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5"/>
  </p:notesMasterIdLst>
  <p:sldIdLst>
    <p:sldId id="256" r:id="rId2"/>
    <p:sldId id="258" r:id="rId3"/>
    <p:sldId id="260" r:id="rId4"/>
    <p:sldId id="261" r:id="rId5"/>
    <p:sldId id="283" r:id="rId6"/>
    <p:sldId id="263" r:id="rId7"/>
    <p:sldId id="266" r:id="rId8"/>
    <p:sldId id="264" r:id="rId9"/>
    <p:sldId id="267" r:id="rId10"/>
    <p:sldId id="268" r:id="rId11"/>
    <p:sldId id="265" r:id="rId12"/>
    <p:sldId id="270" r:id="rId13"/>
    <p:sldId id="279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276" r:id="rId23"/>
    <p:sldId id="324" r:id="rId24"/>
    <p:sldId id="323" r:id="rId25"/>
    <p:sldId id="325" r:id="rId26"/>
    <p:sldId id="326" r:id="rId27"/>
    <p:sldId id="327" r:id="rId28"/>
    <p:sldId id="329" r:id="rId29"/>
    <p:sldId id="331" r:id="rId30"/>
    <p:sldId id="328" r:id="rId31"/>
    <p:sldId id="330" r:id="rId32"/>
    <p:sldId id="289" r:id="rId33"/>
    <p:sldId id="259" r:id="rId3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prasimo" panose="020B0604020202020204" charset="0"/>
      <p:regular r:id="rId41"/>
    </p:embeddedFont>
    <p:embeddedFont>
      <p:font typeface="Catamaran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AC2E5C-64D6-4705-A06B-FAF293F96CCF}">
  <a:tblStyle styleId="{74AC2E5C-64D6-4705-A06B-FAF293F96C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2CD484-CFCC-47B3-8CBA-560DB45C3E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" name="Google Shape;3681;g26e07a9e499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2" name="Google Shape;3682;g26e07a9e499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g26e07a9e499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3" name="Google Shape;3383;g26e07a9e499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Google Shape;4113;g26e07a9e499_2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4" name="Google Shape;4114;g26e07a9e499_2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0" name="Google Shape;5920;g27473a95557_0_40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1" name="Google Shape;5921;g27473a95557_0_40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272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620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83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8889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46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775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26da6f56e44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26da6f56e44_0_1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028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6632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3" name="Google Shape;5573;g26e07a9e499_2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4" name="Google Shape;5574;g26e07a9e499_2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26e07a9e499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26e07a9e499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086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660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2" name="Google Shape;8032;g26e07a9e499_2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3" name="Google Shape;8033;g26e07a9e499_2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26e07a9e499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26e07a9e499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g26e07a9e499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7" name="Google Shape;2517;g26e07a9e499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g26e07a9e49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9" name="Google Shape;3169;g26e07a9e49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0" name="Google Shape;6730;g26e07a9e499_2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1" name="Google Shape;6731;g26e07a9e499_2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26da6f56e44_0_2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26da6f56e44_0_2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26e07a9e499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26e07a9e499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g26e07a9e499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9" name="Google Shape;3329;g26e07a9e499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" name="Google Shape;3614;g26e07a9e499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5" name="Google Shape;3615;g26e07a9e499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1284" y="-312549"/>
            <a:ext cx="9840782" cy="5456043"/>
            <a:chOff x="-321284" y="-312549"/>
            <a:chExt cx="9840782" cy="545604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21284" y="-312549"/>
              <a:ext cx="9840782" cy="5456043"/>
              <a:chOff x="-321284" y="-312549"/>
              <a:chExt cx="9840782" cy="5456043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-321284" y="-259502"/>
                <a:ext cx="3048030" cy="3227329"/>
              </a:xfrm>
              <a:custGeom>
                <a:avLst/>
                <a:gdLst/>
                <a:ahLst/>
                <a:cxnLst/>
                <a:rect l="l" t="t" r="r" b="b"/>
                <a:pathLst>
                  <a:path w="63783" h="67535" extrusionOk="0">
                    <a:moveTo>
                      <a:pt x="1" y="0"/>
                    </a:moveTo>
                    <a:lnTo>
                      <a:pt x="1" y="66557"/>
                    </a:lnTo>
                    <a:cubicBezTo>
                      <a:pt x="3260" y="67224"/>
                      <a:pt x="6116" y="67534"/>
                      <a:pt x="8603" y="67534"/>
                    </a:cubicBezTo>
                    <a:cubicBezTo>
                      <a:pt x="24415" y="67534"/>
                      <a:pt x="25364" y="55001"/>
                      <a:pt x="20789" y="41850"/>
                    </a:cubicBezTo>
                    <a:cubicBezTo>
                      <a:pt x="15503" y="26638"/>
                      <a:pt x="23441" y="23133"/>
                      <a:pt x="43616" y="21468"/>
                    </a:cubicBezTo>
                    <a:cubicBezTo>
                      <a:pt x="63783" y="19802"/>
                      <a:pt x="54693" y="0"/>
                      <a:pt x="54693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-5400000">
                <a:off x="6352943" y="-402942"/>
                <a:ext cx="3076161" cy="3256948"/>
              </a:xfrm>
              <a:custGeom>
                <a:avLst/>
                <a:gdLst/>
                <a:ahLst/>
                <a:cxnLst/>
                <a:rect l="l" t="t" r="r" b="b"/>
                <a:pathLst>
                  <a:path w="63791" h="67540" extrusionOk="0">
                    <a:moveTo>
                      <a:pt x="55195" y="0"/>
                    </a:moveTo>
                    <a:cubicBezTo>
                      <a:pt x="39371" y="0"/>
                      <a:pt x="38425" y="12534"/>
                      <a:pt x="42994" y="25681"/>
                    </a:cubicBezTo>
                    <a:cubicBezTo>
                      <a:pt x="48280" y="40902"/>
                      <a:pt x="40342" y="44406"/>
                      <a:pt x="20175" y="46072"/>
                    </a:cubicBezTo>
                    <a:cubicBezTo>
                      <a:pt x="0" y="47737"/>
                      <a:pt x="9089" y="67539"/>
                      <a:pt x="9089" y="67539"/>
                    </a:cubicBezTo>
                    <a:lnTo>
                      <a:pt x="63790" y="67539"/>
                    </a:lnTo>
                    <a:lnTo>
                      <a:pt x="63790" y="974"/>
                    </a:lnTo>
                    <a:cubicBezTo>
                      <a:pt x="60534" y="309"/>
                      <a:pt x="57681" y="0"/>
                      <a:pt x="55195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3999900"/>
                <a:ext cx="9143930" cy="1143594"/>
              </a:xfrm>
              <a:custGeom>
                <a:avLst/>
                <a:gdLst/>
                <a:ahLst/>
                <a:cxnLst/>
                <a:rect l="l" t="t" r="r" b="b"/>
                <a:pathLst>
                  <a:path w="139230" h="6588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39230" y="6587"/>
                    </a:lnTo>
                    <a:lnTo>
                      <a:pt x="139230" y="1"/>
                    </a:lnTo>
                    <a:close/>
                  </a:path>
                </a:pathLst>
              </a:custGeom>
              <a:solidFill>
                <a:srgbClr val="FFDDC2">
                  <a:alpha val="65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163064" y="103544"/>
              <a:ext cx="8854363" cy="4622807"/>
              <a:chOff x="163064" y="103544"/>
              <a:chExt cx="8854363" cy="4622807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5725062" y="103544"/>
                <a:ext cx="259680" cy="193237"/>
                <a:chOff x="-2917663" y="5200994"/>
                <a:chExt cx="259680" cy="193237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2917663" y="5200994"/>
                  <a:ext cx="259680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0" h="3985" extrusionOk="0">
                      <a:moveTo>
                        <a:pt x="504" y="0"/>
                      </a:moveTo>
                      <a:cubicBezTo>
                        <a:pt x="195" y="0"/>
                        <a:pt x="1" y="16"/>
                        <a:pt x="1" y="16"/>
                      </a:cubicBezTo>
                      <a:cubicBezTo>
                        <a:pt x="1" y="16"/>
                        <a:pt x="1384" y="157"/>
                        <a:pt x="2171" y="2038"/>
                      </a:cubicBezTo>
                      <a:cubicBezTo>
                        <a:pt x="2626" y="3123"/>
                        <a:pt x="3356" y="3352"/>
                        <a:pt x="3892" y="3352"/>
                      </a:cubicBezTo>
                      <a:cubicBezTo>
                        <a:pt x="4167" y="3352"/>
                        <a:pt x="4390" y="3292"/>
                        <a:pt x="4500" y="3256"/>
                      </a:cubicBezTo>
                      <a:cubicBezTo>
                        <a:pt x="4765" y="3430"/>
                        <a:pt x="4964" y="3686"/>
                        <a:pt x="5071" y="3985"/>
                      </a:cubicBezTo>
                      <a:lnTo>
                        <a:pt x="5370" y="3819"/>
                      </a:lnTo>
                      <a:cubicBezTo>
                        <a:pt x="5370" y="3819"/>
                        <a:pt x="5038" y="3330"/>
                        <a:pt x="4599" y="3107"/>
                      </a:cubicBezTo>
                      <a:cubicBezTo>
                        <a:pt x="5060" y="275"/>
                        <a:pt x="1790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2837148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73" y="299"/>
                        <a:pt x="1144" y="497"/>
                        <a:pt x="1633" y="696"/>
                      </a:cubicBezTo>
                      <a:cubicBezTo>
                        <a:pt x="2114" y="920"/>
                        <a:pt x="2130" y="1575"/>
                        <a:pt x="2528" y="2047"/>
                      </a:cubicBezTo>
                      <a:cubicBezTo>
                        <a:pt x="2652" y="2155"/>
                        <a:pt x="2810" y="2237"/>
                        <a:pt x="2967" y="2279"/>
                      </a:cubicBezTo>
                      <a:cubicBezTo>
                        <a:pt x="2835" y="705"/>
                        <a:pt x="1277" y="166"/>
                        <a:pt x="1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-2817514" y="5287893"/>
                  <a:ext cx="62961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476" extrusionOk="0">
                      <a:moveTo>
                        <a:pt x="1" y="0"/>
                      </a:moveTo>
                      <a:cubicBezTo>
                        <a:pt x="34" y="83"/>
                        <a:pt x="67" y="158"/>
                        <a:pt x="100" y="241"/>
                      </a:cubicBezTo>
                      <a:cubicBezTo>
                        <a:pt x="423" y="1003"/>
                        <a:pt x="879" y="1343"/>
                        <a:pt x="1302" y="1475"/>
                      </a:cubicBezTo>
                      <a:cubicBezTo>
                        <a:pt x="979" y="854"/>
                        <a:pt x="829" y="58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-2672442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218" y="0"/>
                      </a:moveTo>
                      <a:cubicBezTo>
                        <a:pt x="162" y="0"/>
                        <a:pt x="84" y="38"/>
                        <a:pt x="0" y="195"/>
                      </a:cubicBezTo>
                      <a:cubicBezTo>
                        <a:pt x="29" y="208"/>
                        <a:pt x="59" y="214"/>
                        <a:pt x="89" y="214"/>
                      </a:cubicBezTo>
                      <a:cubicBezTo>
                        <a:pt x="192" y="214"/>
                        <a:pt x="286" y="140"/>
                        <a:pt x="299" y="30"/>
                      </a:cubicBezTo>
                      <a:cubicBezTo>
                        <a:pt x="299" y="30"/>
                        <a:pt x="267" y="0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-2872787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0" y="1"/>
                      </a:moveTo>
                      <a:cubicBezTo>
                        <a:pt x="92" y="34"/>
                        <a:pt x="315" y="125"/>
                        <a:pt x="406" y="158"/>
                      </a:cubicBezTo>
                      <a:cubicBezTo>
                        <a:pt x="1682" y="747"/>
                        <a:pt x="2718" y="1757"/>
                        <a:pt x="3489" y="2917"/>
                      </a:cubicBezTo>
                      <a:cubicBezTo>
                        <a:pt x="2710" y="1592"/>
                        <a:pt x="1492" y="44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-2771430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1161" y="0"/>
                      </a:moveTo>
                      <a:lnTo>
                        <a:pt x="1161" y="0"/>
                      </a:lnTo>
                      <a:cubicBezTo>
                        <a:pt x="1111" y="100"/>
                        <a:pt x="1078" y="199"/>
                        <a:pt x="1061" y="298"/>
                      </a:cubicBezTo>
                      <a:cubicBezTo>
                        <a:pt x="1014" y="596"/>
                        <a:pt x="1049" y="901"/>
                        <a:pt x="1165" y="1179"/>
                      </a:cubicBezTo>
                      <a:lnTo>
                        <a:pt x="1165" y="1179"/>
                      </a:lnTo>
                      <a:cubicBezTo>
                        <a:pt x="879" y="1042"/>
                        <a:pt x="566" y="971"/>
                        <a:pt x="251" y="971"/>
                      </a:cubicBezTo>
                      <a:cubicBezTo>
                        <a:pt x="168" y="971"/>
                        <a:pt x="84" y="976"/>
                        <a:pt x="1" y="986"/>
                      </a:cubicBezTo>
                      <a:cubicBezTo>
                        <a:pt x="26" y="986"/>
                        <a:pt x="51" y="985"/>
                        <a:pt x="77" y="985"/>
                      </a:cubicBezTo>
                      <a:cubicBezTo>
                        <a:pt x="455" y="985"/>
                        <a:pt x="848" y="1042"/>
                        <a:pt x="1186" y="1226"/>
                      </a:cubicBezTo>
                      <a:lnTo>
                        <a:pt x="1186" y="1226"/>
                      </a:lnTo>
                      <a:cubicBezTo>
                        <a:pt x="1186" y="1226"/>
                        <a:pt x="1186" y="1226"/>
                        <a:pt x="1186" y="1226"/>
                      </a:cubicBezTo>
                      <a:lnTo>
                        <a:pt x="1186" y="1226"/>
                      </a:lnTo>
                      <a:lnTo>
                        <a:pt x="1186" y="1226"/>
                      </a:lnTo>
                      <a:cubicBezTo>
                        <a:pt x="1205" y="1237"/>
                        <a:pt x="1224" y="1248"/>
                        <a:pt x="1244" y="1260"/>
                      </a:cubicBezTo>
                      <a:lnTo>
                        <a:pt x="1219" y="1210"/>
                      </a:lnTo>
                      <a:cubicBezTo>
                        <a:pt x="1094" y="928"/>
                        <a:pt x="1045" y="613"/>
                        <a:pt x="1078" y="307"/>
                      </a:cubicBezTo>
                      <a:cubicBezTo>
                        <a:pt x="1094" y="199"/>
                        <a:pt x="1119" y="100"/>
                        <a:pt x="11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2795850" y="5247031"/>
                  <a:ext cx="52903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1086" extrusionOk="0">
                      <a:moveTo>
                        <a:pt x="1019" y="0"/>
                      </a:moveTo>
                      <a:lnTo>
                        <a:pt x="1019" y="0"/>
                      </a:lnTo>
                      <a:cubicBezTo>
                        <a:pt x="875" y="337"/>
                        <a:pt x="878" y="713"/>
                        <a:pt x="1029" y="1038"/>
                      </a:cubicBezTo>
                      <a:lnTo>
                        <a:pt x="1029" y="1038"/>
                      </a:lnTo>
                      <a:cubicBezTo>
                        <a:pt x="865" y="1005"/>
                        <a:pt x="698" y="988"/>
                        <a:pt x="531" y="988"/>
                      </a:cubicBezTo>
                      <a:cubicBezTo>
                        <a:pt x="352" y="988"/>
                        <a:pt x="174" y="1007"/>
                        <a:pt x="0" y="1044"/>
                      </a:cubicBezTo>
                      <a:cubicBezTo>
                        <a:pt x="140" y="1025"/>
                        <a:pt x="280" y="1016"/>
                        <a:pt x="421" y="1016"/>
                      </a:cubicBezTo>
                      <a:cubicBezTo>
                        <a:pt x="645" y="1016"/>
                        <a:pt x="869" y="1040"/>
                        <a:pt x="1094" y="1086"/>
                      </a:cubicBezTo>
                      <a:lnTo>
                        <a:pt x="1077" y="1053"/>
                      </a:lnTo>
                      <a:cubicBezTo>
                        <a:pt x="961" y="804"/>
                        <a:pt x="920" y="531"/>
                        <a:pt x="953" y="265"/>
                      </a:cubicBezTo>
                      <a:cubicBezTo>
                        <a:pt x="970" y="174"/>
                        <a:pt x="986" y="91"/>
                        <a:pt x="10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-281911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738" y="1"/>
                      </a:moveTo>
                      <a:cubicBezTo>
                        <a:pt x="713" y="59"/>
                        <a:pt x="697" y="125"/>
                        <a:pt x="680" y="191"/>
                      </a:cubicBezTo>
                      <a:cubicBezTo>
                        <a:pt x="657" y="372"/>
                        <a:pt x="670" y="568"/>
                        <a:pt x="743" y="743"/>
                      </a:cubicBezTo>
                      <a:lnTo>
                        <a:pt x="743" y="743"/>
                      </a:lnTo>
                      <a:cubicBezTo>
                        <a:pt x="692" y="738"/>
                        <a:pt x="642" y="735"/>
                        <a:pt x="593" y="735"/>
                      </a:cubicBezTo>
                      <a:cubicBezTo>
                        <a:pt x="388" y="735"/>
                        <a:pt x="187" y="779"/>
                        <a:pt x="1" y="863"/>
                      </a:cubicBezTo>
                      <a:cubicBezTo>
                        <a:pt x="184" y="803"/>
                        <a:pt x="376" y="774"/>
                        <a:pt x="567" y="774"/>
                      </a:cubicBezTo>
                      <a:cubicBezTo>
                        <a:pt x="644" y="774"/>
                        <a:pt x="720" y="779"/>
                        <a:pt x="796" y="788"/>
                      </a:cubicBezTo>
                      <a:lnTo>
                        <a:pt x="788" y="755"/>
                      </a:lnTo>
                      <a:cubicBezTo>
                        <a:pt x="680" y="515"/>
                        <a:pt x="664" y="249"/>
                        <a:pt x="73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2840339" y="5213374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407" y="0"/>
                      </a:moveTo>
                      <a:lnTo>
                        <a:pt x="407" y="0"/>
                      </a:lnTo>
                      <a:cubicBezTo>
                        <a:pt x="328" y="157"/>
                        <a:pt x="398" y="342"/>
                        <a:pt x="482" y="488"/>
                      </a:cubicBezTo>
                      <a:lnTo>
                        <a:pt x="482" y="488"/>
                      </a:lnTo>
                      <a:cubicBezTo>
                        <a:pt x="475" y="488"/>
                        <a:pt x="467" y="488"/>
                        <a:pt x="459" y="488"/>
                      </a:cubicBezTo>
                      <a:cubicBezTo>
                        <a:pt x="297" y="488"/>
                        <a:pt x="142" y="521"/>
                        <a:pt x="1" y="580"/>
                      </a:cubicBezTo>
                      <a:lnTo>
                        <a:pt x="1" y="589"/>
                      </a:lnTo>
                      <a:cubicBezTo>
                        <a:pt x="132" y="545"/>
                        <a:pt x="274" y="524"/>
                        <a:pt x="414" y="524"/>
                      </a:cubicBezTo>
                      <a:cubicBezTo>
                        <a:pt x="459" y="524"/>
                        <a:pt x="503" y="527"/>
                        <a:pt x="547" y="531"/>
                      </a:cubicBezTo>
                      <a:lnTo>
                        <a:pt x="523" y="497"/>
                      </a:lnTo>
                      <a:cubicBezTo>
                        <a:pt x="431" y="348"/>
                        <a:pt x="349" y="174"/>
                        <a:pt x="40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8687580" y="2744839"/>
                <a:ext cx="329847" cy="419937"/>
                <a:chOff x="-824170" y="6124864"/>
                <a:chExt cx="329847" cy="419937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-818174" y="6124864"/>
                  <a:ext cx="323850" cy="41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7" h="8684" extrusionOk="0">
                      <a:moveTo>
                        <a:pt x="5568" y="1"/>
                      </a:moveTo>
                      <a:cubicBezTo>
                        <a:pt x="5568" y="1"/>
                        <a:pt x="5502" y="2155"/>
                        <a:pt x="2685" y="3572"/>
                      </a:cubicBezTo>
                      <a:cubicBezTo>
                        <a:pt x="224" y="4815"/>
                        <a:pt x="854" y="6803"/>
                        <a:pt x="1044" y="7292"/>
                      </a:cubicBezTo>
                      <a:cubicBezTo>
                        <a:pt x="812" y="7714"/>
                        <a:pt x="448" y="8054"/>
                        <a:pt x="0" y="8245"/>
                      </a:cubicBezTo>
                      <a:lnTo>
                        <a:pt x="282" y="8684"/>
                      </a:lnTo>
                      <a:cubicBezTo>
                        <a:pt x="282" y="8684"/>
                        <a:pt x="1003" y="8129"/>
                        <a:pt x="1293" y="7424"/>
                      </a:cubicBezTo>
                      <a:cubicBezTo>
                        <a:pt x="1462" y="7440"/>
                        <a:pt x="1625" y="7448"/>
                        <a:pt x="1782" y="7448"/>
                      </a:cubicBezTo>
                      <a:cubicBezTo>
                        <a:pt x="6696" y="7448"/>
                        <a:pt x="5569" y="2"/>
                        <a:pt x="55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-699601" y="6249869"/>
                  <a:ext cx="154744" cy="232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" h="4807" extrusionOk="0">
                      <a:moveTo>
                        <a:pt x="3199" y="1"/>
                      </a:moveTo>
                      <a:cubicBezTo>
                        <a:pt x="2785" y="755"/>
                        <a:pt x="2545" y="1815"/>
                        <a:pt x="2304" y="2578"/>
                      </a:cubicBezTo>
                      <a:cubicBezTo>
                        <a:pt x="2006" y="3340"/>
                        <a:pt x="995" y="3447"/>
                        <a:pt x="308" y="4102"/>
                      </a:cubicBezTo>
                      <a:cubicBezTo>
                        <a:pt x="150" y="4309"/>
                        <a:pt x="51" y="4549"/>
                        <a:pt x="1" y="4806"/>
                      </a:cubicBezTo>
                      <a:cubicBezTo>
                        <a:pt x="2412" y="4433"/>
                        <a:pt x="3075" y="1973"/>
                        <a:pt x="3199" y="1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-774507" y="6288361"/>
                  <a:ext cx="103437" cy="10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" h="2180" extrusionOk="0">
                      <a:moveTo>
                        <a:pt x="2138" y="0"/>
                      </a:moveTo>
                      <a:lnTo>
                        <a:pt x="2138" y="0"/>
                      </a:lnTo>
                      <a:cubicBezTo>
                        <a:pt x="2022" y="66"/>
                        <a:pt x="1906" y="124"/>
                        <a:pt x="1782" y="191"/>
                      </a:cubicBezTo>
                      <a:cubicBezTo>
                        <a:pt x="647" y="762"/>
                        <a:pt x="166" y="1500"/>
                        <a:pt x="1" y="2179"/>
                      </a:cubicBezTo>
                      <a:cubicBezTo>
                        <a:pt x="929" y="1599"/>
                        <a:pt x="2138" y="1284"/>
                        <a:pt x="213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-824170" y="6523137"/>
                  <a:ext cx="29305" cy="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48" extrusionOk="0">
                      <a:moveTo>
                        <a:pt x="124" y="0"/>
                      </a:moveTo>
                      <a:cubicBezTo>
                        <a:pt x="124" y="0"/>
                        <a:pt x="0" y="348"/>
                        <a:pt x="406" y="448"/>
                      </a:cubicBezTo>
                      <a:cubicBezTo>
                        <a:pt x="406" y="448"/>
                        <a:pt x="605" y="208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-758452" y="6194983"/>
                  <a:ext cx="199958" cy="27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5693" extrusionOk="0">
                      <a:moveTo>
                        <a:pt x="4134" y="1"/>
                      </a:moveTo>
                      <a:lnTo>
                        <a:pt x="4002" y="431"/>
                      </a:lnTo>
                      <a:lnTo>
                        <a:pt x="3936" y="647"/>
                      </a:lnTo>
                      <a:cubicBezTo>
                        <a:pt x="3182" y="2677"/>
                        <a:pt x="1723" y="4400"/>
                        <a:pt x="0" y="5693"/>
                      </a:cubicBezTo>
                      <a:cubicBezTo>
                        <a:pt x="1947" y="4334"/>
                        <a:pt x="3579" y="2345"/>
                        <a:pt x="41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-739254" y="6363267"/>
                  <a:ext cx="92605" cy="9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" h="1923" extrusionOk="0">
                      <a:moveTo>
                        <a:pt x="274" y="1"/>
                      </a:moveTo>
                      <a:cubicBezTo>
                        <a:pt x="340" y="647"/>
                        <a:pt x="307" y="1334"/>
                        <a:pt x="1" y="1923"/>
                      </a:cubicBezTo>
                      <a:cubicBezTo>
                        <a:pt x="392" y="1716"/>
                        <a:pt x="836" y="1585"/>
                        <a:pt x="1280" y="1585"/>
                      </a:cubicBezTo>
                      <a:cubicBezTo>
                        <a:pt x="1493" y="1585"/>
                        <a:pt x="1707" y="1615"/>
                        <a:pt x="1915" y="1682"/>
                      </a:cubicBezTo>
                      <a:cubicBezTo>
                        <a:pt x="1699" y="1600"/>
                        <a:pt x="1470" y="1564"/>
                        <a:pt x="1239" y="1564"/>
                      </a:cubicBezTo>
                      <a:cubicBezTo>
                        <a:pt x="983" y="1564"/>
                        <a:pt x="725" y="1608"/>
                        <a:pt x="481" y="1682"/>
                      </a:cubicBezTo>
                      <a:cubicBezTo>
                        <a:pt x="349" y="1727"/>
                        <a:pt x="209" y="1777"/>
                        <a:pt x="81" y="1841"/>
                      </a:cubicBezTo>
                      <a:lnTo>
                        <a:pt x="81" y="1841"/>
                      </a:lnTo>
                      <a:cubicBezTo>
                        <a:pt x="334" y="1272"/>
                        <a:pt x="371" y="613"/>
                        <a:pt x="27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-683546" y="6323179"/>
                  <a:ext cx="82981" cy="8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66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16" y="548"/>
                        <a:pt x="141" y="1111"/>
                        <a:pt x="58" y="1666"/>
                      </a:cubicBezTo>
                      <a:cubicBezTo>
                        <a:pt x="390" y="1476"/>
                        <a:pt x="761" y="1378"/>
                        <a:pt x="1134" y="1378"/>
                      </a:cubicBezTo>
                      <a:cubicBezTo>
                        <a:pt x="1329" y="1378"/>
                        <a:pt x="1525" y="1405"/>
                        <a:pt x="1716" y="1459"/>
                      </a:cubicBezTo>
                      <a:cubicBezTo>
                        <a:pt x="1506" y="1387"/>
                        <a:pt x="1288" y="1351"/>
                        <a:pt x="1070" y="1351"/>
                      </a:cubicBezTo>
                      <a:cubicBezTo>
                        <a:pt x="865" y="1351"/>
                        <a:pt x="661" y="1382"/>
                        <a:pt x="464" y="1443"/>
                      </a:cubicBezTo>
                      <a:cubicBezTo>
                        <a:pt x="345" y="1480"/>
                        <a:pt x="226" y="1530"/>
                        <a:pt x="113" y="1588"/>
                      </a:cubicBezTo>
                      <a:lnTo>
                        <a:pt x="113" y="1588"/>
                      </a:lnTo>
                      <a:cubicBezTo>
                        <a:pt x="173" y="1056"/>
                        <a:pt x="137" y="51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-639057" y="6284347"/>
                  <a:ext cx="68136" cy="57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9" h="1194" extrusionOk="0">
                      <a:moveTo>
                        <a:pt x="0" y="0"/>
                      </a:moveTo>
                      <a:cubicBezTo>
                        <a:pt x="158" y="365"/>
                        <a:pt x="232" y="763"/>
                        <a:pt x="216" y="1160"/>
                      </a:cubicBezTo>
                      <a:lnTo>
                        <a:pt x="216" y="1193"/>
                      </a:lnTo>
                      <a:lnTo>
                        <a:pt x="240" y="1177"/>
                      </a:lnTo>
                      <a:cubicBezTo>
                        <a:pt x="497" y="1053"/>
                        <a:pt x="775" y="994"/>
                        <a:pt x="1055" y="994"/>
                      </a:cubicBezTo>
                      <a:cubicBezTo>
                        <a:pt x="1073" y="994"/>
                        <a:pt x="1092" y="994"/>
                        <a:pt x="1110" y="995"/>
                      </a:cubicBezTo>
                      <a:cubicBezTo>
                        <a:pt x="1210" y="995"/>
                        <a:pt x="1309" y="1011"/>
                        <a:pt x="1409" y="1036"/>
                      </a:cubicBezTo>
                      <a:cubicBezTo>
                        <a:pt x="1309" y="1003"/>
                        <a:pt x="1210" y="986"/>
                        <a:pt x="1110" y="970"/>
                      </a:cubicBezTo>
                      <a:cubicBezTo>
                        <a:pt x="1076" y="968"/>
                        <a:pt x="1042" y="967"/>
                        <a:pt x="1008" y="967"/>
                      </a:cubicBezTo>
                      <a:cubicBezTo>
                        <a:pt x="746" y="967"/>
                        <a:pt x="486" y="1022"/>
                        <a:pt x="250" y="1131"/>
                      </a:cubicBezTo>
                      <a:lnTo>
                        <a:pt x="250" y="1131"/>
                      </a:lnTo>
                      <a:cubicBezTo>
                        <a:pt x="261" y="735"/>
                        <a:pt x="178" y="34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-601822" y="6248273"/>
                  <a:ext cx="45746" cy="39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82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0" y="266"/>
                        <a:pt x="150" y="539"/>
                        <a:pt x="150" y="821"/>
                      </a:cubicBezTo>
                      <a:lnTo>
                        <a:pt x="183" y="796"/>
                      </a:lnTo>
                      <a:cubicBezTo>
                        <a:pt x="359" y="667"/>
                        <a:pt x="574" y="544"/>
                        <a:pt x="796" y="544"/>
                      </a:cubicBezTo>
                      <a:cubicBezTo>
                        <a:pt x="845" y="544"/>
                        <a:pt x="895" y="550"/>
                        <a:pt x="945" y="564"/>
                      </a:cubicBezTo>
                      <a:cubicBezTo>
                        <a:pt x="891" y="544"/>
                        <a:pt x="830" y="529"/>
                        <a:pt x="774" y="529"/>
                      </a:cubicBezTo>
                      <a:cubicBezTo>
                        <a:pt x="762" y="529"/>
                        <a:pt x="750" y="529"/>
                        <a:pt x="738" y="531"/>
                      </a:cubicBezTo>
                      <a:cubicBezTo>
                        <a:pt x="536" y="554"/>
                        <a:pt x="349" y="621"/>
                        <a:pt x="189" y="739"/>
                      </a:cubicBezTo>
                      <a:lnTo>
                        <a:pt x="189" y="739"/>
                      </a:lnTo>
                      <a:cubicBezTo>
                        <a:pt x="176" y="486"/>
                        <a:pt x="111" y="22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" name="Google Shape;35;p2"/>
              <p:cNvGrpSpPr/>
              <p:nvPr/>
            </p:nvGrpSpPr>
            <p:grpSpPr>
              <a:xfrm>
                <a:off x="440174" y="3477794"/>
                <a:ext cx="260067" cy="193237"/>
                <a:chOff x="-5636176" y="5200994"/>
                <a:chExt cx="260067" cy="193237"/>
              </a:xfrm>
            </p:grpSpPr>
            <p:sp>
              <p:nvSpPr>
                <p:cNvPr id="36" name="Google Shape;36;p2"/>
                <p:cNvSpPr/>
                <p:nvPr/>
              </p:nvSpPr>
              <p:spPr>
                <a:xfrm>
                  <a:off x="-5636176" y="5200994"/>
                  <a:ext cx="260067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8" h="3985" extrusionOk="0">
                      <a:moveTo>
                        <a:pt x="4873" y="0"/>
                      </a:moveTo>
                      <a:cubicBezTo>
                        <a:pt x="3586" y="0"/>
                        <a:pt x="310" y="275"/>
                        <a:pt x="771" y="3107"/>
                      </a:cubicBezTo>
                      <a:cubicBezTo>
                        <a:pt x="332" y="3330"/>
                        <a:pt x="0" y="3819"/>
                        <a:pt x="0" y="3819"/>
                      </a:cubicBezTo>
                      <a:lnTo>
                        <a:pt x="299" y="3985"/>
                      </a:lnTo>
                      <a:cubicBezTo>
                        <a:pt x="406" y="3686"/>
                        <a:pt x="605" y="3430"/>
                        <a:pt x="870" y="3256"/>
                      </a:cubicBezTo>
                      <a:cubicBezTo>
                        <a:pt x="980" y="3292"/>
                        <a:pt x="1203" y="3352"/>
                        <a:pt x="1478" y="3352"/>
                      </a:cubicBezTo>
                      <a:cubicBezTo>
                        <a:pt x="2014" y="3352"/>
                        <a:pt x="2744" y="3123"/>
                        <a:pt x="3199" y="2038"/>
                      </a:cubicBezTo>
                      <a:cubicBezTo>
                        <a:pt x="3986" y="157"/>
                        <a:pt x="5378" y="16"/>
                        <a:pt x="5378" y="16"/>
                      </a:cubicBezTo>
                      <a:cubicBezTo>
                        <a:pt x="5378" y="16"/>
                        <a:pt x="5183" y="0"/>
                        <a:pt x="48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-5600537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2967" y="0"/>
                      </a:moveTo>
                      <a:cubicBezTo>
                        <a:pt x="1691" y="166"/>
                        <a:pt x="133" y="705"/>
                        <a:pt x="1" y="2279"/>
                      </a:cubicBezTo>
                      <a:cubicBezTo>
                        <a:pt x="158" y="2237"/>
                        <a:pt x="316" y="2155"/>
                        <a:pt x="440" y="2047"/>
                      </a:cubicBezTo>
                      <a:cubicBezTo>
                        <a:pt x="838" y="1575"/>
                        <a:pt x="863" y="920"/>
                        <a:pt x="1343" y="696"/>
                      </a:cubicBezTo>
                      <a:cubicBezTo>
                        <a:pt x="1824" y="497"/>
                        <a:pt x="2495" y="299"/>
                        <a:pt x="2967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-5539606" y="5287893"/>
                  <a:ext cx="63348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476" extrusionOk="0">
                      <a:moveTo>
                        <a:pt x="1309" y="0"/>
                      </a:moveTo>
                      <a:cubicBezTo>
                        <a:pt x="473" y="58"/>
                        <a:pt x="323" y="854"/>
                        <a:pt x="0" y="1475"/>
                      </a:cubicBezTo>
                      <a:cubicBezTo>
                        <a:pt x="423" y="1343"/>
                        <a:pt x="879" y="1003"/>
                        <a:pt x="1202" y="241"/>
                      </a:cubicBezTo>
                      <a:cubicBezTo>
                        <a:pt x="1235" y="158"/>
                        <a:pt x="1268" y="83"/>
                        <a:pt x="130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-5636176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81" y="0"/>
                      </a:moveTo>
                      <a:cubicBezTo>
                        <a:pt x="32" y="0"/>
                        <a:pt x="0" y="30"/>
                        <a:pt x="0" y="30"/>
                      </a:cubicBezTo>
                      <a:cubicBezTo>
                        <a:pt x="13" y="140"/>
                        <a:pt x="107" y="214"/>
                        <a:pt x="210" y="214"/>
                      </a:cubicBezTo>
                      <a:cubicBezTo>
                        <a:pt x="240" y="214"/>
                        <a:pt x="270" y="208"/>
                        <a:pt x="299" y="195"/>
                      </a:cubicBezTo>
                      <a:cubicBezTo>
                        <a:pt x="215" y="38"/>
                        <a:pt x="137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BA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-5590092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3488" y="1"/>
                      </a:moveTo>
                      <a:cubicBezTo>
                        <a:pt x="1997" y="448"/>
                        <a:pt x="779" y="1592"/>
                        <a:pt x="0" y="2917"/>
                      </a:cubicBezTo>
                      <a:cubicBezTo>
                        <a:pt x="771" y="1757"/>
                        <a:pt x="1815" y="738"/>
                        <a:pt x="3082" y="158"/>
                      </a:cubicBezTo>
                      <a:lnTo>
                        <a:pt x="348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-5582886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92" y="0"/>
                      </a:moveTo>
                      <a:cubicBezTo>
                        <a:pt x="224" y="398"/>
                        <a:pt x="199" y="829"/>
                        <a:pt x="25" y="1210"/>
                      </a:cubicBezTo>
                      <a:lnTo>
                        <a:pt x="0" y="1260"/>
                      </a:lnTo>
                      <a:cubicBezTo>
                        <a:pt x="20" y="1248"/>
                        <a:pt x="39" y="1237"/>
                        <a:pt x="58" y="1226"/>
                      </a:cubicBezTo>
                      <a:lnTo>
                        <a:pt x="58" y="1226"/>
                      </a:lnTo>
                      <a:lnTo>
                        <a:pt x="58" y="1226"/>
                      </a:lnTo>
                      <a:cubicBezTo>
                        <a:pt x="58" y="1226"/>
                        <a:pt x="58" y="1226"/>
                        <a:pt x="58" y="1226"/>
                      </a:cubicBezTo>
                      <a:lnTo>
                        <a:pt x="58" y="1226"/>
                      </a:lnTo>
                      <a:cubicBezTo>
                        <a:pt x="396" y="1042"/>
                        <a:pt x="789" y="985"/>
                        <a:pt x="1167" y="985"/>
                      </a:cubicBezTo>
                      <a:cubicBezTo>
                        <a:pt x="1193" y="985"/>
                        <a:pt x="1218" y="986"/>
                        <a:pt x="1243" y="986"/>
                      </a:cubicBezTo>
                      <a:cubicBezTo>
                        <a:pt x="1160" y="976"/>
                        <a:pt x="1076" y="971"/>
                        <a:pt x="992" y="971"/>
                      </a:cubicBezTo>
                      <a:cubicBezTo>
                        <a:pt x="678" y="971"/>
                        <a:pt x="365" y="1042"/>
                        <a:pt x="79" y="1179"/>
                      </a:cubicBezTo>
                      <a:lnTo>
                        <a:pt x="79" y="1179"/>
                      </a:lnTo>
                      <a:cubicBezTo>
                        <a:pt x="195" y="901"/>
                        <a:pt x="230" y="596"/>
                        <a:pt x="183" y="298"/>
                      </a:cubicBezTo>
                      <a:cubicBezTo>
                        <a:pt x="166" y="199"/>
                        <a:pt x="133" y="100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-5551261" y="5247031"/>
                  <a:ext cx="52951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86" extrusionOk="0">
                      <a:moveTo>
                        <a:pt x="76" y="0"/>
                      </a:moveTo>
                      <a:cubicBezTo>
                        <a:pt x="192" y="348"/>
                        <a:pt x="175" y="721"/>
                        <a:pt x="18" y="1053"/>
                      </a:cubicBezTo>
                      <a:lnTo>
                        <a:pt x="1" y="1086"/>
                      </a:lnTo>
                      <a:cubicBezTo>
                        <a:pt x="225" y="1040"/>
                        <a:pt x="450" y="1016"/>
                        <a:pt x="674" y="1016"/>
                      </a:cubicBezTo>
                      <a:cubicBezTo>
                        <a:pt x="815" y="1016"/>
                        <a:pt x="955" y="1025"/>
                        <a:pt x="1095" y="1044"/>
                      </a:cubicBezTo>
                      <a:cubicBezTo>
                        <a:pt x="921" y="1007"/>
                        <a:pt x="743" y="988"/>
                        <a:pt x="564" y="988"/>
                      </a:cubicBezTo>
                      <a:cubicBezTo>
                        <a:pt x="397" y="988"/>
                        <a:pt x="229" y="1005"/>
                        <a:pt x="65" y="1038"/>
                      </a:cubicBezTo>
                      <a:lnTo>
                        <a:pt x="65" y="1038"/>
                      </a:lnTo>
                      <a:cubicBezTo>
                        <a:pt x="217" y="706"/>
                        <a:pt x="220" y="338"/>
                        <a:pt x="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-551359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59" y="1"/>
                      </a:moveTo>
                      <a:cubicBezTo>
                        <a:pt x="133" y="249"/>
                        <a:pt x="117" y="515"/>
                        <a:pt x="9" y="755"/>
                      </a:cubicBezTo>
                      <a:lnTo>
                        <a:pt x="1" y="788"/>
                      </a:lnTo>
                      <a:cubicBezTo>
                        <a:pt x="77" y="779"/>
                        <a:pt x="153" y="774"/>
                        <a:pt x="230" y="774"/>
                      </a:cubicBezTo>
                      <a:cubicBezTo>
                        <a:pt x="421" y="774"/>
                        <a:pt x="613" y="803"/>
                        <a:pt x="796" y="863"/>
                      </a:cubicBezTo>
                      <a:cubicBezTo>
                        <a:pt x="610" y="779"/>
                        <a:pt x="409" y="735"/>
                        <a:pt x="204" y="735"/>
                      </a:cubicBezTo>
                      <a:cubicBezTo>
                        <a:pt x="154" y="735"/>
                        <a:pt x="104" y="738"/>
                        <a:pt x="53" y="743"/>
                      </a:cubicBezTo>
                      <a:lnTo>
                        <a:pt x="53" y="743"/>
                      </a:lnTo>
                      <a:cubicBezTo>
                        <a:pt x="119" y="568"/>
                        <a:pt x="140" y="372"/>
                        <a:pt x="117" y="191"/>
                      </a:cubicBezTo>
                      <a:cubicBezTo>
                        <a:pt x="100" y="125"/>
                        <a:pt x="84" y="59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-5480320" y="5212987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141" y="0"/>
                      </a:moveTo>
                      <a:cubicBezTo>
                        <a:pt x="199" y="182"/>
                        <a:pt x="117" y="356"/>
                        <a:pt x="25" y="505"/>
                      </a:cubicBezTo>
                      <a:lnTo>
                        <a:pt x="1" y="539"/>
                      </a:lnTo>
                      <a:cubicBezTo>
                        <a:pt x="46" y="534"/>
                        <a:pt x="92" y="532"/>
                        <a:pt x="138" y="532"/>
                      </a:cubicBezTo>
                      <a:cubicBezTo>
                        <a:pt x="277" y="532"/>
                        <a:pt x="417" y="551"/>
                        <a:pt x="547" y="588"/>
                      </a:cubicBezTo>
                      <a:cubicBezTo>
                        <a:pt x="409" y="523"/>
                        <a:pt x="258" y="496"/>
                        <a:pt x="100" y="496"/>
                      </a:cubicBezTo>
                      <a:cubicBezTo>
                        <a:pt x="91" y="496"/>
                        <a:pt x="82" y="496"/>
                        <a:pt x="73" y="496"/>
                      </a:cubicBezTo>
                      <a:lnTo>
                        <a:pt x="73" y="496"/>
                      </a:lnTo>
                      <a:cubicBezTo>
                        <a:pt x="151" y="350"/>
                        <a:pt x="227" y="164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45;p2"/>
              <p:cNvGrpSpPr/>
              <p:nvPr/>
            </p:nvGrpSpPr>
            <p:grpSpPr>
              <a:xfrm>
                <a:off x="163064" y="4306414"/>
                <a:ext cx="329847" cy="419937"/>
                <a:chOff x="-7799836" y="6124864"/>
                <a:chExt cx="329847" cy="419937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-7799836" y="6124864"/>
                  <a:ext cx="323850" cy="41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7" h="8684" extrusionOk="0">
                      <a:moveTo>
                        <a:pt x="1129" y="1"/>
                      </a:moveTo>
                      <a:lnTo>
                        <a:pt x="1129" y="1"/>
                      </a:lnTo>
                      <a:cubicBezTo>
                        <a:pt x="1128" y="2"/>
                        <a:pt x="1" y="7448"/>
                        <a:pt x="4915" y="7448"/>
                      </a:cubicBezTo>
                      <a:cubicBezTo>
                        <a:pt x="5072" y="7448"/>
                        <a:pt x="5235" y="7440"/>
                        <a:pt x="5404" y="7424"/>
                      </a:cubicBezTo>
                      <a:cubicBezTo>
                        <a:pt x="5694" y="8129"/>
                        <a:pt x="6415" y="8684"/>
                        <a:pt x="6415" y="8684"/>
                      </a:cubicBezTo>
                      <a:lnTo>
                        <a:pt x="6696" y="8245"/>
                      </a:lnTo>
                      <a:cubicBezTo>
                        <a:pt x="6249" y="8054"/>
                        <a:pt x="5884" y="7714"/>
                        <a:pt x="5644" y="7292"/>
                      </a:cubicBezTo>
                      <a:cubicBezTo>
                        <a:pt x="5843" y="6803"/>
                        <a:pt x="6473" y="4815"/>
                        <a:pt x="4012" y="3572"/>
                      </a:cubicBezTo>
                      <a:cubicBezTo>
                        <a:pt x="1204" y="2155"/>
                        <a:pt x="1129" y="1"/>
                        <a:pt x="11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-7749302" y="6249869"/>
                  <a:ext cx="154696" cy="232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" h="4807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5" y="1973"/>
                        <a:pt x="788" y="4433"/>
                        <a:pt x="3199" y="4806"/>
                      </a:cubicBezTo>
                      <a:cubicBezTo>
                        <a:pt x="3149" y="4549"/>
                        <a:pt x="3050" y="4309"/>
                        <a:pt x="2892" y="4102"/>
                      </a:cubicBezTo>
                      <a:cubicBezTo>
                        <a:pt x="2205" y="3447"/>
                        <a:pt x="1202" y="3340"/>
                        <a:pt x="896" y="2578"/>
                      </a:cubicBezTo>
                      <a:cubicBezTo>
                        <a:pt x="655" y="1815"/>
                        <a:pt x="423" y="755"/>
                        <a:pt x="1" y="1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-7623089" y="6288361"/>
                  <a:ext cx="103437" cy="10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" h="2180" extrusionOk="0">
                      <a:moveTo>
                        <a:pt x="1" y="0"/>
                      </a:moveTo>
                      <a:cubicBezTo>
                        <a:pt x="1" y="1284"/>
                        <a:pt x="1210" y="1599"/>
                        <a:pt x="2138" y="2179"/>
                      </a:cubicBezTo>
                      <a:cubicBezTo>
                        <a:pt x="1973" y="1500"/>
                        <a:pt x="1500" y="762"/>
                        <a:pt x="357" y="191"/>
                      </a:cubicBezTo>
                      <a:cubicBezTo>
                        <a:pt x="233" y="124"/>
                        <a:pt x="117" y="66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-7499294" y="6523137"/>
                  <a:ext cx="29305" cy="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48" extrusionOk="0">
                      <a:moveTo>
                        <a:pt x="481" y="0"/>
                      </a:moveTo>
                      <a:cubicBezTo>
                        <a:pt x="1" y="208"/>
                        <a:pt x="200" y="448"/>
                        <a:pt x="200" y="448"/>
                      </a:cubicBezTo>
                      <a:cubicBezTo>
                        <a:pt x="606" y="348"/>
                        <a:pt x="481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-7735666" y="6194983"/>
                  <a:ext cx="199958" cy="27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5693" extrusionOk="0">
                      <a:moveTo>
                        <a:pt x="0" y="1"/>
                      </a:moveTo>
                      <a:cubicBezTo>
                        <a:pt x="556" y="2345"/>
                        <a:pt x="2188" y="4334"/>
                        <a:pt x="4135" y="5693"/>
                      </a:cubicBezTo>
                      <a:cubicBezTo>
                        <a:pt x="2412" y="4400"/>
                        <a:pt x="953" y="2677"/>
                        <a:pt x="199" y="647"/>
                      </a:cubicBezTo>
                      <a:lnTo>
                        <a:pt x="133" y="4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-7647123" y="6363267"/>
                  <a:ext cx="92218" cy="9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923" extrusionOk="0">
                      <a:moveTo>
                        <a:pt x="1633" y="1"/>
                      </a:moveTo>
                      <a:lnTo>
                        <a:pt x="1633" y="1"/>
                      </a:lnTo>
                      <a:cubicBezTo>
                        <a:pt x="1632" y="8"/>
                        <a:pt x="1631" y="16"/>
                        <a:pt x="1631" y="23"/>
                      </a:cubicBezTo>
                      <a:lnTo>
                        <a:pt x="1631" y="23"/>
                      </a:lnTo>
                      <a:cubicBezTo>
                        <a:pt x="1631" y="19"/>
                        <a:pt x="1632" y="14"/>
                        <a:pt x="1633" y="9"/>
                      </a:cubicBezTo>
                      <a:lnTo>
                        <a:pt x="1633" y="1"/>
                      </a:lnTo>
                      <a:close/>
                      <a:moveTo>
                        <a:pt x="1631" y="23"/>
                      </a:moveTo>
                      <a:lnTo>
                        <a:pt x="1631" y="23"/>
                      </a:lnTo>
                      <a:cubicBezTo>
                        <a:pt x="1537" y="631"/>
                        <a:pt x="1575" y="1277"/>
                        <a:pt x="1826" y="1841"/>
                      </a:cubicBezTo>
                      <a:lnTo>
                        <a:pt x="1826" y="1841"/>
                      </a:lnTo>
                      <a:cubicBezTo>
                        <a:pt x="1698" y="1778"/>
                        <a:pt x="1558" y="1728"/>
                        <a:pt x="1426" y="1691"/>
                      </a:cubicBezTo>
                      <a:cubicBezTo>
                        <a:pt x="1182" y="1612"/>
                        <a:pt x="927" y="1566"/>
                        <a:pt x="674" y="1566"/>
                      </a:cubicBezTo>
                      <a:cubicBezTo>
                        <a:pt x="445" y="1566"/>
                        <a:pt x="217" y="1604"/>
                        <a:pt x="1" y="1691"/>
                      </a:cubicBezTo>
                      <a:cubicBezTo>
                        <a:pt x="209" y="1622"/>
                        <a:pt x="426" y="1591"/>
                        <a:pt x="642" y="1591"/>
                      </a:cubicBezTo>
                      <a:cubicBezTo>
                        <a:pt x="1079" y="1591"/>
                        <a:pt x="1519" y="1718"/>
                        <a:pt x="1906" y="1923"/>
                      </a:cubicBezTo>
                      <a:cubicBezTo>
                        <a:pt x="1603" y="1341"/>
                        <a:pt x="1567" y="671"/>
                        <a:pt x="1631" y="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-7693595" y="6322792"/>
                  <a:ext cx="82981" cy="8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667" extrusionOk="0">
                      <a:moveTo>
                        <a:pt x="1716" y="1"/>
                      </a:moveTo>
                      <a:cubicBezTo>
                        <a:pt x="1570" y="519"/>
                        <a:pt x="1535" y="1061"/>
                        <a:pt x="1603" y="1596"/>
                      </a:cubicBezTo>
                      <a:lnTo>
                        <a:pt x="1603" y="1596"/>
                      </a:lnTo>
                      <a:cubicBezTo>
                        <a:pt x="1300" y="1440"/>
                        <a:pt x="965" y="1360"/>
                        <a:pt x="632" y="1360"/>
                      </a:cubicBezTo>
                      <a:cubicBezTo>
                        <a:pt x="418" y="1360"/>
                        <a:pt x="205" y="1393"/>
                        <a:pt x="0" y="1459"/>
                      </a:cubicBezTo>
                      <a:cubicBezTo>
                        <a:pt x="188" y="1409"/>
                        <a:pt x="380" y="1384"/>
                        <a:pt x="572" y="1384"/>
                      </a:cubicBezTo>
                      <a:cubicBezTo>
                        <a:pt x="948" y="1384"/>
                        <a:pt x="1323" y="1479"/>
                        <a:pt x="1658" y="1666"/>
                      </a:cubicBezTo>
                      <a:cubicBezTo>
                        <a:pt x="1575" y="1119"/>
                        <a:pt x="1591" y="548"/>
                        <a:pt x="1716" y="9"/>
                      </a:cubicBezTo>
                      <a:lnTo>
                        <a:pt x="171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-7723238" y="6283961"/>
                  <a:ext cx="68136" cy="5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9" h="1202" extrusionOk="0">
                      <a:moveTo>
                        <a:pt x="1409" y="0"/>
                      </a:moveTo>
                      <a:cubicBezTo>
                        <a:pt x="1231" y="356"/>
                        <a:pt x="1148" y="751"/>
                        <a:pt x="1159" y="1140"/>
                      </a:cubicBezTo>
                      <a:lnTo>
                        <a:pt x="1159" y="1140"/>
                      </a:lnTo>
                      <a:cubicBezTo>
                        <a:pt x="984" y="1063"/>
                        <a:pt x="794" y="1010"/>
                        <a:pt x="597" y="986"/>
                      </a:cubicBezTo>
                      <a:cubicBezTo>
                        <a:pt x="539" y="979"/>
                        <a:pt x="480" y="975"/>
                        <a:pt x="421" y="975"/>
                      </a:cubicBezTo>
                      <a:cubicBezTo>
                        <a:pt x="279" y="975"/>
                        <a:pt x="135" y="997"/>
                        <a:pt x="0" y="1044"/>
                      </a:cubicBezTo>
                      <a:cubicBezTo>
                        <a:pt x="128" y="1014"/>
                        <a:pt x="257" y="999"/>
                        <a:pt x="387" y="999"/>
                      </a:cubicBezTo>
                      <a:cubicBezTo>
                        <a:pt x="655" y="999"/>
                        <a:pt x="923" y="1062"/>
                        <a:pt x="1169" y="1185"/>
                      </a:cubicBezTo>
                      <a:lnTo>
                        <a:pt x="1193" y="1201"/>
                      </a:lnTo>
                      <a:lnTo>
                        <a:pt x="1193" y="1168"/>
                      </a:lnTo>
                      <a:cubicBezTo>
                        <a:pt x="1177" y="771"/>
                        <a:pt x="1251" y="373"/>
                        <a:pt x="1409" y="8"/>
                      </a:cubicBezTo>
                      <a:lnTo>
                        <a:pt x="140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-7738083" y="6248273"/>
                  <a:ext cx="45746" cy="39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821" extrusionOk="0">
                      <a:moveTo>
                        <a:pt x="945" y="1"/>
                      </a:moveTo>
                      <a:cubicBezTo>
                        <a:pt x="834" y="230"/>
                        <a:pt x="769" y="490"/>
                        <a:pt x="763" y="744"/>
                      </a:cubicBezTo>
                      <a:lnTo>
                        <a:pt x="763" y="744"/>
                      </a:lnTo>
                      <a:cubicBezTo>
                        <a:pt x="603" y="623"/>
                        <a:pt x="413" y="555"/>
                        <a:pt x="208" y="531"/>
                      </a:cubicBezTo>
                      <a:cubicBezTo>
                        <a:pt x="196" y="529"/>
                        <a:pt x="184" y="529"/>
                        <a:pt x="172" y="529"/>
                      </a:cubicBezTo>
                      <a:cubicBezTo>
                        <a:pt x="115" y="529"/>
                        <a:pt x="55" y="544"/>
                        <a:pt x="1" y="564"/>
                      </a:cubicBezTo>
                      <a:cubicBezTo>
                        <a:pt x="51" y="550"/>
                        <a:pt x="101" y="544"/>
                        <a:pt x="150" y="544"/>
                      </a:cubicBezTo>
                      <a:cubicBezTo>
                        <a:pt x="372" y="544"/>
                        <a:pt x="587" y="667"/>
                        <a:pt x="763" y="796"/>
                      </a:cubicBezTo>
                      <a:lnTo>
                        <a:pt x="796" y="821"/>
                      </a:lnTo>
                      <a:cubicBezTo>
                        <a:pt x="796" y="539"/>
                        <a:pt x="846" y="266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" name="Google Shape;55;p2"/>
              <p:cNvGrpSpPr/>
              <p:nvPr/>
            </p:nvGrpSpPr>
            <p:grpSpPr>
              <a:xfrm rot="-4925126">
                <a:off x="8634658" y="4351897"/>
                <a:ext cx="260073" cy="193242"/>
                <a:chOff x="-5636176" y="5200994"/>
                <a:chExt cx="260067" cy="193237"/>
              </a:xfrm>
            </p:grpSpPr>
            <p:sp>
              <p:nvSpPr>
                <p:cNvPr id="56" name="Google Shape;56;p2"/>
                <p:cNvSpPr/>
                <p:nvPr/>
              </p:nvSpPr>
              <p:spPr>
                <a:xfrm>
                  <a:off x="-5636176" y="5200994"/>
                  <a:ext cx="260067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8" h="3985" extrusionOk="0">
                      <a:moveTo>
                        <a:pt x="4873" y="0"/>
                      </a:moveTo>
                      <a:cubicBezTo>
                        <a:pt x="3586" y="0"/>
                        <a:pt x="310" y="275"/>
                        <a:pt x="771" y="3107"/>
                      </a:cubicBezTo>
                      <a:cubicBezTo>
                        <a:pt x="332" y="3330"/>
                        <a:pt x="0" y="3819"/>
                        <a:pt x="0" y="3819"/>
                      </a:cubicBezTo>
                      <a:lnTo>
                        <a:pt x="299" y="3985"/>
                      </a:lnTo>
                      <a:cubicBezTo>
                        <a:pt x="406" y="3686"/>
                        <a:pt x="605" y="3430"/>
                        <a:pt x="870" y="3256"/>
                      </a:cubicBezTo>
                      <a:cubicBezTo>
                        <a:pt x="980" y="3292"/>
                        <a:pt x="1203" y="3352"/>
                        <a:pt x="1478" y="3352"/>
                      </a:cubicBezTo>
                      <a:cubicBezTo>
                        <a:pt x="2014" y="3352"/>
                        <a:pt x="2744" y="3123"/>
                        <a:pt x="3199" y="2038"/>
                      </a:cubicBezTo>
                      <a:cubicBezTo>
                        <a:pt x="3986" y="157"/>
                        <a:pt x="5378" y="16"/>
                        <a:pt x="5378" y="16"/>
                      </a:cubicBezTo>
                      <a:cubicBezTo>
                        <a:pt x="5378" y="16"/>
                        <a:pt x="5183" y="0"/>
                        <a:pt x="48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-5600537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2967" y="0"/>
                      </a:moveTo>
                      <a:cubicBezTo>
                        <a:pt x="1691" y="166"/>
                        <a:pt x="133" y="705"/>
                        <a:pt x="1" y="2279"/>
                      </a:cubicBezTo>
                      <a:cubicBezTo>
                        <a:pt x="158" y="2237"/>
                        <a:pt x="316" y="2155"/>
                        <a:pt x="440" y="2047"/>
                      </a:cubicBezTo>
                      <a:cubicBezTo>
                        <a:pt x="838" y="1575"/>
                        <a:pt x="863" y="920"/>
                        <a:pt x="1343" y="696"/>
                      </a:cubicBezTo>
                      <a:cubicBezTo>
                        <a:pt x="1824" y="497"/>
                        <a:pt x="2495" y="299"/>
                        <a:pt x="2967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-5539606" y="5287893"/>
                  <a:ext cx="63348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476" extrusionOk="0">
                      <a:moveTo>
                        <a:pt x="1309" y="0"/>
                      </a:moveTo>
                      <a:cubicBezTo>
                        <a:pt x="473" y="58"/>
                        <a:pt x="323" y="854"/>
                        <a:pt x="0" y="1475"/>
                      </a:cubicBezTo>
                      <a:cubicBezTo>
                        <a:pt x="423" y="1343"/>
                        <a:pt x="879" y="1003"/>
                        <a:pt x="1202" y="241"/>
                      </a:cubicBezTo>
                      <a:cubicBezTo>
                        <a:pt x="1235" y="158"/>
                        <a:pt x="1268" y="83"/>
                        <a:pt x="130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-5636176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81" y="0"/>
                      </a:moveTo>
                      <a:cubicBezTo>
                        <a:pt x="32" y="0"/>
                        <a:pt x="0" y="30"/>
                        <a:pt x="0" y="30"/>
                      </a:cubicBezTo>
                      <a:cubicBezTo>
                        <a:pt x="13" y="140"/>
                        <a:pt x="107" y="214"/>
                        <a:pt x="210" y="214"/>
                      </a:cubicBezTo>
                      <a:cubicBezTo>
                        <a:pt x="240" y="214"/>
                        <a:pt x="270" y="208"/>
                        <a:pt x="299" y="195"/>
                      </a:cubicBezTo>
                      <a:cubicBezTo>
                        <a:pt x="215" y="38"/>
                        <a:pt x="137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BA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-5590092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3488" y="1"/>
                      </a:moveTo>
                      <a:cubicBezTo>
                        <a:pt x="1997" y="448"/>
                        <a:pt x="779" y="1592"/>
                        <a:pt x="0" y="2917"/>
                      </a:cubicBezTo>
                      <a:cubicBezTo>
                        <a:pt x="771" y="1757"/>
                        <a:pt x="1815" y="738"/>
                        <a:pt x="3082" y="158"/>
                      </a:cubicBezTo>
                      <a:lnTo>
                        <a:pt x="348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-5582886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92" y="0"/>
                      </a:moveTo>
                      <a:cubicBezTo>
                        <a:pt x="224" y="398"/>
                        <a:pt x="199" y="829"/>
                        <a:pt x="25" y="1210"/>
                      </a:cubicBezTo>
                      <a:lnTo>
                        <a:pt x="0" y="1260"/>
                      </a:lnTo>
                      <a:cubicBezTo>
                        <a:pt x="20" y="1248"/>
                        <a:pt x="39" y="1237"/>
                        <a:pt x="58" y="1226"/>
                      </a:cubicBezTo>
                      <a:lnTo>
                        <a:pt x="58" y="1226"/>
                      </a:lnTo>
                      <a:lnTo>
                        <a:pt x="58" y="1226"/>
                      </a:lnTo>
                      <a:cubicBezTo>
                        <a:pt x="58" y="1226"/>
                        <a:pt x="58" y="1226"/>
                        <a:pt x="58" y="1226"/>
                      </a:cubicBezTo>
                      <a:lnTo>
                        <a:pt x="58" y="1226"/>
                      </a:lnTo>
                      <a:cubicBezTo>
                        <a:pt x="396" y="1042"/>
                        <a:pt x="789" y="985"/>
                        <a:pt x="1167" y="985"/>
                      </a:cubicBezTo>
                      <a:cubicBezTo>
                        <a:pt x="1193" y="985"/>
                        <a:pt x="1218" y="986"/>
                        <a:pt x="1243" y="986"/>
                      </a:cubicBezTo>
                      <a:cubicBezTo>
                        <a:pt x="1160" y="976"/>
                        <a:pt x="1076" y="971"/>
                        <a:pt x="992" y="971"/>
                      </a:cubicBezTo>
                      <a:cubicBezTo>
                        <a:pt x="678" y="971"/>
                        <a:pt x="365" y="1042"/>
                        <a:pt x="79" y="1179"/>
                      </a:cubicBezTo>
                      <a:lnTo>
                        <a:pt x="79" y="1179"/>
                      </a:lnTo>
                      <a:cubicBezTo>
                        <a:pt x="195" y="901"/>
                        <a:pt x="230" y="596"/>
                        <a:pt x="183" y="298"/>
                      </a:cubicBezTo>
                      <a:cubicBezTo>
                        <a:pt x="166" y="199"/>
                        <a:pt x="133" y="100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-5551261" y="5247031"/>
                  <a:ext cx="52951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86" extrusionOk="0">
                      <a:moveTo>
                        <a:pt x="76" y="0"/>
                      </a:moveTo>
                      <a:cubicBezTo>
                        <a:pt x="192" y="348"/>
                        <a:pt x="175" y="721"/>
                        <a:pt x="18" y="1053"/>
                      </a:cubicBezTo>
                      <a:lnTo>
                        <a:pt x="1" y="1086"/>
                      </a:lnTo>
                      <a:cubicBezTo>
                        <a:pt x="225" y="1040"/>
                        <a:pt x="450" y="1016"/>
                        <a:pt x="674" y="1016"/>
                      </a:cubicBezTo>
                      <a:cubicBezTo>
                        <a:pt x="815" y="1016"/>
                        <a:pt x="955" y="1025"/>
                        <a:pt x="1095" y="1044"/>
                      </a:cubicBezTo>
                      <a:cubicBezTo>
                        <a:pt x="921" y="1007"/>
                        <a:pt x="743" y="988"/>
                        <a:pt x="564" y="988"/>
                      </a:cubicBezTo>
                      <a:cubicBezTo>
                        <a:pt x="397" y="988"/>
                        <a:pt x="229" y="1005"/>
                        <a:pt x="65" y="1038"/>
                      </a:cubicBezTo>
                      <a:lnTo>
                        <a:pt x="65" y="1038"/>
                      </a:lnTo>
                      <a:cubicBezTo>
                        <a:pt x="217" y="706"/>
                        <a:pt x="220" y="338"/>
                        <a:pt x="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-551359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59" y="1"/>
                      </a:moveTo>
                      <a:cubicBezTo>
                        <a:pt x="133" y="249"/>
                        <a:pt x="117" y="515"/>
                        <a:pt x="9" y="755"/>
                      </a:cubicBezTo>
                      <a:lnTo>
                        <a:pt x="1" y="788"/>
                      </a:lnTo>
                      <a:cubicBezTo>
                        <a:pt x="77" y="779"/>
                        <a:pt x="153" y="774"/>
                        <a:pt x="230" y="774"/>
                      </a:cubicBezTo>
                      <a:cubicBezTo>
                        <a:pt x="421" y="774"/>
                        <a:pt x="613" y="803"/>
                        <a:pt x="796" y="863"/>
                      </a:cubicBezTo>
                      <a:cubicBezTo>
                        <a:pt x="610" y="779"/>
                        <a:pt x="409" y="735"/>
                        <a:pt x="204" y="735"/>
                      </a:cubicBezTo>
                      <a:cubicBezTo>
                        <a:pt x="154" y="735"/>
                        <a:pt x="104" y="738"/>
                        <a:pt x="53" y="743"/>
                      </a:cubicBezTo>
                      <a:lnTo>
                        <a:pt x="53" y="743"/>
                      </a:lnTo>
                      <a:cubicBezTo>
                        <a:pt x="119" y="568"/>
                        <a:pt x="140" y="372"/>
                        <a:pt x="117" y="191"/>
                      </a:cubicBezTo>
                      <a:cubicBezTo>
                        <a:pt x="100" y="125"/>
                        <a:pt x="84" y="59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-5480320" y="5212987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141" y="0"/>
                      </a:moveTo>
                      <a:cubicBezTo>
                        <a:pt x="199" y="182"/>
                        <a:pt x="117" y="356"/>
                        <a:pt x="25" y="505"/>
                      </a:cubicBezTo>
                      <a:lnTo>
                        <a:pt x="1" y="539"/>
                      </a:lnTo>
                      <a:cubicBezTo>
                        <a:pt x="46" y="534"/>
                        <a:pt x="92" y="532"/>
                        <a:pt x="138" y="532"/>
                      </a:cubicBezTo>
                      <a:cubicBezTo>
                        <a:pt x="277" y="532"/>
                        <a:pt x="417" y="551"/>
                        <a:pt x="547" y="588"/>
                      </a:cubicBezTo>
                      <a:cubicBezTo>
                        <a:pt x="409" y="523"/>
                        <a:pt x="258" y="496"/>
                        <a:pt x="100" y="496"/>
                      </a:cubicBezTo>
                      <a:cubicBezTo>
                        <a:pt x="91" y="496"/>
                        <a:pt x="82" y="496"/>
                        <a:pt x="73" y="496"/>
                      </a:cubicBezTo>
                      <a:lnTo>
                        <a:pt x="73" y="496"/>
                      </a:lnTo>
                      <a:cubicBezTo>
                        <a:pt x="151" y="350"/>
                        <a:pt x="227" y="164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Google Shape;65;p2"/>
            <p:cNvGrpSpPr/>
            <p:nvPr/>
          </p:nvGrpSpPr>
          <p:grpSpPr>
            <a:xfrm>
              <a:off x="154311" y="101547"/>
              <a:ext cx="8904388" cy="4780765"/>
              <a:chOff x="154311" y="101547"/>
              <a:chExt cx="8904388" cy="4780765"/>
            </a:xfrm>
          </p:grpSpPr>
          <p:sp>
            <p:nvSpPr>
              <p:cNvPr id="66" name="Google Shape;66;p2"/>
              <p:cNvSpPr/>
              <p:nvPr/>
            </p:nvSpPr>
            <p:spPr>
              <a:xfrm>
                <a:off x="2539119" y="4552796"/>
                <a:ext cx="869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9" fill="none" extrusionOk="0">
                    <a:moveTo>
                      <a:pt x="1799" y="903"/>
                    </a:moveTo>
                    <a:cubicBezTo>
                      <a:pt x="1799" y="1392"/>
                      <a:pt x="1393" y="1798"/>
                      <a:pt x="896" y="1798"/>
                    </a:cubicBezTo>
                    <a:cubicBezTo>
                      <a:pt x="407" y="1798"/>
                      <a:pt x="1" y="1392"/>
                      <a:pt x="1" y="903"/>
                    </a:cubicBezTo>
                    <a:cubicBezTo>
                      <a:pt x="1" y="406"/>
                      <a:pt x="407" y="0"/>
                      <a:pt x="896" y="0"/>
                    </a:cubicBezTo>
                    <a:cubicBezTo>
                      <a:pt x="1393" y="0"/>
                      <a:pt x="1799" y="406"/>
                      <a:pt x="1799" y="903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47559" y="4130621"/>
                <a:ext cx="86995" cy="86947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8" fill="none" extrusionOk="0">
                    <a:moveTo>
                      <a:pt x="1799" y="895"/>
                    </a:moveTo>
                    <a:cubicBezTo>
                      <a:pt x="1799" y="1392"/>
                      <a:pt x="1401" y="1798"/>
                      <a:pt x="904" y="1798"/>
                    </a:cubicBezTo>
                    <a:cubicBezTo>
                      <a:pt x="407" y="1798"/>
                      <a:pt x="1" y="1392"/>
                      <a:pt x="1" y="895"/>
                    </a:cubicBezTo>
                    <a:cubicBezTo>
                      <a:pt x="1" y="398"/>
                      <a:pt x="407" y="0"/>
                      <a:pt x="904" y="0"/>
                    </a:cubicBezTo>
                    <a:cubicBezTo>
                      <a:pt x="1401" y="0"/>
                      <a:pt x="1799" y="398"/>
                      <a:pt x="1799" y="895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971705" y="2300573"/>
                <a:ext cx="869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9" fill="none" extrusionOk="0">
                    <a:moveTo>
                      <a:pt x="1799" y="895"/>
                    </a:moveTo>
                    <a:cubicBezTo>
                      <a:pt x="1799" y="1392"/>
                      <a:pt x="1401" y="1798"/>
                      <a:pt x="904" y="1798"/>
                    </a:cubicBezTo>
                    <a:cubicBezTo>
                      <a:pt x="407" y="1798"/>
                      <a:pt x="1" y="1392"/>
                      <a:pt x="1" y="895"/>
                    </a:cubicBezTo>
                    <a:cubicBezTo>
                      <a:pt x="1" y="406"/>
                      <a:pt x="407" y="0"/>
                      <a:pt x="904" y="0"/>
                    </a:cubicBezTo>
                    <a:cubicBezTo>
                      <a:pt x="1401" y="0"/>
                      <a:pt x="1799" y="406"/>
                      <a:pt x="1799" y="895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54311" y="3169723"/>
                <a:ext cx="101406" cy="101454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98" fill="none" extrusionOk="0">
                    <a:moveTo>
                      <a:pt x="2097" y="896"/>
                    </a:moveTo>
                    <a:cubicBezTo>
                      <a:pt x="2097" y="1699"/>
                      <a:pt x="1127" y="2097"/>
                      <a:pt x="564" y="1534"/>
                    </a:cubicBezTo>
                    <a:cubicBezTo>
                      <a:pt x="1" y="962"/>
                      <a:pt x="398" y="1"/>
                      <a:pt x="1194" y="1"/>
                    </a:cubicBezTo>
                    <a:cubicBezTo>
                      <a:pt x="1691" y="1"/>
                      <a:pt x="2097" y="399"/>
                      <a:pt x="2097" y="896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85355" y="4848607"/>
                <a:ext cx="39315" cy="3370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97" extrusionOk="0">
                    <a:moveTo>
                      <a:pt x="464" y="0"/>
                    </a:moveTo>
                    <a:cubicBezTo>
                      <a:pt x="150" y="0"/>
                      <a:pt x="0" y="373"/>
                      <a:pt x="216" y="597"/>
                    </a:cubicBezTo>
                    <a:cubicBezTo>
                      <a:pt x="287" y="665"/>
                      <a:pt x="374" y="696"/>
                      <a:pt x="459" y="696"/>
                    </a:cubicBezTo>
                    <a:cubicBezTo>
                      <a:pt x="640" y="696"/>
                      <a:pt x="812" y="557"/>
                      <a:pt x="812" y="348"/>
                    </a:cubicBezTo>
                    <a:cubicBezTo>
                      <a:pt x="812" y="157"/>
                      <a:pt x="655" y="0"/>
                      <a:pt x="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50557" y="2652786"/>
                <a:ext cx="39315" cy="3380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99" extrusionOk="0">
                    <a:moveTo>
                      <a:pt x="465" y="0"/>
                    </a:moveTo>
                    <a:cubicBezTo>
                      <a:pt x="158" y="0"/>
                      <a:pt x="1" y="373"/>
                      <a:pt x="216" y="597"/>
                    </a:cubicBezTo>
                    <a:cubicBezTo>
                      <a:pt x="289" y="667"/>
                      <a:pt x="377" y="698"/>
                      <a:pt x="463" y="698"/>
                    </a:cubicBezTo>
                    <a:cubicBezTo>
                      <a:pt x="643" y="698"/>
                      <a:pt x="813" y="561"/>
                      <a:pt x="813" y="348"/>
                    </a:cubicBezTo>
                    <a:cubicBezTo>
                      <a:pt x="813" y="158"/>
                      <a:pt x="655" y="0"/>
                      <a:pt x="4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901906" y="3375742"/>
                <a:ext cx="39315" cy="3399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03" extrusionOk="0">
                    <a:moveTo>
                      <a:pt x="464" y="1"/>
                    </a:moveTo>
                    <a:cubicBezTo>
                      <a:pt x="158" y="1"/>
                      <a:pt x="0" y="374"/>
                      <a:pt x="216" y="597"/>
                    </a:cubicBezTo>
                    <a:cubicBezTo>
                      <a:pt x="288" y="670"/>
                      <a:pt x="377" y="702"/>
                      <a:pt x="463" y="702"/>
                    </a:cubicBezTo>
                    <a:cubicBezTo>
                      <a:pt x="642" y="702"/>
                      <a:pt x="812" y="561"/>
                      <a:pt x="812" y="349"/>
                    </a:cubicBezTo>
                    <a:cubicBezTo>
                      <a:pt x="812" y="158"/>
                      <a:pt x="663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433349" y="257585"/>
                <a:ext cx="39605" cy="3356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94" extrusionOk="0">
                    <a:moveTo>
                      <a:pt x="485" y="0"/>
                    </a:moveTo>
                    <a:cubicBezTo>
                      <a:pt x="480" y="0"/>
                      <a:pt x="475" y="0"/>
                      <a:pt x="470" y="0"/>
                    </a:cubicBezTo>
                    <a:cubicBezTo>
                      <a:pt x="467" y="0"/>
                      <a:pt x="464" y="0"/>
                      <a:pt x="460" y="0"/>
                    </a:cubicBezTo>
                    <a:cubicBezTo>
                      <a:pt x="152" y="0"/>
                      <a:pt x="0" y="375"/>
                      <a:pt x="222" y="589"/>
                    </a:cubicBezTo>
                    <a:cubicBezTo>
                      <a:pt x="292" y="661"/>
                      <a:pt x="380" y="694"/>
                      <a:pt x="466" y="694"/>
                    </a:cubicBezTo>
                    <a:cubicBezTo>
                      <a:pt x="645" y="694"/>
                      <a:pt x="818" y="555"/>
                      <a:pt x="818" y="348"/>
                    </a:cubicBezTo>
                    <a:cubicBezTo>
                      <a:pt x="818" y="154"/>
                      <a:pt x="669" y="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832701" y="4726360"/>
                <a:ext cx="39605" cy="3356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94" extrusionOk="0">
                    <a:moveTo>
                      <a:pt x="460" y="0"/>
                    </a:moveTo>
                    <a:cubicBezTo>
                      <a:pt x="152" y="0"/>
                      <a:pt x="0" y="375"/>
                      <a:pt x="222" y="589"/>
                    </a:cubicBezTo>
                    <a:cubicBezTo>
                      <a:pt x="292" y="661"/>
                      <a:pt x="380" y="694"/>
                      <a:pt x="466" y="694"/>
                    </a:cubicBezTo>
                    <a:cubicBezTo>
                      <a:pt x="645" y="694"/>
                      <a:pt x="818" y="555"/>
                      <a:pt x="818" y="348"/>
                    </a:cubicBezTo>
                    <a:cubicBezTo>
                      <a:pt x="818" y="149"/>
                      <a:pt x="661" y="0"/>
                      <a:pt x="470" y="0"/>
                    </a:cubicBezTo>
                    <a:cubicBezTo>
                      <a:pt x="467" y="0"/>
                      <a:pt x="463" y="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5127993" y="101547"/>
                <a:ext cx="39315" cy="3399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03" extrusionOk="0">
                    <a:moveTo>
                      <a:pt x="464" y="1"/>
                    </a:moveTo>
                    <a:cubicBezTo>
                      <a:pt x="150" y="1"/>
                      <a:pt x="0" y="382"/>
                      <a:pt x="216" y="597"/>
                    </a:cubicBezTo>
                    <a:cubicBezTo>
                      <a:pt x="289" y="670"/>
                      <a:pt x="377" y="703"/>
                      <a:pt x="464" y="703"/>
                    </a:cubicBezTo>
                    <a:cubicBezTo>
                      <a:pt x="643" y="703"/>
                      <a:pt x="812" y="564"/>
                      <a:pt x="812" y="357"/>
                    </a:cubicBezTo>
                    <a:cubicBezTo>
                      <a:pt x="812" y="158"/>
                      <a:pt x="655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984757" y="4848658"/>
                <a:ext cx="39315" cy="33608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95" extrusionOk="0">
                    <a:moveTo>
                      <a:pt x="479" y="0"/>
                    </a:moveTo>
                    <a:cubicBezTo>
                      <a:pt x="474" y="0"/>
                      <a:pt x="470" y="0"/>
                      <a:pt x="465" y="1"/>
                    </a:cubicBezTo>
                    <a:cubicBezTo>
                      <a:pt x="150" y="1"/>
                      <a:pt x="1" y="373"/>
                      <a:pt x="216" y="589"/>
                    </a:cubicBezTo>
                    <a:cubicBezTo>
                      <a:pt x="289" y="662"/>
                      <a:pt x="378" y="694"/>
                      <a:pt x="464" y="694"/>
                    </a:cubicBezTo>
                    <a:cubicBezTo>
                      <a:pt x="643" y="694"/>
                      <a:pt x="813" y="555"/>
                      <a:pt x="813" y="349"/>
                    </a:cubicBezTo>
                    <a:cubicBezTo>
                      <a:pt x="813" y="155"/>
                      <a:pt x="663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3364236" y="101548"/>
                <a:ext cx="101406" cy="101454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98" fill="none" extrusionOk="0">
                    <a:moveTo>
                      <a:pt x="2097" y="896"/>
                    </a:moveTo>
                    <a:cubicBezTo>
                      <a:pt x="2097" y="1699"/>
                      <a:pt x="1127" y="2097"/>
                      <a:pt x="564" y="1534"/>
                    </a:cubicBezTo>
                    <a:cubicBezTo>
                      <a:pt x="1" y="962"/>
                      <a:pt x="398" y="1"/>
                      <a:pt x="1194" y="1"/>
                    </a:cubicBezTo>
                    <a:cubicBezTo>
                      <a:pt x="1691" y="1"/>
                      <a:pt x="2097" y="399"/>
                      <a:pt x="2097" y="896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175089" y="975750"/>
            <a:ext cx="6793800" cy="11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175111" y="2119750"/>
            <a:ext cx="6793800" cy="5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4"/>
          <p:cNvGrpSpPr/>
          <p:nvPr/>
        </p:nvGrpSpPr>
        <p:grpSpPr>
          <a:xfrm>
            <a:off x="0" y="-102227"/>
            <a:ext cx="9354398" cy="5245733"/>
            <a:chOff x="0" y="-102227"/>
            <a:chExt cx="9354398" cy="5245733"/>
          </a:xfrm>
        </p:grpSpPr>
        <p:sp>
          <p:nvSpPr>
            <p:cNvPr id="688" name="Google Shape;688;p14"/>
            <p:cNvSpPr/>
            <p:nvPr/>
          </p:nvSpPr>
          <p:spPr>
            <a:xfrm flipH="1">
              <a:off x="6306368" y="-102227"/>
              <a:ext cx="3048030" cy="3227329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0" y="4165599"/>
              <a:ext cx="9143930" cy="977906"/>
            </a:xfrm>
            <a:custGeom>
              <a:avLst/>
              <a:gdLst/>
              <a:ahLst/>
              <a:cxnLst/>
              <a:rect l="l" t="t" r="r" b="b"/>
              <a:pathLst>
                <a:path w="139230" h="6588" extrusionOk="0">
                  <a:moveTo>
                    <a:pt x="1" y="1"/>
                  </a:moveTo>
                  <a:lnTo>
                    <a:pt x="1" y="6587"/>
                  </a:lnTo>
                  <a:lnTo>
                    <a:pt x="139230" y="6587"/>
                  </a:lnTo>
                  <a:lnTo>
                    <a:pt x="139230" y="1"/>
                  </a:ln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0" name="Google Shape;690;p14"/>
            <p:cNvGrpSpPr/>
            <p:nvPr/>
          </p:nvGrpSpPr>
          <p:grpSpPr>
            <a:xfrm>
              <a:off x="1188575" y="4646519"/>
              <a:ext cx="259680" cy="193237"/>
              <a:chOff x="-2917663" y="5200994"/>
              <a:chExt cx="259680" cy="193237"/>
            </a:xfrm>
          </p:grpSpPr>
          <p:sp>
            <p:nvSpPr>
              <p:cNvPr id="691" name="Google Shape;691;p14"/>
              <p:cNvSpPr/>
              <p:nvPr/>
            </p:nvSpPr>
            <p:spPr>
              <a:xfrm>
                <a:off x="-2917663" y="5200994"/>
                <a:ext cx="259680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3985" extrusionOk="0">
                    <a:moveTo>
                      <a:pt x="504" y="0"/>
                    </a:moveTo>
                    <a:cubicBezTo>
                      <a:pt x="195" y="0"/>
                      <a:pt x="1" y="16"/>
                      <a:pt x="1" y="16"/>
                    </a:cubicBezTo>
                    <a:cubicBezTo>
                      <a:pt x="1" y="16"/>
                      <a:pt x="1384" y="157"/>
                      <a:pt x="2171" y="2038"/>
                    </a:cubicBezTo>
                    <a:cubicBezTo>
                      <a:pt x="2626" y="3123"/>
                      <a:pt x="3356" y="3352"/>
                      <a:pt x="3892" y="3352"/>
                    </a:cubicBezTo>
                    <a:cubicBezTo>
                      <a:pt x="4167" y="3352"/>
                      <a:pt x="4390" y="3292"/>
                      <a:pt x="4500" y="3256"/>
                    </a:cubicBezTo>
                    <a:cubicBezTo>
                      <a:pt x="4765" y="3430"/>
                      <a:pt x="4964" y="3686"/>
                      <a:pt x="5071" y="3985"/>
                    </a:cubicBezTo>
                    <a:lnTo>
                      <a:pt x="5370" y="3819"/>
                    </a:lnTo>
                    <a:cubicBezTo>
                      <a:pt x="5370" y="3819"/>
                      <a:pt x="5038" y="3330"/>
                      <a:pt x="4599" y="3107"/>
                    </a:cubicBezTo>
                    <a:cubicBezTo>
                      <a:pt x="5060" y="275"/>
                      <a:pt x="1790" y="0"/>
                      <a:pt x="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-2837148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299"/>
                      <a:pt x="1144" y="497"/>
                      <a:pt x="1633" y="696"/>
                    </a:cubicBezTo>
                    <a:cubicBezTo>
                      <a:pt x="2114" y="920"/>
                      <a:pt x="2130" y="1575"/>
                      <a:pt x="2528" y="2047"/>
                    </a:cubicBezTo>
                    <a:cubicBezTo>
                      <a:pt x="2652" y="2155"/>
                      <a:pt x="2810" y="2237"/>
                      <a:pt x="2967" y="2279"/>
                    </a:cubicBezTo>
                    <a:cubicBezTo>
                      <a:pt x="2835" y="705"/>
                      <a:pt x="1277" y="166"/>
                      <a:pt x="1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-2817514" y="5287893"/>
                <a:ext cx="62961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76" extrusionOk="0">
                    <a:moveTo>
                      <a:pt x="1" y="0"/>
                    </a:moveTo>
                    <a:cubicBezTo>
                      <a:pt x="34" y="83"/>
                      <a:pt x="67" y="158"/>
                      <a:pt x="100" y="241"/>
                    </a:cubicBezTo>
                    <a:cubicBezTo>
                      <a:pt x="423" y="1003"/>
                      <a:pt x="879" y="1343"/>
                      <a:pt x="1302" y="1475"/>
                    </a:cubicBezTo>
                    <a:cubicBezTo>
                      <a:pt x="979" y="854"/>
                      <a:pt x="829" y="58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-2672442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218" y="0"/>
                    </a:moveTo>
                    <a:cubicBezTo>
                      <a:pt x="162" y="0"/>
                      <a:pt x="84" y="38"/>
                      <a:pt x="0" y="195"/>
                    </a:cubicBezTo>
                    <a:cubicBezTo>
                      <a:pt x="29" y="208"/>
                      <a:pt x="59" y="214"/>
                      <a:pt x="89" y="214"/>
                    </a:cubicBezTo>
                    <a:cubicBezTo>
                      <a:pt x="192" y="214"/>
                      <a:pt x="286" y="140"/>
                      <a:pt x="299" y="30"/>
                    </a:cubicBezTo>
                    <a:cubicBezTo>
                      <a:pt x="299" y="30"/>
                      <a:pt x="267" y="0"/>
                      <a:pt x="2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-2872787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0" y="1"/>
                    </a:moveTo>
                    <a:cubicBezTo>
                      <a:pt x="92" y="34"/>
                      <a:pt x="315" y="125"/>
                      <a:pt x="406" y="158"/>
                    </a:cubicBezTo>
                    <a:cubicBezTo>
                      <a:pt x="1682" y="747"/>
                      <a:pt x="2718" y="1757"/>
                      <a:pt x="3489" y="2917"/>
                    </a:cubicBezTo>
                    <a:cubicBezTo>
                      <a:pt x="2710" y="1592"/>
                      <a:pt x="1492" y="44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-2771430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11" y="100"/>
                      <a:pt x="1078" y="199"/>
                      <a:pt x="1061" y="298"/>
                    </a:cubicBezTo>
                    <a:cubicBezTo>
                      <a:pt x="1014" y="596"/>
                      <a:pt x="1049" y="901"/>
                      <a:pt x="1165" y="1179"/>
                    </a:cubicBezTo>
                    <a:lnTo>
                      <a:pt x="1165" y="1179"/>
                    </a:lnTo>
                    <a:cubicBezTo>
                      <a:pt x="879" y="1042"/>
                      <a:pt x="566" y="971"/>
                      <a:pt x="251" y="971"/>
                    </a:cubicBezTo>
                    <a:cubicBezTo>
                      <a:pt x="168" y="971"/>
                      <a:pt x="84" y="976"/>
                      <a:pt x="1" y="986"/>
                    </a:cubicBezTo>
                    <a:cubicBezTo>
                      <a:pt x="26" y="986"/>
                      <a:pt x="51" y="985"/>
                      <a:pt x="77" y="985"/>
                    </a:cubicBezTo>
                    <a:cubicBezTo>
                      <a:pt x="455" y="985"/>
                      <a:pt x="848" y="1042"/>
                      <a:pt x="1186" y="1226"/>
                    </a:cubicBezTo>
                    <a:lnTo>
                      <a:pt x="1186" y="1226"/>
                    </a:lnTo>
                    <a:cubicBezTo>
                      <a:pt x="1186" y="1226"/>
                      <a:pt x="1186" y="1226"/>
                      <a:pt x="1186" y="1226"/>
                    </a:cubicBezTo>
                    <a:lnTo>
                      <a:pt x="1186" y="1226"/>
                    </a:lnTo>
                    <a:lnTo>
                      <a:pt x="1186" y="1226"/>
                    </a:lnTo>
                    <a:cubicBezTo>
                      <a:pt x="1205" y="1237"/>
                      <a:pt x="1224" y="1248"/>
                      <a:pt x="1244" y="1260"/>
                    </a:cubicBezTo>
                    <a:lnTo>
                      <a:pt x="1219" y="1210"/>
                    </a:lnTo>
                    <a:cubicBezTo>
                      <a:pt x="1094" y="928"/>
                      <a:pt x="1045" y="613"/>
                      <a:pt x="1078" y="307"/>
                    </a:cubicBezTo>
                    <a:cubicBezTo>
                      <a:pt x="1094" y="199"/>
                      <a:pt x="1119" y="10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-2795850" y="5247031"/>
                <a:ext cx="52903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6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875" y="337"/>
                      <a:pt x="878" y="713"/>
                      <a:pt x="1029" y="1038"/>
                    </a:cubicBezTo>
                    <a:lnTo>
                      <a:pt x="1029" y="1038"/>
                    </a:lnTo>
                    <a:cubicBezTo>
                      <a:pt x="865" y="1005"/>
                      <a:pt x="698" y="988"/>
                      <a:pt x="531" y="988"/>
                    </a:cubicBezTo>
                    <a:cubicBezTo>
                      <a:pt x="352" y="988"/>
                      <a:pt x="174" y="1007"/>
                      <a:pt x="0" y="1044"/>
                    </a:cubicBezTo>
                    <a:cubicBezTo>
                      <a:pt x="140" y="1025"/>
                      <a:pt x="280" y="1016"/>
                      <a:pt x="421" y="1016"/>
                    </a:cubicBezTo>
                    <a:cubicBezTo>
                      <a:pt x="645" y="1016"/>
                      <a:pt x="869" y="1040"/>
                      <a:pt x="1094" y="1086"/>
                    </a:cubicBezTo>
                    <a:lnTo>
                      <a:pt x="1077" y="1053"/>
                    </a:lnTo>
                    <a:cubicBezTo>
                      <a:pt x="961" y="804"/>
                      <a:pt x="920" y="531"/>
                      <a:pt x="953" y="265"/>
                    </a:cubicBezTo>
                    <a:cubicBezTo>
                      <a:pt x="970" y="174"/>
                      <a:pt x="986" y="91"/>
                      <a:pt x="1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-281911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738" y="1"/>
                    </a:moveTo>
                    <a:cubicBezTo>
                      <a:pt x="713" y="59"/>
                      <a:pt x="697" y="125"/>
                      <a:pt x="680" y="191"/>
                    </a:cubicBezTo>
                    <a:cubicBezTo>
                      <a:pt x="657" y="372"/>
                      <a:pt x="670" y="568"/>
                      <a:pt x="743" y="743"/>
                    </a:cubicBezTo>
                    <a:lnTo>
                      <a:pt x="743" y="743"/>
                    </a:lnTo>
                    <a:cubicBezTo>
                      <a:pt x="692" y="738"/>
                      <a:pt x="642" y="735"/>
                      <a:pt x="593" y="735"/>
                    </a:cubicBezTo>
                    <a:cubicBezTo>
                      <a:pt x="388" y="735"/>
                      <a:pt x="187" y="779"/>
                      <a:pt x="1" y="863"/>
                    </a:cubicBezTo>
                    <a:cubicBezTo>
                      <a:pt x="184" y="803"/>
                      <a:pt x="376" y="774"/>
                      <a:pt x="567" y="774"/>
                    </a:cubicBezTo>
                    <a:cubicBezTo>
                      <a:pt x="644" y="774"/>
                      <a:pt x="720" y="779"/>
                      <a:pt x="796" y="788"/>
                    </a:cubicBezTo>
                    <a:lnTo>
                      <a:pt x="788" y="755"/>
                    </a:lnTo>
                    <a:cubicBezTo>
                      <a:pt x="680" y="515"/>
                      <a:pt x="664" y="249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-2840339" y="5213374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28" y="157"/>
                      <a:pt x="398" y="342"/>
                      <a:pt x="482" y="488"/>
                    </a:cubicBezTo>
                    <a:lnTo>
                      <a:pt x="482" y="488"/>
                    </a:lnTo>
                    <a:cubicBezTo>
                      <a:pt x="475" y="488"/>
                      <a:pt x="467" y="488"/>
                      <a:pt x="459" y="488"/>
                    </a:cubicBezTo>
                    <a:cubicBezTo>
                      <a:pt x="297" y="488"/>
                      <a:pt x="142" y="521"/>
                      <a:pt x="1" y="580"/>
                    </a:cubicBezTo>
                    <a:lnTo>
                      <a:pt x="1" y="589"/>
                    </a:lnTo>
                    <a:cubicBezTo>
                      <a:pt x="132" y="545"/>
                      <a:pt x="274" y="524"/>
                      <a:pt x="414" y="524"/>
                    </a:cubicBezTo>
                    <a:cubicBezTo>
                      <a:pt x="459" y="524"/>
                      <a:pt x="503" y="527"/>
                      <a:pt x="547" y="531"/>
                    </a:cubicBezTo>
                    <a:lnTo>
                      <a:pt x="523" y="497"/>
                    </a:lnTo>
                    <a:cubicBezTo>
                      <a:pt x="431" y="348"/>
                      <a:pt x="349" y="174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14"/>
            <p:cNvGrpSpPr/>
            <p:nvPr/>
          </p:nvGrpSpPr>
          <p:grpSpPr>
            <a:xfrm>
              <a:off x="8687580" y="2744839"/>
              <a:ext cx="329847" cy="419937"/>
              <a:chOff x="-824170" y="6124864"/>
              <a:chExt cx="329847" cy="419937"/>
            </a:xfrm>
          </p:grpSpPr>
          <p:sp>
            <p:nvSpPr>
              <p:cNvPr id="701" name="Google Shape;701;p14"/>
              <p:cNvSpPr/>
              <p:nvPr/>
            </p:nvSpPr>
            <p:spPr>
              <a:xfrm>
                <a:off x="-818174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5568" y="1"/>
                    </a:moveTo>
                    <a:cubicBezTo>
                      <a:pt x="5568" y="1"/>
                      <a:pt x="5502" y="2155"/>
                      <a:pt x="2685" y="3572"/>
                    </a:cubicBezTo>
                    <a:cubicBezTo>
                      <a:pt x="224" y="4815"/>
                      <a:pt x="854" y="6803"/>
                      <a:pt x="1044" y="7292"/>
                    </a:cubicBezTo>
                    <a:cubicBezTo>
                      <a:pt x="812" y="7714"/>
                      <a:pt x="448" y="8054"/>
                      <a:pt x="0" y="8245"/>
                    </a:cubicBezTo>
                    <a:lnTo>
                      <a:pt x="282" y="8684"/>
                    </a:lnTo>
                    <a:cubicBezTo>
                      <a:pt x="282" y="8684"/>
                      <a:pt x="1003" y="8129"/>
                      <a:pt x="1293" y="7424"/>
                    </a:cubicBezTo>
                    <a:cubicBezTo>
                      <a:pt x="1462" y="7440"/>
                      <a:pt x="1625" y="7448"/>
                      <a:pt x="1782" y="7448"/>
                    </a:cubicBezTo>
                    <a:cubicBezTo>
                      <a:pt x="6696" y="7448"/>
                      <a:pt x="5569" y="2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-699601" y="6249869"/>
                <a:ext cx="154744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807" extrusionOk="0">
                    <a:moveTo>
                      <a:pt x="3199" y="1"/>
                    </a:moveTo>
                    <a:cubicBezTo>
                      <a:pt x="2785" y="755"/>
                      <a:pt x="2545" y="1815"/>
                      <a:pt x="2304" y="2578"/>
                    </a:cubicBezTo>
                    <a:cubicBezTo>
                      <a:pt x="2006" y="3340"/>
                      <a:pt x="995" y="3447"/>
                      <a:pt x="308" y="4102"/>
                    </a:cubicBezTo>
                    <a:cubicBezTo>
                      <a:pt x="150" y="4309"/>
                      <a:pt x="51" y="4549"/>
                      <a:pt x="1" y="4806"/>
                    </a:cubicBezTo>
                    <a:cubicBezTo>
                      <a:pt x="2412" y="4433"/>
                      <a:pt x="3075" y="1973"/>
                      <a:pt x="3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-774507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2022" y="66"/>
                      <a:pt x="1906" y="124"/>
                      <a:pt x="1782" y="191"/>
                    </a:cubicBezTo>
                    <a:cubicBezTo>
                      <a:pt x="647" y="762"/>
                      <a:pt x="166" y="1500"/>
                      <a:pt x="1" y="2179"/>
                    </a:cubicBezTo>
                    <a:cubicBezTo>
                      <a:pt x="929" y="1599"/>
                      <a:pt x="2138" y="1284"/>
                      <a:pt x="213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-824170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124" y="0"/>
                    </a:moveTo>
                    <a:cubicBezTo>
                      <a:pt x="124" y="0"/>
                      <a:pt x="0" y="348"/>
                      <a:pt x="406" y="448"/>
                    </a:cubicBezTo>
                    <a:cubicBezTo>
                      <a:pt x="406" y="448"/>
                      <a:pt x="605" y="208"/>
                      <a:pt x="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-758452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4134" y="1"/>
                    </a:moveTo>
                    <a:lnTo>
                      <a:pt x="4002" y="431"/>
                    </a:lnTo>
                    <a:lnTo>
                      <a:pt x="3936" y="647"/>
                    </a:lnTo>
                    <a:cubicBezTo>
                      <a:pt x="3182" y="2677"/>
                      <a:pt x="1723" y="4400"/>
                      <a:pt x="0" y="5693"/>
                    </a:cubicBezTo>
                    <a:cubicBezTo>
                      <a:pt x="1947" y="4334"/>
                      <a:pt x="3579" y="2345"/>
                      <a:pt x="4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-739254" y="6363267"/>
                <a:ext cx="92605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23" extrusionOk="0">
                    <a:moveTo>
                      <a:pt x="274" y="1"/>
                    </a:moveTo>
                    <a:cubicBezTo>
                      <a:pt x="340" y="647"/>
                      <a:pt x="307" y="1334"/>
                      <a:pt x="1" y="1923"/>
                    </a:cubicBezTo>
                    <a:cubicBezTo>
                      <a:pt x="392" y="1716"/>
                      <a:pt x="836" y="1585"/>
                      <a:pt x="1280" y="1585"/>
                    </a:cubicBezTo>
                    <a:cubicBezTo>
                      <a:pt x="1493" y="1585"/>
                      <a:pt x="1707" y="1615"/>
                      <a:pt x="1915" y="1682"/>
                    </a:cubicBezTo>
                    <a:cubicBezTo>
                      <a:pt x="1699" y="1600"/>
                      <a:pt x="1470" y="1564"/>
                      <a:pt x="1239" y="1564"/>
                    </a:cubicBezTo>
                    <a:cubicBezTo>
                      <a:pt x="983" y="1564"/>
                      <a:pt x="725" y="1608"/>
                      <a:pt x="481" y="1682"/>
                    </a:cubicBezTo>
                    <a:cubicBezTo>
                      <a:pt x="349" y="1727"/>
                      <a:pt x="209" y="1777"/>
                      <a:pt x="81" y="1841"/>
                    </a:cubicBezTo>
                    <a:lnTo>
                      <a:pt x="81" y="1841"/>
                    </a:lnTo>
                    <a:cubicBezTo>
                      <a:pt x="334" y="1272"/>
                      <a:pt x="371" y="613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-683546" y="6323179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" y="548"/>
                      <a:pt x="141" y="1111"/>
                      <a:pt x="58" y="1666"/>
                    </a:cubicBezTo>
                    <a:cubicBezTo>
                      <a:pt x="390" y="1476"/>
                      <a:pt x="761" y="1378"/>
                      <a:pt x="1134" y="1378"/>
                    </a:cubicBezTo>
                    <a:cubicBezTo>
                      <a:pt x="1329" y="1378"/>
                      <a:pt x="1525" y="1405"/>
                      <a:pt x="1716" y="1459"/>
                    </a:cubicBezTo>
                    <a:cubicBezTo>
                      <a:pt x="1506" y="1387"/>
                      <a:pt x="1288" y="1351"/>
                      <a:pt x="1070" y="1351"/>
                    </a:cubicBezTo>
                    <a:cubicBezTo>
                      <a:pt x="865" y="1351"/>
                      <a:pt x="661" y="1382"/>
                      <a:pt x="464" y="1443"/>
                    </a:cubicBezTo>
                    <a:cubicBezTo>
                      <a:pt x="345" y="1480"/>
                      <a:pt x="226" y="1530"/>
                      <a:pt x="113" y="1588"/>
                    </a:cubicBezTo>
                    <a:lnTo>
                      <a:pt x="113" y="1588"/>
                    </a:lnTo>
                    <a:cubicBezTo>
                      <a:pt x="173" y="1056"/>
                      <a:pt x="137" y="51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-639057" y="6284347"/>
                <a:ext cx="68136" cy="57739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194" extrusionOk="0">
                    <a:moveTo>
                      <a:pt x="0" y="0"/>
                    </a:moveTo>
                    <a:cubicBezTo>
                      <a:pt x="158" y="365"/>
                      <a:pt x="232" y="763"/>
                      <a:pt x="216" y="1160"/>
                    </a:cubicBezTo>
                    <a:lnTo>
                      <a:pt x="216" y="1193"/>
                    </a:lnTo>
                    <a:lnTo>
                      <a:pt x="240" y="1177"/>
                    </a:lnTo>
                    <a:cubicBezTo>
                      <a:pt x="497" y="1053"/>
                      <a:pt x="775" y="994"/>
                      <a:pt x="1055" y="994"/>
                    </a:cubicBezTo>
                    <a:cubicBezTo>
                      <a:pt x="1073" y="994"/>
                      <a:pt x="1092" y="994"/>
                      <a:pt x="1110" y="995"/>
                    </a:cubicBezTo>
                    <a:cubicBezTo>
                      <a:pt x="1210" y="995"/>
                      <a:pt x="1309" y="1011"/>
                      <a:pt x="1409" y="1036"/>
                    </a:cubicBezTo>
                    <a:cubicBezTo>
                      <a:pt x="1309" y="1003"/>
                      <a:pt x="1210" y="986"/>
                      <a:pt x="1110" y="970"/>
                    </a:cubicBezTo>
                    <a:cubicBezTo>
                      <a:pt x="1076" y="968"/>
                      <a:pt x="1042" y="967"/>
                      <a:pt x="1008" y="967"/>
                    </a:cubicBezTo>
                    <a:cubicBezTo>
                      <a:pt x="746" y="967"/>
                      <a:pt x="486" y="1022"/>
                      <a:pt x="250" y="1131"/>
                    </a:cubicBezTo>
                    <a:lnTo>
                      <a:pt x="250" y="1131"/>
                    </a:lnTo>
                    <a:cubicBezTo>
                      <a:pt x="261" y="735"/>
                      <a:pt x="178" y="34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-601822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66"/>
                      <a:pt x="150" y="539"/>
                      <a:pt x="150" y="821"/>
                    </a:cubicBezTo>
                    <a:lnTo>
                      <a:pt x="183" y="796"/>
                    </a:lnTo>
                    <a:cubicBezTo>
                      <a:pt x="359" y="667"/>
                      <a:pt x="574" y="544"/>
                      <a:pt x="796" y="544"/>
                    </a:cubicBezTo>
                    <a:cubicBezTo>
                      <a:pt x="845" y="544"/>
                      <a:pt x="895" y="550"/>
                      <a:pt x="945" y="564"/>
                    </a:cubicBezTo>
                    <a:cubicBezTo>
                      <a:pt x="891" y="544"/>
                      <a:pt x="830" y="529"/>
                      <a:pt x="774" y="529"/>
                    </a:cubicBezTo>
                    <a:cubicBezTo>
                      <a:pt x="762" y="529"/>
                      <a:pt x="750" y="529"/>
                      <a:pt x="738" y="531"/>
                    </a:cubicBezTo>
                    <a:cubicBezTo>
                      <a:pt x="536" y="554"/>
                      <a:pt x="349" y="621"/>
                      <a:pt x="189" y="739"/>
                    </a:cubicBezTo>
                    <a:lnTo>
                      <a:pt x="189" y="739"/>
                    </a:lnTo>
                    <a:cubicBezTo>
                      <a:pt x="176" y="486"/>
                      <a:pt x="111" y="22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" name="Google Shape;710;p14"/>
            <p:cNvGrpSpPr/>
            <p:nvPr/>
          </p:nvGrpSpPr>
          <p:grpSpPr>
            <a:xfrm>
              <a:off x="1648649" y="257569"/>
              <a:ext cx="260067" cy="193237"/>
              <a:chOff x="-5636176" y="5200994"/>
              <a:chExt cx="260067" cy="193237"/>
            </a:xfrm>
          </p:grpSpPr>
          <p:sp>
            <p:nvSpPr>
              <p:cNvPr id="711" name="Google Shape;711;p14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14"/>
            <p:cNvGrpSpPr/>
            <p:nvPr/>
          </p:nvGrpSpPr>
          <p:grpSpPr>
            <a:xfrm>
              <a:off x="154289" y="1037339"/>
              <a:ext cx="329847" cy="419937"/>
              <a:chOff x="-7799836" y="6124864"/>
              <a:chExt cx="329847" cy="419937"/>
            </a:xfrm>
          </p:grpSpPr>
          <p:sp>
            <p:nvSpPr>
              <p:cNvPr id="721" name="Google Shape;721;p14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4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14"/>
            <p:cNvGrpSpPr/>
            <p:nvPr/>
          </p:nvGrpSpPr>
          <p:grpSpPr>
            <a:xfrm rot="-4925126">
              <a:off x="8634658" y="4351897"/>
              <a:ext cx="260073" cy="193242"/>
              <a:chOff x="-5636176" y="5200994"/>
              <a:chExt cx="260067" cy="193237"/>
            </a:xfrm>
          </p:grpSpPr>
          <p:sp>
            <p:nvSpPr>
              <p:cNvPr id="731" name="Google Shape;731;p14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4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4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4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0" name="Google Shape;740;p14"/>
            <p:cNvSpPr/>
            <p:nvPr/>
          </p:nvSpPr>
          <p:spPr>
            <a:xfrm>
              <a:off x="2519144" y="469963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8971705" y="23005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406"/>
                    <a:pt x="407" y="0"/>
                    <a:pt x="904" y="0"/>
                  </a:cubicBezTo>
                  <a:cubicBezTo>
                    <a:pt x="1401" y="0"/>
                    <a:pt x="1799" y="406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154311" y="316972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185355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550557" y="26527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8901906" y="3375742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433349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8832701" y="4726360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8745043" y="135272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5984757" y="4848658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3364236" y="10154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14"/>
          <p:cNvSpPr txBox="1">
            <a:spLocks noGrp="1"/>
          </p:cNvSpPr>
          <p:nvPr>
            <p:ph type="title"/>
          </p:nvPr>
        </p:nvSpPr>
        <p:spPr>
          <a:xfrm flipH="1">
            <a:off x="792912" y="30621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2" name="Google Shape;752;p14"/>
          <p:cNvSpPr txBox="1">
            <a:spLocks noGrp="1"/>
          </p:cNvSpPr>
          <p:nvPr>
            <p:ph type="subTitle" idx="1"/>
          </p:nvPr>
        </p:nvSpPr>
        <p:spPr>
          <a:xfrm flipH="1">
            <a:off x="793000" y="1037350"/>
            <a:ext cx="53538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6"/>
          <p:cNvSpPr txBox="1">
            <a:spLocks noGrp="1"/>
          </p:cNvSpPr>
          <p:nvPr>
            <p:ph type="title"/>
          </p:nvPr>
        </p:nvSpPr>
        <p:spPr>
          <a:xfrm>
            <a:off x="948600" y="1320163"/>
            <a:ext cx="40377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16"/>
          <p:cNvSpPr txBox="1">
            <a:spLocks noGrp="1"/>
          </p:cNvSpPr>
          <p:nvPr>
            <p:ph type="subTitle" idx="1"/>
          </p:nvPr>
        </p:nvSpPr>
        <p:spPr>
          <a:xfrm>
            <a:off x="948600" y="2952138"/>
            <a:ext cx="40377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821" name="Google Shape;821;p16"/>
          <p:cNvSpPr>
            <a:spLocks noGrp="1"/>
          </p:cNvSpPr>
          <p:nvPr>
            <p:ph type="pic" idx="2"/>
          </p:nvPr>
        </p:nvSpPr>
        <p:spPr>
          <a:xfrm>
            <a:off x="5547625" y="0"/>
            <a:ext cx="35964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22" name="Google Shape;822;p16"/>
          <p:cNvGrpSpPr/>
          <p:nvPr/>
        </p:nvGrpSpPr>
        <p:grpSpPr>
          <a:xfrm>
            <a:off x="-487134" y="101548"/>
            <a:ext cx="4881023" cy="5605529"/>
            <a:chOff x="-487134" y="101548"/>
            <a:chExt cx="4881023" cy="5605529"/>
          </a:xfrm>
        </p:grpSpPr>
        <p:sp>
          <p:nvSpPr>
            <p:cNvPr id="823" name="Google Shape;823;p16"/>
            <p:cNvSpPr/>
            <p:nvPr/>
          </p:nvSpPr>
          <p:spPr>
            <a:xfrm rot="-5400000">
              <a:off x="-397484" y="2569398"/>
              <a:ext cx="3048030" cy="3227329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Google Shape;824;p16"/>
            <p:cNvGrpSpPr/>
            <p:nvPr/>
          </p:nvGrpSpPr>
          <p:grpSpPr>
            <a:xfrm>
              <a:off x="255724" y="257569"/>
              <a:ext cx="260067" cy="193237"/>
              <a:chOff x="-5636176" y="5200994"/>
              <a:chExt cx="260067" cy="193237"/>
            </a:xfrm>
          </p:grpSpPr>
          <p:sp>
            <p:nvSpPr>
              <p:cNvPr id="825" name="Google Shape;825;p16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6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6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6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6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6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6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6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16"/>
            <p:cNvGrpSpPr/>
            <p:nvPr/>
          </p:nvGrpSpPr>
          <p:grpSpPr>
            <a:xfrm>
              <a:off x="163064" y="4306414"/>
              <a:ext cx="329847" cy="419937"/>
              <a:chOff x="-7799836" y="6124864"/>
              <a:chExt cx="329847" cy="419937"/>
            </a:xfrm>
          </p:grpSpPr>
          <p:sp>
            <p:nvSpPr>
              <p:cNvPr id="835" name="Google Shape;835;p16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4" name="Google Shape;844;p16"/>
            <p:cNvSpPr/>
            <p:nvPr/>
          </p:nvSpPr>
          <p:spPr>
            <a:xfrm>
              <a:off x="4306894" y="49239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54311" y="316972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85355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50557" y="26527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433349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364236" y="10154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_1_1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oogle Shape;984;p19"/>
          <p:cNvGrpSpPr/>
          <p:nvPr/>
        </p:nvGrpSpPr>
        <p:grpSpPr>
          <a:xfrm>
            <a:off x="-447607" y="-561624"/>
            <a:ext cx="9506307" cy="6267480"/>
            <a:chOff x="-447607" y="-561624"/>
            <a:chExt cx="9506307" cy="6267480"/>
          </a:xfrm>
        </p:grpSpPr>
        <p:sp>
          <p:nvSpPr>
            <p:cNvPr id="985" name="Google Shape;985;p19"/>
            <p:cNvSpPr/>
            <p:nvPr/>
          </p:nvSpPr>
          <p:spPr>
            <a:xfrm>
              <a:off x="550557" y="26527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6" name="Google Shape;986;p19"/>
            <p:cNvGrpSpPr/>
            <p:nvPr/>
          </p:nvGrpSpPr>
          <p:grpSpPr>
            <a:xfrm>
              <a:off x="-447607" y="-561624"/>
              <a:ext cx="9506307" cy="6267480"/>
              <a:chOff x="-447607" y="-561624"/>
              <a:chExt cx="9506307" cy="6267480"/>
            </a:xfrm>
          </p:grpSpPr>
          <p:sp>
            <p:nvSpPr>
              <p:cNvPr id="987" name="Google Shape;987;p19"/>
              <p:cNvSpPr/>
              <p:nvPr/>
            </p:nvSpPr>
            <p:spPr>
              <a:xfrm>
                <a:off x="7438159" y="4639396"/>
                <a:ext cx="86995" cy="86947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8" fill="none" extrusionOk="0">
                    <a:moveTo>
                      <a:pt x="1799" y="895"/>
                    </a:moveTo>
                    <a:cubicBezTo>
                      <a:pt x="1799" y="1392"/>
                      <a:pt x="1401" y="1798"/>
                      <a:pt x="904" y="1798"/>
                    </a:cubicBezTo>
                    <a:cubicBezTo>
                      <a:pt x="407" y="1798"/>
                      <a:pt x="1" y="1392"/>
                      <a:pt x="1" y="895"/>
                    </a:cubicBezTo>
                    <a:cubicBezTo>
                      <a:pt x="1" y="398"/>
                      <a:pt x="407" y="0"/>
                      <a:pt x="904" y="0"/>
                    </a:cubicBezTo>
                    <a:cubicBezTo>
                      <a:pt x="1401" y="0"/>
                      <a:pt x="1799" y="398"/>
                      <a:pt x="1799" y="895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8" name="Google Shape;988;p19"/>
              <p:cNvGrpSpPr/>
              <p:nvPr/>
            </p:nvGrpSpPr>
            <p:grpSpPr>
              <a:xfrm>
                <a:off x="-447607" y="-561624"/>
                <a:ext cx="9506307" cy="6267480"/>
                <a:chOff x="-447607" y="-561624"/>
                <a:chExt cx="9506307" cy="6267480"/>
              </a:xfrm>
            </p:grpSpPr>
            <p:sp>
              <p:nvSpPr>
                <p:cNvPr id="989" name="Google Shape;989;p19"/>
                <p:cNvSpPr/>
                <p:nvPr/>
              </p:nvSpPr>
              <p:spPr>
                <a:xfrm rot="-5400000" flipH="1">
                  <a:off x="-357957" y="-651273"/>
                  <a:ext cx="3048030" cy="322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3" h="67535" extrusionOk="0">
                      <a:moveTo>
                        <a:pt x="1" y="0"/>
                      </a:moveTo>
                      <a:lnTo>
                        <a:pt x="1" y="66557"/>
                      </a:lnTo>
                      <a:cubicBezTo>
                        <a:pt x="3260" y="67224"/>
                        <a:pt x="6116" y="67534"/>
                        <a:pt x="8603" y="67534"/>
                      </a:cubicBezTo>
                      <a:cubicBezTo>
                        <a:pt x="24415" y="67534"/>
                        <a:pt x="25364" y="55001"/>
                        <a:pt x="20789" y="41850"/>
                      </a:cubicBezTo>
                      <a:cubicBezTo>
                        <a:pt x="15503" y="26638"/>
                        <a:pt x="23441" y="23133"/>
                        <a:pt x="43616" y="21468"/>
                      </a:cubicBezTo>
                      <a:cubicBezTo>
                        <a:pt x="63783" y="19802"/>
                        <a:pt x="54693" y="0"/>
                        <a:pt x="54693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19"/>
                <p:cNvSpPr/>
                <p:nvPr/>
              </p:nvSpPr>
              <p:spPr>
                <a:xfrm rot="-5400000">
                  <a:off x="-357957" y="2568177"/>
                  <a:ext cx="3048030" cy="322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3" h="67535" extrusionOk="0">
                      <a:moveTo>
                        <a:pt x="1" y="0"/>
                      </a:moveTo>
                      <a:lnTo>
                        <a:pt x="1" y="66557"/>
                      </a:lnTo>
                      <a:cubicBezTo>
                        <a:pt x="3260" y="67224"/>
                        <a:pt x="6116" y="67534"/>
                        <a:pt x="8603" y="67534"/>
                      </a:cubicBezTo>
                      <a:cubicBezTo>
                        <a:pt x="24415" y="67534"/>
                        <a:pt x="25364" y="55001"/>
                        <a:pt x="20789" y="41850"/>
                      </a:cubicBezTo>
                      <a:cubicBezTo>
                        <a:pt x="15503" y="26638"/>
                        <a:pt x="23441" y="23133"/>
                        <a:pt x="43616" y="21468"/>
                      </a:cubicBezTo>
                      <a:cubicBezTo>
                        <a:pt x="63783" y="19802"/>
                        <a:pt x="54693" y="0"/>
                        <a:pt x="54693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91" name="Google Shape;991;p19"/>
                <p:cNvGrpSpPr/>
                <p:nvPr/>
              </p:nvGrpSpPr>
              <p:grpSpPr>
                <a:xfrm>
                  <a:off x="4312312" y="177744"/>
                  <a:ext cx="259680" cy="193237"/>
                  <a:chOff x="-2917663" y="5200994"/>
                  <a:chExt cx="259680" cy="193237"/>
                </a:xfrm>
              </p:grpSpPr>
              <p:sp>
                <p:nvSpPr>
                  <p:cNvPr id="992" name="Google Shape;992;p19"/>
                  <p:cNvSpPr/>
                  <p:nvPr/>
                </p:nvSpPr>
                <p:spPr>
                  <a:xfrm>
                    <a:off x="-2917663" y="5200994"/>
                    <a:ext cx="259680" cy="192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0" h="3985" extrusionOk="0">
                        <a:moveTo>
                          <a:pt x="504" y="0"/>
                        </a:moveTo>
                        <a:cubicBezTo>
                          <a:pt x="195" y="0"/>
                          <a:pt x="1" y="16"/>
                          <a:pt x="1" y="16"/>
                        </a:cubicBezTo>
                        <a:cubicBezTo>
                          <a:pt x="1" y="16"/>
                          <a:pt x="1384" y="157"/>
                          <a:pt x="2171" y="2038"/>
                        </a:cubicBezTo>
                        <a:cubicBezTo>
                          <a:pt x="2626" y="3123"/>
                          <a:pt x="3356" y="3352"/>
                          <a:pt x="3892" y="3352"/>
                        </a:cubicBezTo>
                        <a:cubicBezTo>
                          <a:pt x="4167" y="3352"/>
                          <a:pt x="4390" y="3292"/>
                          <a:pt x="4500" y="3256"/>
                        </a:cubicBezTo>
                        <a:cubicBezTo>
                          <a:pt x="4765" y="3430"/>
                          <a:pt x="4964" y="3686"/>
                          <a:pt x="5071" y="3985"/>
                        </a:cubicBezTo>
                        <a:lnTo>
                          <a:pt x="5370" y="3819"/>
                        </a:lnTo>
                        <a:cubicBezTo>
                          <a:pt x="5370" y="3819"/>
                          <a:pt x="5038" y="3330"/>
                          <a:pt x="4599" y="3107"/>
                        </a:cubicBezTo>
                        <a:cubicBezTo>
                          <a:pt x="5060" y="275"/>
                          <a:pt x="1790" y="0"/>
                          <a:pt x="5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3" name="Google Shape;993;p19"/>
                  <p:cNvSpPr/>
                  <p:nvPr/>
                </p:nvSpPr>
                <p:spPr>
                  <a:xfrm>
                    <a:off x="-2837148" y="5204960"/>
                    <a:ext cx="143525" cy="11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279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473" y="299"/>
                          <a:pt x="1144" y="497"/>
                          <a:pt x="1633" y="696"/>
                        </a:cubicBezTo>
                        <a:cubicBezTo>
                          <a:pt x="2114" y="920"/>
                          <a:pt x="2130" y="1575"/>
                          <a:pt x="2528" y="2047"/>
                        </a:cubicBezTo>
                        <a:cubicBezTo>
                          <a:pt x="2652" y="2155"/>
                          <a:pt x="2810" y="2237"/>
                          <a:pt x="2967" y="2279"/>
                        </a:cubicBezTo>
                        <a:cubicBezTo>
                          <a:pt x="2835" y="705"/>
                          <a:pt x="1277" y="166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4" name="Google Shape;994;p19"/>
                  <p:cNvSpPr/>
                  <p:nvPr/>
                </p:nvSpPr>
                <p:spPr>
                  <a:xfrm>
                    <a:off x="-2817514" y="5287893"/>
                    <a:ext cx="62961" cy="71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1476" extrusionOk="0">
                        <a:moveTo>
                          <a:pt x="1" y="0"/>
                        </a:moveTo>
                        <a:cubicBezTo>
                          <a:pt x="34" y="83"/>
                          <a:pt x="67" y="158"/>
                          <a:pt x="100" y="241"/>
                        </a:cubicBezTo>
                        <a:cubicBezTo>
                          <a:pt x="423" y="1003"/>
                          <a:pt x="879" y="1343"/>
                          <a:pt x="1302" y="1475"/>
                        </a:cubicBezTo>
                        <a:cubicBezTo>
                          <a:pt x="979" y="854"/>
                          <a:pt x="829" y="5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3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5" name="Google Shape;995;p19"/>
                  <p:cNvSpPr/>
                  <p:nvPr/>
                </p:nvSpPr>
                <p:spPr>
                  <a:xfrm>
                    <a:off x="-2672442" y="5383834"/>
                    <a:ext cx="14459" cy="10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215" extrusionOk="0">
                        <a:moveTo>
                          <a:pt x="218" y="0"/>
                        </a:moveTo>
                        <a:cubicBezTo>
                          <a:pt x="162" y="0"/>
                          <a:pt x="84" y="38"/>
                          <a:pt x="0" y="195"/>
                        </a:cubicBezTo>
                        <a:cubicBezTo>
                          <a:pt x="29" y="208"/>
                          <a:pt x="59" y="214"/>
                          <a:pt x="89" y="214"/>
                        </a:cubicBezTo>
                        <a:cubicBezTo>
                          <a:pt x="192" y="214"/>
                          <a:pt x="286" y="140"/>
                          <a:pt x="299" y="30"/>
                        </a:cubicBezTo>
                        <a:cubicBezTo>
                          <a:pt x="299" y="30"/>
                          <a:pt x="267" y="0"/>
                          <a:pt x="218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6" name="Google Shape;996;p19"/>
                  <p:cNvSpPr/>
                  <p:nvPr/>
                </p:nvSpPr>
                <p:spPr>
                  <a:xfrm>
                    <a:off x="-2872787" y="5211343"/>
                    <a:ext cx="168719" cy="14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9" h="2918" extrusionOk="0">
                        <a:moveTo>
                          <a:pt x="0" y="1"/>
                        </a:moveTo>
                        <a:cubicBezTo>
                          <a:pt x="92" y="34"/>
                          <a:pt x="315" y="125"/>
                          <a:pt x="406" y="158"/>
                        </a:cubicBezTo>
                        <a:cubicBezTo>
                          <a:pt x="1682" y="747"/>
                          <a:pt x="2718" y="1757"/>
                          <a:pt x="3489" y="2917"/>
                        </a:cubicBezTo>
                        <a:cubicBezTo>
                          <a:pt x="2710" y="1592"/>
                          <a:pt x="1492" y="44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7" name="Google Shape;997;p19"/>
                  <p:cNvSpPr/>
                  <p:nvPr/>
                </p:nvSpPr>
                <p:spPr>
                  <a:xfrm>
                    <a:off x="-2771430" y="5279092"/>
                    <a:ext cx="60157" cy="60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" h="1260" extrusionOk="0">
                        <a:moveTo>
                          <a:pt x="1161" y="0"/>
                        </a:moveTo>
                        <a:lnTo>
                          <a:pt x="1161" y="0"/>
                        </a:lnTo>
                        <a:cubicBezTo>
                          <a:pt x="1111" y="100"/>
                          <a:pt x="1078" y="199"/>
                          <a:pt x="1061" y="298"/>
                        </a:cubicBezTo>
                        <a:cubicBezTo>
                          <a:pt x="1014" y="596"/>
                          <a:pt x="1049" y="901"/>
                          <a:pt x="1165" y="1179"/>
                        </a:cubicBezTo>
                        <a:lnTo>
                          <a:pt x="1165" y="1179"/>
                        </a:lnTo>
                        <a:cubicBezTo>
                          <a:pt x="879" y="1042"/>
                          <a:pt x="566" y="971"/>
                          <a:pt x="251" y="971"/>
                        </a:cubicBezTo>
                        <a:cubicBezTo>
                          <a:pt x="168" y="971"/>
                          <a:pt x="84" y="976"/>
                          <a:pt x="1" y="986"/>
                        </a:cubicBezTo>
                        <a:cubicBezTo>
                          <a:pt x="26" y="986"/>
                          <a:pt x="51" y="985"/>
                          <a:pt x="77" y="985"/>
                        </a:cubicBezTo>
                        <a:cubicBezTo>
                          <a:pt x="455" y="985"/>
                          <a:pt x="848" y="1042"/>
                          <a:pt x="1186" y="1226"/>
                        </a:cubicBezTo>
                        <a:lnTo>
                          <a:pt x="1186" y="1226"/>
                        </a:lnTo>
                        <a:cubicBezTo>
                          <a:pt x="1186" y="1226"/>
                          <a:pt x="1186" y="1226"/>
                          <a:pt x="1186" y="1226"/>
                        </a:cubicBezTo>
                        <a:lnTo>
                          <a:pt x="1186" y="1226"/>
                        </a:lnTo>
                        <a:lnTo>
                          <a:pt x="1186" y="1226"/>
                        </a:lnTo>
                        <a:cubicBezTo>
                          <a:pt x="1205" y="1237"/>
                          <a:pt x="1224" y="1248"/>
                          <a:pt x="1244" y="1260"/>
                        </a:cubicBezTo>
                        <a:lnTo>
                          <a:pt x="1219" y="1210"/>
                        </a:lnTo>
                        <a:cubicBezTo>
                          <a:pt x="1094" y="928"/>
                          <a:pt x="1045" y="613"/>
                          <a:pt x="1078" y="307"/>
                        </a:cubicBezTo>
                        <a:cubicBezTo>
                          <a:pt x="1094" y="199"/>
                          <a:pt x="1119" y="100"/>
                          <a:pt x="116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8" name="Google Shape;998;p19"/>
                  <p:cNvSpPr/>
                  <p:nvPr/>
                </p:nvSpPr>
                <p:spPr>
                  <a:xfrm>
                    <a:off x="-2795850" y="5247031"/>
                    <a:ext cx="52903" cy="5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4" h="1086" extrusionOk="0">
                        <a:moveTo>
                          <a:pt x="1019" y="0"/>
                        </a:moveTo>
                        <a:lnTo>
                          <a:pt x="1019" y="0"/>
                        </a:lnTo>
                        <a:cubicBezTo>
                          <a:pt x="875" y="337"/>
                          <a:pt x="878" y="713"/>
                          <a:pt x="1029" y="1038"/>
                        </a:cubicBezTo>
                        <a:lnTo>
                          <a:pt x="1029" y="1038"/>
                        </a:lnTo>
                        <a:cubicBezTo>
                          <a:pt x="865" y="1005"/>
                          <a:pt x="698" y="988"/>
                          <a:pt x="531" y="988"/>
                        </a:cubicBezTo>
                        <a:cubicBezTo>
                          <a:pt x="352" y="988"/>
                          <a:pt x="174" y="1007"/>
                          <a:pt x="0" y="1044"/>
                        </a:cubicBezTo>
                        <a:cubicBezTo>
                          <a:pt x="140" y="1025"/>
                          <a:pt x="280" y="1016"/>
                          <a:pt x="421" y="1016"/>
                        </a:cubicBezTo>
                        <a:cubicBezTo>
                          <a:pt x="645" y="1016"/>
                          <a:pt x="869" y="1040"/>
                          <a:pt x="1094" y="1086"/>
                        </a:cubicBezTo>
                        <a:lnTo>
                          <a:pt x="1077" y="1053"/>
                        </a:lnTo>
                        <a:cubicBezTo>
                          <a:pt x="961" y="804"/>
                          <a:pt x="920" y="531"/>
                          <a:pt x="953" y="265"/>
                        </a:cubicBezTo>
                        <a:cubicBezTo>
                          <a:pt x="970" y="174"/>
                          <a:pt x="986" y="91"/>
                          <a:pt x="101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9" name="Google Shape;999;p19"/>
                  <p:cNvSpPr/>
                  <p:nvPr/>
                </p:nvSpPr>
                <p:spPr>
                  <a:xfrm>
                    <a:off x="-2819110" y="5225367"/>
                    <a:ext cx="38541" cy="41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863" extrusionOk="0">
                        <a:moveTo>
                          <a:pt x="738" y="1"/>
                        </a:moveTo>
                        <a:cubicBezTo>
                          <a:pt x="713" y="59"/>
                          <a:pt x="697" y="125"/>
                          <a:pt x="680" y="191"/>
                        </a:cubicBezTo>
                        <a:cubicBezTo>
                          <a:pt x="657" y="372"/>
                          <a:pt x="670" y="568"/>
                          <a:pt x="743" y="743"/>
                        </a:cubicBezTo>
                        <a:lnTo>
                          <a:pt x="743" y="743"/>
                        </a:lnTo>
                        <a:cubicBezTo>
                          <a:pt x="692" y="738"/>
                          <a:pt x="642" y="735"/>
                          <a:pt x="593" y="735"/>
                        </a:cubicBezTo>
                        <a:cubicBezTo>
                          <a:pt x="388" y="735"/>
                          <a:pt x="187" y="779"/>
                          <a:pt x="1" y="863"/>
                        </a:cubicBezTo>
                        <a:cubicBezTo>
                          <a:pt x="184" y="803"/>
                          <a:pt x="376" y="774"/>
                          <a:pt x="567" y="774"/>
                        </a:cubicBezTo>
                        <a:cubicBezTo>
                          <a:pt x="644" y="774"/>
                          <a:pt x="720" y="779"/>
                          <a:pt x="796" y="788"/>
                        </a:cubicBezTo>
                        <a:lnTo>
                          <a:pt x="788" y="755"/>
                        </a:lnTo>
                        <a:cubicBezTo>
                          <a:pt x="680" y="515"/>
                          <a:pt x="664" y="249"/>
                          <a:pt x="73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0" name="Google Shape;1000;p19"/>
                  <p:cNvSpPr/>
                  <p:nvPr/>
                </p:nvSpPr>
                <p:spPr>
                  <a:xfrm>
                    <a:off x="-2840339" y="5213374"/>
                    <a:ext cx="26500" cy="28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" h="589" extrusionOk="0">
                        <a:moveTo>
                          <a:pt x="407" y="0"/>
                        </a:moveTo>
                        <a:lnTo>
                          <a:pt x="407" y="0"/>
                        </a:lnTo>
                        <a:cubicBezTo>
                          <a:pt x="328" y="157"/>
                          <a:pt x="398" y="342"/>
                          <a:pt x="482" y="488"/>
                        </a:cubicBezTo>
                        <a:lnTo>
                          <a:pt x="482" y="488"/>
                        </a:lnTo>
                        <a:cubicBezTo>
                          <a:pt x="475" y="488"/>
                          <a:pt x="467" y="488"/>
                          <a:pt x="459" y="488"/>
                        </a:cubicBezTo>
                        <a:cubicBezTo>
                          <a:pt x="297" y="488"/>
                          <a:pt x="142" y="521"/>
                          <a:pt x="1" y="580"/>
                        </a:cubicBezTo>
                        <a:lnTo>
                          <a:pt x="1" y="589"/>
                        </a:lnTo>
                        <a:cubicBezTo>
                          <a:pt x="132" y="545"/>
                          <a:pt x="274" y="524"/>
                          <a:pt x="414" y="524"/>
                        </a:cubicBezTo>
                        <a:cubicBezTo>
                          <a:pt x="459" y="524"/>
                          <a:pt x="503" y="527"/>
                          <a:pt x="547" y="531"/>
                        </a:cubicBezTo>
                        <a:lnTo>
                          <a:pt x="523" y="497"/>
                        </a:lnTo>
                        <a:cubicBezTo>
                          <a:pt x="431" y="348"/>
                          <a:pt x="349" y="174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01" name="Google Shape;1001;p19"/>
                <p:cNvGrpSpPr/>
                <p:nvPr/>
              </p:nvGrpSpPr>
              <p:grpSpPr>
                <a:xfrm>
                  <a:off x="8502855" y="3010477"/>
                  <a:ext cx="329847" cy="419937"/>
                  <a:chOff x="-824170" y="6124864"/>
                  <a:chExt cx="329847" cy="419937"/>
                </a:xfrm>
              </p:grpSpPr>
              <p:sp>
                <p:nvSpPr>
                  <p:cNvPr id="1002" name="Google Shape;1002;p19"/>
                  <p:cNvSpPr/>
                  <p:nvPr/>
                </p:nvSpPr>
                <p:spPr>
                  <a:xfrm>
                    <a:off x="-818174" y="6124864"/>
                    <a:ext cx="323850" cy="419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7" h="8684" extrusionOk="0">
                        <a:moveTo>
                          <a:pt x="5568" y="1"/>
                        </a:moveTo>
                        <a:cubicBezTo>
                          <a:pt x="5568" y="1"/>
                          <a:pt x="5502" y="2155"/>
                          <a:pt x="2685" y="3572"/>
                        </a:cubicBezTo>
                        <a:cubicBezTo>
                          <a:pt x="224" y="4815"/>
                          <a:pt x="854" y="6803"/>
                          <a:pt x="1044" y="7292"/>
                        </a:cubicBezTo>
                        <a:cubicBezTo>
                          <a:pt x="812" y="7714"/>
                          <a:pt x="448" y="8054"/>
                          <a:pt x="0" y="8245"/>
                        </a:cubicBezTo>
                        <a:lnTo>
                          <a:pt x="282" y="8684"/>
                        </a:lnTo>
                        <a:cubicBezTo>
                          <a:pt x="282" y="8684"/>
                          <a:pt x="1003" y="8129"/>
                          <a:pt x="1293" y="7424"/>
                        </a:cubicBezTo>
                        <a:cubicBezTo>
                          <a:pt x="1462" y="7440"/>
                          <a:pt x="1625" y="7448"/>
                          <a:pt x="1782" y="7448"/>
                        </a:cubicBezTo>
                        <a:cubicBezTo>
                          <a:pt x="6696" y="7448"/>
                          <a:pt x="5569" y="2"/>
                          <a:pt x="556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3" name="Google Shape;1003;p19"/>
                  <p:cNvSpPr/>
                  <p:nvPr/>
                </p:nvSpPr>
                <p:spPr>
                  <a:xfrm>
                    <a:off x="-699601" y="6249869"/>
                    <a:ext cx="154744" cy="2324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0" h="4807" extrusionOk="0">
                        <a:moveTo>
                          <a:pt x="3199" y="1"/>
                        </a:moveTo>
                        <a:cubicBezTo>
                          <a:pt x="2785" y="755"/>
                          <a:pt x="2545" y="1815"/>
                          <a:pt x="2304" y="2578"/>
                        </a:cubicBezTo>
                        <a:cubicBezTo>
                          <a:pt x="2006" y="3340"/>
                          <a:pt x="995" y="3447"/>
                          <a:pt x="308" y="4102"/>
                        </a:cubicBezTo>
                        <a:cubicBezTo>
                          <a:pt x="150" y="4309"/>
                          <a:pt x="51" y="4549"/>
                          <a:pt x="1" y="4806"/>
                        </a:cubicBezTo>
                        <a:cubicBezTo>
                          <a:pt x="2412" y="4433"/>
                          <a:pt x="3075" y="1973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4" name="Google Shape;1004;p19"/>
                  <p:cNvSpPr/>
                  <p:nvPr/>
                </p:nvSpPr>
                <p:spPr>
                  <a:xfrm>
                    <a:off x="-774507" y="6288361"/>
                    <a:ext cx="103437" cy="10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" h="2180" extrusionOk="0">
                        <a:moveTo>
                          <a:pt x="2138" y="0"/>
                        </a:moveTo>
                        <a:lnTo>
                          <a:pt x="2138" y="0"/>
                        </a:lnTo>
                        <a:cubicBezTo>
                          <a:pt x="2022" y="66"/>
                          <a:pt x="1906" y="124"/>
                          <a:pt x="1782" y="191"/>
                        </a:cubicBezTo>
                        <a:cubicBezTo>
                          <a:pt x="647" y="762"/>
                          <a:pt x="166" y="1500"/>
                          <a:pt x="1" y="2179"/>
                        </a:cubicBezTo>
                        <a:cubicBezTo>
                          <a:pt x="929" y="1599"/>
                          <a:pt x="2138" y="1284"/>
                          <a:pt x="213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3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5" name="Google Shape;1005;p19"/>
                  <p:cNvSpPr/>
                  <p:nvPr/>
                </p:nvSpPr>
                <p:spPr>
                  <a:xfrm>
                    <a:off x="-824170" y="6523137"/>
                    <a:ext cx="29305" cy="21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" h="448" extrusionOk="0">
                        <a:moveTo>
                          <a:pt x="124" y="0"/>
                        </a:moveTo>
                        <a:cubicBezTo>
                          <a:pt x="124" y="0"/>
                          <a:pt x="0" y="348"/>
                          <a:pt x="406" y="448"/>
                        </a:cubicBezTo>
                        <a:cubicBezTo>
                          <a:pt x="406" y="448"/>
                          <a:pt x="605" y="208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6" name="Google Shape;1006;p19"/>
                  <p:cNvSpPr/>
                  <p:nvPr/>
                </p:nvSpPr>
                <p:spPr>
                  <a:xfrm>
                    <a:off x="-758452" y="6194983"/>
                    <a:ext cx="199958" cy="275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5" h="5693" extrusionOk="0">
                        <a:moveTo>
                          <a:pt x="4134" y="1"/>
                        </a:moveTo>
                        <a:lnTo>
                          <a:pt x="4002" y="431"/>
                        </a:lnTo>
                        <a:lnTo>
                          <a:pt x="3936" y="647"/>
                        </a:lnTo>
                        <a:cubicBezTo>
                          <a:pt x="3182" y="2677"/>
                          <a:pt x="1723" y="4400"/>
                          <a:pt x="0" y="5693"/>
                        </a:cubicBezTo>
                        <a:cubicBezTo>
                          <a:pt x="1947" y="4334"/>
                          <a:pt x="3579" y="2345"/>
                          <a:pt x="413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7" name="Google Shape;1007;p19"/>
                  <p:cNvSpPr/>
                  <p:nvPr/>
                </p:nvSpPr>
                <p:spPr>
                  <a:xfrm>
                    <a:off x="-739254" y="6363267"/>
                    <a:ext cx="92605" cy="92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5" h="1923" extrusionOk="0">
                        <a:moveTo>
                          <a:pt x="274" y="1"/>
                        </a:moveTo>
                        <a:cubicBezTo>
                          <a:pt x="340" y="647"/>
                          <a:pt x="307" y="1334"/>
                          <a:pt x="1" y="1923"/>
                        </a:cubicBezTo>
                        <a:cubicBezTo>
                          <a:pt x="392" y="1716"/>
                          <a:pt x="836" y="1585"/>
                          <a:pt x="1280" y="1585"/>
                        </a:cubicBezTo>
                        <a:cubicBezTo>
                          <a:pt x="1493" y="1585"/>
                          <a:pt x="1707" y="1615"/>
                          <a:pt x="1915" y="1682"/>
                        </a:cubicBezTo>
                        <a:cubicBezTo>
                          <a:pt x="1699" y="1600"/>
                          <a:pt x="1470" y="1564"/>
                          <a:pt x="1239" y="1564"/>
                        </a:cubicBezTo>
                        <a:cubicBezTo>
                          <a:pt x="983" y="1564"/>
                          <a:pt x="725" y="1608"/>
                          <a:pt x="481" y="1682"/>
                        </a:cubicBezTo>
                        <a:cubicBezTo>
                          <a:pt x="349" y="1727"/>
                          <a:pt x="209" y="1777"/>
                          <a:pt x="81" y="1841"/>
                        </a:cubicBezTo>
                        <a:lnTo>
                          <a:pt x="81" y="1841"/>
                        </a:lnTo>
                        <a:cubicBezTo>
                          <a:pt x="334" y="1272"/>
                          <a:pt x="371" y="613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8" name="Google Shape;1008;p19"/>
                  <p:cNvSpPr/>
                  <p:nvPr/>
                </p:nvSpPr>
                <p:spPr>
                  <a:xfrm>
                    <a:off x="-683546" y="6323179"/>
                    <a:ext cx="82981" cy="80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1667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16" y="548"/>
                          <a:pt x="141" y="1111"/>
                          <a:pt x="58" y="1666"/>
                        </a:cubicBezTo>
                        <a:cubicBezTo>
                          <a:pt x="390" y="1476"/>
                          <a:pt x="761" y="1378"/>
                          <a:pt x="1134" y="1378"/>
                        </a:cubicBezTo>
                        <a:cubicBezTo>
                          <a:pt x="1329" y="1378"/>
                          <a:pt x="1525" y="1405"/>
                          <a:pt x="1716" y="1459"/>
                        </a:cubicBezTo>
                        <a:cubicBezTo>
                          <a:pt x="1506" y="1387"/>
                          <a:pt x="1288" y="1351"/>
                          <a:pt x="1070" y="1351"/>
                        </a:cubicBezTo>
                        <a:cubicBezTo>
                          <a:pt x="865" y="1351"/>
                          <a:pt x="661" y="1382"/>
                          <a:pt x="464" y="1443"/>
                        </a:cubicBezTo>
                        <a:cubicBezTo>
                          <a:pt x="345" y="1480"/>
                          <a:pt x="226" y="1530"/>
                          <a:pt x="113" y="1588"/>
                        </a:cubicBezTo>
                        <a:lnTo>
                          <a:pt x="113" y="1588"/>
                        </a:lnTo>
                        <a:cubicBezTo>
                          <a:pt x="173" y="1056"/>
                          <a:pt x="137" y="517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9" name="Google Shape;1009;p19"/>
                  <p:cNvSpPr/>
                  <p:nvPr/>
                </p:nvSpPr>
                <p:spPr>
                  <a:xfrm>
                    <a:off x="-639057" y="6284347"/>
                    <a:ext cx="68136" cy="5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9" h="1194" extrusionOk="0">
                        <a:moveTo>
                          <a:pt x="0" y="0"/>
                        </a:moveTo>
                        <a:cubicBezTo>
                          <a:pt x="158" y="365"/>
                          <a:pt x="232" y="763"/>
                          <a:pt x="216" y="1160"/>
                        </a:cubicBezTo>
                        <a:lnTo>
                          <a:pt x="216" y="1193"/>
                        </a:lnTo>
                        <a:lnTo>
                          <a:pt x="240" y="1177"/>
                        </a:lnTo>
                        <a:cubicBezTo>
                          <a:pt x="497" y="1053"/>
                          <a:pt x="775" y="994"/>
                          <a:pt x="1055" y="994"/>
                        </a:cubicBezTo>
                        <a:cubicBezTo>
                          <a:pt x="1073" y="994"/>
                          <a:pt x="1092" y="994"/>
                          <a:pt x="1110" y="995"/>
                        </a:cubicBezTo>
                        <a:cubicBezTo>
                          <a:pt x="1210" y="995"/>
                          <a:pt x="1309" y="1011"/>
                          <a:pt x="1409" y="1036"/>
                        </a:cubicBezTo>
                        <a:cubicBezTo>
                          <a:pt x="1309" y="1003"/>
                          <a:pt x="1210" y="986"/>
                          <a:pt x="1110" y="970"/>
                        </a:cubicBezTo>
                        <a:cubicBezTo>
                          <a:pt x="1076" y="968"/>
                          <a:pt x="1042" y="967"/>
                          <a:pt x="1008" y="967"/>
                        </a:cubicBezTo>
                        <a:cubicBezTo>
                          <a:pt x="746" y="967"/>
                          <a:pt x="486" y="1022"/>
                          <a:pt x="250" y="1131"/>
                        </a:cubicBezTo>
                        <a:lnTo>
                          <a:pt x="250" y="1131"/>
                        </a:lnTo>
                        <a:cubicBezTo>
                          <a:pt x="261" y="735"/>
                          <a:pt x="178" y="348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0" name="Google Shape;1010;p19"/>
                  <p:cNvSpPr/>
                  <p:nvPr/>
                </p:nvSpPr>
                <p:spPr>
                  <a:xfrm>
                    <a:off x="-601822" y="6248273"/>
                    <a:ext cx="45746" cy="397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" h="821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100" y="266"/>
                          <a:pt x="150" y="539"/>
                          <a:pt x="150" y="821"/>
                        </a:cubicBezTo>
                        <a:lnTo>
                          <a:pt x="183" y="796"/>
                        </a:lnTo>
                        <a:cubicBezTo>
                          <a:pt x="359" y="667"/>
                          <a:pt x="574" y="544"/>
                          <a:pt x="796" y="544"/>
                        </a:cubicBezTo>
                        <a:cubicBezTo>
                          <a:pt x="845" y="544"/>
                          <a:pt x="895" y="550"/>
                          <a:pt x="945" y="564"/>
                        </a:cubicBezTo>
                        <a:cubicBezTo>
                          <a:pt x="891" y="544"/>
                          <a:pt x="830" y="529"/>
                          <a:pt x="774" y="529"/>
                        </a:cubicBezTo>
                        <a:cubicBezTo>
                          <a:pt x="762" y="529"/>
                          <a:pt x="750" y="529"/>
                          <a:pt x="738" y="531"/>
                        </a:cubicBezTo>
                        <a:cubicBezTo>
                          <a:pt x="536" y="554"/>
                          <a:pt x="349" y="621"/>
                          <a:pt x="189" y="739"/>
                        </a:cubicBezTo>
                        <a:lnTo>
                          <a:pt x="189" y="739"/>
                        </a:lnTo>
                        <a:cubicBezTo>
                          <a:pt x="176" y="486"/>
                          <a:pt x="111" y="229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11" name="Google Shape;1011;p19"/>
                <p:cNvGrpSpPr/>
                <p:nvPr/>
              </p:nvGrpSpPr>
              <p:grpSpPr>
                <a:xfrm>
                  <a:off x="224674" y="2387569"/>
                  <a:ext cx="260067" cy="193237"/>
                  <a:chOff x="-5636176" y="5200994"/>
                  <a:chExt cx="260067" cy="193237"/>
                </a:xfrm>
              </p:grpSpPr>
              <p:sp>
                <p:nvSpPr>
                  <p:cNvPr id="1012" name="Google Shape;1012;p19"/>
                  <p:cNvSpPr/>
                  <p:nvPr/>
                </p:nvSpPr>
                <p:spPr>
                  <a:xfrm>
                    <a:off x="-5636176" y="5200994"/>
                    <a:ext cx="260067" cy="192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8" h="3985" extrusionOk="0">
                        <a:moveTo>
                          <a:pt x="4873" y="0"/>
                        </a:moveTo>
                        <a:cubicBezTo>
                          <a:pt x="3586" y="0"/>
                          <a:pt x="310" y="275"/>
                          <a:pt x="771" y="3107"/>
                        </a:cubicBezTo>
                        <a:cubicBezTo>
                          <a:pt x="332" y="3330"/>
                          <a:pt x="0" y="3819"/>
                          <a:pt x="0" y="3819"/>
                        </a:cubicBezTo>
                        <a:lnTo>
                          <a:pt x="299" y="3985"/>
                        </a:lnTo>
                        <a:cubicBezTo>
                          <a:pt x="406" y="3686"/>
                          <a:pt x="605" y="3430"/>
                          <a:pt x="870" y="3256"/>
                        </a:cubicBezTo>
                        <a:cubicBezTo>
                          <a:pt x="980" y="3292"/>
                          <a:pt x="1203" y="3352"/>
                          <a:pt x="1478" y="3352"/>
                        </a:cubicBezTo>
                        <a:cubicBezTo>
                          <a:pt x="2014" y="3352"/>
                          <a:pt x="2744" y="3123"/>
                          <a:pt x="3199" y="2038"/>
                        </a:cubicBezTo>
                        <a:cubicBezTo>
                          <a:pt x="3986" y="157"/>
                          <a:pt x="5378" y="16"/>
                          <a:pt x="5378" y="16"/>
                        </a:cubicBezTo>
                        <a:cubicBezTo>
                          <a:pt x="5378" y="16"/>
                          <a:pt x="5183" y="0"/>
                          <a:pt x="487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3" name="Google Shape;1013;p19"/>
                  <p:cNvSpPr/>
                  <p:nvPr/>
                </p:nvSpPr>
                <p:spPr>
                  <a:xfrm>
                    <a:off x="-5600537" y="5204960"/>
                    <a:ext cx="143525" cy="11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279" extrusionOk="0">
                        <a:moveTo>
                          <a:pt x="2967" y="0"/>
                        </a:moveTo>
                        <a:cubicBezTo>
                          <a:pt x="1691" y="166"/>
                          <a:pt x="133" y="705"/>
                          <a:pt x="1" y="2279"/>
                        </a:cubicBezTo>
                        <a:cubicBezTo>
                          <a:pt x="158" y="2237"/>
                          <a:pt x="316" y="2155"/>
                          <a:pt x="440" y="2047"/>
                        </a:cubicBezTo>
                        <a:cubicBezTo>
                          <a:pt x="838" y="1575"/>
                          <a:pt x="863" y="920"/>
                          <a:pt x="1343" y="696"/>
                        </a:cubicBezTo>
                        <a:cubicBezTo>
                          <a:pt x="1824" y="497"/>
                          <a:pt x="2495" y="299"/>
                          <a:pt x="2967" y="0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4" name="Google Shape;1014;p19"/>
                  <p:cNvSpPr/>
                  <p:nvPr/>
                </p:nvSpPr>
                <p:spPr>
                  <a:xfrm>
                    <a:off x="-5539606" y="5287893"/>
                    <a:ext cx="63348" cy="71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1476" extrusionOk="0">
                        <a:moveTo>
                          <a:pt x="1309" y="0"/>
                        </a:moveTo>
                        <a:cubicBezTo>
                          <a:pt x="473" y="58"/>
                          <a:pt x="323" y="854"/>
                          <a:pt x="0" y="1475"/>
                        </a:cubicBezTo>
                        <a:cubicBezTo>
                          <a:pt x="423" y="1343"/>
                          <a:pt x="879" y="1003"/>
                          <a:pt x="1202" y="241"/>
                        </a:cubicBezTo>
                        <a:cubicBezTo>
                          <a:pt x="1235" y="158"/>
                          <a:pt x="1268" y="83"/>
                          <a:pt x="130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3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5" name="Google Shape;1015;p19"/>
                  <p:cNvSpPr/>
                  <p:nvPr/>
                </p:nvSpPr>
                <p:spPr>
                  <a:xfrm>
                    <a:off x="-5636176" y="5383834"/>
                    <a:ext cx="14459" cy="10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215" extrusionOk="0">
                        <a:moveTo>
                          <a:pt x="81" y="0"/>
                        </a:moveTo>
                        <a:cubicBezTo>
                          <a:pt x="32" y="0"/>
                          <a:pt x="0" y="30"/>
                          <a:pt x="0" y="30"/>
                        </a:cubicBezTo>
                        <a:cubicBezTo>
                          <a:pt x="13" y="140"/>
                          <a:pt x="107" y="214"/>
                          <a:pt x="210" y="214"/>
                        </a:cubicBezTo>
                        <a:cubicBezTo>
                          <a:pt x="240" y="214"/>
                          <a:pt x="270" y="208"/>
                          <a:pt x="299" y="195"/>
                        </a:cubicBezTo>
                        <a:cubicBezTo>
                          <a:pt x="215" y="38"/>
                          <a:pt x="137" y="0"/>
                          <a:pt x="81" y="0"/>
                        </a:cubicBezTo>
                        <a:close/>
                      </a:path>
                    </a:pathLst>
                  </a:custGeom>
                  <a:solidFill>
                    <a:srgbClr val="BAAE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6" name="Google Shape;1016;p19"/>
                  <p:cNvSpPr/>
                  <p:nvPr/>
                </p:nvSpPr>
                <p:spPr>
                  <a:xfrm>
                    <a:off x="-5590092" y="5211343"/>
                    <a:ext cx="168719" cy="14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9" h="2918" extrusionOk="0">
                        <a:moveTo>
                          <a:pt x="3488" y="1"/>
                        </a:moveTo>
                        <a:cubicBezTo>
                          <a:pt x="1997" y="448"/>
                          <a:pt x="779" y="1592"/>
                          <a:pt x="0" y="2917"/>
                        </a:cubicBezTo>
                        <a:cubicBezTo>
                          <a:pt x="771" y="1757"/>
                          <a:pt x="1815" y="738"/>
                          <a:pt x="3082" y="158"/>
                        </a:cubicBezTo>
                        <a:lnTo>
                          <a:pt x="3488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7" name="Google Shape;1017;p19"/>
                  <p:cNvSpPr/>
                  <p:nvPr/>
                </p:nvSpPr>
                <p:spPr>
                  <a:xfrm>
                    <a:off x="-5582886" y="5279092"/>
                    <a:ext cx="60157" cy="60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" h="1260" extrusionOk="0">
                        <a:moveTo>
                          <a:pt x="92" y="0"/>
                        </a:moveTo>
                        <a:cubicBezTo>
                          <a:pt x="224" y="398"/>
                          <a:pt x="199" y="829"/>
                          <a:pt x="25" y="1210"/>
                        </a:cubicBezTo>
                        <a:lnTo>
                          <a:pt x="0" y="1260"/>
                        </a:lnTo>
                        <a:cubicBezTo>
                          <a:pt x="20" y="1248"/>
                          <a:pt x="39" y="1237"/>
                          <a:pt x="58" y="1226"/>
                        </a:cubicBezTo>
                        <a:lnTo>
                          <a:pt x="58" y="1226"/>
                        </a:lnTo>
                        <a:lnTo>
                          <a:pt x="58" y="1226"/>
                        </a:lnTo>
                        <a:cubicBezTo>
                          <a:pt x="58" y="1226"/>
                          <a:pt x="58" y="1226"/>
                          <a:pt x="58" y="1226"/>
                        </a:cubicBezTo>
                        <a:lnTo>
                          <a:pt x="58" y="1226"/>
                        </a:lnTo>
                        <a:cubicBezTo>
                          <a:pt x="396" y="1042"/>
                          <a:pt x="789" y="985"/>
                          <a:pt x="1167" y="985"/>
                        </a:cubicBezTo>
                        <a:cubicBezTo>
                          <a:pt x="1193" y="985"/>
                          <a:pt x="1218" y="986"/>
                          <a:pt x="1243" y="986"/>
                        </a:cubicBezTo>
                        <a:cubicBezTo>
                          <a:pt x="1160" y="976"/>
                          <a:pt x="1076" y="971"/>
                          <a:pt x="992" y="971"/>
                        </a:cubicBezTo>
                        <a:cubicBezTo>
                          <a:pt x="678" y="971"/>
                          <a:pt x="365" y="1042"/>
                          <a:pt x="79" y="1179"/>
                        </a:cubicBezTo>
                        <a:lnTo>
                          <a:pt x="79" y="1179"/>
                        </a:lnTo>
                        <a:cubicBezTo>
                          <a:pt x="195" y="901"/>
                          <a:pt x="230" y="596"/>
                          <a:pt x="183" y="298"/>
                        </a:cubicBezTo>
                        <a:cubicBezTo>
                          <a:pt x="166" y="199"/>
                          <a:pt x="133" y="100"/>
                          <a:pt x="9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8" name="Google Shape;1018;p19"/>
                  <p:cNvSpPr/>
                  <p:nvPr/>
                </p:nvSpPr>
                <p:spPr>
                  <a:xfrm>
                    <a:off x="-5551261" y="5247031"/>
                    <a:ext cx="52951" cy="5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1086" extrusionOk="0">
                        <a:moveTo>
                          <a:pt x="76" y="0"/>
                        </a:moveTo>
                        <a:cubicBezTo>
                          <a:pt x="192" y="348"/>
                          <a:pt x="175" y="721"/>
                          <a:pt x="18" y="1053"/>
                        </a:cubicBezTo>
                        <a:lnTo>
                          <a:pt x="1" y="1086"/>
                        </a:lnTo>
                        <a:cubicBezTo>
                          <a:pt x="225" y="1040"/>
                          <a:pt x="450" y="1016"/>
                          <a:pt x="674" y="1016"/>
                        </a:cubicBezTo>
                        <a:cubicBezTo>
                          <a:pt x="815" y="1016"/>
                          <a:pt x="955" y="1025"/>
                          <a:pt x="1095" y="1044"/>
                        </a:cubicBezTo>
                        <a:cubicBezTo>
                          <a:pt x="921" y="1007"/>
                          <a:pt x="743" y="988"/>
                          <a:pt x="564" y="988"/>
                        </a:cubicBezTo>
                        <a:cubicBezTo>
                          <a:pt x="397" y="988"/>
                          <a:pt x="229" y="1005"/>
                          <a:pt x="65" y="1038"/>
                        </a:cubicBezTo>
                        <a:lnTo>
                          <a:pt x="65" y="1038"/>
                        </a:lnTo>
                        <a:cubicBezTo>
                          <a:pt x="217" y="706"/>
                          <a:pt x="220" y="338"/>
                          <a:pt x="7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9" name="Google Shape;1019;p19"/>
                  <p:cNvSpPr/>
                  <p:nvPr/>
                </p:nvSpPr>
                <p:spPr>
                  <a:xfrm>
                    <a:off x="-5513590" y="5225367"/>
                    <a:ext cx="38541" cy="41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863" extrusionOk="0">
                        <a:moveTo>
                          <a:pt x="59" y="1"/>
                        </a:moveTo>
                        <a:cubicBezTo>
                          <a:pt x="133" y="249"/>
                          <a:pt x="117" y="515"/>
                          <a:pt x="9" y="755"/>
                        </a:cubicBezTo>
                        <a:lnTo>
                          <a:pt x="1" y="788"/>
                        </a:lnTo>
                        <a:cubicBezTo>
                          <a:pt x="77" y="779"/>
                          <a:pt x="153" y="774"/>
                          <a:pt x="230" y="774"/>
                        </a:cubicBezTo>
                        <a:cubicBezTo>
                          <a:pt x="421" y="774"/>
                          <a:pt x="613" y="803"/>
                          <a:pt x="796" y="863"/>
                        </a:cubicBezTo>
                        <a:cubicBezTo>
                          <a:pt x="610" y="779"/>
                          <a:pt x="409" y="735"/>
                          <a:pt x="204" y="735"/>
                        </a:cubicBezTo>
                        <a:cubicBezTo>
                          <a:pt x="154" y="735"/>
                          <a:pt x="104" y="738"/>
                          <a:pt x="53" y="743"/>
                        </a:cubicBezTo>
                        <a:lnTo>
                          <a:pt x="53" y="743"/>
                        </a:lnTo>
                        <a:cubicBezTo>
                          <a:pt x="119" y="568"/>
                          <a:pt x="140" y="372"/>
                          <a:pt x="117" y="191"/>
                        </a:cubicBezTo>
                        <a:cubicBezTo>
                          <a:pt x="100" y="125"/>
                          <a:pt x="84" y="59"/>
                          <a:pt x="5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0" name="Google Shape;1020;p19"/>
                  <p:cNvSpPr/>
                  <p:nvPr/>
                </p:nvSpPr>
                <p:spPr>
                  <a:xfrm>
                    <a:off x="-5480320" y="5212987"/>
                    <a:ext cx="26500" cy="28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" h="589" extrusionOk="0">
                        <a:moveTo>
                          <a:pt x="141" y="0"/>
                        </a:moveTo>
                        <a:cubicBezTo>
                          <a:pt x="199" y="182"/>
                          <a:pt x="117" y="356"/>
                          <a:pt x="25" y="505"/>
                        </a:cubicBezTo>
                        <a:lnTo>
                          <a:pt x="1" y="539"/>
                        </a:lnTo>
                        <a:cubicBezTo>
                          <a:pt x="46" y="534"/>
                          <a:pt x="92" y="532"/>
                          <a:pt x="138" y="532"/>
                        </a:cubicBezTo>
                        <a:cubicBezTo>
                          <a:pt x="277" y="532"/>
                          <a:pt x="417" y="551"/>
                          <a:pt x="547" y="588"/>
                        </a:cubicBezTo>
                        <a:cubicBezTo>
                          <a:pt x="409" y="523"/>
                          <a:pt x="258" y="496"/>
                          <a:pt x="100" y="496"/>
                        </a:cubicBezTo>
                        <a:cubicBezTo>
                          <a:pt x="91" y="496"/>
                          <a:pt x="82" y="496"/>
                          <a:pt x="73" y="496"/>
                        </a:cubicBezTo>
                        <a:lnTo>
                          <a:pt x="73" y="496"/>
                        </a:lnTo>
                        <a:cubicBezTo>
                          <a:pt x="151" y="350"/>
                          <a:pt x="227" y="164"/>
                          <a:pt x="14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1" name="Google Shape;1021;p19"/>
                <p:cNvGrpSpPr/>
                <p:nvPr/>
              </p:nvGrpSpPr>
              <p:grpSpPr>
                <a:xfrm rot="-4925126">
                  <a:off x="4157908" y="4646509"/>
                  <a:ext cx="260073" cy="193242"/>
                  <a:chOff x="-5636176" y="5200994"/>
                  <a:chExt cx="260067" cy="193237"/>
                </a:xfrm>
              </p:grpSpPr>
              <p:sp>
                <p:nvSpPr>
                  <p:cNvPr id="1022" name="Google Shape;1022;p19"/>
                  <p:cNvSpPr/>
                  <p:nvPr/>
                </p:nvSpPr>
                <p:spPr>
                  <a:xfrm>
                    <a:off x="-5636176" y="5200994"/>
                    <a:ext cx="260067" cy="192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8" h="3985" extrusionOk="0">
                        <a:moveTo>
                          <a:pt x="4873" y="0"/>
                        </a:moveTo>
                        <a:cubicBezTo>
                          <a:pt x="3586" y="0"/>
                          <a:pt x="310" y="275"/>
                          <a:pt x="771" y="3107"/>
                        </a:cubicBezTo>
                        <a:cubicBezTo>
                          <a:pt x="332" y="3330"/>
                          <a:pt x="0" y="3819"/>
                          <a:pt x="0" y="3819"/>
                        </a:cubicBezTo>
                        <a:lnTo>
                          <a:pt x="299" y="3985"/>
                        </a:lnTo>
                        <a:cubicBezTo>
                          <a:pt x="406" y="3686"/>
                          <a:pt x="605" y="3430"/>
                          <a:pt x="870" y="3256"/>
                        </a:cubicBezTo>
                        <a:cubicBezTo>
                          <a:pt x="980" y="3292"/>
                          <a:pt x="1203" y="3352"/>
                          <a:pt x="1478" y="3352"/>
                        </a:cubicBezTo>
                        <a:cubicBezTo>
                          <a:pt x="2014" y="3352"/>
                          <a:pt x="2744" y="3123"/>
                          <a:pt x="3199" y="2038"/>
                        </a:cubicBezTo>
                        <a:cubicBezTo>
                          <a:pt x="3986" y="157"/>
                          <a:pt x="5378" y="16"/>
                          <a:pt x="5378" y="16"/>
                        </a:cubicBezTo>
                        <a:cubicBezTo>
                          <a:pt x="5378" y="16"/>
                          <a:pt x="5183" y="0"/>
                          <a:pt x="487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3" name="Google Shape;1023;p19"/>
                  <p:cNvSpPr/>
                  <p:nvPr/>
                </p:nvSpPr>
                <p:spPr>
                  <a:xfrm>
                    <a:off x="-5600537" y="5204960"/>
                    <a:ext cx="143525" cy="11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279" extrusionOk="0">
                        <a:moveTo>
                          <a:pt x="2967" y="0"/>
                        </a:moveTo>
                        <a:cubicBezTo>
                          <a:pt x="1691" y="166"/>
                          <a:pt x="133" y="705"/>
                          <a:pt x="1" y="2279"/>
                        </a:cubicBezTo>
                        <a:cubicBezTo>
                          <a:pt x="158" y="2237"/>
                          <a:pt x="316" y="2155"/>
                          <a:pt x="440" y="2047"/>
                        </a:cubicBezTo>
                        <a:cubicBezTo>
                          <a:pt x="838" y="1575"/>
                          <a:pt x="863" y="920"/>
                          <a:pt x="1343" y="696"/>
                        </a:cubicBezTo>
                        <a:cubicBezTo>
                          <a:pt x="1824" y="497"/>
                          <a:pt x="2495" y="299"/>
                          <a:pt x="2967" y="0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1024;p19"/>
                  <p:cNvSpPr/>
                  <p:nvPr/>
                </p:nvSpPr>
                <p:spPr>
                  <a:xfrm>
                    <a:off x="-5539606" y="5287893"/>
                    <a:ext cx="63348" cy="71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1476" extrusionOk="0">
                        <a:moveTo>
                          <a:pt x="1309" y="0"/>
                        </a:moveTo>
                        <a:cubicBezTo>
                          <a:pt x="473" y="58"/>
                          <a:pt x="323" y="854"/>
                          <a:pt x="0" y="1475"/>
                        </a:cubicBezTo>
                        <a:cubicBezTo>
                          <a:pt x="423" y="1343"/>
                          <a:pt x="879" y="1003"/>
                          <a:pt x="1202" y="241"/>
                        </a:cubicBezTo>
                        <a:cubicBezTo>
                          <a:pt x="1235" y="158"/>
                          <a:pt x="1268" y="83"/>
                          <a:pt x="130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3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5" name="Google Shape;1025;p19"/>
                  <p:cNvSpPr/>
                  <p:nvPr/>
                </p:nvSpPr>
                <p:spPr>
                  <a:xfrm>
                    <a:off x="-5636176" y="5383834"/>
                    <a:ext cx="14459" cy="10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215" extrusionOk="0">
                        <a:moveTo>
                          <a:pt x="81" y="0"/>
                        </a:moveTo>
                        <a:cubicBezTo>
                          <a:pt x="32" y="0"/>
                          <a:pt x="0" y="30"/>
                          <a:pt x="0" y="30"/>
                        </a:cubicBezTo>
                        <a:cubicBezTo>
                          <a:pt x="13" y="140"/>
                          <a:pt x="107" y="214"/>
                          <a:pt x="210" y="214"/>
                        </a:cubicBezTo>
                        <a:cubicBezTo>
                          <a:pt x="240" y="214"/>
                          <a:pt x="270" y="208"/>
                          <a:pt x="299" y="195"/>
                        </a:cubicBezTo>
                        <a:cubicBezTo>
                          <a:pt x="215" y="38"/>
                          <a:pt x="137" y="0"/>
                          <a:pt x="81" y="0"/>
                        </a:cubicBezTo>
                        <a:close/>
                      </a:path>
                    </a:pathLst>
                  </a:custGeom>
                  <a:solidFill>
                    <a:srgbClr val="BAAE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1026;p19"/>
                  <p:cNvSpPr/>
                  <p:nvPr/>
                </p:nvSpPr>
                <p:spPr>
                  <a:xfrm>
                    <a:off x="-5590092" y="5211343"/>
                    <a:ext cx="168719" cy="14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9" h="2918" extrusionOk="0">
                        <a:moveTo>
                          <a:pt x="3488" y="1"/>
                        </a:moveTo>
                        <a:cubicBezTo>
                          <a:pt x="1997" y="448"/>
                          <a:pt x="779" y="1592"/>
                          <a:pt x="0" y="2917"/>
                        </a:cubicBezTo>
                        <a:cubicBezTo>
                          <a:pt x="771" y="1757"/>
                          <a:pt x="1815" y="738"/>
                          <a:pt x="3082" y="158"/>
                        </a:cubicBezTo>
                        <a:lnTo>
                          <a:pt x="3488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7" name="Google Shape;1027;p19"/>
                  <p:cNvSpPr/>
                  <p:nvPr/>
                </p:nvSpPr>
                <p:spPr>
                  <a:xfrm>
                    <a:off x="-5582886" y="5279092"/>
                    <a:ext cx="60157" cy="60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" h="1260" extrusionOk="0">
                        <a:moveTo>
                          <a:pt x="92" y="0"/>
                        </a:moveTo>
                        <a:cubicBezTo>
                          <a:pt x="224" y="398"/>
                          <a:pt x="199" y="829"/>
                          <a:pt x="25" y="1210"/>
                        </a:cubicBezTo>
                        <a:lnTo>
                          <a:pt x="0" y="1260"/>
                        </a:lnTo>
                        <a:cubicBezTo>
                          <a:pt x="20" y="1248"/>
                          <a:pt x="39" y="1237"/>
                          <a:pt x="58" y="1226"/>
                        </a:cubicBezTo>
                        <a:lnTo>
                          <a:pt x="58" y="1226"/>
                        </a:lnTo>
                        <a:lnTo>
                          <a:pt x="58" y="1226"/>
                        </a:lnTo>
                        <a:cubicBezTo>
                          <a:pt x="58" y="1226"/>
                          <a:pt x="58" y="1226"/>
                          <a:pt x="58" y="1226"/>
                        </a:cubicBezTo>
                        <a:lnTo>
                          <a:pt x="58" y="1226"/>
                        </a:lnTo>
                        <a:cubicBezTo>
                          <a:pt x="396" y="1042"/>
                          <a:pt x="789" y="985"/>
                          <a:pt x="1167" y="985"/>
                        </a:cubicBezTo>
                        <a:cubicBezTo>
                          <a:pt x="1193" y="985"/>
                          <a:pt x="1218" y="986"/>
                          <a:pt x="1243" y="986"/>
                        </a:cubicBezTo>
                        <a:cubicBezTo>
                          <a:pt x="1160" y="976"/>
                          <a:pt x="1076" y="971"/>
                          <a:pt x="992" y="971"/>
                        </a:cubicBezTo>
                        <a:cubicBezTo>
                          <a:pt x="678" y="971"/>
                          <a:pt x="365" y="1042"/>
                          <a:pt x="79" y="1179"/>
                        </a:cubicBezTo>
                        <a:lnTo>
                          <a:pt x="79" y="1179"/>
                        </a:lnTo>
                        <a:cubicBezTo>
                          <a:pt x="195" y="901"/>
                          <a:pt x="230" y="596"/>
                          <a:pt x="183" y="298"/>
                        </a:cubicBezTo>
                        <a:cubicBezTo>
                          <a:pt x="166" y="199"/>
                          <a:pt x="133" y="100"/>
                          <a:pt x="9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028;p19"/>
                  <p:cNvSpPr/>
                  <p:nvPr/>
                </p:nvSpPr>
                <p:spPr>
                  <a:xfrm>
                    <a:off x="-5551261" y="5247031"/>
                    <a:ext cx="52951" cy="5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1086" extrusionOk="0">
                        <a:moveTo>
                          <a:pt x="76" y="0"/>
                        </a:moveTo>
                        <a:cubicBezTo>
                          <a:pt x="192" y="348"/>
                          <a:pt x="175" y="721"/>
                          <a:pt x="18" y="1053"/>
                        </a:cubicBezTo>
                        <a:lnTo>
                          <a:pt x="1" y="1086"/>
                        </a:lnTo>
                        <a:cubicBezTo>
                          <a:pt x="225" y="1040"/>
                          <a:pt x="450" y="1016"/>
                          <a:pt x="674" y="1016"/>
                        </a:cubicBezTo>
                        <a:cubicBezTo>
                          <a:pt x="815" y="1016"/>
                          <a:pt x="955" y="1025"/>
                          <a:pt x="1095" y="1044"/>
                        </a:cubicBezTo>
                        <a:cubicBezTo>
                          <a:pt x="921" y="1007"/>
                          <a:pt x="743" y="988"/>
                          <a:pt x="564" y="988"/>
                        </a:cubicBezTo>
                        <a:cubicBezTo>
                          <a:pt x="397" y="988"/>
                          <a:pt x="229" y="1005"/>
                          <a:pt x="65" y="1038"/>
                        </a:cubicBezTo>
                        <a:lnTo>
                          <a:pt x="65" y="1038"/>
                        </a:lnTo>
                        <a:cubicBezTo>
                          <a:pt x="217" y="706"/>
                          <a:pt x="220" y="338"/>
                          <a:pt x="7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19"/>
                  <p:cNvSpPr/>
                  <p:nvPr/>
                </p:nvSpPr>
                <p:spPr>
                  <a:xfrm>
                    <a:off x="-5513590" y="5225367"/>
                    <a:ext cx="38541" cy="41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863" extrusionOk="0">
                        <a:moveTo>
                          <a:pt x="59" y="1"/>
                        </a:moveTo>
                        <a:cubicBezTo>
                          <a:pt x="133" y="249"/>
                          <a:pt x="117" y="515"/>
                          <a:pt x="9" y="755"/>
                        </a:cubicBezTo>
                        <a:lnTo>
                          <a:pt x="1" y="788"/>
                        </a:lnTo>
                        <a:cubicBezTo>
                          <a:pt x="77" y="779"/>
                          <a:pt x="153" y="774"/>
                          <a:pt x="230" y="774"/>
                        </a:cubicBezTo>
                        <a:cubicBezTo>
                          <a:pt x="421" y="774"/>
                          <a:pt x="613" y="803"/>
                          <a:pt x="796" y="863"/>
                        </a:cubicBezTo>
                        <a:cubicBezTo>
                          <a:pt x="610" y="779"/>
                          <a:pt x="409" y="735"/>
                          <a:pt x="204" y="735"/>
                        </a:cubicBezTo>
                        <a:cubicBezTo>
                          <a:pt x="154" y="735"/>
                          <a:pt x="104" y="738"/>
                          <a:pt x="53" y="743"/>
                        </a:cubicBezTo>
                        <a:lnTo>
                          <a:pt x="53" y="743"/>
                        </a:lnTo>
                        <a:cubicBezTo>
                          <a:pt x="119" y="568"/>
                          <a:pt x="140" y="372"/>
                          <a:pt x="117" y="191"/>
                        </a:cubicBezTo>
                        <a:cubicBezTo>
                          <a:pt x="100" y="125"/>
                          <a:pt x="84" y="59"/>
                          <a:pt x="5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19"/>
                  <p:cNvSpPr/>
                  <p:nvPr/>
                </p:nvSpPr>
                <p:spPr>
                  <a:xfrm>
                    <a:off x="-5480320" y="5212987"/>
                    <a:ext cx="26500" cy="28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" h="589" extrusionOk="0">
                        <a:moveTo>
                          <a:pt x="141" y="0"/>
                        </a:moveTo>
                        <a:cubicBezTo>
                          <a:pt x="199" y="182"/>
                          <a:pt x="117" y="356"/>
                          <a:pt x="25" y="505"/>
                        </a:cubicBezTo>
                        <a:lnTo>
                          <a:pt x="1" y="539"/>
                        </a:lnTo>
                        <a:cubicBezTo>
                          <a:pt x="46" y="534"/>
                          <a:pt x="92" y="532"/>
                          <a:pt x="138" y="532"/>
                        </a:cubicBezTo>
                        <a:cubicBezTo>
                          <a:pt x="277" y="532"/>
                          <a:pt x="417" y="551"/>
                          <a:pt x="547" y="588"/>
                        </a:cubicBezTo>
                        <a:cubicBezTo>
                          <a:pt x="409" y="523"/>
                          <a:pt x="258" y="496"/>
                          <a:pt x="100" y="496"/>
                        </a:cubicBezTo>
                        <a:cubicBezTo>
                          <a:pt x="91" y="496"/>
                          <a:pt x="82" y="496"/>
                          <a:pt x="73" y="496"/>
                        </a:cubicBezTo>
                        <a:lnTo>
                          <a:pt x="73" y="496"/>
                        </a:lnTo>
                        <a:cubicBezTo>
                          <a:pt x="151" y="350"/>
                          <a:pt x="227" y="164"/>
                          <a:pt x="14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31" name="Google Shape;1031;p19"/>
                <p:cNvSpPr/>
                <p:nvPr/>
              </p:nvSpPr>
              <p:spPr>
                <a:xfrm>
                  <a:off x="2539119" y="5009996"/>
                  <a:ext cx="86995" cy="8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799" fill="none" extrusionOk="0">
                      <a:moveTo>
                        <a:pt x="1799" y="903"/>
                      </a:moveTo>
                      <a:cubicBezTo>
                        <a:pt x="1799" y="1392"/>
                        <a:pt x="1393" y="1798"/>
                        <a:pt x="896" y="1798"/>
                      </a:cubicBezTo>
                      <a:cubicBezTo>
                        <a:pt x="407" y="1798"/>
                        <a:pt x="1" y="1392"/>
                        <a:pt x="1" y="903"/>
                      </a:cubicBezTo>
                      <a:cubicBezTo>
                        <a:pt x="1" y="406"/>
                        <a:pt x="407" y="0"/>
                        <a:pt x="896" y="0"/>
                      </a:cubicBezTo>
                      <a:cubicBezTo>
                        <a:pt x="1393" y="0"/>
                        <a:pt x="1799" y="406"/>
                        <a:pt x="1799" y="903"/>
                      </a:cubicBezTo>
                      <a:close/>
                    </a:path>
                  </a:pathLst>
                </a:custGeom>
                <a:noFill/>
                <a:ln w="2700" cap="flat" cmpd="sng">
                  <a:solidFill>
                    <a:schemeClr val="lt2"/>
                  </a:solidFill>
                  <a:prstDash val="solid"/>
                  <a:miter lim="828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19"/>
                <p:cNvSpPr/>
                <p:nvPr/>
              </p:nvSpPr>
              <p:spPr>
                <a:xfrm>
                  <a:off x="8971705" y="2300573"/>
                  <a:ext cx="86995" cy="8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799" fill="none" extrusionOk="0">
                      <a:moveTo>
                        <a:pt x="1799" y="895"/>
                      </a:moveTo>
                      <a:cubicBezTo>
                        <a:pt x="1799" y="1392"/>
                        <a:pt x="1401" y="1798"/>
                        <a:pt x="904" y="1798"/>
                      </a:cubicBezTo>
                      <a:cubicBezTo>
                        <a:pt x="407" y="1798"/>
                        <a:pt x="1" y="1392"/>
                        <a:pt x="1" y="895"/>
                      </a:cubicBezTo>
                      <a:cubicBezTo>
                        <a:pt x="1" y="406"/>
                        <a:pt x="407" y="0"/>
                        <a:pt x="904" y="0"/>
                      </a:cubicBezTo>
                      <a:cubicBezTo>
                        <a:pt x="1401" y="0"/>
                        <a:pt x="1799" y="406"/>
                        <a:pt x="1799" y="895"/>
                      </a:cubicBezTo>
                      <a:close/>
                    </a:path>
                  </a:pathLst>
                </a:custGeom>
                <a:noFill/>
                <a:ln w="2700" cap="flat" cmpd="sng">
                  <a:solidFill>
                    <a:schemeClr val="lt2"/>
                  </a:solidFill>
                  <a:prstDash val="solid"/>
                  <a:miter lim="828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19"/>
                <p:cNvSpPr/>
                <p:nvPr/>
              </p:nvSpPr>
              <p:spPr>
                <a:xfrm>
                  <a:off x="304011" y="3798373"/>
                  <a:ext cx="101406" cy="101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2098" fill="none" extrusionOk="0">
                      <a:moveTo>
                        <a:pt x="2097" y="896"/>
                      </a:moveTo>
                      <a:cubicBezTo>
                        <a:pt x="2097" y="1699"/>
                        <a:pt x="1127" y="2097"/>
                        <a:pt x="564" y="1534"/>
                      </a:cubicBezTo>
                      <a:cubicBezTo>
                        <a:pt x="1" y="962"/>
                        <a:pt x="398" y="1"/>
                        <a:pt x="1194" y="1"/>
                      </a:cubicBezTo>
                      <a:cubicBezTo>
                        <a:pt x="1691" y="1"/>
                        <a:pt x="2097" y="399"/>
                        <a:pt x="2097" y="896"/>
                      </a:cubicBezTo>
                      <a:close/>
                    </a:path>
                  </a:pathLst>
                </a:custGeom>
                <a:noFill/>
                <a:ln w="2700" cap="flat" cmpd="sng">
                  <a:solidFill>
                    <a:schemeClr val="lt2"/>
                  </a:solidFill>
                  <a:prstDash val="solid"/>
                  <a:miter lim="828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19"/>
                <p:cNvSpPr/>
                <p:nvPr/>
              </p:nvSpPr>
              <p:spPr>
                <a:xfrm>
                  <a:off x="185355" y="4848607"/>
                  <a:ext cx="39315" cy="33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697" extrusionOk="0">
                      <a:moveTo>
                        <a:pt x="464" y="0"/>
                      </a:moveTo>
                      <a:cubicBezTo>
                        <a:pt x="150" y="0"/>
                        <a:pt x="0" y="373"/>
                        <a:pt x="216" y="597"/>
                      </a:cubicBezTo>
                      <a:cubicBezTo>
                        <a:pt x="287" y="665"/>
                        <a:pt x="374" y="696"/>
                        <a:pt x="459" y="696"/>
                      </a:cubicBezTo>
                      <a:cubicBezTo>
                        <a:pt x="640" y="696"/>
                        <a:pt x="812" y="557"/>
                        <a:pt x="812" y="348"/>
                      </a:cubicBezTo>
                      <a:cubicBezTo>
                        <a:pt x="812" y="157"/>
                        <a:pt x="655" y="0"/>
                        <a:pt x="46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19"/>
                <p:cNvSpPr/>
                <p:nvPr/>
              </p:nvSpPr>
              <p:spPr>
                <a:xfrm>
                  <a:off x="8745043" y="257367"/>
                  <a:ext cx="39315" cy="33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703" extrusionOk="0">
                      <a:moveTo>
                        <a:pt x="464" y="1"/>
                      </a:moveTo>
                      <a:cubicBezTo>
                        <a:pt x="158" y="1"/>
                        <a:pt x="0" y="374"/>
                        <a:pt x="216" y="597"/>
                      </a:cubicBezTo>
                      <a:cubicBezTo>
                        <a:pt x="288" y="670"/>
                        <a:pt x="377" y="702"/>
                        <a:pt x="463" y="702"/>
                      </a:cubicBezTo>
                      <a:cubicBezTo>
                        <a:pt x="642" y="702"/>
                        <a:pt x="812" y="561"/>
                        <a:pt x="812" y="349"/>
                      </a:cubicBezTo>
                      <a:cubicBezTo>
                        <a:pt x="812" y="158"/>
                        <a:pt x="663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19"/>
                <p:cNvSpPr/>
                <p:nvPr/>
              </p:nvSpPr>
              <p:spPr>
                <a:xfrm>
                  <a:off x="2433349" y="257585"/>
                  <a:ext cx="39605" cy="3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" h="694" extrusionOk="0">
                      <a:moveTo>
                        <a:pt x="485" y="0"/>
                      </a:moveTo>
                      <a:cubicBezTo>
                        <a:pt x="480" y="0"/>
                        <a:pt x="475" y="0"/>
                        <a:pt x="470" y="0"/>
                      </a:cubicBezTo>
                      <a:cubicBezTo>
                        <a:pt x="467" y="0"/>
                        <a:pt x="464" y="0"/>
                        <a:pt x="460" y="0"/>
                      </a:cubicBezTo>
                      <a:cubicBezTo>
                        <a:pt x="152" y="0"/>
                        <a:pt x="0" y="375"/>
                        <a:pt x="222" y="589"/>
                      </a:cubicBezTo>
                      <a:cubicBezTo>
                        <a:pt x="292" y="661"/>
                        <a:pt x="380" y="694"/>
                        <a:pt x="466" y="694"/>
                      </a:cubicBezTo>
                      <a:cubicBezTo>
                        <a:pt x="645" y="694"/>
                        <a:pt x="818" y="555"/>
                        <a:pt x="818" y="348"/>
                      </a:cubicBezTo>
                      <a:cubicBezTo>
                        <a:pt x="818" y="154"/>
                        <a:pt x="669" y="0"/>
                        <a:pt x="48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19"/>
                <p:cNvSpPr/>
                <p:nvPr/>
              </p:nvSpPr>
              <p:spPr>
                <a:xfrm>
                  <a:off x="8832701" y="4726360"/>
                  <a:ext cx="39605" cy="3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" h="694" extrusionOk="0">
                      <a:moveTo>
                        <a:pt x="460" y="0"/>
                      </a:moveTo>
                      <a:cubicBezTo>
                        <a:pt x="152" y="0"/>
                        <a:pt x="0" y="375"/>
                        <a:pt x="222" y="589"/>
                      </a:cubicBezTo>
                      <a:cubicBezTo>
                        <a:pt x="292" y="661"/>
                        <a:pt x="380" y="694"/>
                        <a:pt x="466" y="694"/>
                      </a:cubicBezTo>
                      <a:cubicBezTo>
                        <a:pt x="645" y="694"/>
                        <a:pt x="818" y="555"/>
                        <a:pt x="818" y="348"/>
                      </a:cubicBezTo>
                      <a:cubicBezTo>
                        <a:pt x="818" y="149"/>
                        <a:pt x="661" y="0"/>
                        <a:pt x="470" y="0"/>
                      </a:cubicBezTo>
                      <a:cubicBezTo>
                        <a:pt x="467" y="0"/>
                        <a:pt x="463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6852018" y="336972"/>
                  <a:ext cx="39315" cy="33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703" extrusionOk="0">
                      <a:moveTo>
                        <a:pt x="464" y="1"/>
                      </a:moveTo>
                      <a:cubicBezTo>
                        <a:pt x="150" y="1"/>
                        <a:pt x="0" y="382"/>
                        <a:pt x="216" y="597"/>
                      </a:cubicBezTo>
                      <a:cubicBezTo>
                        <a:pt x="289" y="670"/>
                        <a:pt x="377" y="703"/>
                        <a:pt x="464" y="703"/>
                      </a:cubicBezTo>
                      <a:cubicBezTo>
                        <a:pt x="643" y="703"/>
                        <a:pt x="812" y="564"/>
                        <a:pt x="812" y="357"/>
                      </a:cubicBezTo>
                      <a:cubicBezTo>
                        <a:pt x="812" y="158"/>
                        <a:pt x="655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19"/>
                <p:cNvSpPr/>
                <p:nvPr/>
              </p:nvSpPr>
              <p:spPr>
                <a:xfrm>
                  <a:off x="5984757" y="4848658"/>
                  <a:ext cx="39315" cy="33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695" extrusionOk="0">
                      <a:moveTo>
                        <a:pt x="479" y="0"/>
                      </a:moveTo>
                      <a:cubicBezTo>
                        <a:pt x="474" y="0"/>
                        <a:pt x="470" y="0"/>
                        <a:pt x="465" y="1"/>
                      </a:cubicBezTo>
                      <a:cubicBezTo>
                        <a:pt x="150" y="1"/>
                        <a:pt x="1" y="373"/>
                        <a:pt x="216" y="589"/>
                      </a:cubicBezTo>
                      <a:cubicBezTo>
                        <a:pt x="289" y="662"/>
                        <a:pt x="378" y="694"/>
                        <a:pt x="464" y="694"/>
                      </a:cubicBezTo>
                      <a:cubicBezTo>
                        <a:pt x="643" y="694"/>
                        <a:pt x="813" y="555"/>
                        <a:pt x="813" y="349"/>
                      </a:cubicBezTo>
                      <a:cubicBezTo>
                        <a:pt x="813" y="155"/>
                        <a:pt x="663" y="0"/>
                        <a:pt x="4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19"/>
                <p:cNvSpPr/>
                <p:nvPr/>
              </p:nvSpPr>
              <p:spPr>
                <a:xfrm>
                  <a:off x="3364236" y="101548"/>
                  <a:ext cx="101406" cy="101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2098" fill="none" extrusionOk="0">
                      <a:moveTo>
                        <a:pt x="2097" y="896"/>
                      </a:moveTo>
                      <a:cubicBezTo>
                        <a:pt x="2097" y="1699"/>
                        <a:pt x="1127" y="2097"/>
                        <a:pt x="564" y="1534"/>
                      </a:cubicBezTo>
                      <a:cubicBezTo>
                        <a:pt x="1" y="962"/>
                        <a:pt x="398" y="1"/>
                        <a:pt x="1194" y="1"/>
                      </a:cubicBezTo>
                      <a:cubicBezTo>
                        <a:pt x="1691" y="1"/>
                        <a:pt x="2097" y="399"/>
                        <a:pt x="2097" y="896"/>
                      </a:cubicBezTo>
                      <a:close/>
                    </a:path>
                  </a:pathLst>
                </a:custGeom>
                <a:noFill/>
                <a:ln w="2700" cap="flat" cmpd="sng">
                  <a:solidFill>
                    <a:schemeClr val="lt2"/>
                  </a:solidFill>
                  <a:prstDash val="solid"/>
                  <a:miter lim="828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41" name="Google Shape;1041;p19"/>
          <p:cNvSpPr txBox="1">
            <a:spLocks noGrp="1"/>
          </p:cNvSpPr>
          <p:nvPr>
            <p:ph type="title"/>
          </p:nvPr>
        </p:nvSpPr>
        <p:spPr>
          <a:xfrm>
            <a:off x="4577625" y="1743088"/>
            <a:ext cx="3597000" cy="79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9"/>
          <p:cNvSpPr txBox="1">
            <a:spLocks noGrp="1"/>
          </p:cNvSpPr>
          <p:nvPr>
            <p:ph type="subTitle" idx="1"/>
          </p:nvPr>
        </p:nvSpPr>
        <p:spPr>
          <a:xfrm>
            <a:off x="4577625" y="2457813"/>
            <a:ext cx="35970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oogle Shape;1044;p20"/>
          <p:cNvGrpSpPr/>
          <p:nvPr/>
        </p:nvGrpSpPr>
        <p:grpSpPr>
          <a:xfrm>
            <a:off x="-487134" y="101547"/>
            <a:ext cx="9545834" cy="5605530"/>
            <a:chOff x="-487134" y="101547"/>
            <a:chExt cx="9545834" cy="5605530"/>
          </a:xfrm>
        </p:grpSpPr>
        <p:sp>
          <p:nvSpPr>
            <p:cNvPr id="1045" name="Google Shape;1045;p20"/>
            <p:cNvSpPr/>
            <p:nvPr/>
          </p:nvSpPr>
          <p:spPr>
            <a:xfrm rot="-5400000">
              <a:off x="-397484" y="2569398"/>
              <a:ext cx="3048030" cy="3227329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6" name="Google Shape;1046;p20"/>
            <p:cNvGrpSpPr/>
            <p:nvPr/>
          </p:nvGrpSpPr>
          <p:grpSpPr>
            <a:xfrm>
              <a:off x="5725062" y="103544"/>
              <a:ext cx="259680" cy="193237"/>
              <a:chOff x="-2917663" y="5200994"/>
              <a:chExt cx="259680" cy="193237"/>
            </a:xfrm>
          </p:grpSpPr>
          <p:sp>
            <p:nvSpPr>
              <p:cNvPr id="1047" name="Google Shape;1047;p20"/>
              <p:cNvSpPr/>
              <p:nvPr/>
            </p:nvSpPr>
            <p:spPr>
              <a:xfrm>
                <a:off x="-2917663" y="5200994"/>
                <a:ext cx="259680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3985" extrusionOk="0">
                    <a:moveTo>
                      <a:pt x="504" y="0"/>
                    </a:moveTo>
                    <a:cubicBezTo>
                      <a:pt x="195" y="0"/>
                      <a:pt x="1" y="16"/>
                      <a:pt x="1" y="16"/>
                    </a:cubicBezTo>
                    <a:cubicBezTo>
                      <a:pt x="1" y="16"/>
                      <a:pt x="1384" y="157"/>
                      <a:pt x="2171" y="2038"/>
                    </a:cubicBezTo>
                    <a:cubicBezTo>
                      <a:pt x="2626" y="3123"/>
                      <a:pt x="3356" y="3352"/>
                      <a:pt x="3892" y="3352"/>
                    </a:cubicBezTo>
                    <a:cubicBezTo>
                      <a:pt x="4167" y="3352"/>
                      <a:pt x="4390" y="3292"/>
                      <a:pt x="4500" y="3256"/>
                    </a:cubicBezTo>
                    <a:cubicBezTo>
                      <a:pt x="4765" y="3430"/>
                      <a:pt x="4964" y="3686"/>
                      <a:pt x="5071" y="3985"/>
                    </a:cubicBezTo>
                    <a:lnTo>
                      <a:pt x="5370" y="3819"/>
                    </a:lnTo>
                    <a:cubicBezTo>
                      <a:pt x="5370" y="3819"/>
                      <a:pt x="5038" y="3330"/>
                      <a:pt x="4599" y="3107"/>
                    </a:cubicBezTo>
                    <a:cubicBezTo>
                      <a:pt x="5060" y="275"/>
                      <a:pt x="1790" y="0"/>
                      <a:pt x="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0"/>
              <p:cNvSpPr/>
              <p:nvPr/>
            </p:nvSpPr>
            <p:spPr>
              <a:xfrm>
                <a:off x="-2837148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299"/>
                      <a:pt x="1144" y="497"/>
                      <a:pt x="1633" y="696"/>
                    </a:cubicBezTo>
                    <a:cubicBezTo>
                      <a:pt x="2114" y="920"/>
                      <a:pt x="2130" y="1575"/>
                      <a:pt x="2528" y="2047"/>
                    </a:cubicBezTo>
                    <a:cubicBezTo>
                      <a:pt x="2652" y="2155"/>
                      <a:pt x="2810" y="2237"/>
                      <a:pt x="2967" y="2279"/>
                    </a:cubicBezTo>
                    <a:cubicBezTo>
                      <a:pt x="2835" y="705"/>
                      <a:pt x="1277" y="166"/>
                      <a:pt x="1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0"/>
              <p:cNvSpPr/>
              <p:nvPr/>
            </p:nvSpPr>
            <p:spPr>
              <a:xfrm>
                <a:off x="-2817514" y="5287893"/>
                <a:ext cx="62961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76" extrusionOk="0">
                    <a:moveTo>
                      <a:pt x="1" y="0"/>
                    </a:moveTo>
                    <a:cubicBezTo>
                      <a:pt x="34" y="83"/>
                      <a:pt x="67" y="158"/>
                      <a:pt x="100" y="241"/>
                    </a:cubicBezTo>
                    <a:cubicBezTo>
                      <a:pt x="423" y="1003"/>
                      <a:pt x="879" y="1343"/>
                      <a:pt x="1302" y="1475"/>
                    </a:cubicBezTo>
                    <a:cubicBezTo>
                      <a:pt x="979" y="854"/>
                      <a:pt x="829" y="58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0"/>
              <p:cNvSpPr/>
              <p:nvPr/>
            </p:nvSpPr>
            <p:spPr>
              <a:xfrm>
                <a:off x="-2672442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218" y="0"/>
                    </a:moveTo>
                    <a:cubicBezTo>
                      <a:pt x="162" y="0"/>
                      <a:pt x="84" y="38"/>
                      <a:pt x="0" y="195"/>
                    </a:cubicBezTo>
                    <a:cubicBezTo>
                      <a:pt x="29" y="208"/>
                      <a:pt x="59" y="214"/>
                      <a:pt x="89" y="214"/>
                    </a:cubicBezTo>
                    <a:cubicBezTo>
                      <a:pt x="192" y="214"/>
                      <a:pt x="286" y="140"/>
                      <a:pt x="299" y="30"/>
                    </a:cubicBezTo>
                    <a:cubicBezTo>
                      <a:pt x="299" y="30"/>
                      <a:pt x="267" y="0"/>
                      <a:pt x="2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0"/>
              <p:cNvSpPr/>
              <p:nvPr/>
            </p:nvSpPr>
            <p:spPr>
              <a:xfrm>
                <a:off x="-2872787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0" y="1"/>
                    </a:moveTo>
                    <a:cubicBezTo>
                      <a:pt x="92" y="34"/>
                      <a:pt x="315" y="125"/>
                      <a:pt x="406" y="158"/>
                    </a:cubicBezTo>
                    <a:cubicBezTo>
                      <a:pt x="1682" y="747"/>
                      <a:pt x="2718" y="1757"/>
                      <a:pt x="3489" y="2917"/>
                    </a:cubicBezTo>
                    <a:cubicBezTo>
                      <a:pt x="2710" y="1592"/>
                      <a:pt x="1492" y="44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0"/>
              <p:cNvSpPr/>
              <p:nvPr/>
            </p:nvSpPr>
            <p:spPr>
              <a:xfrm>
                <a:off x="-2771430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11" y="100"/>
                      <a:pt x="1078" y="199"/>
                      <a:pt x="1061" y="298"/>
                    </a:cubicBezTo>
                    <a:cubicBezTo>
                      <a:pt x="1014" y="596"/>
                      <a:pt x="1049" y="901"/>
                      <a:pt x="1165" y="1179"/>
                    </a:cubicBezTo>
                    <a:lnTo>
                      <a:pt x="1165" y="1179"/>
                    </a:lnTo>
                    <a:cubicBezTo>
                      <a:pt x="879" y="1042"/>
                      <a:pt x="566" y="971"/>
                      <a:pt x="251" y="971"/>
                    </a:cubicBezTo>
                    <a:cubicBezTo>
                      <a:pt x="168" y="971"/>
                      <a:pt x="84" y="976"/>
                      <a:pt x="1" y="986"/>
                    </a:cubicBezTo>
                    <a:cubicBezTo>
                      <a:pt x="26" y="986"/>
                      <a:pt x="51" y="985"/>
                      <a:pt x="77" y="985"/>
                    </a:cubicBezTo>
                    <a:cubicBezTo>
                      <a:pt x="455" y="985"/>
                      <a:pt x="848" y="1042"/>
                      <a:pt x="1186" y="1226"/>
                    </a:cubicBezTo>
                    <a:lnTo>
                      <a:pt x="1186" y="1226"/>
                    </a:lnTo>
                    <a:cubicBezTo>
                      <a:pt x="1186" y="1226"/>
                      <a:pt x="1186" y="1226"/>
                      <a:pt x="1186" y="1226"/>
                    </a:cubicBezTo>
                    <a:lnTo>
                      <a:pt x="1186" y="1226"/>
                    </a:lnTo>
                    <a:lnTo>
                      <a:pt x="1186" y="1226"/>
                    </a:lnTo>
                    <a:cubicBezTo>
                      <a:pt x="1205" y="1237"/>
                      <a:pt x="1224" y="1248"/>
                      <a:pt x="1244" y="1260"/>
                    </a:cubicBezTo>
                    <a:lnTo>
                      <a:pt x="1219" y="1210"/>
                    </a:lnTo>
                    <a:cubicBezTo>
                      <a:pt x="1094" y="928"/>
                      <a:pt x="1045" y="613"/>
                      <a:pt x="1078" y="307"/>
                    </a:cubicBezTo>
                    <a:cubicBezTo>
                      <a:pt x="1094" y="199"/>
                      <a:pt x="1119" y="10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0"/>
              <p:cNvSpPr/>
              <p:nvPr/>
            </p:nvSpPr>
            <p:spPr>
              <a:xfrm>
                <a:off x="-2795850" y="5247031"/>
                <a:ext cx="52903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6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875" y="337"/>
                      <a:pt x="878" y="713"/>
                      <a:pt x="1029" y="1038"/>
                    </a:cubicBezTo>
                    <a:lnTo>
                      <a:pt x="1029" y="1038"/>
                    </a:lnTo>
                    <a:cubicBezTo>
                      <a:pt x="865" y="1005"/>
                      <a:pt x="698" y="988"/>
                      <a:pt x="531" y="988"/>
                    </a:cubicBezTo>
                    <a:cubicBezTo>
                      <a:pt x="352" y="988"/>
                      <a:pt x="174" y="1007"/>
                      <a:pt x="0" y="1044"/>
                    </a:cubicBezTo>
                    <a:cubicBezTo>
                      <a:pt x="140" y="1025"/>
                      <a:pt x="280" y="1016"/>
                      <a:pt x="421" y="1016"/>
                    </a:cubicBezTo>
                    <a:cubicBezTo>
                      <a:pt x="645" y="1016"/>
                      <a:pt x="869" y="1040"/>
                      <a:pt x="1094" y="1086"/>
                    </a:cubicBezTo>
                    <a:lnTo>
                      <a:pt x="1077" y="1053"/>
                    </a:lnTo>
                    <a:cubicBezTo>
                      <a:pt x="961" y="804"/>
                      <a:pt x="920" y="531"/>
                      <a:pt x="953" y="265"/>
                    </a:cubicBezTo>
                    <a:cubicBezTo>
                      <a:pt x="970" y="174"/>
                      <a:pt x="986" y="91"/>
                      <a:pt x="1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0"/>
              <p:cNvSpPr/>
              <p:nvPr/>
            </p:nvSpPr>
            <p:spPr>
              <a:xfrm>
                <a:off x="-281911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738" y="1"/>
                    </a:moveTo>
                    <a:cubicBezTo>
                      <a:pt x="713" y="59"/>
                      <a:pt x="697" y="125"/>
                      <a:pt x="680" y="191"/>
                    </a:cubicBezTo>
                    <a:cubicBezTo>
                      <a:pt x="657" y="372"/>
                      <a:pt x="670" y="568"/>
                      <a:pt x="743" y="743"/>
                    </a:cubicBezTo>
                    <a:lnTo>
                      <a:pt x="743" y="743"/>
                    </a:lnTo>
                    <a:cubicBezTo>
                      <a:pt x="692" y="738"/>
                      <a:pt x="642" y="735"/>
                      <a:pt x="593" y="735"/>
                    </a:cubicBezTo>
                    <a:cubicBezTo>
                      <a:pt x="388" y="735"/>
                      <a:pt x="187" y="779"/>
                      <a:pt x="1" y="863"/>
                    </a:cubicBezTo>
                    <a:cubicBezTo>
                      <a:pt x="184" y="803"/>
                      <a:pt x="376" y="774"/>
                      <a:pt x="567" y="774"/>
                    </a:cubicBezTo>
                    <a:cubicBezTo>
                      <a:pt x="644" y="774"/>
                      <a:pt x="720" y="779"/>
                      <a:pt x="796" y="788"/>
                    </a:cubicBezTo>
                    <a:lnTo>
                      <a:pt x="788" y="755"/>
                    </a:lnTo>
                    <a:cubicBezTo>
                      <a:pt x="680" y="515"/>
                      <a:pt x="664" y="249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0"/>
              <p:cNvSpPr/>
              <p:nvPr/>
            </p:nvSpPr>
            <p:spPr>
              <a:xfrm>
                <a:off x="-2840339" y="5213374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28" y="157"/>
                      <a:pt x="398" y="342"/>
                      <a:pt x="482" y="488"/>
                    </a:cubicBezTo>
                    <a:lnTo>
                      <a:pt x="482" y="488"/>
                    </a:lnTo>
                    <a:cubicBezTo>
                      <a:pt x="475" y="488"/>
                      <a:pt x="467" y="488"/>
                      <a:pt x="459" y="488"/>
                    </a:cubicBezTo>
                    <a:cubicBezTo>
                      <a:pt x="297" y="488"/>
                      <a:pt x="142" y="521"/>
                      <a:pt x="1" y="580"/>
                    </a:cubicBezTo>
                    <a:lnTo>
                      <a:pt x="1" y="589"/>
                    </a:lnTo>
                    <a:cubicBezTo>
                      <a:pt x="132" y="545"/>
                      <a:pt x="274" y="524"/>
                      <a:pt x="414" y="524"/>
                    </a:cubicBezTo>
                    <a:cubicBezTo>
                      <a:pt x="459" y="524"/>
                      <a:pt x="503" y="527"/>
                      <a:pt x="547" y="531"/>
                    </a:cubicBezTo>
                    <a:lnTo>
                      <a:pt x="523" y="497"/>
                    </a:lnTo>
                    <a:cubicBezTo>
                      <a:pt x="431" y="348"/>
                      <a:pt x="349" y="174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6" name="Google Shape;1056;p20"/>
            <p:cNvGrpSpPr/>
            <p:nvPr/>
          </p:nvGrpSpPr>
          <p:grpSpPr>
            <a:xfrm>
              <a:off x="8599780" y="329527"/>
              <a:ext cx="329847" cy="419937"/>
              <a:chOff x="-824170" y="6124864"/>
              <a:chExt cx="329847" cy="419937"/>
            </a:xfrm>
          </p:grpSpPr>
          <p:sp>
            <p:nvSpPr>
              <p:cNvPr id="1057" name="Google Shape;1057;p20"/>
              <p:cNvSpPr/>
              <p:nvPr/>
            </p:nvSpPr>
            <p:spPr>
              <a:xfrm>
                <a:off x="-818174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5568" y="1"/>
                    </a:moveTo>
                    <a:cubicBezTo>
                      <a:pt x="5568" y="1"/>
                      <a:pt x="5502" y="2155"/>
                      <a:pt x="2685" y="3572"/>
                    </a:cubicBezTo>
                    <a:cubicBezTo>
                      <a:pt x="224" y="4815"/>
                      <a:pt x="854" y="6803"/>
                      <a:pt x="1044" y="7292"/>
                    </a:cubicBezTo>
                    <a:cubicBezTo>
                      <a:pt x="812" y="7714"/>
                      <a:pt x="448" y="8054"/>
                      <a:pt x="0" y="8245"/>
                    </a:cubicBezTo>
                    <a:lnTo>
                      <a:pt x="282" y="8684"/>
                    </a:lnTo>
                    <a:cubicBezTo>
                      <a:pt x="282" y="8684"/>
                      <a:pt x="1003" y="8129"/>
                      <a:pt x="1293" y="7424"/>
                    </a:cubicBezTo>
                    <a:cubicBezTo>
                      <a:pt x="1462" y="7440"/>
                      <a:pt x="1625" y="7448"/>
                      <a:pt x="1782" y="7448"/>
                    </a:cubicBezTo>
                    <a:cubicBezTo>
                      <a:pt x="6696" y="7448"/>
                      <a:pt x="5569" y="2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0"/>
              <p:cNvSpPr/>
              <p:nvPr/>
            </p:nvSpPr>
            <p:spPr>
              <a:xfrm>
                <a:off x="-699601" y="6249869"/>
                <a:ext cx="154744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807" extrusionOk="0">
                    <a:moveTo>
                      <a:pt x="3199" y="1"/>
                    </a:moveTo>
                    <a:cubicBezTo>
                      <a:pt x="2785" y="755"/>
                      <a:pt x="2545" y="1815"/>
                      <a:pt x="2304" y="2578"/>
                    </a:cubicBezTo>
                    <a:cubicBezTo>
                      <a:pt x="2006" y="3340"/>
                      <a:pt x="995" y="3447"/>
                      <a:pt x="308" y="4102"/>
                    </a:cubicBezTo>
                    <a:cubicBezTo>
                      <a:pt x="150" y="4309"/>
                      <a:pt x="51" y="4549"/>
                      <a:pt x="1" y="4806"/>
                    </a:cubicBezTo>
                    <a:cubicBezTo>
                      <a:pt x="2412" y="4433"/>
                      <a:pt x="3075" y="1973"/>
                      <a:pt x="3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0"/>
              <p:cNvSpPr/>
              <p:nvPr/>
            </p:nvSpPr>
            <p:spPr>
              <a:xfrm>
                <a:off x="-774507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2022" y="66"/>
                      <a:pt x="1906" y="124"/>
                      <a:pt x="1782" y="191"/>
                    </a:cubicBezTo>
                    <a:cubicBezTo>
                      <a:pt x="647" y="762"/>
                      <a:pt x="166" y="1500"/>
                      <a:pt x="1" y="2179"/>
                    </a:cubicBezTo>
                    <a:cubicBezTo>
                      <a:pt x="929" y="1599"/>
                      <a:pt x="2138" y="1284"/>
                      <a:pt x="213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0"/>
              <p:cNvSpPr/>
              <p:nvPr/>
            </p:nvSpPr>
            <p:spPr>
              <a:xfrm>
                <a:off x="-824170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124" y="0"/>
                    </a:moveTo>
                    <a:cubicBezTo>
                      <a:pt x="124" y="0"/>
                      <a:pt x="0" y="348"/>
                      <a:pt x="406" y="448"/>
                    </a:cubicBezTo>
                    <a:cubicBezTo>
                      <a:pt x="406" y="448"/>
                      <a:pt x="605" y="208"/>
                      <a:pt x="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0"/>
              <p:cNvSpPr/>
              <p:nvPr/>
            </p:nvSpPr>
            <p:spPr>
              <a:xfrm>
                <a:off x="-758452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4134" y="1"/>
                    </a:moveTo>
                    <a:lnTo>
                      <a:pt x="4002" y="431"/>
                    </a:lnTo>
                    <a:lnTo>
                      <a:pt x="3936" y="647"/>
                    </a:lnTo>
                    <a:cubicBezTo>
                      <a:pt x="3182" y="2677"/>
                      <a:pt x="1723" y="4400"/>
                      <a:pt x="0" y="5693"/>
                    </a:cubicBezTo>
                    <a:cubicBezTo>
                      <a:pt x="1947" y="4334"/>
                      <a:pt x="3579" y="2345"/>
                      <a:pt x="4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0"/>
              <p:cNvSpPr/>
              <p:nvPr/>
            </p:nvSpPr>
            <p:spPr>
              <a:xfrm>
                <a:off x="-739254" y="6363267"/>
                <a:ext cx="92605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23" extrusionOk="0">
                    <a:moveTo>
                      <a:pt x="274" y="1"/>
                    </a:moveTo>
                    <a:cubicBezTo>
                      <a:pt x="340" y="647"/>
                      <a:pt x="307" y="1334"/>
                      <a:pt x="1" y="1923"/>
                    </a:cubicBezTo>
                    <a:cubicBezTo>
                      <a:pt x="392" y="1716"/>
                      <a:pt x="836" y="1585"/>
                      <a:pt x="1280" y="1585"/>
                    </a:cubicBezTo>
                    <a:cubicBezTo>
                      <a:pt x="1493" y="1585"/>
                      <a:pt x="1707" y="1615"/>
                      <a:pt x="1915" y="1682"/>
                    </a:cubicBezTo>
                    <a:cubicBezTo>
                      <a:pt x="1699" y="1600"/>
                      <a:pt x="1470" y="1564"/>
                      <a:pt x="1239" y="1564"/>
                    </a:cubicBezTo>
                    <a:cubicBezTo>
                      <a:pt x="983" y="1564"/>
                      <a:pt x="725" y="1608"/>
                      <a:pt x="481" y="1682"/>
                    </a:cubicBezTo>
                    <a:cubicBezTo>
                      <a:pt x="349" y="1727"/>
                      <a:pt x="209" y="1777"/>
                      <a:pt x="81" y="1841"/>
                    </a:cubicBezTo>
                    <a:lnTo>
                      <a:pt x="81" y="1841"/>
                    </a:lnTo>
                    <a:cubicBezTo>
                      <a:pt x="334" y="1272"/>
                      <a:pt x="371" y="613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0"/>
              <p:cNvSpPr/>
              <p:nvPr/>
            </p:nvSpPr>
            <p:spPr>
              <a:xfrm>
                <a:off x="-683546" y="6323179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" y="548"/>
                      <a:pt x="141" y="1111"/>
                      <a:pt x="58" y="1666"/>
                    </a:cubicBezTo>
                    <a:cubicBezTo>
                      <a:pt x="390" y="1476"/>
                      <a:pt x="761" y="1378"/>
                      <a:pt x="1134" y="1378"/>
                    </a:cubicBezTo>
                    <a:cubicBezTo>
                      <a:pt x="1329" y="1378"/>
                      <a:pt x="1525" y="1405"/>
                      <a:pt x="1716" y="1459"/>
                    </a:cubicBezTo>
                    <a:cubicBezTo>
                      <a:pt x="1506" y="1387"/>
                      <a:pt x="1288" y="1351"/>
                      <a:pt x="1070" y="1351"/>
                    </a:cubicBezTo>
                    <a:cubicBezTo>
                      <a:pt x="865" y="1351"/>
                      <a:pt x="661" y="1382"/>
                      <a:pt x="464" y="1443"/>
                    </a:cubicBezTo>
                    <a:cubicBezTo>
                      <a:pt x="345" y="1480"/>
                      <a:pt x="226" y="1530"/>
                      <a:pt x="113" y="1588"/>
                    </a:cubicBezTo>
                    <a:lnTo>
                      <a:pt x="113" y="1588"/>
                    </a:lnTo>
                    <a:cubicBezTo>
                      <a:pt x="173" y="1056"/>
                      <a:pt x="137" y="51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0"/>
              <p:cNvSpPr/>
              <p:nvPr/>
            </p:nvSpPr>
            <p:spPr>
              <a:xfrm>
                <a:off x="-639057" y="6284347"/>
                <a:ext cx="68136" cy="57739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194" extrusionOk="0">
                    <a:moveTo>
                      <a:pt x="0" y="0"/>
                    </a:moveTo>
                    <a:cubicBezTo>
                      <a:pt x="158" y="365"/>
                      <a:pt x="232" y="763"/>
                      <a:pt x="216" y="1160"/>
                    </a:cubicBezTo>
                    <a:lnTo>
                      <a:pt x="216" y="1193"/>
                    </a:lnTo>
                    <a:lnTo>
                      <a:pt x="240" y="1177"/>
                    </a:lnTo>
                    <a:cubicBezTo>
                      <a:pt x="497" y="1053"/>
                      <a:pt x="775" y="994"/>
                      <a:pt x="1055" y="994"/>
                    </a:cubicBezTo>
                    <a:cubicBezTo>
                      <a:pt x="1073" y="994"/>
                      <a:pt x="1092" y="994"/>
                      <a:pt x="1110" y="995"/>
                    </a:cubicBezTo>
                    <a:cubicBezTo>
                      <a:pt x="1210" y="995"/>
                      <a:pt x="1309" y="1011"/>
                      <a:pt x="1409" y="1036"/>
                    </a:cubicBezTo>
                    <a:cubicBezTo>
                      <a:pt x="1309" y="1003"/>
                      <a:pt x="1210" y="986"/>
                      <a:pt x="1110" y="970"/>
                    </a:cubicBezTo>
                    <a:cubicBezTo>
                      <a:pt x="1076" y="968"/>
                      <a:pt x="1042" y="967"/>
                      <a:pt x="1008" y="967"/>
                    </a:cubicBezTo>
                    <a:cubicBezTo>
                      <a:pt x="746" y="967"/>
                      <a:pt x="486" y="1022"/>
                      <a:pt x="250" y="1131"/>
                    </a:cubicBezTo>
                    <a:lnTo>
                      <a:pt x="250" y="1131"/>
                    </a:lnTo>
                    <a:cubicBezTo>
                      <a:pt x="261" y="735"/>
                      <a:pt x="178" y="34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0"/>
              <p:cNvSpPr/>
              <p:nvPr/>
            </p:nvSpPr>
            <p:spPr>
              <a:xfrm>
                <a:off x="-601822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66"/>
                      <a:pt x="150" y="539"/>
                      <a:pt x="150" y="821"/>
                    </a:cubicBezTo>
                    <a:lnTo>
                      <a:pt x="183" y="796"/>
                    </a:lnTo>
                    <a:cubicBezTo>
                      <a:pt x="359" y="667"/>
                      <a:pt x="574" y="544"/>
                      <a:pt x="796" y="544"/>
                    </a:cubicBezTo>
                    <a:cubicBezTo>
                      <a:pt x="845" y="544"/>
                      <a:pt x="895" y="550"/>
                      <a:pt x="945" y="564"/>
                    </a:cubicBezTo>
                    <a:cubicBezTo>
                      <a:pt x="891" y="544"/>
                      <a:pt x="830" y="529"/>
                      <a:pt x="774" y="529"/>
                    </a:cubicBezTo>
                    <a:cubicBezTo>
                      <a:pt x="762" y="529"/>
                      <a:pt x="750" y="529"/>
                      <a:pt x="738" y="531"/>
                    </a:cubicBezTo>
                    <a:cubicBezTo>
                      <a:pt x="536" y="554"/>
                      <a:pt x="349" y="621"/>
                      <a:pt x="189" y="739"/>
                    </a:cubicBezTo>
                    <a:lnTo>
                      <a:pt x="189" y="739"/>
                    </a:lnTo>
                    <a:cubicBezTo>
                      <a:pt x="176" y="486"/>
                      <a:pt x="111" y="22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6" name="Google Shape;1066;p20"/>
            <p:cNvGrpSpPr/>
            <p:nvPr/>
          </p:nvGrpSpPr>
          <p:grpSpPr>
            <a:xfrm>
              <a:off x="719999" y="251794"/>
              <a:ext cx="260067" cy="193237"/>
              <a:chOff x="-5636176" y="5200994"/>
              <a:chExt cx="260067" cy="193237"/>
            </a:xfrm>
          </p:grpSpPr>
          <p:sp>
            <p:nvSpPr>
              <p:cNvPr id="1067" name="Google Shape;1067;p20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0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0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0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0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0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0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0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0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0"/>
            <p:cNvGrpSpPr/>
            <p:nvPr/>
          </p:nvGrpSpPr>
          <p:grpSpPr>
            <a:xfrm>
              <a:off x="154289" y="1544164"/>
              <a:ext cx="329847" cy="419937"/>
              <a:chOff x="-7799836" y="6124864"/>
              <a:chExt cx="329847" cy="419937"/>
            </a:xfrm>
          </p:grpSpPr>
          <p:sp>
            <p:nvSpPr>
              <p:cNvPr id="1077" name="Google Shape;1077;p20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0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0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0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0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0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0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20"/>
            <p:cNvGrpSpPr/>
            <p:nvPr/>
          </p:nvGrpSpPr>
          <p:grpSpPr>
            <a:xfrm rot="-4925126">
              <a:off x="8634658" y="1894447"/>
              <a:ext cx="260073" cy="193242"/>
              <a:chOff x="-5636176" y="5200994"/>
              <a:chExt cx="260067" cy="193237"/>
            </a:xfrm>
          </p:grpSpPr>
          <p:sp>
            <p:nvSpPr>
              <p:cNvPr id="1087" name="Google Shape;1087;p20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0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0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0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0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0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20"/>
            <p:cNvSpPr/>
            <p:nvPr/>
          </p:nvSpPr>
          <p:spPr>
            <a:xfrm>
              <a:off x="2346344" y="49718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8076684" y="108796"/>
              <a:ext cx="86995" cy="86947"/>
            </a:xfrm>
            <a:custGeom>
              <a:avLst/>
              <a:gdLst/>
              <a:ahLst/>
              <a:cxnLst/>
              <a:rect l="l" t="t" r="r" b="b"/>
              <a:pathLst>
                <a:path w="1799" h="1798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398"/>
                    <a:pt x="407" y="0"/>
                    <a:pt x="904" y="0"/>
                  </a:cubicBezTo>
                  <a:cubicBezTo>
                    <a:pt x="1401" y="0"/>
                    <a:pt x="1799" y="398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8971705" y="23005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406"/>
                    <a:pt x="407" y="0"/>
                    <a:pt x="904" y="0"/>
                  </a:cubicBezTo>
                  <a:cubicBezTo>
                    <a:pt x="1401" y="0"/>
                    <a:pt x="1799" y="406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154311" y="316972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185355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550557" y="26527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0"/>
            <p:cNvSpPr/>
            <p:nvPr/>
          </p:nvSpPr>
          <p:spPr>
            <a:xfrm>
              <a:off x="8716181" y="292331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0"/>
            <p:cNvSpPr/>
            <p:nvPr/>
          </p:nvSpPr>
          <p:spPr>
            <a:xfrm>
              <a:off x="2433349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8929626" y="488233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0"/>
            <p:cNvSpPr/>
            <p:nvPr/>
          </p:nvSpPr>
          <p:spPr>
            <a:xfrm>
              <a:off x="5127993" y="10154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0"/>
            <p:cNvSpPr/>
            <p:nvPr/>
          </p:nvSpPr>
          <p:spPr>
            <a:xfrm>
              <a:off x="5984757" y="4848658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3364236" y="10154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8" name="Google Shape;1108;p20"/>
          <p:cNvSpPr txBox="1">
            <a:spLocks noGrp="1"/>
          </p:cNvSpPr>
          <p:nvPr>
            <p:ph type="subTitle" idx="1"/>
          </p:nvPr>
        </p:nvSpPr>
        <p:spPr>
          <a:xfrm>
            <a:off x="5002874" y="1417934"/>
            <a:ext cx="3073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09" name="Google Shape;1109;p20"/>
          <p:cNvSpPr txBox="1">
            <a:spLocks noGrp="1"/>
          </p:cNvSpPr>
          <p:nvPr>
            <p:ph type="subTitle" idx="2"/>
          </p:nvPr>
        </p:nvSpPr>
        <p:spPr>
          <a:xfrm>
            <a:off x="1067326" y="1417934"/>
            <a:ext cx="3073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110" name="Google Shape;111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oogle Shape;1180;p22"/>
          <p:cNvGrpSpPr/>
          <p:nvPr/>
        </p:nvGrpSpPr>
        <p:grpSpPr>
          <a:xfrm>
            <a:off x="-487134" y="-504775"/>
            <a:ext cx="10008677" cy="6211852"/>
            <a:chOff x="-487134" y="-504775"/>
            <a:chExt cx="10008677" cy="6211852"/>
          </a:xfrm>
        </p:grpSpPr>
        <p:sp>
          <p:nvSpPr>
            <p:cNvPr id="1181" name="Google Shape;1181;p22"/>
            <p:cNvSpPr/>
            <p:nvPr/>
          </p:nvSpPr>
          <p:spPr>
            <a:xfrm rot="-5400000">
              <a:off x="-397484" y="2569398"/>
              <a:ext cx="3048030" cy="3227329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 rot="10799797" flipH="1">
              <a:off x="6826214" y="-504695"/>
              <a:ext cx="2695329" cy="2853565"/>
            </a:xfrm>
            <a:custGeom>
              <a:avLst/>
              <a:gdLst/>
              <a:ahLst/>
              <a:cxnLst/>
              <a:rect l="l" t="t" r="r" b="b"/>
              <a:pathLst>
                <a:path w="63791" h="67540" extrusionOk="0">
                  <a:moveTo>
                    <a:pt x="55195" y="0"/>
                  </a:moveTo>
                  <a:cubicBezTo>
                    <a:pt x="39371" y="0"/>
                    <a:pt x="38425" y="12534"/>
                    <a:pt x="42994" y="25681"/>
                  </a:cubicBezTo>
                  <a:cubicBezTo>
                    <a:pt x="48280" y="40902"/>
                    <a:pt x="40342" y="44406"/>
                    <a:pt x="20175" y="46072"/>
                  </a:cubicBezTo>
                  <a:cubicBezTo>
                    <a:pt x="0" y="47737"/>
                    <a:pt x="9089" y="67539"/>
                    <a:pt x="9089" y="67539"/>
                  </a:cubicBezTo>
                  <a:lnTo>
                    <a:pt x="63790" y="67539"/>
                  </a:lnTo>
                  <a:lnTo>
                    <a:pt x="63790" y="974"/>
                  </a:lnTo>
                  <a:cubicBezTo>
                    <a:pt x="60534" y="309"/>
                    <a:pt x="57681" y="0"/>
                    <a:pt x="551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3" name="Google Shape;1183;p22"/>
            <p:cNvGrpSpPr/>
            <p:nvPr/>
          </p:nvGrpSpPr>
          <p:grpSpPr>
            <a:xfrm>
              <a:off x="7942262" y="177744"/>
              <a:ext cx="259680" cy="193237"/>
              <a:chOff x="-2917663" y="5200994"/>
              <a:chExt cx="259680" cy="193237"/>
            </a:xfrm>
          </p:grpSpPr>
          <p:sp>
            <p:nvSpPr>
              <p:cNvPr id="1184" name="Google Shape;1184;p22"/>
              <p:cNvSpPr/>
              <p:nvPr/>
            </p:nvSpPr>
            <p:spPr>
              <a:xfrm>
                <a:off x="-2917663" y="5200994"/>
                <a:ext cx="259680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3985" extrusionOk="0">
                    <a:moveTo>
                      <a:pt x="504" y="0"/>
                    </a:moveTo>
                    <a:cubicBezTo>
                      <a:pt x="195" y="0"/>
                      <a:pt x="1" y="16"/>
                      <a:pt x="1" y="16"/>
                    </a:cubicBezTo>
                    <a:cubicBezTo>
                      <a:pt x="1" y="16"/>
                      <a:pt x="1384" y="157"/>
                      <a:pt x="2171" y="2038"/>
                    </a:cubicBezTo>
                    <a:cubicBezTo>
                      <a:pt x="2626" y="3123"/>
                      <a:pt x="3356" y="3352"/>
                      <a:pt x="3892" y="3352"/>
                    </a:cubicBezTo>
                    <a:cubicBezTo>
                      <a:pt x="4167" y="3352"/>
                      <a:pt x="4390" y="3292"/>
                      <a:pt x="4500" y="3256"/>
                    </a:cubicBezTo>
                    <a:cubicBezTo>
                      <a:pt x="4765" y="3430"/>
                      <a:pt x="4964" y="3686"/>
                      <a:pt x="5071" y="3985"/>
                    </a:cubicBezTo>
                    <a:lnTo>
                      <a:pt x="5370" y="3819"/>
                    </a:lnTo>
                    <a:cubicBezTo>
                      <a:pt x="5370" y="3819"/>
                      <a:pt x="5038" y="3330"/>
                      <a:pt x="4599" y="3107"/>
                    </a:cubicBezTo>
                    <a:cubicBezTo>
                      <a:pt x="5060" y="275"/>
                      <a:pt x="1790" y="0"/>
                      <a:pt x="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-2837148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299"/>
                      <a:pt x="1144" y="497"/>
                      <a:pt x="1633" y="696"/>
                    </a:cubicBezTo>
                    <a:cubicBezTo>
                      <a:pt x="2114" y="920"/>
                      <a:pt x="2130" y="1575"/>
                      <a:pt x="2528" y="2047"/>
                    </a:cubicBezTo>
                    <a:cubicBezTo>
                      <a:pt x="2652" y="2155"/>
                      <a:pt x="2810" y="2237"/>
                      <a:pt x="2967" y="2279"/>
                    </a:cubicBezTo>
                    <a:cubicBezTo>
                      <a:pt x="2835" y="705"/>
                      <a:pt x="1277" y="166"/>
                      <a:pt x="1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-2817514" y="5287893"/>
                <a:ext cx="62961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76" extrusionOk="0">
                    <a:moveTo>
                      <a:pt x="1" y="0"/>
                    </a:moveTo>
                    <a:cubicBezTo>
                      <a:pt x="34" y="83"/>
                      <a:pt x="67" y="158"/>
                      <a:pt x="100" y="241"/>
                    </a:cubicBezTo>
                    <a:cubicBezTo>
                      <a:pt x="423" y="1003"/>
                      <a:pt x="879" y="1343"/>
                      <a:pt x="1302" y="1475"/>
                    </a:cubicBezTo>
                    <a:cubicBezTo>
                      <a:pt x="979" y="854"/>
                      <a:pt x="829" y="58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-2672442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218" y="0"/>
                    </a:moveTo>
                    <a:cubicBezTo>
                      <a:pt x="162" y="0"/>
                      <a:pt x="84" y="38"/>
                      <a:pt x="0" y="195"/>
                    </a:cubicBezTo>
                    <a:cubicBezTo>
                      <a:pt x="29" y="208"/>
                      <a:pt x="59" y="214"/>
                      <a:pt x="89" y="214"/>
                    </a:cubicBezTo>
                    <a:cubicBezTo>
                      <a:pt x="192" y="214"/>
                      <a:pt x="286" y="140"/>
                      <a:pt x="299" y="30"/>
                    </a:cubicBezTo>
                    <a:cubicBezTo>
                      <a:pt x="299" y="30"/>
                      <a:pt x="267" y="0"/>
                      <a:pt x="2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-2872787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0" y="1"/>
                    </a:moveTo>
                    <a:cubicBezTo>
                      <a:pt x="92" y="34"/>
                      <a:pt x="315" y="125"/>
                      <a:pt x="406" y="158"/>
                    </a:cubicBezTo>
                    <a:cubicBezTo>
                      <a:pt x="1682" y="747"/>
                      <a:pt x="2718" y="1757"/>
                      <a:pt x="3489" y="2917"/>
                    </a:cubicBezTo>
                    <a:cubicBezTo>
                      <a:pt x="2710" y="1592"/>
                      <a:pt x="1492" y="44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-2771430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11" y="100"/>
                      <a:pt x="1078" y="199"/>
                      <a:pt x="1061" y="298"/>
                    </a:cubicBezTo>
                    <a:cubicBezTo>
                      <a:pt x="1014" y="596"/>
                      <a:pt x="1049" y="901"/>
                      <a:pt x="1165" y="1179"/>
                    </a:cubicBezTo>
                    <a:lnTo>
                      <a:pt x="1165" y="1179"/>
                    </a:lnTo>
                    <a:cubicBezTo>
                      <a:pt x="879" y="1042"/>
                      <a:pt x="566" y="971"/>
                      <a:pt x="251" y="971"/>
                    </a:cubicBezTo>
                    <a:cubicBezTo>
                      <a:pt x="168" y="971"/>
                      <a:pt x="84" y="976"/>
                      <a:pt x="1" y="986"/>
                    </a:cubicBezTo>
                    <a:cubicBezTo>
                      <a:pt x="26" y="986"/>
                      <a:pt x="51" y="985"/>
                      <a:pt x="77" y="985"/>
                    </a:cubicBezTo>
                    <a:cubicBezTo>
                      <a:pt x="455" y="985"/>
                      <a:pt x="848" y="1042"/>
                      <a:pt x="1186" y="1226"/>
                    </a:cubicBezTo>
                    <a:lnTo>
                      <a:pt x="1186" y="1226"/>
                    </a:lnTo>
                    <a:cubicBezTo>
                      <a:pt x="1186" y="1226"/>
                      <a:pt x="1186" y="1226"/>
                      <a:pt x="1186" y="1226"/>
                    </a:cubicBezTo>
                    <a:lnTo>
                      <a:pt x="1186" y="1226"/>
                    </a:lnTo>
                    <a:lnTo>
                      <a:pt x="1186" y="1226"/>
                    </a:lnTo>
                    <a:cubicBezTo>
                      <a:pt x="1205" y="1237"/>
                      <a:pt x="1224" y="1248"/>
                      <a:pt x="1244" y="1260"/>
                    </a:cubicBezTo>
                    <a:lnTo>
                      <a:pt x="1219" y="1210"/>
                    </a:lnTo>
                    <a:cubicBezTo>
                      <a:pt x="1094" y="928"/>
                      <a:pt x="1045" y="613"/>
                      <a:pt x="1078" y="307"/>
                    </a:cubicBezTo>
                    <a:cubicBezTo>
                      <a:pt x="1094" y="199"/>
                      <a:pt x="1119" y="10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-2795850" y="5247031"/>
                <a:ext cx="52903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6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875" y="337"/>
                      <a:pt x="878" y="713"/>
                      <a:pt x="1029" y="1038"/>
                    </a:cubicBezTo>
                    <a:lnTo>
                      <a:pt x="1029" y="1038"/>
                    </a:lnTo>
                    <a:cubicBezTo>
                      <a:pt x="865" y="1005"/>
                      <a:pt x="698" y="988"/>
                      <a:pt x="531" y="988"/>
                    </a:cubicBezTo>
                    <a:cubicBezTo>
                      <a:pt x="352" y="988"/>
                      <a:pt x="174" y="1007"/>
                      <a:pt x="0" y="1044"/>
                    </a:cubicBezTo>
                    <a:cubicBezTo>
                      <a:pt x="140" y="1025"/>
                      <a:pt x="280" y="1016"/>
                      <a:pt x="421" y="1016"/>
                    </a:cubicBezTo>
                    <a:cubicBezTo>
                      <a:pt x="645" y="1016"/>
                      <a:pt x="869" y="1040"/>
                      <a:pt x="1094" y="1086"/>
                    </a:cubicBezTo>
                    <a:lnTo>
                      <a:pt x="1077" y="1053"/>
                    </a:lnTo>
                    <a:cubicBezTo>
                      <a:pt x="961" y="804"/>
                      <a:pt x="920" y="531"/>
                      <a:pt x="953" y="265"/>
                    </a:cubicBezTo>
                    <a:cubicBezTo>
                      <a:pt x="970" y="174"/>
                      <a:pt x="986" y="91"/>
                      <a:pt x="1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-281911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738" y="1"/>
                    </a:moveTo>
                    <a:cubicBezTo>
                      <a:pt x="713" y="59"/>
                      <a:pt x="697" y="125"/>
                      <a:pt x="680" y="191"/>
                    </a:cubicBezTo>
                    <a:cubicBezTo>
                      <a:pt x="657" y="372"/>
                      <a:pt x="670" y="568"/>
                      <a:pt x="743" y="743"/>
                    </a:cubicBezTo>
                    <a:lnTo>
                      <a:pt x="743" y="743"/>
                    </a:lnTo>
                    <a:cubicBezTo>
                      <a:pt x="692" y="738"/>
                      <a:pt x="642" y="735"/>
                      <a:pt x="593" y="735"/>
                    </a:cubicBezTo>
                    <a:cubicBezTo>
                      <a:pt x="388" y="735"/>
                      <a:pt x="187" y="779"/>
                      <a:pt x="1" y="863"/>
                    </a:cubicBezTo>
                    <a:cubicBezTo>
                      <a:pt x="184" y="803"/>
                      <a:pt x="376" y="774"/>
                      <a:pt x="567" y="774"/>
                    </a:cubicBezTo>
                    <a:cubicBezTo>
                      <a:pt x="644" y="774"/>
                      <a:pt x="720" y="779"/>
                      <a:pt x="796" y="788"/>
                    </a:cubicBezTo>
                    <a:lnTo>
                      <a:pt x="788" y="755"/>
                    </a:lnTo>
                    <a:cubicBezTo>
                      <a:pt x="680" y="515"/>
                      <a:pt x="664" y="249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-2840339" y="5213374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28" y="157"/>
                      <a:pt x="398" y="342"/>
                      <a:pt x="482" y="488"/>
                    </a:cubicBezTo>
                    <a:lnTo>
                      <a:pt x="482" y="488"/>
                    </a:lnTo>
                    <a:cubicBezTo>
                      <a:pt x="475" y="488"/>
                      <a:pt x="467" y="488"/>
                      <a:pt x="459" y="488"/>
                    </a:cubicBezTo>
                    <a:cubicBezTo>
                      <a:pt x="297" y="488"/>
                      <a:pt x="142" y="521"/>
                      <a:pt x="1" y="580"/>
                    </a:cubicBezTo>
                    <a:lnTo>
                      <a:pt x="1" y="589"/>
                    </a:lnTo>
                    <a:cubicBezTo>
                      <a:pt x="132" y="545"/>
                      <a:pt x="274" y="524"/>
                      <a:pt x="414" y="524"/>
                    </a:cubicBezTo>
                    <a:cubicBezTo>
                      <a:pt x="459" y="524"/>
                      <a:pt x="503" y="527"/>
                      <a:pt x="547" y="531"/>
                    </a:cubicBezTo>
                    <a:lnTo>
                      <a:pt x="523" y="497"/>
                    </a:lnTo>
                    <a:cubicBezTo>
                      <a:pt x="431" y="348"/>
                      <a:pt x="349" y="174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22"/>
            <p:cNvGrpSpPr/>
            <p:nvPr/>
          </p:nvGrpSpPr>
          <p:grpSpPr>
            <a:xfrm>
              <a:off x="8687580" y="2744839"/>
              <a:ext cx="329847" cy="419937"/>
              <a:chOff x="-824170" y="6124864"/>
              <a:chExt cx="329847" cy="419937"/>
            </a:xfrm>
          </p:grpSpPr>
          <p:sp>
            <p:nvSpPr>
              <p:cNvPr id="1194" name="Google Shape;1194;p22"/>
              <p:cNvSpPr/>
              <p:nvPr/>
            </p:nvSpPr>
            <p:spPr>
              <a:xfrm>
                <a:off x="-818174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5568" y="1"/>
                    </a:moveTo>
                    <a:cubicBezTo>
                      <a:pt x="5568" y="1"/>
                      <a:pt x="5502" y="2155"/>
                      <a:pt x="2685" y="3572"/>
                    </a:cubicBezTo>
                    <a:cubicBezTo>
                      <a:pt x="224" y="4815"/>
                      <a:pt x="854" y="6803"/>
                      <a:pt x="1044" y="7292"/>
                    </a:cubicBezTo>
                    <a:cubicBezTo>
                      <a:pt x="812" y="7714"/>
                      <a:pt x="448" y="8054"/>
                      <a:pt x="0" y="8245"/>
                    </a:cubicBezTo>
                    <a:lnTo>
                      <a:pt x="282" y="8684"/>
                    </a:lnTo>
                    <a:cubicBezTo>
                      <a:pt x="282" y="8684"/>
                      <a:pt x="1003" y="8129"/>
                      <a:pt x="1293" y="7424"/>
                    </a:cubicBezTo>
                    <a:cubicBezTo>
                      <a:pt x="1462" y="7440"/>
                      <a:pt x="1625" y="7448"/>
                      <a:pt x="1782" y="7448"/>
                    </a:cubicBezTo>
                    <a:cubicBezTo>
                      <a:pt x="6696" y="7448"/>
                      <a:pt x="5569" y="2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-699601" y="6249869"/>
                <a:ext cx="154744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807" extrusionOk="0">
                    <a:moveTo>
                      <a:pt x="3199" y="1"/>
                    </a:moveTo>
                    <a:cubicBezTo>
                      <a:pt x="2785" y="755"/>
                      <a:pt x="2545" y="1815"/>
                      <a:pt x="2304" y="2578"/>
                    </a:cubicBezTo>
                    <a:cubicBezTo>
                      <a:pt x="2006" y="3340"/>
                      <a:pt x="995" y="3447"/>
                      <a:pt x="308" y="4102"/>
                    </a:cubicBezTo>
                    <a:cubicBezTo>
                      <a:pt x="150" y="4309"/>
                      <a:pt x="51" y="4549"/>
                      <a:pt x="1" y="4806"/>
                    </a:cubicBezTo>
                    <a:cubicBezTo>
                      <a:pt x="2412" y="4433"/>
                      <a:pt x="3075" y="1973"/>
                      <a:pt x="3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-774507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2022" y="66"/>
                      <a:pt x="1906" y="124"/>
                      <a:pt x="1782" y="191"/>
                    </a:cubicBezTo>
                    <a:cubicBezTo>
                      <a:pt x="647" y="762"/>
                      <a:pt x="166" y="1500"/>
                      <a:pt x="1" y="2179"/>
                    </a:cubicBezTo>
                    <a:cubicBezTo>
                      <a:pt x="929" y="1599"/>
                      <a:pt x="2138" y="1284"/>
                      <a:pt x="213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-824170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124" y="0"/>
                    </a:moveTo>
                    <a:cubicBezTo>
                      <a:pt x="124" y="0"/>
                      <a:pt x="0" y="348"/>
                      <a:pt x="406" y="448"/>
                    </a:cubicBezTo>
                    <a:cubicBezTo>
                      <a:pt x="406" y="448"/>
                      <a:pt x="605" y="208"/>
                      <a:pt x="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-758452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4134" y="1"/>
                    </a:moveTo>
                    <a:lnTo>
                      <a:pt x="4002" y="431"/>
                    </a:lnTo>
                    <a:lnTo>
                      <a:pt x="3936" y="647"/>
                    </a:lnTo>
                    <a:cubicBezTo>
                      <a:pt x="3182" y="2677"/>
                      <a:pt x="1723" y="4400"/>
                      <a:pt x="0" y="5693"/>
                    </a:cubicBezTo>
                    <a:cubicBezTo>
                      <a:pt x="1947" y="4334"/>
                      <a:pt x="3579" y="2345"/>
                      <a:pt x="4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-739254" y="6363267"/>
                <a:ext cx="92605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23" extrusionOk="0">
                    <a:moveTo>
                      <a:pt x="274" y="1"/>
                    </a:moveTo>
                    <a:cubicBezTo>
                      <a:pt x="340" y="647"/>
                      <a:pt x="307" y="1334"/>
                      <a:pt x="1" y="1923"/>
                    </a:cubicBezTo>
                    <a:cubicBezTo>
                      <a:pt x="392" y="1716"/>
                      <a:pt x="836" y="1585"/>
                      <a:pt x="1280" y="1585"/>
                    </a:cubicBezTo>
                    <a:cubicBezTo>
                      <a:pt x="1493" y="1585"/>
                      <a:pt x="1707" y="1615"/>
                      <a:pt x="1915" y="1682"/>
                    </a:cubicBezTo>
                    <a:cubicBezTo>
                      <a:pt x="1699" y="1600"/>
                      <a:pt x="1470" y="1564"/>
                      <a:pt x="1239" y="1564"/>
                    </a:cubicBezTo>
                    <a:cubicBezTo>
                      <a:pt x="983" y="1564"/>
                      <a:pt x="725" y="1608"/>
                      <a:pt x="481" y="1682"/>
                    </a:cubicBezTo>
                    <a:cubicBezTo>
                      <a:pt x="349" y="1727"/>
                      <a:pt x="209" y="1777"/>
                      <a:pt x="81" y="1841"/>
                    </a:cubicBezTo>
                    <a:lnTo>
                      <a:pt x="81" y="1841"/>
                    </a:lnTo>
                    <a:cubicBezTo>
                      <a:pt x="334" y="1272"/>
                      <a:pt x="371" y="613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-683546" y="6323179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" y="548"/>
                      <a:pt x="141" y="1111"/>
                      <a:pt x="58" y="1666"/>
                    </a:cubicBezTo>
                    <a:cubicBezTo>
                      <a:pt x="390" y="1476"/>
                      <a:pt x="761" y="1378"/>
                      <a:pt x="1134" y="1378"/>
                    </a:cubicBezTo>
                    <a:cubicBezTo>
                      <a:pt x="1329" y="1378"/>
                      <a:pt x="1525" y="1405"/>
                      <a:pt x="1716" y="1459"/>
                    </a:cubicBezTo>
                    <a:cubicBezTo>
                      <a:pt x="1506" y="1387"/>
                      <a:pt x="1288" y="1351"/>
                      <a:pt x="1070" y="1351"/>
                    </a:cubicBezTo>
                    <a:cubicBezTo>
                      <a:pt x="865" y="1351"/>
                      <a:pt x="661" y="1382"/>
                      <a:pt x="464" y="1443"/>
                    </a:cubicBezTo>
                    <a:cubicBezTo>
                      <a:pt x="345" y="1480"/>
                      <a:pt x="226" y="1530"/>
                      <a:pt x="113" y="1588"/>
                    </a:cubicBezTo>
                    <a:lnTo>
                      <a:pt x="113" y="1588"/>
                    </a:lnTo>
                    <a:cubicBezTo>
                      <a:pt x="173" y="1056"/>
                      <a:pt x="137" y="51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-639057" y="6284347"/>
                <a:ext cx="68136" cy="57739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194" extrusionOk="0">
                    <a:moveTo>
                      <a:pt x="0" y="0"/>
                    </a:moveTo>
                    <a:cubicBezTo>
                      <a:pt x="158" y="365"/>
                      <a:pt x="232" y="763"/>
                      <a:pt x="216" y="1160"/>
                    </a:cubicBezTo>
                    <a:lnTo>
                      <a:pt x="216" y="1193"/>
                    </a:lnTo>
                    <a:lnTo>
                      <a:pt x="240" y="1177"/>
                    </a:lnTo>
                    <a:cubicBezTo>
                      <a:pt x="497" y="1053"/>
                      <a:pt x="775" y="994"/>
                      <a:pt x="1055" y="994"/>
                    </a:cubicBezTo>
                    <a:cubicBezTo>
                      <a:pt x="1073" y="994"/>
                      <a:pt x="1092" y="994"/>
                      <a:pt x="1110" y="995"/>
                    </a:cubicBezTo>
                    <a:cubicBezTo>
                      <a:pt x="1210" y="995"/>
                      <a:pt x="1309" y="1011"/>
                      <a:pt x="1409" y="1036"/>
                    </a:cubicBezTo>
                    <a:cubicBezTo>
                      <a:pt x="1309" y="1003"/>
                      <a:pt x="1210" y="986"/>
                      <a:pt x="1110" y="970"/>
                    </a:cubicBezTo>
                    <a:cubicBezTo>
                      <a:pt x="1076" y="968"/>
                      <a:pt x="1042" y="967"/>
                      <a:pt x="1008" y="967"/>
                    </a:cubicBezTo>
                    <a:cubicBezTo>
                      <a:pt x="746" y="967"/>
                      <a:pt x="486" y="1022"/>
                      <a:pt x="250" y="1131"/>
                    </a:cubicBezTo>
                    <a:lnTo>
                      <a:pt x="250" y="1131"/>
                    </a:lnTo>
                    <a:cubicBezTo>
                      <a:pt x="261" y="735"/>
                      <a:pt x="178" y="34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-601822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66"/>
                      <a:pt x="150" y="539"/>
                      <a:pt x="150" y="821"/>
                    </a:cubicBezTo>
                    <a:lnTo>
                      <a:pt x="183" y="796"/>
                    </a:lnTo>
                    <a:cubicBezTo>
                      <a:pt x="359" y="667"/>
                      <a:pt x="574" y="544"/>
                      <a:pt x="796" y="544"/>
                    </a:cubicBezTo>
                    <a:cubicBezTo>
                      <a:pt x="845" y="544"/>
                      <a:pt x="895" y="550"/>
                      <a:pt x="945" y="564"/>
                    </a:cubicBezTo>
                    <a:cubicBezTo>
                      <a:pt x="891" y="544"/>
                      <a:pt x="830" y="529"/>
                      <a:pt x="774" y="529"/>
                    </a:cubicBezTo>
                    <a:cubicBezTo>
                      <a:pt x="762" y="529"/>
                      <a:pt x="750" y="529"/>
                      <a:pt x="738" y="531"/>
                    </a:cubicBezTo>
                    <a:cubicBezTo>
                      <a:pt x="536" y="554"/>
                      <a:pt x="349" y="621"/>
                      <a:pt x="189" y="739"/>
                    </a:cubicBezTo>
                    <a:lnTo>
                      <a:pt x="189" y="739"/>
                    </a:lnTo>
                    <a:cubicBezTo>
                      <a:pt x="176" y="486"/>
                      <a:pt x="111" y="22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3" name="Google Shape;1203;p22"/>
            <p:cNvGrpSpPr/>
            <p:nvPr/>
          </p:nvGrpSpPr>
          <p:grpSpPr>
            <a:xfrm>
              <a:off x="1169249" y="177744"/>
              <a:ext cx="260067" cy="193237"/>
              <a:chOff x="-5636176" y="5200994"/>
              <a:chExt cx="260067" cy="193237"/>
            </a:xfrm>
          </p:grpSpPr>
          <p:sp>
            <p:nvSpPr>
              <p:cNvPr id="1204" name="Google Shape;1204;p22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22"/>
            <p:cNvGrpSpPr/>
            <p:nvPr/>
          </p:nvGrpSpPr>
          <p:grpSpPr>
            <a:xfrm>
              <a:off x="255714" y="850789"/>
              <a:ext cx="329847" cy="419937"/>
              <a:chOff x="-7799836" y="6124864"/>
              <a:chExt cx="329847" cy="419937"/>
            </a:xfrm>
          </p:grpSpPr>
          <p:sp>
            <p:nvSpPr>
              <p:cNvPr id="1214" name="Google Shape;1214;p22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2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2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2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2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2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2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2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3" name="Google Shape;1223;p22"/>
            <p:cNvGrpSpPr/>
            <p:nvPr/>
          </p:nvGrpSpPr>
          <p:grpSpPr>
            <a:xfrm rot="-4925126">
              <a:off x="8634658" y="4351897"/>
              <a:ext cx="260073" cy="193242"/>
              <a:chOff x="-5636176" y="5200994"/>
              <a:chExt cx="260067" cy="193237"/>
            </a:xfrm>
          </p:grpSpPr>
          <p:sp>
            <p:nvSpPr>
              <p:cNvPr id="1224" name="Google Shape;1224;p22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2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2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2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2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2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2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3" name="Google Shape;1233;p22"/>
            <p:cNvSpPr/>
            <p:nvPr/>
          </p:nvSpPr>
          <p:spPr>
            <a:xfrm>
              <a:off x="3277219" y="469963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7596109" y="4928196"/>
              <a:ext cx="86995" cy="86947"/>
            </a:xfrm>
            <a:custGeom>
              <a:avLst/>
              <a:gdLst/>
              <a:ahLst/>
              <a:cxnLst/>
              <a:rect l="l" t="t" r="r" b="b"/>
              <a:pathLst>
                <a:path w="1799" h="1798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398"/>
                    <a:pt x="407" y="0"/>
                    <a:pt x="904" y="0"/>
                  </a:cubicBezTo>
                  <a:cubicBezTo>
                    <a:pt x="1401" y="0"/>
                    <a:pt x="1799" y="398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8878067" y="878585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406"/>
                    <a:pt x="407" y="0"/>
                    <a:pt x="904" y="0"/>
                  </a:cubicBezTo>
                  <a:cubicBezTo>
                    <a:pt x="1401" y="0"/>
                    <a:pt x="1799" y="406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154311" y="316972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185355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550557" y="26527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8901906" y="3375742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2433349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8832701" y="4726360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6326493" y="29114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5984757" y="4848658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4521299" y="7629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5" name="Google Shape;1245;p22"/>
          <p:cNvSpPr txBox="1">
            <a:spLocks noGrp="1"/>
          </p:cNvSpPr>
          <p:nvPr>
            <p:ph type="subTitle" idx="1"/>
          </p:nvPr>
        </p:nvSpPr>
        <p:spPr>
          <a:xfrm>
            <a:off x="3506699" y="3133224"/>
            <a:ext cx="2130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22"/>
          <p:cNvSpPr txBox="1">
            <a:spLocks noGrp="1"/>
          </p:cNvSpPr>
          <p:nvPr>
            <p:ph type="subTitle" idx="2"/>
          </p:nvPr>
        </p:nvSpPr>
        <p:spPr>
          <a:xfrm>
            <a:off x="878860" y="3133224"/>
            <a:ext cx="2130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2"/>
          <p:cNvSpPr txBox="1">
            <a:spLocks noGrp="1"/>
          </p:cNvSpPr>
          <p:nvPr>
            <p:ph type="subTitle" idx="3"/>
          </p:nvPr>
        </p:nvSpPr>
        <p:spPr>
          <a:xfrm>
            <a:off x="878860" y="2645600"/>
            <a:ext cx="2130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8" name="Google Shape;1248;p22"/>
          <p:cNvSpPr txBox="1">
            <a:spLocks noGrp="1"/>
          </p:cNvSpPr>
          <p:nvPr>
            <p:ph type="subTitle" idx="4"/>
          </p:nvPr>
        </p:nvSpPr>
        <p:spPr>
          <a:xfrm>
            <a:off x="3506701" y="2645600"/>
            <a:ext cx="2130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9" name="Google Shape;124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22"/>
          <p:cNvSpPr txBox="1">
            <a:spLocks noGrp="1"/>
          </p:cNvSpPr>
          <p:nvPr>
            <p:ph type="subTitle" idx="5"/>
          </p:nvPr>
        </p:nvSpPr>
        <p:spPr>
          <a:xfrm>
            <a:off x="6134538" y="3133224"/>
            <a:ext cx="2130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22"/>
          <p:cNvSpPr txBox="1">
            <a:spLocks noGrp="1"/>
          </p:cNvSpPr>
          <p:nvPr>
            <p:ph type="subTitle" idx="6"/>
          </p:nvPr>
        </p:nvSpPr>
        <p:spPr>
          <a:xfrm>
            <a:off x="6134540" y="2645600"/>
            <a:ext cx="2130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6" name="Google Shape;1326;p24"/>
          <p:cNvGrpSpPr/>
          <p:nvPr/>
        </p:nvGrpSpPr>
        <p:grpSpPr>
          <a:xfrm>
            <a:off x="-383936" y="-504775"/>
            <a:ext cx="9905480" cy="5510893"/>
            <a:chOff x="-383936" y="-504775"/>
            <a:chExt cx="9905480" cy="5510893"/>
          </a:xfrm>
        </p:grpSpPr>
        <p:sp>
          <p:nvSpPr>
            <p:cNvPr id="1327" name="Google Shape;1327;p24"/>
            <p:cNvSpPr/>
            <p:nvPr/>
          </p:nvSpPr>
          <p:spPr>
            <a:xfrm rot="10799797" flipH="1">
              <a:off x="6826214" y="-504695"/>
              <a:ext cx="2695329" cy="2853565"/>
            </a:xfrm>
            <a:custGeom>
              <a:avLst/>
              <a:gdLst/>
              <a:ahLst/>
              <a:cxnLst/>
              <a:rect l="l" t="t" r="r" b="b"/>
              <a:pathLst>
                <a:path w="63791" h="67540" extrusionOk="0">
                  <a:moveTo>
                    <a:pt x="55195" y="0"/>
                  </a:moveTo>
                  <a:cubicBezTo>
                    <a:pt x="39371" y="0"/>
                    <a:pt x="38425" y="12534"/>
                    <a:pt x="42994" y="25681"/>
                  </a:cubicBezTo>
                  <a:cubicBezTo>
                    <a:pt x="48280" y="40902"/>
                    <a:pt x="40342" y="44406"/>
                    <a:pt x="20175" y="46072"/>
                  </a:cubicBezTo>
                  <a:cubicBezTo>
                    <a:pt x="0" y="47737"/>
                    <a:pt x="9089" y="67539"/>
                    <a:pt x="9089" y="67539"/>
                  </a:cubicBezTo>
                  <a:lnTo>
                    <a:pt x="63790" y="67539"/>
                  </a:lnTo>
                  <a:lnTo>
                    <a:pt x="63790" y="974"/>
                  </a:lnTo>
                  <a:cubicBezTo>
                    <a:pt x="60534" y="309"/>
                    <a:pt x="57681" y="0"/>
                    <a:pt x="551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 rot="-10799797">
              <a:off x="-383936" y="-504695"/>
              <a:ext cx="2695329" cy="2853565"/>
            </a:xfrm>
            <a:custGeom>
              <a:avLst/>
              <a:gdLst/>
              <a:ahLst/>
              <a:cxnLst/>
              <a:rect l="l" t="t" r="r" b="b"/>
              <a:pathLst>
                <a:path w="63791" h="67540" extrusionOk="0">
                  <a:moveTo>
                    <a:pt x="55195" y="0"/>
                  </a:moveTo>
                  <a:cubicBezTo>
                    <a:pt x="39371" y="0"/>
                    <a:pt x="38425" y="12534"/>
                    <a:pt x="42994" y="25681"/>
                  </a:cubicBezTo>
                  <a:cubicBezTo>
                    <a:pt x="48280" y="40902"/>
                    <a:pt x="40342" y="44406"/>
                    <a:pt x="20175" y="46072"/>
                  </a:cubicBezTo>
                  <a:cubicBezTo>
                    <a:pt x="0" y="47737"/>
                    <a:pt x="9089" y="67539"/>
                    <a:pt x="9089" y="67539"/>
                  </a:cubicBezTo>
                  <a:lnTo>
                    <a:pt x="63790" y="67539"/>
                  </a:lnTo>
                  <a:lnTo>
                    <a:pt x="63790" y="974"/>
                  </a:lnTo>
                  <a:cubicBezTo>
                    <a:pt x="60534" y="309"/>
                    <a:pt x="57681" y="0"/>
                    <a:pt x="551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29" name="Google Shape;1329;p24"/>
            <p:cNvGrpSpPr/>
            <p:nvPr/>
          </p:nvGrpSpPr>
          <p:grpSpPr>
            <a:xfrm flipH="1">
              <a:off x="4174444" y="4726344"/>
              <a:ext cx="259680" cy="193237"/>
              <a:chOff x="-2917663" y="5200994"/>
              <a:chExt cx="259680" cy="193237"/>
            </a:xfrm>
          </p:grpSpPr>
          <p:sp>
            <p:nvSpPr>
              <p:cNvPr id="1330" name="Google Shape;1330;p24"/>
              <p:cNvSpPr/>
              <p:nvPr/>
            </p:nvSpPr>
            <p:spPr>
              <a:xfrm>
                <a:off x="-2917663" y="5200994"/>
                <a:ext cx="259680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3985" extrusionOk="0">
                    <a:moveTo>
                      <a:pt x="504" y="0"/>
                    </a:moveTo>
                    <a:cubicBezTo>
                      <a:pt x="195" y="0"/>
                      <a:pt x="1" y="16"/>
                      <a:pt x="1" y="16"/>
                    </a:cubicBezTo>
                    <a:cubicBezTo>
                      <a:pt x="1" y="16"/>
                      <a:pt x="1384" y="157"/>
                      <a:pt x="2171" y="2038"/>
                    </a:cubicBezTo>
                    <a:cubicBezTo>
                      <a:pt x="2626" y="3123"/>
                      <a:pt x="3356" y="3352"/>
                      <a:pt x="3892" y="3352"/>
                    </a:cubicBezTo>
                    <a:cubicBezTo>
                      <a:pt x="4167" y="3352"/>
                      <a:pt x="4390" y="3292"/>
                      <a:pt x="4500" y="3256"/>
                    </a:cubicBezTo>
                    <a:cubicBezTo>
                      <a:pt x="4765" y="3430"/>
                      <a:pt x="4964" y="3686"/>
                      <a:pt x="5071" y="3985"/>
                    </a:cubicBezTo>
                    <a:lnTo>
                      <a:pt x="5370" y="3819"/>
                    </a:lnTo>
                    <a:cubicBezTo>
                      <a:pt x="5370" y="3819"/>
                      <a:pt x="5038" y="3330"/>
                      <a:pt x="4599" y="3107"/>
                    </a:cubicBezTo>
                    <a:cubicBezTo>
                      <a:pt x="5060" y="275"/>
                      <a:pt x="1790" y="0"/>
                      <a:pt x="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-2837148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299"/>
                      <a:pt x="1144" y="497"/>
                      <a:pt x="1633" y="696"/>
                    </a:cubicBezTo>
                    <a:cubicBezTo>
                      <a:pt x="2114" y="920"/>
                      <a:pt x="2130" y="1575"/>
                      <a:pt x="2528" y="2047"/>
                    </a:cubicBezTo>
                    <a:cubicBezTo>
                      <a:pt x="2652" y="2155"/>
                      <a:pt x="2810" y="2237"/>
                      <a:pt x="2967" y="2279"/>
                    </a:cubicBezTo>
                    <a:cubicBezTo>
                      <a:pt x="2835" y="705"/>
                      <a:pt x="1277" y="166"/>
                      <a:pt x="1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-2817514" y="5287893"/>
                <a:ext cx="62961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76" extrusionOk="0">
                    <a:moveTo>
                      <a:pt x="1" y="0"/>
                    </a:moveTo>
                    <a:cubicBezTo>
                      <a:pt x="34" y="83"/>
                      <a:pt x="67" y="158"/>
                      <a:pt x="100" y="241"/>
                    </a:cubicBezTo>
                    <a:cubicBezTo>
                      <a:pt x="423" y="1003"/>
                      <a:pt x="879" y="1343"/>
                      <a:pt x="1302" y="1475"/>
                    </a:cubicBezTo>
                    <a:cubicBezTo>
                      <a:pt x="979" y="854"/>
                      <a:pt x="829" y="58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-2672442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218" y="0"/>
                    </a:moveTo>
                    <a:cubicBezTo>
                      <a:pt x="162" y="0"/>
                      <a:pt x="84" y="38"/>
                      <a:pt x="0" y="195"/>
                    </a:cubicBezTo>
                    <a:cubicBezTo>
                      <a:pt x="29" y="208"/>
                      <a:pt x="59" y="214"/>
                      <a:pt x="89" y="214"/>
                    </a:cubicBezTo>
                    <a:cubicBezTo>
                      <a:pt x="192" y="214"/>
                      <a:pt x="286" y="140"/>
                      <a:pt x="299" y="30"/>
                    </a:cubicBezTo>
                    <a:cubicBezTo>
                      <a:pt x="299" y="30"/>
                      <a:pt x="267" y="0"/>
                      <a:pt x="2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-2872787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0" y="1"/>
                    </a:moveTo>
                    <a:cubicBezTo>
                      <a:pt x="92" y="34"/>
                      <a:pt x="315" y="125"/>
                      <a:pt x="406" y="158"/>
                    </a:cubicBezTo>
                    <a:cubicBezTo>
                      <a:pt x="1682" y="747"/>
                      <a:pt x="2718" y="1757"/>
                      <a:pt x="3489" y="2917"/>
                    </a:cubicBezTo>
                    <a:cubicBezTo>
                      <a:pt x="2710" y="1592"/>
                      <a:pt x="1492" y="44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-2771430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11" y="100"/>
                      <a:pt x="1078" y="199"/>
                      <a:pt x="1061" y="298"/>
                    </a:cubicBezTo>
                    <a:cubicBezTo>
                      <a:pt x="1014" y="596"/>
                      <a:pt x="1049" y="901"/>
                      <a:pt x="1165" y="1179"/>
                    </a:cubicBezTo>
                    <a:lnTo>
                      <a:pt x="1165" y="1179"/>
                    </a:lnTo>
                    <a:cubicBezTo>
                      <a:pt x="879" y="1042"/>
                      <a:pt x="566" y="971"/>
                      <a:pt x="251" y="971"/>
                    </a:cubicBezTo>
                    <a:cubicBezTo>
                      <a:pt x="168" y="971"/>
                      <a:pt x="84" y="976"/>
                      <a:pt x="1" y="986"/>
                    </a:cubicBezTo>
                    <a:cubicBezTo>
                      <a:pt x="26" y="986"/>
                      <a:pt x="51" y="985"/>
                      <a:pt x="77" y="985"/>
                    </a:cubicBezTo>
                    <a:cubicBezTo>
                      <a:pt x="455" y="985"/>
                      <a:pt x="848" y="1042"/>
                      <a:pt x="1186" y="1226"/>
                    </a:cubicBezTo>
                    <a:lnTo>
                      <a:pt x="1186" y="1226"/>
                    </a:lnTo>
                    <a:cubicBezTo>
                      <a:pt x="1186" y="1226"/>
                      <a:pt x="1186" y="1226"/>
                      <a:pt x="1186" y="1226"/>
                    </a:cubicBezTo>
                    <a:lnTo>
                      <a:pt x="1186" y="1226"/>
                    </a:lnTo>
                    <a:lnTo>
                      <a:pt x="1186" y="1226"/>
                    </a:lnTo>
                    <a:cubicBezTo>
                      <a:pt x="1205" y="1237"/>
                      <a:pt x="1224" y="1248"/>
                      <a:pt x="1244" y="1260"/>
                    </a:cubicBezTo>
                    <a:lnTo>
                      <a:pt x="1219" y="1210"/>
                    </a:lnTo>
                    <a:cubicBezTo>
                      <a:pt x="1094" y="928"/>
                      <a:pt x="1045" y="613"/>
                      <a:pt x="1078" y="307"/>
                    </a:cubicBezTo>
                    <a:cubicBezTo>
                      <a:pt x="1094" y="199"/>
                      <a:pt x="1119" y="10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-2795850" y="5247031"/>
                <a:ext cx="52903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6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875" y="337"/>
                      <a:pt x="878" y="713"/>
                      <a:pt x="1029" y="1038"/>
                    </a:cubicBezTo>
                    <a:lnTo>
                      <a:pt x="1029" y="1038"/>
                    </a:lnTo>
                    <a:cubicBezTo>
                      <a:pt x="865" y="1005"/>
                      <a:pt x="698" y="988"/>
                      <a:pt x="531" y="988"/>
                    </a:cubicBezTo>
                    <a:cubicBezTo>
                      <a:pt x="352" y="988"/>
                      <a:pt x="174" y="1007"/>
                      <a:pt x="0" y="1044"/>
                    </a:cubicBezTo>
                    <a:cubicBezTo>
                      <a:pt x="140" y="1025"/>
                      <a:pt x="280" y="1016"/>
                      <a:pt x="421" y="1016"/>
                    </a:cubicBezTo>
                    <a:cubicBezTo>
                      <a:pt x="645" y="1016"/>
                      <a:pt x="869" y="1040"/>
                      <a:pt x="1094" y="1086"/>
                    </a:cubicBezTo>
                    <a:lnTo>
                      <a:pt x="1077" y="1053"/>
                    </a:lnTo>
                    <a:cubicBezTo>
                      <a:pt x="961" y="804"/>
                      <a:pt x="920" y="531"/>
                      <a:pt x="953" y="265"/>
                    </a:cubicBezTo>
                    <a:cubicBezTo>
                      <a:pt x="970" y="174"/>
                      <a:pt x="986" y="91"/>
                      <a:pt x="1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4"/>
              <p:cNvSpPr/>
              <p:nvPr/>
            </p:nvSpPr>
            <p:spPr>
              <a:xfrm>
                <a:off x="-281911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738" y="1"/>
                    </a:moveTo>
                    <a:cubicBezTo>
                      <a:pt x="713" y="59"/>
                      <a:pt x="697" y="125"/>
                      <a:pt x="680" y="191"/>
                    </a:cubicBezTo>
                    <a:cubicBezTo>
                      <a:pt x="657" y="372"/>
                      <a:pt x="670" y="568"/>
                      <a:pt x="743" y="743"/>
                    </a:cubicBezTo>
                    <a:lnTo>
                      <a:pt x="743" y="743"/>
                    </a:lnTo>
                    <a:cubicBezTo>
                      <a:pt x="692" y="738"/>
                      <a:pt x="642" y="735"/>
                      <a:pt x="593" y="735"/>
                    </a:cubicBezTo>
                    <a:cubicBezTo>
                      <a:pt x="388" y="735"/>
                      <a:pt x="187" y="779"/>
                      <a:pt x="1" y="863"/>
                    </a:cubicBezTo>
                    <a:cubicBezTo>
                      <a:pt x="184" y="803"/>
                      <a:pt x="376" y="774"/>
                      <a:pt x="567" y="774"/>
                    </a:cubicBezTo>
                    <a:cubicBezTo>
                      <a:pt x="644" y="774"/>
                      <a:pt x="720" y="779"/>
                      <a:pt x="796" y="788"/>
                    </a:cubicBezTo>
                    <a:lnTo>
                      <a:pt x="788" y="755"/>
                    </a:lnTo>
                    <a:cubicBezTo>
                      <a:pt x="680" y="515"/>
                      <a:pt x="664" y="249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4"/>
              <p:cNvSpPr/>
              <p:nvPr/>
            </p:nvSpPr>
            <p:spPr>
              <a:xfrm>
                <a:off x="-2840339" y="5213374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28" y="157"/>
                      <a:pt x="398" y="342"/>
                      <a:pt x="482" y="488"/>
                    </a:cubicBezTo>
                    <a:lnTo>
                      <a:pt x="482" y="488"/>
                    </a:lnTo>
                    <a:cubicBezTo>
                      <a:pt x="475" y="488"/>
                      <a:pt x="467" y="488"/>
                      <a:pt x="459" y="488"/>
                    </a:cubicBezTo>
                    <a:cubicBezTo>
                      <a:pt x="297" y="488"/>
                      <a:pt x="142" y="521"/>
                      <a:pt x="1" y="580"/>
                    </a:cubicBezTo>
                    <a:lnTo>
                      <a:pt x="1" y="589"/>
                    </a:lnTo>
                    <a:cubicBezTo>
                      <a:pt x="132" y="545"/>
                      <a:pt x="274" y="524"/>
                      <a:pt x="414" y="524"/>
                    </a:cubicBezTo>
                    <a:cubicBezTo>
                      <a:pt x="459" y="524"/>
                      <a:pt x="503" y="527"/>
                      <a:pt x="547" y="531"/>
                    </a:cubicBezTo>
                    <a:lnTo>
                      <a:pt x="523" y="497"/>
                    </a:lnTo>
                    <a:cubicBezTo>
                      <a:pt x="431" y="348"/>
                      <a:pt x="349" y="174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24"/>
            <p:cNvGrpSpPr/>
            <p:nvPr/>
          </p:nvGrpSpPr>
          <p:grpSpPr>
            <a:xfrm flipH="1">
              <a:off x="195584" y="2744839"/>
              <a:ext cx="329847" cy="419937"/>
              <a:chOff x="-824170" y="6124864"/>
              <a:chExt cx="329847" cy="419937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-818174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5568" y="1"/>
                    </a:moveTo>
                    <a:cubicBezTo>
                      <a:pt x="5568" y="1"/>
                      <a:pt x="5502" y="2155"/>
                      <a:pt x="2685" y="3572"/>
                    </a:cubicBezTo>
                    <a:cubicBezTo>
                      <a:pt x="224" y="4815"/>
                      <a:pt x="854" y="6803"/>
                      <a:pt x="1044" y="7292"/>
                    </a:cubicBezTo>
                    <a:cubicBezTo>
                      <a:pt x="812" y="7714"/>
                      <a:pt x="448" y="8054"/>
                      <a:pt x="0" y="8245"/>
                    </a:cubicBezTo>
                    <a:lnTo>
                      <a:pt x="282" y="8684"/>
                    </a:lnTo>
                    <a:cubicBezTo>
                      <a:pt x="282" y="8684"/>
                      <a:pt x="1003" y="8129"/>
                      <a:pt x="1293" y="7424"/>
                    </a:cubicBezTo>
                    <a:cubicBezTo>
                      <a:pt x="1462" y="7440"/>
                      <a:pt x="1625" y="7448"/>
                      <a:pt x="1782" y="7448"/>
                    </a:cubicBezTo>
                    <a:cubicBezTo>
                      <a:pt x="6696" y="7448"/>
                      <a:pt x="5569" y="2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-699601" y="6249869"/>
                <a:ext cx="154744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807" extrusionOk="0">
                    <a:moveTo>
                      <a:pt x="3199" y="1"/>
                    </a:moveTo>
                    <a:cubicBezTo>
                      <a:pt x="2785" y="755"/>
                      <a:pt x="2545" y="1815"/>
                      <a:pt x="2304" y="2578"/>
                    </a:cubicBezTo>
                    <a:cubicBezTo>
                      <a:pt x="2006" y="3340"/>
                      <a:pt x="995" y="3447"/>
                      <a:pt x="308" y="4102"/>
                    </a:cubicBezTo>
                    <a:cubicBezTo>
                      <a:pt x="150" y="4309"/>
                      <a:pt x="51" y="4549"/>
                      <a:pt x="1" y="4806"/>
                    </a:cubicBezTo>
                    <a:cubicBezTo>
                      <a:pt x="2412" y="4433"/>
                      <a:pt x="3075" y="1973"/>
                      <a:pt x="3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-774507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2022" y="66"/>
                      <a:pt x="1906" y="124"/>
                      <a:pt x="1782" y="191"/>
                    </a:cubicBezTo>
                    <a:cubicBezTo>
                      <a:pt x="647" y="762"/>
                      <a:pt x="166" y="1500"/>
                      <a:pt x="1" y="2179"/>
                    </a:cubicBezTo>
                    <a:cubicBezTo>
                      <a:pt x="929" y="1599"/>
                      <a:pt x="2138" y="1284"/>
                      <a:pt x="213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4"/>
              <p:cNvSpPr/>
              <p:nvPr/>
            </p:nvSpPr>
            <p:spPr>
              <a:xfrm>
                <a:off x="-824170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124" y="0"/>
                    </a:moveTo>
                    <a:cubicBezTo>
                      <a:pt x="124" y="0"/>
                      <a:pt x="0" y="348"/>
                      <a:pt x="406" y="448"/>
                    </a:cubicBezTo>
                    <a:cubicBezTo>
                      <a:pt x="406" y="448"/>
                      <a:pt x="605" y="208"/>
                      <a:pt x="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4"/>
              <p:cNvSpPr/>
              <p:nvPr/>
            </p:nvSpPr>
            <p:spPr>
              <a:xfrm>
                <a:off x="-758452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4134" y="1"/>
                    </a:moveTo>
                    <a:lnTo>
                      <a:pt x="4002" y="431"/>
                    </a:lnTo>
                    <a:lnTo>
                      <a:pt x="3936" y="647"/>
                    </a:lnTo>
                    <a:cubicBezTo>
                      <a:pt x="3182" y="2677"/>
                      <a:pt x="1723" y="4400"/>
                      <a:pt x="0" y="5693"/>
                    </a:cubicBezTo>
                    <a:cubicBezTo>
                      <a:pt x="1947" y="4334"/>
                      <a:pt x="3579" y="2345"/>
                      <a:pt x="4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-739254" y="6363267"/>
                <a:ext cx="92605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23" extrusionOk="0">
                    <a:moveTo>
                      <a:pt x="274" y="1"/>
                    </a:moveTo>
                    <a:cubicBezTo>
                      <a:pt x="340" y="647"/>
                      <a:pt x="307" y="1334"/>
                      <a:pt x="1" y="1923"/>
                    </a:cubicBezTo>
                    <a:cubicBezTo>
                      <a:pt x="392" y="1716"/>
                      <a:pt x="836" y="1585"/>
                      <a:pt x="1280" y="1585"/>
                    </a:cubicBezTo>
                    <a:cubicBezTo>
                      <a:pt x="1493" y="1585"/>
                      <a:pt x="1707" y="1615"/>
                      <a:pt x="1915" y="1682"/>
                    </a:cubicBezTo>
                    <a:cubicBezTo>
                      <a:pt x="1699" y="1600"/>
                      <a:pt x="1470" y="1564"/>
                      <a:pt x="1239" y="1564"/>
                    </a:cubicBezTo>
                    <a:cubicBezTo>
                      <a:pt x="983" y="1564"/>
                      <a:pt x="725" y="1608"/>
                      <a:pt x="481" y="1682"/>
                    </a:cubicBezTo>
                    <a:cubicBezTo>
                      <a:pt x="349" y="1727"/>
                      <a:pt x="209" y="1777"/>
                      <a:pt x="81" y="1841"/>
                    </a:cubicBezTo>
                    <a:lnTo>
                      <a:pt x="81" y="1841"/>
                    </a:lnTo>
                    <a:cubicBezTo>
                      <a:pt x="334" y="1272"/>
                      <a:pt x="371" y="613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4"/>
              <p:cNvSpPr/>
              <p:nvPr/>
            </p:nvSpPr>
            <p:spPr>
              <a:xfrm>
                <a:off x="-683546" y="6323179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" y="548"/>
                      <a:pt x="141" y="1111"/>
                      <a:pt x="58" y="1666"/>
                    </a:cubicBezTo>
                    <a:cubicBezTo>
                      <a:pt x="390" y="1476"/>
                      <a:pt x="761" y="1378"/>
                      <a:pt x="1134" y="1378"/>
                    </a:cubicBezTo>
                    <a:cubicBezTo>
                      <a:pt x="1329" y="1378"/>
                      <a:pt x="1525" y="1405"/>
                      <a:pt x="1716" y="1459"/>
                    </a:cubicBezTo>
                    <a:cubicBezTo>
                      <a:pt x="1506" y="1387"/>
                      <a:pt x="1288" y="1351"/>
                      <a:pt x="1070" y="1351"/>
                    </a:cubicBezTo>
                    <a:cubicBezTo>
                      <a:pt x="865" y="1351"/>
                      <a:pt x="661" y="1382"/>
                      <a:pt x="464" y="1443"/>
                    </a:cubicBezTo>
                    <a:cubicBezTo>
                      <a:pt x="345" y="1480"/>
                      <a:pt x="226" y="1530"/>
                      <a:pt x="113" y="1588"/>
                    </a:cubicBezTo>
                    <a:lnTo>
                      <a:pt x="113" y="1588"/>
                    </a:lnTo>
                    <a:cubicBezTo>
                      <a:pt x="173" y="1056"/>
                      <a:pt x="137" y="51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4"/>
              <p:cNvSpPr/>
              <p:nvPr/>
            </p:nvSpPr>
            <p:spPr>
              <a:xfrm>
                <a:off x="-639057" y="6284347"/>
                <a:ext cx="68136" cy="57739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194" extrusionOk="0">
                    <a:moveTo>
                      <a:pt x="0" y="0"/>
                    </a:moveTo>
                    <a:cubicBezTo>
                      <a:pt x="158" y="365"/>
                      <a:pt x="232" y="763"/>
                      <a:pt x="216" y="1160"/>
                    </a:cubicBezTo>
                    <a:lnTo>
                      <a:pt x="216" y="1193"/>
                    </a:lnTo>
                    <a:lnTo>
                      <a:pt x="240" y="1177"/>
                    </a:lnTo>
                    <a:cubicBezTo>
                      <a:pt x="497" y="1053"/>
                      <a:pt x="775" y="994"/>
                      <a:pt x="1055" y="994"/>
                    </a:cubicBezTo>
                    <a:cubicBezTo>
                      <a:pt x="1073" y="994"/>
                      <a:pt x="1092" y="994"/>
                      <a:pt x="1110" y="995"/>
                    </a:cubicBezTo>
                    <a:cubicBezTo>
                      <a:pt x="1210" y="995"/>
                      <a:pt x="1309" y="1011"/>
                      <a:pt x="1409" y="1036"/>
                    </a:cubicBezTo>
                    <a:cubicBezTo>
                      <a:pt x="1309" y="1003"/>
                      <a:pt x="1210" y="986"/>
                      <a:pt x="1110" y="970"/>
                    </a:cubicBezTo>
                    <a:cubicBezTo>
                      <a:pt x="1076" y="968"/>
                      <a:pt x="1042" y="967"/>
                      <a:pt x="1008" y="967"/>
                    </a:cubicBezTo>
                    <a:cubicBezTo>
                      <a:pt x="746" y="967"/>
                      <a:pt x="486" y="1022"/>
                      <a:pt x="250" y="1131"/>
                    </a:cubicBezTo>
                    <a:lnTo>
                      <a:pt x="250" y="1131"/>
                    </a:lnTo>
                    <a:cubicBezTo>
                      <a:pt x="261" y="735"/>
                      <a:pt x="178" y="34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4"/>
              <p:cNvSpPr/>
              <p:nvPr/>
            </p:nvSpPr>
            <p:spPr>
              <a:xfrm>
                <a:off x="-601822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66"/>
                      <a:pt x="150" y="539"/>
                      <a:pt x="150" y="821"/>
                    </a:cubicBezTo>
                    <a:lnTo>
                      <a:pt x="183" y="796"/>
                    </a:lnTo>
                    <a:cubicBezTo>
                      <a:pt x="359" y="667"/>
                      <a:pt x="574" y="544"/>
                      <a:pt x="796" y="544"/>
                    </a:cubicBezTo>
                    <a:cubicBezTo>
                      <a:pt x="845" y="544"/>
                      <a:pt x="895" y="550"/>
                      <a:pt x="945" y="564"/>
                    </a:cubicBezTo>
                    <a:cubicBezTo>
                      <a:pt x="891" y="544"/>
                      <a:pt x="830" y="529"/>
                      <a:pt x="774" y="529"/>
                    </a:cubicBezTo>
                    <a:cubicBezTo>
                      <a:pt x="762" y="529"/>
                      <a:pt x="750" y="529"/>
                      <a:pt x="738" y="531"/>
                    </a:cubicBezTo>
                    <a:cubicBezTo>
                      <a:pt x="536" y="554"/>
                      <a:pt x="349" y="621"/>
                      <a:pt x="189" y="739"/>
                    </a:cubicBezTo>
                    <a:lnTo>
                      <a:pt x="189" y="739"/>
                    </a:lnTo>
                    <a:cubicBezTo>
                      <a:pt x="176" y="486"/>
                      <a:pt x="111" y="22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9" name="Google Shape;1349;p24"/>
            <p:cNvGrpSpPr/>
            <p:nvPr/>
          </p:nvGrpSpPr>
          <p:grpSpPr>
            <a:xfrm flipH="1">
              <a:off x="8512771" y="3477794"/>
              <a:ext cx="260067" cy="193237"/>
              <a:chOff x="-5636176" y="5200994"/>
              <a:chExt cx="260067" cy="193237"/>
            </a:xfrm>
          </p:grpSpPr>
          <p:sp>
            <p:nvSpPr>
              <p:cNvPr id="1350" name="Google Shape;1350;p24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4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4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4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4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4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4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4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4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9" name="Google Shape;1359;p24"/>
            <p:cNvGrpSpPr/>
            <p:nvPr/>
          </p:nvGrpSpPr>
          <p:grpSpPr>
            <a:xfrm flipH="1">
              <a:off x="8720100" y="4306414"/>
              <a:ext cx="329847" cy="419937"/>
              <a:chOff x="-7799836" y="6124864"/>
              <a:chExt cx="329847" cy="419937"/>
            </a:xfrm>
          </p:grpSpPr>
          <p:sp>
            <p:nvSpPr>
              <p:cNvPr id="1360" name="Google Shape;1360;p24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4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4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4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4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4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4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4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4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9" name="Google Shape;1369;p24"/>
            <p:cNvGrpSpPr/>
            <p:nvPr/>
          </p:nvGrpSpPr>
          <p:grpSpPr>
            <a:xfrm rot="4925126" flipH="1">
              <a:off x="318280" y="4351897"/>
              <a:ext cx="260073" cy="193242"/>
              <a:chOff x="-5636176" y="5200994"/>
              <a:chExt cx="260067" cy="193237"/>
            </a:xfrm>
          </p:grpSpPr>
          <p:sp>
            <p:nvSpPr>
              <p:cNvPr id="1370" name="Google Shape;1370;p24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4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4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4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4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4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4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4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4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9" name="Google Shape;1379;p24"/>
            <p:cNvSpPr/>
            <p:nvPr/>
          </p:nvSpPr>
          <p:spPr>
            <a:xfrm flipH="1">
              <a:off x="8184896" y="45962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4"/>
            <p:cNvSpPr/>
            <p:nvPr/>
          </p:nvSpPr>
          <p:spPr>
            <a:xfrm flipH="1">
              <a:off x="2728382" y="4919171"/>
              <a:ext cx="86995" cy="86947"/>
            </a:xfrm>
            <a:custGeom>
              <a:avLst/>
              <a:gdLst/>
              <a:ahLst/>
              <a:cxnLst/>
              <a:rect l="l" t="t" r="r" b="b"/>
              <a:pathLst>
                <a:path w="1799" h="1798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398"/>
                    <a:pt x="407" y="0"/>
                    <a:pt x="904" y="0"/>
                  </a:cubicBezTo>
                  <a:cubicBezTo>
                    <a:pt x="1401" y="0"/>
                    <a:pt x="1799" y="398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 flipH="1">
              <a:off x="154311" y="13099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406"/>
                    <a:pt x="407" y="0"/>
                    <a:pt x="904" y="0"/>
                  </a:cubicBezTo>
                  <a:cubicBezTo>
                    <a:pt x="1401" y="0"/>
                    <a:pt x="1799" y="406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 flipH="1">
              <a:off x="8592094" y="247029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 flipH="1">
              <a:off x="8988341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 flipH="1">
              <a:off x="8917989" y="16340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 flipH="1">
              <a:off x="271790" y="3375742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 flipH="1">
              <a:off x="6740057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 flipH="1">
              <a:off x="340705" y="4726360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 flipH="1">
              <a:off x="2044679" y="121522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 flipH="1">
              <a:off x="3188939" y="4848658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 flipH="1">
              <a:off x="4798569" y="223636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24"/>
          <p:cNvSpPr txBox="1">
            <a:spLocks noGrp="1"/>
          </p:cNvSpPr>
          <p:nvPr>
            <p:ph type="subTitle" idx="1"/>
          </p:nvPr>
        </p:nvSpPr>
        <p:spPr>
          <a:xfrm>
            <a:off x="2196248" y="2052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24"/>
          <p:cNvSpPr txBox="1">
            <a:spLocks noGrp="1"/>
          </p:cNvSpPr>
          <p:nvPr>
            <p:ph type="subTitle" idx="2"/>
          </p:nvPr>
        </p:nvSpPr>
        <p:spPr>
          <a:xfrm>
            <a:off x="4969552" y="2052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24"/>
          <p:cNvSpPr txBox="1">
            <a:spLocks noGrp="1"/>
          </p:cNvSpPr>
          <p:nvPr>
            <p:ph type="subTitle" idx="3"/>
          </p:nvPr>
        </p:nvSpPr>
        <p:spPr>
          <a:xfrm>
            <a:off x="2196248" y="3485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24"/>
          <p:cNvSpPr txBox="1">
            <a:spLocks noGrp="1"/>
          </p:cNvSpPr>
          <p:nvPr>
            <p:ph type="subTitle" idx="4"/>
          </p:nvPr>
        </p:nvSpPr>
        <p:spPr>
          <a:xfrm>
            <a:off x="4969552" y="3485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24"/>
          <p:cNvSpPr txBox="1">
            <a:spLocks noGrp="1"/>
          </p:cNvSpPr>
          <p:nvPr>
            <p:ph type="subTitle" idx="5"/>
          </p:nvPr>
        </p:nvSpPr>
        <p:spPr>
          <a:xfrm>
            <a:off x="2196248" y="17687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6" name="Google Shape;1396;p24"/>
          <p:cNvSpPr txBox="1">
            <a:spLocks noGrp="1"/>
          </p:cNvSpPr>
          <p:nvPr>
            <p:ph type="subTitle" idx="6"/>
          </p:nvPr>
        </p:nvSpPr>
        <p:spPr>
          <a:xfrm>
            <a:off x="2196248" y="3202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7" name="Google Shape;1397;p24"/>
          <p:cNvSpPr txBox="1">
            <a:spLocks noGrp="1"/>
          </p:cNvSpPr>
          <p:nvPr>
            <p:ph type="subTitle" idx="7"/>
          </p:nvPr>
        </p:nvSpPr>
        <p:spPr>
          <a:xfrm>
            <a:off x="4969548" y="17687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8" name="Google Shape;1398;p24"/>
          <p:cNvSpPr txBox="1">
            <a:spLocks noGrp="1"/>
          </p:cNvSpPr>
          <p:nvPr>
            <p:ph type="subTitle" idx="8"/>
          </p:nvPr>
        </p:nvSpPr>
        <p:spPr>
          <a:xfrm>
            <a:off x="4969548" y="3202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9" name="Google Shape;139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" name="Google Shape;1401;p25"/>
          <p:cNvGrpSpPr/>
          <p:nvPr/>
        </p:nvGrpSpPr>
        <p:grpSpPr>
          <a:xfrm>
            <a:off x="154311" y="101547"/>
            <a:ext cx="9830975" cy="5817408"/>
            <a:chOff x="154311" y="101547"/>
            <a:chExt cx="9830975" cy="5817408"/>
          </a:xfrm>
        </p:grpSpPr>
        <p:sp>
          <p:nvSpPr>
            <p:cNvPr id="1402" name="Google Shape;1402;p25"/>
            <p:cNvSpPr/>
            <p:nvPr/>
          </p:nvSpPr>
          <p:spPr>
            <a:xfrm rot="4914610" flipH="1">
              <a:off x="6649159" y="2569319"/>
              <a:ext cx="3048066" cy="3227366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3" name="Google Shape;1403;p25"/>
            <p:cNvGrpSpPr/>
            <p:nvPr/>
          </p:nvGrpSpPr>
          <p:grpSpPr>
            <a:xfrm rot="4441907">
              <a:off x="583411" y="178080"/>
              <a:ext cx="259676" cy="193234"/>
              <a:chOff x="-2917663" y="5200994"/>
              <a:chExt cx="259680" cy="193237"/>
            </a:xfrm>
          </p:grpSpPr>
          <p:sp>
            <p:nvSpPr>
              <p:cNvPr id="1404" name="Google Shape;1404;p25"/>
              <p:cNvSpPr/>
              <p:nvPr/>
            </p:nvSpPr>
            <p:spPr>
              <a:xfrm>
                <a:off x="-2917663" y="5200994"/>
                <a:ext cx="259680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3985" extrusionOk="0">
                    <a:moveTo>
                      <a:pt x="504" y="0"/>
                    </a:moveTo>
                    <a:cubicBezTo>
                      <a:pt x="195" y="0"/>
                      <a:pt x="1" y="16"/>
                      <a:pt x="1" y="16"/>
                    </a:cubicBezTo>
                    <a:cubicBezTo>
                      <a:pt x="1" y="16"/>
                      <a:pt x="1384" y="157"/>
                      <a:pt x="2171" y="2038"/>
                    </a:cubicBezTo>
                    <a:cubicBezTo>
                      <a:pt x="2626" y="3123"/>
                      <a:pt x="3356" y="3352"/>
                      <a:pt x="3892" y="3352"/>
                    </a:cubicBezTo>
                    <a:cubicBezTo>
                      <a:pt x="4167" y="3352"/>
                      <a:pt x="4390" y="3292"/>
                      <a:pt x="4500" y="3256"/>
                    </a:cubicBezTo>
                    <a:cubicBezTo>
                      <a:pt x="4765" y="3430"/>
                      <a:pt x="4964" y="3686"/>
                      <a:pt x="5071" y="3985"/>
                    </a:cubicBezTo>
                    <a:lnTo>
                      <a:pt x="5370" y="3819"/>
                    </a:lnTo>
                    <a:cubicBezTo>
                      <a:pt x="5370" y="3819"/>
                      <a:pt x="5038" y="3330"/>
                      <a:pt x="4599" y="3107"/>
                    </a:cubicBezTo>
                    <a:cubicBezTo>
                      <a:pt x="5060" y="275"/>
                      <a:pt x="1790" y="0"/>
                      <a:pt x="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5"/>
              <p:cNvSpPr/>
              <p:nvPr/>
            </p:nvSpPr>
            <p:spPr>
              <a:xfrm>
                <a:off x="-2837148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299"/>
                      <a:pt x="1144" y="497"/>
                      <a:pt x="1633" y="696"/>
                    </a:cubicBezTo>
                    <a:cubicBezTo>
                      <a:pt x="2114" y="920"/>
                      <a:pt x="2130" y="1575"/>
                      <a:pt x="2528" y="2047"/>
                    </a:cubicBezTo>
                    <a:cubicBezTo>
                      <a:pt x="2652" y="2155"/>
                      <a:pt x="2810" y="2237"/>
                      <a:pt x="2967" y="2279"/>
                    </a:cubicBezTo>
                    <a:cubicBezTo>
                      <a:pt x="2835" y="705"/>
                      <a:pt x="1277" y="166"/>
                      <a:pt x="1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5"/>
              <p:cNvSpPr/>
              <p:nvPr/>
            </p:nvSpPr>
            <p:spPr>
              <a:xfrm>
                <a:off x="-2817514" y="5287893"/>
                <a:ext cx="62961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76" extrusionOk="0">
                    <a:moveTo>
                      <a:pt x="1" y="0"/>
                    </a:moveTo>
                    <a:cubicBezTo>
                      <a:pt x="34" y="83"/>
                      <a:pt x="67" y="158"/>
                      <a:pt x="100" y="241"/>
                    </a:cubicBezTo>
                    <a:cubicBezTo>
                      <a:pt x="423" y="1003"/>
                      <a:pt x="879" y="1343"/>
                      <a:pt x="1302" y="1475"/>
                    </a:cubicBezTo>
                    <a:cubicBezTo>
                      <a:pt x="979" y="854"/>
                      <a:pt x="829" y="58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5"/>
              <p:cNvSpPr/>
              <p:nvPr/>
            </p:nvSpPr>
            <p:spPr>
              <a:xfrm>
                <a:off x="-2672442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218" y="0"/>
                    </a:moveTo>
                    <a:cubicBezTo>
                      <a:pt x="162" y="0"/>
                      <a:pt x="84" y="38"/>
                      <a:pt x="0" y="195"/>
                    </a:cubicBezTo>
                    <a:cubicBezTo>
                      <a:pt x="29" y="208"/>
                      <a:pt x="59" y="214"/>
                      <a:pt x="89" y="214"/>
                    </a:cubicBezTo>
                    <a:cubicBezTo>
                      <a:pt x="192" y="214"/>
                      <a:pt x="286" y="140"/>
                      <a:pt x="299" y="30"/>
                    </a:cubicBezTo>
                    <a:cubicBezTo>
                      <a:pt x="299" y="30"/>
                      <a:pt x="267" y="0"/>
                      <a:pt x="2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5"/>
              <p:cNvSpPr/>
              <p:nvPr/>
            </p:nvSpPr>
            <p:spPr>
              <a:xfrm>
                <a:off x="-2872787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0" y="1"/>
                    </a:moveTo>
                    <a:cubicBezTo>
                      <a:pt x="92" y="34"/>
                      <a:pt x="315" y="125"/>
                      <a:pt x="406" y="158"/>
                    </a:cubicBezTo>
                    <a:cubicBezTo>
                      <a:pt x="1682" y="747"/>
                      <a:pt x="2718" y="1757"/>
                      <a:pt x="3489" y="2917"/>
                    </a:cubicBezTo>
                    <a:cubicBezTo>
                      <a:pt x="2710" y="1592"/>
                      <a:pt x="1492" y="44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5"/>
              <p:cNvSpPr/>
              <p:nvPr/>
            </p:nvSpPr>
            <p:spPr>
              <a:xfrm>
                <a:off x="-2771430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11" y="100"/>
                      <a:pt x="1078" y="199"/>
                      <a:pt x="1061" y="298"/>
                    </a:cubicBezTo>
                    <a:cubicBezTo>
                      <a:pt x="1014" y="596"/>
                      <a:pt x="1049" y="901"/>
                      <a:pt x="1165" y="1179"/>
                    </a:cubicBezTo>
                    <a:lnTo>
                      <a:pt x="1165" y="1179"/>
                    </a:lnTo>
                    <a:cubicBezTo>
                      <a:pt x="879" y="1042"/>
                      <a:pt x="566" y="971"/>
                      <a:pt x="251" y="971"/>
                    </a:cubicBezTo>
                    <a:cubicBezTo>
                      <a:pt x="168" y="971"/>
                      <a:pt x="84" y="976"/>
                      <a:pt x="1" y="986"/>
                    </a:cubicBezTo>
                    <a:cubicBezTo>
                      <a:pt x="26" y="986"/>
                      <a:pt x="51" y="985"/>
                      <a:pt x="77" y="985"/>
                    </a:cubicBezTo>
                    <a:cubicBezTo>
                      <a:pt x="455" y="985"/>
                      <a:pt x="848" y="1042"/>
                      <a:pt x="1186" y="1226"/>
                    </a:cubicBezTo>
                    <a:lnTo>
                      <a:pt x="1186" y="1226"/>
                    </a:lnTo>
                    <a:cubicBezTo>
                      <a:pt x="1186" y="1226"/>
                      <a:pt x="1186" y="1226"/>
                      <a:pt x="1186" y="1226"/>
                    </a:cubicBezTo>
                    <a:lnTo>
                      <a:pt x="1186" y="1226"/>
                    </a:lnTo>
                    <a:lnTo>
                      <a:pt x="1186" y="1226"/>
                    </a:lnTo>
                    <a:cubicBezTo>
                      <a:pt x="1205" y="1237"/>
                      <a:pt x="1224" y="1248"/>
                      <a:pt x="1244" y="1260"/>
                    </a:cubicBezTo>
                    <a:lnTo>
                      <a:pt x="1219" y="1210"/>
                    </a:lnTo>
                    <a:cubicBezTo>
                      <a:pt x="1094" y="928"/>
                      <a:pt x="1045" y="613"/>
                      <a:pt x="1078" y="307"/>
                    </a:cubicBezTo>
                    <a:cubicBezTo>
                      <a:pt x="1094" y="199"/>
                      <a:pt x="1119" y="10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5"/>
              <p:cNvSpPr/>
              <p:nvPr/>
            </p:nvSpPr>
            <p:spPr>
              <a:xfrm>
                <a:off x="-2795850" y="5247031"/>
                <a:ext cx="52903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6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875" y="337"/>
                      <a:pt x="878" y="713"/>
                      <a:pt x="1029" y="1038"/>
                    </a:cubicBezTo>
                    <a:lnTo>
                      <a:pt x="1029" y="1038"/>
                    </a:lnTo>
                    <a:cubicBezTo>
                      <a:pt x="865" y="1005"/>
                      <a:pt x="698" y="988"/>
                      <a:pt x="531" y="988"/>
                    </a:cubicBezTo>
                    <a:cubicBezTo>
                      <a:pt x="352" y="988"/>
                      <a:pt x="174" y="1007"/>
                      <a:pt x="0" y="1044"/>
                    </a:cubicBezTo>
                    <a:cubicBezTo>
                      <a:pt x="140" y="1025"/>
                      <a:pt x="280" y="1016"/>
                      <a:pt x="421" y="1016"/>
                    </a:cubicBezTo>
                    <a:cubicBezTo>
                      <a:pt x="645" y="1016"/>
                      <a:pt x="869" y="1040"/>
                      <a:pt x="1094" y="1086"/>
                    </a:cubicBezTo>
                    <a:lnTo>
                      <a:pt x="1077" y="1053"/>
                    </a:lnTo>
                    <a:cubicBezTo>
                      <a:pt x="961" y="804"/>
                      <a:pt x="920" y="531"/>
                      <a:pt x="953" y="265"/>
                    </a:cubicBezTo>
                    <a:cubicBezTo>
                      <a:pt x="970" y="174"/>
                      <a:pt x="986" y="91"/>
                      <a:pt x="1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5"/>
              <p:cNvSpPr/>
              <p:nvPr/>
            </p:nvSpPr>
            <p:spPr>
              <a:xfrm>
                <a:off x="-281911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738" y="1"/>
                    </a:moveTo>
                    <a:cubicBezTo>
                      <a:pt x="713" y="59"/>
                      <a:pt x="697" y="125"/>
                      <a:pt x="680" y="191"/>
                    </a:cubicBezTo>
                    <a:cubicBezTo>
                      <a:pt x="657" y="372"/>
                      <a:pt x="670" y="568"/>
                      <a:pt x="743" y="743"/>
                    </a:cubicBezTo>
                    <a:lnTo>
                      <a:pt x="743" y="743"/>
                    </a:lnTo>
                    <a:cubicBezTo>
                      <a:pt x="692" y="738"/>
                      <a:pt x="642" y="735"/>
                      <a:pt x="593" y="735"/>
                    </a:cubicBezTo>
                    <a:cubicBezTo>
                      <a:pt x="388" y="735"/>
                      <a:pt x="187" y="779"/>
                      <a:pt x="1" y="863"/>
                    </a:cubicBezTo>
                    <a:cubicBezTo>
                      <a:pt x="184" y="803"/>
                      <a:pt x="376" y="774"/>
                      <a:pt x="567" y="774"/>
                    </a:cubicBezTo>
                    <a:cubicBezTo>
                      <a:pt x="644" y="774"/>
                      <a:pt x="720" y="779"/>
                      <a:pt x="796" y="788"/>
                    </a:cubicBezTo>
                    <a:lnTo>
                      <a:pt x="788" y="755"/>
                    </a:lnTo>
                    <a:cubicBezTo>
                      <a:pt x="680" y="515"/>
                      <a:pt x="664" y="249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5"/>
              <p:cNvSpPr/>
              <p:nvPr/>
            </p:nvSpPr>
            <p:spPr>
              <a:xfrm>
                <a:off x="-2840339" y="5213374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28" y="157"/>
                      <a:pt x="398" y="342"/>
                      <a:pt x="482" y="488"/>
                    </a:cubicBezTo>
                    <a:lnTo>
                      <a:pt x="482" y="488"/>
                    </a:lnTo>
                    <a:cubicBezTo>
                      <a:pt x="475" y="488"/>
                      <a:pt x="467" y="488"/>
                      <a:pt x="459" y="488"/>
                    </a:cubicBezTo>
                    <a:cubicBezTo>
                      <a:pt x="297" y="488"/>
                      <a:pt x="142" y="521"/>
                      <a:pt x="1" y="580"/>
                    </a:cubicBezTo>
                    <a:lnTo>
                      <a:pt x="1" y="589"/>
                    </a:lnTo>
                    <a:cubicBezTo>
                      <a:pt x="132" y="545"/>
                      <a:pt x="274" y="524"/>
                      <a:pt x="414" y="524"/>
                    </a:cubicBezTo>
                    <a:cubicBezTo>
                      <a:pt x="459" y="524"/>
                      <a:pt x="503" y="527"/>
                      <a:pt x="547" y="531"/>
                    </a:cubicBezTo>
                    <a:lnTo>
                      <a:pt x="523" y="497"/>
                    </a:lnTo>
                    <a:cubicBezTo>
                      <a:pt x="431" y="348"/>
                      <a:pt x="349" y="174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3" name="Google Shape;1413;p25"/>
            <p:cNvGrpSpPr/>
            <p:nvPr/>
          </p:nvGrpSpPr>
          <p:grpSpPr>
            <a:xfrm>
              <a:off x="8628830" y="1017714"/>
              <a:ext cx="329847" cy="419937"/>
              <a:chOff x="-824170" y="6124864"/>
              <a:chExt cx="329847" cy="419937"/>
            </a:xfrm>
          </p:grpSpPr>
          <p:sp>
            <p:nvSpPr>
              <p:cNvPr id="1414" name="Google Shape;1414;p25"/>
              <p:cNvSpPr/>
              <p:nvPr/>
            </p:nvSpPr>
            <p:spPr>
              <a:xfrm>
                <a:off x="-818174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5568" y="1"/>
                    </a:moveTo>
                    <a:cubicBezTo>
                      <a:pt x="5568" y="1"/>
                      <a:pt x="5502" y="2155"/>
                      <a:pt x="2685" y="3572"/>
                    </a:cubicBezTo>
                    <a:cubicBezTo>
                      <a:pt x="224" y="4815"/>
                      <a:pt x="854" y="6803"/>
                      <a:pt x="1044" y="7292"/>
                    </a:cubicBezTo>
                    <a:cubicBezTo>
                      <a:pt x="812" y="7714"/>
                      <a:pt x="448" y="8054"/>
                      <a:pt x="0" y="8245"/>
                    </a:cubicBezTo>
                    <a:lnTo>
                      <a:pt x="282" y="8684"/>
                    </a:lnTo>
                    <a:cubicBezTo>
                      <a:pt x="282" y="8684"/>
                      <a:pt x="1003" y="8129"/>
                      <a:pt x="1293" y="7424"/>
                    </a:cubicBezTo>
                    <a:cubicBezTo>
                      <a:pt x="1462" y="7440"/>
                      <a:pt x="1625" y="7448"/>
                      <a:pt x="1782" y="7448"/>
                    </a:cubicBezTo>
                    <a:cubicBezTo>
                      <a:pt x="6696" y="7448"/>
                      <a:pt x="5569" y="2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5"/>
              <p:cNvSpPr/>
              <p:nvPr/>
            </p:nvSpPr>
            <p:spPr>
              <a:xfrm>
                <a:off x="-699601" y="6249869"/>
                <a:ext cx="154744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807" extrusionOk="0">
                    <a:moveTo>
                      <a:pt x="3199" y="1"/>
                    </a:moveTo>
                    <a:cubicBezTo>
                      <a:pt x="2785" y="755"/>
                      <a:pt x="2545" y="1815"/>
                      <a:pt x="2304" y="2578"/>
                    </a:cubicBezTo>
                    <a:cubicBezTo>
                      <a:pt x="2006" y="3340"/>
                      <a:pt x="995" y="3447"/>
                      <a:pt x="308" y="4102"/>
                    </a:cubicBezTo>
                    <a:cubicBezTo>
                      <a:pt x="150" y="4309"/>
                      <a:pt x="51" y="4549"/>
                      <a:pt x="1" y="4806"/>
                    </a:cubicBezTo>
                    <a:cubicBezTo>
                      <a:pt x="2412" y="4433"/>
                      <a:pt x="3075" y="1973"/>
                      <a:pt x="3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5"/>
              <p:cNvSpPr/>
              <p:nvPr/>
            </p:nvSpPr>
            <p:spPr>
              <a:xfrm>
                <a:off x="-774507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2022" y="66"/>
                      <a:pt x="1906" y="124"/>
                      <a:pt x="1782" y="191"/>
                    </a:cubicBezTo>
                    <a:cubicBezTo>
                      <a:pt x="647" y="762"/>
                      <a:pt x="166" y="1500"/>
                      <a:pt x="1" y="2179"/>
                    </a:cubicBezTo>
                    <a:cubicBezTo>
                      <a:pt x="929" y="1599"/>
                      <a:pt x="2138" y="1284"/>
                      <a:pt x="213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5"/>
              <p:cNvSpPr/>
              <p:nvPr/>
            </p:nvSpPr>
            <p:spPr>
              <a:xfrm>
                <a:off x="-824170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124" y="0"/>
                    </a:moveTo>
                    <a:cubicBezTo>
                      <a:pt x="124" y="0"/>
                      <a:pt x="0" y="348"/>
                      <a:pt x="406" y="448"/>
                    </a:cubicBezTo>
                    <a:cubicBezTo>
                      <a:pt x="406" y="448"/>
                      <a:pt x="605" y="208"/>
                      <a:pt x="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5"/>
              <p:cNvSpPr/>
              <p:nvPr/>
            </p:nvSpPr>
            <p:spPr>
              <a:xfrm>
                <a:off x="-758452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4134" y="1"/>
                    </a:moveTo>
                    <a:lnTo>
                      <a:pt x="4002" y="431"/>
                    </a:lnTo>
                    <a:lnTo>
                      <a:pt x="3936" y="647"/>
                    </a:lnTo>
                    <a:cubicBezTo>
                      <a:pt x="3182" y="2677"/>
                      <a:pt x="1723" y="4400"/>
                      <a:pt x="0" y="5693"/>
                    </a:cubicBezTo>
                    <a:cubicBezTo>
                      <a:pt x="1947" y="4334"/>
                      <a:pt x="3579" y="2345"/>
                      <a:pt x="4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5"/>
              <p:cNvSpPr/>
              <p:nvPr/>
            </p:nvSpPr>
            <p:spPr>
              <a:xfrm>
                <a:off x="-739254" y="6363267"/>
                <a:ext cx="92605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23" extrusionOk="0">
                    <a:moveTo>
                      <a:pt x="274" y="1"/>
                    </a:moveTo>
                    <a:cubicBezTo>
                      <a:pt x="340" y="647"/>
                      <a:pt x="307" y="1334"/>
                      <a:pt x="1" y="1923"/>
                    </a:cubicBezTo>
                    <a:cubicBezTo>
                      <a:pt x="392" y="1716"/>
                      <a:pt x="836" y="1585"/>
                      <a:pt x="1280" y="1585"/>
                    </a:cubicBezTo>
                    <a:cubicBezTo>
                      <a:pt x="1493" y="1585"/>
                      <a:pt x="1707" y="1615"/>
                      <a:pt x="1915" y="1682"/>
                    </a:cubicBezTo>
                    <a:cubicBezTo>
                      <a:pt x="1699" y="1600"/>
                      <a:pt x="1470" y="1564"/>
                      <a:pt x="1239" y="1564"/>
                    </a:cubicBezTo>
                    <a:cubicBezTo>
                      <a:pt x="983" y="1564"/>
                      <a:pt x="725" y="1608"/>
                      <a:pt x="481" y="1682"/>
                    </a:cubicBezTo>
                    <a:cubicBezTo>
                      <a:pt x="349" y="1727"/>
                      <a:pt x="209" y="1777"/>
                      <a:pt x="81" y="1841"/>
                    </a:cubicBezTo>
                    <a:lnTo>
                      <a:pt x="81" y="1841"/>
                    </a:lnTo>
                    <a:cubicBezTo>
                      <a:pt x="334" y="1272"/>
                      <a:pt x="371" y="613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5"/>
              <p:cNvSpPr/>
              <p:nvPr/>
            </p:nvSpPr>
            <p:spPr>
              <a:xfrm>
                <a:off x="-683546" y="6323179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" y="548"/>
                      <a:pt x="141" y="1111"/>
                      <a:pt x="58" y="1666"/>
                    </a:cubicBezTo>
                    <a:cubicBezTo>
                      <a:pt x="390" y="1476"/>
                      <a:pt x="761" y="1378"/>
                      <a:pt x="1134" y="1378"/>
                    </a:cubicBezTo>
                    <a:cubicBezTo>
                      <a:pt x="1329" y="1378"/>
                      <a:pt x="1525" y="1405"/>
                      <a:pt x="1716" y="1459"/>
                    </a:cubicBezTo>
                    <a:cubicBezTo>
                      <a:pt x="1506" y="1387"/>
                      <a:pt x="1288" y="1351"/>
                      <a:pt x="1070" y="1351"/>
                    </a:cubicBezTo>
                    <a:cubicBezTo>
                      <a:pt x="865" y="1351"/>
                      <a:pt x="661" y="1382"/>
                      <a:pt x="464" y="1443"/>
                    </a:cubicBezTo>
                    <a:cubicBezTo>
                      <a:pt x="345" y="1480"/>
                      <a:pt x="226" y="1530"/>
                      <a:pt x="113" y="1588"/>
                    </a:cubicBezTo>
                    <a:lnTo>
                      <a:pt x="113" y="1588"/>
                    </a:lnTo>
                    <a:cubicBezTo>
                      <a:pt x="173" y="1056"/>
                      <a:pt x="137" y="51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5"/>
              <p:cNvSpPr/>
              <p:nvPr/>
            </p:nvSpPr>
            <p:spPr>
              <a:xfrm>
                <a:off x="-639057" y="6284347"/>
                <a:ext cx="68136" cy="57739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194" extrusionOk="0">
                    <a:moveTo>
                      <a:pt x="0" y="0"/>
                    </a:moveTo>
                    <a:cubicBezTo>
                      <a:pt x="158" y="365"/>
                      <a:pt x="232" y="763"/>
                      <a:pt x="216" y="1160"/>
                    </a:cubicBezTo>
                    <a:lnTo>
                      <a:pt x="216" y="1193"/>
                    </a:lnTo>
                    <a:lnTo>
                      <a:pt x="240" y="1177"/>
                    </a:lnTo>
                    <a:cubicBezTo>
                      <a:pt x="497" y="1053"/>
                      <a:pt x="775" y="994"/>
                      <a:pt x="1055" y="994"/>
                    </a:cubicBezTo>
                    <a:cubicBezTo>
                      <a:pt x="1073" y="994"/>
                      <a:pt x="1092" y="994"/>
                      <a:pt x="1110" y="995"/>
                    </a:cubicBezTo>
                    <a:cubicBezTo>
                      <a:pt x="1210" y="995"/>
                      <a:pt x="1309" y="1011"/>
                      <a:pt x="1409" y="1036"/>
                    </a:cubicBezTo>
                    <a:cubicBezTo>
                      <a:pt x="1309" y="1003"/>
                      <a:pt x="1210" y="986"/>
                      <a:pt x="1110" y="970"/>
                    </a:cubicBezTo>
                    <a:cubicBezTo>
                      <a:pt x="1076" y="968"/>
                      <a:pt x="1042" y="967"/>
                      <a:pt x="1008" y="967"/>
                    </a:cubicBezTo>
                    <a:cubicBezTo>
                      <a:pt x="746" y="967"/>
                      <a:pt x="486" y="1022"/>
                      <a:pt x="250" y="1131"/>
                    </a:cubicBezTo>
                    <a:lnTo>
                      <a:pt x="250" y="1131"/>
                    </a:lnTo>
                    <a:cubicBezTo>
                      <a:pt x="261" y="735"/>
                      <a:pt x="178" y="34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5"/>
              <p:cNvSpPr/>
              <p:nvPr/>
            </p:nvSpPr>
            <p:spPr>
              <a:xfrm>
                <a:off x="-601822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66"/>
                      <a:pt x="150" y="539"/>
                      <a:pt x="150" y="821"/>
                    </a:cubicBezTo>
                    <a:lnTo>
                      <a:pt x="183" y="796"/>
                    </a:lnTo>
                    <a:cubicBezTo>
                      <a:pt x="359" y="667"/>
                      <a:pt x="574" y="544"/>
                      <a:pt x="796" y="544"/>
                    </a:cubicBezTo>
                    <a:cubicBezTo>
                      <a:pt x="845" y="544"/>
                      <a:pt x="895" y="550"/>
                      <a:pt x="945" y="564"/>
                    </a:cubicBezTo>
                    <a:cubicBezTo>
                      <a:pt x="891" y="544"/>
                      <a:pt x="830" y="529"/>
                      <a:pt x="774" y="529"/>
                    </a:cubicBezTo>
                    <a:cubicBezTo>
                      <a:pt x="762" y="529"/>
                      <a:pt x="750" y="529"/>
                      <a:pt x="738" y="531"/>
                    </a:cubicBezTo>
                    <a:cubicBezTo>
                      <a:pt x="536" y="554"/>
                      <a:pt x="349" y="621"/>
                      <a:pt x="189" y="739"/>
                    </a:cubicBezTo>
                    <a:lnTo>
                      <a:pt x="189" y="739"/>
                    </a:lnTo>
                    <a:cubicBezTo>
                      <a:pt x="176" y="486"/>
                      <a:pt x="111" y="22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3" name="Google Shape;1423;p25"/>
            <p:cNvGrpSpPr/>
            <p:nvPr/>
          </p:nvGrpSpPr>
          <p:grpSpPr>
            <a:xfrm>
              <a:off x="440174" y="3477794"/>
              <a:ext cx="260067" cy="193237"/>
              <a:chOff x="-5636176" y="5200994"/>
              <a:chExt cx="260067" cy="193237"/>
            </a:xfrm>
          </p:grpSpPr>
          <p:sp>
            <p:nvSpPr>
              <p:cNvPr id="1424" name="Google Shape;1424;p25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5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5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5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5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5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5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5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5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5"/>
            <p:cNvGrpSpPr/>
            <p:nvPr/>
          </p:nvGrpSpPr>
          <p:grpSpPr>
            <a:xfrm>
              <a:off x="185339" y="960639"/>
              <a:ext cx="329847" cy="419937"/>
              <a:chOff x="-7799836" y="6124864"/>
              <a:chExt cx="329847" cy="419937"/>
            </a:xfrm>
          </p:grpSpPr>
          <p:sp>
            <p:nvSpPr>
              <p:cNvPr id="1434" name="Google Shape;1434;p25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5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5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5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5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5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5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5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5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3" name="Google Shape;1443;p25"/>
            <p:cNvGrpSpPr/>
            <p:nvPr/>
          </p:nvGrpSpPr>
          <p:grpSpPr>
            <a:xfrm rot="-4925126">
              <a:off x="5150858" y="4768834"/>
              <a:ext cx="260073" cy="193242"/>
              <a:chOff x="-5636176" y="5200994"/>
              <a:chExt cx="260067" cy="193237"/>
            </a:xfrm>
          </p:grpSpPr>
          <p:sp>
            <p:nvSpPr>
              <p:cNvPr id="1444" name="Google Shape;1444;p25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5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5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5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5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5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5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5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5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25"/>
            <p:cNvSpPr/>
            <p:nvPr/>
          </p:nvSpPr>
          <p:spPr>
            <a:xfrm>
              <a:off x="8271869" y="358021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8971705" y="23005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406"/>
                    <a:pt x="407" y="0"/>
                    <a:pt x="904" y="0"/>
                  </a:cubicBezTo>
                  <a:cubicBezTo>
                    <a:pt x="1401" y="0"/>
                    <a:pt x="1799" y="406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5"/>
            <p:cNvSpPr/>
            <p:nvPr/>
          </p:nvSpPr>
          <p:spPr>
            <a:xfrm>
              <a:off x="154311" y="316972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5"/>
            <p:cNvSpPr/>
            <p:nvPr/>
          </p:nvSpPr>
          <p:spPr>
            <a:xfrm>
              <a:off x="185355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5"/>
            <p:cNvSpPr/>
            <p:nvPr/>
          </p:nvSpPr>
          <p:spPr>
            <a:xfrm>
              <a:off x="550557" y="26527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5"/>
            <p:cNvSpPr/>
            <p:nvPr/>
          </p:nvSpPr>
          <p:spPr>
            <a:xfrm>
              <a:off x="8901906" y="3375742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5"/>
            <p:cNvSpPr/>
            <p:nvPr/>
          </p:nvSpPr>
          <p:spPr>
            <a:xfrm>
              <a:off x="2433349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5"/>
            <p:cNvSpPr/>
            <p:nvPr/>
          </p:nvSpPr>
          <p:spPr>
            <a:xfrm>
              <a:off x="8832701" y="4726360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5"/>
            <p:cNvSpPr/>
            <p:nvPr/>
          </p:nvSpPr>
          <p:spPr>
            <a:xfrm>
              <a:off x="5127993" y="10154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5"/>
            <p:cNvSpPr/>
            <p:nvPr/>
          </p:nvSpPr>
          <p:spPr>
            <a:xfrm>
              <a:off x="5984757" y="4848658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5"/>
            <p:cNvSpPr/>
            <p:nvPr/>
          </p:nvSpPr>
          <p:spPr>
            <a:xfrm>
              <a:off x="1109161" y="496052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4" name="Google Shape;1464;p25"/>
          <p:cNvSpPr txBox="1">
            <a:spLocks noGrp="1"/>
          </p:cNvSpPr>
          <p:nvPr>
            <p:ph type="subTitle" idx="1"/>
          </p:nvPr>
        </p:nvSpPr>
        <p:spPr>
          <a:xfrm>
            <a:off x="1109150" y="2247275"/>
            <a:ext cx="19860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65" name="Google Shape;1465;p25"/>
          <p:cNvSpPr txBox="1">
            <a:spLocks noGrp="1"/>
          </p:cNvSpPr>
          <p:nvPr>
            <p:ph type="subTitle" idx="2"/>
          </p:nvPr>
        </p:nvSpPr>
        <p:spPr>
          <a:xfrm>
            <a:off x="3578999" y="2247275"/>
            <a:ext cx="19860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66" name="Google Shape;1466;p25"/>
          <p:cNvSpPr txBox="1">
            <a:spLocks noGrp="1"/>
          </p:cNvSpPr>
          <p:nvPr>
            <p:ph type="subTitle" idx="3"/>
          </p:nvPr>
        </p:nvSpPr>
        <p:spPr>
          <a:xfrm>
            <a:off x="1109150" y="3985473"/>
            <a:ext cx="19860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67" name="Google Shape;1467;p25"/>
          <p:cNvSpPr txBox="1">
            <a:spLocks noGrp="1"/>
          </p:cNvSpPr>
          <p:nvPr>
            <p:ph type="subTitle" idx="4"/>
          </p:nvPr>
        </p:nvSpPr>
        <p:spPr>
          <a:xfrm>
            <a:off x="3578999" y="3985473"/>
            <a:ext cx="19860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68" name="Google Shape;1468;p25"/>
          <p:cNvSpPr txBox="1">
            <a:spLocks noGrp="1"/>
          </p:cNvSpPr>
          <p:nvPr>
            <p:ph type="subTitle" idx="5"/>
          </p:nvPr>
        </p:nvSpPr>
        <p:spPr>
          <a:xfrm>
            <a:off x="6048847" y="2247275"/>
            <a:ext cx="19860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69" name="Google Shape;1469;p25"/>
          <p:cNvSpPr txBox="1">
            <a:spLocks noGrp="1"/>
          </p:cNvSpPr>
          <p:nvPr>
            <p:ph type="subTitle" idx="6"/>
          </p:nvPr>
        </p:nvSpPr>
        <p:spPr>
          <a:xfrm>
            <a:off x="6048847" y="3985473"/>
            <a:ext cx="19860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470" name="Google Shape;1470;p25"/>
          <p:cNvSpPr txBox="1">
            <a:spLocks noGrp="1"/>
          </p:cNvSpPr>
          <p:nvPr>
            <p:ph type="subTitle" idx="7"/>
          </p:nvPr>
        </p:nvSpPr>
        <p:spPr>
          <a:xfrm>
            <a:off x="1110050" y="1985788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1471" name="Google Shape;1471;p25"/>
          <p:cNvSpPr txBox="1">
            <a:spLocks noGrp="1"/>
          </p:cNvSpPr>
          <p:nvPr>
            <p:ph type="subTitle" idx="8"/>
          </p:nvPr>
        </p:nvSpPr>
        <p:spPr>
          <a:xfrm>
            <a:off x="3579899" y="1985788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1472" name="Google Shape;1472;p25"/>
          <p:cNvSpPr txBox="1">
            <a:spLocks noGrp="1"/>
          </p:cNvSpPr>
          <p:nvPr>
            <p:ph type="subTitle" idx="9"/>
          </p:nvPr>
        </p:nvSpPr>
        <p:spPr>
          <a:xfrm>
            <a:off x="6049747" y="1985788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1473" name="Google Shape;1473;p25"/>
          <p:cNvSpPr txBox="1">
            <a:spLocks noGrp="1"/>
          </p:cNvSpPr>
          <p:nvPr>
            <p:ph type="subTitle" idx="13"/>
          </p:nvPr>
        </p:nvSpPr>
        <p:spPr>
          <a:xfrm>
            <a:off x="1110050" y="37228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1474" name="Google Shape;1474;p25"/>
          <p:cNvSpPr txBox="1">
            <a:spLocks noGrp="1"/>
          </p:cNvSpPr>
          <p:nvPr>
            <p:ph type="subTitle" idx="14"/>
          </p:nvPr>
        </p:nvSpPr>
        <p:spPr>
          <a:xfrm>
            <a:off x="3579899" y="37228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1475" name="Google Shape;1475;p25"/>
          <p:cNvSpPr txBox="1">
            <a:spLocks noGrp="1"/>
          </p:cNvSpPr>
          <p:nvPr>
            <p:ph type="subTitle" idx="15"/>
          </p:nvPr>
        </p:nvSpPr>
        <p:spPr>
          <a:xfrm>
            <a:off x="6049747" y="37228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prasimo"/>
              <a:buNone/>
              <a:defRPr sz="23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1476" name="Google Shape;147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9"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27"/>
          <p:cNvGrpSpPr/>
          <p:nvPr/>
        </p:nvGrpSpPr>
        <p:grpSpPr>
          <a:xfrm>
            <a:off x="-425400" y="-504399"/>
            <a:ext cx="9569330" cy="5647893"/>
            <a:chOff x="-425400" y="-504399"/>
            <a:chExt cx="9569330" cy="5647893"/>
          </a:xfrm>
        </p:grpSpPr>
        <p:sp>
          <p:nvSpPr>
            <p:cNvPr id="1541" name="Google Shape;1541;p27"/>
            <p:cNvSpPr/>
            <p:nvPr/>
          </p:nvSpPr>
          <p:spPr>
            <a:xfrm>
              <a:off x="0" y="3999900"/>
              <a:ext cx="9143930" cy="1143594"/>
            </a:xfrm>
            <a:custGeom>
              <a:avLst/>
              <a:gdLst/>
              <a:ahLst/>
              <a:cxnLst/>
              <a:rect l="l" t="t" r="r" b="b"/>
              <a:pathLst>
                <a:path w="139230" h="6588" extrusionOk="0">
                  <a:moveTo>
                    <a:pt x="1" y="1"/>
                  </a:moveTo>
                  <a:lnTo>
                    <a:pt x="1" y="6587"/>
                  </a:lnTo>
                  <a:lnTo>
                    <a:pt x="139230" y="6587"/>
                  </a:lnTo>
                  <a:lnTo>
                    <a:pt x="139230" y="1"/>
                  </a:ln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7"/>
            <p:cNvSpPr/>
            <p:nvPr/>
          </p:nvSpPr>
          <p:spPr>
            <a:xfrm rot="5400000" flipH="1">
              <a:off x="-335007" y="-594792"/>
              <a:ext cx="3076161" cy="3256948"/>
            </a:xfrm>
            <a:custGeom>
              <a:avLst/>
              <a:gdLst/>
              <a:ahLst/>
              <a:cxnLst/>
              <a:rect l="l" t="t" r="r" b="b"/>
              <a:pathLst>
                <a:path w="63791" h="67540" extrusionOk="0">
                  <a:moveTo>
                    <a:pt x="55195" y="0"/>
                  </a:moveTo>
                  <a:cubicBezTo>
                    <a:pt x="39371" y="0"/>
                    <a:pt x="38425" y="12534"/>
                    <a:pt x="42994" y="25681"/>
                  </a:cubicBezTo>
                  <a:cubicBezTo>
                    <a:pt x="48280" y="40902"/>
                    <a:pt x="40342" y="44406"/>
                    <a:pt x="20175" y="46072"/>
                  </a:cubicBezTo>
                  <a:cubicBezTo>
                    <a:pt x="0" y="47737"/>
                    <a:pt x="9089" y="67539"/>
                    <a:pt x="9089" y="67539"/>
                  </a:cubicBezTo>
                  <a:lnTo>
                    <a:pt x="63790" y="67539"/>
                  </a:lnTo>
                  <a:lnTo>
                    <a:pt x="63790" y="974"/>
                  </a:lnTo>
                  <a:cubicBezTo>
                    <a:pt x="60534" y="309"/>
                    <a:pt x="57681" y="0"/>
                    <a:pt x="551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3" name="Google Shape;1543;p27"/>
            <p:cNvGrpSpPr/>
            <p:nvPr/>
          </p:nvGrpSpPr>
          <p:grpSpPr>
            <a:xfrm>
              <a:off x="5984762" y="329519"/>
              <a:ext cx="259680" cy="193237"/>
              <a:chOff x="-2917663" y="5200994"/>
              <a:chExt cx="259680" cy="193237"/>
            </a:xfrm>
          </p:grpSpPr>
          <p:sp>
            <p:nvSpPr>
              <p:cNvPr id="1544" name="Google Shape;1544;p27"/>
              <p:cNvSpPr/>
              <p:nvPr/>
            </p:nvSpPr>
            <p:spPr>
              <a:xfrm>
                <a:off x="-2917663" y="5200994"/>
                <a:ext cx="259680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3985" extrusionOk="0">
                    <a:moveTo>
                      <a:pt x="504" y="0"/>
                    </a:moveTo>
                    <a:cubicBezTo>
                      <a:pt x="195" y="0"/>
                      <a:pt x="1" y="16"/>
                      <a:pt x="1" y="16"/>
                    </a:cubicBezTo>
                    <a:cubicBezTo>
                      <a:pt x="1" y="16"/>
                      <a:pt x="1384" y="157"/>
                      <a:pt x="2171" y="2038"/>
                    </a:cubicBezTo>
                    <a:cubicBezTo>
                      <a:pt x="2626" y="3123"/>
                      <a:pt x="3356" y="3352"/>
                      <a:pt x="3892" y="3352"/>
                    </a:cubicBezTo>
                    <a:cubicBezTo>
                      <a:pt x="4167" y="3352"/>
                      <a:pt x="4390" y="3292"/>
                      <a:pt x="4500" y="3256"/>
                    </a:cubicBezTo>
                    <a:cubicBezTo>
                      <a:pt x="4765" y="3430"/>
                      <a:pt x="4964" y="3686"/>
                      <a:pt x="5071" y="3985"/>
                    </a:cubicBezTo>
                    <a:lnTo>
                      <a:pt x="5370" y="3819"/>
                    </a:lnTo>
                    <a:cubicBezTo>
                      <a:pt x="5370" y="3819"/>
                      <a:pt x="5038" y="3330"/>
                      <a:pt x="4599" y="3107"/>
                    </a:cubicBezTo>
                    <a:cubicBezTo>
                      <a:pt x="5060" y="275"/>
                      <a:pt x="1790" y="0"/>
                      <a:pt x="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-2837148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299"/>
                      <a:pt x="1144" y="497"/>
                      <a:pt x="1633" y="696"/>
                    </a:cubicBezTo>
                    <a:cubicBezTo>
                      <a:pt x="2114" y="920"/>
                      <a:pt x="2130" y="1575"/>
                      <a:pt x="2528" y="2047"/>
                    </a:cubicBezTo>
                    <a:cubicBezTo>
                      <a:pt x="2652" y="2155"/>
                      <a:pt x="2810" y="2237"/>
                      <a:pt x="2967" y="2279"/>
                    </a:cubicBezTo>
                    <a:cubicBezTo>
                      <a:pt x="2835" y="705"/>
                      <a:pt x="1277" y="166"/>
                      <a:pt x="1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-2817514" y="5287893"/>
                <a:ext cx="62961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76" extrusionOk="0">
                    <a:moveTo>
                      <a:pt x="1" y="0"/>
                    </a:moveTo>
                    <a:cubicBezTo>
                      <a:pt x="34" y="83"/>
                      <a:pt x="67" y="158"/>
                      <a:pt x="100" y="241"/>
                    </a:cubicBezTo>
                    <a:cubicBezTo>
                      <a:pt x="423" y="1003"/>
                      <a:pt x="879" y="1343"/>
                      <a:pt x="1302" y="1475"/>
                    </a:cubicBezTo>
                    <a:cubicBezTo>
                      <a:pt x="979" y="854"/>
                      <a:pt x="829" y="58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-2672442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218" y="0"/>
                    </a:moveTo>
                    <a:cubicBezTo>
                      <a:pt x="162" y="0"/>
                      <a:pt x="84" y="38"/>
                      <a:pt x="0" y="195"/>
                    </a:cubicBezTo>
                    <a:cubicBezTo>
                      <a:pt x="29" y="208"/>
                      <a:pt x="59" y="214"/>
                      <a:pt x="89" y="214"/>
                    </a:cubicBezTo>
                    <a:cubicBezTo>
                      <a:pt x="192" y="214"/>
                      <a:pt x="286" y="140"/>
                      <a:pt x="299" y="30"/>
                    </a:cubicBezTo>
                    <a:cubicBezTo>
                      <a:pt x="299" y="30"/>
                      <a:pt x="267" y="0"/>
                      <a:pt x="2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-2872787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0" y="1"/>
                    </a:moveTo>
                    <a:cubicBezTo>
                      <a:pt x="92" y="34"/>
                      <a:pt x="315" y="125"/>
                      <a:pt x="406" y="158"/>
                    </a:cubicBezTo>
                    <a:cubicBezTo>
                      <a:pt x="1682" y="747"/>
                      <a:pt x="2718" y="1757"/>
                      <a:pt x="3489" y="2917"/>
                    </a:cubicBezTo>
                    <a:cubicBezTo>
                      <a:pt x="2710" y="1592"/>
                      <a:pt x="1492" y="44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-2771430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11" y="100"/>
                      <a:pt x="1078" y="199"/>
                      <a:pt x="1061" y="298"/>
                    </a:cubicBezTo>
                    <a:cubicBezTo>
                      <a:pt x="1014" y="596"/>
                      <a:pt x="1049" y="901"/>
                      <a:pt x="1165" y="1179"/>
                    </a:cubicBezTo>
                    <a:lnTo>
                      <a:pt x="1165" y="1179"/>
                    </a:lnTo>
                    <a:cubicBezTo>
                      <a:pt x="879" y="1042"/>
                      <a:pt x="566" y="971"/>
                      <a:pt x="251" y="971"/>
                    </a:cubicBezTo>
                    <a:cubicBezTo>
                      <a:pt x="168" y="971"/>
                      <a:pt x="84" y="976"/>
                      <a:pt x="1" y="986"/>
                    </a:cubicBezTo>
                    <a:cubicBezTo>
                      <a:pt x="26" y="986"/>
                      <a:pt x="51" y="985"/>
                      <a:pt x="77" y="985"/>
                    </a:cubicBezTo>
                    <a:cubicBezTo>
                      <a:pt x="455" y="985"/>
                      <a:pt x="848" y="1042"/>
                      <a:pt x="1186" y="1226"/>
                    </a:cubicBezTo>
                    <a:lnTo>
                      <a:pt x="1186" y="1226"/>
                    </a:lnTo>
                    <a:cubicBezTo>
                      <a:pt x="1186" y="1226"/>
                      <a:pt x="1186" y="1226"/>
                      <a:pt x="1186" y="1226"/>
                    </a:cubicBezTo>
                    <a:lnTo>
                      <a:pt x="1186" y="1226"/>
                    </a:lnTo>
                    <a:lnTo>
                      <a:pt x="1186" y="1226"/>
                    </a:lnTo>
                    <a:cubicBezTo>
                      <a:pt x="1205" y="1237"/>
                      <a:pt x="1224" y="1248"/>
                      <a:pt x="1244" y="1260"/>
                    </a:cubicBezTo>
                    <a:lnTo>
                      <a:pt x="1219" y="1210"/>
                    </a:lnTo>
                    <a:cubicBezTo>
                      <a:pt x="1094" y="928"/>
                      <a:pt x="1045" y="613"/>
                      <a:pt x="1078" y="307"/>
                    </a:cubicBezTo>
                    <a:cubicBezTo>
                      <a:pt x="1094" y="199"/>
                      <a:pt x="1119" y="10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-2795850" y="5247031"/>
                <a:ext cx="52903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6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875" y="337"/>
                      <a:pt x="878" y="713"/>
                      <a:pt x="1029" y="1038"/>
                    </a:cubicBezTo>
                    <a:lnTo>
                      <a:pt x="1029" y="1038"/>
                    </a:lnTo>
                    <a:cubicBezTo>
                      <a:pt x="865" y="1005"/>
                      <a:pt x="698" y="988"/>
                      <a:pt x="531" y="988"/>
                    </a:cubicBezTo>
                    <a:cubicBezTo>
                      <a:pt x="352" y="988"/>
                      <a:pt x="174" y="1007"/>
                      <a:pt x="0" y="1044"/>
                    </a:cubicBezTo>
                    <a:cubicBezTo>
                      <a:pt x="140" y="1025"/>
                      <a:pt x="280" y="1016"/>
                      <a:pt x="421" y="1016"/>
                    </a:cubicBezTo>
                    <a:cubicBezTo>
                      <a:pt x="645" y="1016"/>
                      <a:pt x="869" y="1040"/>
                      <a:pt x="1094" y="1086"/>
                    </a:cubicBezTo>
                    <a:lnTo>
                      <a:pt x="1077" y="1053"/>
                    </a:lnTo>
                    <a:cubicBezTo>
                      <a:pt x="961" y="804"/>
                      <a:pt x="920" y="531"/>
                      <a:pt x="953" y="265"/>
                    </a:cubicBezTo>
                    <a:cubicBezTo>
                      <a:pt x="970" y="174"/>
                      <a:pt x="986" y="91"/>
                      <a:pt x="1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-281911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738" y="1"/>
                    </a:moveTo>
                    <a:cubicBezTo>
                      <a:pt x="713" y="59"/>
                      <a:pt x="697" y="125"/>
                      <a:pt x="680" y="191"/>
                    </a:cubicBezTo>
                    <a:cubicBezTo>
                      <a:pt x="657" y="372"/>
                      <a:pt x="670" y="568"/>
                      <a:pt x="743" y="743"/>
                    </a:cubicBezTo>
                    <a:lnTo>
                      <a:pt x="743" y="743"/>
                    </a:lnTo>
                    <a:cubicBezTo>
                      <a:pt x="692" y="738"/>
                      <a:pt x="642" y="735"/>
                      <a:pt x="593" y="735"/>
                    </a:cubicBezTo>
                    <a:cubicBezTo>
                      <a:pt x="388" y="735"/>
                      <a:pt x="187" y="779"/>
                      <a:pt x="1" y="863"/>
                    </a:cubicBezTo>
                    <a:cubicBezTo>
                      <a:pt x="184" y="803"/>
                      <a:pt x="376" y="774"/>
                      <a:pt x="567" y="774"/>
                    </a:cubicBezTo>
                    <a:cubicBezTo>
                      <a:pt x="644" y="774"/>
                      <a:pt x="720" y="779"/>
                      <a:pt x="796" y="788"/>
                    </a:cubicBezTo>
                    <a:lnTo>
                      <a:pt x="788" y="755"/>
                    </a:lnTo>
                    <a:cubicBezTo>
                      <a:pt x="680" y="515"/>
                      <a:pt x="664" y="249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-2840339" y="5213374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28" y="157"/>
                      <a:pt x="398" y="342"/>
                      <a:pt x="482" y="488"/>
                    </a:cubicBezTo>
                    <a:lnTo>
                      <a:pt x="482" y="488"/>
                    </a:lnTo>
                    <a:cubicBezTo>
                      <a:pt x="475" y="488"/>
                      <a:pt x="467" y="488"/>
                      <a:pt x="459" y="488"/>
                    </a:cubicBezTo>
                    <a:cubicBezTo>
                      <a:pt x="297" y="488"/>
                      <a:pt x="142" y="521"/>
                      <a:pt x="1" y="580"/>
                    </a:cubicBezTo>
                    <a:lnTo>
                      <a:pt x="1" y="589"/>
                    </a:lnTo>
                    <a:cubicBezTo>
                      <a:pt x="132" y="545"/>
                      <a:pt x="274" y="524"/>
                      <a:pt x="414" y="524"/>
                    </a:cubicBezTo>
                    <a:cubicBezTo>
                      <a:pt x="459" y="524"/>
                      <a:pt x="503" y="527"/>
                      <a:pt x="547" y="531"/>
                    </a:cubicBezTo>
                    <a:lnTo>
                      <a:pt x="523" y="497"/>
                    </a:lnTo>
                    <a:cubicBezTo>
                      <a:pt x="431" y="348"/>
                      <a:pt x="349" y="174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3" name="Google Shape;1553;p27"/>
            <p:cNvGrpSpPr/>
            <p:nvPr/>
          </p:nvGrpSpPr>
          <p:grpSpPr>
            <a:xfrm>
              <a:off x="8687580" y="329527"/>
              <a:ext cx="329847" cy="419937"/>
              <a:chOff x="-824170" y="6124864"/>
              <a:chExt cx="329847" cy="419937"/>
            </a:xfrm>
          </p:grpSpPr>
          <p:sp>
            <p:nvSpPr>
              <p:cNvPr id="1554" name="Google Shape;1554;p27"/>
              <p:cNvSpPr/>
              <p:nvPr/>
            </p:nvSpPr>
            <p:spPr>
              <a:xfrm>
                <a:off x="-818174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5568" y="1"/>
                    </a:moveTo>
                    <a:cubicBezTo>
                      <a:pt x="5568" y="1"/>
                      <a:pt x="5502" y="2155"/>
                      <a:pt x="2685" y="3572"/>
                    </a:cubicBezTo>
                    <a:cubicBezTo>
                      <a:pt x="224" y="4815"/>
                      <a:pt x="854" y="6803"/>
                      <a:pt x="1044" y="7292"/>
                    </a:cubicBezTo>
                    <a:cubicBezTo>
                      <a:pt x="812" y="7714"/>
                      <a:pt x="448" y="8054"/>
                      <a:pt x="0" y="8245"/>
                    </a:cubicBezTo>
                    <a:lnTo>
                      <a:pt x="282" y="8684"/>
                    </a:lnTo>
                    <a:cubicBezTo>
                      <a:pt x="282" y="8684"/>
                      <a:pt x="1003" y="8129"/>
                      <a:pt x="1293" y="7424"/>
                    </a:cubicBezTo>
                    <a:cubicBezTo>
                      <a:pt x="1462" y="7440"/>
                      <a:pt x="1625" y="7448"/>
                      <a:pt x="1782" y="7448"/>
                    </a:cubicBezTo>
                    <a:cubicBezTo>
                      <a:pt x="6696" y="7448"/>
                      <a:pt x="5569" y="2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-699601" y="6249869"/>
                <a:ext cx="154744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807" extrusionOk="0">
                    <a:moveTo>
                      <a:pt x="3199" y="1"/>
                    </a:moveTo>
                    <a:cubicBezTo>
                      <a:pt x="2785" y="755"/>
                      <a:pt x="2545" y="1815"/>
                      <a:pt x="2304" y="2578"/>
                    </a:cubicBezTo>
                    <a:cubicBezTo>
                      <a:pt x="2006" y="3340"/>
                      <a:pt x="995" y="3447"/>
                      <a:pt x="308" y="4102"/>
                    </a:cubicBezTo>
                    <a:cubicBezTo>
                      <a:pt x="150" y="4309"/>
                      <a:pt x="51" y="4549"/>
                      <a:pt x="1" y="4806"/>
                    </a:cubicBezTo>
                    <a:cubicBezTo>
                      <a:pt x="2412" y="4433"/>
                      <a:pt x="3075" y="1973"/>
                      <a:pt x="3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27"/>
              <p:cNvSpPr/>
              <p:nvPr/>
            </p:nvSpPr>
            <p:spPr>
              <a:xfrm>
                <a:off x="-774507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2022" y="66"/>
                      <a:pt x="1906" y="124"/>
                      <a:pt x="1782" y="191"/>
                    </a:cubicBezTo>
                    <a:cubicBezTo>
                      <a:pt x="647" y="762"/>
                      <a:pt x="166" y="1500"/>
                      <a:pt x="1" y="2179"/>
                    </a:cubicBezTo>
                    <a:cubicBezTo>
                      <a:pt x="929" y="1599"/>
                      <a:pt x="2138" y="1284"/>
                      <a:pt x="213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27"/>
              <p:cNvSpPr/>
              <p:nvPr/>
            </p:nvSpPr>
            <p:spPr>
              <a:xfrm>
                <a:off x="-824170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124" y="0"/>
                    </a:moveTo>
                    <a:cubicBezTo>
                      <a:pt x="124" y="0"/>
                      <a:pt x="0" y="348"/>
                      <a:pt x="406" y="448"/>
                    </a:cubicBezTo>
                    <a:cubicBezTo>
                      <a:pt x="406" y="448"/>
                      <a:pt x="605" y="208"/>
                      <a:pt x="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-758452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4134" y="1"/>
                    </a:moveTo>
                    <a:lnTo>
                      <a:pt x="4002" y="431"/>
                    </a:lnTo>
                    <a:lnTo>
                      <a:pt x="3936" y="647"/>
                    </a:lnTo>
                    <a:cubicBezTo>
                      <a:pt x="3182" y="2677"/>
                      <a:pt x="1723" y="4400"/>
                      <a:pt x="0" y="5693"/>
                    </a:cubicBezTo>
                    <a:cubicBezTo>
                      <a:pt x="1947" y="4334"/>
                      <a:pt x="3579" y="2345"/>
                      <a:pt x="4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-739254" y="6363267"/>
                <a:ext cx="92605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23" extrusionOk="0">
                    <a:moveTo>
                      <a:pt x="274" y="1"/>
                    </a:moveTo>
                    <a:cubicBezTo>
                      <a:pt x="340" y="647"/>
                      <a:pt x="307" y="1334"/>
                      <a:pt x="1" y="1923"/>
                    </a:cubicBezTo>
                    <a:cubicBezTo>
                      <a:pt x="392" y="1716"/>
                      <a:pt x="836" y="1585"/>
                      <a:pt x="1280" y="1585"/>
                    </a:cubicBezTo>
                    <a:cubicBezTo>
                      <a:pt x="1493" y="1585"/>
                      <a:pt x="1707" y="1615"/>
                      <a:pt x="1915" y="1682"/>
                    </a:cubicBezTo>
                    <a:cubicBezTo>
                      <a:pt x="1699" y="1600"/>
                      <a:pt x="1470" y="1564"/>
                      <a:pt x="1239" y="1564"/>
                    </a:cubicBezTo>
                    <a:cubicBezTo>
                      <a:pt x="983" y="1564"/>
                      <a:pt x="725" y="1608"/>
                      <a:pt x="481" y="1682"/>
                    </a:cubicBezTo>
                    <a:cubicBezTo>
                      <a:pt x="349" y="1727"/>
                      <a:pt x="209" y="1777"/>
                      <a:pt x="81" y="1841"/>
                    </a:cubicBezTo>
                    <a:lnTo>
                      <a:pt x="81" y="1841"/>
                    </a:lnTo>
                    <a:cubicBezTo>
                      <a:pt x="334" y="1272"/>
                      <a:pt x="371" y="613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-683546" y="6323179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" y="548"/>
                      <a:pt x="141" y="1111"/>
                      <a:pt x="58" y="1666"/>
                    </a:cubicBezTo>
                    <a:cubicBezTo>
                      <a:pt x="390" y="1476"/>
                      <a:pt x="761" y="1378"/>
                      <a:pt x="1134" y="1378"/>
                    </a:cubicBezTo>
                    <a:cubicBezTo>
                      <a:pt x="1329" y="1378"/>
                      <a:pt x="1525" y="1405"/>
                      <a:pt x="1716" y="1459"/>
                    </a:cubicBezTo>
                    <a:cubicBezTo>
                      <a:pt x="1506" y="1387"/>
                      <a:pt x="1288" y="1351"/>
                      <a:pt x="1070" y="1351"/>
                    </a:cubicBezTo>
                    <a:cubicBezTo>
                      <a:pt x="865" y="1351"/>
                      <a:pt x="661" y="1382"/>
                      <a:pt x="464" y="1443"/>
                    </a:cubicBezTo>
                    <a:cubicBezTo>
                      <a:pt x="345" y="1480"/>
                      <a:pt x="226" y="1530"/>
                      <a:pt x="113" y="1588"/>
                    </a:cubicBezTo>
                    <a:lnTo>
                      <a:pt x="113" y="1588"/>
                    </a:lnTo>
                    <a:cubicBezTo>
                      <a:pt x="173" y="1056"/>
                      <a:pt x="137" y="51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-639057" y="6284347"/>
                <a:ext cx="68136" cy="57739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194" extrusionOk="0">
                    <a:moveTo>
                      <a:pt x="0" y="0"/>
                    </a:moveTo>
                    <a:cubicBezTo>
                      <a:pt x="158" y="365"/>
                      <a:pt x="232" y="763"/>
                      <a:pt x="216" y="1160"/>
                    </a:cubicBezTo>
                    <a:lnTo>
                      <a:pt x="216" y="1193"/>
                    </a:lnTo>
                    <a:lnTo>
                      <a:pt x="240" y="1177"/>
                    </a:lnTo>
                    <a:cubicBezTo>
                      <a:pt x="497" y="1053"/>
                      <a:pt x="775" y="994"/>
                      <a:pt x="1055" y="994"/>
                    </a:cubicBezTo>
                    <a:cubicBezTo>
                      <a:pt x="1073" y="994"/>
                      <a:pt x="1092" y="994"/>
                      <a:pt x="1110" y="995"/>
                    </a:cubicBezTo>
                    <a:cubicBezTo>
                      <a:pt x="1210" y="995"/>
                      <a:pt x="1309" y="1011"/>
                      <a:pt x="1409" y="1036"/>
                    </a:cubicBezTo>
                    <a:cubicBezTo>
                      <a:pt x="1309" y="1003"/>
                      <a:pt x="1210" y="986"/>
                      <a:pt x="1110" y="970"/>
                    </a:cubicBezTo>
                    <a:cubicBezTo>
                      <a:pt x="1076" y="968"/>
                      <a:pt x="1042" y="967"/>
                      <a:pt x="1008" y="967"/>
                    </a:cubicBezTo>
                    <a:cubicBezTo>
                      <a:pt x="746" y="967"/>
                      <a:pt x="486" y="1022"/>
                      <a:pt x="250" y="1131"/>
                    </a:cubicBezTo>
                    <a:lnTo>
                      <a:pt x="250" y="1131"/>
                    </a:lnTo>
                    <a:cubicBezTo>
                      <a:pt x="261" y="735"/>
                      <a:pt x="178" y="34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-601822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66"/>
                      <a:pt x="150" y="539"/>
                      <a:pt x="150" y="821"/>
                    </a:cubicBezTo>
                    <a:lnTo>
                      <a:pt x="183" y="796"/>
                    </a:lnTo>
                    <a:cubicBezTo>
                      <a:pt x="359" y="667"/>
                      <a:pt x="574" y="544"/>
                      <a:pt x="796" y="544"/>
                    </a:cubicBezTo>
                    <a:cubicBezTo>
                      <a:pt x="845" y="544"/>
                      <a:pt x="895" y="550"/>
                      <a:pt x="945" y="564"/>
                    </a:cubicBezTo>
                    <a:cubicBezTo>
                      <a:pt x="891" y="544"/>
                      <a:pt x="830" y="529"/>
                      <a:pt x="774" y="529"/>
                    </a:cubicBezTo>
                    <a:cubicBezTo>
                      <a:pt x="762" y="529"/>
                      <a:pt x="750" y="529"/>
                      <a:pt x="738" y="531"/>
                    </a:cubicBezTo>
                    <a:cubicBezTo>
                      <a:pt x="536" y="554"/>
                      <a:pt x="349" y="621"/>
                      <a:pt x="189" y="739"/>
                    </a:cubicBezTo>
                    <a:lnTo>
                      <a:pt x="189" y="739"/>
                    </a:lnTo>
                    <a:cubicBezTo>
                      <a:pt x="176" y="486"/>
                      <a:pt x="111" y="22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27"/>
            <p:cNvGrpSpPr/>
            <p:nvPr/>
          </p:nvGrpSpPr>
          <p:grpSpPr>
            <a:xfrm>
              <a:off x="440174" y="3477794"/>
              <a:ext cx="260067" cy="193237"/>
              <a:chOff x="-5636176" y="5200994"/>
              <a:chExt cx="260067" cy="193237"/>
            </a:xfrm>
          </p:grpSpPr>
          <p:sp>
            <p:nvSpPr>
              <p:cNvPr id="1564" name="Google Shape;1564;p27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73" name="Google Shape;1573;p27"/>
            <p:cNvSpPr/>
            <p:nvPr/>
          </p:nvSpPr>
          <p:spPr>
            <a:xfrm>
              <a:off x="8971705" y="23005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406"/>
                    <a:pt x="407" y="0"/>
                    <a:pt x="904" y="0"/>
                  </a:cubicBezTo>
                  <a:cubicBezTo>
                    <a:pt x="1401" y="0"/>
                    <a:pt x="1799" y="406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7"/>
            <p:cNvSpPr/>
            <p:nvPr/>
          </p:nvSpPr>
          <p:spPr>
            <a:xfrm>
              <a:off x="154311" y="316972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7"/>
            <p:cNvSpPr/>
            <p:nvPr/>
          </p:nvSpPr>
          <p:spPr>
            <a:xfrm>
              <a:off x="185355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7"/>
            <p:cNvSpPr/>
            <p:nvPr/>
          </p:nvSpPr>
          <p:spPr>
            <a:xfrm>
              <a:off x="8901906" y="3375742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7"/>
            <p:cNvSpPr/>
            <p:nvPr/>
          </p:nvSpPr>
          <p:spPr>
            <a:xfrm>
              <a:off x="2433349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7"/>
            <p:cNvSpPr/>
            <p:nvPr/>
          </p:nvSpPr>
          <p:spPr>
            <a:xfrm>
              <a:off x="8832701" y="4726360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7"/>
            <p:cNvSpPr/>
            <p:nvPr/>
          </p:nvSpPr>
          <p:spPr>
            <a:xfrm>
              <a:off x="5127993" y="10154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7"/>
            <p:cNvSpPr/>
            <p:nvPr/>
          </p:nvSpPr>
          <p:spPr>
            <a:xfrm>
              <a:off x="5984757" y="4848658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7"/>
            <p:cNvSpPr/>
            <p:nvPr/>
          </p:nvSpPr>
          <p:spPr>
            <a:xfrm>
              <a:off x="3364236" y="10154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27"/>
          <p:cNvSpPr txBox="1">
            <a:spLocks noGrp="1"/>
          </p:cNvSpPr>
          <p:nvPr>
            <p:ph type="title"/>
          </p:nvPr>
        </p:nvSpPr>
        <p:spPr>
          <a:xfrm flipH="1">
            <a:off x="713427" y="647015"/>
            <a:ext cx="50676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83" name="Google Shape;1583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284249" y="1018038"/>
            <a:ext cx="1753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4" name="Google Shape;1584;p27"/>
          <p:cNvSpPr txBox="1">
            <a:spLocks noGrp="1"/>
          </p:cNvSpPr>
          <p:nvPr>
            <p:ph type="subTitle" idx="1"/>
          </p:nvPr>
        </p:nvSpPr>
        <p:spPr>
          <a:xfrm flipH="1">
            <a:off x="713427" y="2151678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9"/>
          <p:cNvSpPr/>
          <p:nvPr/>
        </p:nvSpPr>
        <p:spPr>
          <a:xfrm rot="5400000" flipH="1">
            <a:off x="7529053" y="2005810"/>
            <a:ext cx="3048030" cy="3227329"/>
          </a:xfrm>
          <a:custGeom>
            <a:avLst/>
            <a:gdLst/>
            <a:ahLst/>
            <a:cxnLst/>
            <a:rect l="l" t="t" r="r" b="b"/>
            <a:pathLst>
              <a:path w="63783" h="67535" extrusionOk="0">
                <a:moveTo>
                  <a:pt x="1" y="0"/>
                </a:moveTo>
                <a:lnTo>
                  <a:pt x="1" y="66557"/>
                </a:lnTo>
                <a:cubicBezTo>
                  <a:pt x="3260" y="67224"/>
                  <a:pt x="6116" y="67534"/>
                  <a:pt x="8603" y="67534"/>
                </a:cubicBezTo>
                <a:cubicBezTo>
                  <a:pt x="24415" y="67534"/>
                  <a:pt x="25364" y="55001"/>
                  <a:pt x="20789" y="41850"/>
                </a:cubicBezTo>
                <a:cubicBezTo>
                  <a:pt x="15503" y="26638"/>
                  <a:pt x="23441" y="23133"/>
                  <a:pt x="43616" y="21468"/>
                </a:cubicBezTo>
                <a:cubicBezTo>
                  <a:pt x="63783" y="19802"/>
                  <a:pt x="54693" y="0"/>
                  <a:pt x="54693" y="0"/>
                </a:cubicBezTo>
                <a:close/>
              </a:path>
            </a:pathLst>
          </a:custGeom>
          <a:solidFill>
            <a:srgbClr val="026067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29"/>
          <p:cNvSpPr/>
          <p:nvPr/>
        </p:nvSpPr>
        <p:spPr>
          <a:xfrm rot="10800000">
            <a:off x="-390757" y="-685192"/>
            <a:ext cx="3076161" cy="3256948"/>
          </a:xfrm>
          <a:custGeom>
            <a:avLst/>
            <a:gdLst/>
            <a:ahLst/>
            <a:cxnLst/>
            <a:rect l="l" t="t" r="r" b="b"/>
            <a:pathLst>
              <a:path w="63791" h="67540" extrusionOk="0">
                <a:moveTo>
                  <a:pt x="55195" y="0"/>
                </a:moveTo>
                <a:cubicBezTo>
                  <a:pt x="39371" y="0"/>
                  <a:pt x="38425" y="12534"/>
                  <a:pt x="42994" y="25681"/>
                </a:cubicBezTo>
                <a:cubicBezTo>
                  <a:pt x="48280" y="40902"/>
                  <a:pt x="40342" y="44406"/>
                  <a:pt x="20175" y="46072"/>
                </a:cubicBezTo>
                <a:cubicBezTo>
                  <a:pt x="0" y="47737"/>
                  <a:pt x="9089" y="67539"/>
                  <a:pt x="9089" y="67539"/>
                </a:cubicBezTo>
                <a:lnTo>
                  <a:pt x="63790" y="67539"/>
                </a:lnTo>
                <a:lnTo>
                  <a:pt x="63790" y="974"/>
                </a:lnTo>
                <a:cubicBezTo>
                  <a:pt x="60534" y="309"/>
                  <a:pt x="57681" y="0"/>
                  <a:pt x="55195" y="0"/>
                </a:cubicBezTo>
                <a:close/>
              </a:path>
            </a:pathLst>
          </a:custGeom>
          <a:solidFill>
            <a:srgbClr val="026067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5" name="Google Shape;1645;p29"/>
          <p:cNvGrpSpPr/>
          <p:nvPr/>
        </p:nvGrpSpPr>
        <p:grpSpPr>
          <a:xfrm rot="10800000" flipH="1">
            <a:off x="5874575" y="4553920"/>
            <a:ext cx="259680" cy="193237"/>
            <a:chOff x="-2917663" y="5200994"/>
            <a:chExt cx="259680" cy="193237"/>
          </a:xfrm>
        </p:grpSpPr>
        <p:sp>
          <p:nvSpPr>
            <p:cNvPr id="1646" name="Google Shape;1646;p29"/>
            <p:cNvSpPr/>
            <p:nvPr/>
          </p:nvSpPr>
          <p:spPr>
            <a:xfrm>
              <a:off x="-2917663" y="5200994"/>
              <a:ext cx="259680" cy="192705"/>
            </a:xfrm>
            <a:custGeom>
              <a:avLst/>
              <a:gdLst/>
              <a:ahLst/>
              <a:cxnLst/>
              <a:rect l="l" t="t" r="r" b="b"/>
              <a:pathLst>
                <a:path w="5370" h="3985" extrusionOk="0">
                  <a:moveTo>
                    <a:pt x="504" y="0"/>
                  </a:moveTo>
                  <a:cubicBezTo>
                    <a:pt x="195" y="0"/>
                    <a:pt x="1" y="16"/>
                    <a:pt x="1" y="16"/>
                  </a:cubicBezTo>
                  <a:cubicBezTo>
                    <a:pt x="1" y="16"/>
                    <a:pt x="1384" y="157"/>
                    <a:pt x="2171" y="2038"/>
                  </a:cubicBezTo>
                  <a:cubicBezTo>
                    <a:pt x="2626" y="3123"/>
                    <a:pt x="3356" y="3352"/>
                    <a:pt x="3892" y="3352"/>
                  </a:cubicBezTo>
                  <a:cubicBezTo>
                    <a:pt x="4167" y="3352"/>
                    <a:pt x="4390" y="3292"/>
                    <a:pt x="4500" y="3256"/>
                  </a:cubicBezTo>
                  <a:cubicBezTo>
                    <a:pt x="4765" y="3430"/>
                    <a:pt x="4964" y="3686"/>
                    <a:pt x="5071" y="3985"/>
                  </a:cubicBezTo>
                  <a:lnTo>
                    <a:pt x="5370" y="3819"/>
                  </a:lnTo>
                  <a:cubicBezTo>
                    <a:pt x="5370" y="3819"/>
                    <a:pt x="5038" y="3330"/>
                    <a:pt x="4599" y="3107"/>
                  </a:cubicBezTo>
                  <a:cubicBezTo>
                    <a:pt x="5060" y="275"/>
                    <a:pt x="1790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-2837148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1" y="0"/>
                  </a:moveTo>
                  <a:lnTo>
                    <a:pt x="1" y="0"/>
                  </a:lnTo>
                  <a:cubicBezTo>
                    <a:pt x="473" y="299"/>
                    <a:pt x="1144" y="497"/>
                    <a:pt x="1633" y="696"/>
                  </a:cubicBezTo>
                  <a:cubicBezTo>
                    <a:pt x="2114" y="920"/>
                    <a:pt x="2130" y="1575"/>
                    <a:pt x="2528" y="2047"/>
                  </a:cubicBezTo>
                  <a:cubicBezTo>
                    <a:pt x="2652" y="2155"/>
                    <a:pt x="2810" y="2237"/>
                    <a:pt x="2967" y="2279"/>
                  </a:cubicBezTo>
                  <a:cubicBezTo>
                    <a:pt x="2835" y="705"/>
                    <a:pt x="1277" y="166"/>
                    <a:pt x="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-2817514" y="5287893"/>
              <a:ext cx="62961" cy="71376"/>
            </a:xfrm>
            <a:custGeom>
              <a:avLst/>
              <a:gdLst/>
              <a:ahLst/>
              <a:cxnLst/>
              <a:rect l="l" t="t" r="r" b="b"/>
              <a:pathLst>
                <a:path w="1302" h="1476" extrusionOk="0">
                  <a:moveTo>
                    <a:pt x="1" y="0"/>
                  </a:moveTo>
                  <a:cubicBezTo>
                    <a:pt x="34" y="83"/>
                    <a:pt x="67" y="158"/>
                    <a:pt x="100" y="241"/>
                  </a:cubicBezTo>
                  <a:cubicBezTo>
                    <a:pt x="423" y="1003"/>
                    <a:pt x="879" y="1343"/>
                    <a:pt x="1302" y="1475"/>
                  </a:cubicBezTo>
                  <a:cubicBezTo>
                    <a:pt x="979" y="854"/>
                    <a:pt x="829" y="5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-2672442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218" y="0"/>
                  </a:moveTo>
                  <a:cubicBezTo>
                    <a:pt x="162" y="0"/>
                    <a:pt x="84" y="38"/>
                    <a:pt x="0" y="195"/>
                  </a:cubicBezTo>
                  <a:cubicBezTo>
                    <a:pt x="29" y="208"/>
                    <a:pt x="59" y="214"/>
                    <a:pt x="89" y="214"/>
                  </a:cubicBezTo>
                  <a:cubicBezTo>
                    <a:pt x="192" y="214"/>
                    <a:pt x="286" y="140"/>
                    <a:pt x="299" y="30"/>
                  </a:cubicBezTo>
                  <a:cubicBezTo>
                    <a:pt x="299" y="30"/>
                    <a:pt x="267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-2872787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0" y="1"/>
                  </a:moveTo>
                  <a:cubicBezTo>
                    <a:pt x="92" y="34"/>
                    <a:pt x="315" y="125"/>
                    <a:pt x="406" y="158"/>
                  </a:cubicBezTo>
                  <a:cubicBezTo>
                    <a:pt x="1682" y="747"/>
                    <a:pt x="2718" y="1757"/>
                    <a:pt x="3489" y="2917"/>
                  </a:cubicBezTo>
                  <a:cubicBezTo>
                    <a:pt x="2710" y="1592"/>
                    <a:pt x="1492" y="44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-2771430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1111" y="100"/>
                    <a:pt x="1078" y="199"/>
                    <a:pt x="1061" y="298"/>
                  </a:cubicBezTo>
                  <a:cubicBezTo>
                    <a:pt x="1014" y="596"/>
                    <a:pt x="1049" y="901"/>
                    <a:pt x="1165" y="1179"/>
                  </a:cubicBezTo>
                  <a:lnTo>
                    <a:pt x="1165" y="1179"/>
                  </a:lnTo>
                  <a:cubicBezTo>
                    <a:pt x="879" y="1042"/>
                    <a:pt x="566" y="971"/>
                    <a:pt x="251" y="971"/>
                  </a:cubicBezTo>
                  <a:cubicBezTo>
                    <a:pt x="168" y="971"/>
                    <a:pt x="84" y="976"/>
                    <a:pt x="1" y="986"/>
                  </a:cubicBezTo>
                  <a:cubicBezTo>
                    <a:pt x="26" y="986"/>
                    <a:pt x="51" y="985"/>
                    <a:pt x="77" y="985"/>
                  </a:cubicBezTo>
                  <a:cubicBezTo>
                    <a:pt x="455" y="985"/>
                    <a:pt x="848" y="1042"/>
                    <a:pt x="1186" y="1226"/>
                  </a:cubicBezTo>
                  <a:lnTo>
                    <a:pt x="1186" y="1226"/>
                  </a:lnTo>
                  <a:cubicBezTo>
                    <a:pt x="1186" y="1226"/>
                    <a:pt x="1186" y="1226"/>
                    <a:pt x="1186" y="1226"/>
                  </a:cubicBezTo>
                  <a:lnTo>
                    <a:pt x="1186" y="1226"/>
                  </a:lnTo>
                  <a:lnTo>
                    <a:pt x="1186" y="1226"/>
                  </a:lnTo>
                  <a:cubicBezTo>
                    <a:pt x="1205" y="1237"/>
                    <a:pt x="1224" y="1248"/>
                    <a:pt x="1244" y="1260"/>
                  </a:cubicBezTo>
                  <a:lnTo>
                    <a:pt x="1219" y="1210"/>
                  </a:lnTo>
                  <a:cubicBezTo>
                    <a:pt x="1094" y="928"/>
                    <a:pt x="1045" y="613"/>
                    <a:pt x="1078" y="307"/>
                  </a:cubicBezTo>
                  <a:cubicBezTo>
                    <a:pt x="1094" y="199"/>
                    <a:pt x="1119" y="10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-2795850" y="5247031"/>
              <a:ext cx="52903" cy="52516"/>
            </a:xfrm>
            <a:custGeom>
              <a:avLst/>
              <a:gdLst/>
              <a:ahLst/>
              <a:cxnLst/>
              <a:rect l="l" t="t" r="r" b="b"/>
              <a:pathLst>
                <a:path w="1094" h="1086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875" y="337"/>
                    <a:pt x="878" y="713"/>
                    <a:pt x="1029" y="1038"/>
                  </a:cubicBezTo>
                  <a:lnTo>
                    <a:pt x="1029" y="1038"/>
                  </a:lnTo>
                  <a:cubicBezTo>
                    <a:pt x="865" y="1005"/>
                    <a:pt x="698" y="988"/>
                    <a:pt x="531" y="988"/>
                  </a:cubicBezTo>
                  <a:cubicBezTo>
                    <a:pt x="352" y="988"/>
                    <a:pt x="174" y="1007"/>
                    <a:pt x="0" y="1044"/>
                  </a:cubicBezTo>
                  <a:cubicBezTo>
                    <a:pt x="140" y="1025"/>
                    <a:pt x="280" y="1016"/>
                    <a:pt x="421" y="1016"/>
                  </a:cubicBezTo>
                  <a:cubicBezTo>
                    <a:pt x="645" y="1016"/>
                    <a:pt x="869" y="1040"/>
                    <a:pt x="1094" y="1086"/>
                  </a:cubicBezTo>
                  <a:lnTo>
                    <a:pt x="1077" y="1053"/>
                  </a:lnTo>
                  <a:cubicBezTo>
                    <a:pt x="961" y="804"/>
                    <a:pt x="920" y="531"/>
                    <a:pt x="953" y="265"/>
                  </a:cubicBezTo>
                  <a:cubicBezTo>
                    <a:pt x="970" y="174"/>
                    <a:pt x="986" y="91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-281911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738" y="1"/>
                  </a:moveTo>
                  <a:cubicBezTo>
                    <a:pt x="713" y="59"/>
                    <a:pt x="697" y="125"/>
                    <a:pt x="680" y="191"/>
                  </a:cubicBezTo>
                  <a:cubicBezTo>
                    <a:pt x="657" y="372"/>
                    <a:pt x="670" y="568"/>
                    <a:pt x="743" y="743"/>
                  </a:cubicBezTo>
                  <a:lnTo>
                    <a:pt x="743" y="743"/>
                  </a:lnTo>
                  <a:cubicBezTo>
                    <a:pt x="692" y="738"/>
                    <a:pt x="642" y="735"/>
                    <a:pt x="593" y="735"/>
                  </a:cubicBezTo>
                  <a:cubicBezTo>
                    <a:pt x="388" y="735"/>
                    <a:pt x="187" y="779"/>
                    <a:pt x="1" y="863"/>
                  </a:cubicBezTo>
                  <a:cubicBezTo>
                    <a:pt x="184" y="803"/>
                    <a:pt x="376" y="774"/>
                    <a:pt x="567" y="774"/>
                  </a:cubicBezTo>
                  <a:cubicBezTo>
                    <a:pt x="644" y="774"/>
                    <a:pt x="720" y="779"/>
                    <a:pt x="796" y="788"/>
                  </a:cubicBezTo>
                  <a:lnTo>
                    <a:pt x="788" y="755"/>
                  </a:lnTo>
                  <a:cubicBezTo>
                    <a:pt x="680" y="515"/>
                    <a:pt x="664" y="249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9"/>
            <p:cNvSpPr/>
            <p:nvPr/>
          </p:nvSpPr>
          <p:spPr>
            <a:xfrm>
              <a:off x="-2840339" y="5213374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407" y="0"/>
                  </a:moveTo>
                  <a:lnTo>
                    <a:pt x="407" y="0"/>
                  </a:lnTo>
                  <a:cubicBezTo>
                    <a:pt x="328" y="157"/>
                    <a:pt x="398" y="342"/>
                    <a:pt x="482" y="488"/>
                  </a:cubicBezTo>
                  <a:lnTo>
                    <a:pt x="482" y="488"/>
                  </a:lnTo>
                  <a:cubicBezTo>
                    <a:pt x="475" y="488"/>
                    <a:pt x="467" y="488"/>
                    <a:pt x="459" y="488"/>
                  </a:cubicBezTo>
                  <a:cubicBezTo>
                    <a:pt x="297" y="488"/>
                    <a:pt x="142" y="521"/>
                    <a:pt x="1" y="580"/>
                  </a:cubicBezTo>
                  <a:lnTo>
                    <a:pt x="1" y="589"/>
                  </a:lnTo>
                  <a:cubicBezTo>
                    <a:pt x="132" y="545"/>
                    <a:pt x="274" y="524"/>
                    <a:pt x="414" y="524"/>
                  </a:cubicBezTo>
                  <a:cubicBezTo>
                    <a:pt x="459" y="524"/>
                    <a:pt x="503" y="527"/>
                    <a:pt x="547" y="531"/>
                  </a:cubicBezTo>
                  <a:lnTo>
                    <a:pt x="523" y="497"/>
                  </a:lnTo>
                  <a:cubicBezTo>
                    <a:pt x="431" y="348"/>
                    <a:pt x="349" y="174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29"/>
          <p:cNvGrpSpPr/>
          <p:nvPr/>
        </p:nvGrpSpPr>
        <p:grpSpPr>
          <a:xfrm rot="10800000" flipH="1">
            <a:off x="329799" y="4553920"/>
            <a:ext cx="260067" cy="193237"/>
            <a:chOff x="-5636176" y="5200994"/>
            <a:chExt cx="260067" cy="193237"/>
          </a:xfrm>
        </p:grpSpPr>
        <p:sp>
          <p:nvSpPr>
            <p:cNvPr id="1656" name="Google Shape;1656;p29"/>
            <p:cNvSpPr/>
            <p:nvPr/>
          </p:nvSpPr>
          <p:spPr>
            <a:xfrm>
              <a:off x="-5636176" y="5200994"/>
              <a:ext cx="260067" cy="192705"/>
            </a:xfrm>
            <a:custGeom>
              <a:avLst/>
              <a:gdLst/>
              <a:ahLst/>
              <a:cxnLst/>
              <a:rect l="l" t="t" r="r" b="b"/>
              <a:pathLst>
                <a:path w="5378" h="3985" extrusionOk="0">
                  <a:moveTo>
                    <a:pt x="4873" y="0"/>
                  </a:moveTo>
                  <a:cubicBezTo>
                    <a:pt x="3586" y="0"/>
                    <a:pt x="310" y="275"/>
                    <a:pt x="771" y="3107"/>
                  </a:cubicBezTo>
                  <a:cubicBezTo>
                    <a:pt x="332" y="3330"/>
                    <a:pt x="0" y="3819"/>
                    <a:pt x="0" y="3819"/>
                  </a:cubicBezTo>
                  <a:lnTo>
                    <a:pt x="299" y="3985"/>
                  </a:lnTo>
                  <a:cubicBezTo>
                    <a:pt x="406" y="3686"/>
                    <a:pt x="605" y="3430"/>
                    <a:pt x="870" y="3256"/>
                  </a:cubicBezTo>
                  <a:cubicBezTo>
                    <a:pt x="980" y="3292"/>
                    <a:pt x="1203" y="3352"/>
                    <a:pt x="1478" y="3352"/>
                  </a:cubicBezTo>
                  <a:cubicBezTo>
                    <a:pt x="2014" y="3352"/>
                    <a:pt x="2744" y="3123"/>
                    <a:pt x="3199" y="2038"/>
                  </a:cubicBezTo>
                  <a:cubicBezTo>
                    <a:pt x="3986" y="157"/>
                    <a:pt x="5378" y="16"/>
                    <a:pt x="5378" y="16"/>
                  </a:cubicBezTo>
                  <a:cubicBezTo>
                    <a:pt x="5378" y="16"/>
                    <a:pt x="5183" y="0"/>
                    <a:pt x="4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9"/>
            <p:cNvSpPr/>
            <p:nvPr/>
          </p:nvSpPr>
          <p:spPr>
            <a:xfrm>
              <a:off x="-5600537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2967" y="0"/>
                  </a:moveTo>
                  <a:cubicBezTo>
                    <a:pt x="1691" y="166"/>
                    <a:pt x="133" y="705"/>
                    <a:pt x="1" y="2279"/>
                  </a:cubicBezTo>
                  <a:cubicBezTo>
                    <a:pt x="158" y="2237"/>
                    <a:pt x="316" y="2155"/>
                    <a:pt x="440" y="2047"/>
                  </a:cubicBezTo>
                  <a:cubicBezTo>
                    <a:pt x="838" y="1575"/>
                    <a:pt x="863" y="920"/>
                    <a:pt x="1343" y="696"/>
                  </a:cubicBezTo>
                  <a:cubicBezTo>
                    <a:pt x="1824" y="497"/>
                    <a:pt x="2495" y="299"/>
                    <a:pt x="29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9"/>
            <p:cNvSpPr/>
            <p:nvPr/>
          </p:nvSpPr>
          <p:spPr>
            <a:xfrm>
              <a:off x="-5539606" y="5287893"/>
              <a:ext cx="63348" cy="71376"/>
            </a:xfrm>
            <a:custGeom>
              <a:avLst/>
              <a:gdLst/>
              <a:ahLst/>
              <a:cxnLst/>
              <a:rect l="l" t="t" r="r" b="b"/>
              <a:pathLst>
                <a:path w="1310" h="1476" extrusionOk="0">
                  <a:moveTo>
                    <a:pt x="1309" y="0"/>
                  </a:moveTo>
                  <a:cubicBezTo>
                    <a:pt x="473" y="58"/>
                    <a:pt x="323" y="854"/>
                    <a:pt x="0" y="1475"/>
                  </a:cubicBezTo>
                  <a:cubicBezTo>
                    <a:pt x="423" y="1343"/>
                    <a:pt x="879" y="1003"/>
                    <a:pt x="1202" y="241"/>
                  </a:cubicBezTo>
                  <a:cubicBezTo>
                    <a:pt x="1235" y="158"/>
                    <a:pt x="1268" y="83"/>
                    <a:pt x="130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9"/>
            <p:cNvSpPr/>
            <p:nvPr/>
          </p:nvSpPr>
          <p:spPr>
            <a:xfrm>
              <a:off x="-5636176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81" y="0"/>
                  </a:moveTo>
                  <a:cubicBezTo>
                    <a:pt x="32" y="0"/>
                    <a:pt x="0" y="30"/>
                    <a:pt x="0" y="30"/>
                  </a:cubicBezTo>
                  <a:cubicBezTo>
                    <a:pt x="13" y="140"/>
                    <a:pt x="107" y="214"/>
                    <a:pt x="210" y="214"/>
                  </a:cubicBezTo>
                  <a:cubicBezTo>
                    <a:pt x="240" y="214"/>
                    <a:pt x="270" y="208"/>
                    <a:pt x="299" y="195"/>
                  </a:cubicBezTo>
                  <a:cubicBezTo>
                    <a:pt x="215" y="38"/>
                    <a:pt x="137" y="0"/>
                    <a:pt x="81" y="0"/>
                  </a:cubicBezTo>
                  <a:close/>
                </a:path>
              </a:pathLst>
            </a:custGeom>
            <a:solidFill>
              <a:srgbClr val="BA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9"/>
            <p:cNvSpPr/>
            <p:nvPr/>
          </p:nvSpPr>
          <p:spPr>
            <a:xfrm>
              <a:off x="-5590092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3488" y="1"/>
                  </a:moveTo>
                  <a:cubicBezTo>
                    <a:pt x="1997" y="448"/>
                    <a:pt x="779" y="1592"/>
                    <a:pt x="0" y="2917"/>
                  </a:cubicBezTo>
                  <a:cubicBezTo>
                    <a:pt x="771" y="1757"/>
                    <a:pt x="1815" y="738"/>
                    <a:pt x="3082" y="158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9"/>
            <p:cNvSpPr/>
            <p:nvPr/>
          </p:nvSpPr>
          <p:spPr>
            <a:xfrm>
              <a:off x="-5582886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92" y="0"/>
                  </a:moveTo>
                  <a:cubicBezTo>
                    <a:pt x="224" y="398"/>
                    <a:pt x="199" y="829"/>
                    <a:pt x="25" y="1210"/>
                  </a:cubicBezTo>
                  <a:lnTo>
                    <a:pt x="0" y="1260"/>
                  </a:lnTo>
                  <a:cubicBezTo>
                    <a:pt x="20" y="1248"/>
                    <a:pt x="39" y="1237"/>
                    <a:pt x="58" y="1226"/>
                  </a:cubicBezTo>
                  <a:lnTo>
                    <a:pt x="58" y="1226"/>
                  </a:lnTo>
                  <a:lnTo>
                    <a:pt x="58" y="1226"/>
                  </a:lnTo>
                  <a:cubicBezTo>
                    <a:pt x="58" y="1226"/>
                    <a:pt x="58" y="1226"/>
                    <a:pt x="58" y="1226"/>
                  </a:cubicBezTo>
                  <a:lnTo>
                    <a:pt x="58" y="1226"/>
                  </a:lnTo>
                  <a:cubicBezTo>
                    <a:pt x="396" y="1042"/>
                    <a:pt x="789" y="985"/>
                    <a:pt x="1167" y="985"/>
                  </a:cubicBezTo>
                  <a:cubicBezTo>
                    <a:pt x="1193" y="985"/>
                    <a:pt x="1218" y="986"/>
                    <a:pt x="1243" y="986"/>
                  </a:cubicBezTo>
                  <a:cubicBezTo>
                    <a:pt x="1160" y="976"/>
                    <a:pt x="1076" y="971"/>
                    <a:pt x="992" y="971"/>
                  </a:cubicBezTo>
                  <a:cubicBezTo>
                    <a:pt x="678" y="971"/>
                    <a:pt x="365" y="1042"/>
                    <a:pt x="79" y="1179"/>
                  </a:cubicBezTo>
                  <a:lnTo>
                    <a:pt x="79" y="1179"/>
                  </a:lnTo>
                  <a:cubicBezTo>
                    <a:pt x="195" y="901"/>
                    <a:pt x="230" y="596"/>
                    <a:pt x="183" y="298"/>
                  </a:cubicBezTo>
                  <a:cubicBezTo>
                    <a:pt x="166" y="199"/>
                    <a:pt x="133" y="10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9"/>
            <p:cNvSpPr/>
            <p:nvPr/>
          </p:nvSpPr>
          <p:spPr>
            <a:xfrm>
              <a:off x="-5551261" y="5247031"/>
              <a:ext cx="52951" cy="52516"/>
            </a:xfrm>
            <a:custGeom>
              <a:avLst/>
              <a:gdLst/>
              <a:ahLst/>
              <a:cxnLst/>
              <a:rect l="l" t="t" r="r" b="b"/>
              <a:pathLst>
                <a:path w="1095" h="1086" extrusionOk="0">
                  <a:moveTo>
                    <a:pt x="76" y="0"/>
                  </a:moveTo>
                  <a:cubicBezTo>
                    <a:pt x="192" y="348"/>
                    <a:pt x="175" y="721"/>
                    <a:pt x="18" y="1053"/>
                  </a:cubicBezTo>
                  <a:lnTo>
                    <a:pt x="1" y="1086"/>
                  </a:lnTo>
                  <a:cubicBezTo>
                    <a:pt x="225" y="1040"/>
                    <a:pt x="450" y="1016"/>
                    <a:pt x="674" y="1016"/>
                  </a:cubicBezTo>
                  <a:cubicBezTo>
                    <a:pt x="815" y="1016"/>
                    <a:pt x="955" y="1025"/>
                    <a:pt x="1095" y="1044"/>
                  </a:cubicBezTo>
                  <a:cubicBezTo>
                    <a:pt x="921" y="1007"/>
                    <a:pt x="743" y="988"/>
                    <a:pt x="564" y="988"/>
                  </a:cubicBezTo>
                  <a:cubicBezTo>
                    <a:pt x="397" y="988"/>
                    <a:pt x="229" y="1005"/>
                    <a:pt x="65" y="1038"/>
                  </a:cubicBezTo>
                  <a:lnTo>
                    <a:pt x="65" y="1038"/>
                  </a:lnTo>
                  <a:cubicBezTo>
                    <a:pt x="217" y="706"/>
                    <a:pt x="220" y="338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9"/>
            <p:cNvSpPr/>
            <p:nvPr/>
          </p:nvSpPr>
          <p:spPr>
            <a:xfrm>
              <a:off x="-551359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59" y="1"/>
                  </a:moveTo>
                  <a:cubicBezTo>
                    <a:pt x="133" y="249"/>
                    <a:pt x="117" y="515"/>
                    <a:pt x="9" y="755"/>
                  </a:cubicBezTo>
                  <a:lnTo>
                    <a:pt x="1" y="788"/>
                  </a:lnTo>
                  <a:cubicBezTo>
                    <a:pt x="77" y="779"/>
                    <a:pt x="153" y="774"/>
                    <a:pt x="230" y="774"/>
                  </a:cubicBezTo>
                  <a:cubicBezTo>
                    <a:pt x="421" y="774"/>
                    <a:pt x="613" y="803"/>
                    <a:pt x="796" y="863"/>
                  </a:cubicBezTo>
                  <a:cubicBezTo>
                    <a:pt x="610" y="779"/>
                    <a:pt x="409" y="735"/>
                    <a:pt x="204" y="735"/>
                  </a:cubicBezTo>
                  <a:cubicBezTo>
                    <a:pt x="154" y="735"/>
                    <a:pt x="104" y="738"/>
                    <a:pt x="53" y="743"/>
                  </a:cubicBezTo>
                  <a:lnTo>
                    <a:pt x="53" y="743"/>
                  </a:lnTo>
                  <a:cubicBezTo>
                    <a:pt x="119" y="568"/>
                    <a:pt x="140" y="372"/>
                    <a:pt x="117" y="191"/>
                  </a:cubicBezTo>
                  <a:cubicBezTo>
                    <a:pt x="100" y="125"/>
                    <a:pt x="84" y="59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9"/>
            <p:cNvSpPr/>
            <p:nvPr/>
          </p:nvSpPr>
          <p:spPr>
            <a:xfrm>
              <a:off x="-5480320" y="5212987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141" y="0"/>
                  </a:moveTo>
                  <a:cubicBezTo>
                    <a:pt x="199" y="182"/>
                    <a:pt x="117" y="356"/>
                    <a:pt x="25" y="505"/>
                  </a:cubicBezTo>
                  <a:lnTo>
                    <a:pt x="1" y="539"/>
                  </a:lnTo>
                  <a:cubicBezTo>
                    <a:pt x="46" y="534"/>
                    <a:pt x="92" y="532"/>
                    <a:pt x="138" y="532"/>
                  </a:cubicBezTo>
                  <a:cubicBezTo>
                    <a:pt x="277" y="532"/>
                    <a:pt x="417" y="551"/>
                    <a:pt x="547" y="588"/>
                  </a:cubicBezTo>
                  <a:cubicBezTo>
                    <a:pt x="409" y="523"/>
                    <a:pt x="258" y="496"/>
                    <a:pt x="100" y="496"/>
                  </a:cubicBezTo>
                  <a:cubicBezTo>
                    <a:pt x="91" y="496"/>
                    <a:pt x="82" y="496"/>
                    <a:pt x="73" y="496"/>
                  </a:cubicBezTo>
                  <a:lnTo>
                    <a:pt x="73" y="496"/>
                  </a:lnTo>
                  <a:cubicBezTo>
                    <a:pt x="151" y="350"/>
                    <a:pt x="227" y="164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29"/>
          <p:cNvGrpSpPr/>
          <p:nvPr/>
        </p:nvGrpSpPr>
        <p:grpSpPr>
          <a:xfrm rot="10800000" flipH="1">
            <a:off x="163064" y="463687"/>
            <a:ext cx="329847" cy="419937"/>
            <a:chOff x="-7799836" y="6124864"/>
            <a:chExt cx="329847" cy="419937"/>
          </a:xfrm>
        </p:grpSpPr>
        <p:sp>
          <p:nvSpPr>
            <p:cNvPr id="1666" name="Google Shape;1666;p29"/>
            <p:cNvSpPr/>
            <p:nvPr/>
          </p:nvSpPr>
          <p:spPr>
            <a:xfrm>
              <a:off x="-7799836" y="6124864"/>
              <a:ext cx="323850" cy="419937"/>
            </a:xfrm>
            <a:custGeom>
              <a:avLst/>
              <a:gdLst/>
              <a:ahLst/>
              <a:cxnLst/>
              <a:rect l="l" t="t" r="r" b="b"/>
              <a:pathLst>
                <a:path w="6697" h="868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1128" y="2"/>
                    <a:pt x="1" y="7448"/>
                    <a:pt x="4915" y="7448"/>
                  </a:cubicBezTo>
                  <a:cubicBezTo>
                    <a:pt x="5072" y="7448"/>
                    <a:pt x="5235" y="7440"/>
                    <a:pt x="5404" y="7424"/>
                  </a:cubicBezTo>
                  <a:cubicBezTo>
                    <a:pt x="5694" y="8129"/>
                    <a:pt x="6415" y="8684"/>
                    <a:pt x="6415" y="8684"/>
                  </a:cubicBezTo>
                  <a:lnTo>
                    <a:pt x="6696" y="8245"/>
                  </a:lnTo>
                  <a:cubicBezTo>
                    <a:pt x="6249" y="8054"/>
                    <a:pt x="5884" y="7714"/>
                    <a:pt x="5644" y="7292"/>
                  </a:cubicBezTo>
                  <a:cubicBezTo>
                    <a:pt x="5843" y="6803"/>
                    <a:pt x="6473" y="4815"/>
                    <a:pt x="4012" y="3572"/>
                  </a:cubicBezTo>
                  <a:cubicBezTo>
                    <a:pt x="1204" y="2155"/>
                    <a:pt x="1129" y="1"/>
                    <a:pt x="1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9"/>
            <p:cNvSpPr/>
            <p:nvPr/>
          </p:nvSpPr>
          <p:spPr>
            <a:xfrm>
              <a:off x="-7749302" y="6249869"/>
              <a:ext cx="154696" cy="232455"/>
            </a:xfrm>
            <a:custGeom>
              <a:avLst/>
              <a:gdLst/>
              <a:ahLst/>
              <a:cxnLst/>
              <a:rect l="l" t="t" r="r" b="b"/>
              <a:pathLst>
                <a:path w="3199" h="4807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973"/>
                    <a:pt x="788" y="4433"/>
                    <a:pt x="3199" y="4806"/>
                  </a:cubicBezTo>
                  <a:cubicBezTo>
                    <a:pt x="3149" y="4549"/>
                    <a:pt x="3050" y="4309"/>
                    <a:pt x="2892" y="4102"/>
                  </a:cubicBezTo>
                  <a:cubicBezTo>
                    <a:pt x="2205" y="3447"/>
                    <a:pt x="1202" y="3340"/>
                    <a:pt x="896" y="2578"/>
                  </a:cubicBezTo>
                  <a:cubicBezTo>
                    <a:pt x="655" y="1815"/>
                    <a:pt x="423" y="755"/>
                    <a:pt x="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9"/>
            <p:cNvSpPr/>
            <p:nvPr/>
          </p:nvSpPr>
          <p:spPr>
            <a:xfrm>
              <a:off x="-7623089" y="6288361"/>
              <a:ext cx="103437" cy="105419"/>
            </a:xfrm>
            <a:custGeom>
              <a:avLst/>
              <a:gdLst/>
              <a:ahLst/>
              <a:cxnLst/>
              <a:rect l="l" t="t" r="r" b="b"/>
              <a:pathLst>
                <a:path w="2139" h="2180" extrusionOk="0">
                  <a:moveTo>
                    <a:pt x="1" y="0"/>
                  </a:moveTo>
                  <a:cubicBezTo>
                    <a:pt x="1" y="1284"/>
                    <a:pt x="1210" y="1599"/>
                    <a:pt x="2138" y="2179"/>
                  </a:cubicBezTo>
                  <a:cubicBezTo>
                    <a:pt x="1973" y="1500"/>
                    <a:pt x="1500" y="762"/>
                    <a:pt x="357" y="191"/>
                  </a:cubicBezTo>
                  <a:cubicBezTo>
                    <a:pt x="233" y="124"/>
                    <a:pt x="117" y="6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9"/>
            <p:cNvSpPr/>
            <p:nvPr/>
          </p:nvSpPr>
          <p:spPr>
            <a:xfrm>
              <a:off x="-7499294" y="6523137"/>
              <a:ext cx="29305" cy="21664"/>
            </a:xfrm>
            <a:custGeom>
              <a:avLst/>
              <a:gdLst/>
              <a:ahLst/>
              <a:cxnLst/>
              <a:rect l="l" t="t" r="r" b="b"/>
              <a:pathLst>
                <a:path w="606" h="448" extrusionOk="0">
                  <a:moveTo>
                    <a:pt x="481" y="0"/>
                  </a:moveTo>
                  <a:cubicBezTo>
                    <a:pt x="1" y="208"/>
                    <a:pt x="200" y="448"/>
                    <a:pt x="200" y="448"/>
                  </a:cubicBezTo>
                  <a:cubicBezTo>
                    <a:pt x="606" y="348"/>
                    <a:pt x="481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9"/>
            <p:cNvSpPr/>
            <p:nvPr/>
          </p:nvSpPr>
          <p:spPr>
            <a:xfrm>
              <a:off x="-7735666" y="6194983"/>
              <a:ext cx="199958" cy="275299"/>
            </a:xfrm>
            <a:custGeom>
              <a:avLst/>
              <a:gdLst/>
              <a:ahLst/>
              <a:cxnLst/>
              <a:rect l="l" t="t" r="r" b="b"/>
              <a:pathLst>
                <a:path w="4135" h="5693" extrusionOk="0">
                  <a:moveTo>
                    <a:pt x="0" y="1"/>
                  </a:moveTo>
                  <a:cubicBezTo>
                    <a:pt x="556" y="2345"/>
                    <a:pt x="2188" y="4334"/>
                    <a:pt x="4135" y="5693"/>
                  </a:cubicBezTo>
                  <a:cubicBezTo>
                    <a:pt x="2412" y="4400"/>
                    <a:pt x="953" y="2677"/>
                    <a:pt x="199" y="647"/>
                  </a:cubicBezTo>
                  <a:lnTo>
                    <a:pt x="133" y="4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9"/>
            <p:cNvSpPr/>
            <p:nvPr/>
          </p:nvSpPr>
          <p:spPr>
            <a:xfrm>
              <a:off x="-7647123" y="6363267"/>
              <a:ext cx="92218" cy="92991"/>
            </a:xfrm>
            <a:custGeom>
              <a:avLst/>
              <a:gdLst/>
              <a:ahLst/>
              <a:cxnLst/>
              <a:rect l="l" t="t" r="r" b="b"/>
              <a:pathLst>
                <a:path w="1907" h="1923" extrusionOk="0">
                  <a:moveTo>
                    <a:pt x="1633" y="1"/>
                  </a:moveTo>
                  <a:lnTo>
                    <a:pt x="1633" y="1"/>
                  </a:lnTo>
                  <a:cubicBezTo>
                    <a:pt x="1632" y="8"/>
                    <a:pt x="1631" y="16"/>
                    <a:pt x="1631" y="23"/>
                  </a:cubicBezTo>
                  <a:lnTo>
                    <a:pt x="1631" y="23"/>
                  </a:lnTo>
                  <a:cubicBezTo>
                    <a:pt x="1631" y="19"/>
                    <a:pt x="1632" y="14"/>
                    <a:pt x="1633" y="9"/>
                  </a:cubicBezTo>
                  <a:lnTo>
                    <a:pt x="1633" y="1"/>
                  </a:lnTo>
                  <a:close/>
                  <a:moveTo>
                    <a:pt x="1631" y="23"/>
                  </a:moveTo>
                  <a:lnTo>
                    <a:pt x="1631" y="23"/>
                  </a:lnTo>
                  <a:cubicBezTo>
                    <a:pt x="1537" y="631"/>
                    <a:pt x="1575" y="1277"/>
                    <a:pt x="1826" y="1841"/>
                  </a:cubicBezTo>
                  <a:lnTo>
                    <a:pt x="1826" y="1841"/>
                  </a:lnTo>
                  <a:cubicBezTo>
                    <a:pt x="1698" y="1778"/>
                    <a:pt x="1558" y="1728"/>
                    <a:pt x="1426" y="1691"/>
                  </a:cubicBezTo>
                  <a:cubicBezTo>
                    <a:pt x="1182" y="1612"/>
                    <a:pt x="927" y="1566"/>
                    <a:pt x="674" y="1566"/>
                  </a:cubicBezTo>
                  <a:cubicBezTo>
                    <a:pt x="445" y="1566"/>
                    <a:pt x="217" y="1604"/>
                    <a:pt x="1" y="1691"/>
                  </a:cubicBezTo>
                  <a:cubicBezTo>
                    <a:pt x="209" y="1622"/>
                    <a:pt x="426" y="1591"/>
                    <a:pt x="642" y="1591"/>
                  </a:cubicBezTo>
                  <a:cubicBezTo>
                    <a:pt x="1079" y="1591"/>
                    <a:pt x="1519" y="1718"/>
                    <a:pt x="1906" y="1923"/>
                  </a:cubicBezTo>
                  <a:cubicBezTo>
                    <a:pt x="1603" y="1341"/>
                    <a:pt x="1567" y="671"/>
                    <a:pt x="163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9"/>
            <p:cNvSpPr/>
            <p:nvPr/>
          </p:nvSpPr>
          <p:spPr>
            <a:xfrm>
              <a:off x="-7693595" y="6322792"/>
              <a:ext cx="82981" cy="80612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16" y="1"/>
                  </a:moveTo>
                  <a:cubicBezTo>
                    <a:pt x="1570" y="519"/>
                    <a:pt x="1535" y="1061"/>
                    <a:pt x="1603" y="1596"/>
                  </a:cubicBezTo>
                  <a:lnTo>
                    <a:pt x="1603" y="1596"/>
                  </a:lnTo>
                  <a:cubicBezTo>
                    <a:pt x="1300" y="1440"/>
                    <a:pt x="965" y="1360"/>
                    <a:pt x="632" y="1360"/>
                  </a:cubicBezTo>
                  <a:cubicBezTo>
                    <a:pt x="418" y="1360"/>
                    <a:pt x="205" y="1393"/>
                    <a:pt x="0" y="1459"/>
                  </a:cubicBezTo>
                  <a:cubicBezTo>
                    <a:pt x="188" y="1409"/>
                    <a:pt x="380" y="1384"/>
                    <a:pt x="572" y="1384"/>
                  </a:cubicBezTo>
                  <a:cubicBezTo>
                    <a:pt x="948" y="1384"/>
                    <a:pt x="1323" y="1479"/>
                    <a:pt x="1658" y="1666"/>
                  </a:cubicBezTo>
                  <a:cubicBezTo>
                    <a:pt x="1575" y="1119"/>
                    <a:pt x="1591" y="548"/>
                    <a:pt x="1716" y="9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9"/>
            <p:cNvSpPr/>
            <p:nvPr/>
          </p:nvSpPr>
          <p:spPr>
            <a:xfrm>
              <a:off x="-7723238" y="6283961"/>
              <a:ext cx="68136" cy="58126"/>
            </a:xfrm>
            <a:custGeom>
              <a:avLst/>
              <a:gdLst/>
              <a:ahLst/>
              <a:cxnLst/>
              <a:rect l="l" t="t" r="r" b="b"/>
              <a:pathLst>
                <a:path w="1409" h="1202" extrusionOk="0">
                  <a:moveTo>
                    <a:pt x="1409" y="0"/>
                  </a:moveTo>
                  <a:cubicBezTo>
                    <a:pt x="1231" y="356"/>
                    <a:pt x="1148" y="751"/>
                    <a:pt x="1159" y="1140"/>
                  </a:cubicBezTo>
                  <a:lnTo>
                    <a:pt x="1159" y="1140"/>
                  </a:lnTo>
                  <a:cubicBezTo>
                    <a:pt x="984" y="1063"/>
                    <a:pt x="794" y="1010"/>
                    <a:pt x="597" y="986"/>
                  </a:cubicBezTo>
                  <a:cubicBezTo>
                    <a:pt x="539" y="979"/>
                    <a:pt x="480" y="975"/>
                    <a:pt x="421" y="975"/>
                  </a:cubicBezTo>
                  <a:cubicBezTo>
                    <a:pt x="279" y="975"/>
                    <a:pt x="135" y="997"/>
                    <a:pt x="0" y="1044"/>
                  </a:cubicBezTo>
                  <a:cubicBezTo>
                    <a:pt x="128" y="1014"/>
                    <a:pt x="257" y="999"/>
                    <a:pt x="387" y="999"/>
                  </a:cubicBezTo>
                  <a:cubicBezTo>
                    <a:pt x="655" y="999"/>
                    <a:pt x="923" y="1062"/>
                    <a:pt x="1169" y="1185"/>
                  </a:cubicBezTo>
                  <a:lnTo>
                    <a:pt x="1193" y="1201"/>
                  </a:lnTo>
                  <a:lnTo>
                    <a:pt x="1193" y="1168"/>
                  </a:lnTo>
                  <a:cubicBezTo>
                    <a:pt x="1177" y="771"/>
                    <a:pt x="1251" y="373"/>
                    <a:pt x="1409" y="8"/>
                  </a:cubicBezTo>
                  <a:lnTo>
                    <a:pt x="14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9"/>
            <p:cNvSpPr/>
            <p:nvPr/>
          </p:nvSpPr>
          <p:spPr>
            <a:xfrm>
              <a:off x="-7738083" y="6248273"/>
              <a:ext cx="45746" cy="39702"/>
            </a:xfrm>
            <a:custGeom>
              <a:avLst/>
              <a:gdLst/>
              <a:ahLst/>
              <a:cxnLst/>
              <a:rect l="l" t="t" r="r" b="b"/>
              <a:pathLst>
                <a:path w="946" h="821" extrusionOk="0">
                  <a:moveTo>
                    <a:pt x="945" y="1"/>
                  </a:moveTo>
                  <a:cubicBezTo>
                    <a:pt x="834" y="230"/>
                    <a:pt x="769" y="490"/>
                    <a:pt x="763" y="744"/>
                  </a:cubicBezTo>
                  <a:lnTo>
                    <a:pt x="763" y="744"/>
                  </a:lnTo>
                  <a:cubicBezTo>
                    <a:pt x="603" y="623"/>
                    <a:pt x="413" y="555"/>
                    <a:pt x="208" y="531"/>
                  </a:cubicBezTo>
                  <a:cubicBezTo>
                    <a:pt x="196" y="529"/>
                    <a:pt x="184" y="529"/>
                    <a:pt x="172" y="529"/>
                  </a:cubicBezTo>
                  <a:cubicBezTo>
                    <a:pt x="115" y="529"/>
                    <a:pt x="55" y="544"/>
                    <a:pt x="1" y="564"/>
                  </a:cubicBezTo>
                  <a:cubicBezTo>
                    <a:pt x="51" y="550"/>
                    <a:pt x="101" y="544"/>
                    <a:pt x="150" y="544"/>
                  </a:cubicBezTo>
                  <a:cubicBezTo>
                    <a:pt x="372" y="544"/>
                    <a:pt x="587" y="667"/>
                    <a:pt x="763" y="796"/>
                  </a:cubicBezTo>
                  <a:lnTo>
                    <a:pt x="796" y="821"/>
                  </a:lnTo>
                  <a:cubicBezTo>
                    <a:pt x="796" y="539"/>
                    <a:pt x="846" y="266"/>
                    <a:pt x="9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29"/>
          <p:cNvGrpSpPr/>
          <p:nvPr/>
        </p:nvGrpSpPr>
        <p:grpSpPr>
          <a:xfrm rot="-5874874" flipH="1">
            <a:off x="8000670" y="350287"/>
            <a:ext cx="260073" cy="193242"/>
            <a:chOff x="-5636176" y="5200994"/>
            <a:chExt cx="260067" cy="193237"/>
          </a:xfrm>
        </p:grpSpPr>
        <p:sp>
          <p:nvSpPr>
            <p:cNvPr id="1676" name="Google Shape;1676;p29"/>
            <p:cNvSpPr/>
            <p:nvPr/>
          </p:nvSpPr>
          <p:spPr>
            <a:xfrm>
              <a:off x="-5636176" y="5200994"/>
              <a:ext cx="260067" cy="192705"/>
            </a:xfrm>
            <a:custGeom>
              <a:avLst/>
              <a:gdLst/>
              <a:ahLst/>
              <a:cxnLst/>
              <a:rect l="l" t="t" r="r" b="b"/>
              <a:pathLst>
                <a:path w="5378" h="3985" extrusionOk="0">
                  <a:moveTo>
                    <a:pt x="4873" y="0"/>
                  </a:moveTo>
                  <a:cubicBezTo>
                    <a:pt x="3586" y="0"/>
                    <a:pt x="310" y="275"/>
                    <a:pt x="771" y="3107"/>
                  </a:cubicBezTo>
                  <a:cubicBezTo>
                    <a:pt x="332" y="3330"/>
                    <a:pt x="0" y="3819"/>
                    <a:pt x="0" y="3819"/>
                  </a:cubicBezTo>
                  <a:lnTo>
                    <a:pt x="299" y="3985"/>
                  </a:lnTo>
                  <a:cubicBezTo>
                    <a:pt x="406" y="3686"/>
                    <a:pt x="605" y="3430"/>
                    <a:pt x="870" y="3256"/>
                  </a:cubicBezTo>
                  <a:cubicBezTo>
                    <a:pt x="980" y="3292"/>
                    <a:pt x="1203" y="3352"/>
                    <a:pt x="1478" y="3352"/>
                  </a:cubicBezTo>
                  <a:cubicBezTo>
                    <a:pt x="2014" y="3352"/>
                    <a:pt x="2744" y="3123"/>
                    <a:pt x="3199" y="2038"/>
                  </a:cubicBezTo>
                  <a:cubicBezTo>
                    <a:pt x="3986" y="157"/>
                    <a:pt x="5378" y="16"/>
                    <a:pt x="5378" y="16"/>
                  </a:cubicBezTo>
                  <a:cubicBezTo>
                    <a:pt x="5378" y="16"/>
                    <a:pt x="5183" y="0"/>
                    <a:pt x="4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9"/>
            <p:cNvSpPr/>
            <p:nvPr/>
          </p:nvSpPr>
          <p:spPr>
            <a:xfrm>
              <a:off x="-5600537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2967" y="0"/>
                  </a:moveTo>
                  <a:cubicBezTo>
                    <a:pt x="1691" y="166"/>
                    <a:pt x="133" y="705"/>
                    <a:pt x="1" y="2279"/>
                  </a:cubicBezTo>
                  <a:cubicBezTo>
                    <a:pt x="158" y="2237"/>
                    <a:pt x="316" y="2155"/>
                    <a:pt x="440" y="2047"/>
                  </a:cubicBezTo>
                  <a:cubicBezTo>
                    <a:pt x="838" y="1575"/>
                    <a:pt x="863" y="920"/>
                    <a:pt x="1343" y="696"/>
                  </a:cubicBezTo>
                  <a:cubicBezTo>
                    <a:pt x="1824" y="497"/>
                    <a:pt x="2495" y="299"/>
                    <a:pt x="29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9"/>
            <p:cNvSpPr/>
            <p:nvPr/>
          </p:nvSpPr>
          <p:spPr>
            <a:xfrm>
              <a:off x="-5539606" y="5287893"/>
              <a:ext cx="63348" cy="71376"/>
            </a:xfrm>
            <a:custGeom>
              <a:avLst/>
              <a:gdLst/>
              <a:ahLst/>
              <a:cxnLst/>
              <a:rect l="l" t="t" r="r" b="b"/>
              <a:pathLst>
                <a:path w="1310" h="1476" extrusionOk="0">
                  <a:moveTo>
                    <a:pt x="1309" y="0"/>
                  </a:moveTo>
                  <a:cubicBezTo>
                    <a:pt x="473" y="58"/>
                    <a:pt x="323" y="854"/>
                    <a:pt x="0" y="1475"/>
                  </a:cubicBezTo>
                  <a:cubicBezTo>
                    <a:pt x="423" y="1343"/>
                    <a:pt x="879" y="1003"/>
                    <a:pt x="1202" y="241"/>
                  </a:cubicBezTo>
                  <a:cubicBezTo>
                    <a:pt x="1235" y="158"/>
                    <a:pt x="1268" y="83"/>
                    <a:pt x="130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9"/>
            <p:cNvSpPr/>
            <p:nvPr/>
          </p:nvSpPr>
          <p:spPr>
            <a:xfrm>
              <a:off x="-5636176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81" y="0"/>
                  </a:moveTo>
                  <a:cubicBezTo>
                    <a:pt x="32" y="0"/>
                    <a:pt x="0" y="30"/>
                    <a:pt x="0" y="30"/>
                  </a:cubicBezTo>
                  <a:cubicBezTo>
                    <a:pt x="13" y="140"/>
                    <a:pt x="107" y="214"/>
                    <a:pt x="210" y="214"/>
                  </a:cubicBezTo>
                  <a:cubicBezTo>
                    <a:pt x="240" y="214"/>
                    <a:pt x="270" y="208"/>
                    <a:pt x="299" y="195"/>
                  </a:cubicBezTo>
                  <a:cubicBezTo>
                    <a:pt x="215" y="38"/>
                    <a:pt x="137" y="0"/>
                    <a:pt x="81" y="0"/>
                  </a:cubicBezTo>
                  <a:close/>
                </a:path>
              </a:pathLst>
            </a:custGeom>
            <a:solidFill>
              <a:srgbClr val="BA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9"/>
            <p:cNvSpPr/>
            <p:nvPr/>
          </p:nvSpPr>
          <p:spPr>
            <a:xfrm>
              <a:off x="-5590092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3488" y="1"/>
                  </a:moveTo>
                  <a:cubicBezTo>
                    <a:pt x="1997" y="448"/>
                    <a:pt x="779" y="1592"/>
                    <a:pt x="0" y="2917"/>
                  </a:cubicBezTo>
                  <a:cubicBezTo>
                    <a:pt x="771" y="1757"/>
                    <a:pt x="1815" y="738"/>
                    <a:pt x="3082" y="158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9"/>
            <p:cNvSpPr/>
            <p:nvPr/>
          </p:nvSpPr>
          <p:spPr>
            <a:xfrm>
              <a:off x="-5582886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92" y="0"/>
                  </a:moveTo>
                  <a:cubicBezTo>
                    <a:pt x="224" y="398"/>
                    <a:pt x="199" y="829"/>
                    <a:pt x="25" y="1210"/>
                  </a:cubicBezTo>
                  <a:lnTo>
                    <a:pt x="0" y="1260"/>
                  </a:lnTo>
                  <a:cubicBezTo>
                    <a:pt x="20" y="1248"/>
                    <a:pt x="39" y="1237"/>
                    <a:pt x="58" y="1226"/>
                  </a:cubicBezTo>
                  <a:lnTo>
                    <a:pt x="58" y="1226"/>
                  </a:lnTo>
                  <a:lnTo>
                    <a:pt x="58" y="1226"/>
                  </a:lnTo>
                  <a:cubicBezTo>
                    <a:pt x="58" y="1226"/>
                    <a:pt x="58" y="1226"/>
                    <a:pt x="58" y="1226"/>
                  </a:cubicBezTo>
                  <a:lnTo>
                    <a:pt x="58" y="1226"/>
                  </a:lnTo>
                  <a:cubicBezTo>
                    <a:pt x="396" y="1042"/>
                    <a:pt x="789" y="985"/>
                    <a:pt x="1167" y="985"/>
                  </a:cubicBezTo>
                  <a:cubicBezTo>
                    <a:pt x="1193" y="985"/>
                    <a:pt x="1218" y="986"/>
                    <a:pt x="1243" y="986"/>
                  </a:cubicBezTo>
                  <a:cubicBezTo>
                    <a:pt x="1160" y="976"/>
                    <a:pt x="1076" y="971"/>
                    <a:pt x="992" y="971"/>
                  </a:cubicBezTo>
                  <a:cubicBezTo>
                    <a:pt x="678" y="971"/>
                    <a:pt x="365" y="1042"/>
                    <a:pt x="79" y="1179"/>
                  </a:cubicBezTo>
                  <a:lnTo>
                    <a:pt x="79" y="1179"/>
                  </a:lnTo>
                  <a:cubicBezTo>
                    <a:pt x="195" y="901"/>
                    <a:pt x="230" y="596"/>
                    <a:pt x="183" y="298"/>
                  </a:cubicBezTo>
                  <a:cubicBezTo>
                    <a:pt x="166" y="199"/>
                    <a:pt x="133" y="10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9"/>
            <p:cNvSpPr/>
            <p:nvPr/>
          </p:nvSpPr>
          <p:spPr>
            <a:xfrm>
              <a:off x="-5551261" y="5247031"/>
              <a:ext cx="52951" cy="52516"/>
            </a:xfrm>
            <a:custGeom>
              <a:avLst/>
              <a:gdLst/>
              <a:ahLst/>
              <a:cxnLst/>
              <a:rect l="l" t="t" r="r" b="b"/>
              <a:pathLst>
                <a:path w="1095" h="1086" extrusionOk="0">
                  <a:moveTo>
                    <a:pt x="76" y="0"/>
                  </a:moveTo>
                  <a:cubicBezTo>
                    <a:pt x="192" y="348"/>
                    <a:pt x="175" y="721"/>
                    <a:pt x="18" y="1053"/>
                  </a:cubicBezTo>
                  <a:lnTo>
                    <a:pt x="1" y="1086"/>
                  </a:lnTo>
                  <a:cubicBezTo>
                    <a:pt x="225" y="1040"/>
                    <a:pt x="450" y="1016"/>
                    <a:pt x="674" y="1016"/>
                  </a:cubicBezTo>
                  <a:cubicBezTo>
                    <a:pt x="815" y="1016"/>
                    <a:pt x="955" y="1025"/>
                    <a:pt x="1095" y="1044"/>
                  </a:cubicBezTo>
                  <a:cubicBezTo>
                    <a:pt x="921" y="1007"/>
                    <a:pt x="743" y="988"/>
                    <a:pt x="564" y="988"/>
                  </a:cubicBezTo>
                  <a:cubicBezTo>
                    <a:pt x="397" y="988"/>
                    <a:pt x="229" y="1005"/>
                    <a:pt x="65" y="1038"/>
                  </a:cubicBezTo>
                  <a:lnTo>
                    <a:pt x="65" y="1038"/>
                  </a:lnTo>
                  <a:cubicBezTo>
                    <a:pt x="217" y="706"/>
                    <a:pt x="220" y="338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9"/>
            <p:cNvSpPr/>
            <p:nvPr/>
          </p:nvSpPr>
          <p:spPr>
            <a:xfrm>
              <a:off x="-551359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59" y="1"/>
                  </a:moveTo>
                  <a:cubicBezTo>
                    <a:pt x="133" y="249"/>
                    <a:pt x="117" y="515"/>
                    <a:pt x="9" y="755"/>
                  </a:cubicBezTo>
                  <a:lnTo>
                    <a:pt x="1" y="788"/>
                  </a:lnTo>
                  <a:cubicBezTo>
                    <a:pt x="77" y="779"/>
                    <a:pt x="153" y="774"/>
                    <a:pt x="230" y="774"/>
                  </a:cubicBezTo>
                  <a:cubicBezTo>
                    <a:pt x="421" y="774"/>
                    <a:pt x="613" y="803"/>
                    <a:pt x="796" y="863"/>
                  </a:cubicBezTo>
                  <a:cubicBezTo>
                    <a:pt x="610" y="779"/>
                    <a:pt x="409" y="735"/>
                    <a:pt x="204" y="735"/>
                  </a:cubicBezTo>
                  <a:cubicBezTo>
                    <a:pt x="154" y="735"/>
                    <a:pt x="104" y="738"/>
                    <a:pt x="53" y="743"/>
                  </a:cubicBezTo>
                  <a:lnTo>
                    <a:pt x="53" y="743"/>
                  </a:lnTo>
                  <a:cubicBezTo>
                    <a:pt x="119" y="568"/>
                    <a:pt x="140" y="372"/>
                    <a:pt x="117" y="191"/>
                  </a:cubicBezTo>
                  <a:cubicBezTo>
                    <a:pt x="100" y="125"/>
                    <a:pt x="84" y="59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9"/>
            <p:cNvSpPr/>
            <p:nvPr/>
          </p:nvSpPr>
          <p:spPr>
            <a:xfrm>
              <a:off x="-5480320" y="5212987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141" y="0"/>
                  </a:moveTo>
                  <a:cubicBezTo>
                    <a:pt x="199" y="182"/>
                    <a:pt x="117" y="356"/>
                    <a:pt x="25" y="505"/>
                  </a:cubicBezTo>
                  <a:lnTo>
                    <a:pt x="1" y="539"/>
                  </a:lnTo>
                  <a:cubicBezTo>
                    <a:pt x="46" y="534"/>
                    <a:pt x="92" y="532"/>
                    <a:pt x="138" y="532"/>
                  </a:cubicBezTo>
                  <a:cubicBezTo>
                    <a:pt x="277" y="532"/>
                    <a:pt x="417" y="551"/>
                    <a:pt x="547" y="588"/>
                  </a:cubicBezTo>
                  <a:cubicBezTo>
                    <a:pt x="409" y="523"/>
                    <a:pt x="258" y="496"/>
                    <a:pt x="100" y="496"/>
                  </a:cubicBezTo>
                  <a:cubicBezTo>
                    <a:pt x="91" y="496"/>
                    <a:pt x="82" y="496"/>
                    <a:pt x="73" y="496"/>
                  </a:cubicBezTo>
                  <a:lnTo>
                    <a:pt x="73" y="496"/>
                  </a:lnTo>
                  <a:cubicBezTo>
                    <a:pt x="151" y="350"/>
                    <a:pt x="227" y="164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5" name="Google Shape;1685;p29"/>
          <p:cNvSpPr/>
          <p:nvPr/>
        </p:nvSpPr>
        <p:spPr>
          <a:xfrm rot="10800000" flipH="1">
            <a:off x="2910594" y="393098"/>
            <a:ext cx="86995" cy="86995"/>
          </a:xfrm>
          <a:custGeom>
            <a:avLst/>
            <a:gdLst/>
            <a:ahLst/>
            <a:cxnLst/>
            <a:rect l="l" t="t" r="r" b="b"/>
            <a:pathLst>
              <a:path w="1799" h="1799" fill="none" extrusionOk="0">
                <a:moveTo>
                  <a:pt x="1799" y="903"/>
                </a:moveTo>
                <a:cubicBezTo>
                  <a:pt x="1799" y="1392"/>
                  <a:pt x="1393" y="1798"/>
                  <a:pt x="896" y="1798"/>
                </a:cubicBezTo>
                <a:cubicBezTo>
                  <a:pt x="407" y="1798"/>
                  <a:pt x="1" y="1392"/>
                  <a:pt x="1" y="903"/>
                </a:cubicBezTo>
                <a:cubicBezTo>
                  <a:pt x="1" y="406"/>
                  <a:pt x="407" y="0"/>
                  <a:pt x="896" y="0"/>
                </a:cubicBezTo>
                <a:cubicBezTo>
                  <a:pt x="1393" y="0"/>
                  <a:pt x="1799" y="406"/>
                  <a:pt x="1799" y="903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29"/>
          <p:cNvSpPr/>
          <p:nvPr/>
        </p:nvSpPr>
        <p:spPr>
          <a:xfrm rot="10800000" flipH="1">
            <a:off x="154311" y="1918861"/>
            <a:ext cx="101406" cy="101454"/>
          </a:xfrm>
          <a:custGeom>
            <a:avLst/>
            <a:gdLst/>
            <a:ahLst/>
            <a:cxnLst/>
            <a:rect l="l" t="t" r="r" b="b"/>
            <a:pathLst>
              <a:path w="2097" h="2098" fill="none" extrusionOk="0">
                <a:moveTo>
                  <a:pt x="2097" y="896"/>
                </a:moveTo>
                <a:cubicBezTo>
                  <a:pt x="2097" y="1699"/>
                  <a:pt x="1127" y="2097"/>
                  <a:pt x="564" y="1534"/>
                </a:cubicBezTo>
                <a:cubicBezTo>
                  <a:pt x="1" y="962"/>
                  <a:pt x="398" y="1"/>
                  <a:pt x="1194" y="1"/>
                </a:cubicBezTo>
                <a:cubicBezTo>
                  <a:pt x="1691" y="1"/>
                  <a:pt x="2097" y="399"/>
                  <a:pt x="2097" y="896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29"/>
          <p:cNvSpPr/>
          <p:nvPr/>
        </p:nvSpPr>
        <p:spPr>
          <a:xfrm rot="10800000" flipH="1">
            <a:off x="185355" y="307726"/>
            <a:ext cx="39315" cy="33705"/>
          </a:xfrm>
          <a:custGeom>
            <a:avLst/>
            <a:gdLst/>
            <a:ahLst/>
            <a:cxnLst/>
            <a:rect l="l" t="t" r="r" b="b"/>
            <a:pathLst>
              <a:path w="813" h="697" extrusionOk="0">
                <a:moveTo>
                  <a:pt x="464" y="0"/>
                </a:moveTo>
                <a:cubicBezTo>
                  <a:pt x="150" y="0"/>
                  <a:pt x="0" y="373"/>
                  <a:pt x="216" y="597"/>
                </a:cubicBezTo>
                <a:cubicBezTo>
                  <a:pt x="287" y="665"/>
                  <a:pt x="374" y="696"/>
                  <a:pt x="459" y="696"/>
                </a:cubicBezTo>
                <a:cubicBezTo>
                  <a:pt x="640" y="696"/>
                  <a:pt x="812" y="557"/>
                  <a:pt x="812" y="348"/>
                </a:cubicBezTo>
                <a:cubicBezTo>
                  <a:pt x="812" y="157"/>
                  <a:pt x="655" y="0"/>
                  <a:pt x="4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29"/>
          <p:cNvSpPr/>
          <p:nvPr/>
        </p:nvSpPr>
        <p:spPr>
          <a:xfrm rot="10800000" flipH="1">
            <a:off x="550557" y="2503450"/>
            <a:ext cx="39315" cy="33802"/>
          </a:xfrm>
          <a:custGeom>
            <a:avLst/>
            <a:gdLst/>
            <a:ahLst/>
            <a:cxnLst/>
            <a:rect l="l" t="t" r="r" b="b"/>
            <a:pathLst>
              <a:path w="813" h="699" extrusionOk="0">
                <a:moveTo>
                  <a:pt x="465" y="0"/>
                </a:moveTo>
                <a:cubicBezTo>
                  <a:pt x="158" y="0"/>
                  <a:pt x="1" y="373"/>
                  <a:pt x="216" y="597"/>
                </a:cubicBezTo>
                <a:cubicBezTo>
                  <a:pt x="289" y="667"/>
                  <a:pt x="377" y="698"/>
                  <a:pt x="463" y="698"/>
                </a:cubicBezTo>
                <a:cubicBezTo>
                  <a:pt x="643" y="698"/>
                  <a:pt x="813" y="561"/>
                  <a:pt x="813" y="348"/>
                </a:cubicBezTo>
                <a:cubicBezTo>
                  <a:pt x="813" y="158"/>
                  <a:pt x="655" y="0"/>
                  <a:pt x="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29"/>
          <p:cNvSpPr/>
          <p:nvPr/>
        </p:nvSpPr>
        <p:spPr>
          <a:xfrm rot="10800000" flipH="1">
            <a:off x="2433349" y="4898893"/>
            <a:ext cx="39605" cy="33560"/>
          </a:xfrm>
          <a:custGeom>
            <a:avLst/>
            <a:gdLst/>
            <a:ahLst/>
            <a:cxnLst/>
            <a:rect l="l" t="t" r="r" b="b"/>
            <a:pathLst>
              <a:path w="819" h="694" extrusionOk="0">
                <a:moveTo>
                  <a:pt x="485" y="0"/>
                </a:moveTo>
                <a:cubicBezTo>
                  <a:pt x="480" y="0"/>
                  <a:pt x="475" y="0"/>
                  <a:pt x="470" y="0"/>
                </a:cubicBezTo>
                <a:cubicBezTo>
                  <a:pt x="467" y="0"/>
                  <a:pt x="464" y="0"/>
                  <a:pt x="460" y="0"/>
                </a:cubicBezTo>
                <a:cubicBezTo>
                  <a:pt x="152" y="0"/>
                  <a:pt x="0" y="375"/>
                  <a:pt x="222" y="589"/>
                </a:cubicBezTo>
                <a:cubicBezTo>
                  <a:pt x="292" y="661"/>
                  <a:pt x="380" y="694"/>
                  <a:pt x="466" y="694"/>
                </a:cubicBezTo>
                <a:cubicBezTo>
                  <a:pt x="645" y="694"/>
                  <a:pt x="818" y="555"/>
                  <a:pt x="818" y="348"/>
                </a:cubicBezTo>
                <a:cubicBezTo>
                  <a:pt x="818" y="154"/>
                  <a:pt x="669" y="0"/>
                  <a:pt x="4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29"/>
          <p:cNvSpPr/>
          <p:nvPr/>
        </p:nvSpPr>
        <p:spPr>
          <a:xfrm rot="10800000" flipH="1">
            <a:off x="8832701" y="430118"/>
            <a:ext cx="39605" cy="33560"/>
          </a:xfrm>
          <a:custGeom>
            <a:avLst/>
            <a:gdLst/>
            <a:ahLst/>
            <a:cxnLst/>
            <a:rect l="l" t="t" r="r" b="b"/>
            <a:pathLst>
              <a:path w="819" h="694" extrusionOk="0">
                <a:moveTo>
                  <a:pt x="460" y="0"/>
                </a:moveTo>
                <a:cubicBezTo>
                  <a:pt x="152" y="0"/>
                  <a:pt x="0" y="375"/>
                  <a:pt x="222" y="589"/>
                </a:cubicBezTo>
                <a:cubicBezTo>
                  <a:pt x="292" y="661"/>
                  <a:pt x="380" y="694"/>
                  <a:pt x="466" y="694"/>
                </a:cubicBezTo>
                <a:cubicBezTo>
                  <a:pt x="645" y="694"/>
                  <a:pt x="818" y="555"/>
                  <a:pt x="818" y="348"/>
                </a:cubicBezTo>
                <a:cubicBezTo>
                  <a:pt x="818" y="149"/>
                  <a:pt x="661" y="0"/>
                  <a:pt x="470" y="0"/>
                </a:cubicBezTo>
                <a:cubicBezTo>
                  <a:pt x="467" y="0"/>
                  <a:pt x="463" y="0"/>
                  <a:pt x="4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1" name="Google Shape;1691;p29"/>
          <p:cNvSpPr/>
          <p:nvPr/>
        </p:nvSpPr>
        <p:spPr>
          <a:xfrm rot="10800000" flipH="1">
            <a:off x="4156443" y="4695871"/>
            <a:ext cx="39315" cy="33995"/>
          </a:xfrm>
          <a:custGeom>
            <a:avLst/>
            <a:gdLst/>
            <a:ahLst/>
            <a:cxnLst/>
            <a:rect l="l" t="t" r="r" b="b"/>
            <a:pathLst>
              <a:path w="813" h="703" extrusionOk="0">
                <a:moveTo>
                  <a:pt x="464" y="1"/>
                </a:moveTo>
                <a:cubicBezTo>
                  <a:pt x="150" y="1"/>
                  <a:pt x="0" y="382"/>
                  <a:pt x="216" y="597"/>
                </a:cubicBezTo>
                <a:cubicBezTo>
                  <a:pt x="289" y="670"/>
                  <a:pt x="377" y="703"/>
                  <a:pt x="464" y="703"/>
                </a:cubicBezTo>
                <a:cubicBezTo>
                  <a:pt x="643" y="703"/>
                  <a:pt x="812" y="564"/>
                  <a:pt x="812" y="357"/>
                </a:cubicBezTo>
                <a:cubicBezTo>
                  <a:pt x="812" y="158"/>
                  <a:pt x="655" y="1"/>
                  <a:pt x="4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9"/>
          <p:cNvSpPr/>
          <p:nvPr/>
        </p:nvSpPr>
        <p:spPr>
          <a:xfrm rot="10800000" flipH="1">
            <a:off x="5375157" y="155372"/>
            <a:ext cx="39315" cy="33608"/>
          </a:xfrm>
          <a:custGeom>
            <a:avLst/>
            <a:gdLst/>
            <a:ahLst/>
            <a:cxnLst/>
            <a:rect l="l" t="t" r="r" b="b"/>
            <a:pathLst>
              <a:path w="813" h="695" extrusionOk="0">
                <a:moveTo>
                  <a:pt x="479" y="0"/>
                </a:moveTo>
                <a:cubicBezTo>
                  <a:pt x="474" y="0"/>
                  <a:pt x="470" y="0"/>
                  <a:pt x="465" y="1"/>
                </a:cubicBezTo>
                <a:cubicBezTo>
                  <a:pt x="150" y="1"/>
                  <a:pt x="1" y="373"/>
                  <a:pt x="216" y="589"/>
                </a:cubicBezTo>
                <a:cubicBezTo>
                  <a:pt x="289" y="662"/>
                  <a:pt x="378" y="694"/>
                  <a:pt x="464" y="694"/>
                </a:cubicBezTo>
                <a:cubicBezTo>
                  <a:pt x="643" y="694"/>
                  <a:pt x="813" y="555"/>
                  <a:pt x="813" y="349"/>
                </a:cubicBezTo>
                <a:cubicBezTo>
                  <a:pt x="813" y="155"/>
                  <a:pt x="663" y="0"/>
                  <a:pt x="4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9"/>
          <p:cNvSpPr/>
          <p:nvPr/>
        </p:nvSpPr>
        <p:spPr>
          <a:xfrm rot="10800000" flipH="1">
            <a:off x="8713999" y="4729861"/>
            <a:ext cx="101406" cy="101454"/>
          </a:xfrm>
          <a:custGeom>
            <a:avLst/>
            <a:gdLst/>
            <a:ahLst/>
            <a:cxnLst/>
            <a:rect l="l" t="t" r="r" b="b"/>
            <a:pathLst>
              <a:path w="2097" h="2098" fill="none" extrusionOk="0">
                <a:moveTo>
                  <a:pt x="2097" y="896"/>
                </a:moveTo>
                <a:cubicBezTo>
                  <a:pt x="2097" y="1699"/>
                  <a:pt x="1127" y="2097"/>
                  <a:pt x="564" y="1534"/>
                </a:cubicBezTo>
                <a:cubicBezTo>
                  <a:pt x="1" y="962"/>
                  <a:pt x="398" y="1"/>
                  <a:pt x="1194" y="1"/>
                </a:cubicBezTo>
                <a:cubicBezTo>
                  <a:pt x="1691" y="1"/>
                  <a:pt x="2097" y="399"/>
                  <a:pt x="2097" y="896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9"/>
          <p:cNvSpPr/>
          <p:nvPr/>
        </p:nvSpPr>
        <p:spPr>
          <a:xfrm rot="10800000" flipH="1">
            <a:off x="7890243" y="5000671"/>
            <a:ext cx="39315" cy="33995"/>
          </a:xfrm>
          <a:custGeom>
            <a:avLst/>
            <a:gdLst/>
            <a:ahLst/>
            <a:cxnLst/>
            <a:rect l="l" t="t" r="r" b="b"/>
            <a:pathLst>
              <a:path w="813" h="703" extrusionOk="0">
                <a:moveTo>
                  <a:pt x="464" y="1"/>
                </a:moveTo>
                <a:cubicBezTo>
                  <a:pt x="150" y="1"/>
                  <a:pt x="0" y="382"/>
                  <a:pt x="216" y="597"/>
                </a:cubicBezTo>
                <a:cubicBezTo>
                  <a:pt x="289" y="670"/>
                  <a:pt x="377" y="703"/>
                  <a:pt x="464" y="703"/>
                </a:cubicBezTo>
                <a:cubicBezTo>
                  <a:pt x="643" y="703"/>
                  <a:pt x="812" y="564"/>
                  <a:pt x="812" y="357"/>
                </a:cubicBezTo>
                <a:cubicBezTo>
                  <a:pt x="812" y="158"/>
                  <a:pt x="655" y="1"/>
                  <a:pt x="4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0"/>
          <p:cNvSpPr/>
          <p:nvPr/>
        </p:nvSpPr>
        <p:spPr>
          <a:xfrm rot="-5400000">
            <a:off x="-529708" y="2539210"/>
            <a:ext cx="3048030" cy="3227329"/>
          </a:xfrm>
          <a:custGeom>
            <a:avLst/>
            <a:gdLst/>
            <a:ahLst/>
            <a:cxnLst/>
            <a:rect l="l" t="t" r="r" b="b"/>
            <a:pathLst>
              <a:path w="63783" h="67535" extrusionOk="0">
                <a:moveTo>
                  <a:pt x="1" y="0"/>
                </a:moveTo>
                <a:lnTo>
                  <a:pt x="1" y="66557"/>
                </a:lnTo>
                <a:cubicBezTo>
                  <a:pt x="3260" y="67224"/>
                  <a:pt x="6116" y="67534"/>
                  <a:pt x="8603" y="67534"/>
                </a:cubicBezTo>
                <a:cubicBezTo>
                  <a:pt x="24415" y="67534"/>
                  <a:pt x="25364" y="55001"/>
                  <a:pt x="20789" y="41850"/>
                </a:cubicBezTo>
                <a:cubicBezTo>
                  <a:pt x="15503" y="26638"/>
                  <a:pt x="23441" y="23133"/>
                  <a:pt x="43616" y="21468"/>
                </a:cubicBezTo>
                <a:cubicBezTo>
                  <a:pt x="63783" y="19802"/>
                  <a:pt x="54693" y="0"/>
                  <a:pt x="54693" y="0"/>
                </a:cubicBezTo>
                <a:close/>
              </a:path>
            </a:pathLst>
          </a:custGeom>
          <a:solidFill>
            <a:srgbClr val="026067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30"/>
          <p:cNvSpPr/>
          <p:nvPr/>
        </p:nvSpPr>
        <p:spPr>
          <a:xfrm rot="10800000" flipH="1">
            <a:off x="7249359" y="8"/>
            <a:ext cx="3076161" cy="3256948"/>
          </a:xfrm>
          <a:custGeom>
            <a:avLst/>
            <a:gdLst/>
            <a:ahLst/>
            <a:cxnLst/>
            <a:rect l="l" t="t" r="r" b="b"/>
            <a:pathLst>
              <a:path w="63791" h="67540" extrusionOk="0">
                <a:moveTo>
                  <a:pt x="55195" y="0"/>
                </a:moveTo>
                <a:cubicBezTo>
                  <a:pt x="39371" y="0"/>
                  <a:pt x="38425" y="12534"/>
                  <a:pt x="42994" y="25681"/>
                </a:cubicBezTo>
                <a:cubicBezTo>
                  <a:pt x="48280" y="40902"/>
                  <a:pt x="40342" y="44406"/>
                  <a:pt x="20175" y="46072"/>
                </a:cubicBezTo>
                <a:cubicBezTo>
                  <a:pt x="0" y="47737"/>
                  <a:pt x="9089" y="67539"/>
                  <a:pt x="9089" y="67539"/>
                </a:cubicBezTo>
                <a:lnTo>
                  <a:pt x="63790" y="67539"/>
                </a:lnTo>
                <a:lnTo>
                  <a:pt x="63790" y="974"/>
                </a:lnTo>
                <a:cubicBezTo>
                  <a:pt x="60534" y="309"/>
                  <a:pt x="57681" y="0"/>
                  <a:pt x="55195" y="0"/>
                </a:cubicBezTo>
                <a:close/>
              </a:path>
            </a:pathLst>
          </a:custGeom>
          <a:solidFill>
            <a:srgbClr val="026067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8" name="Google Shape;1698;p30"/>
          <p:cNvGrpSpPr/>
          <p:nvPr/>
        </p:nvGrpSpPr>
        <p:grpSpPr>
          <a:xfrm rot="10800000">
            <a:off x="2607971" y="346270"/>
            <a:ext cx="259680" cy="193237"/>
            <a:chOff x="-2917663" y="5200994"/>
            <a:chExt cx="259680" cy="193237"/>
          </a:xfrm>
        </p:grpSpPr>
        <p:sp>
          <p:nvSpPr>
            <p:cNvPr id="1699" name="Google Shape;1699;p30"/>
            <p:cNvSpPr/>
            <p:nvPr/>
          </p:nvSpPr>
          <p:spPr>
            <a:xfrm>
              <a:off x="-2917663" y="5200994"/>
              <a:ext cx="259680" cy="192705"/>
            </a:xfrm>
            <a:custGeom>
              <a:avLst/>
              <a:gdLst/>
              <a:ahLst/>
              <a:cxnLst/>
              <a:rect l="l" t="t" r="r" b="b"/>
              <a:pathLst>
                <a:path w="5370" h="3985" extrusionOk="0">
                  <a:moveTo>
                    <a:pt x="504" y="0"/>
                  </a:moveTo>
                  <a:cubicBezTo>
                    <a:pt x="195" y="0"/>
                    <a:pt x="1" y="16"/>
                    <a:pt x="1" y="16"/>
                  </a:cubicBezTo>
                  <a:cubicBezTo>
                    <a:pt x="1" y="16"/>
                    <a:pt x="1384" y="157"/>
                    <a:pt x="2171" y="2038"/>
                  </a:cubicBezTo>
                  <a:cubicBezTo>
                    <a:pt x="2626" y="3123"/>
                    <a:pt x="3356" y="3352"/>
                    <a:pt x="3892" y="3352"/>
                  </a:cubicBezTo>
                  <a:cubicBezTo>
                    <a:pt x="4167" y="3352"/>
                    <a:pt x="4390" y="3292"/>
                    <a:pt x="4500" y="3256"/>
                  </a:cubicBezTo>
                  <a:cubicBezTo>
                    <a:pt x="4765" y="3430"/>
                    <a:pt x="4964" y="3686"/>
                    <a:pt x="5071" y="3985"/>
                  </a:cubicBezTo>
                  <a:lnTo>
                    <a:pt x="5370" y="3819"/>
                  </a:lnTo>
                  <a:cubicBezTo>
                    <a:pt x="5370" y="3819"/>
                    <a:pt x="5038" y="3330"/>
                    <a:pt x="4599" y="3107"/>
                  </a:cubicBezTo>
                  <a:cubicBezTo>
                    <a:pt x="5060" y="275"/>
                    <a:pt x="1790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-2837148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1" y="0"/>
                  </a:moveTo>
                  <a:lnTo>
                    <a:pt x="1" y="0"/>
                  </a:lnTo>
                  <a:cubicBezTo>
                    <a:pt x="473" y="299"/>
                    <a:pt x="1144" y="497"/>
                    <a:pt x="1633" y="696"/>
                  </a:cubicBezTo>
                  <a:cubicBezTo>
                    <a:pt x="2114" y="920"/>
                    <a:pt x="2130" y="1575"/>
                    <a:pt x="2528" y="2047"/>
                  </a:cubicBezTo>
                  <a:cubicBezTo>
                    <a:pt x="2652" y="2155"/>
                    <a:pt x="2810" y="2237"/>
                    <a:pt x="2967" y="2279"/>
                  </a:cubicBezTo>
                  <a:cubicBezTo>
                    <a:pt x="2835" y="705"/>
                    <a:pt x="1277" y="166"/>
                    <a:pt x="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-2817514" y="5287893"/>
              <a:ext cx="62961" cy="71376"/>
            </a:xfrm>
            <a:custGeom>
              <a:avLst/>
              <a:gdLst/>
              <a:ahLst/>
              <a:cxnLst/>
              <a:rect l="l" t="t" r="r" b="b"/>
              <a:pathLst>
                <a:path w="1302" h="1476" extrusionOk="0">
                  <a:moveTo>
                    <a:pt x="1" y="0"/>
                  </a:moveTo>
                  <a:cubicBezTo>
                    <a:pt x="34" y="83"/>
                    <a:pt x="67" y="158"/>
                    <a:pt x="100" y="241"/>
                  </a:cubicBezTo>
                  <a:cubicBezTo>
                    <a:pt x="423" y="1003"/>
                    <a:pt x="879" y="1343"/>
                    <a:pt x="1302" y="1475"/>
                  </a:cubicBezTo>
                  <a:cubicBezTo>
                    <a:pt x="979" y="854"/>
                    <a:pt x="829" y="5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-2672442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218" y="0"/>
                  </a:moveTo>
                  <a:cubicBezTo>
                    <a:pt x="162" y="0"/>
                    <a:pt x="84" y="38"/>
                    <a:pt x="0" y="195"/>
                  </a:cubicBezTo>
                  <a:cubicBezTo>
                    <a:pt x="29" y="208"/>
                    <a:pt x="59" y="214"/>
                    <a:pt x="89" y="214"/>
                  </a:cubicBezTo>
                  <a:cubicBezTo>
                    <a:pt x="192" y="214"/>
                    <a:pt x="286" y="140"/>
                    <a:pt x="299" y="30"/>
                  </a:cubicBezTo>
                  <a:cubicBezTo>
                    <a:pt x="299" y="30"/>
                    <a:pt x="267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-2872787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0" y="1"/>
                  </a:moveTo>
                  <a:cubicBezTo>
                    <a:pt x="92" y="34"/>
                    <a:pt x="315" y="125"/>
                    <a:pt x="406" y="158"/>
                  </a:cubicBezTo>
                  <a:cubicBezTo>
                    <a:pt x="1682" y="747"/>
                    <a:pt x="2718" y="1757"/>
                    <a:pt x="3489" y="2917"/>
                  </a:cubicBezTo>
                  <a:cubicBezTo>
                    <a:pt x="2710" y="1592"/>
                    <a:pt x="1492" y="44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-2771430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1111" y="100"/>
                    <a:pt x="1078" y="199"/>
                    <a:pt x="1061" y="298"/>
                  </a:cubicBezTo>
                  <a:cubicBezTo>
                    <a:pt x="1014" y="596"/>
                    <a:pt x="1049" y="901"/>
                    <a:pt x="1165" y="1179"/>
                  </a:cubicBezTo>
                  <a:lnTo>
                    <a:pt x="1165" y="1179"/>
                  </a:lnTo>
                  <a:cubicBezTo>
                    <a:pt x="879" y="1042"/>
                    <a:pt x="566" y="971"/>
                    <a:pt x="251" y="971"/>
                  </a:cubicBezTo>
                  <a:cubicBezTo>
                    <a:pt x="168" y="971"/>
                    <a:pt x="84" y="976"/>
                    <a:pt x="1" y="986"/>
                  </a:cubicBezTo>
                  <a:cubicBezTo>
                    <a:pt x="26" y="986"/>
                    <a:pt x="51" y="985"/>
                    <a:pt x="77" y="985"/>
                  </a:cubicBezTo>
                  <a:cubicBezTo>
                    <a:pt x="455" y="985"/>
                    <a:pt x="848" y="1042"/>
                    <a:pt x="1186" y="1226"/>
                  </a:cubicBezTo>
                  <a:lnTo>
                    <a:pt x="1186" y="1226"/>
                  </a:lnTo>
                  <a:cubicBezTo>
                    <a:pt x="1186" y="1226"/>
                    <a:pt x="1186" y="1226"/>
                    <a:pt x="1186" y="1226"/>
                  </a:cubicBezTo>
                  <a:lnTo>
                    <a:pt x="1186" y="1226"/>
                  </a:lnTo>
                  <a:lnTo>
                    <a:pt x="1186" y="1226"/>
                  </a:lnTo>
                  <a:cubicBezTo>
                    <a:pt x="1205" y="1237"/>
                    <a:pt x="1224" y="1248"/>
                    <a:pt x="1244" y="1260"/>
                  </a:cubicBezTo>
                  <a:lnTo>
                    <a:pt x="1219" y="1210"/>
                  </a:lnTo>
                  <a:cubicBezTo>
                    <a:pt x="1094" y="928"/>
                    <a:pt x="1045" y="613"/>
                    <a:pt x="1078" y="307"/>
                  </a:cubicBezTo>
                  <a:cubicBezTo>
                    <a:pt x="1094" y="199"/>
                    <a:pt x="1119" y="10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-2795850" y="5247031"/>
              <a:ext cx="52903" cy="52516"/>
            </a:xfrm>
            <a:custGeom>
              <a:avLst/>
              <a:gdLst/>
              <a:ahLst/>
              <a:cxnLst/>
              <a:rect l="l" t="t" r="r" b="b"/>
              <a:pathLst>
                <a:path w="1094" h="1086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875" y="337"/>
                    <a:pt x="878" y="713"/>
                    <a:pt x="1029" y="1038"/>
                  </a:cubicBezTo>
                  <a:lnTo>
                    <a:pt x="1029" y="1038"/>
                  </a:lnTo>
                  <a:cubicBezTo>
                    <a:pt x="865" y="1005"/>
                    <a:pt x="698" y="988"/>
                    <a:pt x="531" y="988"/>
                  </a:cubicBezTo>
                  <a:cubicBezTo>
                    <a:pt x="352" y="988"/>
                    <a:pt x="174" y="1007"/>
                    <a:pt x="0" y="1044"/>
                  </a:cubicBezTo>
                  <a:cubicBezTo>
                    <a:pt x="140" y="1025"/>
                    <a:pt x="280" y="1016"/>
                    <a:pt x="421" y="1016"/>
                  </a:cubicBezTo>
                  <a:cubicBezTo>
                    <a:pt x="645" y="1016"/>
                    <a:pt x="869" y="1040"/>
                    <a:pt x="1094" y="1086"/>
                  </a:cubicBezTo>
                  <a:lnTo>
                    <a:pt x="1077" y="1053"/>
                  </a:lnTo>
                  <a:cubicBezTo>
                    <a:pt x="961" y="804"/>
                    <a:pt x="920" y="531"/>
                    <a:pt x="953" y="265"/>
                  </a:cubicBezTo>
                  <a:cubicBezTo>
                    <a:pt x="970" y="174"/>
                    <a:pt x="986" y="91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-281911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738" y="1"/>
                  </a:moveTo>
                  <a:cubicBezTo>
                    <a:pt x="713" y="59"/>
                    <a:pt x="697" y="125"/>
                    <a:pt x="680" y="191"/>
                  </a:cubicBezTo>
                  <a:cubicBezTo>
                    <a:pt x="657" y="372"/>
                    <a:pt x="670" y="568"/>
                    <a:pt x="743" y="743"/>
                  </a:cubicBezTo>
                  <a:lnTo>
                    <a:pt x="743" y="743"/>
                  </a:lnTo>
                  <a:cubicBezTo>
                    <a:pt x="692" y="738"/>
                    <a:pt x="642" y="735"/>
                    <a:pt x="593" y="735"/>
                  </a:cubicBezTo>
                  <a:cubicBezTo>
                    <a:pt x="388" y="735"/>
                    <a:pt x="187" y="779"/>
                    <a:pt x="1" y="863"/>
                  </a:cubicBezTo>
                  <a:cubicBezTo>
                    <a:pt x="184" y="803"/>
                    <a:pt x="376" y="774"/>
                    <a:pt x="567" y="774"/>
                  </a:cubicBezTo>
                  <a:cubicBezTo>
                    <a:pt x="644" y="774"/>
                    <a:pt x="720" y="779"/>
                    <a:pt x="796" y="788"/>
                  </a:cubicBezTo>
                  <a:lnTo>
                    <a:pt x="788" y="755"/>
                  </a:lnTo>
                  <a:cubicBezTo>
                    <a:pt x="680" y="515"/>
                    <a:pt x="664" y="249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-2840339" y="5213374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407" y="0"/>
                  </a:moveTo>
                  <a:lnTo>
                    <a:pt x="407" y="0"/>
                  </a:lnTo>
                  <a:cubicBezTo>
                    <a:pt x="328" y="157"/>
                    <a:pt x="398" y="342"/>
                    <a:pt x="482" y="488"/>
                  </a:cubicBezTo>
                  <a:lnTo>
                    <a:pt x="482" y="488"/>
                  </a:lnTo>
                  <a:cubicBezTo>
                    <a:pt x="475" y="488"/>
                    <a:pt x="467" y="488"/>
                    <a:pt x="459" y="488"/>
                  </a:cubicBezTo>
                  <a:cubicBezTo>
                    <a:pt x="297" y="488"/>
                    <a:pt x="142" y="521"/>
                    <a:pt x="1" y="580"/>
                  </a:cubicBezTo>
                  <a:lnTo>
                    <a:pt x="1" y="589"/>
                  </a:lnTo>
                  <a:cubicBezTo>
                    <a:pt x="132" y="545"/>
                    <a:pt x="274" y="524"/>
                    <a:pt x="414" y="524"/>
                  </a:cubicBezTo>
                  <a:cubicBezTo>
                    <a:pt x="459" y="524"/>
                    <a:pt x="503" y="527"/>
                    <a:pt x="547" y="531"/>
                  </a:cubicBezTo>
                  <a:lnTo>
                    <a:pt x="523" y="497"/>
                  </a:lnTo>
                  <a:cubicBezTo>
                    <a:pt x="431" y="348"/>
                    <a:pt x="349" y="174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8" name="Google Shape;1708;p30"/>
          <p:cNvGrpSpPr/>
          <p:nvPr/>
        </p:nvGrpSpPr>
        <p:grpSpPr>
          <a:xfrm rot="10800000">
            <a:off x="8657410" y="3525220"/>
            <a:ext cx="260067" cy="193237"/>
            <a:chOff x="-5636176" y="5200994"/>
            <a:chExt cx="260067" cy="193237"/>
          </a:xfrm>
        </p:grpSpPr>
        <p:sp>
          <p:nvSpPr>
            <p:cNvPr id="1709" name="Google Shape;1709;p30"/>
            <p:cNvSpPr/>
            <p:nvPr/>
          </p:nvSpPr>
          <p:spPr>
            <a:xfrm>
              <a:off x="-5636176" y="5200994"/>
              <a:ext cx="260067" cy="192705"/>
            </a:xfrm>
            <a:custGeom>
              <a:avLst/>
              <a:gdLst/>
              <a:ahLst/>
              <a:cxnLst/>
              <a:rect l="l" t="t" r="r" b="b"/>
              <a:pathLst>
                <a:path w="5378" h="3985" extrusionOk="0">
                  <a:moveTo>
                    <a:pt x="4873" y="0"/>
                  </a:moveTo>
                  <a:cubicBezTo>
                    <a:pt x="3586" y="0"/>
                    <a:pt x="310" y="275"/>
                    <a:pt x="771" y="3107"/>
                  </a:cubicBezTo>
                  <a:cubicBezTo>
                    <a:pt x="332" y="3330"/>
                    <a:pt x="0" y="3819"/>
                    <a:pt x="0" y="3819"/>
                  </a:cubicBezTo>
                  <a:lnTo>
                    <a:pt x="299" y="3985"/>
                  </a:lnTo>
                  <a:cubicBezTo>
                    <a:pt x="406" y="3686"/>
                    <a:pt x="605" y="3430"/>
                    <a:pt x="870" y="3256"/>
                  </a:cubicBezTo>
                  <a:cubicBezTo>
                    <a:pt x="980" y="3292"/>
                    <a:pt x="1203" y="3352"/>
                    <a:pt x="1478" y="3352"/>
                  </a:cubicBezTo>
                  <a:cubicBezTo>
                    <a:pt x="2014" y="3352"/>
                    <a:pt x="2744" y="3123"/>
                    <a:pt x="3199" y="2038"/>
                  </a:cubicBezTo>
                  <a:cubicBezTo>
                    <a:pt x="3986" y="157"/>
                    <a:pt x="5378" y="16"/>
                    <a:pt x="5378" y="16"/>
                  </a:cubicBezTo>
                  <a:cubicBezTo>
                    <a:pt x="5378" y="16"/>
                    <a:pt x="5183" y="0"/>
                    <a:pt x="4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-5600537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2967" y="0"/>
                  </a:moveTo>
                  <a:cubicBezTo>
                    <a:pt x="1691" y="166"/>
                    <a:pt x="133" y="705"/>
                    <a:pt x="1" y="2279"/>
                  </a:cubicBezTo>
                  <a:cubicBezTo>
                    <a:pt x="158" y="2237"/>
                    <a:pt x="316" y="2155"/>
                    <a:pt x="440" y="2047"/>
                  </a:cubicBezTo>
                  <a:cubicBezTo>
                    <a:pt x="838" y="1575"/>
                    <a:pt x="863" y="920"/>
                    <a:pt x="1343" y="696"/>
                  </a:cubicBezTo>
                  <a:cubicBezTo>
                    <a:pt x="1824" y="497"/>
                    <a:pt x="2495" y="299"/>
                    <a:pt x="29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-5539606" y="5287893"/>
              <a:ext cx="63348" cy="71376"/>
            </a:xfrm>
            <a:custGeom>
              <a:avLst/>
              <a:gdLst/>
              <a:ahLst/>
              <a:cxnLst/>
              <a:rect l="l" t="t" r="r" b="b"/>
              <a:pathLst>
                <a:path w="1310" h="1476" extrusionOk="0">
                  <a:moveTo>
                    <a:pt x="1309" y="0"/>
                  </a:moveTo>
                  <a:cubicBezTo>
                    <a:pt x="473" y="58"/>
                    <a:pt x="323" y="854"/>
                    <a:pt x="0" y="1475"/>
                  </a:cubicBezTo>
                  <a:cubicBezTo>
                    <a:pt x="423" y="1343"/>
                    <a:pt x="879" y="1003"/>
                    <a:pt x="1202" y="241"/>
                  </a:cubicBezTo>
                  <a:cubicBezTo>
                    <a:pt x="1235" y="158"/>
                    <a:pt x="1268" y="83"/>
                    <a:pt x="130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-5636176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81" y="0"/>
                  </a:moveTo>
                  <a:cubicBezTo>
                    <a:pt x="32" y="0"/>
                    <a:pt x="0" y="30"/>
                    <a:pt x="0" y="30"/>
                  </a:cubicBezTo>
                  <a:cubicBezTo>
                    <a:pt x="13" y="140"/>
                    <a:pt x="107" y="214"/>
                    <a:pt x="210" y="214"/>
                  </a:cubicBezTo>
                  <a:cubicBezTo>
                    <a:pt x="240" y="214"/>
                    <a:pt x="270" y="208"/>
                    <a:pt x="299" y="195"/>
                  </a:cubicBezTo>
                  <a:cubicBezTo>
                    <a:pt x="215" y="38"/>
                    <a:pt x="137" y="0"/>
                    <a:pt x="81" y="0"/>
                  </a:cubicBezTo>
                  <a:close/>
                </a:path>
              </a:pathLst>
            </a:custGeom>
            <a:solidFill>
              <a:srgbClr val="BA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-5590092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3488" y="1"/>
                  </a:moveTo>
                  <a:cubicBezTo>
                    <a:pt x="1997" y="448"/>
                    <a:pt x="779" y="1592"/>
                    <a:pt x="0" y="2917"/>
                  </a:cubicBezTo>
                  <a:cubicBezTo>
                    <a:pt x="771" y="1757"/>
                    <a:pt x="1815" y="738"/>
                    <a:pt x="3082" y="158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-5582886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92" y="0"/>
                  </a:moveTo>
                  <a:cubicBezTo>
                    <a:pt x="224" y="398"/>
                    <a:pt x="199" y="829"/>
                    <a:pt x="25" y="1210"/>
                  </a:cubicBezTo>
                  <a:lnTo>
                    <a:pt x="0" y="1260"/>
                  </a:lnTo>
                  <a:cubicBezTo>
                    <a:pt x="20" y="1248"/>
                    <a:pt x="39" y="1237"/>
                    <a:pt x="58" y="1226"/>
                  </a:cubicBezTo>
                  <a:lnTo>
                    <a:pt x="58" y="1226"/>
                  </a:lnTo>
                  <a:lnTo>
                    <a:pt x="58" y="1226"/>
                  </a:lnTo>
                  <a:cubicBezTo>
                    <a:pt x="58" y="1226"/>
                    <a:pt x="58" y="1226"/>
                    <a:pt x="58" y="1226"/>
                  </a:cubicBezTo>
                  <a:lnTo>
                    <a:pt x="58" y="1226"/>
                  </a:lnTo>
                  <a:cubicBezTo>
                    <a:pt x="396" y="1042"/>
                    <a:pt x="789" y="985"/>
                    <a:pt x="1167" y="985"/>
                  </a:cubicBezTo>
                  <a:cubicBezTo>
                    <a:pt x="1193" y="985"/>
                    <a:pt x="1218" y="986"/>
                    <a:pt x="1243" y="986"/>
                  </a:cubicBezTo>
                  <a:cubicBezTo>
                    <a:pt x="1160" y="976"/>
                    <a:pt x="1076" y="971"/>
                    <a:pt x="992" y="971"/>
                  </a:cubicBezTo>
                  <a:cubicBezTo>
                    <a:pt x="678" y="971"/>
                    <a:pt x="365" y="1042"/>
                    <a:pt x="79" y="1179"/>
                  </a:cubicBezTo>
                  <a:lnTo>
                    <a:pt x="79" y="1179"/>
                  </a:lnTo>
                  <a:cubicBezTo>
                    <a:pt x="195" y="901"/>
                    <a:pt x="230" y="596"/>
                    <a:pt x="183" y="298"/>
                  </a:cubicBezTo>
                  <a:cubicBezTo>
                    <a:pt x="166" y="199"/>
                    <a:pt x="133" y="10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-5551261" y="5247031"/>
              <a:ext cx="52951" cy="52516"/>
            </a:xfrm>
            <a:custGeom>
              <a:avLst/>
              <a:gdLst/>
              <a:ahLst/>
              <a:cxnLst/>
              <a:rect l="l" t="t" r="r" b="b"/>
              <a:pathLst>
                <a:path w="1095" h="1086" extrusionOk="0">
                  <a:moveTo>
                    <a:pt x="76" y="0"/>
                  </a:moveTo>
                  <a:cubicBezTo>
                    <a:pt x="192" y="348"/>
                    <a:pt x="175" y="721"/>
                    <a:pt x="18" y="1053"/>
                  </a:cubicBezTo>
                  <a:lnTo>
                    <a:pt x="1" y="1086"/>
                  </a:lnTo>
                  <a:cubicBezTo>
                    <a:pt x="225" y="1040"/>
                    <a:pt x="450" y="1016"/>
                    <a:pt x="674" y="1016"/>
                  </a:cubicBezTo>
                  <a:cubicBezTo>
                    <a:pt x="815" y="1016"/>
                    <a:pt x="955" y="1025"/>
                    <a:pt x="1095" y="1044"/>
                  </a:cubicBezTo>
                  <a:cubicBezTo>
                    <a:pt x="921" y="1007"/>
                    <a:pt x="743" y="988"/>
                    <a:pt x="564" y="988"/>
                  </a:cubicBezTo>
                  <a:cubicBezTo>
                    <a:pt x="397" y="988"/>
                    <a:pt x="229" y="1005"/>
                    <a:pt x="65" y="1038"/>
                  </a:cubicBezTo>
                  <a:lnTo>
                    <a:pt x="65" y="1038"/>
                  </a:lnTo>
                  <a:cubicBezTo>
                    <a:pt x="217" y="706"/>
                    <a:pt x="220" y="338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0"/>
            <p:cNvSpPr/>
            <p:nvPr/>
          </p:nvSpPr>
          <p:spPr>
            <a:xfrm>
              <a:off x="-551359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59" y="1"/>
                  </a:moveTo>
                  <a:cubicBezTo>
                    <a:pt x="133" y="249"/>
                    <a:pt x="117" y="515"/>
                    <a:pt x="9" y="755"/>
                  </a:cubicBezTo>
                  <a:lnTo>
                    <a:pt x="1" y="788"/>
                  </a:lnTo>
                  <a:cubicBezTo>
                    <a:pt x="77" y="779"/>
                    <a:pt x="153" y="774"/>
                    <a:pt x="230" y="774"/>
                  </a:cubicBezTo>
                  <a:cubicBezTo>
                    <a:pt x="421" y="774"/>
                    <a:pt x="613" y="803"/>
                    <a:pt x="796" y="863"/>
                  </a:cubicBezTo>
                  <a:cubicBezTo>
                    <a:pt x="610" y="779"/>
                    <a:pt x="409" y="735"/>
                    <a:pt x="204" y="735"/>
                  </a:cubicBezTo>
                  <a:cubicBezTo>
                    <a:pt x="154" y="735"/>
                    <a:pt x="104" y="738"/>
                    <a:pt x="53" y="743"/>
                  </a:cubicBezTo>
                  <a:lnTo>
                    <a:pt x="53" y="743"/>
                  </a:lnTo>
                  <a:cubicBezTo>
                    <a:pt x="119" y="568"/>
                    <a:pt x="140" y="372"/>
                    <a:pt x="117" y="191"/>
                  </a:cubicBezTo>
                  <a:cubicBezTo>
                    <a:pt x="100" y="125"/>
                    <a:pt x="84" y="59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0"/>
            <p:cNvSpPr/>
            <p:nvPr/>
          </p:nvSpPr>
          <p:spPr>
            <a:xfrm>
              <a:off x="-5480320" y="5212987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141" y="0"/>
                  </a:moveTo>
                  <a:cubicBezTo>
                    <a:pt x="199" y="182"/>
                    <a:pt x="117" y="356"/>
                    <a:pt x="25" y="505"/>
                  </a:cubicBezTo>
                  <a:lnTo>
                    <a:pt x="1" y="539"/>
                  </a:lnTo>
                  <a:cubicBezTo>
                    <a:pt x="46" y="534"/>
                    <a:pt x="92" y="532"/>
                    <a:pt x="138" y="532"/>
                  </a:cubicBezTo>
                  <a:cubicBezTo>
                    <a:pt x="277" y="532"/>
                    <a:pt x="417" y="551"/>
                    <a:pt x="547" y="588"/>
                  </a:cubicBezTo>
                  <a:cubicBezTo>
                    <a:pt x="409" y="523"/>
                    <a:pt x="258" y="496"/>
                    <a:pt x="100" y="496"/>
                  </a:cubicBezTo>
                  <a:cubicBezTo>
                    <a:pt x="91" y="496"/>
                    <a:pt x="82" y="496"/>
                    <a:pt x="73" y="496"/>
                  </a:cubicBezTo>
                  <a:lnTo>
                    <a:pt x="73" y="496"/>
                  </a:lnTo>
                  <a:cubicBezTo>
                    <a:pt x="151" y="350"/>
                    <a:pt x="227" y="164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30"/>
          <p:cNvGrpSpPr/>
          <p:nvPr/>
        </p:nvGrpSpPr>
        <p:grpSpPr>
          <a:xfrm rot="3965741">
            <a:off x="6316208" y="4596410"/>
            <a:ext cx="329838" cy="419926"/>
            <a:chOff x="-7799836" y="6124864"/>
            <a:chExt cx="329847" cy="419937"/>
          </a:xfrm>
        </p:grpSpPr>
        <p:sp>
          <p:nvSpPr>
            <p:cNvPr id="1719" name="Google Shape;1719;p30"/>
            <p:cNvSpPr/>
            <p:nvPr/>
          </p:nvSpPr>
          <p:spPr>
            <a:xfrm>
              <a:off x="-7799836" y="6124864"/>
              <a:ext cx="323850" cy="419937"/>
            </a:xfrm>
            <a:custGeom>
              <a:avLst/>
              <a:gdLst/>
              <a:ahLst/>
              <a:cxnLst/>
              <a:rect l="l" t="t" r="r" b="b"/>
              <a:pathLst>
                <a:path w="6697" h="868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1128" y="2"/>
                    <a:pt x="1" y="7448"/>
                    <a:pt x="4915" y="7448"/>
                  </a:cubicBezTo>
                  <a:cubicBezTo>
                    <a:pt x="5072" y="7448"/>
                    <a:pt x="5235" y="7440"/>
                    <a:pt x="5404" y="7424"/>
                  </a:cubicBezTo>
                  <a:cubicBezTo>
                    <a:pt x="5694" y="8129"/>
                    <a:pt x="6415" y="8684"/>
                    <a:pt x="6415" y="8684"/>
                  </a:cubicBezTo>
                  <a:lnTo>
                    <a:pt x="6696" y="8245"/>
                  </a:lnTo>
                  <a:cubicBezTo>
                    <a:pt x="6249" y="8054"/>
                    <a:pt x="5884" y="7714"/>
                    <a:pt x="5644" y="7292"/>
                  </a:cubicBezTo>
                  <a:cubicBezTo>
                    <a:pt x="5843" y="6803"/>
                    <a:pt x="6473" y="4815"/>
                    <a:pt x="4012" y="3572"/>
                  </a:cubicBezTo>
                  <a:cubicBezTo>
                    <a:pt x="1204" y="2155"/>
                    <a:pt x="1129" y="1"/>
                    <a:pt x="1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0"/>
            <p:cNvSpPr/>
            <p:nvPr/>
          </p:nvSpPr>
          <p:spPr>
            <a:xfrm>
              <a:off x="-7749302" y="6249869"/>
              <a:ext cx="154696" cy="232455"/>
            </a:xfrm>
            <a:custGeom>
              <a:avLst/>
              <a:gdLst/>
              <a:ahLst/>
              <a:cxnLst/>
              <a:rect l="l" t="t" r="r" b="b"/>
              <a:pathLst>
                <a:path w="3199" h="4807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973"/>
                    <a:pt x="788" y="4433"/>
                    <a:pt x="3199" y="4806"/>
                  </a:cubicBezTo>
                  <a:cubicBezTo>
                    <a:pt x="3149" y="4549"/>
                    <a:pt x="3050" y="4309"/>
                    <a:pt x="2892" y="4102"/>
                  </a:cubicBezTo>
                  <a:cubicBezTo>
                    <a:pt x="2205" y="3447"/>
                    <a:pt x="1202" y="3340"/>
                    <a:pt x="896" y="2578"/>
                  </a:cubicBezTo>
                  <a:cubicBezTo>
                    <a:pt x="655" y="1815"/>
                    <a:pt x="423" y="755"/>
                    <a:pt x="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0"/>
            <p:cNvSpPr/>
            <p:nvPr/>
          </p:nvSpPr>
          <p:spPr>
            <a:xfrm>
              <a:off x="-7623089" y="6288361"/>
              <a:ext cx="103437" cy="105419"/>
            </a:xfrm>
            <a:custGeom>
              <a:avLst/>
              <a:gdLst/>
              <a:ahLst/>
              <a:cxnLst/>
              <a:rect l="l" t="t" r="r" b="b"/>
              <a:pathLst>
                <a:path w="2139" h="2180" extrusionOk="0">
                  <a:moveTo>
                    <a:pt x="1" y="0"/>
                  </a:moveTo>
                  <a:cubicBezTo>
                    <a:pt x="1" y="1284"/>
                    <a:pt x="1210" y="1599"/>
                    <a:pt x="2138" y="2179"/>
                  </a:cubicBezTo>
                  <a:cubicBezTo>
                    <a:pt x="1973" y="1500"/>
                    <a:pt x="1500" y="762"/>
                    <a:pt x="357" y="191"/>
                  </a:cubicBezTo>
                  <a:cubicBezTo>
                    <a:pt x="233" y="124"/>
                    <a:pt x="117" y="6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0"/>
            <p:cNvSpPr/>
            <p:nvPr/>
          </p:nvSpPr>
          <p:spPr>
            <a:xfrm>
              <a:off x="-7499294" y="6523137"/>
              <a:ext cx="29305" cy="21664"/>
            </a:xfrm>
            <a:custGeom>
              <a:avLst/>
              <a:gdLst/>
              <a:ahLst/>
              <a:cxnLst/>
              <a:rect l="l" t="t" r="r" b="b"/>
              <a:pathLst>
                <a:path w="606" h="448" extrusionOk="0">
                  <a:moveTo>
                    <a:pt x="481" y="0"/>
                  </a:moveTo>
                  <a:cubicBezTo>
                    <a:pt x="1" y="208"/>
                    <a:pt x="200" y="448"/>
                    <a:pt x="200" y="448"/>
                  </a:cubicBezTo>
                  <a:cubicBezTo>
                    <a:pt x="606" y="348"/>
                    <a:pt x="481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0"/>
            <p:cNvSpPr/>
            <p:nvPr/>
          </p:nvSpPr>
          <p:spPr>
            <a:xfrm>
              <a:off x="-7735666" y="6194983"/>
              <a:ext cx="199958" cy="275299"/>
            </a:xfrm>
            <a:custGeom>
              <a:avLst/>
              <a:gdLst/>
              <a:ahLst/>
              <a:cxnLst/>
              <a:rect l="l" t="t" r="r" b="b"/>
              <a:pathLst>
                <a:path w="4135" h="5693" extrusionOk="0">
                  <a:moveTo>
                    <a:pt x="0" y="1"/>
                  </a:moveTo>
                  <a:cubicBezTo>
                    <a:pt x="556" y="2345"/>
                    <a:pt x="2188" y="4334"/>
                    <a:pt x="4135" y="5693"/>
                  </a:cubicBezTo>
                  <a:cubicBezTo>
                    <a:pt x="2412" y="4400"/>
                    <a:pt x="953" y="2677"/>
                    <a:pt x="199" y="647"/>
                  </a:cubicBezTo>
                  <a:lnTo>
                    <a:pt x="133" y="4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0"/>
            <p:cNvSpPr/>
            <p:nvPr/>
          </p:nvSpPr>
          <p:spPr>
            <a:xfrm>
              <a:off x="-7647123" y="6363267"/>
              <a:ext cx="92218" cy="92991"/>
            </a:xfrm>
            <a:custGeom>
              <a:avLst/>
              <a:gdLst/>
              <a:ahLst/>
              <a:cxnLst/>
              <a:rect l="l" t="t" r="r" b="b"/>
              <a:pathLst>
                <a:path w="1907" h="1923" extrusionOk="0">
                  <a:moveTo>
                    <a:pt x="1633" y="1"/>
                  </a:moveTo>
                  <a:lnTo>
                    <a:pt x="1633" y="1"/>
                  </a:lnTo>
                  <a:cubicBezTo>
                    <a:pt x="1632" y="8"/>
                    <a:pt x="1631" y="16"/>
                    <a:pt x="1631" y="23"/>
                  </a:cubicBezTo>
                  <a:lnTo>
                    <a:pt x="1631" y="23"/>
                  </a:lnTo>
                  <a:cubicBezTo>
                    <a:pt x="1631" y="19"/>
                    <a:pt x="1632" y="14"/>
                    <a:pt x="1633" y="9"/>
                  </a:cubicBezTo>
                  <a:lnTo>
                    <a:pt x="1633" y="1"/>
                  </a:lnTo>
                  <a:close/>
                  <a:moveTo>
                    <a:pt x="1631" y="23"/>
                  </a:moveTo>
                  <a:lnTo>
                    <a:pt x="1631" y="23"/>
                  </a:lnTo>
                  <a:cubicBezTo>
                    <a:pt x="1537" y="631"/>
                    <a:pt x="1575" y="1277"/>
                    <a:pt x="1826" y="1841"/>
                  </a:cubicBezTo>
                  <a:lnTo>
                    <a:pt x="1826" y="1841"/>
                  </a:lnTo>
                  <a:cubicBezTo>
                    <a:pt x="1698" y="1778"/>
                    <a:pt x="1558" y="1728"/>
                    <a:pt x="1426" y="1691"/>
                  </a:cubicBezTo>
                  <a:cubicBezTo>
                    <a:pt x="1182" y="1612"/>
                    <a:pt x="927" y="1566"/>
                    <a:pt x="674" y="1566"/>
                  </a:cubicBezTo>
                  <a:cubicBezTo>
                    <a:pt x="445" y="1566"/>
                    <a:pt x="217" y="1604"/>
                    <a:pt x="1" y="1691"/>
                  </a:cubicBezTo>
                  <a:cubicBezTo>
                    <a:pt x="209" y="1622"/>
                    <a:pt x="426" y="1591"/>
                    <a:pt x="642" y="1591"/>
                  </a:cubicBezTo>
                  <a:cubicBezTo>
                    <a:pt x="1079" y="1591"/>
                    <a:pt x="1519" y="1718"/>
                    <a:pt x="1906" y="1923"/>
                  </a:cubicBezTo>
                  <a:cubicBezTo>
                    <a:pt x="1603" y="1341"/>
                    <a:pt x="1567" y="671"/>
                    <a:pt x="163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0"/>
            <p:cNvSpPr/>
            <p:nvPr/>
          </p:nvSpPr>
          <p:spPr>
            <a:xfrm>
              <a:off x="-7693595" y="6322792"/>
              <a:ext cx="82981" cy="80612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16" y="1"/>
                  </a:moveTo>
                  <a:cubicBezTo>
                    <a:pt x="1570" y="519"/>
                    <a:pt x="1535" y="1061"/>
                    <a:pt x="1603" y="1596"/>
                  </a:cubicBezTo>
                  <a:lnTo>
                    <a:pt x="1603" y="1596"/>
                  </a:lnTo>
                  <a:cubicBezTo>
                    <a:pt x="1300" y="1440"/>
                    <a:pt x="965" y="1360"/>
                    <a:pt x="632" y="1360"/>
                  </a:cubicBezTo>
                  <a:cubicBezTo>
                    <a:pt x="418" y="1360"/>
                    <a:pt x="205" y="1393"/>
                    <a:pt x="0" y="1459"/>
                  </a:cubicBezTo>
                  <a:cubicBezTo>
                    <a:pt x="188" y="1409"/>
                    <a:pt x="380" y="1384"/>
                    <a:pt x="572" y="1384"/>
                  </a:cubicBezTo>
                  <a:cubicBezTo>
                    <a:pt x="948" y="1384"/>
                    <a:pt x="1323" y="1479"/>
                    <a:pt x="1658" y="1666"/>
                  </a:cubicBezTo>
                  <a:cubicBezTo>
                    <a:pt x="1575" y="1119"/>
                    <a:pt x="1591" y="548"/>
                    <a:pt x="1716" y="9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0"/>
            <p:cNvSpPr/>
            <p:nvPr/>
          </p:nvSpPr>
          <p:spPr>
            <a:xfrm>
              <a:off x="-7723238" y="6283961"/>
              <a:ext cx="68136" cy="58126"/>
            </a:xfrm>
            <a:custGeom>
              <a:avLst/>
              <a:gdLst/>
              <a:ahLst/>
              <a:cxnLst/>
              <a:rect l="l" t="t" r="r" b="b"/>
              <a:pathLst>
                <a:path w="1409" h="1202" extrusionOk="0">
                  <a:moveTo>
                    <a:pt x="1409" y="0"/>
                  </a:moveTo>
                  <a:cubicBezTo>
                    <a:pt x="1231" y="356"/>
                    <a:pt x="1148" y="751"/>
                    <a:pt x="1159" y="1140"/>
                  </a:cubicBezTo>
                  <a:lnTo>
                    <a:pt x="1159" y="1140"/>
                  </a:lnTo>
                  <a:cubicBezTo>
                    <a:pt x="984" y="1063"/>
                    <a:pt x="794" y="1010"/>
                    <a:pt x="597" y="986"/>
                  </a:cubicBezTo>
                  <a:cubicBezTo>
                    <a:pt x="539" y="979"/>
                    <a:pt x="480" y="975"/>
                    <a:pt x="421" y="975"/>
                  </a:cubicBezTo>
                  <a:cubicBezTo>
                    <a:pt x="279" y="975"/>
                    <a:pt x="135" y="997"/>
                    <a:pt x="0" y="1044"/>
                  </a:cubicBezTo>
                  <a:cubicBezTo>
                    <a:pt x="128" y="1014"/>
                    <a:pt x="257" y="999"/>
                    <a:pt x="387" y="999"/>
                  </a:cubicBezTo>
                  <a:cubicBezTo>
                    <a:pt x="655" y="999"/>
                    <a:pt x="923" y="1062"/>
                    <a:pt x="1169" y="1185"/>
                  </a:cubicBezTo>
                  <a:lnTo>
                    <a:pt x="1193" y="1201"/>
                  </a:lnTo>
                  <a:lnTo>
                    <a:pt x="1193" y="1168"/>
                  </a:lnTo>
                  <a:cubicBezTo>
                    <a:pt x="1177" y="771"/>
                    <a:pt x="1251" y="373"/>
                    <a:pt x="1409" y="8"/>
                  </a:cubicBezTo>
                  <a:lnTo>
                    <a:pt x="14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0"/>
            <p:cNvSpPr/>
            <p:nvPr/>
          </p:nvSpPr>
          <p:spPr>
            <a:xfrm>
              <a:off x="-7738083" y="6248273"/>
              <a:ext cx="45746" cy="39702"/>
            </a:xfrm>
            <a:custGeom>
              <a:avLst/>
              <a:gdLst/>
              <a:ahLst/>
              <a:cxnLst/>
              <a:rect l="l" t="t" r="r" b="b"/>
              <a:pathLst>
                <a:path w="946" h="821" extrusionOk="0">
                  <a:moveTo>
                    <a:pt x="945" y="1"/>
                  </a:moveTo>
                  <a:cubicBezTo>
                    <a:pt x="834" y="230"/>
                    <a:pt x="769" y="490"/>
                    <a:pt x="763" y="744"/>
                  </a:cubicBezTo>
                  <a:lnTo>
                    <a:pt x="763" y="744"/>
                  </a:lnTo>
                  <a:cubicBezTo>
                    <a:pt x="603" y="623"/>
                    <a:pt x="413" y="555"/>
                    <a:pt x="208" y="531"/>
                  </a:cubicBezTo>
                  <a:cubicBezTo>
                    <a:pt x="196" y="529"/>
                    <a:pt x="184" y="529"/>
                    <a:pt x="172" y="529"/>
                  </a:cubicBezTo>
                  <a:cubicBezTo>
                    <a:pt x="115" y="529"/>
                    <a:pt x="55" y="544"/>
                    <a:pt x="1" y="564"/>
                  </a:cubicBezTo>
                  <a:cubicBezTo>
                    <a:pt x="51" y="550"/>
                    <a:pt x="101" y="544"/>
                    <a:pt x="150" y="544"/>
                  </a:cubicBezTo>
                  <a:cubicBezTo>
                    <a:pt x="372" y="544"/>
                    <a:pt x="587" y="667"/>
                    <a:pt x="763" y="796"/>
                  </a:cubicBezTo>
                  <a:lnTo>
                    <a:pt x="796" y="821"/>
                  </a:lnTo>
                  <a:cubicBezTo>
                    <a:pt x="796" y="539"/>
                    <a:pt x="846" y="266"/>
                    <a:pt x="9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30"/>
          <p:cNvGrpSpPr/>
          <p:nvPr/>
        </p:nvGrpSpPr>
        <p:grpSpPr>
          <a:xfrm rot="5874874">
            <a:off x="243582" y="442887"/>
            <a:ext cx="260073" cy="193242"/>
            <a:chOff x="-5636176" y="5200994"/>
            <a:chExt cx="260067" cy="193237"/>
          </a:xfrm>
        </p:grpSpPr>
        <p:sp>
          <p:nvSpPr>
            <p:cNvPr id="1729" name="Google Shape;1729;p30"/>
            <p:cNvSpPr/>
            <p:nvPr/>
          </p:nvSpPr>
          <p:spPr>
            <a:xfrm>
              <a:off x="-5636176" y="5200994"/>
              <a:ext cx="260067" cy="192705"/>
            </a:xfrm>
            <a:custGeom>
              <a:avLst/>
              <a:gdLst/>
              <a:ahLst/>
              <a:cxnLst/>
              <a:rect l="l" t="t" r="r" b="b"/>
              <a:pathLst>
                <a:path w="5378" h="3985" extrusionOk="0">
                  <a:moveTo>
                    <a:pt x="4873" y="0"/>
                  </a:moveTo>
                  <a:cubicBezTo>
                    <a:pt x="3586" y="0"/>
                    <a:pt x="310" y="275"/>
                    <a:pt x="771" y="3107"/>
                  </a:cubicBezTo>
                  <a:cubicBezTo>
                    <a:pt x="332" y="3330"/>
                    <a:pt x="0" y="3819"/>
                    <a:pt x="0" y="3819"/>
                  </a:cubicBezTo>
                  <a:lnTo>
                    <a:pt x="299" y="3985"/>
                  </a:lnTo>
                  <a:cubicBezTo>
                    <a:pt x="406" y="3686"/>
                    <a:pt x="605" y="3430"/>
                    <a:pt x="870" y="3256"/>
                  </a:cubicBezTo>
                  <a:cubicBezTo>
                    <a:pt x="980" y="3292"/>
                    <a:pt x="1203" y="3352"/>
                    <a:pt x="1478" y="3352"/>
                  </a:cubicBezTo>
                  <a:cubicBezTo>
                    <a:pt x="2014" y="3352"/>
                    <a:pt x="2744" y="3123"/>
                    <a:pt x="3199" y="2038"/>
                  </a:cubicBezTo>
                  <a:cubicBezTo>
                    <a:pt x="3986" y="157"/>
                    <a:pt x="5378" y="16"/>
                    <a:pt x="5378" y="16"/>
                  </a:cubicBezTo>
                  <a:cubicBezTo>
                    <a:pt x="5378" y="16"/>
                    <a:pt x="5183" y="0"/>
                    <a:pt x="4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0"/>
            <p:cNvSpPr/>
            <p:nvPr/>
          </p:nvSpPr>
          <p:spPr>
            <a:xfrm>
              <a:off x="-5600537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2967" y="0"/>
                  </a:moveTo>
                  <a:cubicBezTo>
                    <a:pt x="1691" y="166"/>
                    <a:pt x="133" y="705"/>
                    <a:pt x="1" y="2279"/>
                  </a:cubicBezTo>
                  <a:cubicBezTo>
                    <a:pt x="158" y="2237"/>
                    <a:pt x="316" y="2155"/>
                    <a:pt x="440" y="2047"/>
                  </a:cubicBezTo>
                  <a:cubicBezTo>
                    <a:pt x="838" y="1575"/>
                    <a:pt x="863" y="920"/>
                    <a:pt x="1343" y="696"/>
                  </a:cubicBezTo>
                  <a:cubicBezTo>
                    <a:pt x="1824" y="497"/>
                    <a:pt x="2495" y="299"/>
                    <a:pt x="29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0"/>
            <p:cNvSpPr/>
            <p:nvPr/>
          </p:nvSpPr>
          <p:spPr>
            <a:xfrm>
              <a:off x="-5539606" y="5287893"/>
              <a:ext cx="63348" cy="71376"/>
            </a:xfrm>
            <a:custGeom>
              <a:avLst/>
              <a:gdLst/>
              <a:ahLst/>
              <a:cxnLst/>
              <a:rect l="l" t="t" r="r" b="b"/>
              <a:pathLst>
                <a:path w="1310" h="1476" extrusionOk="0">
                  <a:moveTo>
                    <a:pt x="1309" y="0"/>
                  </a:moveTo>
                  <a:cubicBezTo>
                    <a:pt x="473" y="58"/>
                    <a:pt x="323" y="854"/>
                    <a:pt x="0" y="1475"/>
                  </a:cubicBezTo>
                  <a:cubicBezTo>
                    <a:pt x="423" y="1343"/>
                    <a:pt x="879" y="1003"/>
                    <a:pt x="1202" y="241"/>
                  </a:cubicBezTo>
                  <a:cubicBezTo>
                    <a:pt x="1235" y="158"/>
                    <a:pt x="1268" y="83"/>
                    <a:pt x="130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0"/>
            <p:cNvSpPr/>
            <p:nvPr/>
          </p:nvSpPr>
          <p:spPr>
            <a:xfrm>
              <a:off x="-5636176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81" y="0"/>
                  </a:moveTo>
                  <a:cubicBezTo>
                    <a:pt x="32" y="0"/>
                    <a:pt x="0" y="30"/>
                    <a:pt x="0" y="30"/>
                  </a:cubicBezTo>
                  <a:cubicBezTo>
                    <a:pt x="13" y="140"/>
                    <a:pt x="107" y="214"/>
                    <a:pt x="210" y="214"/>
                  </a:cubicBezTo>
                  <a:cubicBezTo>
                    <a:pt x="240" y="214"/>
                    <a:pt x="270" y="208"/>
                    <a:pt x="299" y="195"/>
                  </a:cubicBezTo>
                  <a:cubicBezTo>
                    <a:pt x="215" y="38"/>
                    <a:pt x="137" y="0"/>
                    <a:pt x="81" y="0"/>
                  </a:cubicBezTo>
                  <a:close/>
                </a:path>
              </a:pathLst>
            </a:custGeom>
            <a:solidFill>
              <a:srgbClr val="BA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0"/>
            <p:cNvSpPr/>
            <p:nvPr/>
          </p:nvSpPr>
          <p:spPr>
            <a:xfrm>
              <a:off x="-5590092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3488" y="1"/>
                  </a:moveTo>
                  <a:cubicBezTo>
                    <a:pt x="1997" y="448"/>
                    <a:pt x="779" y="1592"/>
                    <a:pt x="0" y="2917"/>
                  </a:cubicBezTo>
                  <a:cubicBezTo>
                    <a:pt x="771" y="1757"/>
                    <a:pt x="1815" y="738"/>
                    <a:pt x="3082" y="158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0"/>
            <p:cNvSpPr/>
            <p:nvPr/>
          </p:nvSpPr>
          <p:spPr>
            <a:xfrm>
              <a:off x="-5582886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92" y="0"/>
                  </a:moveTo>
                  <a:cubicBezTo>
                    <a:pt x="224" y="398"/>
                    <a:pt x="199" y="829"/>
                    <a:pt x="25" y="1210"/>
                  </a:cubicBezTo>
                  <a:lnTo>
                    <a:pt x="0" y="1260"/>
                  </a:lnTo>
                  <a:cubicBezTo>
                    <a:pt x="20" y="1248"/>
                    <a:pt x="39" y="1237"/>
                    <a:pt x="58" y="1226"/>
                  </a:cubicBezTo>
                  <a:lnTo>
                    <a:pt x="58" y="1226"/>
                  </a:lnTo>
                  <a:lnTo>
                    <a:pt x="58" y="1226"/>
                  </a:lnTo>
                  <a:cubicBezTo>
                    <a:pt x="58" y="1226"/>
                    <a:pt x="58" y="1226"/>
                    <a:pt x="58" y="1226"/>
                  </a:cubicBezTo>
                  <a:lnTo>
                    <a:pt x="58" y="1226"/>
                  </a:lnTo>
                  <a:cubicBezTo>
                    <a:pt x="396" y="1042"/>
                    <a:pt x="789" y="985"/>
                    <a:pt x="1167" y="985"/>
                  </a:cubicBezTo>
                  <a:cubicBezTo>
                    <a:pt x="1193" y="985"/>
                    <a:pt x="1218" y="986"/>
                    <a:pt x="1243" y="986"/>
                  </a:cubicBezTo>
                  <a:cubicBezTo>
                    <a:pt x="1160" y="976"/>
                    <a:pt x="1076" y="971"/>
                    <a:pt x="992" y="971"/>
                  </a:cubicBezTo>
                  <a:cubicBezTo>
                    <a:pt x="678" y="971"/>
                    <a:pt x="365" y="1042"/>
                    <a:pt x="79" y="1179"/>
                  </a:cubicBezTo>
                  <a:lnTo>
                    <a:pt x="79" y="1179"/>
                  </a:lnTo>
                  <a:cubicBezTo>
                    <a:pt x="195" y="901"/>
                    <a:pt x="230" y="596"/>
                    <a:pt x="183" y="298"/>
                  </a:cubicBezTo>
                  <a:cubicBezTo>
                    <a:pt x="166" y="199"/>
                    <a:pt x="133" y="10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0"/>
            <p:cNvSpPr/>
            <p:nvPr/>
          </p:nvSpPr>
          <p:spPr>
            <a:xfrm>
              <a:off x="-5551261" y="5247031"/>
              <a:ext cx="52951" cy="52516"/>
            </a:xfrm>
            <a:custGeom>
              <a:avLst/>
              <a:gdLst/>
              <a:ahLst/>
              <a:cxnLst/>
              <a:rect l="l" t="t" r="r" b="b"/>
              <a:pathLst>
                <a:path w="1095" h="1086" extrusionOk="0">
                  <a:moveTo>
                    <a:pt x="76" y="0"/>
                  </a:moveTo>
                  <a:cubicBezTo>
                    <a:pt x="192" y="348"/>
                    <a:pt x="175" y="721"/>
                    <a:pt x="18" y="1053"/>
                  </a:cubicBezTo>
                  <a:lnTo>
                    <a:pt x="1" y="1086"/>
                  </a:lnTo>
                  <a:cubicBezTo>
                    <a:pt x="225" y="1040"/>
                    <a:pt x="450" y="1016"/>
                    <a:pt x="674" y="1016"/>
                  </a:cubicBezTo>
                  <a:cubicBezTo>
                    <a:pt x="815" y="1016"/>
                    <a:pt x="955" y="1025"/>
                    <a:pt x="1095" y="1044"/>
                  </a:cubicBezTo>
                  <a:cubicBezTo>
                    <a:pt x="921" y="1007"/>
                    <a:pt x="743" y="988"/>
                    <a:pt x="564" y="988"/>
                  </a:cubicBezTo>
                  <a:cubicBezTo>
                    <a:pt x="397" y="988"/>
                    <a:pt x="229" y="1005"/>
                    <a:pt x="65" y="1038"/>
                  </a:cubicBezTo>
                  <a:lnTo>
                    <a:pt x="65" y="1038"/>
                  </a:lnTo>
                  <a:cubicBezTo>
                    <a:pt x="217" y="706"/>
                    <a:pt x="220" y="338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-551359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59" y="1"/>
                  </a:moveTo>
                  <a:cubicBezTo>
                    <a:pt x="133" y="249"/>
                    <a:pt x="117" y="515"/>
                    <a:pt x="9" y="755"/>
                  </a:cubicBezTo>
                  <a:lnTo>
                    <a:pt x="1" y="788"/>
                  </a:lnTo>
                  <a:cubicBezTo>
                    <a:pt x="77" y="779"/>
                    <a:pt x="153" y="774"/>
                    <a:pt x="230" y="774"/>
                  </a:cubicBezTo>
                  <a:cubicBezTo>
                    <a:pt x="421" y="774"/>
                    <a:pt x="613" y="803"/>
                    <a:pt x="796" y="863"/>
                  </a:cubicBezTo>
                  <a:cubicBezTo>
                    <a:pt x="610" y="779"/>
                    <a:pt x="409" y="735"/>
                    <a:pt x="204" y="735"/>
                  </a:cubicBezTo>
                  <a:cubicBezTo>
                    <a:pt x="154" y="735"/>
                    <a:pt x="104" y="738"/>
                    <a:pt x="53" y="743"/>
                  </a:cubicBezTo>
                  <a:lnTo>
                    <a:pt x="53" y="743"/>
                  </a:lnTo>
                  <a:cubicBezTo>
                    <a:pt x="119" y="568"/>
                    <a:pt x="140" y="372"/>
                    <a:pt x="117" y="191"/>
                  </a:cubicBezTo>
                  <a:cubicBezTo>
                    <a:pt x="100" y="125"/>
                    <a:pt x="84" y="59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-5480320" y="5212987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141" y="0"/>
                  </a:moveTo>
                  <a:cubicBezTo>
                    <a:pt x="199" y="182"/>
                    <a:pt x="117" y="356"/>
                    <a:pt x="25" y="505"/>
                  </a:cubicBezTo>
                  <a:lnTo>
                    <a:pt x="1" y="539"/>
                  </a:lnTo>
                  <a:cubicBezTo>
                    <a:pt x="46" y="534"/>
                    <a:pt x="92" y="532"/>
                    <a:pt x="138" y="532"/>
                  </a:cubicBezTo>
                  <a:cubicBezTo>
                    <a:pt x="277" y="532"/>
                    <a:pt x="417" y="551"/>
                    <a:pt x="547" y="588"/>
                  </a:cubicBezTo>
                  <a:cubicBezTo>
                    <a:pt x="409" y="523"/>
                    <a:pt x="258" y="496"/>
                    <a:pt x="100" y="496"/>
                  </a:cubicBezTo>
                  <a:cubicBezTo>
                    <a:pt x="91" y="496"/>
                    <a:pt x="82" y="496"/>
                    <a:pt x="73" y="496"/>
                  </a:cubicBezTo>
                  <a:lnTo>
                    <a:pt x="73" y="496"/>
                  </a:lnTo>
                  <a:cubicBezTo>
                    <a:pt x="151" y="350"/>
                    <a:pt x="227" y="164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8" name="Google Shape;1738;p30"/>
          <p:cNvSpPr/>
          <p:nvPr/>
        </p:nvSpPr>
        <p:spPr>
          <a:xfrm rot="10800000">
            <a:off x="7049786" y="240698"/>
            <a:ext cx="86995" cy="86995"/>
          </a:xfrm>
          <a:custGeom>
            <a:avLst/>
            <a:gdLst/>
            <a:ahLst/>
            <a:cxnLst/>
            <a:rect l="l" t="t" r="r" b="b"/>
            <a:pathLst>
              <a:path w="1799" h="1799" fill="none" extrusionOk="0">
                <a:moveTo>
                  <a:pt x="1799" y="903"/>
                </a:moveTo>
                <a:cubicBezTo>
                  <a:pt x="1799" y="1392"/>
                  <a:pt x="1393" y="1798"/>
                  <a:pt x="896" y="1798"/>
                </a:cubicBezTo>
                <a:cubicBezTo>
                  <a:pt x="407" y="1798"/>
                  <a:pt x="1" y="1392"/>
                  <a:pt x="1" y="903"/>
                </a:cubicBezTo>
                <a:cubicBezTo>
                  <a:pt x="1" y="406"/>
                  <a:pt x="407" y="0"/>
                  <a:pt x="896" y="0"/>
                </a:cubicBezTo>
                <a:cubicBezTo>
                  <a:pt x="1393" y="0"/>
                  <a:pt x="1799" y="406"/>
                  <a:pt x="1799" y="903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30"/>
          <p:cNvSpPr/>
          <p:nvPr/>
        </p:nvSpPr>
        <p:spPr>
          <a:xfrm rot="10800000">
            <a:off x="9791659" y="2452261"/>
            <a:ext cx="101406" cy="101454"/>
          </a:xfrm>
          <a:custGeom>
            <a:avLst/>
            <a:gdLst/>
            <a:ahLst/>
            <a:cxnLst/>
            <a:rect l="l" t="t" r="r" b="b"/>
            <a:pathLst>
              <a:path w="2097" h="2098" fill="none" extrusionOk="0">
                <a:moveTo>
                  <a:pt x="2097" y="896"/>
                </a:moveTo>
                <a:cubicBezTo>
                  <a:pt x="2097" y="1699"/>
                  <a:pt x="1127" y="2097"/>
                  <a:pt x="564" y="1534"/>
                </a:cubicBezTo>
                <a:cubicBezTo>
                  <a:pt x="1" y="962"/>
                  <a:pt x="398" y="1"/>
                  <a:pt x="1194" y="1"/>
                </a:cubicBezTo>
                <a:cubicBezTo>
                  <a:pt x="1691" y="1"/>
                  <a:pt x="2097" y="399"/>
                  <a:pt x="2097" y="896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30"/>
          <p:cNvSpPr/>
          <p:nvPr/>
        </p:nvSpPr>
        <p:spPr>
          <a:xfrm rot="10800000">
            <a:off x="9822706" y="841126"/>
            <a:ext cx="39315" cy="33705"/>
          </a:xfrm>
          <a:custGeom>
            <a:avLst/>
            <a:gdLst/>
            <a:ahLst/>
            <a:cxnLst/>
            <a:rect l="l" t="t" r="r" b="b"/>
            <a:pathLst>
              <a:path w="813" h="697" extrusionOk="0">
                <a:moveTo>
                  <a:pt x="464" y="0"/>
                </a:moveTo>
                <a:cubicBezTo>
                  <a:pt x="150" y="0"/>
                  <a:pt x="0" y="373"/>
                  <a:pt x="216" y="597"/>
                </a:cubicBezTo>
                <a:cubicBezTo>
                  <a:pt x="287" y="665"/>
                  <a:pt x="374" y="696"/>
                  <a:pt x="459" y="696"/>
                </a:cubicBezTo>
                <a:cubicBezTo>
                  <a:pt x="640" y="696"/>
                  <a:pt x="812" y="557"/>
                  <a:pt x="812" y="348"/>
                </a:cubicBezTo>
                <a:cubicBezTo>
                  <a:pt x="812" y="157"/>
                  <a:pt x="655" y="0"/>
                  <a:pt x="4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30"/>
          <p:cNvSpPr/>
          <p:nvPr/>
        </p:nvSpPr>
        <p:spPr>
          <a:xfrm rot="10800000">
            <a:off x="9457504" y="3036850"/>
            <a:ext cx="39315" cy="33802"/>
          </a:xfrm>
          <a:custGeom>
            <a:avLst/>
            <a:gdLst/>
            <a:ahLst/>
            <a:cxnLst/>
            <a:rect l="l" t="t" r="r" b="b"/>
            <a:pathLst>
              <a:path w="813" h="699" extrusionOk="0">
                <a:moveTo>
                  <a:pt x="465" y="0"/>
                </a:moveTo>
                <a:cubicBezTo>
                  <a:pt x="158" y="0"/>
                  <a:pt x="1" y="373"/>
                  <a:pt x="216" y="597"/>
                </a:cubicBezTo>
                <a:cubicBezTo>
                  <a:pt x="289" y="667"/>
                  <a:pt x="377" y="698"/>
                  <a:pt x="463" y="698"/>
                </a:cubicBezTo>
                <a:cubicBezTo>
                  <a:pt x="643" y="698"/>
                  <a:pt x="813" y="561"/>
                  <a:pt x="813" y="348"/>
                </a:cubicBezTo>
                <a:cubicBezTo>
                  <a:pt x="813" y="158"/>
                  <a:pt x="655" y="0"/>
                  <a:pt x="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30"/>
          <p:cNvSpPr/>
          <p:nvPr/>
        </p:nvSpPr>
        <p:spPr>
          <a:xfrm rot="10800000">
            <a:off x="9022222" y="4898893"/>
            <a:ext cx="39605" cy="33560"/>
          </a:xfrm>
          <a:custGeom>
            <a:avLst/>
            <a:gdLst/>
            <a:ahLst/>
            <a:cxnLst/>
            <a:rect l="l" t="t" r="r" b="b"/>
            <a:pathLst>
              <a:path w="819" h="694" extrusionOk="0">
                <a:moveTo>
                  <a:pt x="485" y="0"/>
                </a:moveTo>
                <a:cubicBezTo>
                  <a:pt x="480" y="0"/>
                  <a:pt x="475" y="0"/>
                  <a:pt x="470" y="0"/>
                </a:cubicBezTo>
                <a:cubicBezTo>
                  <a:pt x="467" y="0"/>
                  <a:pt x="464" y="0"/>
                  <a:pt x="460" y="0"/>
                </a:cubicBezTo>
                <a:cubicBezTo>
                  <a:pt x="152" y="0"/>
                  <a:pt x="0" y="375"/>
                  <a:pt x="222" y="589"/>
                </a:cubicBezTo>
                <a:cubicBezTo>
                  <a:pt x="292" y="661"/>
                  <a:pt x="380" y="694"/>
                  <a:pt x="466" y="694"/>
                </a:cubicBezTo>
                <a:cubicBezTo>
                  <a:pt x="645" y="694"/>
                  <a:pt x="818" y="555"/>
                  <a:pt x="818" y="348"/>
                </a:cubicBezTo>
                <a:cubicBezTo>
                  <a:pt x="818" y="154"/>
                  <a:pt x="669" y="0"/>
                  <a:pt x="4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30"/>
          <p:cNvSpPr/>
          <p:nvPr/>
        </p:nvSpPr>
        <p:spPr>
          <a:xfrm rot="10800000">
            <a:off x="1175069" y="277718"/>
            <a:ext cx="39605" cy="33560"/>
          </a:xfrm>
          <a:custGeom>
            <a:avLst/>
            <a:gdLst/>
            <a:ahLst/>
            <a:cxnLst/>
            <a:rect l="l" t="t" r="r" b="b"/>
            <a:pathLst>
              <a:path w="819" h="694" extrusionOk="0">
                <a:moveTo>
                  <a:pt x="460" y="0"/>
                </a:moveTo>
                <a:cubicBezTo>
                  <a:pt x="152" y="0"/>
                  <a:pt x="0" y="375"/>
                  <a:pt x="222" y="589"/>
                </a:cubicBezTo>
                <a:cubicBezTo>
                  <a:pt x="292" y="661"/>
                  <a:pt x="380" y="694"/>
                  <a:pt x="466" y="694"/>
                </a:cubicBezTo>
                <a:cubicBezTo>
                  <a:pt x="645" y="694"/>
                  <a:pt x="818" y="555"/>
                  <a:pt x="818" y="348"/>
                </a:cubicBezTo>
                <a:cubicBezTo>
                  <a:pt x="818" y="149"/>
                  <a:pt x="661" y="0"/>
                  <a:pt x="470" y="0"/>
                </a:cubicBezTo>
                <a:cubicBezTo>
                  <a:pt x="467" y="0"/>
                  <a:pt x="463" y="0"/>
                  <a:pt x="4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30"/>
          <p:cNvSpPr/>
          <p:nvPr/>
        </p:nvSpPr>
        <p:spPr>
          <a:xfrm rot="10800000">
            <a:off x="5851618" y="5229271"/>
            <a:ext cx="39315" cy="33995"/>
          </a:xfrm>
          <a:custGeom>
            <a:avLst/>
            <a:gdLst/>
            <a:ahLst/>
            <a:cxnLst/>
            <a:rect l="l" t="t" r="r" b="b"/>
            <a:pathLst>
              <a:path w="813" h="703" extrusionOk="0">
                <a:moveTo>
                  <a:pt x="464" y="1"/>
                </a:moveTo>
                <a:cubicBezTo>
                  <a:pt x="150" y="1"/>
                  <a:pt x="0" y="382"/>
                  <a:pt x="216" y="597"/>
                </a:cubicBezTo>
                <a:cubicBezTo>
                  <a:pt x="289" y="670"/>
                  <a:pt x="377" y="703"/>
                  <a:pt x="464" y="703"/>
                </a:cubicBezTo>
                <a:cubicBezTo>
                  <a:pt x="643" y="703"/>
                  <a:pt x="812" y="564"/>
                  <a:pt x="812" y="357"/>
                </a:cubicBezTo>
                <a:cubicBezTo>
                  <a:pt x="812" y="158"/>
                  <a:pt x="655" y="1"/>
                  <a:pt x="4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30"/>
          <p:cNvSpPr/>
          <p:nvPr/>
        </p:nvSpPr>
        <p:spPr>
          <a:xfrm rot="10800000">
            <a:off x="289504" y="1679372"/>
            <a:ext cx="39315" cy="33608"/>
          </a:xfrm>
          <a:custGeom>
            <a:avLst/>
            <a:gdLst/>
            <a:ahLst/>
            <a:cxnLst/>
            <a:rect l="l" t="t" r="r" b="b"/>
            <a:pathLst>
              <a:path w="813" h="695" extrusionOk="0">
                <a:moveTo>
                  <a:pt x="479" y="0"/>
                </a:moveTo>
                <a:cubicBezTo>
                  <a:pt x="474" y="0"/>
                  <a:pt x="470" y="0"/>
                  <a:pt x="465" y="1"/>
                </a:cubicBezTo>
                <a:cubicBezTo>
                  <a:pt x="150" y="1"/>
                  <a:pt x="1" y="373"/>
                  <a:pt x="216" y="589"/>
                </a:cubicBezTo>
                <a:cubicBezTo>
                  <a:pt x="289" y="662"/>
                  <a:pt x="378" y="694"/>
                  <a:pt x="464" y="694"/>
                </a:cubicBezTo>
                <a:cubicBezTo>
                  <a:pt x="643" y="694"/>
                  <a:pt x="813" y="555"/>
                  <a:pt x="813" y="349"/>
                </a:cubicBezTo>
                <a:cubicBezTo>
                  <a:pt x="813" y="155"/>
                  <a:pt x="663" y="0"/>
                  <a:pt x="4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30"/>
          <p:cNvSpPr/>
          <p:nvPr/>
        </p:nvSpPr>
        <p:spPr>
          <a:xfrm rot="10800000">
            <a:off x="2679771" y="4729861"/>
            <a:ext cx="101406" cy="101454"/>
          </a:xfrm>
          <a:custGeom>
            <a:avLst/>
            <a:gdLst/>
            <a:ahLst/>
            <a:cxnLst/>
            <a:rect l="l" t="t" r="r" b="b"/>
            <a:pathLst>
              <a:path w="2097" h="2098" fill="none" extrusionOk="0">
                <a:moveTo>
                  <a:pt x="2097" y="896"/>
                </a:moveTo>
                <a:cubicBezTo>
                  <a:pt x="2097" y="1699"/>
                  <a:pt x="1127" y="2097"/>
                  <a:pt x="564" y="1534"/>
                </a:cubicBezTo>
                <a:cubicBezTo>
                  <a:pt x="1" y="962"/>
                  <a:pt x="398" y="1"/>
                  <a:pt x="1194" y="1"/>
                </a:cubicBezTo>
                <a:cubicBezTo>
                  <a:pt x="1691" y="1"/>
                  <a:pt x="2097" y="399"/>
                  <a:pt x="2097" y="896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7" name="Google Shape;1747;p30"/>
          <p:cNvSpPr/>
          <p:nvPr/>
        </p:nvSpPr>
        <p:spPr>
          <a:xfrm rot="10800000">
            <a:off x="3565618" y="5000671"/>
            <a:ext cx="39315" cy="33995"/>
          </a:xfrm>
          <a:custGeom>
            <a:avLst/>
            <a:gdLst/>
            <a:ahLst/>
            <a:cxnLst/>
            <a:rect l="l" t="t" r="r" b="b"/>
            <a:pathLst>
              <a:path w="813" h="703" extrusionOk="0">
                <a:moveTo>
                  <a:pt x="464" y="1"/>
                </a:moveTo>
                <a:cubicBezTo>
                  <a:pt x="150" y="1"/>
                  <a:pt x="0" y="382"/>
                  <a:pt x="216" y="597"/>
                </a:cubicBezTo>
                <a:cubicBezTo>
                  <a:pt x="289" y="670"/>
                  <a:pt x="377" y="703"/>
                  <a:pt x="464" y="703"/>
                </a:cubicBezTo>
                <a:cubicBezTo>
                  <a:pt x="643" y="703"/>
                  <a:pt x="812" y="564"/>
                  <a:pt x="812" y="357"/>
                </a:cubicBezTo>
                <a:cubicBezTo>
                  <a:pt x="812" y="158"/>
                  <a:pt x="655" y="1"/>
                  <a:pt x="4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0" y="-504399"/>
            <a:ext cx="9537148" cy="5647893"/>
            <a:chOff x="0" y="-504399"/>
            <a:chExt cx="9537148" cy="5647893"/>
          </a:xfrm>
        </p:grpSpPr>
        <p:sp>
          <p:nvSpPr>
            <p:cNvPr id="82" name="Google Shape;82;p3"/>
            <p:cNvSpPr/>
            <p:nvPr/>
          </p:nvSpPr>
          <p:spPr>
            <a:xfrm>
              <a:off x="0" y="3999900"/>
              <a:ext cx="9143930" cy="1143594"/>
            </a:xfrm>
            <a:custGeom>
              <a:avLst/>
              <a:gdLst/>
              <a:ahLst/>
              <a:cxnLst/>
              <a:rect l="l" t="t" r="r" b="b"/>
              <a:pathLst>
                <a:path w="139230" h="6588" extrusionOk="0">
                  <a:moveTo>
                    <a:pt x="1" y="1"/>
                  </a:moveTo>
                  <a:lnTo>
                    <a:pt x="1" y="6587"/>
                  </a:lnTo>
                  <a:lnTo>
                    <a:pt x="139230" y="6587"/>
                  </a:lnTo>
                  <a:lnTo>
                    <a:pt x="139230" y="1"/>
                  </a:ln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6370593" y="-594792"/>
              <a:ext cx="3076161" cy="3256948"/>
            </a:xfrm>
            <a:custGeom>
              <a:avLst/>
              <a:gdLst/>
              <a:ahLst/>
              <a:cxnLst/>
              <a:rect l="l" t="t" r="r" b="b"/>
              <a:pathLst>
                <a:path w="63791" h="67540" extrusionOk="0">
                  <a:moveTo>
                    <a:pt x="55195" y="0"/>
                  </a:moveTo>
                  <a:cubicBezTo>
                    <a:pt x="39371" y="0"/>
                    <a:pt x="38425" y="12534"/>
                    <a:pt x="42994" y="25681"/>
                  </a:cubicBezTo>
                  <a:cubicBezTo>
                    <a:pt x="48280" y="40902"/>
                    <a:pt x="40342" y="44406"/>
                    <a:pt x="20175" y="46072"/>
                  </a:cubicBezTo>
                  <a:cubicBezTo>
                    <a:pt x="0" y="47737"/>
                    <a:pt x="9089" y="67539"/>
                    <a:pt x="9089" y="67539"/>
                  </a:cubicBezTo>
                  <a:lnTo>
                    <a:pt x="63790" y="67539"/>
                  </a:lnTo>
                  <a:lnTo>
                    <a:pt x="63790" y="974"/>
                  </a:lnTo>
                  <a:cubicBezTo>
                    <a:pt x="60534" y="309"/>
                    <a:pt x="57681" y="0"/>
                    <a:pt x="551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3"/>
            <p:cNvGrpSpPr/>
            <p:nvPr/>
          </p:nvGrpSpPr>
          <p:grpSpPr>
            <a:xfrm>
              <a:off x="195584" y="1819084"/>
              <a:ext cx="329847" cy="419937"/>
              <a:chOff x="-824170" y="6124864"/>
              <a:chExt cx="329847" cy="419937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-818174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5568" y="1"/>
                    </a:moveTo>
                    <a:cubicBezTo>
                      <a:pt x="5568" y="1"/>
                      <a:pt x="5502" y="2155"/>
                      <a:pt x="2685" y="3572"/>
                    </a:cubicBezTo>
                    <a:cubicBezTo>
                      <a:pt x="224" y="4815"/>
                      <a:pt x="854" y="6803"/>
                      <a:pt x="1044" y="7292"/>
                    </a:cubicBezTo>
                    <a:cubicBezTo>
                      <a:pt x="812" y="7714"/>
                      <a:pt x="448" y="8054"/>
                      <a:pt x="0" y="8245"/>
                    </a:cubicBezTo>
                    <a:lnTo>
                      <a:pt x="282" y="8684"/>
                    </a:lnTo>
                    <a:cubicBezTo>
                      <a:pt x="282" y="8684"/>
                      <a:pt x="1003" y="8129"/>
                      <a:pt x="1293" y="7424"/>
                    </a:cubicBezTo>
                    <a:cubicBezTo>
                      <a:pt x="1462" y="7440"/>
                      <a:pt x="1625" y="7448"/>
                      <a:pt x="1782" y="7448"/>
                    </a:cubicBezTo>
                    <a:cubicBezTo>
                      <a:pt x="6696" y="7448"/>
                      <a:pt x="5569" y="2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699601" y="6249869"/>
                <a:ext cx="154744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807" extrusionOk="0">
                    <a:moveTo>
                      <a:pt x="3199" y="1"/>
                    </a:moveTo>
                    <a:cubicBezTo>
                      <a:pt x="2785" y="755"/>
                      <a:pt x="2545" y="1815"/>
                      <a:pt x="2304" y="2578"/>
                    </a:cubicBezTo>
                    <a:cubicBezTo>
                      <a:pt x="2006" y="3340"/>
                      <a:pt x="995" y="3447"/>
                      <a:pt x="308" y="4102"/>
                    </a:cubicBezTo>
                    <a:cubicBezTo>
                      <a:pt x="150" y="4309"/>
                      <a:pt x="51" y="4549"/>
                      <a:pt x="1" y="4806"/>
                    </a:cubicBezTo>
                    <a:cubicBezTo>
                      <a:pt x="2412" y="4433"/>
                      <a:pt x="3075" y="1973"/>
                      <a:pt x="3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74507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2022" y="66"/>
                      <a:pt x="1906" y="124"/>
                      <a:pt x="1782" y="191"/>
                    </a:cubicBezTo>
                    <a:cubicBezTo>
                      <a:pt x="647" y="762"/>
                      <a:pt x="166" y="1500"/>
                      <a:pt x="1" y="2179"/>
                    </a:cubicBezTo>
                    <a:cubicBezTo>
                      <a:pt x="929" y="1599"/>
                      <a:pt x="2138" y="1284"/>
                      <a:pt x="213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824170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124" y="0"/>
                    </a:moveTo>
                    <a:cubicBezTo>
                      <a:pt x="124" y="0"/>
                      <a:pt x="0" y="348"/>
                      <a:pt x="406" y="448"/>
                    </a:cubicBezTo>
                    <a:cubicBezTo>
                      <a:pt x="406" y="448"/>
                      <a:pt x="605" y="208"/>
                      <a:pt x="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758452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4134" y="1"/>
                    </a:moveTo>
                    <a:lnTo>
                      <a:pt x="4002" y="431"/>
                    </a:lnTo>
                    <a:lnTo>
                      <a:pt x="3936" y="647"/>
                    </a:lnTo>
                    <a:cubicBezTo>
                      <a:pt x="3182" y="2677"/>
                      <a:pt x="1723" y="4400"/>
                      <a:pt x="0" y="5693"/>
                    </a:cubicBezTo>
                    <a:cubicBezTo>
                      <a:pt x="1947" y="4334"/>
                      <a:pt x="3579" y="2345"/>
                      <a:pt x="4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-739254" y="6363267"/>
                <a:ext cx="92605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23" extrusionOk="0">
                    <a:moveTo>
                      <a:pt x="274" y="1"/>
                    </a:moveTo>
                    <a:cubicBezTo>
                      <a:pt x="340" y="647"/>
                      <a:pt x="307" y="1334"/>
                      <a:pt x="1" y="1923"/>
                    </a:cubicBezTo>
                    <a:cubicBezTo>
                      <a:pt x="392" y="1716"/>
                      <a:pt x="836" y="1585"/>
                      <a:pt x="1280" y="1585"/>
                    </a:cubicBezTo>
                    <a:cubicBezTo>
                      <a:pt x="1493" y="1585"/>
                      <a:pt x="1707" y="1615"/>
                      <a:pt x="1915" y="1682"/>
                    </a:cubicBezTo>
                    <a:cubicBezTo>
                      <a:pt x="1699" y="1600"/>
                      <a:pt x="1470" y="1564"/>
                      <a:pt x="1239" y="1564"/>
                    </a:cubicBezTo>
                    <a:cubicBezTo>
                      <a:pt x="983" y="1564"/>
                      <a:pt x="725" y="1608"/>
                      <a:pt x="481" y="1682"/>
                    </a:cubicBezTo>
                    <a:cubicBezTo>
                      <a:pt x="349" y="1727"/>
                      <a:pt x="209" y="1777"/>
                      <a:pt x="81" y="1841"/>
                    </a:cubicBezTo>
                    <a:lnTo>
                      <a:pt x="81" y="1841"/>
                    </a:lnTo>
                    <a:cubicBezTo>
                      <a:pt x="334" y="1272"/>
                      <a:pt x="371" y="613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683546" y="6323179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" y="548"/>
                      <a:pt x="141" y="1111"/>
                      <a:pt x="58" y="1666"/>
                    </a:cubicBezTo>
                    <a:cubicBezTo>
                      <a:pt x="390" y="1476"/>
                      <a:pt x="761" y="1378"/>
                      <a:pt x="1134" y="1378"/>
                    </a:cubicBezTo>
                    <a:cubicBezTo>
                      <a:pt x="1329" y="1378"/>
                      <a:pt x="1525" y="1405"/>
                      <a:pt x="1716" y="1459"/>
                    </a:cubicBezTo>
                    <a:cubicBezTo>
                      <a:pt x="1506" y="1387"/>
                      <a:pt x="1288" y="1351"/>
                      <a:pt x="1070" y="1351"/>
                    </a:cubicBezTo>
                    <a:cubicBezTo>
                      <a:pt x="865" y="1351"/>
                      <a:pt x="661" y="1382"/>
                      <a:pt x="464" y="1443"/>
                    </a:cubicBezTo>
                    <a:cubicBezTo>
                      <a:pt x="345" y="1480"/>
                      <a:pt x="226" y="1530"/>
                      <a:pt x="113" y="1588"/>
                    </a:cubicBezTo>
                    <a:lnTo>
                      <a:pt x="113" y="1588"/>
                    </a:lnTo>
                    <a:cubicBezTo>
                      <a:pt x="173" y="1056"/>
                      <a:pt x="137" y="51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639057" y="6284347"/>
                <a:ext cx="68136" cy="57739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194" extrusionOk="0">
                    <a:moveTo>
                      <a:pt x="0" y="0"/>
                    </a:moveTo>
                    <a:cubicBezTo>
                      <a:pt x="158" y="365"/>
                      <a:pt x="232" y="763"/>
                      <a:pt x="216" y="1160"/>
                    </a:cubicBezTo>
                    <a:lnTo>
                      <a:pt x="216" y="1193"/>
                    </a:lnTo>
                    <a:lnTo>
                      <a:pt x="240" y="1177"/>
                    </a:lnTo>
                    <a:cubicBezTo>
                      <a:pt x="497" y="1053"/>
                      <a:pt x="775" y="994"/>
                      <a:pt x="1055" y="994"/>
                    </a:cubicBezTo>
                    <a:cubicBezTo>
                      <a:pt x="1073" y="994"/>
                      <a:pt x="1092" y="994"/>
                      <a:pt x="1110" y="995"/>
                    </a:cubicBezTo>
                    <a:cubicBezTo>
                      <a:pt x="1210" y="995"/>
                      <a:pt x="1309" y="1011"/>
                      <a:pt x="1409" y="1036"/>
                    </a:cubicBezTo>
                    <a:cubicBezTo>
                      <a:pt x="1309" y="1003"/>
                      <a:pt x="1210" y="986"/>
                      <a:pt x="1110" y="970"/>
                    </a:cubicBezTo>
                    <a:cubicBezTo>
                      <a:pt x="1076" y="968"/>
                      <a:pt x="1042" y="967"/>
                      <a:pt x="1008" y="967"/>
                    </a:cubicBezTo>
                    <a:cubicBezTo>
                      <a:pt x="746" y="967"/>
                      <a:pt x="486" y="1022"/>
                      <a:pt x="250" y="1131"/>
                    </a:cubicBezTo>
                    <a:lnTo>
                      <a:pt x="250" y="1131"/>
                    </a:lnTo>
                    <a:cubicBezTo>
                      <a:pt x="261" y="735"/>
                      <a:pt x="178" y="34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601822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66"/>
                      <a:pt x="150" y="539"/>
                      <a:pt x="150" y="821"/>
                    </a:cubicBezTo>
                    <a:lnTo>
                      <a:pt x="183" y="796"/>
                    </a:lnTo>
                    <a:cubicBezTo>
                      <a:pt x="359" y="667"/>
                      <a:pt x="574" y="544"/>
                      <a:pt x="796" y="544"/>
                    </a:cubicBezTo>
                    <a:cubicBezTo>
                      <a:pt x="845" y="544"/>
                      <a:pt x="895" y="550"/>
                      <a:pt x="945" y="564"/>
                    </a:cubicBezTo>
                    <a:cubicBezTo>
                      <a:pt x="891" y="544"/>
                      <a:pt x="830" y="529"/>
                      <a:pt x="774" y="529"/>
                    </a:cubicBezTo>
                    <a:cubicBezTo>
                      <a:pt x="762" y="529"/>
                      <a:pt x="750" y="529"/>
                      <a:pt x="738" y="531"/>
                    </a:cubicBezTo>
                    <a:cubicBezTo>
                      <a:pt x="536" y="554"/>
                      <a:pt x="349" y="621"/>
                      <a:pt x="189" y="739"/>
                    </a:cubicBezTo>
                    <a:lnTo>
                      <a:pt x="189" y="739"/>
                    </a:lnTo>
                    <a:cubicBezTo>
                      <a:pt x="176" y="486"/>
                      <a:pt x="111" y="22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 rot="10800000">
              <a:off x="8798646" y="2732054"/>
              <a:ext cx="260067" cy="193237"/>
              <a:chOff x="-5636176" y="5200994"/>
              <a:chExt cx="260067" cy="193237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" name="Google Shape;104;p3"/>
            <p:cNvGrpSpPr/>
            <p:nvPr/>
          </p:nvGrpSpPr>
          <p:grpSpPr>
            <a:xfrm rot="-899960">
              <a:off x="5415007" y="30769"/>
              <a:ext cx="329837" cy="419924"/>
              <a:chOff x="-7799836" y="6124864"/>
              <a:chExt cx="329847" cy="419937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3"/>
            <p:cNvGrpSpPr/>
            <p:nvPr/>
          </p:nvGrpSpPr>
          <p:grpSpPr>
            <a:xfrm rot="-7280641">
              <a:off x="318377" y="438990"/>
              <a:ext cx="260079" cy="193246"/>
              <a:chOff x="-5636176" y="5200994"/>
              <a:chExt cx="260067" cy="193237"/>
            </a:xfrm>
          </p:grpSpPr>
          <p:sp>
            <p:nvSpPr>
              <p:cNvPr id="115" name="Google Shape;115;p3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 rot="10800000">
              <a:off x="6586896" y="344069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10800000">
              <a:off x="945295" y="344092"/>
              <a:ext cx="86995" cy="86947"/>
            </a:xfrm>
            <a:custGeom>
              <a:avLst/>
              <a:gdLst/>
              <a:ahLst/>
              <a:cxnLst/>
              <a:rect l="l" t="t" r="r" b="b"/>
              <a:pathLst>
                <a:path w="1799" h="1798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398"/>
                    <a:pt x="407" y="0"/>
                    <a:pt x="904" y="0"/>
                  </a:cubicBezTo>
                  <a:cubicBezTo>
                    <a:pt x="1401" y="0"/>
                    <a:pt x="1799" y="398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10800000">
              <a:off x="474936" y="3694067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406"/>
                    <a:pt x="407" y="0"/>
                    <a:pt x="904" y="0"/>
                  </a:cubicBezTo>
                  <a:cubicBezTo>
                    <a:pt x="1401" y="0"/>
                    <a:pt x="1799" y="406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10800000">
              <a:off x="8798644" y="117928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8988341" y="10154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10800000">
              <a:off x="8623139" y="2297272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10800000">
              <a:off x="271790" y="1574123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10800000">
              <a:off x="7540157" y="484216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10800000">
              <a:off x="340705" y="223940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10800000">
              <a:off x="969129" y="476236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10800000">
              <a:off x="3188939" y="101594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10800000">
              <a:off x="5166344" y="422985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3"/>
          <p:cNvSpPr txBox="1">
            <a:spLocks noGrp="1"/>
          </p:cNvSpPr>
          <p:nvPr>
            <p:ph type="title"/>
          </p:nvPr>
        </p:nvSpPr>
        <p:spPr>
          <a:xfrm>
            <a:off x="3360674" y="647015"/>
            <a:ext cx="50676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3"/>
          <p:cNvSpPr txBox="1">
            <a:spLocks noGrp="1"/>
          </p:cNvSpPr>
          <p:nvPr>
            <p:ph type="title" idx="2" hasCustomPrompt="1"/>
          </p:nvPr>
        </p:nvSpPr>
        <p:spPr>
          <a:xfrm>
            <a:off x="1103952" y="1018038"/>
            <a:ext cx="1753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3360674" y="2151678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_1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31"/>
          <p:cNvSpPr/>
          <p:nvPr/>
        </p:nvSpPr>
        <p:spPr>
          <a:xfrm rot="5400000" flipH="1">
            <a:off x="7664091" y="2008173"/>
            <a:ext cx="3048030" cy="3227329"/>
          </a:xfrm>
          <a:custGeom>
            <a:avLst/>
            <a:gdLst/>
            <a:ahLst/>
            <a:cxnLst/>
            <a:rect l="l" t="t" r="r" b="b"/>
            <a:pathLst>
              <a:path w="63783" h="67535" extrusionOk="0">
                <a:moveTo>
                  <a:pt x="1" y="0"/>
                </a:moveTo>
                <a:lnTo>
                  <a:pt x="1" y="66557"/>
                </a:lnTo>
                <a:cubicBezTo>
                  <a:pt x="3260" y="67224"/>
                  <a:pt x="6116" y="67534"/>
                  <a:pt x="8603" y="67534"/>
                </a:cubicBezTo>
                <a:cubicBezTo>
                  <a:pt x="24415" y="67534"/>
                  <a:pt x="25364" y="55001"/>
                  <a:pt x="20789" y="41850"/>
                </a:cubicBezTo>
                <a:cubicBezTo>
                  <a:pt x="15503" y="26638"/>
                  <a:pt x="23441" y="23133"/>
                  <a:pt x="43616" y="21468"/>
                </a:cubicBezTo>
                <a:cubicBezTo>
                  <a:pt x="63783" y="19802"/>
                  <a:pt x="54693" y="0"/>
                  <a:pt x="54693" y="0"/>
                </a:cubicBezTo>
                <a:close/>
              </a:path>
            </a:pathLst>
          </a:custGeom>
          <a:solidFill>
            <a:srgbClr val="026067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31"/>
          <p:cNvSpPr/>
          <p:nvPr/>
        </p:nvSpPr>
        <p:spPr>
          <a:xfrm rot="10800000">
            <a:off x="-1209907" y="8"/>
            <a:ext cx="3076161" cy="3256948"/>
          </a:xfrm>
          <a:custGeom>
            <a:avLst/>
            <a:gdLst/>
            <a:ahLst/>
            <a:cxnLst/>
            <a:rect l="l" t="t" r="r" b="b"/>
            <a:pathLst>
              <a:path w="63791" h="67540" extrusionOk="0">
                <a:moveTo>
                  <a:pt x="55195" y="0"/>
                </a:moveTo>
                <a:cubicBezTo>
                  <a:pt x="39371" y="0"/>
                  <a:pt x="38425" y="12534"/>
                  <a:pt x="42994" y="25681"/>
                </a:cubicBezTo>
                <a:cubicBezTo>
                  <a:pt x="48280" y="40902"/>
                  <a:pt x="40342" y="44406"/>
                  <a:pt x="20175" y="46072"/>
                </a:cubicBezTo>
                <a:cubicBezTo>
                  <a:pt x="0" y="47737"/>
                  <a:pt x="9089" y="67539"/>
                  <a:pt x="9089" y="67539"/>
                </a:cubicBezTo>
                <a:lnTo>
                  <a:pt x="63790" y="67539"/>
                </a:lnTo>
                <a:lnTo>
                  <a:pt x="63790" y="974"/>
                </a:lnTo>
                <a:cubicBezTo>
                  <a:pt x="60534" y="309"/>
                  <a:pt x="57681" y="0"/>
                  <a:pt x="55195" y="0"/>
                </a:cubicBezTo>
                <a:close/>
              </a:path>
            </a:pathLst>
          </a:custGeom>
          <a:solidFill>
            <a:srgbClr val="026067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1" name="Google Shape;1751;p31"/>
          <p:cNvGrpSpPr/>
          <p:nvPr/>
        </p:nvGrpSpPr>
        <p:grpSpPr>
          <a:xfrm rot="10800000" flipH="1">
            <a:off x="6247962" y="346270"/>
            <a:ext cx="259680" cy="193237"/>
            <a:chOff x="-2917663" y="5200994"/>
            <a:chExt cx="259680" cy="193237"/>
          </a:xfrm>
        </p:grpSpPr>
        <p:sp>
          <p:nvSpPr>
            <p:cNvPr id="1752" name="Google Shape;1752;p31"/>
            <p:cNvSpPr/>
            <p:nvPr/>
          </p:nvSpPr>
          <p:spPr>
            <a:xfrm>
              <a:off x="-2917663" y="5200994"/>
              <a:ext cx="259680" cy="192705"/>
            </a:xfrm>
            <a:custGeom>
              <a:avLst/>
              <a:gdLst/>
              <a:ahLst/>
              <a:cxnLst/>
              <a:rect l="l" t="t" r="r" b="b"/>
              <a:pathLst>
                <a:path w="5370" h="3985" extrusionOk="0">
                  <a:moveTo>
                    <a:pt x="504" y="0"/>
                  </a:moveTo>
                  <a:cubicBezTo>
                    <a:pt x="195" y="0"/>
                    <a:pt x="1" y="16"/>
                    <a:pt x="1" y="16"/>
                  </a:cubicBezTo>
                  <a:cubicBezTo>
                    <a:pt x="1" y="16"/>
                    <a:pt x="1384" y="157"/>
                    <a:pt x="2171" y="2038"/>
                  </a:cubicBezTo>
                  <a:cubicBezTo>
                    <a:pt x="2626" y="3123"/>
                    <a:pt x="3356" y="3352"/>
                    <a:pt x="3892" y="3352"/>
                  </a:cubicBezTo>
                  <a:cubicBezTo>
                    <a:pt x="4167" y="3352"/>
                    <a:pt x="4390" y="3292"/>
                    <a:pt x="4500" y="3256"/>
                  </a:cubicBezTo>
                  <a:cubicBezTo>
                    <a:pt x="4765" y="3430"/>
                    <a:pt x="4964" y="3686"/>
                    <a:pt x="5071" y="3985"/>
                  </a:cubicBezTo>
                  <a:lnTo>
                    <a:pt x="5370" y="3819"/>
                  </a:lnTo>
                  <a:cubicBezTo>
                    <a:pt x="5370" y="3819"/>
                    <a:pt x="5038" y="3330"/>
                    <a:pt x="4599" y="3107"/>
                  </a:cubicBezTo>
                  <a:cubicBezTo>
                    <a:pt x="5060" y="275"/>
                    <a:pt x="1790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-2837148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1" y="0"/>
                  </a:moveTo>
                  <a:lnTo>
                    <a:pt x="1" y="0"/>
                  </a:lnTo>
                  <a:cubicBezTo>
                    <a:pt x="473" y="299"/>
                    <a:pt x="1144" y="497"/>
                    <a:pt x="1633" y="696"/>
                  </a:cubicBezTo>
                  <a:cubicBezTo>
                    <a:pt x="2114" y="920"/>
                    <a:pt x="2130" y="1575"/>
                    <a:pt x="2528" y="2047"/>
                  </a:cubicBezTo>
                  <a:cubicBezTo>
                    <a:pt x="2652" y="2155"/>
                    <a:pt x="2810" y="2237"/>
                    <a:pt x="2967" y="2279"/>
                  </a:cubicBezTo>
                  <a:cubicBezTo>
                    <a:pt x="2835" y="705"/>
                    <a:pt x="1277" y="166"/>
                    <a:pt x="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-2817514" y="5287893"/>
              <a:ext cx="62961" cy="71376"/>
            </a:xfrm>
            <a:custGeom>
              <a:avLst/>
              <a:gdLst/>
              <a:ahLst/>
              <a:cxnLst/>
              <a:rect l="l" t="t" r="r" b="b"/>
              <a:pathLst>
                <a:path w="1302" h="1476" extrusionOk="0">
                  <a:moveTo>
                    <a:pt x="1" y="0"/>
                  </a:moveTo>
                  <a:cubicBezTo>
                    <a:pt x="34" y="83"/>
                    <a:pt x="67" y="158"/>
                    <a:pt x="100" y="241"/>
                  </a:cubicBezTo>
                  <a:cubicBezTo>
                    <a:pt x="423" y="1003"/>
                    <a:pt x="879" y="1343"/>
                    <a:pt x="1302" y="1475"/>
                  </a:cubicBezTo>
                  <a:cubicBezTo>
                    <a:pt x="979" y="854"/>
                    <a:pt x="829" y="5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-2672442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218" y="0"/>
                  </a:moveTo>
                  <a:cubicBezTo>
                    <a:pt x="162" y="0"/>
                    <a:pt x="84" y="38"/>
                    <a:pt x="0" y="195"/>
                  </a:cubicBezTo>
                  <a:cubicBezTo>
                    <a:pt x="29" y="208"/>
                    <a:pt x="59" y="214"/>
                    <a:pt x="89" y="214"/>
                  </a:cubicBezTo>
                  <a:cubicBezTo>
                    <a:pt x="192" y="214"/>
                    <a:pt x="286" y="140"/>
                    <a:pt x="299" y="30"/>
                  </a:cubicBezTo>
                  <a:cubicBezTo>
                    <a:pt x="299" y="30"/>
                    <a:pt x="267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-2872787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0" y="1"/>
                  </a:moveTo>
                  <a:cubicBezTo>
                    <a:pt x="92" y="34"/>
                    <a:pt x="315" y="125"/>
                    <a:pt x="406" y="158"/>
                  </a:cubicBezTo>
                  <a:cubicBezTo>
                    <a:pt x="1682" y="747"/>
                    <a:pt x="2718" y="1757"/>
                    <a:pt x="3489" y="2917"/>
                  </a:cubicBezTo>
                  <a:cubicBezTo>
                    <a:pt x="2710" y="1592"/>
                    <a:pt x="1492" y="44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-2771430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1111" y="100"/>
                    <a:pt x="1078" y="199"/>
                    <a:pt x="1061" y="298"/>
                  </a:cubicBezTo>
                  <a:cubicBezTo>
                    <a:pt x="1014" y="596"/>
                    <a:pt x="1049" y="901"/>
                    <a:pt x="1165" y="1179"/>
                  </a:cubicBezTo>
                  <a:lnTo>
                    <a:pt x="1165" y="1179"/>
                  </a:lnTo>
                  <a:cubicBezTo>
                    <a:pt x="879" y="1042"/>
                    <a:pt x="566" y="971"/>
                    <a:pt x="251" y="971"/>
                  </a:cubicBezTo>
                  <a:cubicBezTo>
                    <a:pt x="168" y="971"/>
                    <a:pt x="84" y="976"/>
                    <a:pt x="1" y="986"/>
                  </a:cubicBezTo>
                  <a:cubicBezTo>
                    <a:pt x="26" y="986"/>
                    <a:pt x="51" y="985"/>
                    <a:pt x="77" y="985"/>
                  </a:cubicBezTo>
                  <a:cubicBezTo>
                    <a:pt x="455" y="985"/>
                    <a:pt x="848" y="1042"/>
                    <a:pt x="1186" y="1226"/>
                  </a:cubicBezTo>
                  <a:lnTo>
                    <a:pt x="1186" y="1226"/>
                  </a:lnTo>
                  <a:cubicBezTo>
                    <a:pt x="1186" y="1226"/>
                    <a:pt x="1186" y="1226"/>
                    <a:pt x="1186" y="1226"/>
                  </a:cubicBezTo>
                  <a:lnTo>
                    <a:pt x="1186" y="1226"/>
                  </a:lnTo>
                  <a:lnTo>
                    <a:pt x="1186" y="1226"/>
                  </a:lnTo>
                  <a:cubicBezTo>
                    <a:pt x="1205" y="1237"/>
                    <a:pt x="1224" y="1248"/>
                    <a:pt x="1244" y="1260"/>
                  </a:cubicBezTo>
                  <a:lnTo>
                    <a:pt x="1219" y="1210"/>
                  </a:lnTo>
                  <a:cubicBezTo>
                    <a:pt x="1094" y="928"/>
                    <a:pt x="1045" y="613"/>
                    <a:pt x="1078" y="307"/>
                  </a:cubicBezTo>
                  <a:cubicBezTo>
                    <a:pt x="1094" y="199"/>
                    <a:pt x="1119" y="10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-2795850" y="5247031"/>
              <a:ext cx="52903" cy="52516"/>
            </a:xfrm>
            <a:custGeom>
              <a:avLst/>
              <a:gdLst/>
              <a:ahLst/>
              <a:cxnLst/>
              <a:rect l="l" t="t" r="r" b="b"/>
              <a:pathLst>
                <a:path w="1094" h="1086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875" y="337"/>
                    <a:pt x="878" y="713"/>
                    <a:pt x="1029" y="1038"/>
                  </a:cubicBezTo>
                  <a:lnTo>
                    <a:pt x="1029" y="1038"/>
                  </a:lnTo>
                  <a:cubicBezTo>
                    <a:pt x="865" y="1005"/>
                    <a:pt x="698" y="988"/>
                    <a:pt x="531" y="988"/>
                  </a:cubicBezTo>
                  <a:cubicBezTo>
                    <a:pt x="352" y="988"/>
                    <a:pt x="174" y="1007"/>
                    <a:pt x="0" y="1044"/>
                  </a:cubicBezTo>
                  <a:cubicBezTo>
                    <a:pt x="140" y="1025"/>
                    <a:pt x="280" y="1016"/>
                    <a:pt x="421" y="1016"/>
                  </a:cubicBezTo>
                  <a:cubicBezTo>
                    <a:pt x="645" y="1016"/>
                    <a:pt x="869" y="1040"/>
                    <a:pt x="1094" y="1086"/>
                  </a:cubicBezTo>
                  <a:lnTo>
                    <a:pt x="1077" y="1053"/>
                  </a:lnTo>
                  <a:cubicBezTo>
                    <a:pt x="961" y="804"/>
                    <a:pt x="920" y="531"/>
                    <a:pt x="953" y="265"/>
                  </a:cubicBezTo>
                  <a:cubicBezTo>
                    <a:pt x="970" y="174"/>
                    <a:pt x="986" y="91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-281911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738" y="1"/>
                  </a:moveTo>
                  <a:cubicBezTo>
                    <a:pt x="713" y="59"/>
                    <a:pt x="697" y="125"/>
                    <a:pt x="680" y="191"/>
                  </a:cubicBezTo>
                  <a:cubicBezTo>
                    <a:pt x="657" y="372"/>
                    <a:pt x="670" y="568"/>
                    <a:pt x="743" y="743"/>
                  </a:cubicBezTo>
                  <a:lnTo>
                    <a:pt x="743" y="743"/>
                  </a:lnTo>
                  <a:cubicBezTo>
                    <a:pt x="692" y="738"/>
                    <a:pt x="642" y="735"/>
                    <a:pt x="593" y="735"/>
                  </a:cubicBezTo>
                  <a:cubicBezTo>
                    <a:pt x="388" y="735"/>
                    <a:pt x="187" y="779"/>
                    <a:pt x="1" y="863"/>
                  </a:cubicBezTo>
                  <a:cubicBezTo>
                    <a:pt x="184" y="803"/>
                    <a:pt x="376" y="774"/>
                    <a:pt x="567" y="774"/>
                  </a:cubicBezTo>
                  <a:cubicBezTo>
                    <a:pt x="644" y="774"/>
                    <a:pt x="720" y="779"/>
                    <a:pt x="796" y="788"/>
                  </a:cubicBezTo>
                  <a:lnTo>
                    <a:pt x="788" y="755"/>
                  </a:lnTo>
                  <a:cubicBezTo>
                    <a:pt x="680" y="515"/>
                    <a:pt x="664" y="249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-2840339" y="5213374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407" y="0"/>
                  </a:moveTo>
                  <a:lnTo>
                    <a:pt x="407" y="0"/>
                  </a:lnTo>
                  <a:cubicBezTo>
                    <a:pt x="328" y="157"/>
                    <a:pt x="398" y="342"/>
                    <a:pt x="482" y="488"/>
                  </a:cubicBezTo>
                  <a:lnTo>
                    <a:pt x="482" y="488"/>
                  </a:lnTo>
                  <a:cubicBezTo>
                    <a:pt x="475" y="488"/>
                    <a:pt x="467" y="488"/>
                    <a:pt x="459" y="488"/>
                  </a:cubicBezTo>
                  <a:cubicBezTo>
                    <a:pt x="297" y="488"/>
                    <a:pt x="142" y="521"/>
                    <a:pt x="1" y="580"/>
                  </a:cubicBezTo>
                  <a:lnTo>
                    <a:pt x="1" y="589"/>
                  </a:lnTo>
                  <a:cubicBezTo>
                    <a:pt x="132" y="545"/>
                    <a:pt x="274" y="524"/>
                    <a:pt x="414" y="524"/>
                  </a:cubicBezTo>
                  <a:cubicBezTo>
                    <a:pt x="459" y="524"/>
                    <a:pt x="503" y="527"/>
                    <a:pt x="547" y="531"/>
                  </a:cubicBezTo>
                  <a:lnTo>
                    <a:pt x="523" y="497"/>
                  </a:lnTo>
                  <a:cubicBezTo>
                    <a:pt x="431" y="348"/>
                    <a:pt x="349" y="174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31"/>
          <p:cNvGrpSpPr/>
          <p:nvPr/>
        </p:nvGrpSpPr>
        <p:grpSpPr>
          <a:xfrm rot="10800000" flipH="1">
            <a:off x="198136" y="3525220"/>
            <a:ext cx="260067" cy="193237"/>
            <a:chOff x="-5636176" y="5200994"/>
            <a:chExt cx="260067" cy="193237"/>
          </a:xfrm>
        </p:grpSpPr>
        <p:sp>
          <p:nvSpPr>
            <p:cNvPr id="1762" name="Google Shape;1762;p31"/>
            <p:cNvSpPr/>
            <p:nvPr/>
          </p:nvSpPr>
          <p:spPr>
            <a:xfrm>
              <a:off x="-5636176" y="5200994"/>
              <a:ext cx="260067" cy="192705"/>
            </a:xfrm>
            <a:custGeom>
              <a:avLst/>
              <a:gdLst/>
              <a:ahLst/>
              <a:cxnLst/>
              <a:rect l="l" t="t" r="r" b="b"/>
              <a:pathLst>
                <a:path w="5378" h="3985" extrusionOk="0">
                  <a:moveTo>
                    <a:pt x="4873" y="0"/>
                  </a:moveTo>
                  <a:cubicBezTo>
                    <a:pt x="3586" y="0"/>
                    <a:pt x="310" y="275"/>
                    <a:pt x="771" y="3107"/>
                  </a:cubicBezTo>
                  <a:cubicBezTo>
                    <a:pt x="332" y="3330"/>
                    <a:pt x="0" y="3819"/>
                    <a:pt x="0" y="3819"/>
                  </a:cubicBezTo>
                  <a:lnTo>
                    <a:pt x="299" y="3985"/>
                  </a:lnTo>
                  <a:cubicBezTo>
                    <a:pt x="406" y="3686"/>
                    <a:pt x="605" y="3430"/>
                    <a:pt x="870" y="3256"/>
                  </a:cubicBezTo>
                  <a:cubicBezTo>
                    <a:pt x="980" y="3292"/>
                    <a:pt x="1203" y="3352"/>
                    <a:pt x="1478" y="3352"/>
                  </a:cubicBezTo>
                  <a:cubicBezTo>
                    <a:pt x="2014" y="3352"/>
                    <a:pt x="2744" y="3123"/>
                    <a:pt x="3199" y="2038"/>
                  </a:cubicBezTo>
                  <a:cubicBezTo>
                    <a:pt x="3986" y="157"/>
                    <a:pt x="5378" y="16"/>
                    <a:pt x="5378" y="16"/>
                  </a:cubicBezTo>
                  <a:cubicBezTo>
                    <a:pt x="5378" y="16"/>
                    <a:pt x="5183" y="0"/>
                    <a:pt x="4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-5600537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2967" y="0"/>
                  </a:moveTo>
                  <a:cubicBezTo>
                    <a:pt x="1691" y="166"/>
                    <a:pt x="133" y="705"/>
                    <a:pt x="1" y="2279"/>
                  </a:cubicBezTo>
                  <a:cubicBezTo>
                    <a:pt x="158" y="2237"/>
                    <a:pt x="316" y="2155"/>
                    <a:pt x="440" y="2047"/>
                  </a:cubicBezTo>
                  <a:cubicBezTo>
                    <a:pt x="838" y="1575"/>
                    <a:pt x="863" y="920"/>
                    <a:pt x="1343" y="696"/>
                  </a:cubicBezTo>
                  <a:cubicBezTo>
                    <a:pt x="1824" y="497"/>
                    <a:pt x="2495" y="299"/>
                    <a:pt x="29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-5539606" y="5287893"/>
              <a:ext cx="63348" cy="71376"/>
            </a:xfrm>
            <a:custGeom>
              <a:avLst/>
              <a:gdLst/>
              <a:ahLst/>
              <a:cxnLst/>
              <a:rect l="l" t="t" r="r" b="b"/>
              <a:pathLst>
                <a:path w="1310" h="1476" extrusionOk="0">
                  <a:moveTo>
                    <a:pt x="1309" y="0"/>
                  </a:moveTo>
                  <a:cubicBezTo>
                    <a:pt x="473" y="58"/>
                    <a:pt x="323" y="854"/>
                    <a:pt x="0" y="1475"/>
                  </a:cubicBezTo>
                  <a:cubicBezTo>
                    <a:pt x="423" y="1343"/>
                    <a:pt x="879" y="1003"/>
                    <a:pt x="1202" y="241"/>
                  </a:cubicBezTo>
                  <a:cubicBezTo>
                    <a:pt x="1235" y="158"/>
                    <a:pt x="1268" y="83"/>
                    <a:pt x="130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-5636176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81" y="0"/>
                  </a:moveTo>
                  <a:cubicBezTo>
                    <a:pt x="32" y="0"/>
                    <a:pt x="0" y="30"/>
                    <a:pt x="0" y="30"/>
                  </a:cubicBezTo>
                  <a:cubicBezTo>
                    <a:pt x="13" y="140"/>
                    <a:pt x="107" y="214"/>
                    <a:pt x="210" y="214"/>
                  </a:cubicBezTo>
                  <a:cubicBezTo>
                    <a:pt x="240" y="214"/>
                    <a:pt x="270" y="208"/>
                    <a:pt x="299" y="195"/>
                  </a:cubicBezTo>
                  <a:cubicBezTo>
                    <a:pt x="215" y="38"/>
                    <a:pt x="137" y="0"/>
                    <a:pt x="81" y="0"/>
                  </a:cubicBezTo>
                  <a:close/>
                </a:path>
              </a:pathLst>
            </a:custGeom>
            <a:solidFill>
              <a:srgbClr val="BA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-5590092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3488" y="1"/>
                  </a:moveTo>
                  <a:cubicBezTo>
                    <a:pt x="1997" y="448"/>
                    <a:pt x="779" y="1592"/>
                    <a:pt x="0" y="2917"/>
                  </a:cubicBezTo>
                  <a:cubicBezTo>
                    <a:pt x="771" y="1757"/>
                    <a:pt x="1815" y="738"/>
                    <a:pt x="3082" y="158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-5582886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92" y="0"/>
                  </a:moveTo>
                  <a:cubicBezTo>
                    <a:pt x="224" y="398"/>
                    <a:pt x="199" y="829"/>
                    <a:pt x="25" y="1210"/>
                  </a:cubicBezTo>
                  <a:lnTo>
                    <a:pt x="0" y="1260"/>
                  </a:lnTo>
                  <a:cubicBezTo>
                    <a:pt x="20" y="1248"/>
                    <a:pt x="39" y="1237"/>
                    <a:pt x="58" y="1226"/>
                  </a:cubicBezTo>
                  <a:lnTo>
                    <a:pt x="58" y="1226"/>
                  </a:lnTo>
                  <a:lnTo>
                    <a:pt x="58" y="1226"/>
                  </a:lnTo>
                  <a:cubicBezTo>
                    <a:pt x="58" y="1226"/>
                    <a:pt x="58" y="1226"/>
                    <a:pt x="58" y="1226"/>
                  </a:cubicBezTo>
                  <a:lnTo>
                    <a:pt x="58" y="1226"/>
                  </a:lnTo>
                  <a:cubicBezTo>
                    <a:pt x="396" y="1042"/>
                    <a:pt x="789" y="985"/>
                    <a:pt x="1167" y="985"/>
                  </a:cubicBezTo>
                  <a:cubicBezTo>
                    <a:pt x="1193" y="985"/>
                    <a:pt x="1218" y="986"/>
                    <a:pt x="1243" y="986"/>
                  </a:cubicBezTo>
                  <a:cubicBezTo>
                    <a:pt x="1160" y="976"/>
                    <a:pt x="1076" y="971"/>
                    <a:pt x="992" y="971"/>
                  </a:cubicBezTo>
                  <a:cubicBezTo>
                    <a:pt x="678" y="971"/>
                    <a:pt x="365" y="1042"/>
                    <a:pt x="79" y="1179"/>
                  </a:cubicBezTo>
                  <a:lnTo>
                    <a:pt x="79" y="1179"/>
                  </a:lnTo>
                  <a:cubicBezTo>
                    <a:pt x="195" y="901"/>
                    <a:pt x="230" y="596"/>
                    <a:pt x="183" y="298"/>
                  </a:cubicBezTo>
                  <a:cubicBezTo>
                    <a:pt x="166" y="199"/>
                    <a:pt x="133" y="10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-5551261" y="5247031"/>
              <a:ext cx="52951" cy="52516"/>
            </a:xfrm>
            <a:custGeom>
              <a:avLst/>
              <a:gdLst/>
              <a:ahLst/>
              <a:cxnLst/>
              <a:rect l="l" t="t" r="r" b="b"/>
              <a:pathLst>
                <a:path w="1095" h="1086" extrusionOk="0">
                  <a:moveTo>
                    <a:pt x="76" y="0"/>
                  </a:moveTo>
                  <a:cubicBezTo>
                    <a:pt x="192" y="348"/>
                    <a:pt x="175" y="721"/>
                    <a:pt x="18" y="1053"/>
                  </a:cubicBezTo>
                  <a:lnTo>
                    <a:pt x="1" y="1086"/>
                  </a:lnTo>
                  <a:cubicBezTo>
                    <a:pt x="225" y="1040"/>
                    <a:pt x="450" y="1016"/>
                    <a:pt x="674" y="1016"/>
                  </a:cubicBezTo>
                  <a:cubicBezTo>
                    <a:pt x="815" y="1016"/>
                    <a:pt x="955" y="1025"/>
                    <a:pt x="1095" y="1044"/>
                  </a:cubicBezTo>
                  <a:cubicBezTo>
                    <a:pt x="921" y="1007"/>
                    <a:pt x="743" y="988"/>
                    <a:pt x="564" y="988"/>
                  </a:cubicBezTo>
                  <a:cubicBezTo>
                    <a:pt x="397" y="988"/>
                    <a:pt x="229" y="1005"/>
                    <a:pt x="65" y="1038"/>
                  </a:cubicBezTo>
                  <a:lnTo>
                    <a:pt x="65" y="1038"/>
                  </a:lnTo>
                  <a:cubicBezTo>
                    <a:pt x="217" y="706"/>
                    <a:pt x="220" y="338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-551359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59" y="1"/>
                  </a:moveTo>
                  <a:cubicBezTo>
                    <a:pt x="133" y="249"/>
                    <a:pt x="117" y="515"/>
                    <a:pt x="9" y="755"/>
                  </a:cubicBezTo>
                  <a:lnTo>
                    <a:pt x="1" y="788"/>
                  </a:lnTo>
                  <a:cubicBezTo>
                    <a:pt x="77" y="779"/>
                    <a:pt x="153" y="774"/>
                    <a:pt x="230" y="774"/>
                  </a:cubicBezTo>
                  <a:cubicBezTo>
                    <a:pt x="421" y="774"/>
                    <a:pt x="613" y="803"/>
                    <a:pt x="796" y="863"/>
                  </a:cubicBezTo>
                  <a:cubicBezTo>
                    <a:pt x="610" y="779"/>
                    <a:pt x="409" y="735"/>
                    <a:pt x="204" y="735"/>
                  </a:cubicBezTo>
                  <a:cubicBezTo>
                    <a:pt x="154" y="735"/>
                    <a:pt x="104" y="738"/>
                    <a:pt x="53" y="743"/>
                  </a:cubicBezTo>
                  <a:lnTo>
                    <a:pt x="53" y="743"/>
                  </a:lnTo>
                  <a:cubicBezTo>
                    <a:pt x="119" y="568"/>
                    <a:pt x="140" y="372"/>
                    <a:pt x="117" y="191"/>
                  </a:cubicBezTo>
                  <a:cubicBezTo>
                    <a:pt x="100" y="125"/>
                    <a:pt x="84" y="59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-5480320" y="5212987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141" y="0"/>
                  </a:moveTo>
                  <a:cubicBezTo>
                    <a:pt x="199" y="182"/>
                    <a:pt x="117" y="356"/>
                    <a:pt x="25" y="505"/>
                  </a:cubicBezTo>
                  <a:lnTo>
                    <a:pt x="1" y="539"/>
                  </a:lnTo>
                  <a:cubicBezTo>
                    <a:pt x="46" y="534"/>
                    <a:pt x="92" y="532"/>
                    <a:pt x="138" y="532"/>
                  </a:cubicBezTo>
                  <a:cubicBezTo>
                    <a:pt x="277" y="532"/>
                    <a:pt x="417" y="551"/>
                    <a:pt x="547" y="588"/>
                  </a:cubicBezTo>
                  <a:cubicBezTo>
                    <a:pt x="409" y="523"/>
                    <a:pt x="258" y="496"/>
                    <a:pt x="100" y="496"/>
                  </a:cubicBezTo>
                  <a:cubicBezTo>
                    <a:pt x="91" y="496"/>
                    <a:pt x="82" y="496"/>
                    <a:pt x="73" y="496"/>
                  </a:cubicBezTo>
                  <a:lnTo>
                    <a:pt x="73" y="496"/>
                  </a:lnTo>
                  <a:cubicBezTo>
                    <a:pt x="151" y="350"/>
                    <a:pt x="227" y="164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31"/>
          <p:cNvGrpSpPr/>
          <p:nvPr/>
        </p:nvGrpSpPr>
        <p:grpSpPr>
          <a:xfrm rot="-3965741" flipH="1">
            <a:off x="2469567" y="4596410"/>
            <a:ext cx="329838" cy="419926"/>
            <a:chOff x="-7799836" y="6124864"/>
            <a:chExt cx="329847" cy="419937"/>
          </a:xfrm>
        </p:grpSpPr>
        <p:sp>
          <p:nvSpPr>
            <p:cNvPr id="1772" name="Google Shape;1772;p31"/>
            <p:cNvSpPr/>
            <p:nvPr/>
          </p:nvSpPr>
          <p:spPr>
            <a:xfrm>
              <a:off x="-7799836" y="6124864"/>
              <a:ext cx="323850" cy="419937"/>
            </a:xfrm>
            <a:custGeom>
              <a:avLst/>
              <a:gdLst/>
              <a:ahLst/>
              <a:cxnLst/>
              <a:rect l="l" t="t" r="r" b="b"/>
              <a:pathLst>
                <a:path w="6697" h="868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1128" y="2"/>
                    <a:pt x="1" y="7448"/>
                    <a:pt x="4915" y="7448"/>
                  </a:cubicBezTo>
                  <a:cubicBezTo>
                    <a:pt x="5072" y="7448"/>
                    <a:pt x="5235" y="7440"/>
                    <a:pt x="5404" y="7424"/>
                  </a:cubicBezTo>
                  <a:cubicBezTo>
                    <a:pt x="5694" y="8129"/>
                    <a:pt x="6415" y="8684"/>
                    <a:pt x="6415" y="8684"/>
                  </a:cubicBezTo>
                  <a:lnTo>
                    <a:pt x="6696" y="8245"/>
                  </a:lnTo>
                  <a:cubicBezTo>
                    <a:pt x="6249" y="8054"/>
                    <a:pt x="5884" y="7714"/>
                    <a:pt x="5644" y="7292"/>
                  </a:cubicBezTo>
                  <a:cubicBezTo>
                    <a:pt x="5843" y="6803"/>
                    <a:pt x="6473" y="4815"/>
                    <a:pt x="4012" y="3572"/>
                  </a:cubicBezTo>
                  <a:cubicBezTo>
                    <a:pt x="1204" y="2155"/>
                    <a:pt x="1129" y="1"/>
                    <a:pt x="1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-7749302" y="6249869"/>
              <a:ext cx="154696" cy="232455"/>
            </a:xfrm>
            <a:custGeom>
              <a:avLst/>
              <a:gdLst/>
              <a:ahLst/>
              <a:cxnLst/>
              <a:rect l="l" t="t" r="r" b="b"/>
              <a:pathLst>
                <a:path w="3199" h="4807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973"/>
                    <a:pt x="788" y="4433"/>
                    <a:pt x="3199" y="4806"/>
                  </a:cubicBezTo>
                  <a:cubicBezTo>
                    <a:pt x="3149" y="4549"/>
                    <a:pt x="3050" y="4309"/>
                    <a:pt x="2892" y="4102"/>
                  </a:cubicBezTo>
                  <a:cubicBezTo>
                    <a:pt x="2205" y="3447"/>
                    <a:pt x="1202" y="3340"/>
                    <a:pt x="896" y="2578"/>
                  </a:cubicBezTo>
                  <a:cubicBezTo>
                    <a:pt x="655" y="1815"/>
                    <a:pt x="423" y="755"/>
                    <a:pt x="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-7623089" y="6288361"/>
              <a:ext cx="103437" cy="105419"/>
            </a:xfrm>
            <a:custGeom>
              <a:avLst/>
              <a:gdLst/>
              <a:ahLst/>
              <a:cxnLst/>
              <a:rect l="l" t="t" r="r" b="b"/>
              <a:pathLst>
                <a:path w="2139" h="2180" extrusionOk="0">
                  <a:moveTo>
                    <a:pt x="1" y="0"/>
                  </a:moveTo>
                  <a:cubicBezTo>
                    <a:pt x="1" y="1284"/>
                    <a:pt x="1210" y="1599"/>
                    <a:pt x="2138" y="2179"/>
                  </a:cubicBezTo>
                  <a:cubicBezTo>
                    <a:pt x="1973" y="1500"/>
                    <a:pt x="1500" y="762"/>
                    <a:pt x="357" y="191"/>
                  </a:cubicBezTo>
                  <a:cubicBezTo>
                    <a:pt x="233" y="124"/>
                    <a:pt x="117" y="6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-7499294" y="6523137"/>
              <a:ext cx="29305" cy="21664"/>
            </a:xfrm>
            <a:custGeom>
              <a:avLst/>
              <a:gdLst/>
              <a:ahLst/>
              <a:cxnLst/>
              <a:rect l="l" t="t" r="r" b="b"/>
              <a:pathLst>
                <a:path w="606" h="448" extrusionOk="0">
                  <a:moveTo>
                    <a:pt x="481" y="0"/>
                  </a:moveTo>
                  <a:cubicBezTo>
                    <a:pt x="1" y="208"/>
                    <a:pt x="200" y="448"/>
                    <a:pt x="200" y="448"/>
                  </a:cubicBezTo>
                  <a:cubicBezTo>
                    <a:pt x="606" y="348"/>
                    <a:pt x="481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-7735666" y="6194983"/>
              <a:ext cx="199958" cy="275299"/>
            </a:xfrm>
            <a:custGeom>
              <a:avLst/>
              <a:gdLst/>
              <a:ahLst/>
              <a:cxnLst/>
              <a:rect l="l" t="t" r="r" b="b"/>
              <a:pathLst>
                <a:path w="4135" h="5693" extrusionOk="0">
                  <a:moveTo>
                    <a:pt x="0" y="1"/>
                  </a:moveTo>
                  <a:cubicBezTo>
                    <a:pt x="556" y="2345"/>
                    <a:pt x="2188" y="4334"/>
                    <a:pt x="4135" y="5693"/>
                  </a:cubicBezTo>
                  <a:cubicBezTo>
                    <a:pt x="2412" y="4400"/>
                    <a:pt x="953" y="2677"/>
                    <a:pt x="199" y="647"/>
                  </a:cubicBezTo>
                  <a:lnTo>
                    <a:pt x="133" y="4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-7647123" y="6363267"/>
              <a:ext cx="92218" cy="92991"/>
            </a:xfrm>
            <a:custGeom>
              <a:avLst/>
              <a:gdLst/>
              <a:ahLst/>
              <a:cxnLst/>
              <a:rect l="l" t="t" r="r" b="b"/>
              <a:pathLst>
                <a:path w="1907" h="1923" extrusionOk="0">
                  <a:moveTo>
                    <a:pt x="1633" y="1"/>
                  </a:moveTo>
                  <a:lnTo>
                    <a:pt x="1633" y="1"/>
                  </a:lnTo>
                  <a:cubicBezTo>
                    <a:pt x="1632" y="8"/>
                    <a:pt x="1631" y="16"/>
                    <a:pt x="1631" y="23"/>
                  </a:cubicBezTo>
                  <a:lnTo>
                    <a:pt x="1631" y="23"/>
                  </a:lnTo>
                  <a:cubicBezTo>
                    <a:pt x="1631" y="19"/>
                    <a:pt x="1632" y="14"/>
                    <a:pt x="1633" y="9"/>
                  </a:cubicBezTo>
                  <a:lnTo>
                    <a:pt x="1633" y="1"/>
                  </a:lnTo>
                  <a:close/>
                  <a:moveTo>
                    <a:pt x="1631" y="23"/>
                  </a:moveTo>
                  <a:lnTo>
                    <a:pt x="1631" y="23"/>
                  </a:lnTo>
                  <a:cubicBezTo>
                    <a:pt x="1537" y="631"/>
                    <a:pt x="1575" y="1277"/>
                    <a:pt x="1826" y="1841"/>
                  </a:cubicBezTo>
                  <a:lnTo>
                    <a:pt x="1826" y="1841"/>
                  </a:lnTo>
                  <a:cubicBezTo>
                    <a:pt x="1698" y="1778"/>
                    <a:pt x="1558" y="1728"/>
                    <a:pt x="1426" y="1691"/>
                  </a:cubicBezTo>
                  <a:cubicBezTo>
                    <a:pt x="1182" y="1612"/>
                    <a:pt x="927" y="1566"/>
                    <a:pt x="674" y="1566"/>
                  </a:cubicBezTo>
                  <a:cubicBezTo>
                    <a:pt x="445" y="1566"/>
                    <a:pt x="217" y="1604"/>
                    <a:pt x="1" y="1691"/>
                  </a:cubicBezTo>
                  <a:cubicBezTo>
                    <a:pt x="209" y="1622"/>
                    <a:pt x="426" y="1591"/>
                    <a:pt x="642" y="1591"/>
                  </a:cubicBezTo>
                  <a:cubicBezTo>
                    <a:pt x="1079" y="1591"/>
                    <a:pt x="1519" y="1718"/>
                    <a:pt x="1906" y="1923"/>
                  </a:cubicBezTo>
                  <a:cubicBezTo>
                    <a:pt x="1603" y="1341"/>
                    <a:pt x="1567" y="671"/>
                    <a:pt x="163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-7693595" y="6322792"/>
              <a:ext cx="82981" cy="80612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16" y="1"/>
                  </a:moveTo>
                  <a:cubicBezTo>
                    <a:pt x="1570" y="519"/>
                    <a:pt x="1535" y="1061"/>
                    <a:pt x="1603" y="1596"/>
                  </a:cubicBezTo>
                  <a:lnTo>
                    <a:pt x="1603" y="1596"/>
                  </a:lnTo>
                  <a:cubicBezTo>
                    <a:pt x="1300" y="1440"/>
                    <a:pt x="965" y="1360"/>
                    <a:pt x="632" y="1360"/>
                  </a:cubicBezTo>
                  <a:cubicBezTo>
                    <a:pt x="418" y="1360"/>
                    <a:pt x="205" y="1393"/>
                    <a:pt x="0" y="1459"/>
                  </a:cubicBezTo>
                  <a:cubicBezTo>
                    <a:pt x="188" y="1409"/>
                    <a:pt x="380" y="1384"/>
                    <a:pt x="572" y="1384"/>
                  </a:cubicBezTo>
                  <a:cubicBezTo>
                    <a:pt x="948" y="1384"/>
                    <a:pt x="1323" y="1479"/>
                    <a:pt x="1658" y="1666"/>
                  </a:cubicBezTo>
                  <a:cubicBezTo>
                    <a:pt x="1575" y="1119"/>
                    <a:pt x="1591" y="548"/>
                    <a:pt x="1716" y="9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-7723238" y="6283961"/>
              <a:ext cx="68136" cy="58126"/>
            </a:xfrm>
            <a:custGeom>
              <a:avLst/>
              <a:gdLst/>
              <a:ahLst/>
              <a:cxnLst/>
              <a:rect l="l" t="t" r="r" b="b"/>
              <a:pathLst>
                <a:path w="1409" h="1202" extrusionOk="0">
                  <a:moveTo>
                    <a:pt x="1409" y="0"/>
                  </a:moveTo>
                  <a:cubicBezTo>
                    <a:pt x="1231" y="356"/>
                    <a:pt x="1148" y="751"/>
                    <a:pt x="1159" y="1140"/>
                  </a:cubicBezTo>
                  <a:lnTo>
                    <a:pt x="1159" y="1140"/>
                  </a:lnTo>
                  <a:cubicBezTo>
                    <a:pt x="984" y="1063"/>
                    <a:pt x="794" y="1010"/>
                    <a:pt x="597" y="986"/>
                  </a:cubicBezTo>
                  <a:cubicBezTo>
                    <a:pt x="539" y="979"/>
                    <a:pt x="480" y="975"/>
                    <a:pt x="421" y="975"/>
                  </a:cubicBezTo>
                  <a:cubicBezTo>
                    <a:pt x="279" y="975"/>
                    <a:pt x="135" y="997"/>
                    <a:pt x="0" y="1044"/>
                  </a:cubicBezTo>
                  <a:cubicBezTo>
                    <a:pt x="128" y="1014"/>
                    <a:pt x="257" y="999"/>
                    <a:pt x="387" y="999"/>
                  </a:cubicBezTo>
                  <a:cubicBezTo>
                    <a:pt x="655" y="999"/>
                    <a:pt x="923" y="1062"/>
                    <a:pt x="1169" y="1185"/>
                  </a:cubicBezTo>
                  <a:lnTo>
                    <a:pt x="1193" y="1201"/>
                  </a:lnTo>
                  <a:lnTo>
                    <a:pt x="1193" y="1168"/>
                  </a:lnTo>
                  <a:cubicBezTo>
                    <a:pt x="1177" y="771"/>
                    <a:pt x="1251" y="373"/>
                    <a:pt x="1409" y="8"/>
                  </a:cubicBezTo>
                  <a:lnTo>
                    <a:pt x="14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-7738083" y="6248273"/>
              <a:ext cx="45746" cy="39702"/>
            </a:xfrm>
            <a:custGeom>
              <a:avLst/>
              <a:gdLst/>
              <a:ahLst/>
              <a:cxnLst/>
              <a:rect l="l" t="t" r="r" b="b"/>
              <a:pathLst>
                <a:path w="946" h="821" extrusionOk="0">
                  <a:moveTo>
                    <a:pt x="945" y="1"/>
                  </a:moveTo>
                  <a:cubicBezTo>
                    <a:pt x="834" y="230"/>
                    <a:pt x="769" y="490"/>
                    <a:pt x="763" y="744"/>
                  </a:cubicBezTo>
                  <a:lnTo>
                    <a:pt x="763" y="744"/>
                  </a:lnTo>
                  <a:cubicBezTo>
                    <a:pt x="603" y="623"/>
                    <a:pt x="413" y="555"/>
                    <a:pt x="208" y="531"/>
                  </a:cubicBezTo>
                  <a:cubicBezTo>
                    <a:pt x="196" y="529"/>
                    <a:pt x="184" y="529"/>
                    <a:pt x="172" y="529"/>
                  </a:cubicBezTo>
                  <a:cubicBezTo>
                    <a:pt x="115" y="529"/>
                    <a:pt x="55" y="544"/>
                    <a:pt x="1" y="564"/>
                  </a:cubicBezTo>
                  <a:cubicBezTo>
                    <a:pt x="51" y="550"/>
                    <a:pt x="101" y="544"/>
                    <a:pt x="150" y="544"/>
                  </a:cubicBezTo>
                  <a:cubicBezTo>
                    <a:pt x="372" y="544"/>
                    <a:pt x="587" y="667"/>
                    <a:pt x="763" y="796"/>
                  </a:cubicBezTo>
                  <a:lnTo>
                    <a:pt x="796" y="821"/>
                  </a:lnTo>
                  <a:cubicBezTo>
                    <a:pt x="796" y="539"/>
                    <a:pt x="846" y="266"/>
                    <a:pt x="9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31"/>
          <p:cNvGrpSpPr/>
          <p:nvPr/>
        </p:nvGrpSpPr>
        <p:grpSpPr>
          <a:xfrm rot="-5874874" flipH="1">
            <a:off x="8611958" y="442887"/>
            <a:ext cx="260073" cy="193242"/>
            <a:chOff x="-5636176" y="5200994"/>
            <a:chExt cx="260067" cy="193237"/>
          </a:xfrm>
        </p:grpSpPr>
        <p:sp>
          <p:nvSpPr>
            <p:cNvPr id="1782" name="Google Shape;1782;p31"/>
            <p:cNvSpPr/>
            <p:nvPr/>
          </p:nvSpPr>
          <p:spPr>
            <a:xfrm>
              <a:off x="-5636176" y="5200994"/>
              <a:ext cx="260067" cy="192705"/>
            </a:xfrm>
            <a:custGeom>
              <a:avLst/>
              <a:gdLst/>
              <a:ahLst/>
              <a:cxnLst/>
              <a:rect l="l" t="t" r="r" b="b"/>
              <a:pathLst>
                <a:path w="5378" h="3985" extrusionOk="0">
                  <a:moveTo>
                    <a:pt x="4873" y="0"/>
                  </a:moveTo>
                  <a:cubicBezTo>
                    <a:pt x="3586" y="0"/>
                    <a:pt x="310" y="275"/>
                    <a:pt x="771" y="3107"/>
                  </a:cubicBezTo>
                  <a:cubicBezTo>
                    <a:pt x="332" y="3330"/>
                    <a:pt x="0" y="3819"/>
                    <a:pt x="0" y="3819"/>
                  </a:cubicBezTo>
                  <a:lnTo>
                    <a:pt x="299" y="3985"/>
                  </a:lnTo>
                  <a:cubicBezTo>
                    <a:pt x="406" y="3686"/>
                    <a:pt x="605" y="3430"/>
                    <a:pt x="870" y="3256"/>
                  </a:cubicBezTo>
                  <a:cubicBezTo>
                    <a:pt x="980" y="3292"/>
                    <a:pt x="1203" y="3352"/>
                    <a:pt x="1478" y="3352"/>
                  </a:cubicBezTo>
                  <a:cubicBezTo>
                    <a:pt x="2014" y="3352"/>
                    <a:pt x="2744" y="3123"/>
                    <a:pt x="3199" y="2038"/>
                  </a:cubicBezTo>
                  <a:cubicBezTo>
                    <a:pt x="3986" y="157"/>
                    <a:pt x="5378" y="16"/>
                    <a:pt x="5378" y="16"/>
                  </a:cubicBezTo>
                  <a:cubicBezTo>
                    <a:pt x="5378" y="16"/>
                    <a:pt x="5183" y="0"/>
                    <a:pt x="4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-5600537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2967" y="0"/>
                  </a:moveTo>
                  <a:cubicBezTo>
                    <a:pt x="1691" y="166"/>
                    <a:pt x="133" y="705"/>
                    <a:pt x="1" y="2279"/>
                  </a:cubicBezTo>
                  <a:cubicBezTo>
                    <a:pt x="158" y="2237"/>
                    <a:pt x="316" y="2155"/>
                    <a:pt x="440" y="2047"/>
                  </a:cubicBezTo>
                  <a:cubicBezTo>
                    <a:pt x="838" y="1575"/>
                    <a:pt x="863" y="920"/>
                    <a:pt x="1343" y="696"/>
                  </a:cubicBezTo>
                  <a:cubicBezTo>
                    <a:pt x="1824" y="497"/>
                    <a:pt x="2495" y="299"/>
                    <a:pt x="29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1"/>
            <p:cNvSpPr/>
            <p:nvPr/>
          </p:nvSpPr>
          <p:spPr>
            <a:xfrm>
              <a:off x="-5539606" y="5287893"/>
              <a:ext cx="63348" cy="71376"/>
            </a:xfrm>
            <a:custGeom>
              <a:avLst/>
              <a:gdLst/>
              <a:ahLst/>
              <a:cxnLst/>
              <a:rect l="l" t="t" r="r" b="b"/>
              <a:pathLst>
                <a:path w="1310" h="1476" extrusionOk="0">
                  <a:moveTo>
                    <a:pt x="1309" y="0"/>
                  </a:moveTo>
                  <a:cubicBezTo>
                    <a:pt x="473" y="58"/>
                    <a:pt x="323" y="854"/>
                    <a:pt x="0" y="1475"/>
                  </a:cubicBezTo>
                  <a:cubicBezTo>
                    <a:pt x="423" y="1343"/>
                    <a:pt x="879" y="1003"/>
                    <a:pt x="1202" y="241"/>
                  </a:cubicBezTo>
                  <a:cubicBezTo>
                    <a:pt x="1235" y="158"/>
                    <a:pt x="1268" y="83"/>
                    <a:pt x="130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1"/>
            <p:cNvSpPr/>
            <p:nvPr/>
          </p:nvSpPr>
          <p:spPr>
            <a:xfrm>
              <a:off x="-5636176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81" y="0"/>
                  </a:moveTo>
                  <a:cubicBezTo>
                    <a:pt x="32" y="0"/>
                    <a:pt x="0" y="30"/>
                    <a:pt x="0" y="30"/>
                  </a:cubicBezTo>
                  <a:cubicBezTo>
                    <a:pt x="13" y="140"/>
                    <a:pt x="107" y="214"/>
                    <a:pt x="210" y="214"/>
                  </a:cubicBezTo>
                  <a:cubicBezTo>
                    <a:pt x="240" y="214"/>
                    <a:pt x="270" y="208"/>
                    <a:pt x="299" y="195"/>
                  </a:cubicBezTo>
                  <a:cubicBezTo>
                    <a:pt x="215" y="38"/>
                    <a:pt x="137" y="0"/>
                    <a:pt x="81" y="0"/>
                  </a:cubicBezTo>
                  <a:close/>
                </a:path>
              </a:pathLst>
            </a:custGeom>
            <a:solidFill>
              <a:srgbClr val="BA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1"/>
            <p:cNvSpPr/>
            <p:nvPr/>
          </p:nvSpPr>
          <p:spPr>
            <a:xfrm>
              <a:off x="-5590092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3488" y="1"/>
                  </a:moveTo>
                  <a:cubicBezTo>
                    <a:pt x="1997" y="448"/>
                    <a:pt x="779" y="1592"/>
                    <a:pt x="0" y="2917"/>
                  </a:cubicBezTo>
                  <a:cubicBezTo>
                    <a:pt x="771" y="1757"/>
                    <a:pt x="1815" y="738"/>
                    <a:pt x="3082" y="158"/>
                  </a:cubicBezTo>
                  <a:lnTo>
                    <a:pt x="34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1"/>
            <p:cNvSpPr/>
            <p:nvPr/>
          </p:nvSpPr>
          <p:spPr>
            <a:xfrm>
              <a:off x="-5582886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92" y="0"/>
                  </a:moveTo>
                  <a:cubicBezTo>
                    <a:pt x="224" y="398"/>
                    <a:pt x="199" y="829"/>
                    <a:pt x="25" y="1210"/>
                  </a:cubicBezTo>
                  <a:lnTo>
                    <a:pt x="0" y="1260"/>
                  </a:lnTo>
                  <a:cubicBezTo>
                    <a:pt x="20" y="1248"/>
                    <a:pt x="39" y="1237"/>
                    <a:pt x="58" y="1226"/>
                  </a:cubicBezTo>
                  <a:lnTo>
                    <a:pt x="58" y="1226"/>
                  </a:lnTo>
                  <a:lnTo>
                    <a:pt x="58" y="1226"/>
                  </a:lnTo>
                  <a:cubicBezTo>
                    <a:pt x="58" y="1226"/>
                    <a:pt x="58" y="1226"/>
                    <a:pt x="58" y="1226"/>
                  </a:cubicBezTo>
                  <a:lnTo>
                    <a:pt x="58" y="1226"/>
                  </a:lnTo>
                  <a:cubicBezTo>
                    <a:pt x="396" y="1042"/>
                    <a:pt x="789" y="985"/>
                    <a:pt x="1167" y="985"/>
                  </a:cubicBezTo>
                  <a:cubicBezTo>
                    <a:pt x="1193" y="985"/>
                    <a:pt x="1218" y="986"/>
                    <a:pt x="1243" y="986"/>
                  </a:cubicBezTo>
                  <a:cubicBezTo>
                    <a:pt x="1160" y="976"/>
                    <a:pt x="1076" y="971"/>
                    <a:pt x="992" y="971"/>
                  </a:cubicBezTo>
                  <a:cubicBezTo>
                    <a:pt x="678" y="971"/>
                    <a:pt x="365" y="1042"/>
                    <a:pt x="79" y="1179"/>
                  </a:cubicBezTo>
                  <a:lnTo>
                    <a:pt x="79" y="1179"/>
                  </a:lnTo>
                  <a:cubicBezTo>
                    <a:pt x="195" y="901"/>
                    <a:pt x="230" y="596"/>
                    <a:pt x="183" y="298"/>
                  </a:cubicBezTo>
                  <a:cubicBezTo>
                    <a:pt x="166" y="199"/>
                    <a:pt x="133" y="100"/>
                    <a:pt x="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1"/>
            <p:cNvSpPr/>
            <p:nvPr/>
          </p:nvSpPr>
          <p:spPr>
            <a:xfrm>
              <a:off x="-5551261" y="5247031"/>
              <a:ext cx="52951" cy="52516"/>
            </a:xfrm>
            <a:custGeom>
              <a:avLst/>
              <a:gdLst/>
              <a:ahLst/>
              <a:cxnLst/>
              <a:rect l="l" t="t" r="r" b="b"/>
              <a:pathLst>
                <a:path w="1095" h="1086" extrusionOk="0">
                  <a:moveTo>
                    <a:pt x="76" y="0"/>
                  </a:moveTo>
                  <a:cubicBezTo>
                    <a:pt x="192" y="348"/>
                    <a:pt x="175" y="721"/>
                    <a:pt x="18" y="1053"/>
                  </a:cubicBezTo>
                  <a:lnTo>
                    <a:pt x="1" y="1086"/>
                  </a:lnTo>
                  <a:cubicBezTo>
                    <a:pt x="225" y="1040"/>
                    <a:pt x="450" y="1016"/>
                    <a:pt x="674" y="1016"/>
                  </a:cubicBezTo>
                  <a:cubicBezTo>
                    <a:pt x="815" y="1016"/>
                    <a:pt x="955" y="1025"/>
                    <a:pt x="1095" y="1044"/>
                  </a:cubicBezTo>
                  <a:cubicBezTo>
                    <a:pt x="921" y="1007"/>
                    <a:pt x="743" y="988"/>
                    <a:pt x="564" y="988"/>
                  </a:cubicBezTo>
                  <a:cubicBezTo>
                    <a:pt x="397" y="988"/>
                    <a:pt x="229" y="1005"/>
                    <a:pt x="65" y="1038"/>
                  </a:cubicBezTo>
                  <a:lnTo>
                    <a:pt x="65" y="1038"/>
                  </a:lnTo>
                  <a:cubicBezTo>
                    <a:pt x="217" y="706"/>
                    <a:pt x="220" y="338"/>
                    <a:pt x="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1"/>
            <p:cNvSpPr/>
            <p:nvPr/>
          </p:nvSpPr>
          <p:spPr>
            <a:xfrm>
              <a:off x="-551359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59" y="1"/>
                  </a:moveTo>
                  <a:cubicBezTo>
                    <a:pt x="133" y="249"/>
                    <a:pt x="117" y="515"/>
                    <a:pt x="9" y="755"/>
                  </a:cubicBezTo>
                  <a:lnTo>
                    <a:pt x="1" y="788"/>
                  </a:lnTo>
                  <a:cubicBezTo>
                    <a:pt x="77" y="779"/>
                    <a:pt x="153" y="774"/>
                    <a:pt x="230" y="774"/>
                  </a:cubicBezTo>
                  <a:cubicBezTo>
                    <a:pt x="421" y="774"/>
                    <a:pt x="613" y="803"/>
                    <a:pt x="796" y="863"/>
                  </a:cubicBezTo>
                  <a:cubicBezTo>
                    <a:pt x="610" y="779"/>
                    <a:pt x="409" y="735"/>
                    <a:pt x="204" y="735"/>
                  </a:cubicBezTo>
                  <a:cubicBezTo>
                    <a:pt x="154" y="735"/>
                    <a:pt x="104" y="738"/>
                    <a:pt x="53" y="743"/>
                  </a:cubicBezTo>
                  <a:lnTo>
                    <a:pt x="53" y="743"/>
                  </a:lnTo>
                  <a:cubicBezTo>
                    <a:pt x="119" y="568"/>
                    <a:pt x="140" y="372"/>
                    <a:pt x="117" y="191"/>
                  </a:cubicBezTo>
                  <a:cubicBezTo>
                    <a:pt x="100" y="125"/>
                    <a:pt x="84" y="59"/>
                    <a:pt x="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1"/>
            <p:cNvSpPr/>
            <p:nvPr/>
          </p:nvSpPr>
          <p:spPr>
            <a:xfrm>
              <a:off x="-5480320" y="5212987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141" y="0"/>
                  </a:moveTo>
                  <a:cubicBezTo>
                    <a:pt x="199" y="182"/>
                    <a:pt x="117" y="356"/>
                    <a:pt x="25" y="505"/>
                  </a:cubicBezTo>
                  <a:lnTo>
                    <a:pt x="1" y="539"/>
                  </a:lnTo>
                  <a:cubicBezTo>
                    <a:pt x="46" y="534"/>
                    <a:pt x="92" y="532"/>
                    <a:pt x="138" y="532"/>
                  </a:cubicBezTo>
                  <a:cubicBezTo>
                    <a:pt x="277" y="532"/>
                    <a:pt x="417" y="551"/>
                    <a:pt x="547" y="588"/>
                  </a:cubicBezTo>
                  <a:cubicBezTo>
                    <a:pt x="409" y="523"/>
                    <a:pt x="258" y="496"/>
                    <a:pt x="100" y="496"/>
                  </a:cubicBezTo>
                  <a:cubicBezTo>
                    <a:pt x="91" y="496"/>
                    <a:pt x="82" y="496"/>
                    <a:pt x="73" y="496"/>
                  </a:cubicBezTo>
                  <a:lnTo>
                    <a:pt x="73" y="496"/>
                  </a:lnTo>
                  <a:cubicBezTo>
                    <a:pt x="151" y="350"/>
                    <a:pt x="227" y="164"/>
                    <a:pt x="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1" name="Google Shape;1791;p31"/>
          <p:cNvSpPr/>
          <p:nvPr/>
        </p:nvSpPr>
        <p:spPr>
          <a:xfrm rot="10800000" flipH="1">
            <a:off x="1978832" y="240698"/>
            <a:ext cx="86995" cy="86995"/>
          </a:xfrm>
          <a:custGeom>
            <a:avLst/>
            <a:gdLst/>
            <a:ahLst/>
            <a:cxnLst/>
            <a:rect l="l" t="t" r="r" b="b"/>
            <a:pathLst>
              <a:path w="1799" h="1799" fill="none" extrusionOk="0">
                <a:moveTo>
                  <a:pt x="1799" y="903"/>
                </a:moveTo>
                <a:cubicBezTo>
                  <a:pt x="1799" y="1392"/>
                  <a:pt x="1393" y="1798"/>
                  <a:pt x="896" y="1798"/>
                </a:cubicBezTo>
                <a:cubicBezTo>
                  <a:pt x="407" y="1798"/>
                  <a:pt x="1" y="1392"/>
                  <a:pt x="1" y="903"/>
                </a:cubicBezTo>
                <a:cubicBezTo>
                  <a:pt x="1" y="406"/>
                  <a:pt x="407" y="0"/>
                  <a:pt x="896" y="0"/>
                </a:cubicBezTo>
                <a:cubicBezTo>
                  <a:pt x="1393" y="0"/>
                  <a:pt x="1799" y="406"/>
                  <a:pt x="1799" y="903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31"/>
          <p:cNvSpPr/>
          <p:nvPr/>
        </p:nvSpPr>
        <p:spPr>
          <a:xfrm rot="10800000">
            <a:off x="9791659" y="2452261"/>
            <a:ext cx="101406" cy="101454"/>
          </a:xfrm>
          <a:custGeom>
            <a:avLst/>
            <a:gdLst/>
            <a:ahLst/>
            <a:cxnLst/>
            <a:rect l="l" t="t" r="r" b="b"/>
            <a:pathLst>
              <a:path w="2097" h="2098" fill="none" extrusionOk="0">
                <a:moveTo>
                  <a:pt x="2097" y="896"/>
                </a:moveTo>
                <a:cubicBezTo>
                  <a:pt x="2097" y="1699"/>
                  <a:pt x="1127" y="2097"/>
                  <a:pt x="564" y="1534"/>
                </a:cubicBezTo>
                <a:cubicBezTo>
                  <a:pt x="1" y="962"/>
                  <a:pt x="398" y="1"/>
                  <a:pt x="1194" y="1"/>
                </a:cubicBezTo>
                <a:cubicBezTo>
                  <a:pt x="1691" y="1"/>
                  <a:pt x="2097" y="399"/>
                  <a:pt x="2097" y="896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3" name="Google Shape;1793;p31"/>
          <p:cNvSpPr/>
          <p:nvPr/>
        </p:nvSpPr>
        <p:spPr>
          <a:xfrm rot="10800000">
            <a:off x="9822706" y="841126"/>
            <a:ext cx="39315" cy="33705"/>
          </a:xfrm>
          <a:custGeom>
            <a:avLst/>
            <a:gdLst/>
            <a:ahLst/>
            <a:cxnLst/>
            <a:rect l="l" t="t" r="r" b="b"/>
            <a:pathLst>
              <a:path w="813" h="697" extrusionOk="0">
                <a:moveTo>
                  <a:pt x="464" y="0"/>
                </a:moveTo>
                <a:cubicBezTo>
                  <a:pt x="150" y="0"/>
                  <a:pt x="0" y="373"/>
                  <a:pt x="216" y="597"/>
                </a:cubicBezTo>
                <a:cubicBezTo>
                  <a:pt x="287" y="665"/>
                  <a:pt x="374" y="696"/>
                  <a:pt x="459" y="696"/>
                </a:cubicBezTo>
                <a:cubicBezTo>
                  <a:pt x="640" y="696"/>
                  <a:pt x="812" y="557"/>
                  <a:pt x="812" y="348"/>
                </a:cubicBezTo>
                <a:cubicBezTo>
                  <a:pt x="812" y="157"/>
                  <a:pt x="655" y="0"/>
                  <a:pt x="46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31"/>
          <p:cNvSpPr/>
          <p:nvPr/>
        </p:nvSpPr>
        <p:spPr>
          <a:xfrm rot="10800000" flipH="1">
            <a:off x="-381205" y="3036850"/>
            <a:ext cx="39315" cy="33802"/>
          </a:xfrm>
          <a:custGeom>
            <a:avLst/>
            <a:gdLst/>
            <a:ahLst/>
            <a:cxnLst/>
            <a:rect l="l" t="t" r="r" b="b"/>
            <a:pathLst>
              <a:path w="813" h="699" extrusionOk="0">
                <a:moveTo>
                  <a:pt x="465" y="0"/>
                </a:moveTo>
                <a:cubicBezTo>
                  <a:pt x="158" y="0"/>
                  <a:pt x="1" y="373"/>
                  <a:pt x="216" y="597"/>
                </a:cubicBezTo>
                <a:cubicBezTo>
                  <a:pt x="289" y="667"/>
                  <a:pt x="377" y="698"/>
                  <a:pt x="463" y="698"/>
                </a:cubicBezTo>
                <a:cubicBezTo>
                  <a:pt x="643" y="698"/>
                  <a:pt x="813" y="561"/>
                  <a:pt x="813" y="348"/>
                </a:cubicBezTo>
                <a:cubicBezTo>
                  <a:pt x="813" y="158"/>
                  <a:pt x="655" y="0"/>
                  <a:pt x="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31"/>
          <p:cNvSpPr/>
          <p:nvPr/>
        </p:nvSpPr>
        <p:spPr>
          <a:xfrm rot="10800000" flipH="1">
            <a:off x="53786" y="4898893"/>
            <a:ext cx="39605" cy="33560"/>
          </a:xfrm>
          <a:custGeom>
            <a:avLst/>
            <a:gdLst/>
            <a:ahLst/>
            <a:cxnLst/>
            <a:rect l="l" t="t" r="r" b="b"/>
            <a:pathLst>
              <a:path w="819" h="694" extrusionOk="0">
                <a:moveTo>
                  <a:pt x="485" y="0"/>
                </a:moveTo>
                <a:cubicBezTo>
                  <a:pt x="480" y="0"/>
                  <a:pt x="475" y="0"/>
                  <a:pt x="470" y="0"/>
                </a:cubicBezTo>
                <a:cubicBezTo>
                  <a:pt x="467" y="0"/>
                  <a:pt x="464" y="0"/>
                  <a:pt x="460" y="0"/>
                </a:cubicBezTo>
                <a:cubicBezTo>
                  <a:pt x="152" y="0"/>
                  <a:pt x="0" y="375"/>
                  <a:pt x="222" y="589"/>
                </a:cubicBezTo>
                <a:cubicBezTo>
                  <a:pt x="292" y="661"/>
                  <a:pt x="380" y="694"/>
                  <a:pt x="466" y="694"/>
                </a:cubicBezTo>
                <a:cubicBezTo>
                  <a:pt x="645" y="694"/>
                  <a:pt x="818" y="555"/>
                  <a:pt x="818" y="348"/>
                </a:cubicBezTo>
                <a:cubicBezTo>
                  <a:pt x="818" y="154"/>
                  <a:pt x="669" y="0"/>
                  <a:pt x="4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6" name="Google Shape;1796;p31"/>
          <p:cNvSpPr/>
          <p:nvPr/>
        </p:nvSpPr>
        <p:spPr>
          <a:xfrm rot="10800000" flipH="1">
            <a:off x="7900939" y="277718"/>
            <a:ext cx="39605" cy="33560"/>
          </a:xfrm>
          <a:custGeom>
            <a:avLst/>
            <a:gdLst/>
            <a:ahLst/>
            <a:cxnLst/>
            <a:rect l="l" t="t" r="r" b="b"/>
            <a:pathLst>
              <a:path w="819" h="694" extrusionOk="0">
                <a:moveTo>
                  <a:pt x="460" y="0"/>
                </a:moveTo>
                <a:cubicBezTo>
                  <a:pt x="152" y="0"/>
                  <a:pt x="0" y="375"/>
                  <a:pt x="222" y="589"/>
                </a:cubicBezTo>
                <a:cubicBezTo>
                  <a:pt x="292" y="661"/>
                  <a:pt x="380" y="694"/>
                  <a:pt x="466" y="694"/>
                </a:cubicBezTo>
                <a:cubicBezTo>
                  <a:pt x="645" y="694"/>
                  <a:pt x="818" y="555"/>
                  <a:pt x="818" y="348"/>
                </a:cubicBezTo>
                <a:cubicBezTo>
                  <a:pt x="818" y="149"/>
                  <a:pt x="661" y="0"/>
                  <a:pt x="470" y="0"/>
                </a:cubicBezTo>
                <a:cubicBezTo>
                  <a:pt x="467" y="0"/>
                  <a:pt x="463" y="0"/>
                  <a:pt x="4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7" name="Google Shape;1797;p31"/>
          <p:cNvSpPr/>
          <p:nvPr/>
        </p:nvSpPr>
        <p:spPr>
          <a:xfrm rot="10800000" flipH="1">
            <a:off x="3224680" y="5229271"/>
            <a:ext cx="39315" cy="33995"/>
          </a:xfrm>
          <a:custGeom>
            <a:avLst/>
            <a:gdLst/>
            <a:ahLst/>
            <a:cxnLst/>
            <a:rect l="l" t="t" r="r" b="b"/>
            <a:pathLst>
              <a:path w="813" h="703" extrusionOk="0">
                <a:moveTo>
                  <a:pt x="464" y="1"/>
                </a:moveTo>
                <a:cubicBezTo>
                  <a:pt x="150" y="1"/>
                  <a:pt x="0" y="382"/>
                  <a:pt x="216" y="597"/>
                </a:cubicBezTo>
                <a:cubicBezTo>
                  <a:pt x="289" y="670"/>
                  <a:pt x="377" y="703"/>
                  <a:pt x="464" y="703"/>
                </a:cubicBezTo>
                <a:cubicBezTo>
                  <a:pt x="643" y="703"/>
                  <a:pt x="812" y="564"/>
                  <a:pt x="812" y="357"/>
                </a:cubicBezTo>
                <a:cubicBezTo>
                  <a:pt x="812" y="158"/>
                  <a:pt x="655" y="1"/>
                  <a:pt x="4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8" name="Google Shape;1798;p31"/>
          <p:cNvSpPr/>
          <p:nvPr/>
        </p:nvSpPr>
        <p:spPr>
          <a:xfrm rot="10800000" flipH="1">
            <a:off x="8786795" y="1679372"/>
            <a:ext cx="39315" cy="33608"/>
          </a:xfrm>
          <a:custGeom>
            <a:avLst/>
            <a:gdLst/>
            <a:ahLst/>
            <a:cxnLst/>
            <a:rect l="l" t="t" r="r" b="b"/>
            <a:pathLst>
              <a:path w="813" h="695" extrusionOk="0">
                <a:moveTo>
                  <a:pt x="479" y="0"/>
                </a:moveTo>
                <a:cubicBezTo>
                  <a:pt x="474" y="0"/>
                  <a:pt x="470" y="0"/>
                  <a:pt x="465" y="1"/>
                </a:cubicBezTo>
                <a:cubicBezTo>
                  <a:pt x="150" y="1"/>
                  <a:pt x="1" y="373"/>
                  <a:pt x="216" y="589"/>
                </a:cubicBezTo>
                <a:cubicBezTo>
                  <a:pt x="289" y="662"/>
                  <a:pt x="378" y="694"/>
                  <a:pt x="464" y="694"/>
                </a:cubicBezTo>
                <a:cubicBezTo>
                  <a:pt x="643" y="694"/>
                  <a:pt x="813" y="555"/>
                  <a:pt x="813" y="349"/>
                </a:cubicBezTo>
                <a:cubicBezTo>
                  <a:pt x="813" y="155"/>
                  <a:pt x="663" y="0"/>
                  <a:pt x="4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1"/>
          <p:cNvSpPr/>
          <p:nvPr/>
        </p:nvSpPr>
        <p:spPr>
          <a:xfrm rot="10800000" flipH="1">
            <a:off x="6334436" y="4729861"/>
            <a:ext cx="101406" cy="101454"/>
          </a:xfrm>
          <a:custGeom>
            <a:avLst/>
            <a:gdLst/>
            <a:ahLst/>
            <a:cxnLst/>
            <a:rect l="l" t="t" r="r" b="b"/>
            <a:pathLst>
              <a:path w="2097" h="2098" fill="none" extrusionOk="0">
                <a:moveTo>
                  <a:pt x="2097" y="896"/>
                </a:moveTo>
                <a:cubicBezTo>
                  <a:pt x="2097" y="1699"/>
                  <a:pt x="1127" y="2097"/>
                  <a:pt x="564" y="1534"/>
                </a:cubicBezTo>
                <a:cubicBezTo>
                  <a:pt x="1" y="962"/>
                  <a:pt x="398" y="1"/>
                  <a:pt x="1194" y="1"/>
                </a:cubicBezTo>
                <a:cubicBezTo>
                  <a:pt x="1691" y="1"/>
                  <a:pt x="2097" y="399"/>
                  <a:pt x="2097" y="896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1"/>
          <p:cNvSpPr/>
          <p:nvPr/>
        </p:nvSpPr>
        <p:spPr>
          <a:xfrm rot="10800000" flipH="1">
            <a:off x="5510680" y="5000671"/>
            <a:ext cx="39315" cy="33995"/>
          </a:xfrm>
          <a:custGeom>
            <a:avLst/>
            <a:gdLst/>
            <a:ahLst/>
            <a:cxnLst/>
            <a:rect l="l" t="t" r="r" b="b"/>
            <a:pathLst>
              <a:path w="813" h="703" extrusionOk="0">
                <a:moveTo>
                  <a:pt x="464" y="1"/>
                </a:moveTo>
                <a:cubicBezTo>
                  <a:pt x="150" y="1"/>
                  <a:pt x="0" y="382"/>
                  <a:pt x="216" y="597"/>
                </a:cubicBezTo>
                <a:cubicBezTo>
                  <a:pt x="289" y="670"/>
                  <a:pt x="377" y="703"/>
                  <a:pt x="464" y="703"/>
                </a:cubicBezTo>
                <a:cubicBezTo>
                  <a:pt x="643" y="703"/>
                  <a:pt x="812" y="564"/>
                  <a:pt x="812" y="357"/>
                </a:cubicBezTo>
                <a:cubicBezTo>
                  <a:pt x="812" y="158"/>
                  <a:pt x="655" y="1"/>
                  <a:pt x="4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"/>
          <p:cNvGrpSpPr/>
          <p:nvPr/>
        </p:nvGrpSpPr>
        <p:grpSpPr>
          <a:xfrm>
            <a:off x="-435382" y="101547"/>
            <a:ext cx="9494082" cy="5697533"/>
            <a:chOff x="-435382" y="101547"/>
            <a:chExt cx="9494082" cy="5697533"/>
          </a:xfrm>
        </p:grpSpPr>
        <p:sp>
          <p:nvSpPr>
            <p:cNvPr id="141" name="Google Shape;141;p4"/>
            <p:cNvSpPr/>
            <p:nvPr/>
          </p:nvSpPr>
          <p:spPr>
            <a:xfrm rot="10800000" flipH="1">
              <a:off x="-435382" y="2571752"/>
              <a:ext cx="3048030" cy="3227329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" name="Google Shape;142;p4"/>
            <p:cNvGrpSpPr/>
            <p:nvPr/>
          </p:nvGrpSpPr>
          <p:grpSpPr>
            <a:xfrm rot="10800000" flipH="1">
              <a:off x="163064" y="257509"/>
              <a:ext cx="8854363" cy="4622807"/>
              <a:chOff x="163064" y="103544"/>
              <a:chExt cx="8854363" cy="4622807"/>
            </a:xfrm>
          </p:grpSpPr>
          <p:grpSp>
            <p:nvGrpSpPr>
              <p:cNvPr id="143" name="Google Shape;143;p4"/>
              <p:cNvGrpSpPr/>
              <p:nvPr/>
            </p:nvGrpSpPr>
            <p:grpSpPr>
              <a:xfrm>
                <a:off x="5725062" y="103544"/>
                <a:ext cx="259680" cy="193237"/>
                <a:chOff x="-2917663" y="5200994"/>
                <a:chExt cx="259680" cy="193237"/>
              </a:xfrm>
            </p:grpSpPr>
            <p:sp>
              <p:nvSpPr>
                <p:cNvPr id="144" name="Google Shape;144;p4"/>
                <p:cNvSpPr/>
                <p:nvPr/>
              </p:nvSpPr>
              <p:spPr>
                <a:xfrm>
                  <a:off x="-2917663" y="5200994"/>
                  <a:ext cx="259680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0" h="3985" extrusionOk="0">
                      <a:moveTo>
                        <a:pt x="504" y="0"/>
                      </a:moveTo>
                      <a:cubicBezTo>
                        <a:pt x="195" y="0"/>
                        <a:pt x="1" y="16"/>
                        <a:pt x="1" y="16"/>
                      </a:cubicBezTo>
                      <a:cubicBezTo>
                        <a:pt x="1" y="16"/>
                        <a:pt x="1384" y="157"/>
                        <a:pt x="2171" y="2038"/>
                      </a:cubicBezTo>
                      <a:cubicBezTo>
                        <a:pt x="2626" y="3123"/>
                        <a:pt x="3356" y="3352"/>
                        <a:pt x="3892" y="3352"/>
                      </a:cubicBezTo>
                      <a:cubicBezTo>
                        <a:pt x="4167" y="3352"/>
                        <a:pt x="4390" y="3292"/>
                        <a:pt x="4500" y="3256"/>
                      </a:cubicBezTo>
                      <a:cubicBezTo>
                        <a:pt x="4765" y="3430"/>
                        <a:pt x="4964" y="3686"/>
                        <a:pt x="5071" y="3985"/>
                      </a:cubicBezTo>
                      <a:lnTo>
                        <a:pt x="5370" y="3819"/>
                      </a:lnTo>
                      <a:cubicBezTo>
                        <a:pt x="5370" y="3819"/>
                        <a:pt x="5038" y="3330"/>
                        <a:pt x="4599" y="3107"/>
                      </a:cubicBezTo>
                      <a:cubicBezTo>
                        <a:pt x="5060" y="275"/>
                        <a:pt x="1790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-2837148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73" y="299"/>
                        <a:pt x="1144" y="497"/>
                        <a:pt x="1633" y="696"/>
                      </a:cubicBezTo>
                      <a:cubicBezTo>
                        <a:pt x="2114" y="920"/>
                        <a:pt x="2130" y="1575"/>
                        <a:pt x="2528" y="2047"/>
                      </a:cubicBezTo>
                      <a:cubicBezTo>
                        <a:pt x="2652" y="2155"/>
                        <a:pt x="2810" y="2237"/>
                        <a:pt x="2967" y="2279"/>
                      </a:cubicBezTo>
                      <a:cubicBezTo>
                        <a:pt x="2835" y="705"/>
                        <a:pt x="1277" y="166"/>
                        <a:pt x="1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4"/>
                <p:cNvSpPr/>
                <p:nvPr/>
              </p:nvSpPr>
              <p:spPr>
                <a:xfrm>
                  <a:off x="-2817514" y="5287893"/>
                  <a:ext cx="62961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476" extrusionOk="0">
                      <a:moveTo>
                        <a:pt x="1" y="0"/>
                      </a:moveTo>
                      <a:cubicBezTo>
                        <a:pt x="34" y="83"/>
                        <a:pt x="67" y="158"/>
                        <a:pt x="100" y="241"/>
                      </a:cubicBezTo>
                      <a:cubicBezTo>
                        <a:pt x="423" y="1003"/>
                        <a:pt x="879" y="1343"/>
                        <a:pt x="1302" y="1475"/>
                      </a:cubicBezTo>
                      <a:cubicBezTo>
                        <a:pt x="979" y="854"/>
                        <a:pt x="829" y="58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4"/>
                <p:cNvSpPr/>
                <p:nvPr/>
              </p:nvSpPr>
              <p:spPr>
                <a:xfrm>
                  <a:off x="-2672442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218" y="0"/>
                      </a:moveTo>
                      <a:cubicBezTo>
                        <a:pt x="162" y="0"/>
                        <a:pt x="84" y="38"/>
                        <a:pt x="0" y="195"/>
                      </a:cubicBezTo>
                      <a:cubicBezTo>
                        <a:pt x="29" y="208"/>
                        <a:pt x="59" y="214"/>
                        <a:pt x="89" y="214"/>
                      </a:cubicBezTo>
                      <a:cubicBezTo>
                        <a:pt x="192" y="214"/>
                        <a:pt x="286" y="140"/>
                        <a:pt x="299" y="30"/>
                      </a:cubicBezTo>
                      <a:cubicBezTo>
                        <a:pt x="299" y="30"/>
                        <a:pt x="267" y="0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-2872787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0" y="1"/>
                      </a:moveTo>
                      <a:cubicBezTo>
                        <a:pt x="92" y="34"/>
                        <a:pt x="315" y="125"/>
                        <a:pt x="406" y="158"/>
                      </a:cubicBezTo>
                      <a:cubicBezTo>
                        <a:pt x="1682" y="747"/>
                        <a:pt x="2718" y="1757"/>
                        <a:pt x="3489" y="2917"/>
                      </a:cubicBezTo>
                      <a:cubicBezTo>
                        <a:pt x="2710" y="1592"/>
                        <a:pt x="1492" y="44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-2771430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1161" y="0"/>
                      </a:moveTo>
                      <a:lnTo>
                        <a:pt x="1161" y="0"/>
                      </a:lnTo>
                      <a:cubicBezTo>
                        <a:pt x="1111" y="100"/>
                        <a:pt x="1078" y="199"/>
                        <a:pt x="1061" y="298"/>
                      </a:cubicBezTo>
                      <a:cubicBezTo>
                        <a:pt x="1014" y="596"/>
                        <a:pt x="1049" y="901"/>
                        <a:pt x="1165" y="1179"/>
                      </a:cubicBezTo>
                      <a:lnTo>
                        <a:pt x="1165" y="1179"/>
                      </a:lnTo>
                      <a:cubicBezTo>
                        <a:pt x="879" y="1042"/>
                        <a:pt x="566" y="971"/>
                        <a:pt x="251" y="971"/>
                      </a:cubicBezTo>
                      <a:cubicBezTo>
                        <a:pt x="168" y="971"/>
                        <a:pt x="84" y="976"/>
                        <a:pt x="1" y="986"/>
                      </a:cubicBezTo>
                      <a:cubicBezTo>
                        <a:pt x="26" y="986"/>
                        <a:pt x="51" y="985"/>
                        <a:pt x="77" y="985"/>
                      </a:cubicBezTo>
                      <a:cubicBezTo>
                        <a:pt x="455" y="985"/>
                        <a:pt x="848" y="1042"/>
                        <a:pt x="1186" y="1226"/>
                      </a:cubicBezTo>
                      <a:lnTo>
                        <a:pt x="1186" y="1226"/>
                      </a:lnTo>
                      <a:cubicBezTo>
                        <a:pt x="1186" y="1226"/>
                        <a:pt x="1186" y="1226"/>
                        <a:pt x="1186" y="1226"/>
                      </a:cubicBezTo>
                      <a:lnTo>
                        <a:pt x="1186" y="1226"/>
                      </a:lnTo>
                      <a:lnTo>
                        <a:pt x="1186" y="1226"/>
                      </a:lnTo>
                      <a:cubicBezTo>
                        <a:pt x="1205" y="1237"/>
                        <a:pt x="1224" y="1248"/>
                        <a:pt x="1244" y="1260"/>
                      </a:cubicBezTo>
                      <a:lnTo>
                        <a:pt x="1219" y="1210"/>
                      </a:lnTo>
                      <a:cubicBezTo>
                        <a:pt x="1094" y="928"/>
                        <a:pt x="1045" y="613"/>
                        <a:pt x="1078" y="307"/>
                      </a:cubicBezTo>
                      <a:cubicBezTo>
                        <a:pt x="1094" y="199"/>
                        <a:pt x="1119" y="100"/>
                        <a:pt x="11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-2795850" y="5247031"/>
                  <a:ext cx="52903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1086" extrusionOk="0">
                      <a:moveTo>
                        <a:pt x="1019" y="0"/>
                      </a:moveTo>
                      <a:lnTo>
                        <a:pt x="1019" y="0"/>
                      </a:lnTo>
                      <a:cubicBezTo>
                        <a:pt x="875" y="337"/>
                        <a:pt x="878" y="713"/>
                        <a:pt x="1029" y="1038"/>
                      </a:cubicBezTo>
                      <a:lnTo>
                        <a:pt x="1029" y="1038"/>
                      </a:lnTo>
                      <a:cubicBezTo>
                        <a:pt x="865" y="1005"/>
                        <a:pt x="698" y="988"/>
                        <a:pt x="531" y="988"/>
                      </a:cubicBezTo>
                      <a:cubicBezTo>
                        <a:pt x="352" y="988"/>
                        <a:pt x="174" y="1007"/>
                        <a:pt x="0" y="1044"/>
                      </a:cubicBezTo>
                      <a:cubicBezTo>
                        <a:pt x="140" y="1025"/>
                        <a:pt x="280" y="1016"/>
                        <a:pt x="421" y="1016"/>
                      </a:cubicBezTo>
                      <a:cubicBezTo>
                        <a:pt x="645" y="1016"/>
                        <a:pt x="869" y="1040"/>
                        <a:pt x="1094" y="1086"/>
                      </a:cubicBezTo>
                      <a:lnTo>
                        <a:pt x="1077" y="1053"/>
                      </a:lnTo>
                      <a:cubicBezTo>
                        <a:pt x="961" y="804"/>
                        <a:pt x="920" y="531"/>
                        <a:pt x="953" y="265"/>
                      </a:cubicBezTo>
                      <a:cubicBezTo>
                        <a:pt x="970" y="174"/>
                        <a:pt x="986" y="91"/>
                        <a:pt x="10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-281911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738" y="1"/>
                      </a:moveTo>
                      <a:cubicBezTo>
                        <a:pt x="713" y="59"/>
                        <a:pt x="697" y="125"/>
                        <a:pt x="680" y="191"/>
                      </a:cubicBezTo>
                      <a:cubicBezTo>
                        <a:pt x="657" y="372"/>
                        <a:pt x="670" y="568"/>
                        <a:pt x="743" y="743"/>
                      </a:cubicBezTo>
                      <a:lnTo>
                        <a:pt x="743" y="743"/>
                      </a:lnTo>
                      <a:cubicBezTo>
                        <a:pt x="692" y="738"/>
                        <a:pt x="642" y="735"/>
                        <a:pt x="593" y="735"/>
                      </a:cubicBezTo>
                      <a:cubicBezTo>
                        <a:pt x="388" y="735"/>
                        <a:pt x="187" y="779"/>
                        <a:pt x="1" y="863"/>
                      </a:cubicBezTo>
                      <a:cubicBezTo>
                        <a:pt x="184" y="803"/>
                        <a:pt x="376" y="774"/>
                        <a:pt x="567" y="774"/>
                      </a:cubicBezTo>
                      <a:cubicBezTo>
                        <a:pt x="644" y="774"/>
                        <a:pt x="720" y="779"/>
                        <a:pt x="796" y="788"/>
                      </a:cubicBezTo>
                      <a:lnTo>
                        <a:pt x="788" y="755"/>
                      </a:lnTo>
                      <a:cubicBezTo>
                        <a:pt x="680" y="515"/>
                        <a:pt x="664" y="249"/>
                        <a:pt x="73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-2840339" y="5213374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407" y="0"/>
                      </a:moveTo>
                      <a:lnTo>
                        <a:pt x="407" y="0"/>
                      </a:lnTo>
                      <a:cubicBezTo>
                        <a:pt x="328" y="157"/>
                        <a:pt x="398" y="342"/>
                        <a:pt x="482" y="488"/>
                      </a:cubicBezTo>
                      <a:lnTo>
                        <a:pt x="482" y="488"/>
                      </a:lnTo>
                      <a:cubicBezTo>
                        <a:pt x="475" y="488"/>
                        <a:pt x="467" y="488"/>
                        <a:pt x="459" y="488"/>
                      </a:cubicBezTo>
                      <a:cubicBezTo>
                        <a:pt x="297" y="488"/>
                        <a:pt x="142" y="521"/>
                        <a:pt x="1" y="580"/>
                      </a:cubicBezTo>
                      <a:lnTo>
                        <a:pt x="1" y="589"/>
                      </a:lnTo>
                      <a:cubicBezTo>
                        <a:pt x="132" y="545"/>
                        <a:pt x="274" y="524"/>
                        <a:pt x="414" y="524"/>
                      </a:cubicBezTo>
                      <a:cubicBezTo>
                        <a:pt x="459" y="524"/>
                        <a:pt x="503" y="527"/>
                        <a:pt x="547" y="531"/>
                      </a:cubicBezTo>
                      <a:lnTo>
                        <a:pt x="523" y="497"/>
                      </a:lnTo>
                      <a:cubicBezTo>
                        <a:pt x="431" y="348"/>
                        <a:pt x="349" y="174"/>
                        <a:pt x="40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" name="Google Shape;153;p4"/>
              <p:cNvGrpSpPr/>
              <p:nvPr/>
            </p:nvGrpSpPr>
            <p:grpSpPr>
              <a:xfrm>
                <a:off x="8687580" y="2744839"/>
                <a:ext cx="329847" cy="419937"/>
                <a:chOff x="-824170" y="6124864"/>
                <a:chExt cx="329847" cy="419937"/>
              </a:xfrm>
            </p:grpSpPr>
            <p:sp>
              <p:nvSpPr>
                <p:cNvPr id="154" name="Google Shape;154;p4"/>
                <p:cNvSpPr/>
                <p:nvPr/>
              </p:nvSpPr>
              <p:spPr>
                <a:xfrm>
                  <a:off x="-818174" y="6124864"/>
                  <a:ext cx="323850" cy="41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7" h="8684" extrusionOk="0">
                      <a:moveTo>
                        <a:pt x="5568" y="1"/>
                      </a:moveTo>
                      <a:cubicBezTo>
                        <a:pt x="5568" y="1"/>
                        <a:pt x="5502" y="2155"/>
                        <a:pt x="2685" y="3572"/>
                      </a:cubicBezTo>
                      <a:cubicBezTo>
                        <a:pt x="224" y="4815"/>
                        <a:pt x="854" y="6803"/>
                        <a:pt x="1044" y="7292"/>
                      </a:cubicBezTo>
                      <a:cubicBezTo>
                        <a:pt x="812" y="7714"/>
                        <a:pt x="448" y="8054"/>
                        <a:pt x="0" y="8245"/>
                      </a:cubicBezTo>
                      <a:lnTo>
                        <a:pt x="282" y="8684"/>
                      </a:lnTo>
                      <a:cubicBezTo>
                        <a:pt x="282" y="8684"/>
                        <a:pt x="1003" y="8129"/>
                        <a:pt x="1293" y="7424"/>
                      </a:cubicBezTo>
                      <a:cubicBezTo>
                        <a:pt x="1462" y="7440"/>
                        <a:pt x="1625" y="7448"/>
                        <a:pt x="1782" y="7448"/>
                      </a:cubicBezTo>
                      <a:cubicBezTo>
                        <a:pt x="6696" y="7448"/>
                        <a:pt x="5569" y="2"/>
                        <a:pt x="55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-699601" y="6249869"/>
                  <a:ext cx="154744" cy="232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" h="4807" extrusionOk="0">
                      <a:moveTo>
                        <a:pt x="3199" y="1"/>
                      </a:moveTo>
                      <a:cubicBezTo>
                        <a:pt x="2785" y="755"/>
                        <a:pt x="2545" y="1815"/>
                        <a:pt x="2304" y="2578"/>
                      </a:cubicBezTo>
                      <a:cubicBezTo>
                        <a:pt x="2006" y="3340"/>
                        <a:pt x="995" y="3447"/>
                        <a:pt x="308" y="4102"/>
                      </a:cubicBezTo>
                      <a:cubicBezTo>
                        <a:pt x="150" y="4309"/>
                        <a:pt x="51" y="4549"/>
                        <a:pt x="1" y="4806"/>
                      </a:cubicBezTo>
                      <a:cubicBezTo>
                        <a:pt x="2412" y="4433"/>
                        <a:pt x="3075" y="1973"/>
                        <a:pt x="3199" y="1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-774507" y="6288361"/>
                  <a:ext cx="103437" cy="10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" h="2180" extrusionOk="0">
                      <a:moveTo>
                        <a:pt x="2138" y="0"/>
                      </a:moveTo>
                      <a:lnTo>
                        <a:pt x="2138" y="0"/>
                      </a:lnTo>
                      <a:cubicBezTo>
                        <a:pt x="2022" y="66"/>
                        <a:pt x="1906" y="124"/>
                        <a:pt x="1782" y="191"/>
                      </a:cubicBezTo>
                      <a:cubicBezTo>
                        <a:pt x="647" y="762"/>
                        <a:pt x="166" y="1500"/>
                        <a:pt x="1" y="2179"/>
                      </a:cubicBezTo>
                      <a:cubicBezTo>
                        <a:pt x="929" y="1599"/>
                        <a:pt x="2138" y="1284"/>
                        <a:pt x="213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-824170" y="6523137"/>
                  <a:ext cx="29305" cy="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48" extrusionOk="0">
                      <a:moveTo>
                        <a:pt x="124" y="0"/>
                      </a:moveTo>
                      <a:cubicBezTo>
                        <a:pt x="124" y="0"/>
                        <a:pt x="0" y="348"/>
                        <a:pt x="406" y="448"/>
                      </a:cubicBezTo>
                      <a:cubicBezTo>
                        <a:pt x="406" y="448"/>
                        <a:pt x="605" y="208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-758452" y="6194983"/>
                  <a:ext cx="199958" cy="27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5693" extrusionOk="0">
                      <a:moveTo>
                        <a:pt x="4134" y="1"/>
                      </a:moveTo>
                      <a:lnTo>
                        <a:pt x="4002" y="431"/>
                      </a:lnTo>
                      <a:lnTo>
                        <a:pt x="3936" y="647"/>
                      </a:lnTo>
                      <a:cubicBezTo>
                        <a:pt x="3182" y="2677"/>
                        <a:pt x="1723" y="4400"/>
                        <a:pt x="0" y="5693"/>
                      </a:cubicBezTo>
                      <a:cubicBezTo>
                        <a:pt x="1947" y="4334"/>
                        <a:pt x="3579" y="2345"/>
                        <a:pt x="41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-739254" y="6363267"/>
                  <a:ext cx="92605" cy="9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" h="1923" extrusionOk="0">
                      <a:moveTo>
                        <a:pt x="274" y="1"/>
                      </a:moveTo>
                      <a:cubicBezTo>
                        <a:pt x="340" y="647"/>
                        <a:pt x="307" y="1334"/>
                        <a:pt x="1" y="1923"/>
                      </a:cubicBezTo>
                      <a:cubicBezTo>
                        <a:pt x="392" y="1716"/>
                        <a:pt x="836" y="1585"/>
                        <a:pt x="1280" y="1585"/>
                      </a:cubicBezTo>
                      <a:cubicBezTo>
                        <a:pt x="1493" y="1585"/>
                        <a:pt x="1707" y="1615"/>
                        <a:pt x="1915" y="1682"/>
                      </a:cubicBezTo>
                      <a:cubicBezTo>
                        <a:pt x="1699" y="1600"/>
                        <a:pt x="1470" y="1564"/>
                        <a:pt x="1239" y="1564"/>
                      </a:cubicBezTo>
                      <a:cubicBezTo>
                        <a:pt x="983" y="1564"/>
                        <a:pt x="725" y="1608"/>
                        <a:pt x="481" y="1682"/>
                      </a:cubicBezTo>
                      <a:cubicBezTo>
                        <a:pt x="349" y="1727"/>
                        <a:pt x="209" y="1777"/>
                        <a:pt x="81" y="1841"/>
                      </a:cubicBezTo>
                      <a:lnTo>
                        <a:pt x="81" y="1841"/>
                      </a:lnTo>
                      <a:cubicBezTo>
                        <a:pt x="334" y="1272"/>
                        <a:pt x="371" y="613"/>
                        <a:pt x="27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-683546" y="6323179"/>
                  <a:ext cx="82981" cy="8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66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16" y="548"/>
                        <a:pt x="141" y="1111"/>
                        <a:pt x="58" y="1666"/>
                      </a:cubicBezTo>
                      <a:cubicBezTo>
                        <a:pt x="390" y="1476"/>
                        <a:pt x="761" y="1378"/>
                        <a:pt x="1134" y="1378"/>
                      </a:cubicBezTo>
                      <a:cubicBezTo>
                        <a:pt x="1329" y="1378"/>
                        <a:pt x="1525" y="1405"/>
                        <a:pt x="1716" y="1459"/>
                      </a:cubicBezTo>
                      <a:cubicBezTo>
                        <a:pt x="1506" y="1387"/>
                        <a:pt x="1288" y="1351"/>
                        <a:pt x="1070" y="1351"/>
                      </a:cubicBezTo>
                      <a:cubicBezTo>
                        <a:pt x="865" y="1351"/>
                        <a:pt x="661" y="1382"/>
                        <a:pt x="464" y="1443"/>
                      </a:cubicBezTo>
                      <a:cubicBezTo>
                        <a:pt x="345" y="1480"/>
                        <a:pt x="226" y="1530"/>
                        <a:pt x="113" y="1588"/>
                      </a:cubicBezTo>
                      <a:lnTo>
                        <a:pt x="113" y="1588"/>
                      </a:lnTo>
                      <a:cubicBezTo>
                        <a:pt x="173" y="1056"/>
                        <a:pt x="137" y="51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-639057" y="6284347"/>
                  <a:ext cx="68136" cy="57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9" h="1194" extrusionOk="0">
                      <a:moveTo>
                        <a:pt x="0" y="0"/>
                      </a:moveTo>
                      <a:cubicBezTo>
                        <a:pt x="158" y="365"/>
                        <a:pt x="232" y="763"/>
                        <a:pt x="216" y="1160"/>
                      </a:cubicBezTo>
                      <a:lnTo>
                        <a:pt x="216" y="1193"/>
                      </a:lnTo>
                      <a:lnTo>
                        <a:pt x="240" y="1177"/>
                      </a:lnTo>
                      <a:cubicBezTo>
                        <a:pt x="497" y="1053"/>
                        <a:pt x="775" y="994"/>
                        <a:pt x="1055" y="994"/>
                      </a:cubicBezTo>
                      <a:cubicBezTo>
                        <a:pt x="1073" y="994"/>
                        <a:pt x="1092" y="994"/>
                        <a:pt x="1110" y="995"/>
                      </a:cubicBezTo>
                      <a:cubicBezTo>
                        <a:pt x="1210" y="995"/>
                        <a:pt x="1309" y="1011"/>
                        <a:pt x="1409" y="1036"/>
                      </a:cubicBezTo>
                      <a:cubicBezTo>
                        <a:pt x="1309" y="1003"/>
                        <a:pt x="1210" y="986"/>
                        <a:pt x="1110" y="970"/>
                      </a:cubicBezTo>
                      <a:cubicBezTo>
                        <a:pt x="1076" y="968"/>
                        <a:pt x="1042" y="967"/>
                        <a:pt x="1008" y="967"/>
                      </a:cubicBezTo>
                      <a:cubicBezTo>
                        <a:pt x="746" y="967"/>
                        <a:pt x="486" y="1022"/>
                        <a:pt x="250" y="1131"/>
                      </a:cubicBezTo>
                      <a:lnTo>
                        <a:pt x="250" y="1131"/>
                      </a:lnTo>
                      <a:cubicBezTo>
                        <a:pt x="261" y="735"/>
                        <a:pt x="178" y="34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-601822" y="6248273"/>
                  <a:ext cx="45746" cy="39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82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0" y="266"/>
                        <a:pt x="150" y="539"/>
                        <a:pt x="150" y="821"/>
                      </a:cubicBezTo>
                      <a:lnTo>
                        <a:pt x="183" y="796"/>
                      </a:lnTo>
                      <a:cubicBezTo>
                        <a:pt x="359" y="667"/>
                        <a:pt x="574" y="544"/>
                        <a:pt x="796" y="544"/>
                      </a:cubicBezTo>
                      <a:cubicBezTo>
                        <a:pt x="845" y="544"/>
                        <a:pt x="895" y="550"/>
                        <a:pt x="945" y="564"/>
                      </a:cubicBezTo>
                      <a:cubicBezTo>
                        <a:pt x="891" y="544"/>
                        <a:pt x="830" y="529"/>
                        <a:pt x="774" y="529"/>
                      </a:cubicBezTo>
                      <a:cubicBezTo>
                        <a:pt x="762" y="529"/>
                        <a:pt x="750" y="529"/>
                        <a:pt x="738" y="531"/>
                      </a:cubicBezTo>
                      <a:cubicBezTo>
                        <a:pt x="536" y="554"/>
                        <a:pt x="349" y="621"/>
                        <a:pt x="189" y="739"/>
                      </a:cubicBezTo>
                      <a:lnTo>
                        <a:pt x="189" y="739"/>
                      </a:lnTo>
                      <a:cubicBezTo>
                        <a:pt x="176" y="486"/>
                        <a:pt x="111" y="22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3" name="Google Shape;163;p4"/>
              <p:cNvGrpSpPr/>
              <p:nvPr/>
            </p:nvGrpSpPr>
            <p:grpSpPr>
              <a:xfrm>
                <a:off x="440174" y="3477794"/>
                <a:ext cx="260067" cy="193237"/>
                <a:chOff x="-5636176" y="5200994"/>
                <a:chExt cx="260067" cy="193237"/>
              </a:xfrm>
            </p:grpSpPr>
            <p:sp>
              <p:nvSpPr>
                <p:cNvPr id="164" name="Google Shape;164;p4"/>
                <p:cNvSpPr/>
                <p:nvPr/>
              </p:nvSpPr>
              <p:spPr>
                <a:xfrm>
                  <a:off x="-5636176" y="5200994"/>
                  <a:ext cx="260067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8" h="3985" extrusionOk="0">
                      <a:moveTo>
                        <a:pt x="4873" y="0"/>
                      </a:moveTo>
                      <a:cubicBezTo>
                        <a:pt x="3586" y="0"/>
                        <a:pt x="310" y="275"/>
                        <a:pt x="771" y="3107"/>
                      </a:cubicBezTo>
                      <a:cubicBezTo>
                        <a:pt x="332" y="3330"/>
                        <a:pt x="0" y="3819"/>
                        <a:pt x="0" y="3819"/>
                      </a:cubicBezTo>
                      <a:lnTo>
                        <a:pt x="299" y="3985"/>
                      </a:lnTo>
                      <a:cubicBezTo>
                        <a:pt x="406" y="3686"/>
                        <a:pt x="605" y="3430"/>
                        <a:pt x="870" y="3256"/>
                      </a:cubicBezTo>
                      <a:cubicBezTo>
                        <a:pt x="980" y="3292"/>
                        <a:pt x="1203" y="3352"/>
                        <a:pt x="1478" y="3352"/>
                      </a:cubicBezTo>
                      <a:cubicBezTo>
                        <a:pt x="2014" y="3352"/>
                        <a:pt x="2744" y="3123"/>
                        <a:pt x="3199" y="2038"/>
                      </a:cubicBezTo>
                      <a:cubicBezTo>
                        <a:pt x="3986" y="157"/>
                        <a:pt x="5378" y="16"/>
                        <a:pt x="5378" y="16"/>
                      </a:cubicBezTo>
                      <a:cubicBezTo>
                        <a:pt x="5378" y="16"/>
                        <a:pt x="5183" y="0"/>
                        <a:pt x="48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4"/>
                <p:cNvSpPr/>
                <p:nvPr/>
              </p:nvSpPr>
              <p:spPr>
                <a:xfrm>
                  <a:off x="-5600537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2967" y="0"/>
                      </a:moveTo>
                      <a:cubicBezTo>
                        <a:pt x="1691" y="166"/>
                        <a:pt x="133" y="705"/>
                        <a:pt x="1" y="2279"/>
                      </a:cubicBezTo>
                      <a:cubicBezTo>
                        <a:pt x="158" y="2237"/>
                        <a:pt x="316" y="2155"/>
                        <a:pt x="440" y="2047"/>
                      </a:cubicBezTo>
                      <a:cubicBezTo>
                        <a:pt x="838" y="1575"/>
                        <a:pt x="863" y="920"/>
                        <a:pt x="1343" y="696"/>
                      </a:cubicBezTo>
                      <a:cubicBezTo>
                        <a:pt x="1824" y="497"/>
                        <a:pt x="2495" y="299"/>
                        <a:pt x="2967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>
                  <a:off x="-5539606" y="5287893"/>
                  <a:ext cx="63348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476" extrusionOk="0">
                      <a:moveTo>
                        <a:pt x="1309" y="0"/>
                      </a:moveTo>
                      <a:cubicBezTo>
                        <a:pt x="473" y="58"/>
                        <a:pt x="323" y="854"/>
                        <a:pt x="0" y="1475"/>
                      </a:cubicBezTo>
                      <a:cubicBezTo>
                        <a:pt x="423" y="1343"/>
                        <a:pt x="879" y="1003"/>
                        <a:pt x="1202" y="241"/>
                      </a:cubicBezTo>
                      <a:cubicBezTo>
                        <a:pt x="1235" y="158"/>
                        <a:pt x="1268" y="83"/>
                        <a:pt x="130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4"/>
                <p:cNvSpPr/>
                <p:nvPr/>
              </p:nvSpPr>
              <p:spPr>
                <a:xfrm>
                  <a:off x="-5636176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81" y="0"/>
                      </a:moveTo>
                      <a:cubicBezTo>
                        <a:pt x="32" y="0"/>
                        <a:pt x="0" y="30"/>
                        <a:pt x="0" y="30"/>
                      </a:cubicBezTo>
                      <a:cubicBezTo>
                        <a:pt x="13" y="140"/>
                        <a:pt x="107" y="214"/>
                        <a:pt x="210" y="214"/>
                      </a:cubicBezTo>
                      <a:cubicBezTo>
                        <a:pt x="240" y="214"/>
                        <a:pt x="270" y="208"/>
                        <a:pt x="299" y="195"/>
                      </a:cubicBezTo>
                      <a:cubicBezTo>
                        <a:pt x="215" y="38"/>
                        <a:pt x="137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BA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>
                  <a:off x="-5590092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3488" y="1"/>
                      </a:moveTo>
                      <a:cubicBezTo>
                        <a:pt x="1997" y="448"/>
                        <a:pt x="779" y="1592"/>
                        <a:pt x="0" y="2917"/>
                      </a:cubicBezTo>
                      <a:cubicBezTo>
                        <a:pt x="771" y="1757"/>
                        <a:pt x="1815" y="738"/>
                        <a:pt x="3082" y="158"/>
                      </a:cubicBezTo>
                      <a:lnTo>
                        <a:pt x="348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4"/>
                <p:cNvSpPr/>
                <p:nvPr/>
              </p:nvSpPr>
              <p:spPr>
                <a:xfrm>
                  <a:off x="-5582886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92" y="0"/>
                      </a:moveTo>
                      <a:cubicBezTo>
                        <a:pt x="224" y="398"/>
                        <a:pt x="199" y="829"/>
                        <a:pt x="25" y="1210"/>
                      </a:cubicBezTo>
                      <a:lnTo>
                        <a:pt x="0" y="1260"/>
                      </a:lnTo>
                      <a:cubicBezTo>
                        <a:pt x="20" y="1248"/>
                        <a:pt x="39" y="1237"/>
                        <a:pt x="58" y="1226"/>
                      </a:cubicBezTo>
                      <a:lnTo>
                        <a:pt x="58" y="1226"/>
                      </a:lnTo>
                      <a:lnTo>
                        <a:pt x="58" y="1226"/>
                      </a:lnTo>
                      <a:cubicBezTo>
                        <a:pt x="58" y="1226"/>
                        <a:pt x="58" y="1226"/>
                        <a:pt x="58" y="1226"/>
                      </a:cubicBezTo>
                      <a:lnTo>
                        <a:pt x="58" y="1226"/>
                      </a:lnTo>
                      <a:cubicBezTo>
                        <a:pt x="396" y="1042"/>
                        <a:pt x="789" y="985"/>
                        <a:pt x="1167" y="985"/>
                      </a:cubicBezTo>
                      <a:cubicBezTo>
                        <a:pt x="1193" y="985"/>
                        <a:pt x="1218" y="986"/>
                        <a:pt x="1243" y="986"/>
                      </a:cubicBezTo>
                      <a:cubicBezTo>
                        <a:pt x="1160" y="976"/>
                        <a:pt x="1076" y="971"/>
                        <a:pt x="992" y="971"/>
                      </a:cubicBezTo>
                      <a:cubicBezTo>
                        <a:pt x="678" y="971"/>
                        <a:pt x="365" y="1042"/>
                        <a:pt x="79" y="1179"/>
                      </a:cubicBezTo>
                      <a:lnTo>
                        <a:pt x="79" y="1179"/>
                      </a:lnTo>
                      <a:cubicBezTo>
                        <a:pt x="195" y="901"/>
                        <a:pt x="230" y="596"/>
                        <a:pt x="183" y="298"/>
                      </a:cubicBezTo>
                      <a:cubicBezTo>
                        <a:pt x="166" y="199"/>
                        <a:pt x="133" y="100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4"/>
                <p:cNvSpPr/>
                <p:nvPr/>
              </p:nvSpPr>
              <p:spPr>
                <a:xfrm>
                  <a:off x="-5551261" y="5247031"/>
                  <a:ext cx="52951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86" extrusionOk="0">
                      <a:moveTo>
                        <a:pt x="76" y="0"/>
                      </a:moveTo>
                      <a:cubicBezTo>
                        <a:pt x="192" y="348"/>
                        <a:pt x="175" y="721"/>
                        <a:pt x="18" y="1053"/>
                      </a:cubicBezTo>
                      <a:lnTo>
                        <a:pt x="1" y="1086"/>
                      </a:lnTo>
                      <a:cubicBezTo>
                        <a:pt x="225" y="1040"/>
                        <a:pt x="450" y="1016"/>
                        <a:pt x="674" y="1016"/>
                      </a:cubicBezTo>
                      <a:cubicBezTo>
                        <a:pt x="815" y="1016"/>
                        <a:pt x="955" y="1025"/>
                        <a:pt x="1095" y="1044"/>
                      </a:cubicBezTo>
                      <a:cubicBezTo>
                        <a:pt x="921" y="1007"/>
                        <a:pt x="743" y="988"/>
                        <a:pt x="564" y="988"/>
                      </a:cubicBezTo>
                      <a:cubicBezTo>
                        <a:pt x="397" y="988"/>
                        <a:pt x="229" y="1005"/>
                        <a:pt x="65" y="1038"/>
                      </a:cubicBezTo>
                      <a:lnTo>
                        <a:pt x="65" y="1038"/>
                      </a:lnTo>
                      <a:cubicBezTo>
                        <a:pt x="217" y="706"/>
                        <a:pt x="220" y="338"/>
                        <a:pt x="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>
                  <a:off x="-551359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59" y="1"/>
                      </a:moveTo>
                      <a:cubicBezTo>
                        <a:pt x="133" y="249"/>
                        <a:pt x="117" y="515"/>
                        <a:pt x="9" y="755"/>
                      </a:cubicBezTo>
                      <a:lnTo>
                        <a:pt x="1" y="788"/>
                      </a:lnTo>
                      <a:cubicBezTo>
                        <a:pt x="77" y="779"/>
                        <a:pt x="153" y="774"/>
                        <a:pt x="230" y="774"/>
                      </a:cubicBezTo>
                      <a:cubicBezTo>
                        <a:pt x="421" y="774"/>
                        <a:pt x="613" y="803"/>
                        <a:pt x="796" y="863"/>
                      </a:cubicBezTo>
                      <a:cubicBezTo>
                        <a:pt x="610" y="779"/>
                        <a:pt x="409" y="735"/>
                        <a:pt x="204" y="735"/>
                      </a:cubicBezTo>
                      <a:cubicBezTo>
                        <a:pt x="154" y="735"/>
                        <a:pt x="104" y="738"/>
                        <a:pt x="53" y="743"/>
                      </a:cubicBezTo>
                      <a:lnTo>
                        <a:pt x="53" y="743"/>
                      </a:lnTo>
                      <a:cubicBezTo>
                        <a:pt x="119" y="568"/>
                        <a:pt x="140" y="372"/>
                        <a:pt x="117" y="191"/>
                      </a:cubicBezTo>
                      <a:cubicBezTo>
                        <a:pt x="100" y="125"/>
                        <a:pt x="84" y="59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4"/>
                <p:cNvSpPr/>
                <p:nvPr/>
              </p:nvSpPr>
              <p:spPr>
                <a:xfrm>
                  <a:off x="-5480320" y="5212987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141" y="0"/>
                      </a:moveTo>
                      <a:cubicBezTo>
                        <a:pt x="199" y="182"/>
                        <a:pt x="117" y="356"/>
                        <a:pt x="25" y="505"/>
                      </a:cubicBezTo>
                      <a:lnTo>
                        <a:pt x="1" y="539"/>
                      </a:lnTo>
                      <a:cubicBezTo>
                        <a:pt x="46" y="534"/>
                        <a:pt x="92" y="532"/>
                        <a:pt x="138" y="532"/>
                      </a:cubicBezTo>
                      <a:cubicBezTo>
                        <a:pt x="277" y="532"/>
                        <a:pt x="417" y="551"/>
                        <a:pt x="547" y="588"/>
                      </a:cubicBezTo>
                      <a:cubicBezTo>
                        <a:pt x="409" y="523"/>
                        <a:pt x="258" y="496"/>
                        <a:pt x="100" y="496"/>
                      </a:cubicBezTo>
                      <a:cubicBezTo>
                        <a:pt x="91" y="496"/>
                        <a:pt x="82" y="496"/>
                        <a:pt x="73" y="496"/>
                      </a:cubicBezTo>
                      <a:lnTo>
                        <a:pt x="73" y="496"/>
                      </a:lnTo>
                      <a:cubicBezTo>
                        <a:pt x="151" y="350"/>
                        <a:pt x="227" y="164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3" name="Google Shape;173;p4"/>
              <p:cNvGrpSpPr/>
              <p:nvPr/>
            </p:nvGrpSpPr>
            <p:grpSpPr>
              <a:xfrm>
                <a:off x="163064" y="4306414"/>
                <a:ext cx="329847" cy="419937"/>
                <a:chOff x="-7799836" y="6124864"/>
                <a:chExt cx="329847" cy="419937"/>
              </a:xfrm>
            </p:grpSpPr>
            <p:sp>
              <p:nvSpPr>
                <p:cNvPr id="174" name="Google Shape;174;p4"/>
                <p:cNvSpPr/>
                <p:nvPr/>
              </p:nvSpPr>
              <p:spPr>
                <a:xfrm>
                  <a:off x="-7799836" y="6124864"/>
                  <a:ext cx="323850" cy="41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7" h="8684" extrusionOk="0">
                      <a:moveTo>
                        <a:pt x="1129" y="1"/>
                      </a:moveTo>
                      <a:lnTo>
                        <a:pt x="1129" y="1"/>
                      </a:lnTo>
                      <a:cubicBezTo>
                        <a:pt x="1128" y="2"/>
                        <a:pt x="1" y="7448"/>
                        <a:pt x="4915" y="7448"/>
                      </a:cubicBezTo>
                      <a:cubicBezTo>
                        <a:pt x="5072" y="7448"/>
                        <a:pt x="5235" y="7440"/>
                        <a:pt x="5404" y="7424"/>
                      </a:cubicBezTo>
                      <a:cubicBezTo>
                        <a:pt x="5694" y="8129"/>
                        <a:pt x="6415" y="8684"/>
                        <a:pt x="6415" y="8684"/>
                      </a:cubicBezTo>
                      <a:lnTo>
                        <a:pt x="6696" y="8245"/>
                      </a:lnTo>
                      <a:cubicBezTo>
                        <a:pt x="6249" y="8054"/>
                        <a:pt x="5884" y="7714"/>
                        <a:pt x="5644" y="7292"/>
                      </a:cubicBezTo>
                      <a:cubicBezTo>
                        <a:pt x="5843" y="6803"/>
                        <a:pt x="6473" y="4815"/>
                        <a:pt x="4012" y="3572"/>
                      </a:cubicBezTo>
                      <a:cubicBezTo>
                        <a:pt x="1204" y="2155"/>
                        <a:pt x="1129" y="1"/>
                        <a:pt x="11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-7749302" y="6249869"/>
                  <a:ext cx="154696" cy="232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" h="4807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5" y="1973"/>
                        <a:pt x="788" y="4433"/>
                        <a:pt x="3199" y="4806"/>
                      </a:cubicBezTo>
                      <a:cubicBezTo>
                        <a:pt x="3149" y="4549"/>
                        <a:pt x="3050" y="4309"/>
                        <a:pt x="2892" y="4102"/>
                      </a:cubicBezTo>
                      <a:cubicBezTo>
                        <a:pt x="2205" y="3447"/>
                        <a:pt x="1202" y="3340"/>
                        <a:pt x="896" y="2578"/>
                      </a:cubicBezTo>
                      <a:cubicBezTo>
                        <a:pt x="655" y="1815"/>
                        <a:pt x="423" y="755"/>
                        <a:pt x="1" y="1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-7623089" y="6288361"/>
                  <a:ext cx="103437" cy="10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" h="2180" extrusionOk="0">
                      <a:moveTo>
                        <a:pt x="1" y="0"/>
                      </a:moveTo>
                      <a:cubicBezTo>
                        <a:pt x="1" y="1284"/>
                        <a:pt x="1210" y="1599"/>
                        <a:pt x="2138" y="2179"/>
                      </a:cubicBezTo>
                      <a:cubicBezTo>
                        <a:pt x="1973" y="1500"/>
                        <a:pt x="1500" y="762"/>
                        <a:pt x="357" y="191"/>
                      </a:cubicBezTo>
                      <a:cubicBezTo>
                        <a:pt x="233" y="124"/>
                        <a:pt x="117" y="66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-7499294" y="6523137"/>
                  <a:ext cx="29305" cy="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48" extrusionOk="0">
                      <a:moveTo>
                        <a:pt x="481" y="0"/>
                      </a:moveTo>
                      <a:cubicBezTo>
                        <a:pt x="1" y="208"/>
                        <a:pt x="200" y="448"/>
                        <a:pt x="200" y="448"/>
                      </a:cubicBezTo>
                      <a:cubicBezTo>
                        <a:pt x="606" y="348"/>
                        <a:pt x="481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-7735666" y="6194983"/>
                  <a:ext cx="199958" cy="27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5693" extrusionOk="0">
                      <a:moveTo>
                        <a:pt x="0" y="1"/>
                      </a:moveTo>
                      <a:cubicBezTo>
                        <a:pt x="556" y="2345"/>
                        <a:pt x="2188" y="4334"/>
                        <a:pt x="4135" y="5693"/>
                      </a:cubicBezTo>
                      <a:cubicBezTo>
                        <a:pt x="2412" y="4400"/>
                        <a:pt x="953" y="2677"/>
                        <a:pt x="199" y="647"/>
                      </a:cubicBezTo>
                      <a:lnTo>
                        <a:pt x="133" y="4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-7647123" y="6363267"/>
                  <a:ext cx="92218" cy="9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923" extrusionOk="0">
                      <a:moveTo>
                        <a:pt x="1633" y="1"/>
                      </a:moveTo>
                      <a:lnTo>
                        <a:pt x="1633" y="1"/>
                      </a:lnTo>
                      <a:cubicBezTo>
                        <a:pt x="1632" y="8"/>
                        <a:pt x="1631" y="16"/>
                        <a:pt x="1631" y="23"/>
                      </a:cubicBezTo>
                      <a:lnTo>
                        <a:pt x="1631" y="23"/>
                      </a:lnTo>
                      <a:cubicBezTo>
                        <a:pt x="1631" y="19"/>
                        <a:pt x="1632" y="14"/>
                        <a:pt x="1633" y="9"/>
                      </a:cubicBezTo>
                      <a:lnTo>
                        <a:pt x="1633" y="1"/>
                      </a:lnTo>
                      <a:close/>
                      <a:moveTo>
                        <a:pt x="1631" y="23"/>
                      </a:moveTo>
                      <a:lnTo>
                        <a:pt x="1631" y="23"/>
                      </a:lnTo>
                      <a:cubicBezTo>
                        <a:pt x="1537" y="631"/>
                        <a:pt x="1575" y="1277"/>
                        <a:pt x="1826" y="1841"/>
                      </a:cubicBezTo>
                      <a:lnTo>
                        <a:pt x="1826" y="1841"/>
                      </a:lnTo>
                      <a:cubicBezTo>
                        <a:pt x="1698" y="1778"/>
                        <a:pt x="1558" y="1728"/>
                        <a:pt x="1426" y="1691"/>
                      </a:cubicBezTo>
                      <a:cubicBezTo>
                        <a:pt x="1182" y="1612"/>
                        <a:pt x="927" y="1566"/>
                        <a:pt x="674" y="1566"/>
                      </a:cubicBezTo>
                      <a:cubicBezTo>
                        <a:pt x="445" y="1566"/>
                        <a:pt x="217" y="1604"/>
                        <a:pt x="1" y="1691"/>
                      </a:cubicBezTo>
                      <a:cubicBezTo>
                        <a:pt x="209" y="1622"/>
                        <a:pt x="426" y="1591"/>
                        <a:pt x="642" y="1591"/>
                      </a:cubicBezTo>
                      <a:cubicBezTo>
                        <a:pt x="1079" y="1591"/>
                        <a:pt x="1519" y="1718"/>
                        <a:pt x="1906" y="1923"/>
                      </a:cubicBezTo>
                      <a:cubicBezTo>
                        <a:pt x="1603" y="1341"/>
                        <a:pt x="1567" y="671"/>
                        <a:pt x="1631" y="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4"/>
                <p:cNvSpPr/>
                <p:nvPr/>
              </p:nvSpPr>
              <p:spPr>
                <a:xfrm>
                  <a:off x="-7693595" y="6322792"/>
                  <a:ext cx="82981" cy="8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667" extrusionOk="0">
                      <a:moveTo>
                        <a:pt x="1716" y="1"/>
                      </a:moveTo>
                      <a:cubicBezTo>
                        <a:pt x="1570" y="519"/>
                        <a:pt x="1535" y="1061"/>
                        <a:pt x="1603" y="1596"/>
                      </a:cubicBezTo>
                      <a:lnTo>
                        <a:pt x="1603" y="1596"/>
                      </a:lnTo>
                      <a:cubicBezTo>
                        <a:pt x="1300" y="1440"/>
                        <a:pt x="965" y="1360"/>
                        <a:pt x="632" y="1360"/>
                      </a:cubicBezTo>
                      <a:cubicBezTo>
                        <a:pt x="418" y="1360"/>
                        <a:pt x="205" y="1393"/>
                        <a:pt x="0" y="1459"/>
                      </a:cubicBezTo>
                      <a:cubicBezTo>
                        <a:pt x="188" y="1409"/>
                        <a:pt x="380" y="1384"/>
                        <a:pt x="572" y="1384"/>
                      </a:cubicBezTo>
                      <a:cubicBezTo>
                        <a:pt x="948" y="1384"/>
                        <a:pt x="1323" y="1479"/>
                        <a:pt x="1658" y="1666"/>
                      </a:cubicBezTo>
                      <a:cubicBezTo>
                        <a:pt x="1575" y="1119"/>
                        <a:pt x="1591" y="548"/>
                        <a:pt x="1716" y="9"/>
                      </a:cubicBezTo>
                      <a:lnTo>
                        <a:pt x="171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4"/>
                <p:cNvSpPr/>
                <p:nvPr/>
              </p:nvSpPr>
              <p:spPr>
                <a:xfrm>
                  <a:off x="-7723238" y="6283961"/>
                  <a:ext cx="68136" cy="5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9" h="1202" extrusionOk="0">
                      <a:moveTo>
                        <a:pt x="1409" y="0"/>
                      </a:moveTo>
                      <a:cubicBezTo>
                        <a:pt x="1231" y="356"/>
                        <a:pt x="1148" y="751"/>
                        <a:pt x="1159" y="1140"/>
                      </a:cubicBezTo>
                      <a:lnTo>
                        <a:pt x="1159" y="1140"/>
                      </a:lnTo>
                      <a:cubicBezTo>
                        <a:pt x="984" y="1063"/>
                        <a:pt x="794" y="1010"/>
                        <a:pt x="597" y="986"/>
                      </a:cubicBezTo>
                      <a:cubicBezTo>
                        <a:pt x="539" y="979"/>
                        <a:pt x="480" y="975"/>
                        <a:pt x="421" y="975"/>
                      </a:cubicBezTo>
                      <a:cubicBezTo>
                        <a:pt x="279" y="975"/>
                        <a:pt x="135" y="997"/>
                        <a:pt x="0" y="1044"/>
                      </a:cubicBezTo>
                      <a:cubicBezTo>
                        <a:pt x="128" y="1014"/>
                        <a:pt x="257" y="999"/>
                        <a:pt x="387" y="999"/>
                      </a:cubicBezTo>
                      <a:cubicBezTo>
                        <a:pt x="655" y="999"/>
                        <a:pt x="923" y="1062"/>
                        <a:pt x="1169" y="1185"/>
                      </a:cubicBezTo>
                      <a:lnTo>
                        <a:pt x="1193" y="1201"/>
                      </a:lnTo>
                      <a:lnTo>
                        <a:pt x="1193" y="1168"/>
                      </a:lnTo>
                      <a:cubicBezTo>
                        <a:pt x="1177" y="771"/>
                        <a:pt x="1251" y="373"/>
                        <a:pt x="1409" y="8"/>
                      </a:cubicBezTo>
                      <a:lnTo>
                        <a:pt x="140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4"/>
                <p:cNvSpPr/>
                <p:nvPr/>
              </p:nvSpPr>
              <p:spPr>
                <a:xfrm>
                  <a:off x="-7738083" y="6248273"/>
                  <a:ext cx="45746" cy="39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821" extrusionOk="0">
                      <a:moveTo>
                        <a:pt x="945" y="1"/>
                      </a:moveTo>
                      <a:cubicBezTo>
                        <a:pt x="834" y="230"/>
                        <a:pt x="769" y="490"/>
                        <a:pt x="763" y="744"/>
                      </a:cubicBezTo>
                      <a:lnTo>
                        <a:pt x="763" y="744"/>
                      </a:lnTo>
                      <a:cubicBezTo>
                        <a:pt x="603" y="623"/>
                        <a:pt x="413" y="555"/>
                        <a:pt x="208" y="531"/>
                      </a:cubicBezTo>
                      <a:cubicBezTo>
                        <a:pt x="196" y="529"/>
                        <a:pt x="184" y="529"/>
                        <a:pt x="172" y="529"/>
                      </a:cubicBezTo>
                      <a:cubicBezTo>
                        <a:pt x="115" y="529"/>
                        <a:pt x="55" y="544"/>
                        <a:pt x="1" y="564"/>
                      </a:cubicBezTo>
                      <a:cubicBezTo>
                        <a:pt x="51" y="550"/>
                        <a:pt x="101" y="544"/>
                        <a:pt x="150" y="544"/>
                      </a:cubicBezTo>
                      <a:cubicBezTo>
                        <a:pt x="372" y="544"/>
                        <a:pt x="587" y="667"/>
                        <a:pt x="763" y="796"/>
                      </a:cubicBezTo>
                      <a:lnTo>
                        <a:pt x="796" y="821"/>
                      </a:lnTo>
                      <a:cubicBezTo>
                        <a:pt x="796" y="539"/>
                        <a:pt x="846" y="266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" name="Google Shape;183;p4"/>
              <p:cNvGrpSpPr/>
              <p:nvPr/>
            </p:nvGrpSpPr>
            <p:grpSpPr>
              <a:xfrm rot="-4925126">
                <a:off x="8634658" y="4351897"/>
                <a:ext cx="260073" cy="193242"/>
                <a:chOff x="-5636176" y="5200994"/>
                <a:chExt cx="260067" cy="193237"/>
              </a:xfrm>
            </p:grpSpPr>
            <p:sp>
              <p:nvSpPr>
                <p:cNvPr id="184" name="Google Shape;184;p4"/>
                <p:cNvSpPr/>
                <p:nvPr/>
              </p:nvSpPr>
              <p:spPr>
                <a:xfrm>
                  <a:off x="-5636176" y="5200994"/>
                  <a:ext cx="260067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8" h="3985" extrusionOk="0">
                      <a:moveTo>
                        <a:pt x="4873" y="0"/>
                      </a:moveTo>
                      <a:cubicBezTo>
                        <a:pt x="3586" y="0"/>
                        <a:pt x="310" y="275"/>
                        <a:pt x="771" y="3107"/>
                      </a:cubicBezTo>
                      <a:cubicBezTo>
                        <a:pt x="332" y="3330"/>
                        <a:pt x="0" y="3819"/>
                        <a:pt x="0" y="3819"/>
                      </a:cubicBezTo>
                      <a:lnTo>
                        <a:pt x="299" y="3985"/>
                      </a:lnTo>
                      <a:cubicBezTo>
                        <a:pt x="406" y="3686"/>
                        <a:pt x="605" y="3430"/>
                        <a:pt x="870" y="3256"/>
                      </a:cubicBezTo>
                      <a:cubicBezTo>
                        <a:pt x="980" y="3292"/>
                        <a:pt x="1203" y="3352"/>
                        <a:pt x="1478" y="3352"/>
                      </a:cubicBezTo>
                      <a:cubicBezTo>
                        <a:pt x="2014" y="3352"/>
                        <a:pt x="2744" y="3123"/>
                        <a:pt x="3199" y="2038"/>
                      </a:cubicBezTo>
                      <a:cubicBezTo>
                        <a:pt x="3986" y="157"/>
                        <a:pt x="5378" y="16"/>
                        <a:pt x="5378" y="16"/>
                      </a:cubicBezTo>
                      <a:cubicBezTo>
                        <a:pt x="5378" y="16"/>
                        <a:pt x="5183" y="0"/>
                        <a:pt x="48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-5600537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2967" y="0"/>
                      </a:moveTo>
                      <a:cubicBezTo>
                        <a:pt x="1691" y="166"/>
                        <a:pt x="133" y="705"/>
                        <a:pt x="1" y="2279"/>
                      </a:cubicBezTo>
                      <a:cubicBezTo>
                        <a:pt x="158" y="2237"/>
                        <a:pt x="316" y="2155"/>
                        <a:pt x="440" y="2047"/>
                      </a:cubicBezTo>
                      <a:cubicBezTo>
                        <a:pt x="838" y="1575"/>
                        <a:pt x="863" y="920"/>
                        <a:pt x="1343" y="696"/>
                      </a:cubicBezTo>
                      <a:cubicBezTo>
                        <a:pt x="1824" y="497"/>
                        <a:pt x="2495" y="299"/>
                        <a:pt x="2967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-5539606" y="5287893"/>
                  <a:ext cx="63348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476" extrusionOk="0">
                      <a:moveTo>
                        <a:pt x="1309" y="0"/>
                      </a:moveTo>
                      <a:cubicBezTo>
                        <a:pt x="473" y="58"/>
                        <a:pt x="323" y="854"/>
                        <a:pt x="0" y="1475"/>
                      </a:cubicBezTo>
                      <a:cubicBezTo>
                        <a:pt x="423" y="1343"/>
                        <a:pt x="879" y="1003"/>
                        <a:pt x="1202" y="241"/>
                      </a:cubicBezTo>
                      <a:cubicBezTo>
                        <a:pt x="1235" y="158"/>
                        <a:pt x="1268" y="83"/>
                        <a:pt x="130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-5636176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81" y="0"/>
                      </a:moveTo>
                      <a:cubicBezTo>
                        <a:pt x="32" y="0"/>
                        <a:pt x="0" y="30"/>
                        <a:pt x="0" y="30"/>
                      </a:cubicBezTo>
                      <a:cubicBezTo>
                        <a:pt x="13" y="140"/>
                        <a:pt x="107" y="214"/>
                        <a:pt x="210" y="214"/>
                      </a:cubicBezTo>
                      <a:cubicBezTo>
                        <a:pt x="240" y="214"/>
                        <a:pt x="270" y="208"/>
                        <a:pt x="299" y="195"/>
                      </a:cubicBezTo>
                      <a:cubicBezTo>
                        <a:pt x="215" y="38"/>
                        <a:pt x="137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BA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-5590092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3488" y="1"/>
                      </a:moveTo>
                      <a:cubicBezTo>
                        <a:pt x="1997" y="448"/>
                        <a:pt x="779" y="1592"/>
                        <a:pt x="0" y="2917"/>
                      </a:cubicBezTo>
                      <a:cubicBezTo>
                        <a:pt x="771" y="1757"/>
                        <a:pt x="1815" y="738"/>
                        <a:pt x="3082" y="158"/>
                      </a:cubicBezTo>
                      <a:lnTo>
                        <a:pt x="348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-5582886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92" y="0"/>
                      </a:moveTo>
                      <a:cubicBezTo>
                        <a:pt x="224" y="398"/>
                        <a:pt x="199" y="829"/>
                        <a:pt x="25" y="1210"/>
                      </a:cubicBezTo>
                      <a:lnTo>
                        <a:pt x="0" y="1260"/>
                      </a:lnTo>
                      <a:cubicBezTo>
                        <a:pt x="20" y="1248"/>
                        <a:pt x="39" y="1237"/>
                        <a:pt x="58" y="1226"/>
                      </a:cubicBezTo>
                      <a:lnTo>
                        <a:pt x="58" y="1226"/>
                      </a:lnTo>
                      <a:lnTo>
                        <a:pt x="58" y="1226"/>
                      </a:lnTo>
                      <a:cubicBezTo>
                        <a:pt x="58" y="1226"/>
                        <a:pt x="58" y="1226"/>
                        <a:pt x="58" y="1226"/>
                      </a:cubicBezTo>
                      <a:lnTo>
                        <a:pt x="58" y="1226"/>
                      </a:lnTo>
                      <a:cubicBezTo>
                        <a:pt x="396" y="1042"/>
                        <a:pt x="789" y="985"/>
                        <a:pt x="1167" y="985"/>
                      </a:cubicBezTo>
                      <a:cubicBezTo>
                        <a:pt x="1193" y="985"/>
                        <a:pt x="1218" y="986"/>
                        <a:pt x="1243" y="986"/>
                      </a:cubicBezTo>
                      <a:cubicBezTo>
                        <a:pt x="1160" y="976"/>
                        <a:pt x="1076" y="971"/>
                        <a:pt x="992" y="971"/>
                      </a:cubicBezTo>
                      <a:cubicBezTo>
                        <a:pt x="678" y="971"/>
                        <a:pt x="365" y="1042"/>
                        <a:pt x="79" y="1179"/>
                      </a:cubicBezTo>
                      <a:lnTo>
                        <a:pt x="79" y="1179"/>
                      </a:lnTo>
                      <a:cubicBezTo>
                        <a:pt x="195" y="901"/>
                        <a:pt x="230" y="596"/>
                        <a:pt x="183" y="298"/>
                      </a:cubicBezTo>
                      <a:cubicBezTo>
                        <a:pt x="166" y="199"/>
                        <a:pt x="133" y="100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-5551261" y="5247031"/>
                  <a:ext cx="52951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86" extrusionOk="0">
                      <a:moveTo>
                        <a:pt x="76" y="0"/>
                      </a:moveTo>
                      <a:cubicBezTo>
                        <a:pt x="192" y="348"/>
                        <a:pt x="175" y="721"/>
                        <a:pt x="18" y="1053"/>
                      </a:cubicBezTo>
                      <a:lnTo>
                        <a:pt x="1" y="1086"/>
                      </a:lnTo>
                      <a:cubicBezTo>
                        <a:pt x="225" y="1040"/>
                        <a:pt x="450" y="1016"/>
                        <a:pt x="674" y="1016"/>
                      </a:cubicBezTo>
                      <a:cubicBezTo>
                        <a:pt x="815" y="1016"/>
                        <a:pt x="955" y="1025"/>
                        <a:pt x="1095" y="1044"/>
                      </a:cubicBezTo>
                      <a:cubicBezTo>
                        <a:pt x="921" y="1007"/>
                        <a:pt x="743" y="988"/>
                        <a:pt x="564" y="988"/>
                      </a:cubicBezTo>
                      <a:cubicBezTo>
                        <a:pt x="397" y="988"/>
                        <a:pt x="229" y="1005"/>
                        <a:pt x="65" y="1038"/>
                      </a:cubicBezTo>
                      <a:lnTo>
                        <a:pt x="65" y="1038"/>
                      </a:lnTo>
                      <a:cubicBezTo>
                        <a:pt x="217" y="706"/>
                        <a:pt x="220" y="338"/>
                        <a:pt x="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-551359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59" y="1"/>
                      </a:moveTo>
                      <a:cubicBezTo>
                        <a:pt x="133" y="249"/>
                        <a:pt x="117" y="515"/>
                        <a:pt x="9" y="755"/>
                      </a:cubicBezTo>
                      <a:lnTo>
                        <a:pt x="1" y="788"/>
                      </a:lnTo>
                      <a:cubicBezTo>
                        <a:pt x="77" y="779"/>
                        <a:pt x="153" y="774"/>
                        <a:pt x="230" y="774"/>
                      </a:cubicBezTo>
                      <a:cubicBezTo>
                        <a:pt x="421" y="774"/>
                        <a:pt x="613" y="803"/>
                        <a:pt x="796" y="863"/>
                      </a:cubicBezTo>
                      <a:cubicBezTo>
                        <a:pt x="610" y="779"/>
                        <a:pt x="409" y="735"/>
                        <a:pt x="204" y="735"/>
                      </a:cubicBezTo>
                      <a:cubicBezTo>
                        <a:pt x="154" y="735"/>
                        <a:pt x="104" y="738"/>
                        <a:pt x="53" y="743"/>
                      </a:cubicBezTo>
                      <a:lnTo>
                        <a:pt x="53" y="743"/>
                      </a:lnTo>
                      <a:cubicBezTo>
                        <a:pt x="119" y="568"/>
                        <a:pt x="140" y="372"/>
                        <a:pt x="117" y="191"/>
                      </a:cubicBezTo>
                      <a:cubicBezTo>
                        <a:pt x="100" y="125"/>
                        <a:pt x="84" y="59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4"/>
                <p:cNvSpPr/>
                <p:nvPr/>
              </p:nvSpPr>
              <p:spPr>
                <a:xfrm>
                  <a:off x="-5480320" y="5212987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141" y="0"/>
                      </a:moveTo>
                      <a:cubicBezTo>
                        <a:pt x="199" y="182"/>
                        <a:pt x="117" y="356"/>
                        <a:pt x="25" y="505"/>
                      </a:cubicBezTo>
                      <a:lnTo>
                        <a:pt x="1" y="539"/>
                      </a:lnTo>
                      <a:cubicBezTo>
                        <a:pt x="46" y="534"/>
                        <a:pt x="92" y="532"/>
                        <a:pt x="138" y="532"/>
                      </a:cubicBezTo>
                      <a:cubicBezTo>
                        <a:pt x="277" y="532"/>
                        <a:pt x="417" y="551"/>
                        <a:pt x="547" y="588"/>
                      </a:cubicBezTo>
                      <a:cubicBezTo>
                        <a:pt x="409" y="523"/>
                        <a:pt x="258" y="496"/>
                        <a:pt x="100" y="496"/>
                      </a:cubicBezTo>
                      <a:cubicBezTo>
                        <a:pt x="91" y="496"/>
                        <a:pt x="82" y="496"/>
                        <a:pt x="73" y="496"/>
                      </a:cubicBezTo>
                      <a:lnTo>
                        <a:pt x="73" y="496"/>
                      </a:lnTo>
                      <a:cubicBezTo>
                        <a:pt x="151" y="350"/>
                        <a:pt x="227" y="164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3" name="Google Shape;193;p4"/>
            <p:cNvGrpSpPr/>
            <p:nvPr/>
          </p:nvGrpSpPr>
          <p:grpSpPr>
            <a:xfrm rot="10800000" flipH="1">
              <a:off x="154311" y="101547"/>
              <a:ext cx="8904388" cy="4780765"/>
              <a:chOff x="154311" y="101547"/>
              <a:chExt cx="8904388" cy="4780765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2539119" y="4552796"/>
                <a:ext cx="869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9" fill="none" extrusionOk="0">
                    <a:moveTo>
                      <a:pt x="1799" y="903"/>
                    </a:moveTo>
                    <a:cubicBezTo>
                      <a:pt x="1799" y="1392"/>
                      <a:pt x="1393" y="1798"/>
                      <a:pt x="896" y="1798"/>
                    </a:cubicBezTo>
                    <a:cubicBezTo>
                      <a:pt x="407" y="1798"/>
                      <a:pt x="1" y="1392"/>
                      <a:pt x="1" y="903"/>
                    </a:cubicBezTo>
                    <a:cubicBezTo>
                      <a:pt x="1" y="406"/>
                      <a:pt x="407" y="0"/>
                      <a:pt x="896" y="0"/>
                    </a:cubicBezTo>
                    <a:cubicBezTo>
                      <a:pt x="1393" y="0"/>
                      <a:pt x="1799" y="406"/>
                      <a:pt x="1799" y="903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8971705" y="2300573"/>
                <a:ext cx="869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9" fill="none" extrusionOk="0">
                    <a:moveTo>
                      <a:pt x="1799" y="895"/>
                    </a:moveTo>
                    <a:cubicBezTo>
                      <a:pt x="1799" y="1392"/>
                      <a:pt x="1401" y="1798"/>
                      <a:pt x="904" y="1798"/>
                    </a:cubicBezTo>
                    <a:cubicBezTo>
                      <a:pt x="407" y="1798"/>
                      <a:pt x="1" y="1392"/>
                      <a:pt x="1" y="895"/>
                    </a:cubicBezTo>
                    <a:cubicBezTo>
                      <a:pt x="1" y="406"/>
                      <a:pt x="407" y="0"/>
                      <a:pt x="904" y="0"/>
                    </a:cubicBezTo>
                    <a:cubicBezTo>
                      <a:pt x="1401" y="0"/>
                      <a:pt x="1799" y="406"/>
                      <a:pt x="1799" y="895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154311" y="3169723"/>
                <a:ext cx="101406" cy="101454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98" fill="none" extrusionOk="0">
                    <a:moveTo>
                      <a:pt x="2097" y="896"/>
                    </a:moveTo>
                    <a:cubicBezTo>
                      <a:pt x="2097" y="1699"/>
                      <a:pt x="1127" y="2097"/>
                      <a:pt x="564" y="1534"/>
                    </a:cubicBezTo>
                    <a:cubicBezTo>
                      <a:pt x="1" y="962"/>
                      <a:pt x="398" y="1"/>
                      <a:pt x="1194" y="1"/>
                    </a:cubicBezTo>
                    <a:cubicBezTo>
                      <a:pt x="1691" y="1"/>
                      <a:pt x="2097" y="399"/>
                      <a:pt x="2097" y="896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185355" y="4848607"/>
                <a:ext cx="39315" cy="3370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97" extrusionOk="0">
                    <a:moveTo>
                      <a:pt x="464" y="0"/>
                    </a:moveTo>
                    <a:cubicBezTo>
                      <a:pt x="150" y="0"/>
                      <a:pt x="0" y="373"/>
                      <a:pt x="216" y="597"/>
                    </a:cubicBezTo>
                    <a:cubicBezTo>
                      <a:pt x="287" y="665"/>
                      <a:pt x="374" y="696"/>
                      <a:pt x="459" y="696"/>
                    </a:cubicBezTo>
                    <a:cubicBezTo>
                      <a:pt x="640" y="696"/>
                      <a:pt x="812" y="557"/>
                      <a:pt x="812" y="348"/>
                    </a:cubicBezTo>
                    <a:cubicBezTo>
                      <a:pt x="812" y="157"/>
                      <a:pt x="655" y="0"/>
                      <a:pt x="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550557" y="2652786"/>
                <a:ext cx="39315" cy="3380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99" extrusionOk="0">
                    <a:moveTo>
                      <a:pt x="465" y="0"/>
                    </a:moveTo>
                    <a:cubicBezTo>
                      <a:pt x="158" y="0"/>
                      <a:pt x="1" y="373"/>
                      <a:pt x="216" y="597"/>
                    </a:cubicBezTo>
                    <a:cubicBezTo>
                      <a:pt x="289" y="667"/>
                      <a:pt x="377" y="698"/>
                      <a:pt x="463" y="698"/>
                    </a:cubicBezTo>
                    <a:cubicBezTo>
                      <a:pt x="643" y="698"/>
                      <a:pt x="813" y="561"/>
                      <a:pt x="813" y="348"/>
                    </a:cubicBezTo>
                    <a:cubicBezTo>
                      <a:pt x="813" y="158"/>
                      <a:pt x="655" y="0"/>
                      <a:pt x="4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8901906" y="3375742"/>
                <a:ext cx="39315" cy="3399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03" extrusionOk="0">
                    <a:moveTo>
                      <a:pt x="464" y="1"/>
                    </a:moveTo>
                    <a:cubicBezTo>
                      <a:pt x="158" y="1"/>
                      <a:pt x="0" y="374"/>
                      <a:pt x="216" y="597"/>
                    </a:cubicBezTo>
                    <a:cubicBezTo>
                      <a:pt x="288" y="670"/>
                      <a:pt x="377" y="702"/>
                      <a:pt x="463" y="702"/>
                    </a:cubicBezTo>
                    <a:cubicBezTo>
                      <a:pt x="642" y="702"/>
                      <a:pt x="812" y="561"/>
                      <a:pt x="812" y="349"/>
                    </a:cubicBezTo>
                    <a:cubicBezTo>
                      <a:pt x="812" y="158"/>
                      <a:pt x="663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2433349" y="257585"/>
                <a:ext cx="39605" cy="3356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94" extrusionOk="0">
                    <a:moveTo>
                      <a:pt x="485" y="0"/>
                    </a:moveTo>
                    <a:cubicBezTo>
                      <a:pt x="480" y="0"/>
                      <a:pt x="475" y="0"/>
                      <a:pt x="470" y="0"/>
                    </a:cubicBezTo>
                    <a:cubicBezTo>
                      <a:pt x="467" y="0"/>
                      <a:pt x="464" y="0"/>
                      <a:pt x="460" y="0"/>
                    </a:cubicBezTo>
                    <a:cubicBezTo>
                      <a:pt x="152" y="0"/>
                      <a:pt x="0" y="375"/>
                      <a:pt x="222" y="589"/>
                    </a:cubicBezTo>
                    <a:cubicBezTo>
                      <a:pt x="292" y="661"/>
                      <a:pt x="380" y="694"/>
                      <a:pt x="466" y="694"/>
                    </a:cubicBezTo>
                    <a:cubicBezTo>
                      <a:pt x="645" y="694"/>
                      <a:pt x="818" y="555"/>
                      <a:pt x="818" y="348"/>
                    </a:cubicBezTo>
                    <a:cubicBezTo>
                      <a:pt x="818" y="154"/>
                      <a:pt x="669" y="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8832701" y="4726360"/>
                <a:ext cx="39605" cy="3356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94" extrusionOk="0">
                    <a:moveTo>
                      <a:pt x="460" y="0"/>
                    </a:moveTo>
                    <a:cubicBezTo>
                      <a:pt x="152" y="0"/>
                      <a:pt x="0" y="375"/>
                      <a:pt x="222" y="589"/>
                    </a:cubicBezTo>
                    <a:cubicBezTo>
                      <a:pt x="292" y="661"/>
                      <a:pt x="380" y="694"/>
                      <a:pt x="466" y="694"/>
                    </a:cubicBezTo>
                    <a:cubicBezTo>
                      <a:pt x="645" y="694"/>
                      <a:pt x="818" y="555"/>
                      <a:pt x="818" y="348"/>
                    </a:cubicBezTo>
                    <a:cubicBezTo>
                      <a:pt x="818" y="149"/>
                      <a:pt x="661" y="0"/>
                      <a:pt x="470" y="0"/>
                    </a:cubicBezTo>
                    <a:cubicBezTo>
                      <a:pt x="467" y="0"/>
                      <a:pt x="463" y="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127993" y="101547"/>
                <a:ext cx="39315" cy="3399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03" extrusionOk="0">
                    <a:moveTo>
                      <a:pt x="464" y="1"/>
                    </a:moveTo>
                    <a:cubicBezTo>
                      <a:pt x="150" y="1"/>
                      <a:pt x="0" y="382"/>
                      <a:pt x="216" y="597"/>
                    </a:cubicBezTo>
                    <a:cubicBezTo>
                      <a:pt x="289" y="670"/>
                      <a:pt x="377" y="703"/>
                      <a:pt x="464" y="703"/>
                    </a:cubicBezTo>
                    <a:cubicBezTo>
                      <a:pt x="643" y="703"/>
                      <a:pt x="812" y="564"/>
                      <a:pt x="812" y="357"/>
                    </a:cubicBezTo>
                    <a:cubicBezTo>
                      <a:pt x="812" y="158"/>
                      <a:pt x="655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5984757" y="4848658"/>
                <a:ext cx="39315" cy="33608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95" extrusionOk="0">
                    <a:moveTo>
                      <a:pt x="479" y="0"/>
                    </a:moveTo>
                    <a:cubicBezTo>
                      <a:pt x="474" y="0"/>
                      <a:pt x="470" y="0"/>
                      <a:pt x="465" y="1"/>
                    </a:cubicBezTo>
                    <a:cubicBezTo>
                      <a:pt x="150" y="1"/>
                      <a:pt x="1" y="373"/>
                      <a:pt x="216" y="589"/>
                    </a:cubicBezTo>
                    <a:cubicBezTo>
                      <a:pt x="289" y="662"/>
                      <a:pt x="378" y="694"/>
                      <a:pt x="464" y="694"/>
                    </a:cubicBezTo>
                    <a:cubicBezTo>
                      <a:pt x="643" y="694"/>
                      <a:pt x="813" y="555"/>
                      <a:pt x="813" y="349"/>
                    </a:cubicBezTo>
                    <a:cubicBezTo>
                      <a:pt x="813" y="155"/>
                      <a:pt x="663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364236" y="101548"/>
                <a:ext cx="101406" cy="101454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98" fill="none" extrusionOk="0">
                    <a:moveTo>
                      <a:pt x="2097" y="896"/>
                    </a:moveTo>
                    <a:cubicBezTo>
                      <a:pt x="2097" y="1699"/>
                      <a:pt x="1127" y="2097"/>
                      <a:pt x="564" y="1534"/>
                    </a:cubicBezTo>
                    <a:cubicBezTo>
                      <a:pt x="1" y="962"/>
                      <a:pt x="398" y="1"/>
                      <a:pt x="1194" y="1"/>
                    </a:cubicBezTo>
                    <a:cubicBezTo>
                      <a:pt x="1691" y="1"/>
                      <a:pt x="2097" y="399"/>
                      <a:pt x="2097" y="896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" name="Google Shape;205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11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Inter"/>
              <a:buChar char="●"/>
              <a:defRPr sz="1500"/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83C"/>
              </a:buClr>
              <a:buSzPts val="1500"/>
              <a:buFont typeface="Inter"/>
              <a:buChar char="○"/>
              <a:defRPr sz="1500"/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83C"/>
              </a:buClr>
              <a:buSzPts val="1500"/>
              <a:buFont typeface="Inter"/>
              <a:buChar char="■"/>
              <a:defRPr sz="1500"/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83C"/>
              </a:buClr>
              <a:buSzPts val="1500"/>
              <a:buFont typeface="Inter"/>
              <a:buChar char="●"/>
              <a:defRPr sz="1500"/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83C"/>
              </a:buClr>
              <a:buSzPts val="1500"/>
              <a:buFont typeface="Inter"/>
              <a:buChar char="○"/>
              <a:defRPr sz="1500"/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83C"/>
              </a:buClr>
              <a:buSzPts val="1500"/>
              <a:buFont typeface="Inter"/>
              <a:buChar char="■"/>
              <a:defRPr sz="1500"/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83C"/>
              </a:buClr>
              <a:buSzPts val="1500"/>
              <a:buFont typeface="Inter"/>
              <a:buChar char="●"/>
              <a:defRPr sz="1500"/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83C"/>
              </a:buClr>
              <a:buSzPts val="1500"/>
              <a:buFont typeface="Inter"/>
              <a:buChar char="○"/>
              <a:defRPr sz="1500"/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083C"/>
              </a:buClr>
              <a:buSzPts val="1500"/>
              <a:buFont typeface="Inter"/>
              <a:buChar char="■"/>
              <a:defRPr sz="1500"/>
            </a:lvl9pPr>
          </a:lstStyle>
          <a:p>
            <a:endParaRPr/>
          </a:p>
        </p:txBody>
      </p:sp>
      <p:sp>
        <p:nvSpPr>
          <p:cNvPr id="206" name="Google Shape;20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5"/>
          <p:cNvGrpSpPr/>
          <p:nvPr/>
        </p:nvGrpSpPr>
        <p:grpSpPr>
          <a:xfrm>
            <a:off x="-122425" y="101548"/>
            <a:ext cx="9491578" cy="5470342"/>
            <a:chOff x="-122425" y="101548"/>
            <a:chExt cx="9491578" cy="5470342"/>
          </a:xfrm>
        </p:grpSpPr>
        <p:sp>
          <p:nvSpPr>
            <p:cNvPr id="209" name="Google Shape;209;p5"/>
            <p:cNvSpPr/>
            <p:nvPr/>
          </p:nvSpPr>
          <p:spPr>
            <a:xfrm>
              <a:off x="6673824" y="2718325"/>
              <a:ext cx="2695329" cy="2853565"/>
            </a:xfrm>
            <a:custGeom>
              <a:avLst/>
              <a:gdLst/>
              <a:ahLst/>
              <a:cxnLst/>
              <a:rect l="l" t="t" r="r" b="b"/>
              <a:pathLst>
                <a:path w="63791" h="67540" extrusionOk="0">
                  <a:moveTo>
                    <a:pt x="55195" y="0"/>
                  </a:moveTo>
                  <a:cubicBezTo>
                    <a:pt x="39371" y="0"/>
                    <a:pt x="38425" y="12534"/>
                    <a:pt x="42994" y="25681"/>
                  </a:cubicBezTo>
                  <a:cubicBezTo>
                    <a:pt x="48280" y="40902"/>
                    <a:pt x="40342" y="44406"/>
                    <a:pt x="20175" y="46072"/>
                  </a:cubicBezTo>
                  <a:cubicBezTo>
                    <a:pt x="0" y="47737"/>
                    <a:pt x="9089" y="67539"/>
                    <a:pt x="9089" y="67539"/>
                  </a:cubicBezTo>
                  <a:lnTo>
                    <a:pt x="63790" y="67539"/>
                  </a:lnTo>
                  <a:lnTo>
                    <a:pt x="63790" y="974"/>
                  </a:lnTo>
                  <a:cubicBezTo>
                    <a:pt x="60534" y="309"/>
                    <a:pt x="57681" y="0"/>
                    <a:pt x="551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 rot="10800000" flipH="1">
              <a:off x="-122425" y="2971981"/>
              <a:ext cx="2305437" cy="2441053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p5"/>
            <p:cNvGrpSpPr/>
            <p:nvPr/>
          </p:nvGrpSpPr>
          <p:grpSpPr>
            <a:xfrm>
              <a:off x="4629687" y="4726344"/>
              <a:ext cx="259680" cy="193237"/>
              <a:chOff x="-2917663" y="5200994"/>
              <a:chExt cx="259680" cy="193237"/>
            </a:xfrm>
          </p:grpSpPr>
          <p:sp>
            <p:nvSpPr>
              <p:cNvPr id="212" name="Google Shape;212;p5"/>
              <p:cNvSpPr/>
              <p:nvPr/>
            </p:nvSpPr>
            <p:spPr>
              <a:xfrm>
                <a:off x="-2917663" y="5200994"/>
                <a:ext cx="259680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3985" extrusionOk="0">
                    <a:moveTo>
                      <a:pt x="504" y="0"/>
                    </a:moveTo>
                    <a:cubicBezTo>
                      <a:pt x="195" y="0"/>
                      <a:pt x="1" y="16"/>
                      <a:pt x="1" y="16"/>
                    </a:cubicBezTo>
                    <a:cubicBezTo>
                      <a:pt x="1" y="16"/>
                      <a:pt x="1384" y="157"/>
                      <a:pt x="2171" y="2038"/>
                    </a:cubicBezTo>
                    <a:cubicBezTo>
                      <a:pt x="2626" y="3123"/>
                      <a:pt x="3356" y="3352"/>
                      <a:pt x="3892" y="3352"/>
                    </a:cubicBezTo>
                    <a:cubicBezTo>
                      <a:pt x="4167" y="3352"/>
                      <a:pt x="4390" y="3292"/>
                      <a:pt x="4500" y="3256"/>
                    </a:cubicBezTo>
                    <a:cubicBezTo>
                      <a:pt x="4765" y="3430"/>
                      <a:pt x="4964" y="3686"/>
                      <a:pt x="5071" y="3985"/>
                    </a:cubicBezTo>
                    <a:lnTo>
                      <a:pt x="5370" y="3819"/>
                    </a:lnTo>
                    <a:cubicBezTo>
                      <a:pt x="5370" y="3819"/>
                      <a:pt x="5038" y="3330"/>
                      <a:pt x="4599" y="3107"/>
                    </a:cubicBezTo>
                    <a:cubicBezTo>
                      <a:pt x="5060" y="275"/>
                      <a:pt x="1790" y="0"/>
                      <a:pt x="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-2837148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299"/>
                      <a:pt x="1144" y="497"/>
                      <a:pt x="1633" y="696"/>
                    </a:cubicBezTo>
                    <a:cubicBezTo>
                      <a:pt x="2114" y="920"/>
                      <a:pt x="2130" y="1575"/>
                      <a:pt x="2528" y="2047"/>
                    </a:cubicBezTo>
                    <a:cubicBezTo>
                      <a:pt x="2652" y="2155"/>
                      <a:pt x="2810" y="2237"/>
                      <a:pt x="2967" y="2279"/>
                    </a:cubicBezTo>
                    <a:cubicBezTo>
                      <a:pt x="2835" y="705"/>
                      <a:pt x="1277" y="166"/>
                      <a:pt x="1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-2817514" y="5287893"/>
                <a:ext cx="62961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76" extrusionOk="0">
                    <a:moveTo>
                      <a:pt x="1" y="0"/>
                    </a:moveTo>
                    <a:cubicBezTo>
                      <a:pt x="34" y="83"/>
                      <a:pt x="67" y="158"/>
                      <a:pt x="100" y="241"/>
                    </a:cubicBezTo>
                    <a:cubicBezTo>
                      <a:pt x="423" y="1003"/>
                      <a:pt x="879" y="1343"/>
                      <a:pt x="1302" y="1475"/>
                    </a:cubicBezTo>
                    <a:cubicBezTo>
                      <a:pt x="979" y="854"/>
                      <a:pt x="829" y="58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-2672442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218" y="0"/>
                    </a:moveTo>
                    <a:cubicBezTo>
                      <a:pt x="162" y="0"/>
                      <a:pt x="84" y="38"/>
                      <a:pt x="0" y="195"/>
                    </a:cubicBezTo>
                    <a:cubicBezTo>
                      <a:pt x="29" y="208"/>
                      <a:pt x="59" y="214"/>
                      <a:pt x="89" y="214"/>
                    </a:cubicBezTo>
                    <a:cubicBezTo>
                      <a:pt x="192" y="214"/>
                      <a:pt x="286" y="140"/>
                      <a:pt x="299" y="30"/>
                    </a:cubicBezTo>
                    <a:cubicBezTo>
                      <a:pt x="299" y="30"/>
                      <a:pt x="267" y="0"/>
                      <a:pt x="2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-2872787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0" y="1"/>
                    </a:moveTo>
                    <a:cubicBezTo>
                      <a:pt x="92" y="34"/>
                      <a:pt x="315" y="125"/>
                      <a:pt x="406" y="158"/>
                    </a:cubicBezTo>
                    <a:cubicBezTo>
                      <a:pt x="1682" y="747"/>
                      <a:pt x="2718" y="1757"/>
                      <a:pt x="3489" y="2917"/>
                    </a:cubicBezTo>
                    <a:cubicBezTo>
                      <a:pt x="2710" y="1592"/>
                      <a:pt x="1492" y="44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-2771430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11" y="100"/>
                      <a:pt x="1078" y="199"/>
                      <a:pt x="1061" y="298"/>
                    </a:cubicBezTo>
                    <a:cubicBezTo>
                      <a:pt x="1014" y="596"/>
                      <a:pt x="1049" y="901"/>
                      <a:pt x="1165" y="1179"/>
                    </a:cubicBezTo>
                    <a:lnTo>
                      <a:pt x="1165" y="1179"/>
                    </a:lnTo>
                    <a:cubicBezTo>
                      <a:pt x="879" y="1042"/>
                      <a:pt x="566" y="971"/>
                      <a:pt x="251" y="971"/>
                    </a:cubicBezTo>
                    <a:cubicBezTo>
                      <a:pt x="168" y="971"/>
                      <a:pt x="84" y="976"/>
                      <a:pt x="1" y="986"/>
                    </a:cubicBezTo>
                    <a:cubicBezTo>
                      <a:pt x="26" y="986"/>
                      <a:pt x="51" y="985"/>
                      <a:pt x="77" y="985"/>
                    </a:cubicBezTo>
                    <a:cubicBezTo>
                      <a:pt x="455" y="985"/>
                      <a:pt x="848" y="1042"/>
                      <a:pt x="1186" y="1226"/>
                    </a:cubicBezTo>
                    <a:lnTo>
                      <a:pt x="1186" y="1226"/>
                    </a:lnTo>
                    <a:cubicBezTo>
                      <a:pt x="1186" y="1226"/>
                      <a:pt x="1186" y="1226"/>
                      <a:pt x="1186" y="1226"/>
                    </a:cubicBezTo>
                    <a:lnTo>
                      <a:pt x="1186" y="1226"/>
                    </a:lnTo>
                    <a:lnTo>
                      <a:pt x="1186" y="1226"/>
                    </a:lnTo>
                    <a:cubicBezTo>
                      <a:pt x="1205" y="1237"/>
                      <a:pt x="1224" y="1248"/>
                      <a:pt x="1244" y="1260"/>
                    </a:cubicBezTo>
                    <a:lnTo>
                      <a:pt x="1219" y="1210"/>
                    </a:lnTo>
                    <a:cubicBezTo>
                      <a:pt x="1094" y="928"/>
                      <a:pt x="1045" y="613"/>
                      <a:pt x="1078" y="307"/>
                    </a:cubicBezTo>
                    <a:cubicBezTo>
                      <a:pt x="1094" y="199"/>
                      <a:pt x="1119" y="10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-2795850" y="5247031"/>
                <a:ext cx="52903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6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875" y="337"/>
                      <a:pt x="878" y="713"/>
                      <a:pt x="1029" y="1038"/>
                    </a:cubicBezTo>
                    <a:lnTo>
                      <a:pt x="1029" y="1038"/>
                    </a:lnTo>
                    <a:cubicBezTo>
                      <a:pt x="865" y="1005"/>
                      <a:pt x="698" y="988"/>
                      <a:pt x="531" y="988"/>
                    </a:cubicBezTo>
                    <a:cubicBezTo>
                      <a:pt x="352" y="988"/>
                      <a:pt x="174" y="1007"/>
                      <a:pt x="0" y="1044"/>
                    </a:cubicBezTo>
                    <a:cubicBezTo>
                      <a:pt x="140" y="1025"/>
                      <a:pt x="280" y="1016"/>
                      <a:pt x="421" y="1016"/>
                    </a:cubicBezTo>
                    <a:cubicBezTo>
                      <a:pt x="645" y="1016"/>
                      <a:pt x="869" y="1040"/>
                      <a:pt x="1094" y="1086"/>
                    </a:cubicBezTo>
                    <a:lnTo>
                      <a:pt x="1077" y="1053"/>
                    </a:lnTo>
                    <a:cubicBezTo>
                      <a:pt x="961" y="804"/>
                      <a:pt x="920" y="531"/>
                      <a:pt x="953" y="265"/>
                    </a:cubicBezTo>
                    <a:cubicBezTo>
                      <a:pt x="970" y="174"/>
                      <a:pt x="986" y="91"/>
                      <a:pt x="1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-281911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738" y="1"/>
                    </a:moveTo>
                    <a:cubicBezTo>
                      <a:pt x="713" y="59"/>
                      <a:pt x="697" y="125"/>
                      <a:pt x="680" y="191"/>
                    </a:cubicBezTo>
                    <a:cubicBezTo>
                      <a:pt x="657" y="372"/>
                      <a:pt x="670" y="568"/>
                      <a:pt x="743" y="743"/>
                    </a:cubicBezTo>
                    <a:lnTo>
                      <a:pt x="743" y="743"/>
                    </a:lnTo>
                    <a:cubicBezTo>
                      <a:pt x="692" y="738"/>
                      <a:pt x="642" y="735"/>
                      <a:pt x="593" y="735"/>
                    </a:cubicBezTo>
                    <a:cubicBezTo>
                      <a:pt x="388" y="735"/>
                      <a:pt x="187" y="779"/>
                      <a:pt x="1" y="863"/>
                    </a:cubicBezTo>
                    <a:cubicBezTo>
                      <a:pt x="184" y="803"/>
                      <a:pt x="376" y="774"/>
                      <a:pt x="567" y="774"/>
                    </a:cubicBezTo>
                    <a:cubicBezTo>
                      <a:pt x="644" y="774"/>
                      <a:pt x="720" y="779"/>
                      <a:pt x="796" y="788"/>
                    </a:cubicBezTo>
                    <a:lnTo>
                      <a:pt x="788" y="755"/>
                    </a:lnTo>
                    <a:cubicBezTo>
                      <a:pt x="680" y="515"/>
                      <a:pt x="664" y="249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-2840339" y="5213374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28" y="157"/>
                      <a:pt x="398" y="342"/>
                      <a:pt x="482" y="488"/>
                    </a:cubicBezTo>
                    <a:lnTo>
                      <a:pt x="482" y="488"/>
                    </a:lnTo>
                    <a:cubicBezTo>
                      <a:pt x="475" y="488"/>
                      <a:pt x="467" y="488"/>
                      <a:pt x="459" y="488"/>
                    </a:cubicBezTo>
                    <a:cubicBezTo>
                      <a:pt x="297" y="488"/>
                      <a:pt x="142" y="521"/>
                      <a:pt x="1" y="580"/>
                    </a:cubicBezTo>
                    <a:lnTo>
                      <a:pt x="1" y="589"/>
                    </a:lnTo>
                    <a:cubicBezTo>
                      <a:pt x="132" y="545"/>
                      <a:pt x="274" y="524"/>
                      <a:pt x="414" y="524"/>
                    </a:cubicBezTo>
                    <a:cubicBezTo>
                      <a:pt x="459" y="524"/>
                      <a:pt x="503" y="527"/>
                      <a:pt x="547" y="531"/>
                    </a:cubicBezTo>
                    <a:lnTo>
                      <a:pt x="523" y="497"/>
                    </a:lnTo>
                    <a:cubicBezTo>
                      <a:pt x="431" y="348"/>
                      <a:pt x="349" y="174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5"/>
            <p:cNvGrpSpPr/>
            <p:nvPr/>
          </p:nvGrpSpPr>
          <p:grpSpPr>
            <a:xfrm>
              <a:off x="8599780" y="677914"/>
              <a:ext cx="329847" cy="419937"/>
              <a:chOff x="-824170" y="6124864"/>
              <a:chExt cx="329847" cy="419937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-818174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5568" y="1"/>
                    </a:moveTo>
                    <a:cubicBezTo>
                      <a:pt x="5568" y="1"/>
                      <a:pt x="5502" y="2155"/>
                      <a:pt x="2685" y="3572"/>
                    </a:cubicBezTo>
                    <a:cubicBezTo>
                      <a:pt x="224" y="4815"/>
                      <a:pt x="854" y="6803"/>
                      <a:pt x="1044" y="7292"/>
                    </a:cubicBezTo>
                    <a:cubicBezTo>
                      <a:pt x="812" y="7714"/>
                      <a:pt x="448" y="8054"/>
                      <a:pt x="0" y="8245"/>
                    </a:cubicBezTo>
                    <a:lnTo>
                      <a:pt x="282" y="8684"/>
                    </a:lnTo>
                    <a:cubicBezTo>
                      <a:pt x="282" y="8684"/>
                      <a:pt x="1003" y="8129"/>
                      <a:pt x="1293" y="7424"/>
                    </a:cubicBezTo>
                    <a:cubicBezTo>
                      <a:pt x="1462" y="7440"/>
                      <a:pt x="1625" y="7448"/>
                      <a:pt x="1782" y="7448"/>
                    </a:cubicBezTo>
                    <a:cubicBezTo>
                      <a:pt x="6696" y="7448"/>
                      <a:pt x="5569" y="2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-699601" y="6249869"/>
                <a:ext cx="154744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807" extrusionOk="0">
                    <a:moveTo>
                      <a:pt x="3199" y="1"/>
                    </a:moveTo>
                    <a:cubicBezTo>
                      <a:pt x="2785" y="755"/>
                      <a:pt x="2545" y="1815"/>
                      <a:pt x="2304" y="2578"/>
                    </a:cubicBezTo>
                    <a:cubicBezTo>
                      <a:pt x="2006" y="3340"/>
                      <a:pt x="995" y="3447"/>
                      <a:pt x="308" y="4102"/>
                    </a:cubicBezTo>
                    <a:cubicBezTo>
                      <a:pt x="150" y="4309"/>
                      <a:pt x="51" y="4549"/>
                      <a:pt x="1" y="4806"/>
                    </a:cubicBezTo>
                    <a:cubicBezTo>
                      <a:pt x="2412" y="4433"/>
                      <a:pt x="3075" y="1973"/>
                      <a:pt x="3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-774507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2022" y="66"/>
                      <a:pt x="1906" y="124"/>
                      <a:pt x="1782" y="191"/>
                    </a:cubicBezTo>
                    <a:cubicBezTo>
                      <a:pt x="647" y="762"/>
                      <a:pt x="166" y="1500"/>
                      <a:pt x="1" y="2179"/>
                    </a:cubicBezTo>
                    <a:cubicBezTo>
                      <a:pt x="929" y="1599"/>
                      <a:pt x="2138" y="1284"/>
                      <a:pt x="213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-824170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124" y="0"/>
                    </a:moveTo>
                    <a:cubicBezTo>
                      <a:pt x="124" y="0"/>
                      <a:pt x="0" y="348"/>
                      <a:pt x="406" y="448"/>
                    </a:cubicBezTo>
                    <a:cubicBezTo>
                      <a:pt x="406" y="448"/>
                      <a:pt x="605" y="208"/>
                      <a:pt x="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-758452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4134" y="1"/>
                    </a:moveTo>
                    <a:lnTo>
                      <a:pt x="4002" y="431"/>
                    </a:lnTo>
                    <a:lnTo>
                      <a:pt x="3936" y="647"/>
                    </a:lnTo>
                    <a:cubicBezTo>
                      <a:pt x="3182" y="2677"/>
                      <a:pt x="1723" y="4400"/>
                      <a:pt x="0" y="5693"/>
                    </a:cubicBezTo>
                    <a:cubicBezTo>
                      <a:pt x="1947" y="4334"/>
                      <a:pt x="3579" y="2345"/>
                      <a:pt x="4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-739254" y="6363267"/>
                <a:ext cx="92605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23" extrusionOk="0">
                    <a:moveTo>
                      <a:pt x="274" y="1"/>
                    </a:moveTo>
                    <a:cubicBezTo>
                      <a:pt x="340" y="647"/>
                      <a:pt x="307" y="1334"/>
                      <a:pt x="1" y="1923"/>
                    </a:cubicBezTo>
                    <a:cubicBezTo>
                      <a:pt x="392" y="1716"/>
                      <a:pt x="836" y="1585"/>
                      <a:pt x="1280" y="1585"/>
                    </a:cubicBezTo>
                    <a:cubicBezTo>
                      <a:pt x="1493" y="1585"/>
                      <a:pt x="1707" y="1615"/>
                      <a:pt x="1915" y="1682"/>
                    </a:cubicBezTo>
                    <a:cubicBezTo>
                      <a:pt x="1699" y="1600"/>
                      <a:pt x="1470" y="1564"/>
                      <a:pt x="1239" y="1564"/>
                    </a:cubicBezTo>
                    <a:cubicBezTo>
                      <a:pt x="983" y="1564"/>
                      <a:pt x="725" y="1608"/>
                      <a:pt x="481" y="1682"/>
                    </a:cubicBezTo>
                    <a:cubicBezTo>
                      <a:pt x="349" y="1727"/>
                      <a:pt x="209" y="1777"/>
                      <a:pt x="81" y="1841"/>
                    </a:cubicBezTo>
                    <a:lnTo>
                      <a:pt x="81" y="1841"/>
                    </a:lnTo>
                    <a:cubicBezTo>
                      <a:pt x="334" y="1272"/>
                      <a:pt x="371" y="613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-683546" y="6323179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" y="548"/>
                      <a:pt x="141" y="1111"/>
                      <a:pt x="58" y="1666"/>
                    </a:cubicBezTo>
                    <a:cubicBezTo>
                      <a:pt x="390" y="1476"/>
                      <a:pt x="761" y="1378"/>
                      <a:pt x="1134" y="1378"/>
                    </a:cubicBezTo>
                    <a:cubicBezTo>
                      <a:pt x="1329" y="1378"/>
                      <a:pt x="1525" y="1405"/>
                      <a:pt x="1716" y="1459"/>
                    </a:cubicBezTo>
                    <a:cubicBezTo>
                      <a:pt x="1506" y="1387"/>
                      <a:pt x="1288" y="1351"/>
                      <a:pt x="1070" y="1351"/>
                    </a:cubicBezTo>
                    <a:cubicBezTo>
                      <a:pt x="865" y="1351"/>
                      <a:pt x="661" y="1382"/>
                      <a:pt x="464" y="1443"/>
                    </a:cubicBezTo>
                    <a:cubicBezTo>
                      <a:pt x="345" y="1480"/>
                      <a:pt x="226" y="1530"/>
                      <a:pt x="113" y="1588"/>
                    </a:cubicBezTo>
                    <a:lnTo>
                      <a:pt x="113" y="1588"/>
                    </a:lnTo>
                    <a:cubicBezTo>
                      <a:pt x="173" y="1056"/>
                      <a:pt x="137" y="51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-639057" y="6284347"/>
                <a:ext cx="68136" cy="57739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194" extrusionOk="0">
                    <a:moveTo>
                      <a:pt x="0" y="0"/>
                    </a:moveTo>
                    <a:cubicBezTo>
                      <a:pt x="158" y="365"/>
                      <a:pt x="232" y="763"/>
                      <a:pt x="216" y="1160"/>
                    </a:cubicBezTo>
                    <a:lnTo>
                      <a:pt x="216" y="1193"/>
                    </a:lnTo>
                    <a:lnTo>
                      <a:pt x="240" y="1177"/>
                    </a:lnTo>
                    <a:cubicBezTo>
                      <a:pt x="497" y="1053"/>
                      <a:pt x="775" y="994"/>
                      <a:pt x="1055" y="994"/>
                    </a:cubicBezTo>
                    <a:cubicBezTo>
                      <a:pt x="1073" y="994"/>
                      <a:pt x="1092" y="994"/>
                      <a:pt x="1110" y="995"/>
                    </a:cubicBezTo>
                    <a:cubicBezTo>
                      <a:pt x="1210" y="995"/>
                      <a:pt x="1309" y="1011"/>
                      <a:pt x="1409" y="1036"/>
                    </a:cubicBezTo>
                    <a:cubicBezTo>
                      <a:pt x="1309" y="1003"/>
                      <a:pt x="1210" y="986"/>
                      <a:pt x="1110" y="970"/>
                    </a:cubicBezTo>
                    <a:cubicBezTo>
                      <a:pt x="1076" y="968"/>
                      <a:pt x="1042" y="967"/>
                      <a:pt x="1008" y="967"/>
                    </a:cubicBezTo>
                    <a:cubicBezTo>
                      <a:pt x="746" y="967"/>
                      <a:pt x="486" y="1022"/>
                      <a:pt x="250" y="1131"/>
                    </a:cubicBezTo>
                    <a:lnTo>
                      <a:pt x="250" y="1131"/>
                    </a:lnTo>
                    <a:cubicBezTo>
                      <a:pt x="261" y="735"/>
                      <a:pt x="178" y="34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-601822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66"/>
                      <a:pt x="150" y="539"/>
                      <a:pt x="150" y="821"/>
                    </a:cubicBezTo>
                    <a:lnTo>
                      <a:pt x="183" y="796"/>
                    </a:lnTo>
                    <a:cubicBezTo>
                      <a:pt x="359" y="667"/>
                      <a:pt x="574" y="544"/>
                      <a:pt x="796" y="544"/>
                    </a:cubicBezTo>
                    <a:cubicBezTo>
                      <a:pt x="845" y="544"/>
                      <a:pt x="895" y="550"/>
                      <a:pt x="945" y="564"/>
                    </a:cubicBezTo>
                    <a:cubicBezTo>
                      <a:pt x="891" y="544"/>
                      <a:pt x="830" y="529"/>
                      <a:pt x="774" y="529"/>
                    </a:cubicBezTo>
                    <a:cubicBezTo>
                      <a:pt x="762" y="529"/>
                      <a:pt x="750" y="529"/>
                      <a:pt x="738" y="531"/>
                    </a:cubicBezTo>
                    <a:cubicBezTo>
                      <a:pt x="536" y="554"/>
                      <a:pt x="349" y="621"/>
                      <a:pt x="189" y="739"/>
                    </a:cubicBezTo>
                    <a:lnTo>
                      <a:pt x="189" y="739"/>
                    </a:lnTo>
                    <a:cubicBezTo>
                      <a:pt x="176" y="486"/>
                      <a:pt x="111" y="22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" name="Google Shape;231;p5"/>
            <p:cNvGrpSpPr/>
            <p:nvPr/>
          </p:nvGrpSpPr>
          <p:grpSpPr>
            <a:xfrm>
              <a:off x="392549" y="257569"/>
              <a:ext cx="260067" cy="193237"/>
              <a:chOff x="-5636176" y="5200994"/>
              <a:chExt cx="260067" cy="193237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5"/>
            <p:cNvGrpSpPr/>
            <p:nvPr/>
          </p:nvGrpSpPr>
          <p:grpSpPr>
            <a:xfrm>
              <a:off x="185339" y="1706089"/>
              <a:ext cx="329847" cy="419937"/>
              <a:chOff x="-7799836" y="6124864"/>
              <a:chExt cx="329847" cy="419937"/>
            </a:xfrm>
          </p:grpSpPr>
          <p:sp>
            <p:nvSpPr>
              <p:cNvPr id="242" name="Google Shape;242;p5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5"/>
            <p:cNvGrpSpPr/>
            <p:nvPr/>
          </p:nvGrpSpPr>
          <p:grpSpPr>
            <a:xfrm rot="-4925126">
              <a:off x="8634658" y="4351897"/>
              <a:ext cx="260073" cy="193242"/>
              <a:chOff x="-5636176" y="5200994"/>
              <a:chExt cx="260067" cy="193237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5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5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1" name="Google Shape;261;p5"/>
            <p:cNvSpPr/>
            <p:nvPr/>
          </p:nvSpPr>
          <p:spPr>
            <a:xfrm>
              <a:off x="1568869" y="4832371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960921" y="310708"/>
              <a:ext cx="86995" cy="86947"/>
            </a:xfrm>
            <a:custGeom>
              <a:avLst/>
              <a:gdLst/>
              <a:ahLst/>
              <a:cxnLst/>
              <a:rect l="l" t="t" r="r" b="b"/>
              <a:pathLst>
                <a:path w="1799" h="1798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398"/>
                    <a:pt x="407" y="0"/>
                    <a:pt x="904" y="0"/>
                  </a:cubicBezTo>
                  <a:cubicBezTo>
                    <a:pt x="1401" y="0"/>
                    <a:pt x="1799" y="398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8971705" y="2300573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406"/>
                    <a:pt x="407" y="0"/>
                    <a:pt x="904" y="0"/>
                  </a:cubicBezTo>
                  <a:cubicBezTo>
                    <a:pt x="1401" y="0"/>
                    <a:pt x="1799" y="406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71886" y="358784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85355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50557" y="26527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901906" y="3375742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2433349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8832701" y="4726360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7947393" y="20299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5984757" y="4848658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3364236" y="10154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5"/>
          <p:cNvSpPr txBox="1">
            <a:spLocks noGrp="1"/>
          </p:cNvSpPr>
          <p:nvPr>
            <p:ph type="subTitle" idx="1"/>
          </p:nvPr>
        </p:nvSpPr>
        <p:spPr>
          <a:xfrm>
            <a:off x="4941118" y="3133223"/>
            <a:ext cx="2634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5"/>
          <p:cNvSpPr txBox="1">
            <a:spLocks noGrp="1"/>
          </p:cNvSpPr>
          <p:nvPr>
            <p:ph type="subTitle" idx="2"/>
          </p:nvPr>
        </p:nvSpPr>
        <p:spPr>
          <a:xfrm>
            <a:off x="1568879" y="3133223"/>
            <a:ext cx="2634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subTitle" idx="3"/>
          </p:nvPr>
        </p:nvSpPr>
        <p:spPr>
          <a:xfrm>
            <a:off x="1568879" y="2645600"/>
            <a:ext cx="263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6" name="Google Shape;276;p5"/>
          <p:cNvSpPr txBox="1">
            <a:spLocks noGrp="1"/>
          </p:cNvSpPr>
          <p:nvPr>
            <p:ph type="subTitle" idx="4"/>
          </p:nvPr>
        </p:nvSpPr>
        <p:spPr>
          <a:xfrm>
            <a:off x="4941121" y="2645600"/>
            <a:ext cx="263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7" name="Google Shape;2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6"/>
          <p:cNvGrpSpPr/>
          <p:nvPr/>
        </p:nvGrpSpPr>
        <p:grpSpPr>
          <a:xfrm>
            <a:off x="-293875" y="-504775"/>
            <a:ext cx="9815418" cy="6089815"/>
            <a:chOff x="-293875" y="-504775"/>
            <a:chExt cx="9815418" cy="6089815"/>
          </a:xfrm>
        </p:grpSpPr>
        <p:sp>
          <p:nvSpPr>
            <p:cNvPr id="281" name="Google Shape;281;p6"/>
            <p:cNvSpPr/>
            <p:nvPr/>
          </p:nvSpPr>
          <p:spPr>
            <a:xfrm rot="10799797" flipH="1">
              <a:off x="6826214" y="-504695"/>
              <a:ext cx="2695329" cy="2853565"/>
            </a:xfrm>
            <a:custGeom>
              <a:avLst/>
              <a:gdLst/>
              <a:ahLst/>
              <a:cxnLst/>
              <a:rect l="l" t="t" r="r" b="b"/>
              <a:pathLst>
                <a:path w="63791" h="67540" extrusionOk="0">
                  <a:moveTo>
                    <a:pt x="55195" y="0"/>
                  </a:moveTo>
                  <a:cubicBezTo>
                    <a:pt x="39371" y="0"/>
                    <a:pt x="38425" y="12534"/>
                    <a:pt x="42994" y="25681"/>
                  </a:cubicBezTo>
                  <a:cubicBezTo>
                    <a:pt x="48280" y="40902"/>
                    <a:pt x="40342" y="44406"/>
                    <a:pt x="20175" y="46072"/>
                  </a:cubicBezTo>
                  <a:cubicBezTo>
                    <a:pt x="0" y="47737"/>
                    <a:pt x="9089" y="67539"/>
                    <a:pt x="9089" y="67539"/>
                  </a:cubicBezTo>
                  <a:lnTo>
                    <a:pt x="63790" y="67539"/>
                  </a:lnTo>
                  <a:lnTo>
                    <a:pt x="63790" y="974"/>
                  </a:lnTo>
                  <a:cubicBezTo>
                    <a:pt x="60534" y="309"/>
                    <a:pt x="57681" y="0"/>
                    <a:pt x="551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rot="10800000" flipH="1">
              <a:off x="-293875" y="3143988"/>
              <a:ext cx="2305437" cy="2441053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6"/>
            <p:cNvGrpSpPr/>
            <p:nvPr/>
          </p:nvGrpSpPr>
          <p:grpSpPr>
            <a:xfrm>
              <a:off x="232084" y="329527"/>
              <a:ext cx="8817863" cy="4588292"/>
              <a:chOff x="232084" y="329527"/>
              <a:chExt cx="8817863" cy="4588292"/>
            </a:xfrm>
          </p:grpSpPr>
          <p:grpSp>
            <p:nvGrpSpPr>
              <p:cNvPr id="284" name="Google Shape;284;p6"/>
              <p:cNvGrpSpPr/>
              <p:nvPr/>
            </p:nvGrpSpPr>
            <p:grpSpPr>
              <a:xfrm flipH="1">
                <a:off x="4045694" y="4724582"/>
                <a:ext cx="259680" cy="193237"/>
                <a:chOff x="-2917663" y="5200994"/>
                <a:chExt cx="259680" cy="193237"/>
              </a:xfrm>
            </p:grpSpPr>
            <p:sp>
              <p:nvSpPr>
                <p:cNvPr id="285" name="Google Shape;285;p6"/>
                <p:cNvSpPr/>
                <p:nvPr/>
              </p:nvSpPr>
              <p:spPr>
                <a:xfrm>
                  <a:off x="-2917663" y="5200994"/>
                  <a:ext cx="259680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0" h="3985" extrusionOk="0">
                      <a:moveTo>
                        <a:pt x="504" y="0"/>
                      </a:moveTo>
                      <a:cubicBezTo>
                        <a:pt x="195" y="0"/>
                        <a:pt x="1" y="16"/>
                        <a:pt x="1" y="16"/>
                      </a:cubicBezTo>
                      <a:cubicBezTo>
                        <a:pt x="1" y="16"/>
                        <a:pt x="1384" y="157"/>
                        <a:pt x="2171" y="2038"/>
                      </a:cubicBezTo>
                      <a:cubicBezTo>
                        <a:pt x="2626" y="3123"/>
                        <a:pt x="3356" y="3352"/>
                        <a:pt x="3892" y="3352"/>
                      </a:cubicBezTo>
                      <a:cubicBezTo>
                        <a:pt x="4167" y="3352"/>
                        <a:pt x="4390" y="3292"/>
                        <a:pt x="4500" y="3256"/>
                      </a:cubicBezTo>
                      <a:cubicBezTo>
                        <a:pt x="4765" y="3430"/>
                        <a:pt x="4964" y="3686"/>
                        <a:pt x="5071" y="3985"/>
                      </a:cubicBezTo>
                      <a:lnTo>
                        <a:pt x="5370" y="3819"/>
                      </a:lnTo>
                      <a:cubicBezTo>
                        <a:pt x="5370" y="3819"/>
                        <a:pt x="5038" y="3330"/>
                        <a:pt x="4599" y="3107"/>
                      </a:cubicBezTo>
                      <a:cubicBezTo>
                        <a:pt x="5060" y="275"/>
                        <a:pt x="1790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6"/>
                <p:cNvSpPr/>
                <p:nvPr/>
              </p:nvSpPr>
              <p:spPr>
                <a:xfrm>
                  <a:off x="-2837148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73" y="299"/>
                        <a:pt x="1144" y="497"/>
                        <a:pt x="1633" y="696"/>
                      </a:cubicBezTo>
                      <a:cubicBezTo>
                        <a:pt x="2114" y="920"/>
                        <a:pt x="2130" y="1575"/>
                        <a:pt x="2528" y="2047"/>
                      </a:cubicBezTo>
                      <a:cubicBezTo>
                        <a:pt x="2652" y="2155"/>
                        <a:pt x="2810" y="2237"/>
                        <a:pt x="2967" y="2279"/>
                      </a:cubicBezTo>
                      <a:cubicBezTo>
                        <a:pt x="2835" y="705"/>
                        <a:pt x="1277" y="166"/>
                        <a:pt x="1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6"/>
                <p:cNvSpPr/>
                <p:nvPr/>
              </p:nvSpPr>
              <p:spPr>
                <a:xfrm>
                  <a:off x="-2817514" y="5287893"/>
                  <a:ext cx="62961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476" extrusionOk="0">
                      <a:moveTo>
                        <a:pt x="1" y="0"/>
                      </a:moveTo>
                      <a:cubicBezTo>
                        <a:pt x="34" y="83"/>
                        <a:pt x="67" y="158"/>
                        <a:pt x="100" y="241"/>
                      </a:cubicBezTo>
                      <a:cubicBezTo>
                        <a:pt x="423" y="1003"/>
                        <a:pt x="879" y="1343"/>
                        <a:pt x="1302" y="1475"/>
                      </a:cubicBezTo>
                      <a:cubicBezTo>
                        <a:pt x="979" y="854"/>
                        <a:pt x="829" y="58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6"/>
                <p:cNvSpPr/>
                <p:nvPr/>
              </p:nvSpPr>
              <p:spPr>
                <a:xfrm>
                  <a:off x="-2672442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218" y="0"/>
                      </a:moveTo>
                      <a:cubicBezTo>
                        <a:pt x="162" y="0"/>
                        <a:pt x="84" y="38"/>
                        <a:pt x="0" y="195"/>
                      </a:cubicBezTo>
                      <a:cubicBezTo>
                        <a:pt x="29" y="208"/>
                        <a:pt x="59" y="214"/>
                        <a:pt x="89" y="214"/>
                      </a:cubicBezTo>
                      <a:cubicBezTo>
                        <a:pt x="192" y="214"/>
                        <a:pt x="286" y="140"/>
                        <a:pt x="299" y="30"/>
                      </a:cubicBezTo>
                      <a:cubicBezTo>
                        <a:pt x="299" y="30"/>
                        <a:pt x="267" y="0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6"/>
                <p:cNvSpPr/>
                <p:nvPr/>
              </p:nvSpPr>
              <p:spPr>
                <a:xfrm>
                  <a:off x="-2872787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0" y="1"/>
                      </a:moveTo>
                      <a:cubicBezTo>
                        <a:pt x="92" y="34"/>
                        <a:pt x="315" y="125"/>
                        <a:pt x="406" y="158"/>
                      </a:cubicBezTo>
                      <a:cubicBezTo>
                        <a:pt x="1682" y="747"/>
                        <a:pt x="2718" y="1757"/>
                        <a:pt x="3489" y="2917"/>
                      </a:cubicBezTo>
                      <a:cubicBezTo>
                        <a:pt x="2710" y="1592"/>
                        <a:pt x="1492" y="44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6"/>
                <p:cNvSpPr/>
                <p:nvPr/>
              </p:nvSpPr>
              <p:spPr>
                <a:xfrm>
                  <a:off x="-2771430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1161" y="0"/>
                      </a:moveTo>
                      <a:lnTo>
                        <a:pt x="1161" y="0"/>
                      </a:lnTo>
                      <a:cubicBezTo>
                        <a:pt x="1111" y="100"/>
                        <a:pt x="1078" y="199"/>
                        <a:pt x="1061" y="298"/>
                      </a:cubicBezTo>
                      <a:cubicBezTo>
                        <a:pt x="1014" y="596"/>
                        <a:pt x="1049" y="901"/>
                        <a:pt x="1165" y="1179"/>
                      </a:cubicBezTo>
                      <a:lnTo>
                        <a:pt x="1165" y="1179"/>
                      </a:lnTo>
                      <a:cubicBezTo>
                        <a:pt x="879" y="1042"/>
                        <a:pt x="566" y="971"/>
                        <a:pt x="251" y="971"/>
                      </a:cubicBezTo>
                      <a:cubicBezTo>
                        <a:pt x="168" y="971"/>
                        <a:pt x="84" y="976"/>
                        <a:pt x="1" y="986"/>
                      </a:cubicBezTo>
                      <a:cubicBezTo>
                        <a:pt x="26" y="986"/>
                        <a:pt x="51" y="985"/>
                        <a:pt x="77" y="985"/>
                      </a:cubicBezTo>
                      <a:cubicBezTo>
                        <a:pt x="455" y="985"/>
                        <a:pt x="848" y="1042"/>
                        <a:pt x="1186" y="1226"/>
                      </a:cubicBezTo>
                      <a:lnTo>
                        <a:pt x="1186" y="1226"/>
                      </a:lnTo>
                      <a:cubicBezTo>
                        <a:pt x="1186" y="1226"/>
                        <a:pt x="1186" y="1226"/>
                        <a:pt x="1186" y="1226"/>
                      </a:cubicBezTo>
                      <a:lnTo>
                        <a:pt x="1186" y="1226"/>
                      </a:lnTo>
                      <a:lnTo>
                        <a:pt x="1186" y="1226"/>
                      </a:lnTo>
                      <a:cubicBezTo>
                        <a:pt x="1205" y="1237"/>
                        <a:pt x="1224" y="1248"/>
                        <a:pt x="1244" y="1260"/>
                      </a:cubicBezTo>
                      <a:lnTo>
                        <a:pt x="1219" y="1210"/>
                      </a:lnTo>
                      <a:cubicBezTo>
                        <a:pt x="1094" y="928"/>
                        <a:pt x="1045" y="613"/>
                        <a:pt x="1078" y="307"/>
                      </a:cubicBezTo>
                      <a:cubicBezTo>
                        <a:pt x="1094" y="199"/>
                        <a:pt x="1119" y="100"/>
                        <a:pt x="11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6"/>
                <p:cNvSpPr/>
                <p:nvPr/>
              </p:nvSpPr>
              <p:spPr>
                <a:xfrm>
                  <a:off x="-2795850" y="5247031"/>
                  <a:ext cx="52903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1086" extrusionOk="0">
                      <a:moveTo>
                        <a:pt x="1019" y="0"/>
                      </a:moveTo>
                      <a:lnTo>
                        <a:pt x="1019" y="0"/>
                      </a:lnTo>
                      <a:cubicBezTo>
                        <a:pt x="875" y="337"/>
                        <a:pt x="878" y="713"/>
                        <a:pt x="1029" y="1038"/>
                      </a:cubicBezTo>
                      <a:lnTo>
                        <a:pt x="1029" y="1038"/>
                      </a:lnTo>
                      <a:cubicBezTo>
                        <a:pt x="865" y="1005"/>
                        <a:pt x="698" y="988"/>
                        <a:pt x="531" y="988"/>
                      </a:cubicBezTo>
                      <a:cubicBezTo>
                        <a:pt x="352" y="988"/>
                        <a:pt x="174" y="1007"/>
                        <a:pt x="0" y="1044"/>
                      </a:cubicBezTo>
                      <a:cubicBezTo>
                        <a:pt x="140" y="1025"/>
                        <a:pt x="280" y="1016"/>
                        <a:pt x="421" y="1016"/>
                      </a:cubicBezTo>
                      <a:cubicBezTo>
                        <a:pt x="645" y="1016"/>
                        <a:pt x="869" y="1040"/>
                        <a:pt x="1094" y="1086"/>
                      </a:cubicBezTo>
                      <a:lnTo>
                        <a:pt x="1077" y="1053"/>
                      </a:lnTo>
                      <a:cubicBezTo>
                        <a:pt x="961" y="804"/>
                        <a:pt x="920" y="531"/>
                        <a:pt x="953" y="265"/>
                      </a:cubicBezTo>
                      <a:cubicBezTo>
                        <a:pt x="970" y="174"/>
                        <a:pt x="986" y="91"/>
                        <a:pt x="10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6"/>
                <p:cNvSpPr/>
                <p:nvPr/>
              </p:nvSpPr>
              <p:spPr>
                <a:xfrm>
                  <a:off x="-281911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738" y="1"/>
                      </a:moveTo>
                      <a:cubicBezTo>
                        <a:pt x="713" y="59"/>
                        <a:pt x="697" y="125"/>
                        <a:pt x="680" y="191"/>
                      </a:cubicBezTo>
                      <a:cubicBezTo>
                        <a:pt x="657" y="372"/>
                        <a:pt x="670" y="568"/>
                        <a:pt x="743" y="743"/>
                      </a:cubicBezTo>
                      <a:lnTo>
                        <a:pt x="743" y="743"/>
                      </a:lnTo>
                      <a:cubicBezTo>
                        <a:pt x="692" y="738"/>
                        <a:pt x="642" y="735"/>
                        <a:pt x="593" y="735"/>
                      </a:cubicBezTo>
                      <a:cubicBezTo>
                        <a:pt x="388" y="735"/>
                        <a:pt x="187" y="779"/>
                        <a:pt x="1" y="863"/>
                      </a:cubicBezTo>
                      <a:cubicBezTo>
                        <a:pt x="184" y="803"/>
                        <a:pt x="376" y="774"/>
                        <a:pt x="567" y="774"/>
                      </a:cubicBezTo>
                      <a:cubicBezTo>
                        <a:pt x="644" y="774"/>
                        <a:pt x="720" y="779"/>
                        <a:pt x="796" y="788"/>
                      </a:cubicBezTo>
                      <a:lnTo>
                        <a:pt x="788" y="755"/>
                      </a:lnTo>
                      <a:cubicBezTo>
                        <a:pt x="680" y="515"/>
                        <a:pt x="664" y="249"/>
                        <a:pt x="73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6"/>
                <p:cNvSpPr/>
                <p:nvPr/>
              </p:nvSpPr>
              <p:spPr>
                <a:xfrm>
                  <a:off x="-2840339" y="5213374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407" y="0"/>
                      </a:moveTo>
                      <a:lnTo>
                        <a:pt x="407" y="0"/>
                      </a:lnTo>
                      <a:cubicBezTo>
                        <a:pt x="328" y="157"/>
                        <a:pt x="398" y="342"/>
                        <a:pt x="482" y="488"/>
                      </a:cubicBezTo>
                      <a:lnTo>
                        <a:pt x="482" y="488"/>
                      </a:lnTo>
                      <a:cubicBezTo>
                        <a:pt x="475" y="488"/>
                        <a:pt x="467" y="488"/>
                        <a:pt x="459" y="488"/>
                      </a:cubicBezTo>
                      <a:cubicBezTo>
                        <a:pt x="297" y="488"/>
                        <a:pt x="142" y="521"/>
                        <a:pt x="1" y="580"/>
                      </a:cubicBezTo>
                      <a:lnTo>
                        <a:pt x="1" y="589"/>
                      </a:lnTo>
                      <a:cubicBezTo>
                        <a:pt x="132" y="545"/>
                        <a:pt x="274" y="524"/>
                        <a:pt x="414" y="524"/>
                      </a:cubicBezTo>
                      <a:cubicBezTo>
                        <a:pt x="459" y="524"/>
                        <a:pt x="503" y="527"/>
                        <a:pt x="547" y="531"/>
                      </a:cubicBezTo>
                      <a:lnTo>
                        <a:pt x="523" y="497"/>
                      </a:lnTo>
                      <a:cubicBezTo>
                        <a:pt x="431" y="348"/>
                        <a:pt x="349" y="174"/>
                        <a:pt x="40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" name="Google Shape;294;p6"/>
              <p:cNvGrpSpPr/>
              <p:nvPr/>
            </p:nvGrpSpPr>
            <p:grpSpPr>
              <a:xfrm flipH="1">
                <a:off x="232084" y="329527"/>
                <a:ext cx="329847" cy="419937"/>
                <a:chOff x="-824170" y="6124864"/>
                <a:chExt cx="329847" cy="419937"/>
              </a:xfrm>
            </p:grpSpPr>
            <p:sp>
              <p:nvSpPr>
                <p:cNvPr id="295" name="Google Shape;295;p6"/>
                <p:cNvSpPr/>
                <p:nvPr/>
              </p:nvSpPr>
              <p:spPr>
                <a:xfrm>
                  <a:off x="-818174" y="6124864"/>
                  <a:ext cx="323850" cy="41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7" h="8684" extrusionOk="0">
                      <a:moveTo>
                        <a:pt x="5568" y="1"/>
                      </a:moveTo>
                      <a:cubicBezTo>
                        <a:pt x="5568" y="1"/>
                        <a:pt x="5502" y="2155"/>
                        <a:pt x="2685" y="3572"/>
                      </a:cubicBezTo>
                      <a:cubicBezTo>
                        <a:pt x="224" y="4815"/>
                        <a:pt x="854" y="6803"/>
                        <a:pt x="1044" y="7292"/>
                      </a:cubicBezTo>
                      <a:cubicBezTo>
                        <a:pt x="812" y="7714"/>
                        <a:pt x="448" y="8054"/>
                        <a:pt x="0" y="8245"/>
                      </a:cubicBezTo>
                      <a:lnTo>
                        <a:pt x="282" y="8684"/>
                      </a:lnTo>
                      <a:cubicBezTo>
                        <a:pt x="282" y="8684"/>
                        <a:pt x="1003" y="8129"/>
                        <a:pt x="1293" y="7424"/>
                      </a:cubicBezTo>
                      <a:cubicBezTo>
                        <a:pt x="1462" y="7440"/>
                        <a:pt x="1625" y="7448"/>
                        <a:pt x="1782" y="7448"/>
                      </a:cubicBezTo>
                      <a:cubicBezTo>
                        <a:pt x="6696" y="7448"/>
                        <a:pt x="5569" y="2"/>
                        <a:pt x="55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6"/>
                <p:cNvSpPr/>
                <p:nvPr/>
              </p:nvSpPr>
              <p:spPr>
                <a:xfrm>
                  <a:off x="-699601" y="6249869"/>
                  <a:ext cx="154744" cy="232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0" h="4807" extrusionOk="0">
                      <a:moveTo>
                        <a:pt x="3199" y="1"/>
                      </a:moveTo>
                      <a:cubicBezTo>
                        <a:pt x="2785" y="755"/>
                        <a:pt x="2545" y="1815"/>
                        <a:pt x="2304" y="2578"/>
                      </a:cubicBezTo>
                      <a:cubicBezTo>
                        <a:pt x="2006" y="3340"/>
                        <a:pt x="995" y="3447"/>
                        <a:pt x="308" y="4102"/>
                      </a:cubicBezTo>
                      <a:cubicBezTo>
                        <a:pt x="150" y="4309"/>
                        <a:pt x="51" y="4549"/>
                        <a:pt x="1" y="4806"/>
                      </a:cubicBezTo>
                      <a:cubicBezTo>
                        <a:pt x="2412" y="4433"/>
                        <a:pt x="3075" y="1973"/>
                        <a:pt x="3199" y="1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6"/>
                <p:cNvSpPr/>
                <p:nvPr/>
              </p:nvSpPr>
              <p:spPr>
                <a:xfrm>
                  <a:off x="-774507" y="6288361"/>
                  <a:ext cx="103437" cy="10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" h="2180" extrusionOk="0">
                      <a:moveTo>
                        <a:pt x="2138" y="0"/>
                      </a:moveTo>
                      <a:lnTo>
                        <a:pt x="2138" y="0"/>
                      </a:lnTo>
                      <a:cubicBezTo>
                        <a:pt x="2022" y="66"/>
                        <a:pt x="1906" y="124"/>
                        <a:pt x="1782" y="191"/>
                      </a:cubicBezTo>
                      <a:cubicBezTo>
                        <a:pt x="647" y="762"/>
                        <a:pt x="166" y="1500"/>
                        <a:pt x="1" y="2179"/>
                      </a:cubicBezTo>
                      <a:cubicBezTo>
                        <a:pt x="929" y="1599"/>
                        <a:pt x="2138" y="1284"/>
                        <a:pt x="213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6"/>
                <p:cNvSpPr/>
                <p:nvPr/>
              </p:nvSpPr>
              <p:spPr>
                <a:xfrm>
                  <a:off x="-824170" y="6523137"/>
                  <a:ext cx="29305" cy="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48" extrusionOk="0">
                      <a:moveTo>
                        <a:pt x="124" y="0"/>
                      </a:moveTo>
                      <a:cubicBezTo>
                        <a:pt x="124" y="0"/>
                        <a:pt x="0" y="348"/>
                        <a:pt x="406" y="448"/>
                      </a:cubicBezTo>
                      <a:cubicBezTo>
                        <a:pt x="406" y="448"/>
                        <a:pt x="605" y="208"/>
                        <a:pt x="12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6"/>
                <p:cNvSpPr/>
                <p:nvPr/>
              </p:nvSpPr>
              <p:spPr>
                <a:xfrm>
                  <a:off x="-758452" y="6194983"/>
                  <a:ext cx="199958" cy="27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5693" extrusionOk="0">
                      <a:moveTo>
                        <a:pt x="4134" y="1"/>
                      </a:moveTo>
                      <a:lnTo>
                        <a:pt x="4002" y="431"/>
                      </a:lnTo>
                      <a:lnTo>
                        <a:pt x="3936" y="647"/>
                      </a:lnTo>
                      <a:cubicBezTo>
                        <a:pt x="3182" y="2677"/>
                        <a:pt x="1723" y="4400"/>
                        <a:pt x="0" y="5693"/>
                      </a:cubicBezTo>
                      <a:cubicBezTo>
                        <a:pt x="1947" y="4334"/>
                        <a:pt x="3579" y="2345"/>
                        <a:pt x="413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6"/>
                <p:cNvSpPr/>
                <p:nvPr/>
              </p:nvSpPr>
              <p:spPr>
                <a:xfrm>
                  <a:off x="-739254" y="6363267"/>
                  <a:ext cx="92605" cy="9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" h="1923" extrusionOk="0">
                      <a:moveTo>
                        <a:pt x="274" y="1"/>
                      </a:moveTo>
                      <a:cubicBezTo>
                        <a:pt x="340" y="647"/>
                        <a:pt x="307" y="1334"/>
                        <a:pt x="1" y="1923"/>
                      </a:cubicBezTo>
                      <a:cubicBezTo>
                        <a:pt x="392" y="1716"/>
                        <a:pt x="836" y="1585"/>
                        <a:pt x="1280" y="1585"/>
                      </a:cubicBezTo>
                      <a:cubicBezTo>
                        <a:pt x="1493" y="1585"/>
                        <a:pt x="1707" y="1615"/>
                        <a:pt x="1915" y="1682"/>
                      </a:cubicBezTo>
                      <a:cubicBezTo>
                        <a:pt x="1699" y="1600"/>
                        <a:pt x="1470" y="1564"/>
                        <a:pt x="1239" y="1564"/>
                      </a:cubicBezTo>
                      <a:cubicBezTo>
                        <a:pt x="983" y="1564"/>
                        <a:pt x="725" y="1608"/>
                        <a:pt x="481" y="1682"/>
                      </a:cubicBezTo>
                      <a:cubicBezTo>
                        <a:pt x="349" y="1727"/>
                        <a:pt x="209" y="1777"/>
                        <a:pt x="81" y="1841"/>
                      </a:cubicBezTo>
                      <a:lnTo>
                        <a:pt x="81" y="1841"/>
                      </a:lnTo>
                      <a:cubicBezTo>
                        <a:pt x="334" y="1272"/>
                        <a:pt x="371" y="613"/>
                        <a:pt x="27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6"/>
                <p:cNvSpPr/>
                <p:nvPr/>
              </p:nvSpPr>
              <p:spPr>
                <a:xfrm>
                  <a:off x="-683546" y="6323179"/>
                  <a:ext cx="82981" cy="8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66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16" y="548"/>
                        <a:pt x="141" y="1111"/>
                        <a:pt x="58" y="1666"/>
                      </a:cubicBezTo>
                      <a:cubicBezTo>
                        <a:pt x="390" y="1476"/>
                        <a:pt x="761" y="1378"/>
                        <a:pt x="1134" y="1378"/>
                      </a:cubicBezTo>
                      <a:cubicBezTo>
                        <a:pt x="1329" y="1378"/>
                        <a:pt x="1525" y="1405"/>
                        <a:pt x="1716" y="1459"/>
                      </a:cubicBezTo>
                      <a:cubicBezTo>
                        <a:pt x="1506" y="1387"/>
                        <a:pt x="1288" y="1351"/>
                        <a:pt x="1070" y="1351"/>
                      </a:cubicBezTo>
                      <a:cubicBezTo>
                        <a:pt x="865" y="1351"/>
                        <a:pt x="661" y="1382"/>
                        <a:pt x="464" y="1443"/>
                      </a:cubicBezTo>
                      <a:cubicBezTo>
                        <a:pt x="345" y="1480"/>
                        <a:pt x="226" y="1530"/>
                        <a:pt x="113" y="1588"/>
                      </a:cubicBezTo>
                      <a:lnTo>
                        <a:pt x="113" y="1588"/>
                      </a:lnTo>
                      <a:cubicBezTo>
                        <a:pt x="173" y="1056"/>
                        <a:pt x="137" y="517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6"/>
                <p:cNvSpPr/>
                <p:nvPr/>
              </p:nvSpPr>
              <p:spPr>
                <a:xfrm>
                  <a:off x="-639057" y="6284347"/>
                  <a:ext cx="68136" cy="57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9" h="1194" extrusionOk="0">
                      <a:moveTo>
                        <a:pt x="0" y="0"/>
                      </a:moveTo>
                      <a:cubicBezTo>
                        <a:pt x="158" y="365"/>
                        <a:pt x="232" y="763"/>
                        <a:pt x="216" y="1160"/>
                      </a:cubicBezTo>
                      <a:lnTo>
                        <a:pt x="216" y="1193"/>
                      </a:lnTo>
                      <a:lnTo>
                        <a:pt x="240" y="1177"/>
                      </a:lnTo>
                      <a:cubicBezTo>
                        <a:pt x="497" y="1053"/>
                        <a:pt x="775" y="994"/>
                        <a:pt x="1055" y="994"/>
                      </a:cubicBezTo>
                      <a:cubicBezTo>
                        <a:pt x="1073" y="994"/>
                        <a:pt x="1092" y="994"/>
                        <a:pt x="1110" y="995"/>
                      </a:cubicBezTo>
                      <a:cubicBezTo>
                        <a:pt x="1210" y="995"/>
                        <a:pt x="1309" y="1011"/>
                        <a:pt x="1409" y="1036"/>
                      </a:cubicBezTo>
                      <a:cubicBezTo>
                        <a:pt x="1309" y="1003"/>
                        <a:pt x="1210" y="986"/>
                        <a:pt x="1110" y="970"/>
                      </a:cubicBezTo>
                      <a:cubicBezTo>
                        <a:pt x="1076" y="968"/>
                        <a:pt x="1042" y="967"/>
                        <a:pt x="1008" y="967"/>
                      </a:cubicBezTo>
                      <a:cubicBezTo>
                        <a:pt x="746" y="967"/>
                        <a:pt x="486" y="1022"/>
                        <a:pt x="250" y="1131"/>
                      </a:cubicBezTo>
                      <a:lnTo>
                        <a:pt x="250" y="1131"/>
                      </a:lnTo>
                      <a:cubicBezTo>
                        <a:pt x="261" y="735"/>
                        <a:pt x="178" y="348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6"/>
                <p:cNvSpPr/>
                <p:nvPr/>
              </p:nvSpPr>
              <p:spPr>
                <a:xfrm>
                  <a:off x="-601822" y="6248273"/>
                  <a:ext cx="45746" cy="39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821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0" y="266"/>
                        <a:pt x="150" y="539"/>
                        <a:pt x="150" y="821"/>
                      </a:cubicBezTo>
                      <a:lnTo>
                        <a:pt x="183" y="796"/>
                      </a:lnTo>
                      <a:cubicBezTo>
                        <a:pt x="359" y="667"/>
                        <a:pt x="574" y="544"/>
                        <a:pt x="796" y="544"/>
                      </a:cubicBezTo>
                      <a:cubicBezTo>
                        <a:pt x="845" y="544"/>
                        <a:pt x="895" y="550"/>
                        <a:pt x="945" y="564"/>
                      </a:cubicBezTo>
                      <a:cubicBezTo>
                        <a:pt x="891" y="544"/>
                        <a:pt x="830" y="529"/>
                        <a:pt x="774" y="529"/>
                      </a:cubicBezTo>
                      <a:cubicBezTo>
                        <a:pt x="762" y="529"/>
                        <a:pt x="750" y="529"/>
                        <a:pt x="738" y="531"/>
                      </a:cubicBezTo>
                      <a:cubicBezTo>
                        <a:pt x="536" y="554"/>
                        <a:pt x="349" y="621"/>
                        <a:pt x="189" y="739"/>
                      </a:cubicBezTo>
                      <a:lnTo>
                        <a:pt x="189" y="739"/>
                      </a:lnTo>
                      <a:cubicBezTo>
                        <a:pt x="176" y="486"/>
                        <a:pt x="111" y="22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4" name="Google Shape;304;p6"/>
              <p:cNvGrpSpPr/>
              <p:nvPr/>
            </p:nvGrpSpPr>
            <p:grpSpPr>
              <a:xfrm flipH="1">
                <a:off x="8512771" y="3477794"/>
                <a:ext cx="260067" cy="193237"/>
                <a:chOff x="-5636176" y="5200994"/>
                <a:chExt cx="260067" cy="193237"/>
              </a:xfrm>
            </p:grpSpPr>
            <p:sp>
              <p:nvSpPr>
                <p:cNvPr id="305" name="Google Shape;305;p6"/>
                <p:cNvSpPr/>
                <p:nvPr/>
              </p:nvSpPr>
              <p:spPr>
                <a:xfrm>
                  <a:off x="-5636176" y="5200994"/>
                  <a:ext cx="260067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8" h="3985" extrusionOk="0">
                      <a:moveTo>
                        <a:pt x="4873" y="0"/>
                      </a:moveTo>
                      <a:cubicBezTo>
                        <a:pt x="3586" y="0"/>
                        <a:pt x="310" y="275"/>
                        <a:pt x="771" y="3107"/>
                      </a:cubicBezTo>
                      <a:cubicBezTo>
                        <a:pt x="332" y="3330"/>
                        <a:pt x="0" y="3819"/>
                        <a:pt x="0" y="3819"/>
                      </a:cubicBezTo>
                      <a:lnTo>
                        <a:pt x="299" y="3985"/>
                      </a:lnTo>
                      <a:cubicBezTo>
                        <a:pt x="406" y="3686"/>
                        <a:pt x="605" y="3430"/>
                        <a:pt x="870" y="3256"/>
                      </a:cubicBezTo>
                      <a:cubicBezTo>
                        <a:pt x="980" y="3292"/>
                        <a:pt x="1203" y="3352"/>
                        <a:pt x="1478" y="3352"/>
                      </a:cubicBezTo>
                      <a:cubicBezTo>
                        <a:pt x="2014" y="3352"/>
                        <a:pt x="2744" y="3123"/>
                        <a:pt x="3199" y="2038"/>
                      </a:cubicBezTo>
                      <a:cubicBezTo>
                        <a:pt x="3986" y="157"/>
                        <a:pt x="5378" y="16"/>
                        <a:pt x="5378" y="16"/>
                      </a:cubicBezTo>
                      <a:cubicBezTo>
                        <a:pt x="5378" y="16"/>
                        <a:pt x="5183" y="0"/>
                        <a:pt x="48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6"/>
                <p:cNvSpPr/>
                <p:nvPr/>
              </p:nvSpPr>
              <p:spPr>
                <a:xfrm>
                  <a:off x="-5600537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2967" y="0"/>
                      </a:moveTo>
                      <a:cubicBezTo>
                        <a:pt x="1691" y="166"/>
                        <a:pt x="133" y="705"/>
                        <a:pt x="1" y="2279"/>
                      </a:cubicBezTo>
                      <a:cubicBezTo>
                        <a:pt x="158" y="2237"/>
                        <a:pt x="316" y="2155"/>
                        <a:pt x="440" y="2047"/>
                      </a:cubicBezTo>
                      <a:cubicBezTo>
                        <a:pt x="838" y="1575"/>
                        <a:pt x="863" y="920"/>
                        <a:pt x="1343" y="696"/>
                      </a:cubicBezTo>
                      <a:cubicBezTo>
                        <a:pt x="1824" y="497"/>
                        <a:pt x="2495" y="299"/>
                        <a:pt x="2967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6"/>
                <p:cNvSpPr/>
                <p:nvPr/>
              </p:nvSpPr>
              <p:spPr>
                <a:xfrm>
                  <a:off x="-5539606" y="5287893"/>
                  <a:ext cx="63348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476" extrusionOk="0">
                      <a:moveTo>
                        <a:pt x="1309" y="0"/>
                      </a:moveTo>
                      <a:cubicBezTo>
                        <a:pt x="473" y="58"/>
                        <a:pt x="323" y="854"/>
                        <a:pt x="0" y="1475"/>
                      </a:cubicBezTo>
                      <a:cubicBezTo>
                        <a:pt x="423" y="1343"/>
                        <a:pt x="879" y="1003"/>
                        <a:pt x="1202" y="241"/>
                      </a:cubicBezTo>
                      <a:cubicBezTo>
                        <a:pt x="1235" y="158"/>
                        <a:pt x="1268" y="83"/>
                        <a:pt x="130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6"/>
                <p:cNvSpPr/>
                <p:nvPr/>
              </p:nvSpPr>
              <p:spPr>
                <a:xfrm>
                  <a:off x="-5636176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81" y="0"/>
                      </a:moveTo>
                      <a:cubicBezTo>
                        <a:pt x="32" y="0"/>
                        <a:pt x="0" y="30"/>
                        <a:pt x="0" y="30"/>
                      </a:cubicBezTo>
                      <a:cubicBezTo>
                        <a:pt x="13" y="140"/>
                        <a:pt x="107" y="214"/>
                        <a:pt x="210" y="214"/>
                      </a:cubicBezTo>
                      <a:cubicBezTo>
                        <a:pt x="240" y="214"/>
                        <a:pt x="270" y="208"/>
                        <a:pt x="299" y="195"/>
                      </a:cubicBezTo>
                      <a:cubicBezTo>
                        <a:pt x="215" y="38"/>
                        <a:pt x="137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BA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6"/>
                <p:cNvSpPr/>
                <p:nvPr/>
              </p:nvSpPr>
              <p:spPr>
                <a:xfrm>
                  <a:off x="-5590092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3488" y="1"/>
                      </a:moveTo>
                      <a:cubicBezTo>
                        <a:pt x="1997" y="448"/>
                        <a:pt x="779" y="1592"/>
                        <a:pt x="0" y="2917"/>
                      </a:cubicBezTo>
                      <a:cubicBezTo>
                        <a:pt x="771" y="1757"/>
                        <a:pt x="1815" y="738"/>
                        <a:pt x="3082" y="158"/>
                      </a:cubicBezTo>
                      <a:lnTo>
                        <a:pt x="348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6"/>
                <p:cNvSpPr/>
                <p:nvPr/>
              </p:nvSpPr>
              <p:spPr>
                <a:xfrm>
                  <a:off x="-5582886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92" y="0"/>
                      </a:moveTo>
                      <a:cubicBezTo>
                        <a:pt x="224" y="398"/>
                        <a:pt x="199" y="829"/>
                        <a:pt x="25" y="1210"/>
                      </a:cubicBezTo>
                      <a:lnTo>
                        <a:pt x="0" y="1260"/>
                      </a:lnTo>
                      <a:cubicBezTo>
                        <a:pt x="20" y="1248"/>
                        <a:pt x="39" y="1237"/>
                        <a:pt x="58" y="1226"/>
                      </a:cubicBezTo>
                      <a:lnTo>
                        <a:pt x="58" y="1226"/>
                      </a:lnTo>
                      <a:lnTo>
                        <a:pt x="58" y="1226"/>
                      </a:lnTo>
                      <a:cubicBezTo>
                        <a:pt x="58" y="1226"/>
                        <a:pt x="58" y="1226"/>
                        <a:pt x="58" y="1226"/>
                      </a:cubicBezTo>
                      <a:lnTo>
                        <a:pt x="58" y="1226"/>
                      </a:lnTo>
                      <a:cubicBezTo>
                        <a:pt x="396" y="1042"/>
                        <a:pt x="789" y="985"/>
                        <a:pt x="1167" y="985"/>
                      </a:cubicBezTo>
                      <a:cubicBezTo>
                        <a:pt x="1193" y="985"/>
                        <a:pt x="1218" y="986"/>
                        <a:pt x="1243" y="986"/>
                      </a:cubicBezTo>
                      <a:cubicBezTo>
                        <a:pt x="1160" y="976"/>
                        <a:pt x="1076" y="971"/>
                        <a:pt x="992" y="971"/>
                      </a:cubicBezTo>
                      <a:cubicBezTo>
                        <a:pt x="678" y="971"/>
                        <a:pt x="365" y="1042"/>
                        <a:pt x="79" y="1179"/>
                      </a:cubicBezTo>
                      <a:lnTo>
                        <a:pt x="79" y="1179"/>
                      </a:lnTo>
                      <a:cubicBezTo>
                        <a:pt x="195" y="901"/>
                        <a:pt x="230" y="596"/>
                        <a:pt x="183" y="298"/>
                      </a:cubicBezTo>
                      <a:cubicBezTo>
                        <a:pt x="166" y="199"/>
                        <a:pt x="133" y="100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6"/>
                <p:cNvSpPr/>
                <p:nvPr/>
              </p:nvSpPr>
              <p:spPr>
                <a:xfrm>
                  <a:off x="-5551261" y="5247031"/>
                  <a:ext cx="52951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86" extrusionOk="0">
                      <a:moveTo>
                        <a:pt x="76" y="0"/>
                      </a:moveTo>
                      <a:cubicBezTo>
                        <a:pt x="192" y="348"/>
                        <a:pt x="175" y="721"/>
                        <a:pt x="18" y="1053"/>
                      </a:cubicBezTo>
                      <a:lnTo>
                        <a:pt x="1" y="1086"/>
                      </a:lnTo>
                      <a:cubicBezTo>
                        <a:pt x="225" y="1040"/>
                        <a:pt x="450" y="1016"/>
                        <a:pt x="674" y="1016"/>
                      </a:cubicBezTo>
                      <a:cubicBezTo>
                        <a:pt x="815" y="1016"/>
                        <a:pt x="955" y="1025"/>
                        <a:pt x="1095" y="1044"/>
                      </a:cubicBezTo>
                      <a:cubicBezTo>
                        <a:pt x="921" y="1007"/>
                        <a:pt x="743" y="988"/>
                        <a:pt x="564" y="988"/>
                      </a:cubicBezTo>
                      <a:cubicBezTo>
                        <a:pt x="397" y="988"/>
                        <a:pt x="229" y="1005"/>
                        <a:pt x="65" y="1038"/>
                      </a:cubicBezTo>
                      <a:lnTo>
                        <a:pt x="65" y="1038"/>
                      </a:lnTo>
                      <a:cubicBezTo>
                        <a:pt x="217" y="706"/>
                        <a:pt x="220" y="338"/>
                        <a:pt x="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6"/>
                <p:cNvSpPr/>
                <p:nvPr/>
              </p:nvSpPr>
              <p:spPr>
                <a:xfrm>
                  <a:off x="-551359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59" y="1"/>
                      </a:moveTo>
                      <a:cubicBezTo>
                        <a:pt x="133" y="249"/>
                        <a:pt x="117" y="515"/>
                        <a:pt x="9" y="755"/>
                      </a:cubicBezTo>
                      <a:lnTo>
                        <a:pt x="1" y="788"/>
                      </a:lnTo>
                      <a:cubicBezTo>
                        <a:pt x="77" y="779"/>
                        <a:pt x="153" y="774"/>
                        <a:pt x="230" y="774"/>
                      </a:cubicBezTo>
                      <a:cubicBezTo>
                        <a:pt x="421" y="774"/>
                        <a:pt x="613" y="803"/>
                        <a:pt x="796" y="863"/>
                      </a:cubicBezTo>
                      <a:cubicBezTo>
                        <a:pt x="610" y="779"/>
                        <a:pt x="409" y="735"/>
                        <a:pt x="204" y="735"/>
                      </a:cubicBezTo>
                      <a:cubicBezTo>
                        <a:pt x="154" y="735"/>
                        <a:pt x="104" y="738"/>
                        <a:pt x="53" y="743"/>
                      </a:cubicBezTo>
                      <a:lnTo>
                        <a:pt x="53" y="743"/>
                      </a:lnTo>
                      <a:cubicBezTo>
                        <a:pt x="119" y="568"/>
                        <a:pt x="140" y="372"/>
                        <a:pt x="117" y="191"/>
                      </a:cubicBezTo>
                      <a:cubicBezTo>
                        <a:pt x="100" y="125"/>
                        <a:pt x="84" y="59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6"/>
                <p:cNvSpPr/>
                <p:nvPr/>
              </p:nvSpPr>
              <p:spPr>
                <a:xfrm>
                  <a:off x="-5480320" y="5212987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141" y="0"/>
                      </a:moveTo>
                      <a:cubicBezTo>
                        <a:pt x="199" y="182"/>
                        <a:pt x="117" y="356"/>
                        <a:pt x="25" y="505"/>
                      </a:cubicBezTo>
                      <a:lnTo>
                        <a:pt x="1" y="539"/>
                      </a:lnTo>
                      <a:cubicBezTo>
                        <a:pt x="46" y="534"/>
                        <a:pt x="92" y="532"/>
                        <a:pt x="138" y="532"/>
                      </a:cubicBezTo>
                      <a:cubicBezTo>
                        <a:pt x="277" y="532"/>
                        <a:pt x="417" y="551"/>
                        <a:pt x="547" y="588"/>
                      </a:cubicBezTo>
                      <a:cubicBezTo>
                        <a:pt x="409" y="523"/>
                        <a:pt x="258" y="496"/>
                        <a:pt x="100" y="496"/>
                      </a:cubicBezTo>
                      <a:cubicBezTo>
                        <a:pt x="91" y="496"/>
                        <a:pt x="82" y="496"/>
                        <a:pt x="73" y="496"/>
                      </a:cubicBezTo>
                      <a:lnTo>
                        <a:pt x="73" y="496"/>
                      </a:lnTo>
                      <a:cubicBezTo>
                        <a:pt x="151" y="350"/>
                        <a:pt x="227" y="164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" name="Google Shape;314;p6"/>
              <p:cNvGrpSpPr/>
              <p:nvPr/>
            </p:nvGrpSpPr>
            <p:grpSpPr>
              <a:xfrm flipH="1">
                <a:off x="8720100" y="4306414"/>
                <a:ext cx="329847" cy="419937"/>
                <a:chOff x="-7799836" y="6124864"/>
                <a:chExt cx="329847" cy="419937"/>
              </a:xfrm>
            </p:grpSpPr>
            <p:sp>
              <p:nvSpPr>
                <p:cNvPr id="315" name="Google Shape;315;p6"/>
                <p:cNvSpPr/>
                <p:nvPr/>
              </p:nvSpPr>
              <p:spPr>
                <a:xfrm>
                  <a:off x="-7799836" y="6124864"/>
                  <a:ext cx="323850" cy="419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7" h="8684" extrusionOk="0">
                      <a:moveTo>
                        <a:pt x="1129" y="1"/>
                      </a:moveTo>
                      <a:lnTo>
                        <a:pt x="1129" y="1"/>
                      </a:lnTo>
                      <a:cubicBezTo>
                        <a:pt x="1128" y="2"/>
                        <a:pt x="1" y="7448"/>
                        <a:pt x="4915" y="7448"/>
                      </a:cubicBezTo>
                      <a:cubicBezTo>
                        <a:pt x="5072" y="7448"/>
                        <a:pt x="5235" y="7440"/>
                        <a:pt x="5404" y="7424"/>
                      </a:cubicBezTo>
                      <a:cubicBezTo>
                        <a:pt x="5694" y="8129"/>
                        <a:pt x="6415" y="8684"/>
                        <a:pt x="6415" y="8684"/>
                      </a:cubicBezTo>
                      <a:lnTo>
                        <a:pt x="6696" y="8245"/>
                      </a:lnTo>
                      <a:cubicBezTo>
                        <a:pt x="6249" y="8054"/>
                        <a:pt x="5884" y="7714"/>
                        <a:pt x="5644" y="7292"/>
                      </a:cubicBezTo>
                      <a:cubicBezTo>
                        <a:pt x="5843" y="6803"/>
                        <a:pt x="6473" y="4815"/>
                        <a:pt x="4012" y="3572"/>
                      </a:cubicBezTo>
                      <a:cubicBezTo>
                        <a:pt x="1204" y="2155"/>
                        <a:pt x="1129" y="1"/>
                        <a:pt x="11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6"/>
                <p:cNvSpPr/>
                <p:nvPr/>
              </p:nvSpPr>
              <p:spPr>
                <a:xfrm>
                  <a:off x="-7749302" y="6249869"/>
                  <a:ext cx="154696" cy="232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9" h="4807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25" y="1973"/>
                        <a:pt x="788" y="4433"/>
                        <a:pt x="3199" y="4806"/>
                      </a:cubicBezTo>
                      <a:cubicBezTo>
                        <a:pt x="3149" y="4549"/>
                        <a:pt x="3050" y="4309"/>
                        <a:pt x="2892" y="4102"/>
                      </a:cubicBezTo>
                      <a:cubicBezTo>
                        <a:pt x="2205" y="3447"/>
                        <a:pt x="1202" y="3340"/>
                        <a:pt x="896" y="2578"/>
                      </a:cubicBezTo>
                      <a:cubicBezTo>
                        <a:pt x="655" y="1815"/>
                        <a:pt x="423" y="755"/>
                        <a:pt x="1" y="1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6"/>
                <p:cNvSpPr/>
                <p:nvPr/>
              </p:nvSpPr>
              <p:spPr>
                <a:xfrm>
                  <a:off x="-7623089" y="6288361"/>
                  <a:ext cx="103437" cy="105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9" h="2180" extrusionOk="0">
                      <a:moveTo>
                        <a:pt x="1" y="0"/>
                      </a:moveTo>
                      <a:cubicBezTo>
                        <a:pt x="1" y="1284"/>
                        <a:pt x="1210" y="1599"/>
                        <a:pt x="2138" y="2179"/>
                      </a:cubicBezTo>
                      <a:cubicBezTo>
                        <a:pt x="1973" y="1500"/>
                        <a:pt x="1500" y="762"/>
                        <a:pt x="357" y="191"/>
                      </a:cubicBezTo>
                      <a:cubicBezTo>
                        <a:pt x="233" y="124"/>
                        <a:pt x="117" y="66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6"/>
                <p:cNvSpPr/>
                <p:nvPr/>
              </p:nvSpPr>
              <p:spPr>
                <a:xfrm>
                  <a:off x="-7499294" y="6523137"/>
                  <a:ext cx="29305" cy="21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448" extrusionOk="0">
                      <a:moveTo>
                        <a:pt x="481" y="0"/>
                      </a:moveTo>
                      <a:cubicBezTo>
                        <a:pt x="1" y="208"/>
                        <a:pt x="200" y="448"/>
                        <a:pt x="200" y="448"/>
                      </a:cubicBezTo>
                      <a:cubicBezTo>
                        <a:pt x="606" y="348"/>
                        <a:pt x="481" y="0"/>
                        <a:pt x="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6"/>
                <p:cNvSpPr/>
                <p:nvPr/>
              </p:nvSpPr>
              <p:spPr>
                <a:xfrm>
                  <a:off x="-7735666" y="6194983"/>
                  <a:ext cx="199958" cy="27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5" h="5693" extrusionOk="0">
                      <a:moveTo>
                        <a:pt x="0" y="1"/>
                      </a:moveTo>
                      <a:cubicBezTo>
                        <a:pt x="556" y="2345"/>
                        <a:pt x="2188" y="4334"/>
                        <a:pt x="4135" y="5693"/>
                      </a:cubicBezTo>
                      <a:cubicBezTo>
                        <a:pt x="2412" y="4400"/>
                        <a:pt x="953" y="2677"/>
                        <a:pt x="199" y="647"/>
                      </a:cubicBezTo>
                      <a:lnTo>
                        <a:pt x="133" y="43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-7647123" y="6363267"/>
                  <a:ext cx="92218" cy="92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923" extrusionOk="0">
                      <a:moveTo>
                        <a:pt x="1633" y="1"/>
                      </a:moveTo>
                      <a:lnTo>
                        <a:pt x="1633" y="1"/>
                      </a:lnTo>
                      <a:cubicBezTo>
                        <a:pt x="1632" y="8"/>
                        <a:pt x="1631" y="16"/>
                        <a:pt x="1631" y="23"/>
                      </a:cubicBezTo>
                      <a:lnTo>
                        <a:pt x="1631" y="23"/>
                      </a:lnTo>
                      <a:cubicBezTo>
                        <a:pt x="1631" y="19"/>
                        <a:pt x="1632" y="14"/>
                        <a:pt x="1633" y="9"/>
                      </a:cubicBezTo>
                      <a:lnTo>
                        <a:pt x="1633" y="1"/>
                      </a:lnTo>
                      <a:close/>
                      <a:moveTo>
                        <a:pt x="1631" y="23"/>
                      </a:moveTo>
                      <a:lnTo>
                        <a:pt x="1631" y="23"/>
                      </a:lnTo>
                      <a:cubicBezTo>
                        <a:pt x="1537" y="631"/>
                        <a:pt x="1575" y="1277"/>
                        <a:pt x="1826" y="1841"/>
                      </a:cubicBezTo>
                      <a:lnTo>
                        <a:pt x="1826" y="1841"/>
                      </a:lnTo>
                      <a:cubicBezTo>
                        <a:pt x="1698" y="1778"/>
                        <a:pt x="1558" y="1728"/>
                        <a:pt x="1426" y="1691"/>
                      </a:cubicBezTo>
                      <a:cubicBezTo>
                        <a:pt x="1182" y="1612"/>
                        <a:pt x="927" y="1566"/>
                        <a:pt x="674" y="1566"/>
                      </a:cubicBezTo>
                      <a:cubicBezTo>
                        <a:pt x="445" y="1566"/>
                        <a:pt x="217" y="1604"/>
                        <a:pt x="1" y="1691"/>
                      </a:cubicBezTo>
                      <a:cubicBezTo>
                        <a:pt x="209" y="1622"/>
                        <a:pt x="426" y="1591"/>
                        <a:pt x="642" y="1591"/>
                      </a:cubicBezTo>
                      <a:cubicBezTo>
                        <a:pt x="1079" y="1591"/>
                        <a:pt x="1519" y="1718"/>
                        <a:pt x="1906" y="1923"/>
                      </a:cubicBezTo>
                      <a:cubicBezTo>
                        <a:pt x="1603" y="1341"/>
                        <a:pt x="1567" y="671"/>
                        <a:pt x="1631" y="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-7693595" y="6322792"/>
                  <a:ext cx="82981" cy="80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667" extrusionOk="0">
                      <a:moveTo>
                        <a:pt x="1716" y="1"/>
                      </a:moveTo>
                      <a:cubicBezTo>
                        <a:pt x="1570" y="519"/>
                        <a:pt x="1535" y="1061"/>
                        <a:pt x="1603" y="1596"/>
                      </a:cubicBezTo>
                      <a:lnTo>
                        <a:pt x="1603" y="1596"/>
                      </a:lnTo>
                      <a:cubicBezTo>
                        <a:pt x="1300" y="1440"/>
                        <a:pt x="965" y="1360"/>
                        <a:pt x="632" y="1360"/>
                      </a:cubicBezTo>
                      <a:cubicBezTo>
                        <a:pt x="418" y="1360"/>
                        <a:pt x="205" y="1393"/>
                        <a:pt x="0" y="1459"/>
                      </a:cubicBezTo>
                      <a:cubicBezTo>
                        <a:pt x="188" y="1409"/>
                        <a:pt x="380" y="1384"/>
                        <a:pt x="572" y="1384"/>
                      </a:cubicBezTo>
                      <a:cubicBezTo>
                        <a:pt x="948" y="1384"/>
                        <a:pt x="1323" y="1479"/>
                        <a:pt x="1658" y="1666"/>
                      </a:cubicBezTo>
                      <a:cubicBezTo>
                        <a:pt x="1575" y="1119"/>
                        <a:pt x="1591" y="548"/>
                        <a:pt x="1716" y="9"/>
                      </a:cubicBezTo>
                      <a:lnTo>
                        <a:pt x="171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-7723238" y="6283961"/>
                  <a:ext cx="68136" cy="58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9" h="1202" extrusionOk="0">
                      <a:moveTo>
                        <a:pt x="1409" y="0"/>
                      </a:moveTo>
                      <a:cubicBezTo>
                        <a:pt x="1231" y="356"/>
                        <a:pt x="1148" y="751"/>
                        <a:pt x="1159" y="1140"/>
                      </a:cubicBezTo>
                      <a:lnTo>
                        <a:pt x="1159" y="1140"/>
                      </a:lnTo>
                      <a:cubicBezTo>
                        <a:pt x="984" y="1063"/>
                        <a:pt x="794" y="1010"/>
                        <a:pt x="597" y="986"/>
                      </a:cubicBezTo>
                      <a:cubicBezTo>
                        <a:pt x="539" y="979"/>
                        <a:pt x="480" y="975"/>
                        <a:pt x="421" y="975"/>
                      </a:cubicBezTo>
                      <a:cubicBezTo>
                        <a:pt x="279" y="975"/>
                        <a:pt x="135" y="997"/>
                        <a:pt x="0" y="1044"/>
                      </a:cubicBezTo>
                      <a:cubicBezTo>
                        <a:pt x="128" y="1014"/>
                        <a:pt x="257" y="999"/>
                        <a:pt x="387" y="999"/>
                      </a:cubicBezTo>
                      <a:cubicBezTo>
                        <a:pt x="655" y="999"/>
                        <a:pt x="923" y="1062"/>
                        <a:pt x="1169" y="1185"/>
                      </a:cubicBezTo>
                      <a:lnTo>
                        <a:pt x="1193" y="1201"/>
                      </a:lnTo>
                      <a:lnTo>
                        <a:pt x="1193" y="1168"/>
                      </a:lnTo>
                      <a:cubicBezTo>
                        <a:pt x="1177" y="771"/>
                        <a:pt x="1251" y="373"/>
                        <a:pt x="1409" y="8"/>
                      </a:cubicBezTo>
                      <a:lnTo>
                        <a:pt x="140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6"/>
                <p:cNvSpPr/>
                <p:nvPr/>
              </p:nvSpPr>
              <p:spPr>
                <a:xfrm>
                  <a:off x="-7738083" y="6248273"/>
                  <a:ext cx="45746" cy="39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" h="821" extrusionOk="0">
                      <a:moveTo>
                        <a:pt x="945" y="1"/>
                      </a:moveTo>
                      <a:cubicBezTo>
                        <a:pt x="834" y="230"/>
                        <a:pt x="769" y="490"/>
                        <a:pt x="763" y="744"/>
                      </a:cubicBezTo>
                      <a:lnTo>
                        <a:pt x="763" y="744"/>
                      </a:lnTo>
                      <a:cubicBezTo>
                        <a:pt x="603" y="623"/>
                        <a:pt x="413" y="555"/>
                        <a:pt x="208" y="531"/>
                      </a:cubicBezTo>
                      <a:cubicBezTo>
                        <a:pt x="196" y="529"/>
                        <a:pt x="184" y="529"/>
                        <a:pt x="172" y="529"/>
                      </a:cubicBezTo>
                      <a:cubicBezTo>
                        <a:pt x="115" y="529"/>
                        <a:pt x="55" y="544"/>
                        <a:pt x="1" y="564"/>
                      </a:cubicBezTo>
                      <a:cubicBezTo>
                        <a:pt x="51" y="550"/>
                        <a:pt x="101" y="544"/>
                        <a:pt x="150" y="544"/>
                      </a:cubicBezTo>
                      <a:cubicBezTo>
                        <a:pt x="372" y="544"/>
                        <a:pt x="587" y="667"/>
                        <a:pt x="763" y="796"/>
                      </a:cubicBezTo>
                      <a:lnTo>
                        <a:pt x="796" y="821"/>
                      </a:lnTo>
                      <a:cubicBezTo>
                        <a:pt x="796" y="539"/>
                        <a:pt x="846" y="266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4" name="Google Shape;324;p6"/>
              <p:cNvGrpSpPr/>
              <p:nvPr/>
            </p:nvGrpSpPr>
            <p:grpSpPr>
              <a:xfrm rot="4925126" flipH="1">
                <a:off x="215655" y="1677422"/>
                <a:ext cx="260073" cy="193242"/>
                <a:chOff x="-5636176" y="5200994"/>
                <a:chExt cx="260067" cy="193237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-5636176" y="5200994"/>
                  <a:ext cx="260067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8" h="3985" extrusionOk="0">
                      <a:moveTo>
                        <a:pt x="4873" y="0"/>
                      </a:moveTo>
                      <a:cubicBezTo>
                        <a:pt x="3586" y="0"/>
                        <a:pt x="310" y="275"/>
                        <a:pt x="771" y="3107"/>
                      </a:cubicBezTo>
                      <a:cubicBezTo>
                        <a:pt x="332" y="3330"/>
                        <a:pt x="0" y="3819"/>
                        <a:pt x="0" y="3819"/>
                      </a:cubicBezTo>
                      <a:lnTo>
                        <a:pt x="299" y="3985"/>
                      </a:lnTo>
                      <a:cubicBezTo>
                        <a:pt x="406" y="3686"/>
                        <a:pt x="605" y="3430"/>
                        <a:pt x="870" y="3256"/>
                      </a:cubicBezTo>
                      <a:cubicBezTo>
                        <a:pt x="980" y="3292"/>
                        <a:pt x="1203" y="3352"/>
                        <a:pt x="1478" y="3352"/>
                      </a:cubicBezTo>
                      <a:cubicBezTo>
                        <a:pt x="2014" y="3352"/>
                        <a:pt x="2744" y="3123"/>
                        <a:pt x="3199" y="2038"/>
                      </a:cubicBezTo>
                      <a:cubicBezTo>
                        <a:pt x="3986" y="157"/>
                        <a:pt x="5378" y="16"/>
                        <a:pt x="5378" y="16"/>
                      </a:cubicBezTo>
                      <a:cubicBezTo>
                        <a:pt x="5378" y="16"/>
                        <a:pt x="5183" y="0"/>
                        <a:pt x="48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-5600537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2967" y="0"/>
                      </a:moveTo>
                      <a:cubicBezTo>
                        <a:pt x="1691" y="166"/>
                        <a:pt x="133" y="705"/>
                        <a:pt x="1" y="2279"/>
                      </a:cubicBezTo>
                      <a:cubicBezTo>
                        <a:pt x="158" y="2237"/>
                        <a:pt x="316" y="2155"/>
                        <a:pt x="440" y="2047"/>
                      </a:cubicBezTo>
                      <a:cubicBezTo>
                        <a:pt x="838" y="1575"/>
                        <a:pt x="863" y="920"/>
                        <a:pt x="1343" y="696"/>
                      </a:cubicBezTo>
                      <a:cubicBezTo>
                        <a:pt x="1824" y="497"/>
                        <a:pt x="2495" y="299"/>
                        <a:pt x="2967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-5539606" y="5287893"/>
                  <a:ext cx="63348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476" extrusionOk="0">
                      <a:moveTo>
                        <a:pt x="1309" y="0"/>
                      </a:moveTo>
                      <a:cubicBezTo>
                        <a:pt x="473" y="58"/>
                        <a:pt x="323" y="854"/>
                        <a:pt x="0" y="1475"/>
                      </a:cubicBezTo>
                      <a:cubicBezTo>
                        <a:pt x="423" y="1343"/>
                        <a:pt x="879" y="1003"/>
                        <a:pt x="1202" y="241"/>
                      </a:cubicBezTo>
                      <a:cubicBezTo>
                        <a:pt x="1235" y="158"/>
                        <a:pt x="1268" y="83"/>
                        <a:pt x="130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-5636176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81" y="0"/>
                      </a:moveTo>
                      <a:cubicBezTo>
                        <a:pt x="32" y="0"/>
                        <a:pt x="0" y="30"/>
                        <a:pt x="0" y="30"/>
                      </a:cubicBezTo>
                      <a:cubicBezTo>
                        <a:pt x="13" y="140"/>
                        <a:pt x="107" y="214"/>
                        <a:pt x="210" y="214"/>
                      </a:cubicBezTo>
                      <a:cubicBezTo>
                        <a:pt x="240" y="214"/>
                        <a:pt x="270" y="208"/>
                        <a:pt x="299" y="195"/>
                      </a:cubicBezTo>
                      <a:cubicBezTo>
                        <a:pt x="215" y="38"/>
                        <a:pt x="137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BA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-5590092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3488" y="1"/>
                      </a:moveTo>
                      <a:cubicBezTo>
                        <a:pt x="1997" y="448"/>
                        <a:pt x="779" y="1592"/>
                        <a:pt x="0" y="2917"/>
                      </a:cubicBezTo>
                      <a:cubicBezTo>
                        <a:pt x="771" y="1757"/>
                        <a:pt x="1815" y="738"/>
                        <a:pt x="3082" y="158"/>
                      </a:cubicBezTo>
                      <a:lnTo>
                        <a:pt x="348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-5582886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92" y="0"/>
                      </a:moveTo>
                      <a:cubicBezTo>
                        <a:pt x="224" y="398"/>
                        <a:pt x="199" y="829"/>
                        <a:pt x="25" y="1210"/>
                      </a:cubicBezTo>
                      <a:lnTo>
                        <a:pt x="0" y="1260"/>
                      </a:lnTo>
                      <a:cubicBezTo>
                        <a:pt x="20" y="1248"/>
                        <a:pt x="39" y="1237"/>
                        <a:pt x="58" y="1226"/>
                      </a:cubicBezTo>
                      <a:lnTo>
                        <a:pt x="58" y="1226"/>
                      </a:lnTo>
                      <a:lnTo>
                        <a:pt x="58" y="1226"/>
                      </a:lnTo>
                      <a:cubicBezTo>
                        <a:pt x="58" y="1226"/>
                        <a:pt x="58" y="1226"/>
                        <a:pt x="58" y="1226"/>
                      </a:cubicBezTo>
                      <a:lnTo>
                        <a:pt x="58" y="1226"/>
                      </a:lnTo>
                      <a:cubicBezTo>
                        <a:pt x="396" y="1042"/>
                        <a:pt x="789" y="985"/>
                        <a:pt x="1167" y="985"/>
                      </a:cubicBezTo>
                      <a:cubicBezTo>
                        <a:pt x="1193" y="985"/>
                        <a:pt x="1218" y="986"/>
                        <a:pt x="1243" y="986"/>
                      </a:cubicBezTo>
                      <a:cubicBezTo>
                        <a:pt x="1160" y="976"/>
                        <a:pt x="1076" y="971"/>
                        <a:pt x="992" y="971"/>
                      </a:cubicBezTo>
                      <a:cubicBezTo>
                        <a:pt x="678" y="971"/>
                        <a:pt x="365" y="1042"/>
                        <a:pt x="79" y="1179"/>
                      </a:cubicBezTo>
                      <a:lnTo>
                        <a:pt x="79" y="1179"/>
                      </a:lnTo>
                      <a:cubicBezTo>
                        <a:pt x="195" y="901"/>
                        <a:pt x="230" y="596"/>
                        <a:pt x="183" y="298"/>
                      </a:cubicBezTo>
                      <a:cubicBezTo>
                        <a:pt x="166" y="199"/>
                        <a:pt x="133" y="100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6"/>
                <p:cNvSpPr/>
                <p:nvPr/>
              </p:nvSpPr>
              <p:spPr>
                <a:xfrm>
                  <a:off x="-5551261" y="5247031"/>
                  <a:ext cx="52951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86" extrusionOk="0">
                      <a:moveTo>
                        <a:pt x="76" y="0"/>
                      </a:moveTo>
                      <a:cubicBezTo>
                        <a:pt x="192" y="348"/>
                        <a:pt x="175" y="721"/>
                        <a:pt x="18" y="1053"/>
                      </a:cubicBezTo>
                      <a:lnTo>
                        <a:pt x="1" y="1086"/>
                      </a:lnTo>
                      <a:cubicBezTo>
                        <a:pt x="225" y="1040"/>
                        <a:pt x="450" y="1016"/>
                        <a:pt x="674" y="1016"/>
                      </a:cubicBezTo>
                      <a:cubicBezTo>
                        <a:pt x="815" y="1016"/>
                        <a:pt x="955" y="1025"/>
                        <a:pt x="1095" y="1044"/>
                      </a:cubicBezTo>
                      <a:cubicBezTo>
                        <a:pt x="921" y="1007"/>
                        <a:pt x="743" y="988"/>
                        <a:pt x="564" y="988"/>
                      </a:cubicBezTo>
                      <a:cubicBezTo>
                        <a:pt x="397" y="988"/>
                        <a:pt x="229" y="1005"/>
                        <a:pt x="65" y="1038"/>
                      </a:cubicBezTo>
                      <a:lnTo>
                        <a:pt x="65" y="1038"/>
                      </a:lnTo>
                      <a:cubicBezTo>
                        <a:pt x="217" y="706"/>
                        <a:pt x="220" y="338"/>
                        <a:pt x="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6"/>
                <p:cNvSpPr/>
                <p:nvPr/>
              </p:nvSpPr>
              <p:spPr>
                <a:xfrm>
                  <a:off x="-551359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59" y="1"/>
                      </a:moveTo>
                      <a:cubicBezTo>
                        <a:pt x="133" y="249"/>
                        <a:pt x="117" y="515"/>
                        <a:pt x="9" y="755"/>
                      </a:cubicBezTo>
                      <a:lnTo>
                        <a:pt x="1" y="788"/>
                      </a:lnTo>
                      <a:cubicBezTo>
                        <a:pt x="77" y="779"/>
                        <a:pt x="153" y="774"/>
                        <a:pt x="230" y="774"/>
                      </a:cubicBezTo>
                      <a:cubicBezTo>
                        <a:pt x="421" y="774"/>
                        <a:pt x="613" y="803"/>
                        <a:pt x="796" y="863"/>
                      </a:cubicBezTo>
                      <a:cubicBezTo>
                        <a:pt x="610" y="779"/>
                        <a:pt x="409" y="735"/>
                        <a:pt x="204" y="735"/>
                      </a:cubicBezTo>
                      <a:cubicBezTo>
                        <a:pt x="154" y="735"/>
                        <a:pt x="104" y="738"/>
                        <a:pt x="53" y="743"/>
                      </a:cubicBezTo>
                      <a:lnTo>
                        <a:pt x="53" y="743"/>
                      </a:lnTo>
                      <a:cubicBezTo>
                        <a:pt x="119" y="568"/>
                        <a:pt x="140" y="372"/>
                        <a:pt x="117" y="191"/>
                      </a:cubicBezTo>
                      <a:cubicBezTo>
                        <a:pt x="100" y="125"/>
                        <a:pt x="84" y="59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6"/>
                <p:cNvSpPr/>
                <p:nvPr/>
              </p:nvSpPr>
              <p:spPr>
                <a:xfrm>
                  <a:off x="-5480320" y="5212987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141" y="0"/>
                      </a:moveTo>
                      <a:cubicBezTo>
                        <a:pt x="199" y="182"/>
                        <a:pt x="117" y="356"/>
                        <a:pt x="25" y="505"/>
                      </a:cubicBezTo>
                      <a:lnTo>
                        <a:pt x="1" y="539"/>
                      </a:lnTo>
                      <a:cubicBezTo>
                        <a:pt x="46" y="534"/>
                        <a:pt x="92" y="532"/>
                        <a:pt x="138" y="532"/>
                      </a:cubicBezTo>
                      <a:cubicBezTo>
                        <a:pt x="277" y="532"/>
                        <a:pt x="417" y="551"/>
                        <a:pt x="547" y="588"/>
                      </a:cubicBezTo>
                      <a:cubicBezTo>
                        <a:pt x="409" y="523"/>
                        <a:pt x="258" y="496"/>
                        <a:pt x="100" y="496"/>
                      </a:cubicBezTo>
                      <a:cubicBezTo>
                        <a:pt x="91" y="496"/>
                        <a:pt x="82" y="496"/>
                        <a:pt x="73" y="496"/>
                      </a:cubicBezTo>
                      <a:lnTo>
                        <a:pt x="73" y="496"/>
                      </a:lnTo>
                      <a:cubicBezTo>
                        <a:pt x="151" y="350"/>
                        <a:pt x="227" y="164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4" name="Google Shape;334;p6"/>
            <p:cNvGrpSpPr/>
            <p:nvPr/>
          </p:nvGrpSpPr>
          <p:grpSpPr>
            <a:xfrm>
              <a:off x="154311" y="99248"/>
              <a:ext cx="8904388" cy="4940120"/>
              <a:chOff x="154311" y="99248"/>
              <a:chExt cx="8904388" cy="4940120"/>
            </a:xfrm>
          </p:grpSpPr>
          <p:sp>
            <p:nvSpPr>
              <p:cNvPr id="335" name="Google Shape;335;p6"/>
              <p:cNvSpPr/>
              <p:nvPr/>
            </p:nvSpPr>
            <p:spPr>
              <a:xfrm flipH="1">
                <a:off x="3593346" y="291146"/>
                <a:ext cx="869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9" fill="none" extrusionOk="0">
                    <a:moveTo>
                      <a:pt x="1799" y="903"/>
                    </a:moveTo>
                    <a:cubicBezTo>
                      <a:pt x="1799" y="1392"/>
                      <a:pt x="1393" y="1798"/>
                      <a:pt x="896" y="1798"/>
                    </a:cubicBezTo>
                    <a:cubicBezTo>
                      <a:pt x="407" y="1798"/>
                      <a:pt x="1" y="1392"/>
                      <a:pt x="1" y="903"/>
                    </a:cubicBezTo>
                    <a:cubicBezTo>
                      <a:pt x="1" y="406"/>
                      <a:pt x="407" y="0"/>
                      <a:pt x="896" y="0"/>
                    </a:cubicBezTo>
                    <a:cubicBezTo>
                      <a:pt x="1393" y="0"/>
                      <a:pt x="1799" y="406"/>
                      <a:pt x="1799" y="903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flipH="1">
                <a:off x="970607" y="4777721"/>
                <a:ext cx="86995" cy="86947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8" fill="none" extrusionOk="0">
                    <a:moveTo>
                      <a:pt x="1799" y="895"/>
                    </a:moveTo>
                    <a:cubicBezTo>
                      <a:pt x="1799" y="1392"/>
                      <a:pt x="1401" y="1798"/>
                      <a:pt x="904" y="1798"/>
                    </a:cubicBezTo>
                    <a:cubicBezTo>
                      <a:pt x="407" y="1798"/>
                      <a:pt x="1" y="1392"/>
                      <a:pt x="1" y="895"/>
                    </a:cubicBezTo>
                    <a:cubicBezTo>
                      <a:pt x="1" y="398"/>
                      <a:pt x="407" y="0"/>
                      <a:pt x="904" y="0"/>
                    </a:cubicBezTo>
                    <a:cubicBezTo>
                      <a:pt x="1401" y="0"/>
                      <a:pt x="1799" y="398"/>
                      <a:pt x="1799" y="895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flipH="1">
                <a:off x="154311" y="2300573"/>
                <a:ext cx="869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9" fill="none" extrusionOk="0">
                    <a:moveTo>
                      <a:pt x="1799" y="895"/>
                    </a:moveTo>
                    <a:cubicBezTo>
                      <a:pt x="1799" y="1392"/>
                      <a:pt x="1401" y="1798"/>
                      <a:pt x="904" y="1798"/>
                    </a:cubicBezTo>
                    <a:cubicBezTo>
                      <a:pt x="407" y="1798"/>
                      <a:pt x="1" y="1392"/>
                      <a:pt x="1" y="895"/>
                    </a:cubicBezTo>
                    <a:cubicBezTo>
                      <a:pt x="1" y="406"/>
                      <a:pt x="407" y="0"/>
                      <a:pt x="904" y="0"/>
                    </a:cubicBezTo>
                    <a:cubicBezTo>
                      <a:pt x="1401" y="0"/>
                      <a:pt x="1799" y="406"/>
                      <a:pt x="1799" y="895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flipH="1">
                <a:off x="8957294" y="3169723"/>
                <a:ext cx="101406" cy="101454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98" fill="none" extrusionOk="0">
                    <a:moveTo>
                      <a:pt x="2097" y="896"/>
                    </a:moveTo>
                    <a:cubicBezTo>
                      <a:pt x="2097" y="1699"/>
                      <a:pt x="1127" y="2097"/>
                      <a:pt x="564" y="1534"/>
                    </a:cubicBezTo>
                    <a:cubicBezTo>
                      <a:pt x="1" y="962"/>
                      <a:pt x="398" y="1"/>
                      <a:pt x="1194" y="1"/>
                    </a:cubicBezTo>
                    <a:cubicBezTo>
                      <a:pt x="1691" y="1"/>
                      <a:pt x="2097" y="399"/>
                      <a:pt x="2097" y="896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flipH="1">
                <a:off x="8988341" y="4848607"/>
                <a:ext cx="39315" cy="3370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97" extrusionOk="0">
                    <a:moveTo>
                      <a:pt x="464" y="0"/>
                    </a:moveTo>
                    <a:cubicBezTo>
                      <a:pt x="150" y="0"/>
                      <a:pt x="0" y="373"/>
                      <a:pt x="216" y="597"/>
                    </a:cubicBezTo>
                    <a:cubicBezTo>
                      <a:pt x="287" y="665"/>
                      <a:pt x="374" y="696"/>
                      <a:pt x="459" y="696"/>
                    </a:cubicBezTo>
                    <a:cubicBezTo>
                      <a:pt x="640" y="696"/>
                      <a:pt x="812" y="557"/>
                      <a:pt x="812" y="348"/>
                    </a:cubicBezTo>
                    <a:cubicBezTo>
                      <a:pt x="812" y="157"/>
                      <a:pt x="655" y="0"/>
                      <a:pt x="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flipH="1">
                <a:off x="8865364" y="1262061"/>
                <a:ext cx="39315" cy="33802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99" extrusionOk="0">
                    <a:moveTo>
                      <a:pt x="465" y="0"/>
                    </a:moveTo>
                    <a:cubicBezTo>
                      <a:pt x="158" y="0"/>
                      <a:pt x="1" y="373"/>
                      <a:pt x="216" y="597"/>
                    </a:cubicBezTo>
                    <a:cubicBezTo>
                      <a:pt x="289" y="667"/>
                      <a:pt x="377" y="698"/>
                      <a:pt x="463" y="698"/>
                    </a:cubicBezTo>
                    <a:cubicBezTo>
                      <a:pt x="643" y="698"/>
                      <a:pt x="813" y="561"/>
                      <a:pt x="813" y="348"/>
                    </a:cubicBezTo>
                    <a:cubicBezTo>
                      <a:pt x="813" y="158"/>
                      <a:pt x="655" y="0"/>
                      <a:pt x="4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 flipH="1">
                <a:off x="326028" y="4848467"/>
                <a:ext cx="39315" cy="3399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03" extrusionOk="0">
                    <a:moveTo>
                      <a:pt x="464" y="1"/>
                    </a:moveTo>
                    <a:cubicBezTo>
                      <a:pt x="158" y="1"/>
                      <a:pt x="0" y="374"/>
                      <a:pt x="216" y="597"/>
                    </a:cubicBezTo>
                    <a:cubicBezTo>
                      <a:pt x="288" y="670"/>
                      <a:pt x="377" y="702"/>
                      <a:pt x="463" y="702"/>
                    </a:cubicBezTo>
                    <a:cubicBezTo>
                      <a:pt x="642" y="702"/>
                      <a:pt x="812" y="561"/>
                      <a:pt x="812" y="349"/>
                    </a:cubicBezTo>
                    <a:cubicBezTo>
                      <a:pt x="812" y="158"/>
                      <a:pt x="663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 flipH="1">
                <a:off x="6740057" y="257585"/>
                <a:ext cx="39605" cy="3356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94" extrusionOk="0">
                    <a:moveTo>
                      <a:pt x="485" y="0"/>
                    </a:moveTo>
                    <a:cubicBezTo>
                      <a:pt x="480" y="0"/>
                      <a:pt x="475" y="0"/>
                      <a:pt x="470" y="0"/>
                    </a:cubicBezTo>
                    <a:cubicBezTo>
                      <a:pt x="467" y="0"/>
                      <a:pt x="464" y="0"/>
                      <a:pt x="460" y="0"/>
                    </a:cubicBezTo>
                    <a:cubicBezTo>
                      <a:pt x="152" y="0"/>
                      <a:pt x="0" y="375"/>
                      <a:pt x="222" y="589"/>
                    </a:cubicBezTo>
                    <a:cubicBezTo>
                      <a:pt x="292" y="661"/>
                      <a:pt x="380" y="694"/>
                      <a:pt x="466" y="694"/>
                    </a:cubicBezTo>
                    <a:cubicBezTo>
                      <a:pt x="645" y="694"/>
                      <a:pt x="818" y="555"/>
                      <a:pt x="818" y="348"/>
                    </a:cubicBezTo>
                    <a:cubicBezTo>
                      <a:pt x="818" y="154"/>
                      <a:pt x="669" y="0"/>
                      <a:pt x="4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6"/>
              <p:cNvSpPr/>
              <p:nvPr/>
            </p:nvSpPr>
            <p:spPr>
              <a:xfrm flipH="1">
                <a:off x="839042" y="183385"/>
                <a:ext cx="39605" cy="33560"/>
              </a:xfrm>
              <a:custGeom>
                <a:avLst/>
                <a:gdLst/>
                <a:ahLst/>
                <a:cxnLst/>
                <a:rect l="l" t="t" r="r" b="b"/>
                <a:pathLst>
                  <a:path w="819" h="694" extrusionOk="0">
                    <a:moveTo>
                      <a:pt x="460" y="0"/>
                    </a:moveTo>
                    <a:cubicBezTo>
                      <a:pt x="152" y="0"/>
                      <a:pt x="0" y="375"/>
                      <a:pt x="222" y="589"/>
                    </a:cubicBezTo>
                    <a:cubicBezTo>
                      <a:pt x="292" y="661"/>
                      <a:pt x="380" y="694"/>
                      <a:pt x="466" y="694"/>
                    </a:cubicBezTo>
                    <a:cubicBezTo>
                      <a:pt x="645" y="694"/>
                      <a:pt x="818" y="555"/>
                      <a:pt x="818" y="348"/>
                    </a:cubicBezTo>
                    <a:cubicBezTo>
                      <a:pt x="818" y="149"/>
                      <a:pt x="661" y="0"/>
                      <a:pt x="470" y="0"/>
                    </a:cubicBezTo>
                    <a:cubicBezTo>
                      <a:pt x="467" y="0"/>
                      <a:pt x="463" y="0"/>
                      <a:pt x="4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 flipH="1">
                <a:off x="6163004" y="5005372"/>
                <a:ext cx="39315" cy="33995"/>
              </a:xfrm>
              <a:custGeom>
                <a:avLst/>
                <a:gdLst/>
                <a:ahLst/>
                <a:cxnLst/>
                <a:rect l="l" t="t" r="r" b="b"/>
                <a:pathLst>
                  <a:path w="813" h="703" extrusionOk="0">
                    <a:moveTo>
                      <a:pt x="464" y="1"/>
                    </a:moveTo>
                    <a:cubicBezTo>
                      <a:pt x="150" y="1"/>
                      <a:pt x="0" y="382"/>
                      <a:pt x="216" y="597"/>
                    </a:cubicBezTo>
                    <a:cubicBezTo>
                      <a:pt x="289" y="670"/>
                      <a:pt x="377" y="703"/>
                      <a:pt x="464" y="703"/>
                    </a:cubicBezTo>
                    <a:cubicBezTo>
                      <a:pt x="643" y="703"/>
                      <a:pt x="812" y="564"/>
                      <a:pt x="812" y="357"/>
                    </a:cubicBezTo>
                    <a:cubicBezTo>
                      <a:pt x="812" y="158"/>
                      <a:pt x="655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 flipH="1">
                <a:off x="3188939" y="4848658"/>
                <a:ext cx="39315" cy="33608"/>
              </a:xfrm>
              <a:custGeom>
                <a:avLst/>
                <a:gdLst/>
                <a:ahLst/>
                <a:cxnLst/>
                <a:rect l="l" t="t" r="r" b="b"/>
                <a:pathLst>
                  <a:path w="813" h="695" extrusionOk="0">
                    <a:moveTo>
                      <a:pt x="479" y="0"/>
                    </a:moveTo>
                    <a:cubicBezTo>
                      <a:pt x="474" y="0"/>
                      <a:pt x="470" y="0"/>
                      <a:pt x="465" y="1"/>
                    </a:cubicBezTo>
                    <a:cubicBezTo>
                      <a:pt x="150" y="1"/>
                      <a:pt x="1" y="373"/>
                      <a:pt x="216" y="589"/>
                    </a:cubicBezTo>
                    <a:cubicBezTo>
                      <a:pt x="289" y="662"/>
                      <a:pt x="378" y="694"/>
                      <a:pt x="464" y="694"/>
                    </a:cubicBezTo>
                    <a:cubicBezTo>
                      <a:pt x="643" y="694"/>
                      <a:pt x="813" y="555"/>
                      <a:pt x="813" y="349"/>
                    </a:cubicBezTo>
                    <a:cubicBezTo>
                      <a:pt x="813" y="155"/>
                      <a:pt x="663" y="0"/>
                      <a:pt x="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 flipH="1">
                <a:off x="7824919" y="99248"/>
                <a:ext cx="101406" cy="101454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98" fill="none" extrusionOk="0">
                    <a:moveTo>
                      <a:pt x="2097" y="896"/>
                    </a:moveTo>
                    <a:cubicBezTo>
                      <a:pt x="2097" y="1699"/>
                      <a:pt x="1127" y="2097"/>
                      <a:pt x="564" y="1534"/>
                    </a:cubicBezTo>
                    <a:cubicBezTo>
                      <a:pt x="1" y="962"/>
                      <a:pt x="398" y="1"/>
                      <a:pt x="1194" y="1"/>
                    </a:cubicBezTo>
                    <a:cubicBezTo>
                      <a:pt x="1691" y="1"/>
                      <a:pt x="2097" y="399"/>
                      <a:pt x="2097" y="896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8"/>
          <p:cNvGrpSpPr/>
          <p:nvPr/>
        </p:nvGrpSpPr>
        <p:grpSpPr>
          <a:xfrm>
            <a:off x="-357891" y="-259502"/>
            <a:ext cx="9877389" cy="5927083"/>
            <a:chOff x="-357891" y="-259502"/>
            <a:chExt cx="9877389" cy="5927083"/>
          </a:xfrm>
        </p:grpSpPr>
        <p:sp>
          <p:nvSpPr>
            <p:cNvPr id="417" name="Google Shape;417;p8"/>
            <p:cNvSpPr/>
            <p:nvPr/>
          </p:nvSpPr>
          <p:spPr>
            <a:xfrm flipH="1">
              <a:off x="6471468" y="-259502"/>
              <a:ext cx="3048030" cy="3227329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 flipH="1">
              <a:off x="-357891" y="2410633"/>
              <a:ext cx="3076161" cy="3256948"/>
            </a:xfrm>
            <a:custGeom>
              <a:avLst/>
              <a:gdLst/>
              <a:ahLst/>
              <a:cxnLst/>
              <a:rect l="l" t="t" r="r" b="b"/>
              <a:pathLst>
                <a:path w="63791" h="67540" extrusionOk="0">
                  <a:moveTo>
                    <a:pt x="55195" y="0"/>
                  </a:moveTo>
                  <a:cubicBezTo>
                    <a:pt x="39371" y="0"/>
                    <a:pt x="38425" y="12534"/>
                    <a:pt x="42994" y="25681"/>
                  </a:cubicBezTo>
                  <a:cubicBezTo>
                    <a:pt x="48280" y="40902"/>
                    <a:pt x="40342" y="44406"/>
                    <a:pt x="20175" y="46072"/>
                  </a:cubicBezTo>
                  <a:cubicBezTo>
                    <a:pt x="0" y="47737"/>
                    <a:pt x="9089" y="67539"/>
                    <a:pt x="9089" y="67539"/>
                  </a:cubicBezTo>
                  <a:lnTo>
                    <a:pt x="63790" y="67539"/>
                  </a:lnTo>
                  <a:lnTo>
                    <a:pt x="63790" y="974"/>
                  </a:lnTo>
                  <a:cubicBezTo>
                    <a:pt x="60534" y="309"/>
                    <a:pt x="57681" y="0"/>
                    <a:pt x="551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9" name="Google Shape;419;p8"/>
            <p:cNvGrpSpPr/>
            <p:nvPr/>
          </p:nvGrpSpPr>
          <p:grpSpPr>
            <a:xfrm>
              <a:off x="269550" y="2194344"/>
              <a:ext cx="259680" cy="193237"/>
              <a:chOff x="-2917663" y="5200994"/>
              <a:chExt cx="259680" cy="193237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-2917663" y="5200994"/>
                <a:ext cx="259680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3985" extrusionOk="0">
                    <a:moveTo>
                      <a:pt x="504" y="0"/>
                    </a:moveTo>
                    <a:cubicBezTo>
                      <a:pt x="195" y="0"/>
                      <a:pt x="1" y="16"/>
                      <a:pt x="1" y="16"/>
                    </a:cubicBezTo>
                    <a:cubicBezTo>
                      <a:pt x="1" y="16"/>
                      <a:pt x="1384" y="157"/>
                      <a:pt x="2171" y="2038"/>
                    </a:cubicBezTo>
                    <a:cubicBezTo>
                      <a:pt x="2626" y="3123"/>
                      <a:pt x="3356" y="3352"/>
                      <a:pt x="3892" y="3352"/>
                    </a:cubicBezTo>
                    <a:cubicBezTo>
                      <a:pt x="4167" y="3352"/>
                      <a:pt x="4390" y="3292"/>
                      <a:pt x="4500" y="3256"/>
                    </a:cubicBezTo>
                    <a:cubicBezTo>
                      <a:pt x="4765" y="3430"/>
                      <a:pt x="4964" y="3686"/>
                      <a:pt x="5071" y="3985"/>
                    </a:cubicBezTo>
                    <a:lnTo>
                      <a:pt x="5370" y="3819"/>
                    </a:lnTo>
                    <a:cubicBezTo>
                      <a:pt x="5370" y="3819"/>
                      <a:pt x="5038" y="3330"/>
                      <a:pt x="4599" y="3107"/>
                    </a:cubicBezTo>
                    <a:cubicBezTo>
                      <a:pt x="5060" y="275"/>
                      <a:pt x="1790" y="0"/>
                      <a:pt x="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-2837148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299"/>
                      <a:pt x="1144" y="497"/>
                      <a:pt x="1633" y="696"/>
                    </a:cubicBezTo>
                    <a:cubicBezTo>
                      <a:pt x="2114" y="920"/>
                      <a:pt x="2130" y="1575"/>
                      <a:pt x="2528" y="2047"/>
                    </a:cubicBezTo>
                    <a:cubicBezTo>
                      <a:pt x="2652" y="2155"/>
                      <a:pt x="2810" y="2237"/>
                      <a:pt x="2967" y="2279"/>
                    </a:cubicBezTo>
                    <a:cubicBezTo>
                      <a:pt x="2835" y="705"/>
                      <a:pt x="1277" y="166"/>
                      <a:pt x="1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-2817514" y="5287893"/>
                <a:ext cx="62961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76" extrusionOk="0">
                    <a:moveTo>
                      <a:pt x="1" y="0"/>
                    </a:moveTo>
                    <a:cubicBezTo>
                      <a:pt x="34" y="83"/>
                      <a:pt x="67" y="158"/>
                      <a:pt x="100" y="241"/>
                    </a:cubicBezTo>
                    <a:cubicBezTo>
                      <a:pt x="423" y="1003"/>
                      <a:pt x="879" y="1343"/>
                      <a:pt x="1302" y="1475"/>
                    </a:cubicBezTo>
                    <a:cubicBezTo>
                      <a:pt x="979" y="854"/>
                      <a:pt x="829" y="58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-2672442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218" y="0"/>
                    </a:moveTo>
                    <a:cubicBezTo>
                      <a:pt x="162" y="0"/>
                      <a:pt x="84" y="38"/>
                      <a:pt x="0" y="195"/>
                    </a:cubicBezTo>
                    <a:cubicBezTo>
                      <a:pt x="29" y="208"/>
                      <a:pt x="59" y="214"/>
                      <a:pt x="89" y="214"/>
                    </a:cubicBezTo>
                    <a:cubicBezTo>
                      <a:pt x="192" y="214"/>
                      <a:pt x="286" y="140"/>
                      <a:pt x="299" y="30"/>
                    </a:cubicBezTo>
                    <a:cubicBezTo>
                      <a:pt x="299" y="30"/>
                      <a:pt x="267" y="0"/>
                      <a:pt x="2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-2872787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0" y="1"/>
                    </a:moveTo>
                    <a:cubicBezTo>
                      <a:pt x="92" y="34"/>
                      <a:pt x="315" y="125"/>
                      <a:pt x="406" y="158"/>
                    </a:cubicBezTo>
                    <a:cubicBezTo>
                      <a:pt x="1682" y="747"/>
                      <a:pt x="2718" y="1757"/>
                      <a:pt x="3489" y="2917"/>
                    </a:cubicBezTo>
                    <a:cubicBezTo>
                      <a:pt x="2710" y="1592"/>
                      <a:pt x="1492" y="44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-2771430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11" y="100"/>
                      <a:pt x="1078" y="199"/>
                      <a:pt x="1061" y="298"/>
                    </a:cubicBezTo>
                    <a:cubicBezTo>
                      <a:pt x="1014" y="596"/>
                      <a:pt x="1049" y="901"/>
                      <a:pt x="1165" y="1179"/>
                    </a:cubicBezTo>
                    <a:lnTo>
                      <a:pt x="1165" y="1179"/>
                    </a:lnTo>
                    <a:cubicBezTo>
                      <a:pt x="879" y="1042"/>
                      <a:pt x="566" y="971"/>
                      <a:pt x="251" y="971"/>
                    </a:cubicBezTo>
                    <a:cubicBezTo>
                      <a:pt x="168" y="971"/>
                      <a:pt x="84" y="976"/>
                      <a:pt x="1" y="986"/>
                    </a:cubicBezTo>
                    <a:cubicBezTo>
                      <a:pt x="26" y="986"/>
                      <a:pt x="51" y="985"/>
                      <a:pt x="77" y="985"/>
                    </a:cubicBezTo>
                    <a:cubicBezTo>
                      <a:pt x="455" y="985"/>
                      <a:pt x="848" y="1042"/>
                      <a:pt x="1186" y="1226"/>
                    </a:cubicBezTo>
                    <a:lnTo>
                      <a:pt x="1186" y="1226"/>
                    </a:lnTo>
                    <a:cubicBezTo>
                      <a:pt x="1186" y="1226"/>
                      <a:pt x="1186" y="1226"/>
                      <a:pt x="1186" y="1226"/>
                    </a:cubicBezTo>
                    <a:lnTo>
                      <a:pt x="1186" y="1226"/>
                    </a:lnTo>
                    <a:lnTo>
                      <a:pt x="1186" y="1226"/>
                    </a:lnTo>
                    <a:cubicBezTo>
                      <a:pt x="1205" y="1237"/>
                      <a:pt x="1224" y="1248"/>
                      <a:pt x="1244" y="1260"/>
                    </a:cubicBezTo>
                    <a:lnTo>
                      <a:pt x="1219" y="1210"/>
                    </a:lnTo>
                    <a:cubicBezTo>
                      <a:pt x="1094" y="928"/>
                      <a:pt x="1045" y="613"/>
                      <a:pt x="1078" y="307"/>
                    </a:cubicBezTo>
                    <a:cubicBezTo>
                      <a:pt x="1094" y="199"/>
                      <a:pt x="1119" y="10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-2795850" y="5247031"/>
                <a:ext cx="52903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6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875" y="337"/>
                      <a:pt x="878" y="713"/>
                      <a:pt x="1029" y="1038"/>
                    </a:cubicBezTo>
                    <a:lnTo>
                      <a:pt x="1029" y="1038"/>
                    </a:lnTo>
                    <a:cubicBezTo>
                      <a:pt x="865" y="1005"/>
                      <a:pt x="698" y="988"/>
                      <a:pt x="531" y="988"/>
                    </a:cubicBezTo>
                    <a:cubicBezTo>
                      <a:pt x="352" y="988"/>
                      <a:pt x="174" y="1007"/>
                      <a:pt x="0" y="1044"/>
                    </a:cubicBezTo>
                    <a:cubicBezTo>
                      <a:pt x="140" y="1025"/>
                      <a:pt x="280" y="1016"/>
                      <a:pt x="421" y="1016"/>
                    </a:cubicBezTo>
                    <a:cubicBezTo>
                      <a:pt x="645" y="1016"/>
                      <a:pt x="869" y="1040"/>
                      <a:pt x="1094" y="1086"/>
                    </a:cubicBezTo>
                    <a:lnTo>
                      <a:pt x="1077" y="1053"/>
                    </a:lnTo>
                    <a:cubicBezTo>
                      <a:pt x="961" y="804"/>
                      <a:pt x="920" y="531"/>
                      <a:pt x="953" y="265"/>
                    </a:cubicBezTo>
                    <a:cubicBezTo>
                      <a:pt x="970" y="174"/>
                      <a:pt x="986" y="91"/>
                      <a:pt x="1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-281911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738" y="1"/>
                    </a:moveTo>
                    <a:cubicBezTo>
                      <a:pt x="713" y="59"/>
                      <a:pt x="697" y="125"/>
                      <a:pt x="680" y="191"/>
                    </a:cubicBezTo>
                    <a:cubicBezTo>
                      <a:pt x="657" y="372"/>
                      <a:pt x="670" y="568"/>
                      <a:pt x="743" y="743"/>
                    </a:cubicBezTo>
                    <a:lnTo>
                      <a:pt x="743" y="743"/>
                    </a:lnTo>
                    <a:cubicBezTo>
                      <a:pt x="692" y="738"/>
                      <a:pt x="642" y="735"/>
                      <a:pt x="593" y="735"/>
                    </a:cubicBezTo>
                    <a:cubicBezTo>
                      <a:pt x="388" y="735"/>
                      <a:pt x="187" y="779"/>
                      <a:pt x="1" y="863"/>
                    </a:cubicBezTo>
                    <a:cubicBezTo>
                      <a:pt x="184" y="803"/>
                      <a:pt x="376" y="774"/>
                      <a:pt x="567" y="774"/>
                    </a:cubicBezTo>
                    <a:cubicBezTo>
                      <a:pt x="644" y="774"/>
                      <a:pt x="720" y="779"/>
                      <a:pt x="796" y="788"/>
                    </a:cubicBezTo>
                    <a:lnTo>
                      <a:pt x="788" y="755"/>
                    </a:lnTo>
                    <a:cubicBezTo>
                      <a:pt x="680" y="515"/>
                      <a:pt x="664" y="249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-2840339" y="5213374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28" y="157"/>
                      <a:pt x="398" y="342"/>
                      <a:pt x="482" y="488"/>
                    </a:cubicBezTo>
                    <a:lnTo>
                      <a:pt x="482" y="488"/>
                    </a:lnTo>
                    <a:cubicBezTo>
                      <a:pt x="475" y="488"/>
                      <a:pt x="467" y="488"/>
                      <a:pt x="459" y="488"/>
                    </a:cubicBezTo>
                    <a:cubicBezTo>
                      <a:pt x="297" y="488"/>
                      <a:pt x="142" y="521"/>
                      <a:pt x="1" y="580"/>
                    </a:cubicBezTo>
                    <a:lnTo>
                      <a:pt x="1" y="589"/>
                    </a:lnTo>
                    <a:cubicBezTo>
                      <a:pt x="132" y="545"/>
                      <a:pt x="274" y="524"/>
                      <a:pt x="414" y="524"/>
                    </a:cubicBezTo>
                    <a:cubicBezTo>
                      <a:pt x="459" y="524"/>
                      <a:pt x="503" y="527"/>
                      <a:pt x="547" y="531"/>
                    </a:cubicBezTo>
                    <a:lnTo>
                      <a:pt x="523" y="497"/>
                    </a:lnTo>
                    <a:cubicBezTo>
                      <a:pt x="431" y="348"/>
                      <a:pt x="349" y="174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8"/>
            <p:cNvGrpSpPr/>
            <p:nvPr/>
          </p:nvGrpSpPr>
          <p:grpSpPr>
            <a:xfrm>
              <a:off x="8564018" y="3547864"/>
              <a:ext cx="329847" cy="419937"/>
              <a:chOff x="-824170" y="6124864"/>
              <a:chExt cx="329847" cy="419937"/>
            </a:xfrm>
          </p:grpSpPr>
          <p:sp>
            <p:nvSpPr>
              <p:cNvPr id="430" name="Google Shape;430;p8"/>
              <p:cNvSpPr/>
              <p:nvPr/>
            </p:nvSpPr>
            <p:spPr>
              <a:xfrm>
                <a:off x="-818174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5568" y="1"/>
                    </a:moveTo>
                    <a:cubicBezTo>
                      <a:pt x="5568" y="1"/>
                      <a:pt x="5502" y="2155"/>
                      <a:pt x="2685" y="3572"/>
                    </a:cubicBezTo>
                    <a:cubicBezTo>
                      <a:pt x="224" y="4815"/>
                      <a:pt x="854" y="6803"/>
                      <a:pt x="1044" y="7292"/>
                    </a:cubicBezTo>
                    <a:cubicBezTo>
                      <a:pt x="812" y="7714"/>
                      <a:pt x="448" y="8054"/>
                      <a:pt x="0" y="8245"/>
                    </a:cubicBezTo>
                    <a:lnTo>
                      <a:pt x="282" y="8684"/>
                    </a:lnTo>
                    <a:cubicBezTo>
                      <a:pt x="282" y="8684"/>
                      <a:pt x="1003" y="8129"/>
                      <a:pt x="1293" y="7424"/>
                    </a:cubicBezTo>
                    <a:cubicBezTo>
                      <a:pt x="1462" y="7440"/>
                      <a:pt x="1625" y="7448"/>
                      <a:pt x="1782" y="7448"/>
                    </a:cubicBezTo>
                    <a:cubicBezTo>
                      <a:pt x="6696" y="7448"/>
                      <a:pt x="5569" y="2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-699601" y="6249869"/>
                <a:ext cx="154744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807" extrusionOk="0">
                    <a:moveTo>
                      <a:pt x="3199" y="1"/>
                    </a:moveTo>
                    <a:cubicBezTo>
                      <a:pt x="2785" y="755"/>
                      <a:pt x="2545" y="1815"/>
                      <a:pt x="2304" y="2578"/>
                    </a:cubicBezTo>
                    <a:cubicBezTo>
                      <a:pt x="2006" y="3340"/>
                      <a:pt x="995" y="3447"/>
                      <a:pt x="308" y="4102"/>
                    </a:cubicBezTo>
                    <a:cubicBezTo>
                      <a:pt x="150" y="4309"/>
                      <a:pt x="51" y="4549"/>
                      <a:pt x="1" y="4806"/>
                    </a:cubicBezTo>
                    <a:cubicBezTo>
                      <a:pt x="2412" y="4433"/>
                      <a:pt x="3075" y="1973"/>
                      <a:pt x="3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-774507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2138" y="0"/>
                    </a:moveTo>
                    <a:lnTo>
                      <a:pt x="2138" y="0"/>
                    </a:lnTo>
                    <a:cubicBezTo>
                      <a:pt x="2022" y="66"/>
                      <a:pt x="1906" y="124"/>
                      <a:pt x="1782" y="191"/>
                    </a:cubicBezTo>
                    <a:cubicBezTo>
                      <a:pt x="647" y="762"/>
                      <a:pt x="166" y="1500"/>
                      <a:pt x="1" y="2179"/>
                    </a:cubicBezTo>
                    <a:cubicBezTo>
                      <a:pt x="929" y="1599"/>
                      <a:pt x="2138" y="1284"/>
                      <a:pt x="213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-824170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124" y="0"/>
                    </a:moveTo>
                    <a:cubicBezTo>
                      <a:pt x="124" y="0"/>
                      <a:pt x="0" y="348"/>
                      <a:pt x="406" y="448"/>
                    </a:cubicBezTo>
                    <a:cubicBezTo>
                      <a:pt x="406" y="448"/>
                      <a:pt x="605" y="208"/>
                      <a:pt x="1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-758452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4134" y="1"/>
                    </a:moveTo>
                    <a:lnTo>
                      <a:pt x="4002" y="431"/>
                    </a:lnTo>
                    <a:lnTo>
                      <a:pt x="3936" y="647"/>
                    </a:lnTo>
                    <a:cubicBezTo>
                      <a:pt x="3182" y="2677"/>
                      <a:pt x="1723" y="4400"/>
                      <a:pt x="0" y="5693"/>
                    </a:cubicBezTo>
                    <a:cubicBezTo>
                      <a:pt x="1947" y="4334"/>
                      <a:pt x="3579" y="2345"/>
                      <a:pt x="41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-739254" y="6363267"/>
                <a:ext cx="92605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15" h="1923" extrusionOk="0">
                    <a:moveTo>
                      <a:pt x="274" y="1"/>
                    </a:moveTo>
                    <a:cubicBezTo>
                      <a:pt x="340" y="647"/>
                      <a:pt x="307" y="1334"/>
                      <a:pt x="1" y="1923"/>
                    </a:cubicBezTo>
                    <a:cubicBezTo>
                      <a:pt x="392" y="1716"/>
                      <a:pt x="836" y="1585"/>
                      <a:pt x="1280" y="1585"/>
                    </a:cubicBezTo>
                    <a:cubicBezTo>
                      <a:pt x="1493" y="1585"/>
                      <a:pt x="1707" y="1615"/>
                      <a:pt x="1915" y="1682"/>
                    </a:cubicBezTo>
                    <a:cubicBezTo>
                      <a:pt x="1699" y="1600"/>
                      <a:pt x="1470" y="1564"/>
                      <a:pt x="1239" y="1564"/>
                    </a:cubicBezTo>
                    <a:cubicBezTo>
                      <a:pt x="983" y="1564"/>
                      <a:pt x="725" y="1608"/>
                      <a:pt x="481" y="1682"/>
                    </a:cubicBezTo>
                    <a:cubicBezTo>
                      <a:pt x="349" y="1727"/>
                      <a:pt x="209" y="1777"/>
                      <a:pt x="81" y="1841"/>
                    </a:cubicBezTo>
                    <a:lnTo>
                      <a:pt x="81" y="1841"/>
                    </a:lnTo>
                    <a:cubicBezTo>
                      <a:pt x="334" y="1272"/>
                      <a:pt x="371" y="613"/>
                      <a:pt x="2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-683546" y="6323179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6" y="548"/>
                      <a:pt x="141" y="1111"/>
                      <a:pt x="58" y="1666"/>
                    </a:cubicBezTo>
                    <a:cubicBezTo>
                      <a:pt x="390" y="1476"/>
                      <a:pt x="761" y="1378"/>
                      <a:pt x="1134" y="1378"/>
                    </a:cubicBezTo>
                    <a:cubicBezTo>
                      <a:pt x="1329" y="1378"/>
                      <a:pt x="1525" y="1405"/>
                      <a:pt x="1716" y="1459"/>
                    </a:cubicBezTo>
                    <a:cubicBezTo>
                      <a:pt x="1506" y="1387"/>
                      <a:pt x="1288" y="1351"/>
                      <a:pt x="1070" y="1351"/>
                    </a:cubicBezTo>
                    <a:cubicBezTo>
                      <a:pt x="865" y="1351"/>
                      <a:pt x="661" y="1382"/>
                      <a:pt x="464" y="1443"/>
                    </a:cubicBezTo>
                    <a:cubicBezTo>
                      <a:pt x="345" y="1480"/>
                      <a:pt x="226" y="1530"/>
                      <a:pt x="113" y="1588"/>
                    </a:cubicBezTo>
                    <a:lnTo>
                      <a:pt x="113" y="1588"/>
                    </a:lnTo>
                    <a:cubicBezTo>
                      <a:pt x="173" y="1056"/>
                      <a:pt x="137" y="51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-639057" y="6284347"/>
                <a:ext cx="68136" cy="57739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194" extrusionOk="0">
                    <a:moveTo>
                      <a:pt x="0" y="0"/>
                    </a:moveTo>
                    <a:cubicBezTo>
                      <a:pt x="158" y="365"/>
                      <a:pt x="232" y="763"/>
                      <a:pt x="216" y="1160"/>
                    </a:cubicBezTo>
                    <a:lnTo>
                      <a:pt x="216" y="1193"/>
                    </a:lnTo>
                    <a:lnTo>
                      <a:pt x="240" y="1177"/>
                    </a:lnTo>
                    <a:cubicBezTo>
                      <a:pt x="497" y="1053"/>
                      <a:pt x="775" y="994"/>
                      <a:pt x="1055" y="994"/>
                    </a:cubicBezTo>
                    <a:cubicBezTo>
                      <a:pt x="1073" y="994"/>
                      <a:pt x="1092" y="994"/>
                      <a:pt x="1110" y="995"/>
                    </a:cubicBezTo>
                    <a:cubicBezTo>
                      <a:pt x="1210" y="995"/>
                      <a:pt x="1309" y="1011"/>
                      <a:pt x="1409" y="1036"/>
                    </a:cubicBezTo>
                    <a:cubicBezTo>
                      <a:pt x="1309" y="1003"/>
                      <a:pt x="1210" y="986"/>
                      <a:pt x="1110" y="970"/>
                    </a:cubicBezTo>
                    <a:cubicBezTo>
                      <a:pt x="1076" y="968"/>
                      <a:pt x="1042" y="967"/>
                      <a:pt x="1008" y="967"/>
                    </a:cubicBezTo>
                    <a:cubicBezTo>
                      <a:pt x="746" y="967"/>
                      <a:pt x="486" y="1022"/>
                      <a:pt x="250" y="1131"/>
                    </a:cubicBezTo>
                    <a:lnTo>
                      <a:pt x="250" y="1131"/>
                    </a:lnTo>
                    <a:cubicBezTo>
                      <a:pt x="261" y="735"/>
                      <a:pt x="178" y="34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-601822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266"/>
                      <a:pt x="150" y="539"/>
                      <a:pt x="150" y="821"/>
                    </a:cubicBezTo>
                    <a:lnTo>
                      <a:pt x="183" y="796"/>
                    </a:lnTo>
                    <a:cubicBezTo>
                      <a:pt x="359" y="667"/>
                      <a:pt x="574" y="544"/>
                      <a:pt x="796" y="544"/>
                    </a:cubicBezTo>
                    <a:cubicBezTo>
                      <a:pt x="845" y="544"/>
                      <a:pt x="895" y="550"/>
                      <a:pt x="945" y="564"/>
                    </a:cubicBezTo>
                    <a:cubicBezTo>
                      <a:pt x="891" y="544"/>
                      <a:pt x="830" y="529"/>
                      <a:pt x="774" y="529"/>
                    </a:cubicBezTo>
                    <a:cubicBezTo>
                      <a:pt x="762" y="529"/>
                      <a:pt x="750" y="529"/>
                      <a:pt x="738" y="531"/>
                    </a:cubicBezTo>
                    <a:cubicBezTo>
                      <a:pt x="536" y="554"/>
                      <a:pt x="349" y="621"/>
                      <a:pt x="189" y="739"/>
                    </a:cubicBezTo>
                    <a:lnTo>
                      <a:pt x="189" y="739"/>
                    </a:lnTo>
                    <a:cubicBezTo>
                      <a:pt x="176" y="486"/>
                      <a:pt x="111" y="22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8"/>
            <p:cNvGrpSpPr/>
            <p:nvPr/>
          </p:nvGrpSpPr>
          <p:grpSpPr>
            <a:xfrm>
              <a:off x="74974" y="3774569"/>
              <a:ext cx="260067" cy="193237"/>
              <a:chOff x="-5636176" y="5200994"/>
              <a:chExt cx="260067" cy="193237"/>
            </a:xfrm>
          </p:grpSpPr>
          <p:sp>
            <p:nvSpPr>
              <p:cNvPr id="440" name="Google Shape;440;p8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8"/>
            <p:cNvGrpSpPr/>
            <p:nvPr/>
          </p:nvGrpSpPr>
          <p:grpSpPr>
            <a:xfrm flipH="1">
              <a:off x="3655564" y="4609239"/>
              <a:ext cx="329847" cy="419937"/>
              <a:chOff x="-7799836" y="6124864"/>
              <a:chExt cx="329847" cy="419937"/>
            </a:xfrm>
          </p:grpSpPr>
          <p:sp>
            <p:nvSpPr>
              <p:cNvPr id="450" name="Google Shape;450;p8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8"/>
            <p:cNvGrpSpPr/>
            <p:nvPr/>
          </p:nvGrpSpPr>
          <p:grpSpPr>
            <a:xfrm rot="-4925126">
              <a:off x="7555158" y="4768834"/>
              <a:ext cx="260073" cy="193242"/>
              <a:chOff x="-5636176" y="5200994"/>
              <a:chExt cx="260067" cy="193237"/>
            </a:xfrm>
          </p:grpSpPr>
          <p:sp>
            <p:nvSpPr>
              <p:cNvPr id="460" name="Google Shape;460;p8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" name="Google Shape;469;p8"/>
            <p:cNvSpPr/>
            <p:nvPr/>
          </p:nvSpPr>
          <p:spPr>
            <a:xfrm>
              <a:off x="2539119" y="45527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7951996" y="4219471"/>
              <a:ext cx="86995" cy="86947"/>
            </a:xfrm>
            <a:custGeom>
              <a:avLst/>
              <a:gdLst/>
              <a:ahLst/>
              <a:cxnLst/>
              <a:rect l="l" t="t" r="r" b="b"/>
              <a:pathLst>
                <a:path w="1799" h="1798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398"/>
                    <a:pt x="407" y="0"/>
                    <a:pt x="904" y="0"/>
                  </a:cubicBezTo>
                  <a:cubicBezTo>
                    <a:pt x="1401" y="0"/>
                    <a:pt x="1799" y="398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154311" y="316972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185355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50557" y="26527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8901906" y="3375742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2433349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832701" y="4726360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127993" y="10154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984757" y="4848658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4304036" y="165286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8"/>
          <p:cNvSpPr txBox="1">
            <a:spLocks noGrp="1"/>
          </p:cNvSpPr>
          <p:nvPr>
            <p:ph type="title"/>
          </p:nvPr>
        </p:nvSpPr>
        <p:spPr>
          <a:xfrm>
            <a:off x="1969350" y="1251900"/>
            <a:ext cx="5205300" cy="27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"/>
          <p:cNvSpPr txBox="1">
            <a:spLocks noGrp="1"/>
          </p:cNvSpPr>
          <p:nvPr>
            <p:ph type="title"/>
          </p:nvPr>
        </p:nvSpPr>
        <p:spPr>
          <a:xfrm>
            <a:off x="4439200" y="1342250"/>
            <a:ext cx="36924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9"/>
          <p:cNvSpPr txBox="1">
            <a:spLocks noGrp="1"/>
          </p:cNvSpPr>
          <p:nvPr>
            <p:ph type="subTitle" idx="1"/>
          </p:nvPr>
        </p:nvSpPr>
        <p:spPr>
          <a:xfrm>
            <a:off x="4439200" y="2726650"/>
            <a:ext cx="3692400" cy="10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4" name="Google Shape;484;p9"/>
          <p:cNvGrpSpPr/>
          <p:nvPr/>
        </p:nvGrpSpPr>
        <p:grpSpPr>
          <a:xfrm>
            <a:off x="-310625" y="-312549"/>
            <a:ext cx="9251845" cy="5194862"/>
            <a:chOff x="-310625" y="-312549"/>
            <a:chExt cx="9251845" cy="5194862"/>
          </a:xfrm>
        </p:grpSpPr>
        <p:grpSp>
          <p:nvGrpSpPr>
            <p:cNvPr id="485" name="Google Shape;485;p9"/>
            <p:cNvGrpSpPr/>
            <p:nvPr/>
          </p:nvGrpSpPr>
          <p:grpSpPr>
            <a:xfrm>
              <a:off x="-310625" y="-312549"/>
              <a:ext cx="9251845" cy="5194862"/>
              <a:chOff x="-310625" y="-312549"/>
              <a:chExt cx="9251845" cy="5194862"/>
            </a:xfrm>
          </p:grpSpPr>
          <p:sp>
            <p:nvSpPr>
              <p:cNvPr id="486" name="Google Shape;486;p9"/>
              <p:cNvSpPr/>
              <p:nvPr/>
            </p:nvSpPr>
            <p:spPr>
              <a:xfrm>
                <a:off x="2539119" y="4552796"/>
                <a:ext cx="869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9" fill="none" extrusionOk="0">
                    <a:moveTo>
                      <a:pt x="1799" y="903"/>
                    </a:moveTo>
                    <a:cubicBezTo>
                      <a:pt x="1799" y="1392"/>
                      <a:pt x="1393" y="1798"/>
                      <a:pt x="896" y="1798"/>
                    </a:cubicBezTo>
                    <a:cubicBezTo>
                      <a:pt x="407" y="1798"/>
                      <a:pt x="1" y="1392"/>
                      <a:pt x="1" y="903"/>
                    </a:cubicBezTo>
                    <a:cubicBezTo>
                      <a:pt x="1" y="406"/>
                      <a:pt x="407" y="0"/>
                      <a:pt x="896" y="0"/>
                    </a:cubicBezTo>
                    <a:cubicBezTo>
                      <a:pt x="1393" y="0"/>
                      <a:pt x="1799" y="406"/>
                      <a:pt x="1799" y="903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9"/>
              <p:cNvGrpSpPr/>
              <p:nvPr/>
            </p:nvGrpSpPr>
            <p:grpSpPr>
              <a:xfrm>
                <a:off x="-310625" y="-312549"/>
                <a:ext cx="9251845" cy="5194862"/>
                <a:chOff x="-310625" y="-312549"/>
                <a:chExt cx="9251845" cy="5194862"/>
              </a:xfrm>
            </p:grpSpPr>
            <p:sp>
              <p:nvSpPr>
                <p:cNvPr id="488" name="Google Shape;488;p9"/>
                <p:cNvSpPr/>
                <p:nvPr/>
              </p:nvSpPr>
              <p:spPr>
                <a:xfrm>
                  <a:off x="5984757" y="4848658"/>
                  <a:ext cx="39315" cy="33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3" h="695" extrusionOk="0">
                      <a:moveTo>
                        <a:pt x="479" y="0"/>
                      </a:moveTo>
                      <a:cubicBezTo>
                        <a:pt x="474" y="0"/>
                        <a:pt x="470" y="0"/>
                        <a:pt x="465" y="1"/>
                      </a:cubicBezTo>
                      <a:cubicBezTo>
                        <a:pt x="150" y="1"/>
                        <a:pt x="1" y="373"/>
                        <a:pt x="216" y="589"/>
                      </a:cubicBezTo>
                      <a:cubicBezTo>
                        <a:pt x="289" y="662"/>
                        <a:pt x="378" y="694"/>
                        <a:pt x="464" y="694"/>
                      </a:cubicBezTo>
                      <a:cubicBezTo>
                        <a:pt x="643" y="694"/>
                        <a:pt x="813" y="555"/>
                        <a:pt x="813" y="349"/>
                      </a:cubicBezTo>
                      <a:cubicBezTo>
                        <a:pt x="813" y="155"/>
                        <a:pt x="663" y="0"/>
                        <a:pt x="4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89" name="Google Shape;489;p9"/>
                <p:cNvGrpSpPr/>
                <p:nvPr/>
              </p:nvGrpSpPr>
              <p:grpSpPr>
                <a:xfrm>
                  <a:off x="-310625" y="-312549"/>
                  <a:ext cx="9251845" cy="5194862"/>
                  <a:chOff x="-310625" y="-312549"/>
                  <a:chExt cx="9251845" cy="5194862"/>
                </a:xfrm>
              </p:grpSpPr>
              <p:sp>
                <p:nvSpPr>
                  <p:cNvPr id="490" name="Google Shape;490;p9"/>
                  <p:cNvSpPr/>
                  <p:nvPr/>
                </p:nvSpPr>
                <p:spPr>
                  <a:xfrm rot="5400000" flipH="1">
                    <a:off x="-220232" y="-402942"/>
                    <a:ext cx="3076161" cy="32569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91" h="67540" extrusionOk="0">
                        <a:moveTo>
                          <a:pt x="55195" y="0"/>
                        </a:moveTo>
                        <a:cubicBezTo>
                          <a:pt x="39371" y="0"/>
                          <a:pt x="38425" y="12534"/>
                          <a:pt x="42994" y="25681"/>
                        </a:cubicBezTo>
                        <a:cubicBezTo>
                          <a:pt x="48280" y="40902"/>
                          <a:pt x="40342" y="44406"/>
                          <a:pt x="20175" y="46072"/>
                        </a:cubicBezTo>
                        <a:cubicBezTo>
                          <a:pt x="0" y="47737"/>
                          <a:pt x="9089" y="67539"/>
                          <a:pt x="9089" y="67539"/>
                        </a:cubicBezTo>
                        <a:lnTo>
                          <a:pt x="63790" y="67539"/>
                        </a:lnTo>
                        <a:lnTo>
                          <a:pt x="63790" y="974"/>
                        </a:lnTo>
                        <a:cubicBezTo>
                          <a:pt x="60534" y="309"/>
                          <a:pt x="57681" y="0"/>
                          <a:pt x="55195" y="0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491" name="Google Shape;491;p9"/>
                  <p:cNvGrpSpPr/>
                  <p:nvPr/>
                </p:nvGrpSpPr>
                <p:grpSpPr>
                  <a:xfrm>
                    <a:off x="8599780" y="329527"/>
                    <a:ext cx="329847" cy="419937"/>
                    <a:chOff x="-824170" y="6124864"/>
                    <a:chExt cx="329847" cy="419937"/>
                  </a:xfrm>
                </p:grpSpPr>
                <p:sp>
                  <p:nvSpPr>
                    <p:cNvPr id="492" name="Google Shape;492;p9"/>
                    <p:cNvSpPr/>
                    <p:nvPr/>
                  </p:nvSpPr>
                  <p:spPr>
                    <a:xfrm>
                      <a:off x="-818174" y="6124864"/>
                      <a:ext cx="323850" cy="419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7" h="8684" extrusionOk="0">
                          <a:moveTo>
                            <a:pt x="5568" y="1"/>
                          </a:moveTo>
                          <a:cubicBezTo>
                            <a:pt x="5568" y="1"/>
                            <a:pt x="5502" y="2155"/>
                            <a:pt x="2685" y="3572"/>
                          </a:cubicBezTo>
                          <a:cubicBezTo>
                            <a:pt x="224" y="4815"/>
                            <a:pt x="854" y="6803"/>
                            <a:pt x="1044" y="7292"/>
                          </a:cubicBezTo>
                          <a:cubicBezTo>
                            <a:pt x="812" y="7714"/>
                            <a:pt x="448" y="8054"/>
                            <a:pt x="0" y="8245"/>
                          </a:cubicBezTo>
                          <a:lnTo>
                            <a:pt x="282" y="8684"/>
                          </a:lnTo>
                          <a:cubicBezTo>
                            <a:pt x="282" y="8684"/>
                            <a:pt x="1003" y="8129"/>
                            <a:pt x="1293" y="7424"/>
                          </a:cubicBezTo>
                          <a:cubicBezTo>
                            <a:pt x="1462" y="7440"/>
                            <a:pt x="1625" y="7448"/>
                            <a:pt x="1782" y="7448"/>
                          </a:cubicBezTo>
                          <a:cubicBezTo>
                            <a:pt x="6696" y="7448"/>
                            <a:pt x="5569" y="2"/>
                            <a:pt x="5568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3" name="Google Shape;493;p9"/>
                    <p:cNvSpPr/>
                    <p:nvPr/>
                  </p:nvSpPr>
                  <p:spPr>
                    <a:xfrm>
                      <a:off x="-699601" y="6249869"/>
                      <a:ext cx="154744" cy="2324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00" h="4807" extrusionOk="0">
                          <a:moveTo>
                            <a:pt x="3199" y="1"/>
                          </a:moveTo>
                          <a:cubicBezTo>
                            <a:pt x="2785" y="755"/>
                            <a:pt x="2545" y="1815"/>
                            <a:pt x="2304" y="2578"/>
                          </a:cubicBezTo>
                          <a:cubicBezTo>
                            <a:pt x="2006" y="3340"/>
                            <a:pt x="995" y="3447"/>
                            <a:pt x="308" y="4102"/>
                          </a:cubicBezTo>
                          <a:cubicBezTo>
                            <a:pt x="150" y="4309"/>
                            <a:pt x="51" y="4549"/>
                            <a:pt x="1" y="4806"/>
                          </a:cubicBezTo>
                          <a:cubicBezTo>
                            <a:pt x="2412" y="4433"/>
                            <a:pt x="3075" y="1973"/>
                            <a:pt x="3199" y="1"/>
                          </a:cubicBezTo>
                          <a:close/>
                        </a:path>
                      </a:pathLst>
                    </a:custGeom>
                    <a:solidFill>
                      <a:srgbClr val="026067">
                        <a:alpha val="1203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4" name="Google Shape;494;p9"/>
                    <p:cNvSpPr/>
                    <p:nvPr/>
                  </p:nvSpPr>
                  <p:spPr>
                    <a:xfrm>
                      <a:off x="-774507" y="6288361"/>
                      <a:ext cx="103437" cy="105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180" extrusionOk="0">
                          <a:moveTo>
                            <a:pt x="2138" y="0"/>
                          </a:moveTo>
                          <a:lnTo>
                            <a:pt x="2138" y="0"/>
                          </a:lnTo>
                          <a:cubicBezTo>
                            <a:pt x="2022" y="66"/>
                            <a:pt x="1906" y="124"/>
                            <a:pt x="1782" y="191"/>
                          </a:cubicBezTo>
                          <a:cubicBezTo>
                            <a:pt x="647" y="762"/>
                            <a:pt x="166" y="1500"/>
                            <a:pt x="1" y="2179"/>
                          </a:cubicBezTo>
                          <a:cubicBezTo>
                            <a:pt x="929" y="1599"/>
                            <a:pt x="2138" y="1284"/>
                            <a:pt x="2138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734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5" name="Google Shape;495;p9"/>
                    <p:cNvSpPr/>
                    <p:nvPr/>
                  </p:nvSpPr>
                  <p:spPr>
                    <a:xfrm>
                      <a:off x="-824170" y="6523137"/>
                      <a:ext cx="29305" cy="216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6" h="448" extrusionOk="0">
                          <a:moveTo>
                            <a:pt x="124" y="0"/>
                          </a:moveTo>
                          <a:cubicBezTo>
                            <a:pt x="124" y="0"/>
                            <a:pt x="0" y="348"/>
                            <a:pt x="406" y="448"/>
                          </a:cubicBezTo>
                          <a:cubicBezTo>
                            <a:pt x="406" y="448"/>
                            <a:pt x="605" y="208"/>
                            <a:pt x="124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6" name="Google Shape;496;p9"/>
                    <p:cNvSpPr/>
                    <p:nvPr/>
                  </p:nvSpPr>
                  <p:spPr>
                    <a:xfrm>
                      <a:off x="-758452" y="6194983"/>
                      <a:ext cx="199958" cy="2752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35" h="5693" extrusionOk="0">
                          <a:moveTo>
                            <a:pt x="4134" y="1"/>
                          </a:moveTo>
                          <a:lnTo>
                            <a:pt x="4002" y="431"/>
                          </a:lnTo>
                          <a:lnTo>
                            <a:pt x="3936" y="647"/>
                          </a:lnTo>
                          <a:cubicBezTo>
                            <a:pt x="3182" y="2677"/>
                            <a:pt x="1723" y="4400"/>
                            <a:pt x="0" y="5693"/>
                          </a:cubicBezTo>
                          <a:cubicBezTo>
                            <a:pt x="1947" y="4334"/>
                            <a:pt x="3579" y="2345"/>
                            <a:pt x="4134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7" name="Google Shape;497;p9"/>
                    <p:cNvSpPr/>
                    <p:nvPr/>
                  </p:nvSpPr>
                  <p:spPr>
                    <a:xfrm>
                      <a:off x="-739254" y="6363267"/>
                      <a:ext cx="92605" cy="929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15" h="1923" extrusionOk="0">
                          <a:moveTo>
                            <a:pt x="274" y="1"/>
                          </a:moveTo>
                          <a:cubicBezTo>
                            <a:pt x="340" y="647"/>
                            <a:pt x="307" y="1334"/>
                            <a:pt x="1" y="1923"/>
                          </a:cubicBezTo>
                          <a:cubicBezTo>
                            <a:pt x="392" y="1716"/>
                            <a:pt x="836" y="1585"/>
                            <a:pt x="1280" y="1585"/>
                          </a:cubicBezTo>
                          <a:cubicBezTo>
                            <a:pt x="1493" y="1585"/>
                            <a:pt x="1707" y="1615"/>
                            <a:pt x="1915" y="1682"/>
                          </a:cubicBezTo>
                          <a:cubicBezTo>
                            <a:pt x="1699" y="1600"/>
                            <a:pt x="1470" y="1564"/>
                            <a:pt x="1239" y="1564"/>
                          </a:cubicBezTo>
                          <a:cubicBezTo>
                            <a:pt x="983" y="1564"/>
                            <a:pt x="725" y="1608"/>
                            <a:pt x="481" y="1682"/>
                          </a:cubicBezTo>
                          <a:cubicBezTo>
                            <a:pt x="349" y="1727"/>
                            <a:pt x="209" y="1777"/>
                            <a:pt x="81" y="1841"/>
                          </a:cubicBezTo>
                          <a:lnTo>
                            <a:pt x="81" y="1841"/>
                          </a:lnTo>
                          <a:cubicBezTo>
                            <a:pt x="334" y="1272"/>
                            <a:pt x="371" y="613"/>
                            <a:pt x="274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8" name="Google Shape;498;p9"/>
                    <p:cNvSpPr/>
                    <p:nvPr/>
                  </p:nvSpPr>
                  <p:spPr>
                    <a:xfrm>
                      <a:off x="-683546" y="6323179"/>
                      <a:ext cx="82981" cy="806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6" h="1667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116" y="548"/>
                            <a:pt x="141" y="1111"/>
                            <a:pt x="58" y="1666"/>
                          </a:cubicBezTo>
                          <a:cubicBezTo>
                            <a:pt x="390" y="1476"/>
                            <a:pt x="761" y="1378"/>
                            <a:pt x="1134" y="1378"/>
                          </a:cubicBezTo>
                          <a:cubicBezTo>
                            <a:pt x="1329" y="1378"/>
                            <a:pt x="1525" y="1405"/>
                            <a:pt x="1716" y="1459"/>
                          </a:cubicBezTo>
                          <a:cubicBezTo>
                            <a:pt x="1506" y="1387"/>
                            <a:pt x="1288" y="1351"/>
                            <a:pt x="1070" y="1351"/>
                          </a:cubicBezTo>
                          <a:cubicBezTo>
                            <a:pt x="865" y="1351"/>
                            <a:pt x="661" y="1382"/>
                            <a:pt x="464" y="1443"/>
                          </a:cubicBezTo>
                          <a:cubicBezTo>
                            <a:pt x="345" y="1480"/>
                            <a:pt x="226" y="1530"/>
                            <a:pt x="113" y="1588"/>
                          </a:cubicBezTo>
                          <a:lnTo>
                            <a:pt x="113" y="1588"/>
                          </a:lnTo>
                          <a:cubicBezTo>
                            <a:pt x="173" y="1056"/>
                            <a:pt x="137" y="517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9" name="Google Shape;499;p9"/>
                    <p:cNvSpPr/>
                    <p:nvPr/>
                  </p:nvSpPr>
                  <p:spPr>
                    <a:xfrm>
                      <a:off x="-639057" y="6284347"/>
                      <a:ext cx="68136" cy="577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" h="1194" extrusionOk="0">
                          <a:moveTo>
                            <a:pt x="0" y="0"/>
                          </a:moveTo>
                          <a:cubicBezTo>
                            <a:pt x="158" y="365"/>
                            <a:pt x="232" y="763"/>
                            <a:pt x="216" y="1160"/>
                          </a:cubicBezTo>
                          <a:lnTo>
                            <a:pt x="216" y="1193"/>
                          </a:lnTo>
                          <a:lnTo>
                            <a:pt x="240" y="1177"/>
                          </a:lnTo>
                          <a:cubicBezTo>
                            <a:pt x="497" y="1053"/>
                            <a:pt x="775" y="994"/>
                            <a:pt x="1055" y="994"/>
                          </a:cubicBezTo>
                          <a:cubicBezTo>
                            <a:pt x="1073" y="994"/>
                            <a:pt x="1092" y="994"/>
                            <a:pt x="1110" y="995"/>
                          </a:cubicBezTo>
                          <a:cubicBezTo>
                            <a:pt x="1210" y="995"/>
                            <a:pt x="1309" y="1011"/>
                            <a:pt x="1409" y="1036"/>
                          </a:cubicBezTo>
                          <a:cubicBezTo>
                            <a:pt x="1309" y="1003"/>
                            <a:pt x="1210" y="986"/>
                            <a:pt x="1110" y="970"/>
                          </a:cubicBezTo>
                          <a:cubicBezTo>
                            <a:pt x="1076" y="968"/>
                            <a:pt x="1042" y="967"/>
                            <a:pt x="1008" y="967"/>
                          </a:cubicBezTo>
                          <a:cubicBezTo>
                            <a:pt x="746" y="967"/>
                            <a:pt x="486" y="1022"/>
                            <a:pt x="250" y="1131"/>
                          </a:cubicBezTo>
                          <a:lnTo>
                            <a:pt x="250" y="1131"/>
                          </a:lnTo>
                          <a:cubicBezTo>
                            <a:pt x="261" y="735"/>
                            <a:pt x="178" y="348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0" name="Google Shape;500;p9"/>
                    <p:cNvSpPr/>
                    <p:nvPr/>
                  </p:nvSpPr>
                  <p:spPr>
                    <a:xfrm>
                      <a:off x="-601822" y="6248273"/>
                      <a:ext cx="45746" cy="397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6" h="821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  <a:cubicBezTo>
                            <a:pt x="100" y="266"/>
                            <a:pt x="150" y="539"/>
                            <a:pt x="150" y="821"/>
                          </a:cubicBezTo>
                          <a:lnTo>
                            <a:pt x="183" y="796"/>
                          </a:lnTo>
                          <a:cubicBezTo>
                            <a:pt x="359" y="667"/>
                            <a:pt x="574" y="544"/>
                            <a:pt x="796" y="544"/>
                          </a:cubicBezTo>
                          <a:cubicBezTo>
                            <a:pt x="845" y="544"/>
                            <a:pt x="895" y="550"/>
                            <a:pt x="945" y="564"/>
                          </a:cubicBezTo>
                          <a:cubicBezTo>
                            <a:pt x="891" y="544"/>
                            <a:pt x="830" y="529"/>
                            <a:pt x="774" y="529"/>
                          </a:cubicBezTo>
                          <a:cubicBezTo>
                            <a:pt x="762" y="529"/>
                            <a:pt x="750" y="529"/>
                            <a:pt x="738" y="531"/>
                          </a:cubicBezTo>
                          <a:cubicBezTo>
                            <a:pt x="536" y="554"/>
                            <a:pt x="349" y="621"/>
                            <a:pt x="189" y="739"/>
                          </a:cubicBezTo>
                          <a:lnTo>
                            <a:pt x="189" y="739"/>
                          </a:lnTo>
                          <a:cubicBezTo>
                            <a:pt x="176" y="486"/>
                            <a:pt x="111" y="229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01" name="Google Shape;501;p9"/>
                  <p:cNvGrpSpPr/>
                  <p:nvPr/>
                </p:nvGrpSpPr>
                <p:grpSpPr>
                  <a:xfrm>
                    <a:off x="163064" y="4306414"/>
                    <a:ext cx="329847" cy="419937"/>
                    <a:chOff x="-7799836" y="6124864"/>
                    <a:chExt cx="329847" cy="419937"/>
                  </a:xfrm>
                </p:grpSpPr>
                <p:sp>
                  <p:nvSpPr>
                    <p:cNvPr id="502" name="Google Shape;502;p9"/>
                    <p:cNvSpPr/>
                    <p:nvPr/>
                  </p:nvSpPr>
                  <p:spPr>
                    <a:xfrm>
                      <a:off x="-7799836" y="6124864"/>
                      <a:ext cx="323850" cy="4199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97" h="8684" extrusionOk="0">
                          <a:moveTo>
                            <a:pt x="1129" y="1"/>
                          </a:moveTo>
                          <a:lnTo>
                            <a:pt x="1129" y="1"/>
                          </a:lnTo>
                          <a:cubicBezTo>
                            <a:pt x="1128" y="2"/>
                            <a:pt x="1" y="7448"/>
                            <a:pt x="4915" y="7448"/>
                          </a:cubicBezTo>
                          <a:cubicBezTo>
                            <a:pt x="5072" y="7448"/>
                            <a:pt x="5235" y="7440"/>
                            <a:pt x="5404" y="7424"/>
                          </a:cubicBezTo>
                          <a:cubicBezTo>
                            <a:pt x="5694" y="8129"/>
                            <a:pt x="6415" y="8684"/>
                            <a:pt x="6415" y="8684"/>
                          </a:cubicBezTo>
                          <a:lnTo>
                            <a:pt x="6696" y="8245"/>
                          </a:lnTo>
                          <a:cubicBezTo>
                            <a:pt x="6249" y="8054"/>
                            <a:pt x="5884" y="7714"/>
                            <a:pt x="5644" y="7292"/>
                          </a:cubicBezTo>
                          <a:cubicBezTo>
                            <a:pt x="5843" y="6803"/>
                            <a:pt x="6473" y="4815"/>
                            <a:pt x="4012" y="3572"/>
                          </a:cubicBezTo>
                          <a:cubicBezTo>
                            <a:pt x="1204" y="2155"/>
                            <a:pt x="1129" y="1"/>
                            <a:pt x="1129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3" name="Google Shape;503;p9"/>
                    <p:cNvSpPr/>
                    <p:nvPr/>
                  </p:nvSpPr>
                  <p:spPr>
                    <a:xfrm>
                      <a:off x="-7749302" y="6249869"/>
                      <a:ext cx="154696" cy="23245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99" h="4807" extrusionOk="0">
                          <a:moveTo>
                            <a:pt x="1" y="1"/>
                          </a:moveTo>
                          <a:lnTo>
                            <a:pt x="1" y="1"/>
                          </a:lnTo>
                          <a:cubicBezTo>
                            <a:pt x="125" y="1973"/>
                            <a:pt x="788" y="4433"/>
                            <a:pt x="3199" y="4806"/>
                          </a:cubicBezTo>
                          <a:cubicBezTo>
                            <a:pt x="3149" y="4549"/>
                            <a:pt x="3050" y="4309"/>
                            <a:pt x="2892" y="4102"/>
                          </a:cubicBezTo>
                          <a:cubicBezTo>
                            <a:pt x="2205" y="3447"/>
                            <a:pt x="1202" y="3340"/>
                            <a:pt x="896" y="2578"/>
                          </a:cubicBezTo>
                          <a:cubicBezTo>
                            <a:pt x="655" y="1815"/>
                            <a:pt x="423" y="755"/>
                            <a:pt x="1" y="1"/>
                          </a:cubicBezTo>
                          <a:close/>
                        </a:path>
                      </a:pathLst>
                    </a:custGeom>
                    <a:solidFill>
                      <a:srgbClr val="026067">
                        <a:alpha val="1203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4" name="Google Shape;504;p9"/>
                    <p:cNvSpPr/>
                    <p:nvPr/>
                  </p:nvSpPr>
                  <p:spPr>
                    <a:xfrm>
                      <a:off x="-7623089" y="6288361"/>
                      <a:ext cx="103437" cy="1054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180" extrusionOk="0">
                          <a:moveTo>
                            <a:pt x="1" y="0"/>
                          </a:moveTo>
                          <a:cubicBezTo>
                            <a:pt x="1" y="1284"/>
                            <a:pt x="1210" y="1599"/>
                            <a:pt x="2138" y="2179"/>
                          </a:cubicBezTo>
                          <a:cubicBezTo>
                            <a:pt x="1973" y="1500"/>
                            <a:pt x="1500" y="762"/>
                            <a:pt x="357" y="191"/>
                          </a:cubicBezTo>
                          <a:cubicBezTo>
                            <a:pt x="233" y="124"/>
                            <a:pt x="117" y="66"/>
                            <a:pt x="1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734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5" name="Google Shape;505;p9"/>
                    <p:cNvSpPr/>
                    <p:nvPr/>
                  </p:nvSpPr>
                  <p:spPr>
                    <a:xfrm>
                      <a:off x="-7499294" y="6523137"/>
                      <a:ext cx="29305" cy="216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6" h="448" extrusionOk="0">
                          <a:moveTo>
                            <a:pt x="481" y="0"/>
                          </a:moveTo>
                          <a:cubicBezTo>
                            <a:pt x="1" y="208"/>
                            <a:pt x="200" y="448"/>
                            <a:pt x="200" y="448"/>
                          </a:cubicBezTo>
                          <a:cubicBezTo>
                            <a:pt x="606" y="348"/>
                            <a:pt x="481" y="0"/>
                            <a:pt x="48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6" name="Google Shape;506;p9"/>
                    <p:cNvSpPr/>
                    <p:nvPr/>
                  </p:nvSpPr>
                  <p:spPr>
                    <a:xfrm>
                      <a:off x="-7735666" y="6194983"/>
                      <a:ext cx="199958" cy="2752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35" h="5693" extrusionOk="0">
                          <a:moveTo>
                            <a:pt x="0" y="1"/>
                          </a:moveTo>
                          <a:cubicBezTo>
                            <a:pt x="556" y="2345"/>
                            <a:pt x="2188" y="4334"/>
                            <a:pt x="4135" y="5693"/>
                          </a:cubicBezTo>
                          <a:cubicBezTo>
                            <a:pt x="2412" y="4400"/>
                            <a:pt x="953" y="2677"/>
                            <a:pt x="199" y="647"/>
                          </a:cubicBezTo>
                          <a:lnTo>
                            <a:pt x="133" y="43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7" name="Google Shape;507;p9"/>
                    <p:cNvSpPr/>
                    <p:nvPr/>
                  </p:nvSpPr>
                  <p:spPr>
                    <a:xfrm>
                      <a:off x="-7647123" y="6363267"/>
                      <a:ext cx="92218" cy="929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7" h="1923" extrusionOk="0">
                          <a:moveTo>
                            <a:pt x="1633" y="1"/>
                          </a:moveTo>
                          <a:lnTo>
                            <a:pt x="1633" y="1"/>
                          </a:lnTo>
                          <a:cubicBezTo>
                            <a:pt x="1632" y="8"/>
                            <a:pt x="1631" y="16"/>
                            <a:pt x="1631" y="23"/>
                          </a:cubicBezTo>
                          <a:lnTo>
                            <a:pt x="1631" y="23"/>
                          </a:lnTo>
                          <a:cubicBezTo>
                            <a:pt x="1631" y="19"/>
                            <a:pt x="1632" y="14"/>
                            <a:pt x="1633" y="9"/>
                          </a:cubicBezTo>
                          <a:lnTo>
                            <a:pt x="1633" y="1"/>
                          </a:lnTo>
                          <a:close/>
                          <a:moveTo>
                            <a:pt x="1631" y="23"/>
                          </a:moveTo>
                          <a:lnTo>
                            <a:pt x="1631" y="23"/>
                          </a:lnTo>
                          <a:cubicBezTo>
                            <a:pt x="1537" y="631"/>
                            <a:pt x="1575" y="1277"/>
                            <a:pt x="1826" y="1841"/>
                          </a:cubicBezTo>
                          <a:lnTo>
                            <a:pt x="1826" y="1841"/>
                          </a:lnTo>
                          <a:cubicBezTo>
                            <a:pt x="1698" y="1778"/>
                            <a:pt x="1558" y="1728"/>
                            <a:pt x="1426" y="1691"/>
                          </a:cubicBezTo>
                          <a:cubicBezTo>
                            <a:pt x="1182" y="1612"/>
                            <a:pt x="927" y="1566"/>
                            <a:pt x="674" y="1566"/>
                          </a:cubicBezTo>
                          <a:cubicBezTo>
                            <a:pt x="445" y="1566"/>
                            <a:pt x="217" y="1604"/>
                            <a:pt x="1" y="1691"/>
                          </a:cubicBezTo>
                          <a:cubicBezTo>
                            <a:pt x="209" y="1622"/>
                            <a:pt x="426" y="1591"/>
                            <a:pt x="642" y="1591"/>
                          </a:cubicBezTo>
                          <a:cubicBezTo>
                            <a:pt x="1079" y="1591"/>
                            <a:pt x="1519" y="1718"/>
                            <a:pt x="1906" y="1923"/>
                          </a:cubicBezTo>
                          <a:cubicBezTo>
                            <a:pt x="1603" y="1341"/>
                            <a:pt x="1567" y="671"/>
                            <a:pt x="1631" y="2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8" name="Google Shape;508;p9"/>
                    <p:cNvSpPr/>
                    <p:nvPr/>
                  </p:nvSpPr>
                  <p:spPr>
                    <a:xfrm>
                      <a:off x="-7693595" y="6322792"/>
                      <a:ext cx="82981" cy="806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6" h="1667" extrusionOk="0">
                          <a:moveTo>
                            <a:pt x="1716" y="1"/>
                          </a:moveTo>
                          <a:cubicBezTo>
                            <a:pt x="1570" y="519"/>
                            <a:pt x="1535" y="1061"/>
                            <a:pt x="1603" y="1596"/>
                          </a:cubicBezTo>
                          <a:lnTo>
                            <a:pt x="1603" y="1596"/>
                          </a:lnTo>
                          <a:cubicBezTo>
                            <a:pt x="1300" y="1440"/>
                            <a:pt x="965" y="1360"/>
                            <a:pt x="632" y="1360"/>
                          </a:cubicBezTo>
                          <a:cubicBezTo>
                            <a:pt x="418" y="1360"/>
                            <a:pt x="205" y="1393"/>
                            <a:pt x="0" y="1459"/>
                          </a:cubicBezTo>
                          <a:cubicBezTo>
                            <a:pt x="188" y="1409"/>
                            <a:pt x="380" y="1384"/>
                            <a:pt x="572" y="1384"/>
                          </a:cubicBezTo>
                          <a:cubicBezTo>
                            <a:pt x="948" y="1384"/>
                            <a:pt x="1323" y="1479"/>
                            <a:pt x="1658" y="1666"/>
                          </a:cubicBezTo>
                          <a:cubicBezTo>
                            <a:pt x="1575" y="1119"/>
                            <a:pt x="1591" y="548"/>
                            <a:pt x="1716" y="9"/>
                          </a:cubicBezTo>
                          <a:lnTo>
                            <a:pt x="1716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09" name="Google Shape;509;p9"/>
                    <p:cNvSpPr/>
                    <p:nvPr/>
                  </p:nvSpPr>
                  <p:spPr>
                    <a:xfrm>
                      <a:off x="-7723238" y="6283961"/>
                      <a:ext cx="68136" cy="581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" h="1202" extrusionOk="0">
                          <a:moveTo>
                            <a:pt x="1409" y="0"/>
                          </a:moveTo>
                          <a:cubicBezTo>
                            <a:pt x="1231" y="356"/>
                            <a:pt x="1148" y="751"/>
                            <a:pt x="1159" y="1140"/>
                          </a:cubicBezTo>
                          <a:lnTo>
                            <a:pt x="1159" y="1140"/>
                          </a:lnTo>
                          <a:cubicBezTo>
                            <a:pt x="984" y="1063"/>
                            <a:pt x="794" y="1010"/>
                            <a:pt x="597" y="986"/>
                          </a:cubicBezTo>
                          <a:cubicBezTo>
                            <a:pt x="539" y="979"/>
                            <a:pt x="480" y="975"/>
                            <a:pt x="421" y="975"/>
                          </a:cubicBezTo>
                          <a:cubicBezTo>
                            <a:pt x="279" y="975"/>
                            <a:pt x="135" y="997"/>
                            <a:pt x="0" y="1044"/>
                          </a:cubicBezTo>
                          <a:cubicBezTo>
                            <a:pt x="128" y="1014"/>
                            <a:pt x="257" y="999"/>
                            <a:pt x="387" y="999"/>
                          </a:cubicBezTo>
                          <a:cubicBezTo>
                            <a:pt x="655" y="999"/>
                            <a:pt x="923" y="1062"/>
                            <a:pt x="1169" y="1185"/>
                          </a:cubicBezTo>
                          <a:lnTo>
                            <a:pt x="1193" y="1201"/>
                          </a:lnTo>
                          <a:lnTo>
                            <a:pt x="1193" y="1168"/>
                          </a:lnTo>
                          <a:cubicBezTo>
                            <a:pt x="1177" y="771"/>
                            <a:pt x="1251" y="373"/>
                            <a:pt x="1409" y="8"/>
                          </a:cubicBezTo>
                          <a:lnTo>
                            <a:pt x="140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0" name="Google Shape;510;p9"/>
                    <p:cNvSpPr/>
                    <p:nvPr/>
                  </p:nvSpPr>
                  <p:spPr>
                    <a:xfrm>
                      <a:off x="-7738083" y="6248273"/>
                      <a:ext cx="45746" cy="397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46" h="821" extrusionOk="0">
                          <a:moveTo>
                            <a:pt x="945" y="1"/>
                          </a:moveTo>
                          <a:cubicBezTo>
                            <a:pt x="834" y="230"/>
                            <a:pt x="769" y="490"/>
                            <a:pt x="763" y="744"/>
                          </a:cubicBezTo>
                          <a:lnTo>
                            <a:pt x="763" y="744"/>
                          </a:lnTo>
                          <a:cubicBezTo>
                            <a:pt x="603" y="623"/>
                            <a:pt x="413" y="555"/>
                            <a:pt x="208" y="531"/>
                          </a:cubicBezTo>
                          <a:cubicBezTo>
                            <a:pt x="196" y="529"/>
                            <a:pt x="184" y="529"/>
                            <a:pt x="172" y="529"/>
                          </a:cubicBezTo>
                          <a:cubicBezTo>
                            <a:pt x="115" y="529"/>
                            <a:pt x="55" y="544"/>
                            <a:pt x="1" y="564"/>
                          </a:cubicBezTo>
                          <a:cubicBezTo>
                            <a:pt x="51" y="550"/>
                            <a:pt x="101" y="544"/>
                            <a:pt x="150" y="544"/>
                          </a:cubicBezTo>
                          <a:cubicBezTo>
                            <a:pt x="372" y="544"/>
                            <a:pt x="587" y="667"/>
                            <a:pt x="763" y="796"/>
                          </a:cubicBezTo>
                          <a:lnTo>
                            <a:pt x="796" y="821"/>
                          </a:lnTo>
                          <a:cubicBezTo>
                            <a:pt x="796" y="539"/>
                            <a:pt x="846" y="266"/>
                            <a:pt x="945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11" name="Google Shape;511;p9"/>
                  <p:cNvGrpSpPr/>
                  <p:nvPr/>
                </p:nvGrpSpPr>
                <p:grpSpPr>
                  <a:xfrm rot="-4925126">
                    <a:off x="8634658" y="4351897"/>
                    <a:ext cx="260073" cy="193242"/>
                    <a:chOff x="-5636176" y="5200994"/>
                    <a:chExt cx="260067" cy="193237"/>
                  </a:xfrm>
                </p:grpSpPr>
                <p:sp>
                  <p:nvSpPr>
                    <p:cNvPr id="512" name="Google Shape;512;p9"/>
                    <p:cNvSpPr/>
                    <p:nvPr/>
                  </p:nvSpPr>
                  <p:spPr>
                    <a:xfrm>
                      <a:off x="-5636176" y="5200994"/>
                      <a:ext cx="260067" cy="1927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78" h="3985" extrusionOk="0">
                          <a:moveTo>
                            <a:pt x="4873" y="0"/>
                          </a:moveTo>
                          <a:cubicBezTo>
                            <a:pt x="3586" y="0"/>
                            <a:pt x="310" y="275"/>
                            <a:pt x="771" y="3107"/>
                          </a:cubicBezTo>
                          <a:cubicBezTo>
                            <a:pt x="332" y="3330"/>
                            <a:pt x="0" y="3819"/>
                            <a:pt x="0" y="3819"/>
                          </a:cubicBezTo>
                          <a:lnTo>
                            <a:pt x="299" y="3985"/>
                          </a:lnTo>
                          <a:cubicBezTo>
                            <a:pt x="406" y="3686"/>
                            <a:pt x="605" y="3430"/>
                            <a:pt x="870" y="3256"/>
                          </a:cubicBezTo>
                          <a:cubicBezTo>
                            <a:pt x="980" y="3292"/>
                            <a:pt x="1203" y="3352"/>
                            <a:pt x="1478" y="3352"/>
                          </a:cubicBezTo>
                          <a:cubicBezTo>
                            <a:pt x="2014" y="3352"/>
                            <a:pt x="2744" y="3123"/>
                            <a:pt x="3199" y="2038"/>
                          </a:cubicBezTo>
                          <a:cubicBezTo>
                            <a:pt x="3986" y="157"/>
                            <a:pt x="5378" y="16"/>
                            <a:pt x="5378" y="16"/>
                          </a:cubicBezTo>
                          <a:cubicBezTo>
                            <a:pt x="5378" y="16"/>
                            <a:pt x="5183" y="0"/>
                            <a:pt x="487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3" name="Google Shape;513;p9"/>
                    <p:cNvSpPr/>
                    <p:nvPr/>
                  </p:nvSpPr>
                  <p:spPr>
                    <a:xfrm>
                      <a:off x="-5600537" y="5204960"/>
                      <a:ext cx="143525" cy="1102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68" h="2279" extrusionOk="0">
                          <a:moveTo>
                            <a:pt x="2967" y="0"/>
                          </a:moveTo>
                          <a:cubicBezTo>
                            <a:pt x="1691" y="166"/>
                            <a:pt x="133" y="705"/>
                            <a:pt x="1" y="2279"/>
                          </a:cubicBezTo>
                          <a:cubicBezTo>
                            <a:pt x="158" y="2237"/>
                            <a:pt x="316" y="2155"/>
                            <a:pt x="440" y="2047"/>
                          </a:cubicBezTo>
                          <a:cubicBezTo>
                            <a:pt x="838" y="1575"/>
                            <a:pt x="863" y="920"/>
                            <a:pt x="1343" y="696"/>
                          </a:cubicBezTo>
                          <a:cubicBezTo>
                            <a:pt x="1824" y="497"/>
                            <a:pt x="2495" y="299"/>
                            <a:pt x="2967" y="0"/>
                          </a:cubicBezTo>
                          <a:close/>
                        </a:path>
                      </a:pathLst>
                    </a:custGeom>
                    <a:solidFill>
                      <a:srgbClr val="026067">
                        <a:alpha val="1203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4" name="Google Shape;514;p9"/>
                    <p:cNvSpPr/>
                    <p:nvPr/>
                  </p:nvSpPr>
                  <p:spPr>
                    <a:xfrm>
                      <a:off x="-5539606" y="5287893"/>
                      <a:ext cx="63348" cy="713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10" h="1476" extrusionOk="0">
                          <a:moveTo>
                            <a:pt x="1309" y="0"/>
                          </a:moveTo>
                          <a:cubicBezTo>
                            <a:pt x="473" y="58"/>
                            <a:pt x="323" y="854"/>
                            <a:pt x="0" y="1475"/>
                          </a:cubicBezTo>
                          <a:cubicBezTo>
                            <a:pt x="423" y="1343"/>
                            <a:pt x="879" y="1003"/>
                            <a:pt x="1202" y="241"/>
                          </a:cubicBezTo>
                          <a:cubicBezTo>
                            <a:pt x="1235" y="158"/>
                            <a:pt x="1268" y="83"/>
                            <a:pt x="1309" y="0"/>
                          </a:cubicBezTo>
                          <a:close/>
                        </a:path>
                      </a:pathLst>
                    </a:custGeom>
                    <a:solidFill>
                      <a:srgbClr val="FFFFFF">
                        <a:alpha val="3734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5" name="Google Shape;515;p9"/>
                    <p:cNvSpPr/>
                    <p:nvPr/>
                  </p:nvSpPr>
                  <p:spPr>
                    <a:xfrm>
                      <a:off x="-5636176" y="5383834"/>
                      <a:ext cx="14459" cy="103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" h="215" extrusionOk="0">
                          <a:moveTo>
                            <a:pt x="81" y="0"/>
                          </a:moveTo>
                          <a:cubicBezTo>
                            <a:pt x="32" y="0"/>
                            <a:pt x="0" y="30"/>
                            <a:pt x="0" y="30"/>
                          </a:cubicBezTo>
                          <a:cubicBezTo>
                            <a:pt x="13" y="140"/>
                            <a:pt x="107" y="214"/>
                            <a:pt x="210" y="214"/>
                          </a:cubicBezTo>
                          <a:cubicBezTo>
                            <a:pt x="240" y="214"/>
                            <a:pt x="270" y="208"/>
                            <a:pt x="299" y="195"/>
                          </a:cubicBezTo>
                          <a:cubicBezTo>
                            <a:pt x="215" y="38"/>
                            <a:pt x="137" y="0"/>
                            <a:pt x="81" y="0"/>
                          </a:cubicBezTo>
                          <a:close/>
                        </a:path>
                      </a:pathLst>
                    </a:custGeom>
                    <a:solidFill>
                      <a:srgbClr val="BAAE0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6" name="Google Shape;516;p9"/>
                    <p:cNvSpPr/>
                    <p:nvPr/>
                  </p:nvSpPr>
                  <p:spPr>
                    <a:xfrm>
                      <a:off x="-5590092" y="5211343"/>
                      <a:ext cx="168719" cy="14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9" h="2918" extrusionOk="0">
                          <a:moveTo>
                            <a:pt x="3488" y="1"/>
                          </a:moveTo>
                          <a:cubicBezTo>
                            <a:pt x="1997" y="448"/>
                            <a:pt x="779" y="1592"/>
                            <a:pt x="0" y="2917"/>
                          </a:cubicBezTo>
                          <a:cubicBezTo>
                            <a:pt x="771" y="1757"/>
                            <a:pt x="1815" y="738"/>
                            <a:pt x="3082" y="158"/>
                          </a:cubicBezTo>
                          <a:lnTo>
                            <a:pt x="3488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7" name="Google Shape;517;p9"/>
                    <p:cNvSpPr/>
                    <p:nvPr/>
                  </p:nvSpPr>
                  <p:spPr>
                    <a:xfrm>
                      <a:off x="-5582886" y="5279092"/>
                      <a:ext cx="60157" cy="609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44" h="1260" extrusionOk="0">
                          <a:moveTo>
                            <a:pt x="92" y="0"/>
                          </a:moveTo>
                          <a:cubicBezTo>
                            <a:pt x="224" y="398"/>
                            <a:pt x="199" y="829"/>
                            <a:pt x="25" y="1210"/>
                          </a:cubicBezTo>
                          <a:lnTo>
                            <a:pt x="0" y="1260"/>
                          </a:lnTo>
                          <a:cubicBezTo>
                            <a:pt x="20" y="1248"/>
                            <a:pt x="39" y="1237"/>
                            <a:pt x="58" y="1226"/>
                          </a:cubicBezTo>
                          <a:lnTo>
                            <a:pt x="58" y="1226"/>
                          </a:lnTo>
                          <a:lnTo>
                            <a:pt x="58" y="1226"/>
                          </a:lnTo>
                          <a:cubicBezTo>
                            <a:pt x="58" y="1226"/>
                            <a:pt x="58" y="1226"/>
                            <a:pt x="58" y="1226"/>
                          </a:cubicBezTo>
                          <a:lnTo>
                            <a:pt x="58" y="1226"/>
                          </a:lnTo>
                          <a:cubicBezTo>
                            <a:pt x="396" y="1042"/>
                            <a:pt x="789" y="985"/>
                            <a:pt x="1167" y="985"/>
                          </a:cubicBezTo>
                          <a:cubicBezTo>
                            <a:pt x="1193" y="985"/>
                            <a:pt x="1218" y="986"/>
                            <a:pt x="1243" y="986"/>
                          </a:cubicBezTo>
                          <a:cubicBezTo>
                            <a:pt x="1160" y="976"/>
                            <a:pt x="1076" y="971"/>
                            <a:pt x="992" y="971"/>
                          </a:cubicBezTo>
                          <a:cubicBezTo>
                            <a:pt x="678" y="971"/>
                            <a:pt x="365" y="1042"/>
                            <a:pt x="79" y="1179"/>
                          </a:cubicBezTo>
                          <a:lnTo>
                            <a:pt x="79" y="1179"/>
                          </a:lnTo>
                          <a:cubicBezTo>
                            <a:pt x="195" y="901"/>
                            <a:pt x="230" y="596"/>
                            <a:pt x="183" y="298"/>
                          </a:cubicBezTo>
                          <a:cubicBezTo>
                            <a:pt x="166" y="199"/>
                            <a:pt x="133" y="100"/>
                            <a:pt x="92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8" name="Google Shape;518;p9"/>
                    <p:cNvSpPr/>
                    <p:nvPr/>
                  </p:nvSpPr>
                  <p:spPr>
                    <a:xfrm>
                      <a:off x="-5551261" y="5247031"/>
                      <a:ext cx="52951" cy="525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5" h="1086" extrusionOk="0">
                          <a:moveTo>
                            <a:pt x="76" y="0"/>
                          </a:moveTo>
                          <a:cubicBezTo>
                            <a:pt x="192" y="348"/>
                            <a:pt x="175" y="721"/>
                            <a:pt x="18" y="1053"/>
                          </a:cubicBezTo>
                          <a:lnTo>
                            <a:pt x="1" y="1086"/>
                          </a:lnTo>
                          <a:cubicBezTo>
                            <a:pt x="225" y="1040"/>
                            <a:pt x="450" y="1016"/>
                            <a:pt x="674" y="1016"/>
                          </a:cubicBezTo>
                          <a:cubicBezTo>
                            <a:pt x="815" y="1016"/>
                            <a:pt x="955" y="1025"/>
                            <a:pt x="1095" y="1044"/>
                          </a:cubicBezTo>
                          <a:cubicBezTo>
                            <a:pt x="921" y="1007"/>
                            <a:pt x="743" y="988"/>
                            <a:pt x="564" y="988"/>
                          </a:cubicBezTo>
                          <a:cubicBezTo>
                            <a:pt x="397" y="988"/>
                            <a:pt x="229" y="1005"/>
                            <a:pt x="65" y="1038"/>
                          </a:cubicBezTo>
                          <a:lnTo>
                            <a:pt x="65" y="1038"/>
                          </a:lnTo>
                          <a:cubicBezTo>
                            <a:pt x="217" y="706"/>
                            <a:pt x="220" y="338"/>
                            <a:pt x="76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9" name="Google Shape;519;p9"/>
                    <p:cNvSpPr/>
                    <p:nvPr/>
                  </p:nvSpPr>
                  <p:spPr>
                    <a:xfrm>
                      <a:off x="-5513590" y="5225367"/>
                      <a:ext cx="38541" cy="417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7" h="863" extrusionOk="0">
                          <a:moveTo>
                            <a:pt x="59" y="1"/>
                          </a:moveTo>
                          <a:cubicBezTo>
                            <a:pt x="133" y="249"/>
                            <a:pt x="117" y="515"/>
                            <a:pt x="9" y="755"/>
                          </a:cubicBezTo>
                          <a:lnTo>
                            <a:pt x="1" y="788"/>
                          </a:lnTo>
                          <a:cubicBezTo>
                            <a:pt x="77" y="779"/>
                            <a:pt x="153" y="774"/>
                            <a:pt x="230" y="774"/>
                          </a:cubicBezTo>
                          <a:cubicBezTo>
                            <a:pt x="421" y="774"/>
                            <a:pt x="613" y="803"/>
                            <a:pt x="796" y="863"/>
                          </a:cubicBezTo>
                          <a:cubicBezTo>
                            <a:pt x="610" y="779"/>
                            <a:pt x="409" y="735"/>
                            <a:pt x="204" y="735"/>
                          </a:cubicBezTo>
                          <a:cubicBezTo>
                            <a:pt x="154" y="735"/>
                            <a:pt x="104" y="738"/>
                            <a:pt x="53" y="743"/>
                          </a:cubicBezTo>
                          <a:lnTo>
                            <a:pt x="53" y="743"/>
                          </a:lnTo>
                          <a:cubicBezTo>
                            <a:pt x="119" y="568"/>
                            <a:pt x="140" y="372"/>
                            <a:pt x="117" y="191"/>
                          </a:cubicBezTo>
                          <a:cubicBezTo>
                            <a:pt x="100" y="125"/>
                            <a:pt x="84" y="59"/>
                            <a:pt x="59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20" name="Google Shape;520;p9"/>
                    <p:cNvSpPr/>
                    <p:nvPr/>
                  </p:nvSpPr>
                  <p:spPr>
                    <a:xfrm>
                      <a:off x="-5480320" y="5212987"/>
                      <a:ext cx="26500" cy="284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8" h="589" extrusionOk="0">
                          <a:moveTo>
                            <a:pt x="141" y="0"/>
                          </a:moveTo>
                          <a:cubicBezTo>
                            <a:pt x="199" y="182"/>
                            <a:pt x="117" y="356"/>
                            <a:pt x="25" y="505"/>
                          </a:cubicBezTo>
                          <a:lnTo>
                            <a:pt x="1" y="539"/>
                          </a:lnTo>
                          <a:cubicBezTo>
                            <a:pt x="46" y="534"/>
                            <a:pt x="92" y="532"/>
                            <a:pt x="138" y="532"/>
                          </a:cubicBezTo>
                          <a:cubicBezTo>
                            <a:pt x="277" y="532"/>
                            <a:pt x="417" y="551"/>
                            <a:pt x="547" y="588"/>
                          </a:cubicBezTo>
                          <a:cubicBezTo>
                            <a:pt x="409" y="523"/>
                            <a:pt x="258" y="496"/>
                            <a:pt x="100" y="496"/>
                          </a:cubicBezTo>
                          <a:cubicBezTo>
                            <a:pt x="91" y="496"/>
                            <a:pt x="82" y="496"/>
                            <a:pt x="73" y="496"/>
                          </a:cubicBezTo>
                          <a:lnTo>
                            <a:pt x="73" y="496"/>
                          </a:lnTo>
                          <a:cubicBezTo>
                            <a:pt x="151" y="350"/>
                            <a:pt x="227" y="164"/>
                            <a:pt x="141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1" name="Google Shape;521;p9"/>
                  <p:cNvSpPr/>
                  <p:nvPr/>
                </p:nvSpPr>
                <p:spPr>
                  <a:xfrm>
                    <a:off x="8721205" y="2571748"/>
                    <a:ext cx="86995" cy="86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9" h="1799" fill="none" extrusionOk="0">
                        <a:moveTo>
                          <a:pt x="1799" y="895"/>
                        </a:moveTo>
                        <a:cubicBezTo>
                          <a:pt x="1799" y="1392"/>
                          <a:pt x="1401" y="1798"/>
                          <a:pt x="904" y="1798"/>
                        </a:cubicBezTo>
                        <a:cubicBezTo>
                          <a:pt x="407" y="1798"/>
                          <a:pt x="1" y="1392"/>
                          <a:pt x="1" y="895"/>
                        </a:cubicBezTo>
                        <a:cubicBezTo>
                          <a:pt x="1" y="406"/>
                          <a:pt x="407" y="0"/>
                          <a:pt x="904" y="0"/>
                        </a:cubicBezTo>
                        <a:cubicBezTo>
                          <a:pt x="1401" y="0"/>
                          <a:pt x="1799" y="406"/>
                          <a:pt x="1799" y="895"/>
                        </a:cubicBezTo>
                        <a:close/>
                      </a:path>
                    </a:pathLst>
                  </a:custGeom>
                  <a:noFill/>
                  <a:ln w="2700" cap="flat" cmpd="sng">
                    <a:solidFill>
                      <a:schemeClr val="lt2"/>
                    </a:solidFill>
                    <a:prstDash val="solid"/>
                    <a:miter lim="828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9"/>
                  <p:cNvSpPr/>
                  <p:nvPr/>
                </p:nvSpPr>
                <p:spPr>
                  <a:xfrm>
                    <a:off x="8224111" y="438048"/>
                    <a:ext cx="101406" cy="1014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7" h="2098" fill="none" extrusionOk="0">
                        <a:moveTo>
                          <a:pt x="2097" y="896"/>
                        </a:moveTo>
                        <a:cubicBezTo>
                          <a:pt x="2097" y="1699"/>
                          <a:pt x="1127" y="2097"/>
                          <a:pt x="564" y="1534"/>
                        </a:cubicBezTo>
                        <a:cubicBezTo>
                          <a:pt x="1" y="962"/>
                          <a:pt x="398" y="1"/>
                          <a:pt x="1194" y="1"/>
                        </a:cubicBezTo>
                        <a:cubicBezTo>
                          <a:pt x="1691" y="1"/>
                          <a:pt x="2097" y="399"/>
                          <a:pt x="2097" y="896"/>
                        </a:cubicBezTo>
                        <a:close/>
                      </a:path>
                    </a:pathLst>
                  </a:custGeom>
                  <a:noFill/>
                  <a:ln w="2700" cap="flat" cmpd="sng">
                    <a:solidFill>
                      <a:schemeClr val="lt2"/>
                    </a:solidFill>
                    <a:prstDash val="solid"/>
                    <a:miter lim="8285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9"/>
                  <p:cNvSpPr/>
                  <p:nvPr/>
                </p:nvSpPr>
                <p:spPr>
                  <a:xfrm>
                    <a:off x="185355" y="4848607"/>
                    <a:ext cx="39315" cy="33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3" h="697" extrusionOk="0">
                        <a:moveTo>
                          <a:pt x="464" y="0"/>
                        </a:moveTo>
                        <a:cubicBezTo>
                          <a:pt x="150" y="0"/>
                          <a:pt x="0" y="373"/>
                          <a:pt x="216" y="597"/>
                        </a:cubicBezTo>
                        <a:cubicBezTo>
                          <a:pt x="287" y="665"/>
                          <a:pt x="374" y="696"/>
                          <a:pt x="459" y="696"/>
                        </a:cubicBezTo>
                        <a:cubicBezTo>
                          <a:pt x="640" y="696"/>
                          <a:pt x="812" y="557"/>
                          <a:pt x="812" y="348"/>
                        </a:cubicBezTo>
                        <a:cubicBezTo>
                          <a:pt x="812" y="157"/>
                          <a:pt x="655" y="0"/>
                          <a:pt x="464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9"/>
                  <p:cNvSpPr/>
                  <p:nvPr/>
                </p:nvSpPr>
                <p:spPr>
                  <a:xfrm>
                    <a:off x="8651095" y="1735511"/>
                    <a:ext cx="39315" cy="33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3" h="699" extrusionOk="0">
                        <a:moveTo>
                          <a:pt x="465" y="0"/>
                        </a:moveTo>
                        <a:cubicBezTo>
                          <a:pt x="158" y="0"/>
                          <a:pt x="1" y="373"/>
                          <a:pt x="216" y="597"/>
                        </a:cubicBezTo>
                        <a:cubicBezTo>
                          <a:pt x="289" y="667"/>
                          <a:pt x="377" y="698"/>
                          <a:pt x="463" y="698"/>
                        </a:cubicBezTo>
                        <a:cubicBezTo>
                          <a:pt x="643" y="698"/>
                          <a:pt x="813" y="561"/>
                          <a:pt x="813" y="348"/>
                        </a:cubicBezTo>
                        <a:cubicBezTo>
                          <a:pt x="813" y="158"/>
                          <a:pt x="655" y="0"/>
                          <a:pt x="46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9"/>
                  <p:cNvSpPr/>
                  <p:nvPr/>
                </p:nvSpPr>
                <p:spPr>
                  <a:xfrm>
                    <a:off x="8901906" y="3375742"/>
                    <a:ext cx="39315" cy="33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3" h="703" extrusionOk="0">
                        <a:moveTo>
                          <a:pt x="464" y="1"/>
                        </a:moveTo>
                        <a:cubicBezTo>
                          <a:pt x="158" y="1"/>
                          <a:pt x="0" y="374"/>
                          <a:pt x="216" y="597"/>
                        </a:cubicBezTo>
                        <a:cubicBezTo>
                          <a:pt x="288" y="670"/>
                          <a:pt x="377" y="702"/>
                          <a:pt x="463" y="702"/>
                        </a:cubicBezTo>
                        <a:cubicBezTo>
                          <a:pt x="642" y="702"/>
                          <a:pt x="812" y="561"/>
                          <a:pt x="812" y="349"/>
                        </a:cubicBezTo>
                        <a:cubicBezTo>
                          <a:pt x="812" y="158"/>
                          <a:pt x="663" y="1"/>
                          <a:pt x="46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9"/>
                  <p:cNvSpPr/>
                  <p:nvPr/>
                </p:nvSpPr>
                <p:spPr>
                  <a:xfrm>
                    <a:off x="2433349" y="257585"/>
                    <a:ext cx="39605" cy="33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" h="694" extrusionOk="0">
                        <a:moveTo>
                          <a:pt x="485" y="0"/>
                        </a:moveTo>
                        <a:cubicBezTo>
                          <a:pt x="480" y="0"/>
                          <a:pt x="475" y="0"/>
                          <a:pt x="470" y="0"/>
                        </a:cubicBezTo>
                        <a:cubicBezTo>
                          <a:pt x="467" y="0"/>
                          <a:pt x="464" y="0"/>
                          <a:pt x="460" y="0"/>
                        </a:cubicBezTo>
                        <a:cubicBezTo>
                          <a:pt x="152" y="0"/>
                          <a:pt x="0" y="375"/>
                          <a:pt x="222" y="589"/>
                        </a:cubicBezTo>
                        <a:cubicBezTo>
                          <a:pt x="292" y="661"/>
                          <a:pt x="380" y="694"/>
                          <a:pt x="466" y="694"/>
                        </a:cubicBezTo>
                        <a:cubicBezTo>
                          <a:pt x="645" y="694"/>
                          <a:pt x="818" y="555"/>
                          <a:pt x="818" y="348"/>
                        </a:cubicBezTo>
                        <a:cubicBezTo>
                          <a:pt x="818" y="154"/>
                          <a:pt x="669" y="0"/>
                          <a:pt x="4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9"/>
                  <p:cNvSpPr/>
                  <p:nvPr/>
                </p:nvSpPr>
                <p:spPr>
                  <a:xfrm>
                    <a:off x="8832701" y="4726360"/>
                    <a:ext cx="39605" cy="33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" h="694" extrusionOk="0">
                        <a:moveTo>
                          <a:pt x="460" y="0"/>
                        </a:moveTo>
                        <a:cubicBezTo>
                          <a:pt x="152" y="0"/>
                          <a:pt x="0" y="375"/>
                          <a:pt x="222" y="589"/>
                        </a:cubicBezTo>
                        <a:cubicBezTo>
                          <a:pt x="292" y="661"/>
                          <a:pt x="380" y="694"/>
                          <a:pt x="466" y="694"/>
                        </a:cubicBezTo>
                        <a:cubicBezTo>
                          <a:pt x="645" y="694"/>
                          <a:pt x="818" y="555"/>
                          <a:pt x="818" y="348"/>
                        </a:cubicBezTo>
                        <a:cubicBezTo>
                          <a:pt x="818" y="149"/>
                          <a:pt x="661" y="0"/>
                          <a:pt x="470" y="0"/>
                        </a:cubicBezTo>
                        <a:cubicBezTo>
                          <a:pt x="467" y="0"/>
                          <a:pt x="463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9"/>
                  <p:cNvSpPr/>
                  <p:nvPr/>
                </p:nvSpPr>
                <p:spPr>
                  <a:xfrm>
                    <a:off x="5984755" y="291147"/>
                    <a:ext cx="39315" cy="33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3" h="703" extrusionOk="0">
                        <a:moveTo>
                          <a:pt x="464" y="1"/>
                        </a:moveTo>
                        <a:cubicBezTo>
                          <a:pt x="150" y="1"/>
                          <a:pt x="0" y="382"/>
                          <a:pt x="216" y="597"/>
                        </a:cubicBezTo>
                        <a:cubicBezTo>
                          <a:pt x="289" y="670"/>
                          <a:pt x="377" y="703"/>
                          <a:pt x="464" y="703"/>
                        </a:cubicBezTo>
                        <a:cubicBezTo>
                          <a:pt x="643" y="703"/>
                          <a:pt x="812" y="564"/>
                          <a:pt x="812" y="357"/>
                        </a:cubicBezTo>
                        <a:cubicBezTo>
                          <a:pt x="812" y="158"/>
                          <a:pt x="655" y="1"/>
                          <a:pt x="46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29" name="Google Shape;529;p9"/>
            <p:cNvSpPr/>
            <p:nvPr/>
          </p:nvSpPr>
          <p:spPr>
            <a:xfrm>
              <a:off x="338061" y="735598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13"/>
          <p:cNvGrpSpPr/>
          <p:nvPr/>
        </p:nvGrpSpPr>
        <p:grpSpPr>
          <a:xfrm>
            <a:off x="-179575" y="-256994"/>
            <a:ext cx="9377278" cy="5809835"/>
            <a:chOff x="-179575" y="-256994"/>
            <a:chExt cx="9377278" cy="5809835"/>
          </a:xfrm>
        </p:grpSpPr>
        <p:grpSp>
          <p:nvGrpSpPr>
            <p:cNvPr id="605" name="Google Shape;605;p13"/>
            <p:cNvGrpSpPr/>
            <p:nvPr/>
          </p:nvGrpSpPr>
          <p:grpSpPr>
            <a:xfrm>
              <a:off x="713224" y="177744"/>
              <a:ext cx="8484479" cy="5375096"/>
              <a:chOff x="713224" y="177744"/>
              <a:chExt cx="8484479" cy="5375096"/>
            </a:xfrm>
          </p:grpSpPr>
          <p:sp>
            <p:nvSpPr>
              <p:cNvPr id="606" name="Google Shape;606;p13"/>
              <p:cNvSpPr/>
              <p:nvPr/>
            </p:nvSpPr>
            <p:spPr>
              <a:xfrm>
                <a:off x="7667242" y="303998"/>
                <a:ext cx="869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799" fill="none" extrusionOk="0">
                    <a:moveTo>
                      <a:pt x="1799" y="895"/>
                    </a:moveTo>
                    <a:cubicBezTo>
                      <a:pt x="1799" y="1392"/>
                      <a:pt x="1401" y="1798"/>
                      <a:pt x="904" y="1798"/>
                    </a:cubicBezTo>
                    <a:cubicBezTo>
                      <a:pt x="407" y="1798"/>
                      <a:pt x="1" y="1392"/>
                      <a:pt x="1" y="895"/>
                    </a:cubicBezTo>
                    <a:cubicBezTo>
                      <a:pt x="1" y="406"/>
                      <a:pt x="407" y="0"/>
                      <a:pt x="904" y="0"/>
                    </a:cubicBezTo>
                    <a:cubicBezTo>
                      <a:pt x="1401" y="0"/>
                      <a:pt x="1799" y="406"/>
                      <a:pt x="1799" y="895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922436" y="296773"/>
                <a:ext cx="101406" cy="101454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2098" fill="none" extrusionOk="0">
                    <a:moveTo>
                      <a:pt x="2097" y="896"/>
                    </a:moveTo>
                    <a:cubicBezTo>
                      <a:pt x="2097" y="1699"/>
                      <a:pt x="1127" y="2097"/>
                      <a:pt x="564" y="1534"/>
                    </a:cubicBezTo>
                    <a:cubicBezTo>
                      <a:pt x="1" y="962"/>
                      <a:pt x="398" y="1"/>
                      <a:pt x="1194" y="1"/>
                    </a:cubicBezTo>
                    <a:cubicBezTo>
                      <a:pt x="1691" y="1"/>
                      <a:pt x="2097" y="399"/>
                      <a:pt x="2097" y="896"/>
                    </a:cubicBezTo>
                    <a:close/>
                  </a:path>
                </a:pathLst>
              </a:custGeom>
              <a:noFill/>
              <a:ln w="2700" cap="flat" cmpd="sng">
                <a:solidFill>
                  <a:schemeClr val="lt2"/>
                </a:solidFill>
                <a:prstDash val="solid"/>
                <a:miter lim="82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8" name="Google Shape;608;p13"/>
              <p:cNvGrpSpPr/>
              <p:nvPr/>
            </p:nvGrpSpPr>
            <p:grpSpPr>
              <a:xfrm>
                <a:off x="713224" y="177744"/>
                <a:ext cx="8216403" cy="4784337"/>
                <a:chOff x="713224" y="177744"/>
                <a:chExt cx="8216403" cy="4784337"/>
              </a:xfrm>
            </p:grpSpPr>
            <p:grpSp>
              <p:nvGrpSpPr>
                <p:cNvPr id="609" name="Google Shape;609;p13"/>
                <p:cNvGrpSpPr/>
                <p:nvPr/>
              </p:nvGrpSpPr>
              <p:grpSpPr>
                <a:xfrm>
                  <a:off x="3025512" y="177744"/>
                  <a:ext cx="259680" cy="193237"/>
                  <a:chOff x="-2917663" y="5200994"/>
                  <a:chExt cx="259680" cy="193237"/>
                </a:xfrm>
              </p:grpSpPr>
              <p:sp>
                <p:nvSpPr>
                  <p:cNvPr id="610" name="Google Shape;610;p13"/>
                  <p:cNvSpPr/>
                  <p:nvPr/>
                </p:nvSpPr>
                <p:spPr>
                  <a:xfrm>
                    <a:off x="-2917663" y="5200994"/>
                    <a:ext cx="259680" cy="192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0" h="3985" extrusionOk="0">
                        <a:moveTo>
                          <a:pt x="504" y="0"/>
                        </a:moveTo>
                        <a:cubicBezTo>
                          <a:pt x="195" y="0"/>
                          <a:pt x="1" y="16"/>
                          <a:pt x="1" y="16"/>
                        </a:cubicBezTo>
                        <a:cubicBezTo>
                          <a:pt x="1" y="16"/>
                          <a:pt x="1384" y="157"/>
                          <a:pt x="2171" y="2038"/>
                        </a:cubicBezTo>
                        <a:cubicBezTo>
                          <a:pt x="2626" y="3123"/>
                          <a:pt x="3356" y="3352"/>
                          <a:pt x="3892" y="3352"/>
                        </a:cubicBezTo>
                        <a:cubicBezTo>
                          <a:pt x="4167" y="3352"/>
                          <a:pt x="4390" y="3292"/>
                          <a:pt x="4500" y="3256"/>
                        </a:cubicBezTo>
                        <a:cubicBezTo>
                          <a:pt x="4765" y="3430"/>
                          <a:pt x="4964" y="3686"/>
                          <a:pt x="5071" y="3985"/>
                        </a:cubicBezTo>
                        <a:lnTo>
                          <a:pt x="5370" y="3819"/>
                        </a:lnTo>
                        <a:cubicBezTo>
                          <a:pt x="5370" y="3819"/>
                          <a:pt x="5038" y="3330"/>
                          <a:pt x="4599" y="3107"/>
                        </a:cubicBezTo>
                        <a:cubicBezTo>
                          <a:pt x="5060" y="275"/>
                          <a:pt x="1790" y="0"/>
                          <a:pt x="50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1" name="Google Shape;611;p13"/>
                  <p:cNvSpPr/>
                  <p:nvPr/>
                </p:nvSpPr>
                <p:spPr>
                  <a:xfrm>
                    <a:off x="-2837148" y="5204960"/>
                    <a:ext cx="143525" cy="11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279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473" y="299"/>
                          <a:pt x="1144" y="497"/>
                          <a:pt x="1633" y="696"/>
                        </a:cubicBezTo>
                        <a:cubicBezTo>
                          <a:pt x="2114" y="920"/>
                          <a:pt x="2130" y="1575"/>
                          <a:pt x="2528" y="2047"/>
                        </a:cubicBezTo>
                        <a:cubicBezTo>
                          <a:pt x="2652" y="2155"/>
                          <a:pt x="2810" y="2237"/>
                          <a:pt x="2967" y="2279"/>
                        </a:cubicBezTo>
                        <a:cubicBezTo>
                          <a:pt x="2835" y="705"/>
                          <a:pt x="1277" y="166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2" name="Google Shape;612;p13"/>
                  <p:cNvSpPr/>
                  <p:nvPr/>
                </p:nvSpPr>
                <p:spPr>
                  <a:xfrm>
                    <a:off x="-2817514" y="5287893"/>
                    <a:ext cx="62961" cy="71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1476" extrusionOk="0">
                        <a:moveTo>
                          <a:pt x="1" y="0"/>
                        </a:moveTo>
                        <a:cubicBezTo>
                          <a:pt x="34" y="83"/>
                          <a:pt x="67" y="158"/>
                          <a:pt x="100" y="241"/>
                        </a:cubicBezTo>
                        <a:cubicBezTo>
                          <a:pt x="423" y="1003"/>
                          <a:pt x="879" y="1343"/>
                          <a:pt x="1302" y="1475"/>
                        </a:cubicBezTo>
                        <a:cubicBezTo>
                          <a:pt x="979" y="854"/>
                          <a:pt x="829" y="5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3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3" name="Google Shape;613;p13"/>
                  <p:cNvSpPr/>
                  <p:nvPr/>
                </p:nvSpPr>
                <p:spPr>
                  <a:xfrm>
                    <a:off x="-2672442" y="5383834"/>
                    <a:ext cx="14459" cy="10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215" extrusionOk="0">
                        <a:moveTo>
                          <a:pt x="218" y="0"/>
                        </a:moveTo>
                        <a:cubicBezTo>
                          <a:pt x="162" y="0"/>
                          <a:pt x="84" y="38"/>
                          <a:pt x="0" y="195"/>
                        </a:cubicBezTo>
                        <a:cubicBezTo>
                          <a:pt x="29" y="208"/>
                          <a:pt x="59" y="214"/>
                          <a:pt x="89" y="214"/>
                        </a:cubicBezTo>
                        <a:cubicBezTo>
                          <a:pt x="192" y="214"/>
                          <a:pt x="286" y="140"/>
                          <a:pt x="299" y="30"/>
                        </a:cubicBezTo>
                        <a:cubicBezTo>
                          <a:pt x="299" y="30"/>
                          <a:pt x="267" y="0"/>
                          <a:pt x="218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4" name="Google Shape;614;p13"/>
                  <p:cNvSpPr/>
                  <p:nvPr/>
                </p:nvSpPr>
                <p:spPr>
                  <a:xfrm>
                    <a:off x="-2872787" y="5211343"/>
                    <a:ext cx="168719" cy="14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9" h="2918" extrusionOk="0">
                        <a:moveTo>
                          <a:pt x="0" y="1"/>
                        </a:moveTo>
                        <a:cubicBezTo>
                          <a:pt x="92" y="34"/>
                          <a:pt x="315" y="125"/>
                          <a:pt x="406" y="158"/>
                        </a:cubicBezTo>
                        <a:cubicBezTo>
                          <a:pt x="1682" y="747"/>
                          <a:pt x="2718" y="1757"/>
                          <a:pt x="3489" y="2917"/>
                        </a:cubicBezTo>
                        <a:cubicBezTo>
                          <a:pt x="2710" y="1592"/>
                          <a:pt x="1492" y="448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5" name="Google Shape;615;p13"/>
                  <p:cNvSpPr/>
                  <p:nvPr/>
                </p:nvSpPr>
                <p:spPr>
                  <a:xfrm>
                    <a:off x="-2771430" y="5279092"/>
                    <a:ext cx="60157" cy="60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" h="1260" extrusionOk="0">
                        <a:moveTo>
                          <a:pt x="1161" y="0"/>
                        </a:moveTo>
                        <a:lnTo>
                          <a:pt x="1161" y="0"/>
                        </a:lnTo>
                        <a:cubicBezTo>
                          <a:pt x="1111" y="100"/>
                          <a:pt x="1078" y="199"/>
                          <a:pt x="1061" y="298"/>
                        </a:cubicBezTo>
                        <a:cubicBezTo>
                          <a:pt x="1014" y="596"/>
                          <a:pt x="1049" y="901"/>
                          <a:pt x="1165" y="1179"/>
                        </a:cubicBezTo>
                        <a:lnTo>
                          <a:pt x="1165" y="1179"/>
                        </a:lnTo>
                        <a:cubicBezTo>
                          <a:pt x="879" y="1042"/>
                          <a:pt x="566" y="971"/>
                          <a:pt x="251" y="971"/>
                        </a:cubicBezTo>
                        <a:cubicBezTo>
                          <a:pt x="168" y="971"/>
                          <a:pt x="84" y="976"/>
                          <a:pt x="1" y="986"/>
                        </a:cubicBezTo>
                        <a:cubicBezTo>
                          <a:pt x="26" y="986"/>
                          <a:pt x="51" y="985"/>
                          <a:pt x="77" y="985"/>
                        </a:cubicBezTo>
                        <a:cubicBezTo>
                          <a:pt x="455" y="985"/>
                          <a:pt x="848" y="1042"/>
                          <a:pt x="1186" y="1226"/>
                        </a:cubicBezTo>
                        <a:lnTo>
                          <a:pt x="1186" y="1226"/>
                        </a:lnTo>
                        <a:cubicBezTo>
                          <a:pt x="1186" y="1226"/>
                          <a:pt x="1186" y="1226"/>
                          <a:pt x="1186" y="1226"/>
                        </a:cubicBezTo>
                        <a:lnTo>
                          <a:pt x="1186" y="1226"/>
                        </a:lnTo>
                        <a:lnTo>
                          <a:pt x="1186" y="1226"/>
                        </a:lnTo>
                        <a:cubicBezTo>
                          <a:pt x="1205" y="1237"/>
                          <a:pt x="1224" y="1248"/>
                          <a:pt x="1244" y="1260"/>
                        </a:cubicBezTo>
                        <a:lnTo>
                          <a:pt x="1219" y="1210"/>
                        </a:lnTo>
                        <a:cubicBezTo>
                          <a:pt x="1094" y="928"/>
                          <a:pt x="1045" y="613"/>
                          <a:pt x="1078" y="307"/>
                        </a:cubicBezTo>
                        <a:cubicBezTo>
                          <a:pt x="1094" y="199"/>
                          <a:pt x="1119" y="100"/>
                          <a:pt x="116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6" name="Google Shape;616;p13"/>
                  <p:cNvSpPr/>
                  <p:nvPr/>
                </p:nvSpPr>
                <p:spPr>
                  <a:xfrm>
                    <a:off x="-2795850" y="5247031"/>
                    <a:ext cx="52903" cy="5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4" h="1086" extrusionOk="0">
                        <a:moveTo>
                          <a:pt x="1019" y="0"/>
                        </a:moveTo>
                        <a:lnTo>
                          <a:pt x="1019" y="0"/>
                        </a:lnTo>
                        <a:cubicBezTo>
                          <a:pt x="875" y="337"/>
                          <a:pt x="878" y="713"/>
                          <a:pt x="1029" y="1038"/>
                        </a:cubicBezTo>
                        <a:lnTo>
                          <a:pt x="1029" y="1038"/>
                        </a:lnTo>
                        <a:cubicBezTo>
                          <a:pt x="865" y="1005"/>
                          <a:pt x="698" y="988"/>
                          <a:pt x="531" y="988"/>
                        </a:cubicBezTo>
                        <a:cubicBezTo>
                          <a:pt x="352" y="988"/>
                          <a:pt x="174" y="1007"/>
                          <a:pt x="0" y="1044"/>
                        </a:cubicBezTo>
                        <a:cubicBezTo>
                          <a:pt x="140" y="1025"/>
                          <a:pt x="280" y="1016"/>
                          <a:pt x="421" y="1016"/>
                        </a:cubicBezTo>
                        <a:cubicBezTo>
                          <a:pt x="645" y="1016"/>
                          <a:pt x="869" y="1040"/>
                          <a:pt x="1094" y="1086"/>
                        </a:cubicBezTo>
                        <a:lnTo>
                          <a:pt x="1077" y="1053"/>
                        </a:lnTo>
                        <a:cubicBezTo>
                          <a:pt x="961" y="804"/>
                          <a:pt x="920" y="531"/>
                          <a:pt x="953" y="265"/>
                        </a:cubicBezTo>
                        <a:cubicBezTo>
                          <a:pt x="970" y="174"/>
                          <a:pt x="986" y="91"/>
                          <a:pt x="101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7" name="Google Shape;617;p13"/>
                  <p:cNvSpPr/>
                  <p:nvPr/>
                </p:nvSpPr>
                <p:spPr>
                  <a:xfrm>
                    <a:off x="-2819110" y="5225367"/>
                    <a:ext cx="38541" cy="41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863" extrusionOk="0">
                        <a:moveTo>
                          <a:pt x="738" y="1"/>
                        </a:moveTo>
                        <a:cubicBezTo>
                          <a:pt x="713" y="59"/>
                          <a:pt x="697" y="125"/>
                          <a:pt x="680" y="191"/>
                        </a:cubicBezTo>
                        <a:cubicBezTo>
                          <a:pt x="657" y="372"/>
                          <a:pt x="670" y="568"/>
                          <a:pt x="743" y="743"/>
                        </a:cubicBezTo>
                        <a:lnTo>
                          <a:pt x="743" y="743"/>
                        </a:lnTo>
                        <a:cubicBezTo>
                          <a:pt x="692" y="738"/>
                          <a:pt x="642" y="735"/>
                          <a:pt x="593" y="735"/>
                        </a:cubicBezTo>
                        <a:cubicBezTo>
                          <a:pt x="388" y="735"/>
                          <a:pt x="187" y="779"/>
                          <a:pt x="1" y="863"/>
                        </a:cubicBezTo>
                        <a:cubicBezTo>
                          <a:pt x="184" y="803"/>
                          <a:pt x="376" y="774"/>
                          <a:pt x="567" y="774"/>
                        </a:cubicBezTo>
                        <a:cubicBezTo>
                          <a:pt x="644" y="774"/>
                          <a:pt x="720" y="779"/>
                          <a:pt x="796" y="788"/>
                        </a:cubicBezTo>
                        <a:lnTo>
                          <a:pt x="788" y="755"/>
                        </a:lnTo>
                        <a:cubicBezTo>
                          <a:pt x="680" y="515"/>
                          <a:pt x="664" y="249"/>
                          <a:pt x="73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8" name="Google Shape;618;p13"/>
                  <p:cNvSpPr/>
                  <p:nvPr/>
                </p:nvSpPr>
                <p:spPr>
                  <a:xfrm>
                    <a:off x="-2840339" y="5213374"/>
                    <a:ext cx="26500" cy="28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" h="589" extrusionOk="0">
                        <a:moveTo>
                          <a:pt x="407" y="0"/>
                        </a:moveTo>
                        <a:lnTo>
                          <a:pt x="407" y="0"/>
                        </a:lnTo>
                        <a:cubicBezTo>
                          <a:pt x="328" y="157"/>
                          <a:pt x="398" y="342"/>
                          <a:pt x="482" y="488"/>
                        </a:cubicBezTo>
                        <a:lnTo>
                          <a:pt x="482" y="488"/>
                        </a:lnTo>
                        <a:cubicBezTo>
                          <a:pt x="475" y="488"/>
                          <a:pt x="467" y="488"/>
                          <a:pt x="459" y="488"/>
                        </a:cubicBezTo>
                        <a:cubicBezTo>
                          <a:pt x="297" y="488"/>
                          <a:pt x="142" y="521"/>
                          <a:pt x="1" y="580"/>
                        </a:cubicBezTo>
                        <a:lnTo>
                          <a:pt x="1" y="589"/>
                        </a:lnTo>
                        <a:cubicBezTo>
                          <a:pt x="132" y="545"/>
                          <a:pt x="274" y="524"/>
                          <a:pt x="414" y="524"/>
                        </a:cubicBezTo>
                        <a:cubicBezTo>
                          <a:pt x="459" y="524"/>
                          <a:pt x="503" y="527"/>
                          <a:pt x="547" y="531"/>
                        </a:cubicBezTo>
                        <a:lnTo>
                          <a:pt x="523" y="497"/>
                        </a:lnTo>
                        <a:cubicBezTo>
                          <a:pt x="431" y="348"/>
                          <a:pt x="349" y="174"/>
                          <a:pt x="40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9" name="Google Shape;619;p13"/>
                <p:cNvGrpSpPr/>
                <p:nvPr/>
              </p:nvGrpSpPr>
              <p:grpSpPr>
                <a:xfrm>
                  <a:off x="8599780" y="1325714"/>
                  <a:ext cx="329847" cy="419937"/>
                  <a:chOff x="-824170" y="6124864"/>
                  <a:chExt cx="329847" cy="419937"/>
                </a:xfrm>
              </p:grpSpPr>
              <p:sp>
                <p:nvSpPr>
                  <p:cNvPr id="620" name="Google Shape;620;p13"/>
                  <p:cNvSpPr/>
                  <p:nvPr/>
                </p:nvSpPr>
                <p:spPr>
                  <a:xfrm>
                    <a:off x="-818174" y="6124864"/>
                    <a:ext cx="323850" cy="419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7" h="8684" extrusionOk="0">
                        <a:moveTo>
                          <a:pt x="5568" y="1"/>
                        </a:moveTo>
                        <a:cubicBezTo>
                          <a:pt x="5568" y="1"/>
                          <a:pt x="5502" y="2155"/>
                          <a:pt x="2685" y="3572"/>
                        </a:cubicBezTo>
                        <a:cubicBezTo>
                          <a:pt x="224" y="4815"/>
                          <a:pt x="854" y="6803"/>
                          <a:pt x="1044" y="7292"/>
                        </a:cubicBezTo>
                        <a:cubicBezTo>
                          <a:pt x="812" y="7714"/>
                          <a:pt x="448" y="8054"/>
                          <a:pt x="0" y="8245"/>
                        </a:cubicBezTo>
                        <a:lnTo>
                          <a:pt x="282" y="8684"/>
                        </a:lnTo>
                        <a:cubicBezTo>
                          <a:pt x="282" y="8684"/>
                          <a:pt x="1003" y="8129"/>
                          <a:pt x="1293" y="7424"/>
                        </a:cubicBezTo>
                        <a:cubicBezTo>
                          <a:pt x="1462" y="7440"/>
                          <a:pt x="1625" y="7448"/>
                          <a:pt x="1782" y="7448"/>
                        </a:cubicBezTo>
                        <a:cubicBezTo>
                          <a:pt x="6696" y="7448"/>
                          <a:pt x="5569" y="2"/>
                          <a:pt x="5568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1" name="Google Shape;621;p13"/>
                  <p:cNvSpPr/>
                  <p:nvPr/>
                </p:nvSpPr>
                <p:spPr>
                  <a:xfrm>
                    <a:off x="-699601" y="6249869"/>
                    <a:ext cx="154744" cy="2324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0" h="4807" extrusionOk="0">
                        <a:moveTo>
                          <a:pt x="3199" y="1"/>
                        </a:moveTo>
                        <a:cubicBezTo>
                          <a:pt x="2785" y="755"/>
                          <a:pt x="2545" y="1815"/>
                          <a:pt x="2304" y="2578"/>
                        </a:cubicBezTo>
                        <a:cubicBezTo>
                          <a:pt x="2006" y="3340"/>
                          <a:pt x="995" y="3447"/>
                          <a:pt x="308" y="4102"/>
                        </a:cubicBezTo>
                        <a:cubicBezTo>
                          <a:pt x="150" y="4309"/>
                          <a:pt x="51" y="4549"/>
                          <a:pt x="1" y="4806"/>
                        </a:cubicBezTo>
                        <a:cubicBezTo>
                          <a:pt x="2412" y="4433"/>
                          <a:pt x="3075" y="1973"/>
                          <a:pt x="3199" y="1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2" name="Google Shape;622;p13"/>
                  <p:cNvSpPr/>
                  <p:nvPr/>
                </p:nvSpPr>
                <p:spPr>
                  <a:xfrm>
                    <a:off x="-774507" y="6288361"/>
                    <a:ext cx="103437" cy="10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" h="2180" extrusionOk="0">
                        <a:moveTo>
                          <a:pt x="2138" y="0"/>
                        </a:moveTo>
                        <a:lnTo>
                          <a:pt x="2138" y="0"/>
                        </a:lnTo>
                        <a:cubicBezTo>
                          <a:pt x="2022" y="66"/>
                          <a:pt x="1906" y="124"/>
                          <a:pt x="1782" y="191"/>
                        </a:cubicBezTo>
                        <a:cubicBezTo>
                          <a:pt x="647" y="762"/>
                          <a:pt x="166" y="1500"/>
                          <a:pt x="1" y="2179"/>
                        </a:cubicBezTo>
                        <a:cubicBezTo>
                          <a:pt x="929" y="1599"/>
                          <a:pt x="2138" y="1284"/>
                          <a:pt x="213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3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3" name="Google Shape;623;p13"/>
                  <p:cNvSpPr/>
                  <p:nvPr/>
                </p:nvSpPr>
                <p:spPr>
                  <a:xfrm>
                    <a:off x="-824170" y="6523137"/>
                    <a:ext cx="29305" cy="21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" h="448" extrusionOk="0">
                        <a:moveTo>
                          <a:pt x="124" y="0"/>
                        </a:moveTo>
                        <a:cubicBezTo>
                          <a:pt x="124" y="0"/>
                          <a:pt x="0" y="348"/>
                          <a:pt x="406" y="448"/>
                        </a:cubicBezTo>
                        <a:cubicBezTo>
                          <a:pt x="406" y="448"/>
                          <a:pt x="605" y="208"/>
                          <a:pt x="12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4" name="Google Shape;624;p13"/>
                  <p:cNvSpPr/>
                  <p:nvPr/>
                </p:nvSpPr>
                <p:spPr>
                  <a:xfrm>
                    <a:off x="-758452" y="6194983"/>
                    <a:ext cx="199958" cy="275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5" h="5693" extrusionOk="0">
                        <a:moveTo>
                          <a:pt x="4134" y="1"/>
                        </a:moveTo>
                        <a:lnTo>
                          <a:pt x="4002" y="431"/>
                        </a:lnTo>
                        <a:lnTo>
                          <a:pt x="3936" y="647"/>
                        </a:lnTo>
                        <a:cubicBezTo>
                          <a:pt x="3182" y="2677"/>
                          <a:pt x="1723" y="4400"/>
                          <a:pt x="0" y="5693"/>
                        </a:cubicBezTo>
                        <a:cubicBezTo>
                          <a:pt x="1947" y="4334"/>
                          <a:pt x="3579" y="2345"/>
                          <a:pt x="413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13"/>
                  <p:cNvSpPr/>
                  <p:nvPr/>
                </p:nvSpPr>
                <p:spPr>
                  <a:xfrm>
                    <a:off x="-739254" y="6363267"/>
                    <a:ext cx="92605" cy="92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5" h="1923" extrusionOk="0">
                        <a:moveTo>
                          <a:pt x="274" y="1"/>
                        </a:moveTo>
                        <a:cubicBezTo>
                          <a:pt x="340" y="647"/>
                          <a:pt x="307" y="1334"/>
                          <a:pt x="1" y="1923"/>
                        </a:cubicBezTo>
                        <a:cubicBezTo>
                          <a:pt x="392" y="1716"/>
                          <a:pt x="836" y="1585"/>
                          <a:pt x="1280" y="1585"/>
                        </a:cubicBezTo>
                        <a:cubicBezTo>
                          <a:pt x="1493" y="1585"/>
                          <a:pt x="1707" y="1615"/>
                          <a:pt x="1915" y="1682"/>
                        </a:cubicBezTo>
                        <a:cubicBezTo>
                          <a:pt x="1699" y="1600"/>
                          <a:pt x="1470" y="1564"/>
                          <a:pt x="1239" y="1564"/>
                        </a:cubicBezTo>
                        <a:cubicBezTo>
                          <a:pt x="983" y="1564"/>
                          <a:pt x="725" y="1608"/>
                          <a:pt x="481" y="1682"/>
                        </a:cubicBezTo>
                        <a:cubicBezTo>
                          <a:pt x="349" y="1727"/>
                          <a:pt x="209" y="1777"/>
                          <a:pt x="81" y="1841"/>
                        </a:cubicBezTo>
                        <a:lnTo>
                          <a:pt x="81" y="1841"/>
                        </a:lnTo>
                        <a:cubicBezTo>
                          <a:pt x="334" y="1272"/>
                          <a:pt x="371" y="613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6" name="Google Shape;626;p13"/>
                  <p:cNvSpPr/>
                  <p:nvPr/>
                </p:nvSpPr>
                <p:spPr>
                  <a:xfrm>
                    <a:off x="-683546" y="6323179"/>
                    <a:ext cx="82981" cy="80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1667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116" y="548"/>
                          <a:pt x="141" y="1111"/>
                          <a:pt x="58" y="1666"/>
                        </a:cubicBezTo>
                        <a:cubicBezTo>
                          <a:pt x="390" y="1476"/>
                          <a:pt x="761" y="1378"/>
                          <a:pt x="1134" y="1378"/>
                        </a:cubicBezTo>
                        <a:cubicBezTo>
                          <a:pt x="1329" y="1378"/>
                          <a:pt x="1525" y="1405"/>
                          <a:pt x="1716" y="1459"/>
                        </a:cubicBezTo>
                        <a:cubicBezTo>
                          <a:pt x="1506" y="1387"/>
                          <a:pt x="1288" y="1351"/>
                          <a:pt x="1070" y="1351"/>
                        </a:cubicBezTo>
                        <a:cubicBezTo>
                          <a:pt x="865" y="1351"/>
                          <a:pt x="661" y="1382"/>
                          <a:pt x="464" y="1443"/>
                        </a:cubicBezTo>
                        <a:cubicBezTo>
                          <a:pt x="345" y="1480"/>
                          <a:pt x="226" y="1530"/>
                          <a:pt x="113" y="1588"/>
                        </a:cubicBezTo>
                        <a:lnTo>
                          <a:pt x="113" y="1588"/>
                        </a:lnTo>
                        <a:cubicBezTo>
                          <a:pt x="173" y="1056"/>
                          <a:pt x="137" y="517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7" name="Google Shape;627;p13"/>
                  <p:cNvSpPr/>
                  <p:nvPr/>
                </p:nvSpPr>
                <p:spPr>
                  <a:xfrm>
                    <a:off x="-639057" y="6284347"/>
                    <a:ext cx="68136" cy="577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9" h="1194" extrusionOk="0">
                        <a:moveTo>
                          <a:pt x="0" y="0"/>
                        </a:moveTo>
                        <a:cubicBezTo>
                          <a:pt x="158" y="365"/>
                          <a:pt x="232" y="763"/>
                          <a:pt x="216" y="1160"/>
                        </a:cubicBezTo>
                        <a:lnTo>
                          <a:pt x="216" y="1193"/>
                        </a:lnTo>
                        <a:lnTo>
                          <a:pt x="240" y="1177"/>
                        </a:lnTo>
                        <a:cubicBezTo>
                          <a:pt x="497" y="1053"/>
                          <a:pt x="775" y="994"/>
                          <a:pt x="1055" y="994"/>
                        </a:cubicBezTo>
                        <a:cubicBezTo>
                          <a:pt x="1073" y="994"/>
                          <a:pt x="1092" y="994"/>
                          <a:pt x="1110" y="995"/>
                        </a:cubicBezTo>
                        <a:cubicBezTo>
                          <a:pt x="1210" y="995"/>
                          <a:pt x="1309" y="1011"/>
                          <a:pt x="1409" y="1036"/>
                        </a:cubicBezTo>
                        <a:cubicBezTo>
                          <a:pt x="1309" y="1003"/>
                          <a:pt x="1210" y="986"/>
                          <a:pt x="1110" y="970"/>
                        </a:cubicBezTo>
                        <a:cubicBezTo>
                          <a:pt x="1076" y="968"/>
                          <a:pt x="1042" y="967"/>
                          <a:pt x="1008" y="967"/>
                        </a:cubicBezTo>
                        <a:cubicBezTo>
                          <a:pt x="746" y="967"/>
                          <a:pt x="486" y="1022"/>
                          <a:pt x="250" y="1131"/>
                        </a:cubicBezTo>
                        <a:lnTo>
                          <a:pt x="250" y="1131"/>
                        </a:lnTo>
                        <a:cubicBezTo>
                          <a:pt x="261" y="735"/>
                          <a:pt x="178" y="348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13"/>
                  <p:cNvSpPr/>
                  <p:nvPr/>
                </p:nvSpPr>
                <p:spPr>
                  <a:xfrm>
                    <a:off x="-601822" y="6248273"/>
                    <a:ext cx="45746" cy="397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" h="821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100" y="266"/>
                          <a:pt x="150" y="539"/>
                          <a:pt x="150" y="821"/>
                        </a:cubicBezTo>
                        <a:lnTo>
                          <a:pt x="183" y="796"/>
                        </a:lnTo>
                        <a:cubicBezTo>
                          <a:pt x="359" y="667"/>
                          <a:pt x="574" y="544"/>
                          <a:pt x="796" y="544"/>
                        </a:cubicBezTo>
                        <a:cubicBezTo>
                          <a:pt x="845" y="544"/>
                          <a:pt x="895" y="550"/>
                          <a:pt x="945" y="564"/>
                        </a:cubicBezTo>
                        <a:cubicBezTo>
                          <a:pt x="891" y="544"/>
                          <a:pt x="830" y="529"/>
                          <a:pt x="774" y="529"/>
                        </a:cubicBezTo>
                        <a:cubicBezTo>
                          <a:pt x="762" y="529"/>
                          <a:pt x="750" y="529"/>
                          <a:pt x="738" y="531"/>
                        </a:cubicBezTo>
                        <a:cubicBezTo>
                          <a:pt x="536" y="554"/>
                          <a:pt x="349" y="621"/>
                          <a:pt x="189" y="739"/>
                        </a:cubicBezTo>
                        <a:lnTo>
                          <a:pt x="189" y="739"/>
                        </a:lnTo>
                        <a:cubicBezTo>
                          <a:pt x="176" y="486"/>
                          <a:pt x="111" y="229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9" name="Google Shape;629;p13"/>
                <p:cNvGrpSpPr/>
                <p:nvPr/>
              </p:nvGrpSpPr>
              <p:grpSpPr>
                <a:xfrm>
                  <a:off x="713224" y="4768844"/>
                  <a:ext cx="260067" cy="193237"/>
                  <a:chOff x="-5636176" y="5200994"/>
                  <a:chExt cx="260067" cy="193237"/>
                </a:xfrm>
              </p:grpSpPr>
              <p:sp>
                <p:nvSpPr>
                  <p:cNvPr id="630" name="Google Shape;630;p13"/>
                  <p:cNvSpPr/>
                  <p:nvPr/>
                </p:nvSpPr>
                <p:spPr>
                  <a:xfrm>
                    <a:off x="-5636176" y="5200994"/>
                    <a:ext cx="260067" cy="192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8" h="3985" extrusionOk="0">
                        <a:moveTo>
                          <a:pt x="4873" y="0"/>
                        </a:moveTo>
                        <a:cubicBezTo>
                          <a:pt x="3586" y="0"/>
                          <a:pt x="310" y="275"/>
                          <a:pt x="771" y="3107"/>
                        </a:cubicBezTo>
                        <a:cubicBezTo>
                          <a:pt x="332" y="3330"/>
                          <a:pt x="0" y="3819"/>
                          <a:pt x="0" y="3819"/>
                        </a:cubicBezTo>
                        <a:lnTo>
                          <a:pt x="299" y="3985"/>
                        </a:lnTo>
                        <a:cubicBezTo>
                          <a:pt x="406" y="3686"/>
                          <a:pt x="605" y="3430"/>
                          <a:pt x="870" y="3256"/>
                        </a:cubicBezTo>
                        <a:cubicBezTo>
                          <a:pt x="980" y="3292"/>
                          <a:pt x="1203" y="3352"/>
                          <a:pt x="1478" y="3352"/>
                        </a:cubicBezTo>
                        <a:cubicBezTo>
                          <a:pt x="2014" y="3352"/>
                          <a:pt x="2744" y="3123"/>
                          <a:pt x="3199" y="2038"/>
                        </a:cubicBezTo>
                        <a:cubicBezTo>
                          <a:pt x="3986" y="157"/>
                          <a:pt x="5378" y="16"/>
                          <a:pt x="5378" y="16"/>
                        </a:cubicBezTo>
                        <a:cubicBezTo>
                          <a:pt x="5378" y="16"/>
                          <a:pt x="5183" y="0"/>
                          <a:pt x="487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1" name="Google Shape;631;p13"/>
                  <p:cNvSpPr/>
                  <p:nvPr/>
                </p:nvSpPr>
                <p:spPr>
                  <a:xfrm>
                    <a:off x="-5600537" y="5204960"/>
                    <a:ext cx="143525" cy="1102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" h="2279" extrusionOk="0">
                        <a:moveTo>
                          <a:pt x="2967" y="0"/>
                        </a:moveTo>
                        <a:cubicBezTo>
                          <a:pt x="1691" y="166"/>
                          <a:pt x="133" y="705"/>
                          <a:pt x="1" y="2279"/>
                        </a:cubicBezTo>
                        <a:cubicBezTo>
                          <a:pt x="158" y="2237"/>
                          <a:pt x="316" y="2155"/>
                          <a:pt x="440" y="2047"/>
                        </a:cubicBezTo>
                        <a:cubicBezTo>
                          <a:pt x="838" y="1575"/>
                          <a:pt x="863" y="920"/>
                          <a:pt x="1343" y="696"/>
                        </a:cubicBezTo>
                        <a:cubicBezTo>
                          <a:pt x="1824" y="497"/>
                          <a:pt x="2495" y="299"/>
                          <a:pt x="2967" y="0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2" name="Google Shape;632;p13"/>
                  <p:cNvSpPr/>
                  <p:nvPr/>
                </p:nvSpPr>
                <p:spPr>
                  <a:xfrm>
                    <a:off x="-5539606" y="5287893"/>
                    <a:ext cx="63348" cy="71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" h="1476" extrusionOk="0">
                        <a:moveTo>
                          <a:pt x="1309" y="0"/>
                        </a:moveTo>
                        <a:cubicBezTo>
                          <a:pt x="473" y="58"/>
                          <a:pt x="323" y="854"/>
                          <a:pt x="0" y="1475"/>
                        </a:cubicBezTo>
                        <a:cubicBezTo>
                          <a:pt x="423" y="1343"/>
                          <a:pt x="879" y="1003"/>
                          <a:pt x="1202" y="241"/>
                        </a:cubicBezTo>
                        <a:cubicBezTo>
                          <a:pt x="1235" y="158"/>
                          <a:pt x="1268" y="83"/>
                          <a:pt x="130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3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3" name="Google Shape;633;p13"/>
                  <p:cNvSpPr/>
                  <p:nvPr/>
                </p:nvSpPr>
                <p:spPr>
                  <a:xfrm>
                    <a:off x="-5636176" y="5383834"/>
                    <a:ext cx="14459" cy="10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215" extrusionOk="0">
                        <a:moveTo>
                          <a:pt x="81" y="0"/>
                        </a:moveTo>
                        <a:cubicBezTo>
                          <a:pt x="32" y="0"/>
                          <a:pt x="0" y="30"/>
                          <a:pt x="0" y="30"/>
                        </a:cubicBezTo>
                        <a:cubicBezTo>
                          <a:pt x="13" y="140"/>
                          <a:pt x="107" y="214"/>
                          <a:pt x="210" y="214"/>
                        </a:cubicBezTo>
                        <a:cubicBezTo>
                          <a:pt x="240" y="214"/>
                          <a:pt x="270" y="208"/>
                          <a:pt x="299" y="195"/>
                        </a:cubicBezTo>
                        <a:cubicBezTo>
                          <a:pt x="215" y="38"/>
                          <a:pt x="137" y="0"/>
                          <a:pt x="81" y="0"/>
                        </a:cubicBezTo>
                        <a:close/>
                      </a:path>
                    </a:pathLst>
                  </a:custGeom>
                  <a:solidFill>
                    <a:srgbClr val="BAAE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4" name="Google Shape;634;p13"/>
                  <p:cNvSpPr/>
                  <p:nvPr/>
                </p:nvSpPr>
                <p:spPr>
                  <a:xfrm>
                    <a:off x="-5590092" y="5211343"/>
                    <a:ext cx="168719" cy="14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89" h="2918" extrusionOk="0">
                        <a:moveTo>
                          <a:pt x="3488" y="1"/>
                        </a:moveTo>
                        <a:cubicBezTo>
                          <a:pt x="1997" y="448"/>
                          <a:pt x="779" y="1592"/>
                          <a:pt x="0" y="2917"/>
                        </a:cubicBezTo>
                        <a:cubicBezTo>
                          <a:pt x="771" y="1757"/>
                          <a:pt x="1815" y="738"/>
                          <a:pt x="3082" y="158"/>
                        </a:cubicBezTo>
                        <a:lnTo>
                          <a:pt x="3488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5" name="Google Shape;635;p13"/>
                  <p:cNvSpPr/>
                  <p:nvPr/>
                </p:nvSpPr>
                <p:spPr>
                  <a:xfrm>
                    <a:off x="-5582886" y="5279092"/>
                    <a:ext cx="60157" cy="609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4" h="1260" extrusionOk="0">
                        <a:moveTo>
                          <a:pt x="92" y="0"/>
                        </a:moveTo>
                        <a:cubicBezTo>
                          <a:pt x="224" y="398"/>
                          <a:pt x="199" y="829"/>
                          <a:pt x="25" y="1210"/>
                        </a:cubicBezTo>
                        <a:lnTo>
                          <a:pt x="0" y="1260"/>
                        </a:lnTo>
                        <a:cubicBezTo>
                          <a:pt x="20" y="1248"/>
                          <a:pt x="39" y="1237"/>
                          <a:pt x="58" y="1226"/>
                        </a:cubicBezTo>
                        <a:lnTo>
                          <a:pt x="58" y="1226"/>
                        </a:lnTo>
                        <a:lnTo>
                          <a:pt x="58" y="1226"/>
                        </a:lnTo>
                        <a:cubicBezTo>
                          <a:pt x="58" y="1226"/>
                          <a:pt x="58" y="1226"/>
                          <a:pt x="58" y="1226"/>
                        </a:cubicBezTo>
                        <a:lnTo>
                          <a:pt x="58" y="1226"/>
                        </a:lnTo>
                        <a:cubicBezTo>
                          <a:pt x="396" y="1042"/>
                          <a:pt x="789" y="985"/>
                          <a:pt x="1167" y="985"/>
                        </a:cubicBezTo>
                        <a:cubicBezTo>
                          <a:pt x="1193" y="985"/>
                          <a:pt x="1218" y="986"/>
                          <a:pt x="1243" y="986"/>
                        </a:cubicBezTo>
                        <a:cubicBezTo>
                          <a:pt x="1160" y="976"/>
                          <a:pt x="1076" y="971"/>
                          <a:pt x="992" y="971"/>
                        </a:cubicBezTo>
                        <a:cubicBezTo>
                          <a:pt x="678" y="971"/>
                          <a:pt x="365" y="1042"/>
                          <a:pt x="79" y="1179"/>
                        </a:cubicBezTo>
                        <a:lnTo>
                          <a:pt x="79" y="1179"/>
                        </a:lnTo>
                        <a:cubicBezTo>
                          <a:pt x="195" y="901"/>
                          <a:pt x="230" y="596"/>
                          <a:pt x="183" y="298"/>
                        </a:cubicBezTo>
                        <a:cubicBezTo>
                          <a:pt x="166" y="199"/>
                          <a:pt x="133" y="100"/>
                          <a:pt x="92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6" name="Google Shape;636;p13"/>
                  <p:cNvSpPr/>
                  <p:nvPr/>
                </p:nvSpPr>
                <p:spPr>
                  <a:xfrm>
                    <a:off x="-5551261" y="5247031"/>
                    <a:ext cx="52951" cy="5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1086" extrusionOk="0">
                        <a:moveTo>
                          <a:pt x="76" y="0"/>
                        </a:moveTo>
                        <a:cubicBezTo>
                          <a:pt x="192" y="348"/>
                          <a:pt x="175" y="721"/>
                          <a:pt x="18" y="1053"/>
                        </a:cubicBezTo>
                        <a:lnTo>
                          <a:pt x="1" y="1086"/>
                        </a:lnTo>
                        <a:cubicBezTo>
                          <a:pt x="225" y="1040"/>
                          <a:pt x="450" y="1016"/>
                          <a:pt x="674" y="1016"/>
                        </a:cubicBezTo>
                        <a:cubicBezTo>
                          <a:pt x="815" y="1016"/>
                          <a:pt x="955" y="1025"/>
                          <a:pt x="1095" y="1044"/>
                        </a:cubicBezTo>
                        <a:cubicBezTo>
                          <a:pt x="921" y="1007"/>
                          <a:pt x="743" y="988"/>
                          <a:pt x="564" y="988"/>
                        </a:cubicBezTo>
                        <a:cubicBezTo>
                          <a:pt x="397" y="988"/>
                          <a:pt x="229" y="1005"/>
                          <a:pt x="65" y="1038"/>
                        </a:cubicBezTo>
                        <a:lnTo>
                          <a:pt x="65" y="1038"/>
                        </a:lnTo>
                        <a:cubicBezTo>
                          <a:pt x="217" y="706"/>
                          <a:pt x="220" y="338"/>
                          <a:pt x="7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7" name="Google Shape;637;p13"/>
                  <p:cNvSpPr/>
                  <p:nvPr/>
                </p:nvSpPr>
                <p:spPr>
                  <a:xfrm>
                    <a:off x="-5513590" y="5225367"/>
                    <a:ext cx="38541" cy="41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7" h="863" extrusionOk="0">
                        <a:moveTo>
                          <a:pt x="59" y="1"/>
                        </a:moveTo>
                        <a:cubicBezTo>
                          <a:pt x="133" y="249"/>
                          <a:pt x="117" y="515"/>
                          <a:pt x="9" y="755"/>
                        </a:cubicBezTo>
                        <a:lnTo>
                          <a:pt x="1" y="788"/>
                        </a:lnTo>
                        <a:cubicBezTo>
                          <a:pt x="77" y="779"/>
                          <a:pt x="153" y="774"/>
                          <a:pt x="230" y="774"/>
                        </a:cubicBezTo>
                        <a:cubicBezTo>
                          <a:pt x="421" y="774"/>
                          <a:pt x="613" y="803"/>
                          <a:pt x="796" y="863"/>
                        </a:cubicBezTo>
                        <a:cubicBezTo>
                          <a:pt x="610" y="779"/>
                          <a:pt x="409" y="735"/>
                          <a:pt x="204" y="735"/>
                        </a:cubicBezTo>
                        <a:cubicBezTo>
                          <a:pt x="154" y="735"/>
                          <a:pt x="104" y="738"/>
                          <a:pt x="53" y="743"/>
                        </a:cubicBezTo>
                        <a:lnTo>
                          <a:pt x="53" y="743"/>
                        </a:lnTo>
                        <a:cubicBezTo>
                          <a:pt x="119" y="568"/>
                          <a:pt x="140" y="372"/>
                          <a:pt x="117" y="191"/>
                        </a:cubicBezTo>
                        <a:cubicBezTo>
                          <a:pt x="100" y="125"/>
                          <a:pt x="84" y="59"/>
                          <a:pt x="5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8" name="Google Shape;638;p13"/>
                  <p:cNvSpPr/>
                  <p:nvPr/>
                </p:nvSpPr>
                <p:spPr>
                  <a:xfrm>
                    <a:off x="-5480320" y="5212987"/>
                    <a:ext cx="26500" cy="284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8" h="589" extrusionOk="0">
                        <a:moveTo>
                          <a:pt x="141" y="0"/>
                        </a:moveTo>
                        <a:cubicBezTo>
                          <a:pt x="199" y="182"/>
                          <a:pt x="117" y="356"/>
                          <a:pt x="25" y="505"/>
                        </a:cubicBezTo>
                        <a:lnTo>
                          <a:pt x="1" y="539"/>
                        </a:lnTo>
                        <a:cubicBezTo>
                          <a:pt x="46" y="534"/>
                          <a:pt x="92" y="532"/>
                          <a:pt x="138" y="532"/>
                        </a:cubicBezTo>
                        <a:cubicBezTo>
                          <a:pt x="277" y="532"/>
                          <a:pt x="417" y="551"/>
                          <a:pt x="547" y="588"/>
                        </a:cubicBezTo>
                        <a:cubicBezTo>
                          <a:pt x="409" y="523"/>
                          <a:pt x="258" y="496"/>
                          <a:pt x="100" y="496"/>
                        </a:cubicBezTo>
                        <a:cubicBezTo>
                          <a:pt x="91" y="496"/>
                          <a:pt x="82" y="496"/>
                          <a:pt x="73" y="496"/>
                        </a:cubicBezTo>
                        <a:lnTo>
                          <a:pt x="73" y="496"/>
                        </a:lnTo>
                        <a:cubicBezTo>
                          <a:pt x="151" y="350"/>
                          <a:pt x="227" y="164"/>
                          <a:pt x="14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9" name="Google Shape;639;p13"/>
                <p:cNvGrpSpPr/>
                <p:nvPr/>
              </p:nvGrpSpPr>
              <p:grpSpPr>
                <a:xfrm>
                  <a:off x="8599777" y="329527"/>
                  <a:ext cx="329847" cy="419937"/>
                  <a:chOff x="-7799836" y="6124864"/>
                  <a:chExt cx="329847" cy="419937"/>
                </a:xfrm>
              </p:grpSpPr>
              <p:sp>
                <p:nvSpPr>
                  <p:cNvPr id="640" name="Google Shape;640;p13"/>
                  <p:cNvSpPr/>
                  <p:nvPr/>
                </p:nvSpPr>
                <p:spPr>
                  <a:xfrm>
                    <a:off x="-7799836" y="6124864"/>
                    <a:ext cx="323850" cy="4199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97" h="8684" extrusionOk="0">
                        <a:moveTo>
                          <a:pt x="1129" y="1"/>
                        </a:moveTo>
                        <a:lnTo>
                          <a:pt x="1129" y="1"/>
                        </a:lnTo>
                        <a:cubicBezTo>
                          <a:pt x="1128" y="2"/>
                          <a:pt x="1" y="7448"/>
                          <a:pt x="4915" y="7448"/>
                        </a:cubicBezTo>
                        <a:cubicBezTo>
                          <a:pt x="5072" y="7448"/>
                          <a:pt x="5235" y="7440"/>
                          <a:pt x="5404" y="7424"/>
                        </a:cubicBezTo>
                        <a:cubicBezTo>
                          <a:pt x="5694" y="8129"/>
                          <a:pt x="6415" y="8684"/>
                          <a:pt x="6415" y="8684"/>
                        </a:cubicBezTo>
                        <a:lnTo>
                          <a:pt x="6696" y="8245"/>
                        </a:lnTo>
                        <a:cubicBezTo>
                          <a:pt x="6249" y="8054"/>
                          <a:pt x="5884" y="7714"/>
                          <a:pt x="5644" y="7292"/>
                        </a:cubicBezTo>
                        <a:cubicBezTo>
                          <a:pt x="5843" y="6803"/>
                          <a:pt x="6473" y="4815"/>
                          <a:pt x="4012" y="3572"/>
                        </a:cubicBezTo>
                        <a:cubicBezTo>
                          <a:pt x="1204" y="2155"/>
                          <a:pt x="1129" y="1"/>
                          <a:pt x="112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1" name="Google Shape;641;p13"/>
                  <p:cNvSpPr/>
                  <p:nvPr/>
                </p:nvSpPr>
                <p:spPr>
                  <a:xfrm>
                    <a:off x="-7749302" y="6249869"/>
                    <a:ext cx="154696" cy="2324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9" h="4807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125" y="1973"/>
                          <a:pt x="788" y="4433"/>
                          <a:pt x="3199" y="4806"/>
                        </a:cubicBezTo>
                        <a:cubicBezTo>
                          <a:pt x="3149" y="4549"/>
                          <a:pt x="3050" y="4309"/>
                          <a:pt x="2892" y="4102"/>
                        </a:cubicBezTo>
                        <a:cubicBezTo>
                          <a:pt x="2205" y="3447"/>
                          <a:pt x="1202" y="3340"/>
                          <a:pt x="896" y="2578"/>
                        </a:cubicBezTo>
                        <a:cubicBezTo>
                          <a:pt x="655" y="1815"/>
                          <a:pt x="423" y="75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2" name="Google Shape;642;p13"/>
                  <p:cNvSpPr/>
                  <p:nvPr/>
                </p:nvSpPr>
                <p:spPr>
                  <a:xfrm>
                    <a:off x="-7623089" y="6288361"/>
                    <a:ext cx="103437" cy="1054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" h="2180" extrusionOk="0">
                        <a:moveTo>
                          <a:pt x="1" y="0"/>
                        </a:moveTo>
                        <a:cubicBezTo>
                          <a:pt x="1" y="1284"/>
                          <a:pt x="1210" y="1599"/>
                          <a:pt x="2138" y="2179"/>
                        </a:cubicBezTo>
                        <a:cubicBezTo>
                          <a:pt x="1973" y="1500"/>
                          <a:pt x="1500" y="762"/>
                          <a:pt x="357" y="191"/>
                        </a:cubicBezTo>
                        <a:cubicBezTo>
                          <a:pt x="233" y="124"/>
                          <a:pt x="117" y="66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3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" name="Google Shape;643;p13"/>
                  <p:cNvSpPr/>
                  <p:nvPr/>
                </p:nvSpPr>
                <p:spPr>
                  <a:xfrm>
                    <a:off x="-7499294" y="6523137"/>
                    <a:ext cx="29305" cy="21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6" h="448" extrusionOk="0">
                        <a:moveTo>
                          <a:pt x="481" y="0"/>
                        </a:moveTo>
                        <a:cubicBezTo>
                          <a:pt x="1" y="208"/>
                          <a:pt x="200" y="448"/>
                          <a:pt x="200" y="448"/>
                        </a:cubicBezTo>
                        <a:cubicBezTo>
                          <a:pt x="606" y="348"/>
                          <a:pt x="481" y="0"/>
                          <a:pt x="48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4" name="Google Shape;644;p13"/>
                  <p:cNvSpPr/>
                  <p:nvPr/>
                </p:nvSpPr>
                <p:spPr>
                  <a:xfrm>
                    <a:off x="-7735666" y="6194983"/>
                    <a:ext cx="199958" cy="2752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5" h="5693" extrusionOk="0">
                        <a:moveTo>
                          <a:pt x="0" y="1"/>
                        </a:moveTo>
                        <a:cubicBezTo>
                          <a:pt x="556" y="2345"/>
                          <a:pt x="2188" y="4334"/>
                          <a:pt x="4135" y="5693"/>
                        </a:cubicBezTo>
                        <a:cubicBezTo>
                          <a:pt x="2412" y="4400"/>
                          <a:pt x="953" y="2677"/>
                          <a:pt x="199" y="647"/>
                        </a:cubicBezTo>
                        <a:lnTo>
                          <a:pt x="133" y="43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5" name="Google Shape;645;p13"/>
                  <p:cNvSpPr/>
                  <p:nvPr/>
                </p:nvSpPr>
                <p:spPr>
                  <a:xfrm>
                    <a:off x="-7647123" y="6363267"/>
                    <a:ext cx="92218" cy="92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7" h="1923" extrusionOk="0">
                        <a:moveTo>
                          <a:pt x="1633" y="1"/>
                        </a:moveTo>
                        <a:lnTo>
                          <a:pt x="1633" y="1"/>
                        </a:lnTo>
                        <a:cubicBezTo>
                          <a:pt x="1632" y="8"/>
                          <a:pt x="1631" y="16"/>
                          <a:pt x="1631" y="23"/>
                        </a:cubicBezTo>
                        <a:lnTo>
                          <a:pt x="1631" y="23"/>
                        </a:lnTo>
                        <a:cubicBezTo>
                          <a:pt x="1631" y="19"/>
                          <a:pt x="1632" y="14"/>
                          <a:pt x="1633" y="9"/>
                        </a:cubicBezTo>
                        <a:lnTo>
                          <a:pt x="1633" y="1"/>
                        </a:lnTo>
                        <a:close/>
                        <a:moveTo>
                          <a:pt x="1631" y="23"/>
                        </a:moveTo>
                        <a:lnTo>
                          <a:pt x="1631" y="23"/>
                        </a:lnTo>
                        <a:cubicBezTo>
                          <a:pt x="1537" y="631"/>
                          <a:pt x="1575" y="1277"/>
                          <a:pt x="1826" y="1841"/>
                        </a:cubicBezTo>
                        <a:lnTo>
                          <a:pt x="1826" y="1841"/>
                        </a:lnTo>
                        <a:cubicBezTo>
                          <a:pt x="1698" y="1778"/>
                          <a:pt x="1558" y="1728"/>
                          <a:pt x="1426" y="1691"/>
                        </a:cubicBezTo>
                        <a:cubicBezTo>
                          <a:pt x="1182" y="1612"/>
                          <a:pt x="927" y="1566"/>
                          <a:pt x="674" y="1566"/>
                        </a:cubicBezTo>
                        <a:cubicBezTo>
                          <a:pt x="445" y="1566"/>
                          <a:pt x="217" y="1604"/>
                          <a:pt x="1" y="1691"/>
                        </a:cubicBezTo>
                        <a:cubicBezTo>
                          <a:pt x="209" y="1622"/>
                          <a:pt x="426" y="1591"/>
                          <a:pt x="642" y="1591"/>
                        </a:cubicBezTo>
                        <a:cubicBezTo>
                          <a:pt x="1079" y="1591"/>
                          <a:pt x="1519" y="1718"/>
                          <a:pt x="1906" y="1923"/>
                        </a:cubicBezTo>
                        <a:cubicBezTo>
                          <a:pt x="1603" y="1341"/>
                          <a:pt x="1567" y="671"/>
                          <a:pt x="1631" y="2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6" name="Google Shape;646;p13"/>
                  <p:cNvSpPr/>
                  <p:nvPr/>
                </p:nvSpPr>
                <p:spPr>
                  <a:xfrm>
                    <a:off x="-7693595" y="6322792"/>
                    <a:ext cx="82981" cy="80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6" h="1667" extrusionOk="0">
                        <a:moveTo>
                          <a:pt x="1716" y="1"/>
                        </a:moveTo>
                        <a:cubicBezTo>
                          <a:pt x="1570" y="519"/>
                          <a:pt x="1535" y="1061"/>
                          <a:pt x="1603" y="1596"/>
                        </a:cubicBezTo>
                        <a:lnTo>
                          <a:pt x="1603" y="1596"/>
                        </a:lnTo>
                        <a:cubicBezTo>
                          <a:pt x="1300" y="1440"/>
                          <a:pt x="965" y="1360"/>
                          <a:pt x="632" y="1360"/>
                        </a:cubicBezTo>
                        <a:cubicBezTo>
                          <a:pt x="418" y="1360"/>
                          <a:pt x="205" y="1393"/>
                          <a:pt x="0" y="1459"/>
                        </a:cubicBezTo>
                        <a:cubicBezTo>
                          <a:pt x="188" y="1409"/>
                          <a:pt x="380" y="1384"/>
                          <a:pt x="572" y="1384"/>
                        </a:cubicBezTo>
                        <a:cubicBezTo>
                          <a:pt x="948" y="1384"/>
                          <a:pt x="1323" y="1479"/>
                          <a:pt x="1658" y="1666"/>
                        </a:cubicBezTo>
                        <a:cubicBezTo>
                          <a:pt x="1575" y="1119"/>
                          <a:pt x="1591" y="548"/>
                          <a:pt x="1716" y="9"/>
                        </a:cubicBezTo>
                        <a:lnTo>
                          <a:pt x="1716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13"/>
                  <p:cNvSpPr/>
                  <p:nvPr/>
                </p:nvSpPr>
                <p:spPr>
                  <a:xfrm>
                    <a:off x="-7723238" y="6283961"/>
                    <a:ext cx="68136" cy="581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9" h="1202" extrusionOk="0">
                        <a:moveTo>
                          <a:pt x="1409" y="0"/>
                        </a:moveTo>
                        <a:cubicBezTo>
                          <a:pt x="1231" y="356"/>
                          <a:pt x="1148" y="751"/>
                          <a:pt x="1159" y="1140"/>
                        </a:cubicBezTo>
                        <a:lnTo>
                          <a:pt x="1159" y="1140"/>
                        </a:lnTo>
                        <a:cubicBezTo>
                          <a:pt x="984" y="1063"/>
                          <a:pt x="794" y="1010"/>
                          <a:pt x="597" y="986"/>
                        </a:cubicBezTo>
                        <a:cubicBezTo>
                          <a:pt x="539" y="979"/>
                          <a:pt x="480" y="975"/>
                          <a:pt x="421" y="975"/>
                        </a:cubicBezTo>
                        <a:cubicBezTo>
                          <a:pt x="279" y="975"/>
                          <a:pt x="135" y="997"/>
                          <a:pt x="0" y="1044"/>
                        </a:cubicBezTo>
                        <a:cubicBezTo>
                          <a:pt x="128" y="1014"/>
                          <a:pt x="257" y="999"/>
                          <a:pt x="387" y="999"/>
                        </a:cubicBezTo>
                        <a:cubicBezTo>
                          <a:pt x="655" y="999"/>
                          <a:pt x="923" y="1062"/>
                          <a:pt x="1169" y="1185"/>
                        </a:cubicBezTo>
                        <a:lnTo>
                          <a:pt x="1193" y="1201"/>
                        </a:lnTo>
                        <a:lnTo>
                          <a:pt x="1193" y="1168"/>
                        </a:lnTo>
                        <a:cubicBezTo>
                          <a:pt x="1177" y="771"/>
                          <a:pt x="1251" y="373"/>
                          <a:pt x="1409" y="8"/>
                        </a:cubicBezTo>
                        <a:lnTo>
                          <a:pt x="1409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13"/>
                  <p:cNvSpPr/>
                  <p:nvPr/>
                </p:nvSpPr>
                <p:spPr>
                  <a:xfrm>
                    <a:off x="-7738083" y="6248273"/>
                    <a:ext cx="45746" cy="397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" h="821" extrusionOk="0">
                        <a:moveTo>
                          <a:pt x="945" y="1"/>
                        </a:moveTo>
                        <a:cubicBezTo>
                          <a:pt x="834" y="230"/>
                          <a:pt x="769" y="490"/>
                          <a:pt x="763" y="744"/>
                        </a:cubicBezTo>
                        <a:lnTo>
                          <a:pt x="763" y="744"/>
                        </a:lnTo>
                        <a:cubicBezTo>
                          <a:pt x="603" y="623"/>
                          <a:pt x="413" y="555"/>
                          <a:pt x="208" y="531"/>
                        </a:cubicBezTo>
                        <a:cubicBezTo>
                          <a:pt x="196" y="529"/>
                          <a:pt x="184" y="529"/>
                          <a:pt x="172" y="529"/>
                        </a:cubicBezTo>
                        <a:cubicBezTo>
                          <a:pt x="115" y="529"/>
                          <a:pt x="55" y="544"/>
                          <a:pt x="1" y="564"/>
                        </a:cubicBezTo>
                        <a:cubicBezTo>
                          <a:pt x="51" y="550"/>
                          <a:pt x="101" y="544"/>
                          <a:pt x="150" y="544"/>
                        </a:cubicBezTo>
                        <a:cubicBezTo>
                          <a:pt x="372" y="544"/>
                          <a:pt x="587" y="667"/>
                          <a:pt x="763" y="796"/>
                        </a:cubicBezTo>
                        <a:lnTo>
                          <a:pt x="796" y="821"/>
                        </a:lnTo>
                        <a:cubicBezTo>
                          <a:pt x="796" y="539"/>
                          <a:pt x="846" y="266"/>
                          <a:pt x="94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9" name="Google Shape;649;p13"/>
                <p:cNvGrpSpPr/>
                <p:nvPr/>
              </p:nvGrpSpPr>
              <p:grpSpPr>
                <a:xfrm>
                  <a:off x="8463213" y="3810742"/>
                  <a:ext cx="295436" cy="221362"/>
                  <a:chOff x="-4613800" y="1829650"/>
                  <a:chExt cx="283175" cy="212175"/>
                </a:xfrm>
              </p:grpSpPr>
              <p:sp>
                <p:nvSpPr>
                  <p:cNvPr id="650" name="Google Shape;650;p13"/>
                  <p:cNvSpPr/>
                  <p:nvPr/>
                </p:nvSpPr>
                <p:spPr>
                  <a:xfrm>
                    <a:off x="-4613800" y="1830350"/>
                    <a:ext cx="283175" cy="211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7" h="8459" extrusionOk="0">
                        <a:moveTo>
                          <a:pt x="572" y="1"/>
                        </a:moveTo>
                        <a:lnTo>
                          <a:pt x="0" y="415"/>
                        </a:lnTo>
                        <a:cubicBezTo>
                          <a:pt x="0" y="415"/>
                          <a:pt x="746" y="1476"/>
                          <a:pt x="1657" y="1923"/>
                        </a:cubicBezTo>
                        <a:cubicBezTo>
                          <a:pt x="1318" y="7618"/>
                          <a:pt x="6263" y="8458"/>
                          <a:pt x="9210" y="8458"/>
                        </a:cubicBezTo>
                        <a:cubicBezTo>
                          <a:pt x="10443" y="8458"/>
                          <a:pt x="11326" y="8311"/>
                          <a:pt x="11326" y="8311"/>
                        </a:cubicBezTo>
                        <a:cubicBezTo>
                          <a:pt x="11326" y="8311"/>
                          <a:pt x="8551" y="8187"/>
                          <a:pt x="6645" y="4011"/>
                        </a:cubicBezTo>
                        <a:cubicBezTo>
                          <a:pt x="5617" y="1766"/>
                          <a:pt x="4255" y="1248"/>
                          <a:pt x="3217" y="1248"/>
                        </a:cubicBezTo>
                        <a:cubicBezTo>
                          <a:pt x="2572" y="1248"/>
                          <a:pt x="2053" y="1447"/>
                          <a:pt x="1815" y="1559"/>
                        </a:cubicBezTo>
                        <a:cubicBezTo>
                          <a:pt x="1251" y="1186"/>
                          <a:pt x="812" y="639"/>
                          <a:pt x="57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651;p13"/>
                  <p:cNvSpPr/>
                  <p:nvPr/>
                </p:nvSpPr>
                <p:spPr>
                  <a:xfrm>
                    <a:off x="-4570525" y="1921075"/>
                    <a:ext cx="157050" cy="119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2" h="4782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556" y="3572"/>
                          <a:pt x="3729" y="4566"/>
                          <a:pt x="6281" y="4782"/>
                        </a:cubicBezTo>
                        <a:cubicBezTo>
                          <a:pt x="5295" y="4152"/>
                          <a:pt x="3920" y="3787"/>
                          <a:pt x="2942" y="3423"/>
                        </a:cubicBezTo>
                        <a:cubicBezTo>
                          <a:pt x="1948" y="2975"/>
                          <a:pt x="1782" y="1484"/>
                          <a:pt x="912" y="457"/>
                        </a:cubicBezTo>
                        <a:cubicBezTo>
                          <a:pt x="647" y="233"/>
                          <a:pt x="341" y="75"/>
                          <a:pt x="1" y="1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" name="Google Shape;652;p13"/>
                  <p:cNvSpPr/>
                  <p:nvPr/>
                </p:nvSpPr>
                <p:spPr>
                  <a:xfrm>
                    <a:off x="-4512725" y="1864325"/>
                    <a:ext cx="71475" cy="79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" h="3183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771" y="1384"/>
                          <a:pt x="1210" y="3174"/>
                          <a:pt x="2859" y="3182"/>
                        </a:cubicBezTo>
                        <a:cubicBezTo>
                          <a:pt x="2776" y="3017"/>
                          <a:pt x="2685" y="2843"/>
                          <a:pt x="2602" y="2652"/>
                        </a:cubicBezTo>
                        <a:cubicBezTo>
                          <a:pt x="1832" y="962"/>
                          <a:pt x="870" y="249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73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" name="Google Shape;653;p13"/>
                  <p:cNvSpPr/>
                  <p:nvPr/>
                </p:nvSpPr>
                <p:spPr>
                  <a:xfrm>
                    <a:off x="-4613800" y="1829650"/>
                    <a:ext cx="14300" cy="12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503" extrusionOk="0">
                        <a:moveTo>
                          <a:pt x="416" y="0"/>
                        </a:moveTo>
                        <a:cubicBezTo>
                          <a:pt x="274" y="0"/>
                          <a:pt x="76" y="72"/>
                          <a:pt x="0" y="443"/>
                        </a:cubicBezTo>
                        <a:cubicBezTo>
                          <a:pt x="0" y="443"/>
                          <a:pt x="64" y="502"/>
                          <a:pt x="158" y="502"/>
                        </a:cubicBezTo>
                        <a:cubicBezTo>
                          <a:pt x="273" y="502"/>
                          <a:pt x="431" y="415"/>
                          <a:pt x="572" y="29"/>
                        </a:cubicBezTo>
                        <a:cubicBezTo>
                          <a:pt x="572" y="29"/>
                          <a:pt x="505" y="0"/>
                          <a:pt x="41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" name="Google Shape;654;p13"/>
                  <p:cNvSpPr/>
                  <p:nvPr/>
                </p:nvSpPr>
                <p:spPr>
                  <a:xfrm>
                    <a:off x="-4563275" y="1876125"/>
                    <a:ext cx="185625" cy="154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25" h="6166" extrusionOk="0">
                        <a:moveTo>
                          <a:pt x="1" y="1"/>
                        </a:moveTo>
                        <a:cubicBezTo>
                          <a:pt x="1509" y="2429"/>
                          <a:pt x="3613" y="4608"/>
                          <a:pt x="6265" y="5768"/>
                        </a:cubicBezTo>
                        <a:cubicBezTo>
                          <a:pt x="6637" y="5925"/>
                          <a:pt x="7027" y="6058"/>
                          <a:pt x="7425" y="6165"/>
                        </a:cubicBezTo>
                        <a:cubicBezTo>
                          <a:pt x="4276" y="5163"/>
                          <a:pt x="1815" y="2685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" name="Google Shape;655;p13"/>
                  <p:cNvSpPr/>
                  <p:nvPr/>
                </p:nvSpPr>
                <p:spPr>
                  <a:xfrm>
                    <a:off x="-4553950" y="1891050"/>
                    <a:ext cx="61950" cy="70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8" h="2818" extrusionOk="0">
                        <a:moveTo>
                          <a:pt x="1" y="1"/>
                        </a:moveTo>
                        <a:lnTo>
                          <a:pt x="34" y="75"/>
                        </a:lnTo>
                        <a:cubicBezTo>
                          <a:pt x="415" y="920"/>
                          <a:pt x="605" y="1906"/>
                          <a:pt x="365" y="2818"/>
                        </a:cubicBezTo>
                        <a:cubicBezTo>
                          <a:pt x="581" y="2138"/>
                          <a:pt x="523" y="1401"/>
                          <a:pt x="332" y="713"/>
                        </a:cubicBezTo>
                        <a:cubicBezTo>
                          <a:pt x="273" y="514"/>
                          <a:pt x="201" y="315"/>
                          <a:pt x="116" y="122"/>
                        </a:cubicBezTo>
                        <a:lnTo>
                          <a:pt x="116" y="122"/>
                        </a:lnTo>
                        <a:cubicBezTo>
                          <a:pt x="278" y="204"/>
                          <a:pt x="450" y="273"/>
                          <a:pt x="622" y="324"/>
                        </a:cubicBezTo>
                        <a:cubicBezTo>
                          <a:pt x="996" y="431"/>
                          <a:pt x="1379" y="485"/>
                          <a:pt x="1763" y="485"/>
                        </a:cubicBezTo>
                        <a:cubicBezTo>
                          <a:pt x="2002" y="485"/>
                          <a:pt x="2240" y="464"/>
                          <a:pt x="2478" y="423"/>
                        </a:cubicBezTo>
                        <a:lnTo>
                          <a:pt x="2478" y="423"/>
                        </a:lnTo>
                        <a:cubicBezTo>
                          <a:pt x="2275" y="448"/>
                          <a:pt x="2068" y="461"/>
                          <a:pt x="1861" y="461"/>
                        </a:cubicBezTo>
                        <a:cubicBezTo>
                          <a:pt x="1240" y="461"/>
                          <a:pt x="616" y="340"/>
                          <a:pt x="75" y="42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6" name="Google Shape;656;p13"/>
                  <p:cNvSpPr/>
                  <p:nvPr/>
                </p:nvSpPr>
                <p:spPr>
                  <a:xfrm>
                    <a:off x="-4517700" y="1934125"/>
                    <a:ext cx="53250" cy="6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0" h="2528" extrusionOk="0">
                        <a:moveTo>
                          <a:pt x="2130" y="1"/>
                        </a:moveTo>
                        <a:cubicBezTo>
                          <a:pt x="2083" y="15"/>
                          <a:pt x="2035" y="29"/>
                          <a:pt x="1988" y="42"/>
                        </a:cubicBezTo>
                        <a:lnTo>
                          <a:pt x="1988" y="42"/>
                        </a:lnTo>
                        <a:cubicBezTo>
                          <a:pt x="2035" y="32"/>
                          <a:pt x="2083" y="21"/>
                          <a:pt x="2130" y="9"/>
                        </a:cubicBezTo>
                        <a:lnTo>
                          <a:pt x="2130" y="1"/>
                        </a:lnTo>
                        <a:close/>
                        <a:moveTo>
                          <a:pt x="1988" y="42"/>
                        </a:moveTo>
                        <a:cubicBezTo>
                          <a:pt x="1623" y="120"/>
                          <a:pt x="1251" y="161"/>
                          <a:pt x="879" y="161"/>
                        </a:cubicBezTo>
                        <a:cubicBezTo>
                          <a:pt x="601" y="161"/>
                          <a:pt x="324" y="138"/>
                          <a:pt x="50" y="92"/>
                        </a:cubicBezTo>
                        <a:lnTo>
                          <a:pt x="1" y="84"/>
                        </a:lnTo>
                        <a:lnTo>
                          <a:pt x="17" y="133"/>
                        </a:lnTo>
                        <a:cubicBezTo>
                          <a:pt x="382" y="871"/>
                          <a:pt x="489" y="1716"/>
                          <a:pt x="315" y="2528"/>
                        </a:cubicBezTo>
                        <a:cubicBezTo>
                          <a:pt x="473" y="1923"/>
                          <a:pt x="465" y="1285"/>
                          <a:pt x="291" y="689"/>
                        </a:cubicBezTo>
                        <a:cubicBezTo>
                          <a:pt x="237" y="497"/>
                          <a:pt x="169" y="319"/>
                          <a:pt x="87" y="149"/>
                        </a:cubicBezTo>
                        <a:lnTo>
                          <a:pt x="87" y="149"/>
                        </a:lnTo>
                        <a:cubicBezTo>
                          <a:pt x="318" y="185"/>
                          <a:pt x="551" y="203"/>
                          <a:pt x="783" y="203"/>
                        </a:cubicBezTo>
                        <a:cubicBezTo>
                          <a:pt x="1188" y="203"/>
                          <a:pt x="1593" y="149"/>
                          <a:pt x="1988" y="4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7" name="Google Shape;657;p13"/>
                  <p:cNvSpPr/>
                  <p:nvPr/>
                </p:nvSpPr>
                <p:spPr>
                  <a:xfrm>
                    <a:off x="-4476275" y="1968300"/>
                    <a:ext cx="38350" cy="5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4" h="2073" extrusionOk="0">
                        <a:moveTo>
                          <a:pt x="1534" y="1"/>
                        </a:moveTo>
                        <a:lnTo>
                          <a:pt x="1534" y="1"/>
                        </a:lnTo>
                        <a:cubicBezTo>
                          <a:pt x="1120" y="211"/>
                          <a:pt x="662" y="314"/>
                          <a:pt x="199" y="314"/>
                        </a:cubicBezTo>
                        <a:cubicBezTo>
                          <a:pt x="133" y="314"/>
                          <a:pt x="67" y="312"/>
                          <a:pt x="1" y="308"/>
                        </a:cubicBezTo>
                        <a:lnTo>
                          <a:pt x="1" y="308"/>
                        </a:lnTo>
                        <a:cubicBezTo>
                          <a:pt x="241" y="854"/>
                          <a:pt x="365" y="1484"/>
                          <a:pt x="241" y="2072"/>
                        </a:cubicBezTo>
                        <a:cubicBezTo>
                          <a:pt x="403" y="1505"/>
                          <a:pt x="303" y="898"/>
                          <a:pt x="82" y="359"/>
                        </a:cubicBezTo>
                        <a:lnTo>
                          <a:pt x="82" y="359"/>
                        </a:lnTo>
                        <a:cubicBezTo>
                          <a:pt x="124" y="361"/>
                          <a:pt x="166" y="362"/>
                          <a:pt x="208" y="362"/>
                        </a:cubicBezTo>
                        <a:cubicBezTo>
                          <a:pt x="672" y="362"/>
                          <a:pt x="1126" y="238"/>
                          <a:pt x="153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13"/>
                  <p:cNvSpPr/>
                  <p:nvPr/>
                </p:nvSpPr>
                <p:spPr>
                  <a:xfrm>
                    <a:off x="-4439600" y="1996900"/>
                    <a:ext cx="25900" cy="3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6" h="1393" extrusionOk="0">
                        <a:moveTo>
                          <a:pt x="1036" y="0"/>
                        </a:moveTo>
                        <a:lnTo>
                          <a:pt x="1036" y="0"/>
                        </a:lnTo>
                        <a:cubicBezTo>
                          <a:pt x="721" y="142"/>
                          <a:pt x="391" y="216"/>
                          <a:pt x="54" y="216"/>
                        </a:cubicBezTo>
                        <a:cubicBezTo>
                          <a:pt x="36" y="216"/>
                          <a:pt x="18" y="216"/>
                          <a:pt x="0" y="216"/>
                        </a:cubicBezTo>
                        <a:lnTo>
                          <a:pt x="0" y="216"/>
                        </a:lnTo>
                        <a:lnTo>
                          <a:pt x="25" y="257"/>
                        </a:lnTo>
                        <a:cubicBezTo>
                          <a:pt x="232" y="597"/>
                          <a:pt x="423" y="986"/>
                          <a:pt x="348" y="1392"/>
                        </a:cubicBezTo>
                        <a:cubicBezTo>
                          <a:pt x="381" y="1293"/>
                          <a:pt x="398" y="1193"/>
                          <a:pt x="390" y="1094"/>
                        </a:cubicBezTo>
                        <a:cubicBezTo>
                          <a:pt x="358" y="795"/>
                          <a:pt x="252" y="519"/>
                          <a:pt x="93" y="272"/>
                        </a:cubicBezTo>
                        <a:lnTo>
                          <a:pt x="93" y="272"/>
                        </a:lnTo>
                        <a:cubicBezTo>
                          <a:pt x="424" y="256"/>
                          <a:pt x="752" y="166"/>
                          <a:pt x="103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59" name="Google Shape;659;p13"/>
              <p:cNvSpPr/>
              <p:nvPr/>
            </p:nvSpPr>
            <p:spPr>
              <a:xfrm>
                <a:off x="6502374" y="2699275"/>
                <a:ext cx="2695329" cy="2853565"/>
              </a:xfrm>
              <a:custGeom>
                <a:avLst/>
                <a:gdLst/>
                <a:ahLst/>
                <a:cxnLst/>
                <a:rect l="l" t="t" r="r" b="b"/>
                <a:pathLst>
                  <a:path w="63791" h="67540" extrusionOk="0">
                    <a:moveTo>
                      <a:pt x="55195" y="0"/>
                    </a:moveTo>
                    <a:cubicBezTo>
                      <a:pt x="39371" y="0"/>
                      <a:pt x="38425" y="12534"/>
                      <a:pt x="42994" y="25681"/>
                    </a:cubicBezTo>
                    <a:cubicBezTo>
                      <a:pt x="48280" y="40902"/>
                      <a:pt x="40342" y="44406"/>
                      <a:pt x="20175" y="46072"/>
                    </a:cubicBezTo>
                    <a:cubicBezTo>
                      <a:pt x="0" y="47737"/>
                      <a:pt x="9089" y="67539"/>
                      <a:pt x="9089" y="67539"/>
                    </a:cubicBezTo>
                    <a:lnTo>
                      <a:pt x="63790" y="67539"/>
                    </a:lnTo>
                    <a:lnTo>
                      <a:pt x="63790" y="974"/>
                    </a:lnTo>
                    <a:cubicBezTo>
                      <a:pt x="60534" y="309"/>
                      <a:pt x="57681" y="0"/>
                      <a:pt x="55195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13"/>
            <p:cNvSpPr/>
            <p:nvPr/>
          </p:nvSpPr>
          <p:spPr>
            <a:xfrm>
              <a:off x="-179575" y="-256994"/>
              <a:ext cx="2305437" cy="2441053"/>
            </a:xfrm>
            <a:custGeom>
              <a:avLst/>
              <a:gdLst/>
              <a:ahLst/>
              <a:cxnLst/>
              <a:rect l="l" t="t" r="r" b="b"/>
              <a:pathLst>
                <a:path w="63783" h="67535" extrusionOk="0">
                  <a:moveTo>
                    <a:pt x="1" y="0"/>
                  </a:moveTo>
                  <a:lnTo>
                    <a:pt x="1" y="66557"/>
                  </a:lnTo>
                  <a:cubicBezTo>
                    <a:pt x="3260" y="67224"/>
                    <a:pt x="6116" y="67534"/>
                    <a:pt x="8603" y="67534"/>
                  </a:cubicBezTo>
                  <a:cubicBezTo>
                    <a:pt x="24415" y="67534"/>
                    <a:pt x="25364" y="55001"/>
                    <a:pt x="20789" y="41850"/>
                  </a:cubicBezTo>
                  <a:cubicBezTo>
                    <a:pt x="15503" y="26638"/>
                    <a:pt x="23441" y="23133"/>
                    <a:pt x="43616" y="21468"/>
                  </a:cubicBezTo>
                  <a:cubicBezTo>
                    <a:pt x="63783" y="19802"/>
                    <a:pt x="54693" y="0"/>
                    <a:pt x="546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8966909" y="3778421"/>
              <a:ext cx="86995" cy="86947"/>
            </a:xfrm>
            <a:custGeom>
              <a:avLst/>
              <a:gdLst/>
              <a:ahLst/>
              <a:cxnLst/>
              <a:rect l="l" t="t" r="r" b="b"/>
              <a:pathLst>
                <a:path w="1799" h="1798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398"/>
                    <a:pt x="407" y="0"/>
                    <a:pt x="904" y="0"/>
                  </a:cubicBezTo>
                  <a:cubicBezTo>
                    <a:pt x="1401" y="0"/>
                    <a:pt x="1799" y="398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154311" y="3169723"/>
              <a:ext cx="101406" cy="101454"/>
            </a:xfrm>
            <a:custGeom>
              <a:avLst/>
              <a:gdLst/>
              <a:ahLst/>
              <a:cxnLst/>
              <a:rect l="l" t="t" r="r" b="b"/>
              <a:pathLst>
                <a:path w="2097" h="2098" fill="none" extrusionOk="0">
                  <a:moveTo>
                    <a:pt x="2097" y="896"/>
                  </a:moveTo>
                  <a:cubicBezTo>
                    <a:pt x="2097" y="1699"/>
                    <a:pt x="1127" y="2097"/>
                    <a:pt x="564" y="1534"/>
                  </a:cubicBezTo>
                  <a:cubicBezTo>
                    <a:pt x="1" y="962"/>
                    <a:pt x="398" y="1"/>
                    <a:pt x="1194" y="1"/>
                  </a:cubicBezTo>
                  <a:cubicBezTo>
                    <a:pt x="1691" y="1"/>
                    <a:pt x="2097" y="399"/>
                    <a:pt x="2097" y="896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185355" y="4848607"/>
              <a:ext cx="39315" cy="33705"/>
            </a:xfrm>
            <a:custGeom>
              <a:avLst/>
              <a:gdLst/>
              <a:ahLst/>
              <a:cxnLst/>
              <a:rect l="l" t="t" r="r" b="b"/>
              <a:pathLst>
                <a:path w="813" h="697" extrusionOk="0">
                  <a:moveTo>
                    <a:pt x="464" y="0"/>
                  </a:moveTo>
                  <a:cubicBezTo>
                    <a:pt x="150" y="0"/>
                    <a:pt x="0" y="373"/>
                    <a:pt x="216" y="597"/>
                  </a:cubicBezTo>
                  <a:cubicBezTo>
                    <a:pt x="287" y="665"/>
                    <a:pt x="374" y="696"/>
                    <a:pt x="459" y="696"/>
                  </a:cubicBezTo>
                  <a:cubicBezTo>
                    <a:pt x="640" y="696"/>
                    <a:pt x="812" y="557"/>
                    <a:pt x="812" y="348"/>
                  </a:cubicBezTo>
                  <a:cubicBezTo>
                    <a:pt x="812" y="157"/>
                    <a:pt x="655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245757" y="1738386"/>
              <a:ext cx="39315" cy="33802"/>
            </a:xfrm>
            <a:custGeom>
              <a:avLst/>
              <a:gdLst/>
              <a:ahLst/>
              <a:cxnLst/>
              <a:rect l="l" t="t" r="r" b="b"/>
              <a:pathLst>
                <a:path w="813" h="699" extrusionOk="0">
                  <a:moveTo>
                    <a:pt x="465" y="0"/>
                  </a:moveTo>
                  <a:cubicBezTo>
                    <a:pt x="158" y="0"/>
                    <a:pt x="1" y="373"/>
                    <a:pt x="216" y="597"/>
                  </a:cubicBezTo>
                  <a:cubicBezTo>
                    <a:pt x="289" y="667"/>
                    <a:pt x="377" y="698"/>
                    <a:pt x="463" y="698"/>
                  </a:cubicBezTo>
                  <a:cubicBezTo>
                    <a:pt x="643" y="698"/>
                    <a:pt x="813" y="561"/>
                    <a:pt x="813" y="348"/>
                  </a:cubicBezTo>
                  <a:cubicBezTo>
                    <a:pt x="813" y="158"/>
                    <a:pt x="65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8535181" y="292156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8" y="1"/>
                    <a:pt x="0" y="374"/>
                    <a:pt x="216" y="597"/>
                  </a:cubicBezTo>
                  <a:cubicBezTo>
                    <a:pt x="288" y="670"/>
                    <a:pt x="377" y="702"/>
                    <a:pt x="463" y="702"/>
                  </a:cubicBezTo>
                  <a:cubicBezTo>
                    <a:pt x="642" y="702"/>
                    <a:pt x="812" y="561"/>
                    <a:pt x="812" y="349"/>
                  </a:cubicBezTo>
                  <a:cubicBezTo>
                    <a:pt x="812" y="158"/>
                    <a:pt x="66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2433349" y="257585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85" y="0"/>
                  </a:moveTo>
                  <a:cubicBezTo>
                    <a:pt x="480" y="0"/>
                    <a:pt x="475" y="0"/>
                    <a:pt x="470" y="0"/>
                  </a:cubicBezTo>
                  <a:cubicBezTo>
                    <a:pt x="467" y="0"/>
                    <a:pt x="464" y="0"/>
                    <a:pt x="460" y="0"/>
                  </a:cubicBez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54"/>
                    <a:pt x="66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8832701" y="4726360"/>
              <a:ext cx="39605" cy="33560"/>
            </a:xfrm>
            <a:custGeom>
              <a:avLst/>
              <a:gdLst/>
              <a:ahLst/>
              <a:cxnLst/>
              <a:rect l="l" t="t" r="r" b="b"/>
              <a:pathLst>
                <a:path w="819" h="694" extrusionOk="0">
                  <a:moveTo>
                    <a:pt x="460" y="0"/>
                  </a:moveTo>
                  <a:cubicBezTo>
                    <a:pt x="152" y="0"/>
                    <a:pt x="0" y="375"/>
                    <a:pt x="222" y="589"/>
                  </a:cubicBezTo>
                  <a:cubicBezTo>
                    <a:pt x="292" y="661"/>
                    <a:pt x="380" y="694"/>
                    <a:pt x="466" y="694"/>
                  </a:cubicBezTo>
                  <a:cubicBezTo>
                    <a:pt x="645" y="694"/>
                    <a:pt x="818" y="555"/>
                    <a:pt x="818" y="348"/>
                  </a:cubicBezTo>
                  <a:cubicBezTo>
                    <a:pt x="818" y="149"/>
                    <a:pt x="661" y="0"/>
                    <a:pt x="470" y="0"/>
                  </a:cubicBezTo>
                  <a:cubicBezTo>
                    <a:pt x="467" y="0"/>
                    <a:pt x="463" y="0"/>
                    <a:pt x="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8252193" y="25394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5984757" y="4848658"/>
              <a:ext cx="39315" cy="33608"/>
            </a:xfrm>
            <a:custGeom>
              <a:avLst/>
              <a:gdLst/>
              <a:ahLst/>
              <a:cxnLst/>
              <a:rect l="l" t="t" r="r" b="b"/>
              <a:pathLst>
                <a:path w="813" h="695" extrusionOk="0">
                  <a:moveTo>
                    <a:pt x="479" y="0"/>
                  </a:moveTo>
                  <a:cubicBezTo>
                    <a:pt x="474" y="0"/>
                    <a:pt x="470" y="0"/>
                    <a:pt x="465" y="1"/>
                  </a:cubicBezTo>
                  <a:cubicBezTo>
                    <a:pt x="150" y="1"/>
                    <a:pt x="1" y="373"/>
                    <a:pt x="216" y="589"/>
                  </a:cubicBezTo>
                  <a:cubicBezTo>
                    <a:pt x="289" y="662"/>
                    <a:pt x="378" y="694"/>
                    <a:pt x="464" y="694"/>
                  </a:cubicBezTo>
                  <a:cubicBezTo>
                    <a:pt x="643" y="694"/>
                    <a:pt x="813" y="555"/>
                    <a:pt x="813" y="349"/>
                  </a:cubicBezTo>
                  <a:cubicBezTo>
                    <a:pt x="813" y="155"/>
                    <a:pt x="66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13"/>
          <p:cNvSpPr txBox="1">
            <a:spLocks noGrp="1"/>
          </p:cNvSpPr>
          <p:nvPr>
            <p:ph type="title"/>
          </p:nvPr>
        </p:nvSpPr>
        <p:spPr>
          <a:xfrm>
            <a:off x="719977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1"/>
          </p:nvPr>
        </p:nvSpPr>
        <p:spPr>
          <a:xfrm>
            <a:off x="719977" y="2345575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2"/>
          </p:nvPr>
        </p:nvSpPr>
        <p:spPr>
          <a:xfrm>
            <a:off x="3419247" y="2345575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3"/>
          </p:nvPr>
        </p:nvSpPr>
        <p:spPr>
          <a:xfrm>
            <a:off x="719977" y="40147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subTitle" idx="4"/>
          </p:nvPr>
        </p:nvSpPr>
        <p:spPr>
          <a:xfrm>
            <a:off x="3419247" y="40147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3"/>
          <p:cNvSpPr txBox="1">
            <a:spLocks noGrp="1"/>
          </p:cNvSpPr>
          <p:nvPr>
            <p:ph type="subTitle" idx="5"/>
          </p:nvPr>
        </p:nvSpPr>
        <p:spPr>
          <a:xfrm>
            <a:off x="6118523" y="2345575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6" hasCustomPrompt="1"/>
          </p:nvPr>
        </p:nvSpPr>
        <p:spPr>
          <a:xfrm>
            <a:off x="719977" y="13257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7" hasCustomPrompt="1"/>
          </p:nvPr>
        </p:nvSpPr>
        <p:spPr>
          <a:xfrm>
            <a:off x="719977" y="29877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>
            <a:spLocks noGrp="1"/>
          </p:cNvSpPr>
          <p:nvPr>
            <p:ph type="title" idx="8" hasCustomPrompt="1"/>
          </p:nvPr>
        </p:nvSpPr>
        <p:spPr>
          <a:xfrm>
            <a:off x="3419247" y="13257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9" name="Google Shape;679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47" y="29877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0" name="Google Shape;680;p13"/>
          <p:cNvSpPr txBox="1">
            <a:spLocks noGrp="1"/>
          </p:cNvSpPr>
          <p:nvPr>
            <p:ph type="title" idx="13" hasCustomPrompt="1"/>
          </p:nvPr>
        </p:nvSpPr>
        <p:spPr>
          <a:xfrm>
            <a:off x="6118523" y="132573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4"/>
          </p:nvPr>
        </p:nvSpPr>
        <p:spPr>
          <a:xfrm>
            <a:off x="719977" y="17922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682" name="Google Shape;682;p13"/>
          <p:cNvSpPr txBox="1">
            <a:spLocks noGrp="1"/>
          </p:cNvSpPr>
          <p:nvPr>
            <p:ph type="subTitle" idx="15"/>
          </p:nvPr>
        </p:nvSpPr>
        <p:spPr>
          <a:xfrm>
            <a:off x="3419247" y="17922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683" name="Google Shape;683;p13"/>
          <p:cNvSpPr txBox="1">
            <a:spLocks noGrp="1"/>
          </p:cNvSpPr>
          <p:nvPr>
            <p:ph type="subTitle" idx="16"/>
          </p:nvPr>
        </p:nvSpPr>
        <p:spPr>
          <a:xfrm>
            <a:off x="6118523" y="17922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684" name="Google Shape;684;p13"/>
          <p:cNvSpPr txBox="1">
            <a:spLocks noGrp="1"/>
          </p:cNvSpPr>
          <p:nvPr>
            <p:ph type="subTitle" idx="17"/>
          </p:nvPr>
        </p:nvSpPr>
        <p:spPr>
          <a:xfrm>
            <a:off x="719977" y="345440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685" name="Google Shape;685;p13"/>
          <p:cNvSpPr txBox="1">
            <a:spLocks noGrp="1"/>
          </p:cNvSpPr>
          <p:nvPr>
            <p:ph type="subTitle" idx="18"/>
          </p:nvPr>
        </p:nvSpPr>
        <p:spPr>
          <a:xfrm>
            <a:off x="3419247" y="345440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3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prasimo"/>
              <a:buNone/>
              <a:defRPr sz="2400"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62" r:id="rId11"/>
    <p:sldLayoutId id="2147483665" r:id="rId12"/>
    <p:sldLayoutId id="2147483666" r:id="rId13"/>
    <p:sldLayoutId id="2147483668" r:id="rId14"/>
    <p:sldLayoutId id="2147483670" r:id="rId15"/>
    <p:sldLayoutId id="2147483671" r:id="rId16"/>
    <p:sldLayoutId id="2147483673" r:id="rId17"/>
    <p:sldLayoutId id="2147483675" r:id="rId18"/>
    <p:sldLayoutId id="2147483676" r:id="rId19"/>
    <p:sldLayoutId id="214748367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35"/>
          <p:cNvSpPr txBox="1">
            <a:spLocks noGrp="1"/>
          </p:cNvSpPr>
          <p:nvPr>
            <p:ph type="ctrTitle"/>
          </p:nvPr>
        </p:nvSpPr>
        <p:spPr>
          <a:xfrm>
            <a:off x="1175089" y="975750"/>
            <a:ext cx="6793800" cy="11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Magic Chef</a:t>
            </a:r>
            <a:endParaRPr dirty="0"/>
          </a:p>
        </p:txBody>
      </p:sp>
      <p:sp>
        <p:nvSpPr>
          <p:cNvPr id="1812" name="Google Shape;1812;p35"/>
          <p:cNvSpPr txBox="1">
            <a:spLocks noGrp="1"/>
          </p:cNvSpPr>
          <p:nvPr>
            <p:ph type="subTitle" idx="1"/>
          </p:nvPr>
        </p:nvSpPr>
        <p:spPr>
          <a:xfrm>
            <a:off x="5619186" y="3142791"/>
            <a:ext cx="3787609" cy="5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Prepared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 Charbel Daher and Taline Ouayjan</a:t>
            </a:r>
            <a:endParaRPr sz="1400" dirty="0"/>
          </a:p>
        </p:txBody>
      </p:sp>
      <p:grpSp>
        <p:nvGrpSpPr>
          <p:cNvPr id="1813" name="Google Shape;1813;p35"/>
          <p:cNvGrpSpPr/>
          <p:nvPr/>
        </p:nvGrpSpPr>
        <p:grpSpPr>
          <a:xfrm>
            <a:off x="6622565" y="3878378"/>
            <a:ext cx="1808341" cy="1031554"/>
            <a:chOff x="6622565" y="3878378"/>
            <a:chExt cx="1808341" cy="1031554"/>
          </a:xfrm>
        </p:grpSpPr>
        <p:grpSp>
          <p:nvGrpSpPr>
            <p:cNvPr id="1814" name="Google Shape;1814;p35"/>
            <p:cNvGrpSpPr/>
            <p:nvPr/>
          </p:nvGrpSpPr>
          <p:grpSpPr>
            <a:xfrm rot="1443221">
              <a:off x="6705150" y="4250403"/>
              <a:ext cx="667066" cy="547348"/>
              <a:chOff x="10937802" y="5157503"/>
              <a:chExt cx="843334" cy="691982"/>
            </a:xfrm>
          </p:grpSpPr>
          <p:sp>
            <p:nvSpPr>
              <p:cNvPr id="1815" name="Google Shape;1815;p35"/>
              <p:cNvSpPr/>
              <p:nvPr/>
            </p:nvSpPr>
            <p:spPr>
              <a:xfrm rot="-1592673">
                <a:off x="10988828" y="5301888"/>
                <a:ext cx="741283" cy="403211"/>
              </a:xfrm>
              <a:custGeom>
                <a:avLst/>
                <a:gdLst/>
                <a:ahLst/>
                <a:cxnLst/>
                <a:rect l="l" t="t" r="r" b="b"/>
                <a:pathLst>
                  <a:path w="15329" h="8338" extrusionOk="0">
                    <a:moveTo>
                      <a:pt x="4757" y="1"/>
                    </a:moveTo>
                    <a:cubicBezTo>
                      <a:pt x="4290" y="1"/>
                      <a:pt x="3756" y="90"/>
                      <a:pt x="3149" y="303"/>
                    </a:cubicBezTo>
                    <a:cubicBezTo>
                      <a:pt x="1285" y="966"/>
                      <a:pt x="0" y="3112"/>
                      <a:pt x="580" y="5051"/>
                    </a:cubicBezTo>
                    <a:cubicBezTo>
                      <a:pt x="1415" y="7829"/>
                      <a:pt x="4907" y="8338"/>
                      <a:pt x="7607" y="8338"/>
                    </a:cubicBezTo>
                    <a:cubicBezTo>
                      <a:pt x="8095" y="8338"/>
                      <a:pt x="8558" y="8321"/>
                      <a:pt x="8974" y="8299"/>
                    </a:cubicBezTo>
                    <a:cubicBezTo>
                      <a:pt x="11318" y="8174"/>
                      <a:pt x="14591" y="7470"/>
                      <a:pt x="15039" y="4686"/>
                    </a:cubicBezTo>
                    <a:cubicBezTo>
                      <a:pt x="15329" y="2880"/>
                      <a:pt x="14135" y="1024"/>
                      <a:pt x="12445" y="386"/>
                    </a:cubicBezTo>
                    <a:cubicBezTo>
                      <a:pt x="11814" y="151"/>
                      <a:pt x="11262" y="55"/>
                      <a:pt x="10780" y="55"/>
                    </a:cubicBezTo>
                    <a:cubicBezTo>
                      <a:pt x="9883" y="55"/>
                      <a:pt x="9230" y="391"/>
                      <a:pt x="8766" y="800"/>
                    </a:cubicBezTo>
                    <a:cubicBezTo>
                      <a:pt x="8492" y="1046"/>
                      <a:pt x="8147" y="1168"/>
                      <a:pt x="7803" y="1168"/>
                    </a:cubicBezTo>
                    <a:cubicBezTo>
                      <a:pt x="7449" y="1168"/>
                      <a:pt x="7096" y="1040"/>
                      <a:pt x="6819" y="784"/>
                    </a:cubicBezTo>
                    <a:cubicBezTo>
                      <a:pt x="6356" y="354"/>
                      <a:pt x="5687" y="1"/>
                      <a:pt x="4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5"/>
              <p:cNvSpPr/>
              <p:nvPr/>
            </p:nvSpPr>
            <p:spPr>
              <a:xfrm rot="-1592673">
                <a:off x="11040713" y="5443425"/>
                <a:ext cx="217612" cy="189516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919" extrusionOk="0">
                    <a:moveTo>
                      <a:pt x="3032" y="1"/>
                    </a:moveTo>
                    <a:cubicBezTo>
                      <a:pt x="2447" y="1"/>
                      <a:pt x="1749" y="304"/>
                      <a:pt x="1177" y="867"/>
                    </a:cubicBezTo>
                    <a:cubicBezTo>
                      <a:pt x="257" y="1770"/>
                      <a:pt x="0" y="2988"/>
                      <a:pt x="588" y="3585"/>
                    </a:cubicBezTo>
                    <a:cubicBezTo>
                      <a:pt x="808" y="3810"/>
                      <a:pt x="1117" y="3919"/>
                      <a:pt x="1466" y="3919"/>
                    </a:cubicBezTo>
                    <a:cubicBezTo>
                      <a:pt x="2050" y="3919"/>
                      <a:pt x="2746" y="3615"/>
                      <a:pt x="3323" y="3054"/>
                    </a:cubicBezTo>
                    <a:cubicBezTo>
                      <a:pt x="4234" y="2143"/>
                      <a:pt x="4499" y="933"/>
                      <a:pt x="3903" y="328"/>
                    </a:cubicBezTo>
                    <a:cubicBezTo>
                      <a:pt x="3684" y="107"/>
                      <a:pt x="3377" y="1"/>
                      <a:pt x="3032" y="1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5"/>
              <p:cNvSpPr/>
              <p:nvPr/>
            </p:nvSpPr>
            <p:spPr>
              <a:xfrm rot="-1592673">
                <a:off x="11040060" y="5478446"/>
                <a:ext cx="121041" cy="105663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185" extrusionOk="0">
                    <a:moveTo>
                      <a:pt x="1696" y="0"/>
                    </a:moveTo>
                    <a:cubicBezTo>
                      <a:pt x="1372" y="0"/>
                      <a:pt x="987" y="171"/>
                      <a:pt x="663" y="489"/>
                    </a:cubicBezTo>
                    <a:cubicBezTo>
                      <a:pt x="141" y="986"/>
                      <a:pt x="0" y="1665"/>
                      <a:pt x="332" y="1997"/>
                    </a:cubicBezTo>
                    <a:cubicBezTo>
                      <a:pt x="453" y="2124"/>
                      <a:pt x="624" y="2185"/>
                      <a:pt x="817" y="2185"/>
                    </a:cubicBezTo>
                    <a:cubicBezTo>
                      <a:pt x="1141" y="2185"/>
                      <a:pt x="1527" y="2015"/>
                      <a:pt x="1848" y="1698"/>
                    </a:cubicBezTo>
                    <a:cubicBezTo>
                      <a:pt x="2354" y="1201"/>
                      <a:pt x="2503" y="522"/>
                      <a:pt x="2180" y="182"/>
                    </a:cubicBezTo>
                    <a:cubicBezTo>
                      <a:pt x="2057" y="59"/>
                      <a:pt x="1887" y="0"/>
                      <a:pt x="1696" y="0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5"/>
              <p:cNvSpPr/>
              <p:nvPr/>
            </p:nvSpPr>
            <p:spPr>
              <a:xfrm rot="-1592673">
                <a:off x="11164323" y="5212115"/>
                <a:ext cx="278930" cy="243290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5031" extrusionOk="0">
                    <a:moveTo>
                      <a:pt x="2901" y="1"/>
                    </a:moveTo>
                    <a:lnTo>
                      <a:pt x="2528" y="26"/>
                    </a:lnTo>
                    <a:cubicBezTo>
                      <a:pt x="2735" y="589"/>
                      <a:pt x="2818" y="1186"/>
                      <a:pt x="2785" y="1782"/>
                    </a:cubicBezTo>
                    <a:cubicBezTo>
                      <a:pt x="2698" y="1684"/>
                      <a:pt x="2548" y="1571"/>
                      <a:pt x="2320" y="1571"/>
                    </a:cubicBezTo>
                    <a:cubicBezTo>
                      <a:pt x="2241" y="1571"/>
                      <a:pt x="2153" y="1585"/>
                      <a:pt x="2055" y="1616"/>
                    </a:cubicBezTo>
                    <a:cubicBezTo>
                      <a:pt x="1552" y="1782"/>
                      <a:pt x="1054" y="2040"/>
                      <a:pt x="408" y="2040"/>
                    </a:cubicBezTo>
                    <a:cubicBezTo>
                      <a:pt x="279" y="2040"/>
                      <a:pt x="143" y="2029"/>
                      <a:pt x="1" y="2006"/>
                    </a:cubicBezTo>
                    <a:lnTo>
                      <a:pt x="1" y="2006"/>
                    </a:lnTo>
                    <a:cubicBezTo>
                      <a:pt x="100" y="2022"/>
                      <a:pt x="307" y="2279"/>
                      <a:pt x="415" y="2346"/>
                    </a:cubicBezTo>
                    <a:cubicBezTo>
                      <a:pt x="556" y="2437"/>
                      <a:pt x="713" y="2503"/>
                      <a:pt x="871" y="2553"/>
                    </a:cubicBezTo>
                    <a:cubicBezTo>
                      <a:pt x="1020" y="2586"/>
                      <a:pt x="1210" y="2553"/>
                      <a:pt x="1310" y="2685"/>
                    </a:cubicBezTo>
                    <a:cubicBezTo>
                      <a:pt x="1426" y="2868"/>
                      <a:pt x="1343" y="3141"/>
                      <a:pt x="1500" y="3332"/>
                    </a:cubicBezTo>
                    <a:cubicBezTo>
                      <a:pt x="1716" y="3588"/>
                      <a:pt x="1973" y="3671"/>
                      <a:pt x="2022" y="4036"/>
                    </a:cubicBezTo>
                    <a:cubicBezTo>
                      <a:pt x="2072" y="4342"/>
                      <a:pt x="1956" y="4732"/>
                      <a:pt x="1683" y="4914"/>
                    </a:cubicBezTo>
                    <a:cubicBezTo>
                      <a:pt x="1683" y="4914"/>
                      <a:pt x="2934" y="4591"/>
                      <a:pt x="2727" y="3356"/>
                    </a:cubicBezTo>
                    <a:lnTo>
                      <a:pt x="2727" y="3356"/>
                    </a:lnTo>
                    <a:cubicBezTo>
                      <a:pt x="2727" y="3356"/>
                      <a:pt x="3911" y="3920"/>
                      <a:pt x="4085" y="5030"/>
                    </a:cubicBezTo>
                    <a:cubicBezTo>
                      <a:pt x="4085" y="5030"/>
                      <a:pt x="4740" y="4566"/>
                      <a:pt x="4400" y="3936"/>
                    </a:cubicBezTo>
                    <a:cubicBezTo>
                      <a:pt x="4226" y="3621"/>
                      <a:pt x="3878" y="2942"/>
                      <a:pt x="4309" y="2677"/>
                    </a:cubicBezTo>
                    <a:cubicBezTo>
                      <a:pt x="4359" y="2652"/>
                      <a:pt x="4409" y="2627"/>
                      <a:pt x="4467" y="2611"/>
                    </a:cubicBezTo>
                    <a:cubicBezTo>
                      <a:pt x="4757" y="2503"/>
                      <a:pt x="5096" y="2536"/>
                      <a:pt x="5378" y="2362"/>
                    </a:cubicBezTo>
                    <a:cubicBezTo>
                      <a:pt x="5519" y="2279"/>
                      <a:pt x="5651" y="2172"/>
                      <a:pt x="5767" y="2056"/>
                    </a:cubicBezTo>
                    <a:lnTo>
                      <a:pt x="5767" y="2056"/>
                    </a:lnTo>
                    <a:cubicBezTo>
                      <a:pt x="5640" y="2074"/>
                      <a:pt x="5518" y="2082"/>
                      <a:pt x="5402" y="2082"/>
                    </a:cubicBezTo>
                    <a:cubicBezTo>
                      <a:pt x="4731" y="2082"/>
                      <a:pt x="4228" y="1809"/>
                      <a:pt x="3713" y="1633"/>
                    </a:cubicBezTo>
                    <a:cubicBezTo>
                      <a:pt x="3628" y="1598"/>
                      <a:pt x="3539" y="1581"/>
                      <a:pt x="3451" y="1581"/>
                    </a:cubicBezTo>
                    <a:cubicBezTo>
                      <a:pt x="3331" y="1581"/>
                      <a:pt x="3213" y="1612"/>
                      <a:pt x="3108" y="1674"/>
                    </a:cubicBezTo>
                    <a:cubicBezTo>
                      <a:pt x="3133" y="1235"/>
                      <a:pt x="3124" y="523"/>
                      <a:pt x="2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5"/>
              <p:cNvSpPr/>
              <p:nvPr/>
            </p:nvSpPr>
            <p:spPr>
              <a:xfrm rot="-1592673">
                <a:off x="11232673" y="5224392"/>
                <a:ext cx="18473" cy="865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79" extrusionOk="0">
                    <a:moveTo>
                      <a:pt x="159" y="0"/>
                    </a:moveTo>
                    <a:cubicBezTo>
                      <a:pt x="36" y="0"/>
                      <a:pt x="0" y="115"/>
                      <a:pt x="0" y="115"/>
                    </a:cubicBezTo>
                    <a:cubicBezTo>
                      <a:pt x="80" y="162"/>
                      <a:pt x="147" y="179"/>
                      <a:pt x="201" y="179"/>
                    </a:cubicBezTo>
                    <a:cubicBezTo>
                      <a:pt x="325" y="179"/>
                      <a:pt x="382" y="90"/>
                      <a:pt x="382" y="90"/>
                    </a:cubicBezTo>
                    <a:cubicBezTo>
                      <a:pt x="287" y="23"/>
                      <a:pt x="214" y="0"/>
                      <a:pt x="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5"/>
              <p:cNvSpPr/>
              <p:nvPr/>
            </p:nvSpPr>
            <p:spPr>
              <a:xfrm rot="-1592673">
                <a:off x="11174118" y="5326788"/>
                <a:ext cx="115866" cy="27129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561" extrusionOk="0">
                    <a:moveTo>
                      <a:pt x="2394" y="144"/>
                    </a:moveTo>
                    <a:cubicBezTo>
                      <a:pt x="2394" y="145"/>
                      <a:pt x="2395" y="145"/>
                      <a:pt x="2395" y="146"/>
                    </a:cubicBezTo>
                    <a:cubicBezTo>
                      <a:pt x="2395" y="145"/>
                      <a:pt x="2394" y="145"/>
                      <a:pt x="2394" y="144"/>
                    </a:cubicBezTo>
                    <a:close/>
                    <a:moveTo>
                      <a:pt x="2021" y="1"/>
                    </a:moveTo>
                    <a:cubicBezTo>
                      <a:pt x="1704" y="1"/>
                      <a:pt x="1313" y="185"/>
                      <a:pt x="1053" y="304"/>
                    </a:cubicBezTo>
                    <a:cubicBezTo>
                      <a:pt x="799" y="414"/>
                      <a:pt x="416" y="432"/>
                      <a:pt x="189" y="432"/>
                    </a:cubicBezTo>
                    <a:cubicBezTo>
                      <a:pt x="76" y="432"/>
                      <a:pt x="1" y="428"/>
                      <a:pt x="1" y="428"/>
                    </a:cubicBezTo>
                    <a:lnTo>
                      <a:pt x="1" y="428"/>
                    </a:lnTo>
                    <a:cubicBezTo>
                      <a:pt x="42" y="453"/>
                      <a:pt x="84" y="469"/>
                      <a:pt x="134" y="478"/>
                    </a:cubicBezTo>
                    <a:cubicBezTo>
                      <a:pt x="311" y="528"/>
                      <a:pt x="511" y="560"/>
                      <a:pt x="704" y="560"/>
                    </a:cubicBezTo>
                    <a:cubicBezTo>
                      <a:pt x="863" y="560"/>
                      <a:pt x="1018" y="538"/>
                      <a:pt x="1153" y="486"/>
                    </a:cubicBezTo>
                    <a:cubicBezTo>
                      <a:pt x="1451" y="370"/>
                      <a:pt x="1724" y="138"/>
                      <a:pt x="2056" y="121"/>
                    </a:cubicBezTo>
                    <a:cubicBezTo>
                      <a:pt x="2085" y="121"/>
                      <a:pt x="2159" y="115"/>
                      <a:pt x="2232" y="115"/>
                    </a:cubicBezTo>
                    <a:cubicBezTo>
                      <a:pt x="2302" y="115"/>
                      <a:pt x="2371" y="121"/>
                      <a:pt x="2394" y="144"/>
                    </a:cubicBezTo>
                    <a:lnTo>
                      <a:pt x="2394" y="144"/>
                    </a:lnTo>
                    <a:cubicBezTo>
                      <a:pt x="2299" y="40"/>
                      <a:pt x="2168" y="1"/>
                      <a:pt x="2021" y="1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5"/>
              <p:cNvSpPr/>
              <p:nvPr/>
            </p:nvSpPr>
            <p:spPr>
              <a:xfrm rot="-1592673">
                <a:off x="11337331" y="5350411"/>
                <a:ext cx="63349" cy="71764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84" extrusionOk="0">
                    <a:moveTo>
                      <a:pt x="0" y="0"/>
                    </a:moveTo>
                    <a:cubicBezTo>
                      <a:pt x="1" y="0"/>
                      <a:pt x="1011" y="506"/>
                      <a:pt x="1185" y="1483"/>
                    </a:cubicBezTo>
                    <a:cubicBezTo>
                      <a:pt x="1185" y="1483"/>
                      <a:pt x="1309" y="414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5"/>
              <p:cNvSpPr/>
              <p:nvPr/>
            </p:nvSpPr>
            <p:spPr>
              <a:xfrm rot="-1592673">
                <a:off x="11378737" y="5266436"/>
                <a:ext cx="40089" cy="16442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40" extrusionOk="0">
                    <a:moveTo>
                      <a:pt x="829" y="0"/>
                    </a:moveTo>
                    <a:lnTo>
                      <a:pt x="829" y="0"/>
                    </a:lnTo>
                    <a:cubicBezTo>
                      <a:pt x="555" y="133"/>
                      <a:pt x="282" y="249"/>
                      <a:pt x="0" y="340"/>
                    </a:cubicBezTo>
                    <a:cubicBezTo>
                      <a:pt x="307" y="332"/>
                      <a:pt x="597" y="216"/>
                      <a:pt x="82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3" name="Google Shape;1823;p35"/>
            <p:cNvGrpSpPr/>
            <p:nvPr/>
          </p:nvGrpSpPr>
          <p:grpSpPr>
            <a:xfrm>
              <a:off x="7177284" y="3878378"/>
              <a:ext cx="1253623" cy="1003896"/>
              <a:chOff x="11326283" y="4409396"/>
              <a:chExt cx="1584858" cy="1269148"/>
            </a:xfrm>
          </p:grpSpPr>
          <p:sp>
            <p:nvSpPr>
              <p:cNvPr id="1824" name="Google Shape;1824;p35"/>
              <p:cNvSpPr/>
              <p:nvPr/>
            </p:nvSpPr>
            <p:spPr>
              <a:xfrm rot="-1592673">
                <a:off x="11449450" y="5051657"/>
                <a:ext cx="953672" cy="372068"/>
              </a:xfrm>
              <a:custGeom>
                <a:avLst/>
                <a:gdLst/>
                <a:ahLst/>
                <a:cxnLst/>
                <a:rect l="l" t="t" r="r" b="b"/>
                <a:pathLst>
                  <a:path w="19721" h="7694" extrusionOk="0">
                    <a:moveTo>
                      <a:pt x="16764" y="0"/>
                    </a:moveTo>
                    <a:cubicBezTo>
                      <a:pt x="16345" y="0"/>
                      <a:pt x="15846" y="70"/>
                      <a:pt x="15254" y="240"/>
                    </a:cubicBezTo>
                    <a:cubicBezTo>
                      <a:pt x="15254" y="240"/>
                      <a:pt x="10681" y="514"/>
                      <a:pt x="8137" y="1963"/>
                    </a:cubicBezTo>
                    <a:cubicBezTo>
                      <a:pt x="8137" y="1963"/>
                      <a:pt x="3000" y="2974"/>
                      <a:pt x="448" y="5592"/>
                    </a:cubicBezTo>
                    <a:cubicBezTo>
                      <a:pt x="1" y="6048"/>
                      <a:pt x="166" y="6810"/>
                      <a:pt x="755" y="7042"/>
                    </a:cubicBezTo>
                    <a:cubicBezTo>
                      <a:pt x="2002" y="7537"/>
                      <a:pt x="3477" y="7694"/>
                      <a:pt x="4846" y="7694"/>
                    </a:cubicBezTo>
                    <a:cubicBezTo>
                      <a:pt x="7214" y="7694"/>
                      <a:pt x="9264" y="7225"/>
                      <a:pt x="9264" y="7225"/>
                    </a:cubicBezTo>
                    <a:cubicBezTo>
                      <a:pt x="9502" y="7248"/>
                      <a:pt x="9750" y="7259"/>
                      <a:pt x="10004" y="7259"/>
                    </a:cubicBezTo>
                    <a:cubicBezTo>
                      <a:pt x="12846" y="7259"/>
                      <a:pt x="16456" y="5891"/>
                      <a:pt x="16456" y="5891"/>
                    </a:cubicBezTo>
                    <a:cubicBezTo>
                      <a:pt x="19720" y="5435"/>
                      <a:pt x="19356" y="3430"/>
                      <a:pt x="19356" y="3430"/>
                    </a:cubicBezTo>
                    <a:lnTo>
                      <a:pt x="19132" y="2369"/>
                    </a:lnTo>
                    <a:lnTo>
                      <a:pt x="18908" y="1309"/>
                    </a:lnTo>
                    <a:cubicBezTo>
                      <a:pt x="18908" y="1309"/>
                      <a:pt x="18585" y="0"/>
                      <a:pt x="16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5"/>
              <p:cNvSpPr/>
              <p:nvPr/>
            </p:nvSpPr>
            <p:spPr>
              <a:xfrm rot="-1592673">
                <a:off x="11355168" y="5049298"/>
                <a:ext cx="1011073" cy="367764"/>
              </a:xfrm>
              <a:custGeom>
                <a:avLst/>
                <a:gdLst/>
                <a:ahLst/>
                <a:cxnLst/>
                <a:rect l="l" t="t" r="r" b="b"/>
                <a:pathLst>
                  <a:path w="20908" h="7605" extrusionOk="0">
                    <a:moveTo>
                      <a:pt x="19121" y="1"/>
                    </a:moveTo>
                    <a:cubicBezTo>
                      <a:pt x="17954" y="1"/>
                      <a:pt x="16578" y="661"/>
                      <a:pt x="16564" y="661"/>
                    </a:cubicBezTo>
                    <a:cubicBezTo>
                      <a:pt x="16564" y="661"/>
                      <a:pt x="16564" y="661"/>
                      <a:pt x="16564" y="661"/>
                    </a:cubicBezTo>
                    <a:cubicBezTo>
                      <a:pt x="16450" y="642"/>
                      <a:pt x="16323" y="633"/>
                      <a:pt x="16183" y="633"/>
                    </a:cubicBezTo>
                    <a:cubicBezTo>
                      <a:pt x="14200" y="633"/>
                      <a:pt x="9803" y="2484"/>
                      <a:pt x="9803" y="2484"/>
                    </a:cubicBezTo>
                    <a:cubicBezTo>
                      <a:pt x="9803" y="2484"/>
                      <a:pt x="3622" y="4025"/>
                      <a:pt x="1807" y="5624"/>
                    </a:cubicBezTo>
                    <a:cubicBezTo>
                      <a:pt x="1" y="7215"/>
                      <a:pt x="1177" y="7605"/>
                      <a:pt x="1177" y="7605"/>
                    </a:cubicBezTo>
                    <a:cubicBezTo>
                      <a:pt x="4342" y="4009"/>
                      <a:pt x="10084" y="3652"/>
                      <a:pt x="10084" y="3652"/>
                    </a:cubicBezTo>
                    <a:cubicBezTo>
                      <a:pt x="12202" y="2485"/>
                      <a:pt x="14781" y="2313"/>
                      <a:pt x="16121" y="2313"/>
                    </a:cubicBezTo>
                    <a:cubicBezTo>
                      <a:pt x="16683" y="2313"/>
                      <a:pt x="17028" y="2343"/>
                      <a:pt x="17028" y="2343"/>
                    </a:cubicBezTo>
                    <a:cubicBezTo>
                      <a:pt x="17755" y="1948"/>
                      <a:pt x="18484" y="1829"/>
                      <a:pt x="19098" y="1829"/>
                    </a:cubicBezTo>
                    <a:cubicBezTo>
                      <a:pt x="20030" y="1829"/>
                      <a:pt x="20698" y="2103"/>
                      <a:pt x="20698" y="2103"/>
                    </a:cubicBezTo>
                    <a:cubicBezTo>
                      <a:pt x="20908" y="452"/>
                      <a:pt x="20086" y="1"/>
                      <a:pt x="19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5"/>
              <p:cNvSpPr/>
              <p:nvPr/>
            </p:nvSpPr>
            <p:spPr>
              <a:xfrm rot="-1592673">
                <a:off x="11418446" y="5216268"/>
                <a:ext cx="1099133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22729" h="4730" extrusionOk="0">
                    <a:moveTo>
                      <a:pt x="20980" y="0"/>
                    </a:moveTo>
                    <a:cubicBezTo>
                      <a:pt x="20980" y="1"/>
                      <a:pt x="19751" y="1288"/>
                      <a:pt x="17845" y="1288"/>
                    </a:cubicBezTo>
                    <a:cubicBezTo>
                      <a:pt x="17740" y="1288"/>
                      <a:pt x="17633" y="1285"/>
                      <a:pt x="17525" y="1276"/>
                    </a:cubicBezTo>
                    <a:cubicBezTo>
                      <a:pt x="17525" y="1276"/>
                      <a:pt x="14532" y="2945"/>
                      <a:pt x="11363" y="2945"/>
                    </a:cubicBezTo>
                    <a:cubicBezTo>
                      <a:pt x="11131" y="2945"/>
                      <a:pt x="10897" y="2936"/>
                      <a:pt x="10664" y="2917"/>
                    </a:cubicBezTo>
                    <a:cubicBezTo>
                      <a:pt x="10664" y="2917"/>
                      <a:pt x="8908" y="3404"/>
                      <a:pt x="6578" y="3404"/>
                    </a:cubicBezTo>
                    <a:cubicBezTo>
                      <a:pt x="4936" y="3404"/>
                      <a:pt x="3009" y="3162"/>
                      <a:pt x="1211" y="2337"/>
                    </a:cubicBezTo>
                    <a:lnTo>
                      <a:pt x="1211" y="2337"/>
                    </a:lnTo>
                    <a:cubicBezTo>
                      <a:pt x="1210" y="2337"/>
                      <a:pt x="1" y="3770"/>
                      <a:pt x="2304" y="4491"/>
                    </a:cubicBezTo>
                    <a:cubicBezTo>
                      <a:pt x="2864" y="4664"/>
                      <a:pt x="3658" y="4730"/>
                      <a:pt x="4539" y="4730"/>
                    </a:cubicBezTo>
                    <a:cubicBezTo>
                      <a:pt x="7285" y="4730"/>
                      <a:pt x="10880" y="4093"/>
                      <a:pt x="10880" y="4093"/>
                    </a:cubicBezTo>
                    <a:cubicBezTo>
                      <a:pt x="10880" y="4093"/>
                      <a:pt x="16348" y="3977"/>
                      <a:pt x="17798" y="3000"/>
                    </a:cubicBezTo>
                    <a:cubicBezTo>
                      <a:pt x="17798" y="3000"/>
                      <a:pt x="17836" y="3001"/>
                      <a:pt x="17905" y="3001"/>
                    </a:cubicBezTo>
                    <a:cubicBezTo>
                      <a:pt x="18628" y="3001"/>
                      <a:pt x="22728" y="2876"/>
                      <a:pt x="20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5"/>
              <p:cNvSpPr/>
              <p:nvPr/>
            </p:nvSpPr>
            <p:spPr>
              <a:xfrm rot="-1592673">
                <a:off x="12096516" y="4960162"/>
                <a:ext cx="16490" cy="112191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320" extrusionOk="0">
                    <a:moveTo>
                      <a:pt x="216" y="0"/>
                    </a:moveTo>
                    <a:lnTo>
                      <a:pt x="216" y="0"/>
                    </a:lnTo>
                    <a:cubicBezTo>
                      <a:pt x="1" y="655"/>
                      <a:pt x="117" y="1375"/>
                      <a:pt x="266" y="2038"/>
                    </a:cubicBezTo>
                    <a:lnTo>
                      <a:pt x="341" y="2320"/>
                    </a:lnTo>
                    <a:cubicBezTo>
                      <a:pt x="191" y="1566"/>
                      <a:pt x="26" y="771"/>
                      <a:pt x="216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5"/>
              <p:cNvSpPr/>
              <p:nvPr/>
            </p:nvSpPr>
            <p:spPr>
              <a:xfrm rot="-1592673">
                <a:off x="11928088" y="5309644"/>
                <a:ext cx="24856" cy="9778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022" extrusionOk="0">
                    <a:moveTo>
                      <a:pt x="75" y="0"/>
                    </a:moveTo>
                    <a:cubicBezTo>
                      <a:pt x="0" y="704"/>
                      <a:pt x="149" y="1409"/>
                      <a:pt x="506" y="2022"/>
                    </a:cubicBezTo>
                    <a:lnTo>
                      <a:pt x="514" y="2022"/>
                    </a:lnTo>
                    <a:cubicBezTo>
                      <a:pt x="249" y="1475"/>
                      <a:pt x="100" y="870"/>
                      <a:pt x="75" y="265"/>
                    </a:cubicBezTo>
                    <a:cubicBezTo>
                      <a:pt x="66" y="174"/>
                      <a:pt x="75" y="91"/>
                      <a:pt x="75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5"/>
              <p:cNvSpPr/>
              <p:nvPr/>
            </p:nvSpPr>
            <p:spPr>
              <a:xfrm rot="-1592673">
                <a:off x="11664264" y="5343899"/>
                <a:ext cx="23696" cy="8699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799" extrusionOk="0">
                    <a:moveTo>
                      <a:pt x="109" y="0"/>
                    </a:moveTo>
                    <a:cubicBezTo>
                      <a:pt x="1" y="613"/>
                      <a:pt x="51" y="1326"/>
                      <a:pt x="490" y="1798"/>
                    </a:cubicBezTo>
                    <a:cubicBezTo>
                      <a:pt x="100" y="1293"/>
                      <a:pt x="59" y="622"/>
                      <a:pt x="109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5"/>
              <p:cNvSpPr/>
              <p:nvPr/>
            </p:nvSpPr>
            <p:spPr>
              <a:xfrm rot="-1592673">
                <a:off x="12079128" y="5030109"/>
                <a:ext cx="28483" cy="12384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2561" extrusionOk="0">
                    <a:moveTo>
                      <a:pt x="166" y="1"/>
                    </a:moveTo>
                    <a:cubicBezTo>
                      <a:pt x="0" y="854"/>
                      <a:pt x="66" y="1832"/>
                      <a:pt x="588" y="2561"/>
                    </a:cubicBezTo>
                    <a:cubicBezTo>
                      <a:pt x="530" y="2461"/>
                      <a:pt x="472" y="2370"/>
                      <a:pt x="431" y="2271"/>
                    </a:cubicBezTo>
                    <a:cubicBezTo>
                      <a:pt x="100" y="1567"/>
                      <a:pt x="66" y="755"/>
                      <a:pt x="166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5"/>
              <p:cNvSpPr/>
              <p:nvPr/>
            </p:nvSpPr>
            <p:spPr>
              <a:xfrm rot="-1592673">
                <a:off x="11866249" y="5280156"/>
                <a:ext cx="19682" cy="10063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081" extrusionOk="0">
                    <a:moveTo>
                      <a:pt x="117" y="1"/>
                    </a:moveTo>
                    <a:cubicBezTo>
                      <a:pt x="1" y="705"/>
                      <a:pt x="100" y="1434"/>
                      <a:pt x="407" y="2080"/>
                    </a:cubicBezTo>
                    <a:cubicBezTo>
                      <a:pt x="382" y="1997"/>
                      <a:pt x="341" y="1923"/>
                      <a:pt x="316" y="1832"/>
                    </a:cubicBezTo>
                    <a:cubicBezTo>
                      <a:pt x="133" y="1243"/>
                      <a:pt x="59" y="614"/>
                      <a:pt x="117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5"/>
              <p:cNvSpPr/>
              <p:nvPr/>
            </p:nvSpPr>
            <p:spPr>
              <a:xfrm rot="-1592673">
                <a:off x="11640726" y="5475341"/>
                <a:ext cx="27661" cy="9101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882" extrusionOk="0">
                    <a:moveTo>
                      <a:pt x="174" y="1"/>
                    </a:moveTo>
                    <a:cubicBezTo>
                      <a:pt x="0" y="631"/>
                      <a:pt x="83" y="1409"/>
                      <a:pt x="572" y="1882"/>
                    </a:cubicBezTo>
                    <a:cubicBezTo>
                      <a:pt x="547" y="1849"/>
                      <a:pt x="481" y="1774"/>
                      <a:pt x="456" y="1741"/>
                    </a:cubicBezTo>
                    <a:cubicBezTo>
                      <a:pt x="116" y="1235"/>
                      <a:pt x="66" y="589"/>
                      <a:pt x="174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5"/>
              <p:cNvSpPr/>
              <p:nvPr/>
            </p:nvSpPr>
            <p:spPr>
              <a:xfrm rot="-1592673">
                <a:off x="12276524" y="5037299"/>
                <a:ext cx="27709" cy="9139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890" extrusionOk="0">
                    <a:moveTo>
                      <a:pt x="175" y="0"/>
                    </a:moveTo>
                    <a:cubicBezTo>
                      <a:pt x="1" y="638"/>
                      <a:pt x="75" y="1409"/>
                      <a:pt x="573" y="1889"/>
                    </a:cubicBezTo>
                    <a:lnTo>
                      <a:pt x="457" y="1740"/>
                    </a:lnTo>
                    <a:cubicBezTo>
                      <a:pt x="109" y="1243"/>
                      <a:pt x="67" y="588"/>
                      <a:pt x="175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5"/>
              <p:cNvSpPr/>
              <p:nvPr/>
            </p:nvSpPr>
            <p:spPr>
              <a:xfrm rot="-1592673">
                <a:off x="11825986" y="5092133"/>
                <a:ext cx="205958" cy="63349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310" extrusionOk="0">
                    <a:moveTo>
                      <a:pt x="4259" y="0"/>
                    </a:moveTo>
                    <a:lnTo>
                      <a:pt x="4259" y="0"/>
                    </a:lnTo>
                    <a:cubicBezTo>
                      <a:pt x="2767" y="66"/>
                      <a:pt x="1201" y="381"/>
                      <a:pt x="0" y="1309"/>
                    </a:cubicBezTo>
                    <a:cubicBezTo>
                      <a:pt x="1235" y="431"/>
                      <a:pt x="2776" y="116"/>
                      <a:pt x="4259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5"/>
              <p:cNvSpPr/>
              <p:nvPr/>
            </p:nvSpPr>
            <p:spPr>
              <a:xfrm rot="-1592673">
                <a:off x="11703506" y="5471054"/>
                <a:ext cx="222786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335" extrusionOk="0">
                    <a:moveTo>
                      <a:pt x="4607" y="0"/>
                    </a:moveTo>
                    <a:lnTo>
                      <a:pt x="4607" y="0"/>
                    </a:lnTo>
                    <a:cubicBezTo>
                      <a:pt x="3845" y="133"/>
                      <a:pt x="3074" y="224"/>
                      <a:pt x="2304" y="273"/>
                    </a:cubicBezTo>
                    <a:cubicBezTo>
                      <a:pt x="2060" y="288"/>
                      <a:pt x="1815" y="298"/>
                      <a:pt x="1571" y="298"/>
                    </a:cubicBezTo>
                    <a:cubicBezTo>
                      <a:pt x="1134" y="298"/>
                      <a:pt x="699" y="267"/>
                      <a:pt x="274" y="182"/>
                    </a:cubicBezTo>
                    <a:lnTo>
                      <a:pt x="0" y="99"/>
                    </a:lnTo>
                    <a:lnTo>
                      <a:pt x="0" y="99"/>
                    </a:lnTo>
                    <a:cubicBezTo>
                      <a:pt x="503" y="288"/>
                      <a:pt x="1041" y="335"/>
                      <a:pt x="1579" y="335"/>
                    </a:cubicBezTo>
                    <a:cubicBezTo>
                      <a:pt x="1822" y="335"/>
                      <a:pt x="2064" y="325"/>
                      <a:pt x="2304" y="315"/>
                    </a:cubicBezTo>
                    <a:cubicBezTo>
                      <a:pt x="3082" y="265"/>
                      <a:pt x="3853" y="157"/>
                      <a:pt x="4607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5"/>
              <p:cNvSpPr/>
              <p:nvPr/>
            </p:nvSpPr>
            <p:spPr>
              <a:xfrm rot="-1592673">
                <a:off x="12150317" y="5191504"/>
                <a:ext cx="97442" cy="34093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705" extrusionOk="0">
                    <a:moveTo>
                      <a:pt x="2014" y="0"/>
                    </a:moveTo>
                    <a:lnTo>
                      <a:pt x="2014" y="0"/>
                    </a:lnTo>
                    <a:cubicBezTo>
                      <a:pt x="1385" y="340"/>
                      <a:pt x="705" y="580"/>
                      <a:pt x="1" y="705"/>
                    </a:cubicBezTo>
                    <a:cubicBezTo>
                      <a:pt x="722" y="630"/>
                      <a:pt x="1409" y="390"/>
                      <a:pt x="2014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5"/>
              <p:cNvSpPr/>
              <p:nvPr/>
            </p:nvSpPr>
            <p:spPr>
              <a:xfrm rot="-1592673">
                <a:off x="12214448" y="4592227"/>
                <a:ext cx="664393" cy="301272"/>
              </a:xfrm>
              <a:custGeom>
                <a:avLst/>
                <a:gdLst/>
                <a:ahLst/>
                <a:cxnLst/>
                <a:rect l="l" t="t" r="r" b="b"/>
                <a:pathLst>
                  <a:path w="13739" h="6230" extrusionOk="0">
                    <a:moveTo>
                      <a:pt x="12170" y="0"/>
                    </a:moveTo>
                    <a:cubicBezTo>
                      <a:pt x="11805" y="0"/>
                      <a:pt x="11491" y="173"/>
                      <a:pt x="11360" y="559"/>
                    </a:cubicBezTo>
                    <a:cubicBezTo>
                      <a:pt x="11190" y="1080"/>
                      <a:pt x="10717" y="1232"/>
                      <a:pt x="10223" y="1232"/>
                    </a:cubicBezTo>
                    <a:cubicBezTo>
                      <a:pt x="9900" y="1232"/>
                      <a:pt x="9568" y="1167"/>
                      <a:pt x="9305" y="1098"/>
                    </a:cubicBezTo>
                    <a:cubicBezTo>
                      <a:pt x="9036" y="1031"/>
                      <a:pt x="8807" y="1001"/>
                      <a:pt x="8613" y="1001"/>
                    </a:cubicBezTo>
                    <a:cubicBezTo>
                      <a:pt x="7591" y="1001"/>
                      <a:pt x="7525" y="1831"/>
                      <a:pt x="7441" y="2374"/>
                    </a:cubicBezTo>
                    <a:cubicBezTo>
                      <a:pt x="7348" y="2991"/>
                      <a:pt x="6964" y="3214"/>
                      <a:pt x="6519" y="3214"/>
                    </a:cubicBezTo>
                    <a:cubicBezTo>
                      <a:pt x="6056" y="3214"/>
                      <a:pt x="5526" y="2972"/>
                      <a:pt x="5187" y="2681"/>
                    </a:cubicBezTo>
                    <a:cubicBezTo>
                      <a:pt x="4793" y="2336"/>
                      <a:pt x="4465" y="2198"/>
                      <a:pt x="4193" y="2198"/>
                    </a:cubicBezTo>
                    <a:cubicBezTo>
                      <a:pt x="3554" y="2198"/>
                      <a:pt x="3217" y="2952"/>
                      <a:pt x="3025" y="3567"/>
                    </a:cubicBezTo>
                    <a:cubicBezTo>
                      <a:pt x="2743" y="4445"/>
                      <a:pt x="1" y="4603"/>
                      <a:pt x="1" y="4603"/>
                    </a:cubicBezTo>
                    <a:lnTo>
                      <a:pt x="241" y="5730"/>
                    </a:lnTo>
                    <a:cubicBezTo>
                      <a:pt x="241" y="5730"/>
                      <a:pt x="1008" y="5520"/>
                      <a:pt x="1878" y="5520"/>
                    </a:cubicBezTo>
                    <a:cubicBezTo>
                      <a:pt x="2434" y="5520"/>
                      <a:pt x="3032" y="5606"/>
                      <a:pt x="3497" y="5887"/>
                    </a:cubicBezTo>
                    <a:cubicBezTo>
                      <a:pt x="3891" y="6114"/>
                      <a:pt x="4334" y="6230"/>
                      <a:pt x="4778" y="6230"/>
                    </a:cubicBezTo>
                    <a:cubicBezTo>
                      <a:pt x="5128" y="6230"/>
                      <a:pt x="5480" y="6157"/>
                      <a:pt x="5809" y="6011"/>
                    </a:cubicBezTo>
                    <a:cubicBezTo>
                      <a:pt x="6115" y="5887"/>
                      <a:pt x="6372" y="5672"/>
                      <a:pt x="6555" y="5390"/>
                    </a:cubicBezTo>
                    <a:cubicBezTo>
                      <a:pt x="6737" y="5075"/>
                      <a:pt x="6745" y="4702"/>
                      <a:pt x="7135" y="4536"/>
                    </a:cubicBezTo>
                    <a:cubicBezTo>
                      <a:pt x="7223" y="4501"/>
                      <a:pt x="7310" y="4487"/>
                      <a:pt x="7395" y="4487"/>
                    </a:cubicBezTo>
                    <a:cubicBezTo>
                      <a:pt x="7750" y="4487"/>
                      <a:pt x="8085" y="4735"/>
                      <a:pt x="8452" y="4768"/>
                    </a:cubicBezTo>
                    <a:cubicBezTo>
                      <a:pt x="8502" y="4772"/>
                      <a:pt x="8552" y="4774"/>
                      <a:pt x="8604" y="4774"/>
                    </a:cubicBezTo>
                    <a:cubicBezTo>
                      <a:pt x="8997" y="4774"/>
                      <a:pt x="9425" y="4659"/>
                      <a:pt x="9711" y="4396"/>
                    </a:cubicBezTo>
                    <a:cubicBezTo>
                      <a:pt x="9968" y="4155"/>
                      <a:pt x="10018" y="3799"/>
                      <a:pt x="10275" y="3550"/>
                    </a:cubicBezTo>
                    <a:cubicBezTo>
                      <a:pt x="10565" y="3277"/>
                      <a:pt x="10949" y="3136"/>
                      <a:pt x="11343" y="3136"/>
                    </a:cubicBezTo>
                    <a:cubicBezTo>
                      <a:pt x="11354" y="3136"/>
                      <a:pt x="11365" y="3136"/>
                      <a:pt x="11377" y="3136"/>
                    </a:cubicBezTo>
                    <a:cubicBezTo>
                      <a:pt x="11646" y="3140"/>
                      <a:pt x="11948" y="3209"/>
                      <a:pt x="12227" y="3209"/>
                    </a:cubicBezTo>
                    <a:cubicBezTo>
                      <a:pt x="12515" y="3209"/>
                      <a:pt x="12779" y="3136"/>
                      <a:pt x="12959" y="2846"/>
                    </a:cubicBezTo>
                    <a:cubicBezTo>
                      <a:pt x="13423" y="2084"/>
                      <a:pt x="13738" y="452"/>
                      <a:pt x="12620" y="79"/>
                    </a:cubicBezTo>
                    <a:cubicBezTo>
                      <a:pt x="12467" y="27"/>
                      <a:pt x="12314" y="0"/>
                      <a:pt x="12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5"/>
              <p:cNvSpPr/>
              <p:nvPr/>
            </p:nvSpPr>
            <p:spPr>
              <a:xfrm rot="-1592673">
                <a:off x="12598115" y="4614177"/>
                <a:ext cx="244838" cy="124232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2569" extrusionOk="0">
                    <a:moveTo>
                      <a:pt x="4963" y="1"/>
                    </a:moveTo>
                    <a:cubicBezTo>
                      <a:pt x="2898" y="1"/>
                      <a:pt x="1778" y="2023"/>
                      <a:pt x="0" y="2504"/>
                    </a:cubicBezTo>
                    <a:cubicBezTo>
                      <a:pt x="91" y="2529"/>
                      <a:pt x="183" y="2554"/>
                      <a:pt x="274" y="2562"/>
                    </a:cubicBezTo>
                    <a:cubicBezTo>
                      <a:pt x="326" y="2566"/>
                      <a:pt x="379" y="2569"/>
                      <a:pt x="433" y="2569"/>
                    </a:cubicBezTo>
                    <a:cubicBezTo>
                      <a:pt x="824" y="2569"/>
                      <a:pt x="1249" y="2459"/>
                      <a:pt x="1533" y="2190"/>
                    </a:cubicBezTo>
                    <a:cubicBezTo>
                      <a:pt x="1790" y="1949"/>
                      <a:pt x="1840" y="1593"/>
                      <a:pt x="2096" y="1344"/>
                    </a:cubicBezTo>
                    <a:cubicBezTo>
                      <a:pt x="2387" y="1078"/>
                      <a:pt x="2772" y="930"/>
                      <a:pt x="3166" y="930"/>
                    </a:cubicBezTo>
                    <a:cubicBezTo>
                      <a:pt x="3177" y="930"/>
                      <a:pt x="3188" y="930"/>
                      <a:pt x="3198" y="930"/>
                    </a:cubicBezTo>
                    <a:cubicBezTo>
                      <a:pt x="3470" y="934"/>
                      <a:pt x="3774" y="1006"/>
                      <a:pt x="4055" y="1006"/>
                    </a:cubicBezTo>
                    <a:cubicBezTo>
                      <a:pt x="4340" y="1006"/>
                      <a:pt x="4602" y="932"/>
                      <a:pt x="4781" y="640"/>
                    </a:cubicBezTo>
                    <a:cubicBezTo>
                      <a:pt x="4897" y="441"/>
                      <a:pt x="4996" y="226"/>
                      <a:pt x="5063" y="2"/>
                    </a:cubicBezTo>
                    <a:cubicBezTo>
                      <a:pt x="5029" y="1"/>
                      <a:pt x="4996" y="1"/>
                      <a:pt x="4963" y="1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5"/>
              <p:cNvSpPr/>
              <p:nvPr/>
            </p:nvSpPr>
            <p:spPr>
              <a:xfrm rot="-1592673">
                <a:off x="12378352" y="4759433"/>
                <a:ext cx="79404" cy="25872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535" extrusionOk="0">
                    <a:moveTo>
                      <a:pt x="794" y="0"/>
                    </a:moveTo>
                    <a:cubicBezTo>
                      <a:pt x="452" y="0"/>
                      <a:pt x="196" y="216"/>
                      <a:pt x="1" y="509"/>
                    </a:cubicBezTo>
                    <a:cubicBezTo>
                      <a:pt x="194" y="523"/>
                      <a:pt x="389" y="535"/>
                      <a:pt x="584" y="535"/>
                    </a:cubicBezTo>
                    <a:cubicBezTo>
                      <a:pt x="947" y="535"/>
                      <a:pt x="1307" y="495"/>
                      <a:pt x="1641" y="360"/>
                    </a:cubicBezTo>
                    <a:cubicBezTo>
                      <a:pt x="1312" y="105"/>
                      <a:pt x="1032" y="0"/>
                      <a:pt x="794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5"/>
              <p:cNvSpPr/>
              <p:nvPr/>
            </p:nvSpPr>
            <p:spPr>
              <a:xfrm rot="-1592673">
                <a:off x="12534593" y="4613893"/>
                <a:ext cx="90188" cy="30756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636" extrusionOk="0">
                    <a:moveTo>
                      <a:pt x="1008" y="1"/>
                    </a:moveTo>
                    <a:cubicBezTo>
                      <a:pt x="409" y="1"/>
                      <a:pt x="138" y="285"/>
                      <a:pt x="1" y="636"/>
                    </a:cubicBezTo>
                    <a:cubicBezTo>
                      <a:pt x="697" y="611"/>
                      <a:pt x="1359" y="544"/>
                      <a:pt x="1865" y="138"/>
                    </a:cubicBezTo>
                    <a:lnTo>
                      <a:pt x="1699" y="97"/>
                    </a:lnTo>
                    <a:cubicBezTo>
                      <a:pt x="1430" y="30"/>
                      <a:pt x="1202" y="1"/>
                      <a:pt x="1008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5"/>
              <p:cNvSpPr/>
              <p:nvPr/>
            </p:nvSpPr>
            <p:spPr>
              <a:xfrm rot="-1592673">
                <a:off x="12442625" y="4864643"/>
                <a:ext cx="159098" cy="55709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1152" extrusionOk="0">
                    <a:moveTo>
                      <a:pt x="2798" y="0"/>
                    </a:moveTo>
                    <a:cubicBezTo>
                      <a:pt x="1777" y="0"/>
                      <a:pt x="830" y="249"/>
                      <a:pt x="1" y="756"/>
                    </a:cubicBezTo>
                    <a:cubicBezTo>
                      <a:pt x="34" y="773"/>
                      <a:pt x="67" y="789"/>
                      <a:pt x="100" y="806"/>
                    </a:cubicBezTo>
                    <a:cubicBezTo>
                      <a:pt x="491" y="1036"/>
                      <a:pt x="931" y="1151"/>
                      <a:pt x="1373" y="1151"/>
                    </a:cubicBezTo>
                    <a:cubicBezTo>
                      <a:pt x="1726" y="1151"/>
                      <a:pt x="2080" y="1078"/>
                      <a:pt x="2412" y="930"/>
                    </a:cubicBezTo>
                    <a:cubicBezTo>
                      <a:pt x="2718" y="806"/>
                      <a:pt x="2975" y="591"/>
                      <a:pt x="3157" y="309"/>
                    </a:cubicBezTo>
                    <a:cubicBezTo>
                      <a:pt x="3207" y="218"/>
                      <a:pt x="3248" y="118"/>
                      <a:pt x="3290" y="19"/>
                    </a:cubicBezTo>
                    <a:cubicBezTo>
                      <a:pt x="3124" y="6"/>
                      <a:pt x="2960" y="0"/>
                      <a:pt x="279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5"/>
              <p:cNvSpPr/>
              <p:nvPr/>
            </p:nvSpPr>
            <p:spPr>
              <a:xfrm rot="-1592673">
                <a:off x="12223503" y="4667571"/>
                <a:ext cx="599061" cy="182552"/>
              </a:xfrm>
              <a:custGeom>
                <a:avLst/>
                <a:gdLst/>
                <a:ahLst/>
                <a:cxnLst/>
                <a:rect l="l" t="t" r="r" b="b"/>
                <a:pathLst>
                  <a:path w="12388" h="3775" extrusionOk="0">
                    <a:moveTo>
                      <a:pt x="12388" y="0"/>
                    </a:moveTo>
                    <a:lnTo>
                      <a:pt x="12388" y="0"/>
                    </a:lnTo>
                    <a:cubicBezTo>
                      <a:pt x="9206" y="2105"/>
                      <a:pt x="5461" y="3439"/>
                      <a:pt x="1641" y="3720"/>
                    </a:cubicBezTo>
                    <a:cubicBezTo>
                      <a:pt x="1095" y="3770"/>
                      <a:pt x="548" y="3770"/>
                      <a:pt x="1" y="3770"/>
                    </a:cubicBezTo>
                    <a:cubicBezTo>
                      <a:pt x="134" y="3773"/>
                      <a:pt x="267" y="3774"/>
                      <a:pt x="400" y="3774"/>
                    </a:cubicBezTo>
                    <a:cubicBezTo>
                      <a:pt x="4649" y="3774"/>
                      <a:pt x="8877" y="2370"/>
                      <a:pt x="12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5"/>
              <p:cNvSpPr/>
              <p:nvPr/>
            </p:nvSpPr>
            <p:spPr>
              <a:xfrm rot="-1592673">
                <a:off x="12586650" y="4632103"/>
                <a:ext cx="80952" cy="106243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2197" extrusionOk="0">
                    <a:moveTo>
                      <a:pt x="1202" y="1"/>
                    </a:moveTo>
                    <a:lnTo>
                      <a:pt x="1202" y="1"/>
                    </a:lnTo>
                    <a:cubicBezTo>
                      <a:pt x="994" y="730"/>
                      <a:pt x="605" y="1434"/>
                      <a:pt x="0" y="1906"/>
                    </a:cubicBezTo>
                    <a:cubicBezTo>
                      <a:pt x="17" y="1903"/>
                      <a:pt x="33" y="1900"/>
                      <a:pt x="50" y="1898"/>
                    </a:cubicBezTo>
                    <a:lnTo>
                      <a:pt x="50" y="1898"/>
                    </a:lnTo>
                    <a:lnTo>
                      <a:pt x="50" y="1898"/>
                    </a:lnTo>
                    <a:cubicBezTo>
                      <a:pt x="50" y="1898"/>
                      <a:pt x="50" y="1898"/>
                      <a:pt x="51" y="1897"/>
                    </a:cubicBezTo>
                    <a:lnTo>
                      <a:pt x="51" y="1897"/>
                    </a:lnTo>
                    <a:cubicBezTo>
                      <a:pt x="238" y="1866"/>
                      <a:pt x="438" y="1843"/>
                      <a:pt x="636" y="1843"/>
                    </a:cubicBezTo>
                    <a:cubicBezTo>
                      <a:pt x="1017" y="1843"/>
                      <a:pt x="1394" y="1927"/>
                      <a:pt x="1674" y="2196"/>
                    </a:cubicBezTo>
                    <a:cubicBezTo>
                      <a:pt x="1398" y="1905"/>
                      <a:pt x="987" y="1829"/>
                      <a:pt x="593" y="1829"/>
                    </a:cubicBezTo>
                    <a:cubicBezTo>
                      <a:pt x="550" y="1829"/>
                      <a:pt x="507" y="1830"/>
                      <a:pt x="464" y="1832"/>
                    </a:cubicBezTo>
                    <a:cubicBezTo>
                      <a:pt x="335" y="1839"/>
                      <a:pt x="207" y="1854"/>
                      <a:pt x="78" y="1875"/>
                    </a:cubicBezTo>
                    <a:lnTo>
                      <a:pt x="78" y="1875"/>
                    </a:lnTo>
                    <a:cubicBezTo>
                      <a:pt x="650" y="1403"/>
                      <a:pt x="1014" y="718"/>
                      <a:pt x="1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5"/>
              <p:cNvSpPr/>
              <p:nvPr/>
            </p:nvSpPr>
            <p:spPr>
              <a:xfrm rot="-1592673">
                <a:off x="12676209" y="4539578"/>
                <a:ext cx="88592" cy="72586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501" extrusionOk="0">
                    <a:moveTo>
                      <a:pt x="970" y="1"/>
                    </a:moveTo>
                    <a:cubicBezTo>
                      <a:pt x="957" y="39"/>
                      <a:pt x="943" y="79"/>
                      <a:pt x="929" y="118"/>
                    </a:cubicBezTo>
                    <a:lnTo>
                      <a:pt x="929" y="118"/>
                    </a:lnTo>
                    <a:cubicBezTo>
                      <a:pt x="943" y="79"/>
                      <a:pt x="957" y="40"/>
                      <a:pt x="970" y="1"/>
                    </a:cubicBezTo>
                    <a:close/>
                    <a:moveTo>
                      <a:pt x="929" y="118"/>
                    </a:moveTo>
                    <a:lnTo>
                      <a:pt x="929" y="118"/>
                    </a:lnTo>
                    <a:cubicBezTo>
                      <a:pt x="845" y="348"/>
                      <a:pt x="744" y="568"/>
                      <a:pt x="631" y="788"/>
                    </a:cubicBezTo>
                    <a:cubicBezTo>
                      <a:pt x="499" y="1037"/>
                      <a:pt x="341" y="1286"/>
                      <a:pt x="100" y="1432"/>
                    </a:cubicBezTo>
                    <a:lnTo>
                      <a:pt x="100" y="1432"/>
                    </a:lnTo>
                    <a:cubicBezTo>
                      <a:pt x="98" y="1432"/>
                      <a:pt x="95" y="1433"/>
                      <a:pt x="92" y="1434"/>
                    </a:cubicBezTo>
                    <a:lnTo>
                      <a:pt x="93" y="1436"/>
                    </a:lnTo>
                    <a:lnTo>
                      <a:pt x="93" y="1436"/>
                    </a:lnTo>
                    <a:cubicBezTo>
                      <a:pt x="64" y="1453"/>
                      <a:pt x="33" y="1469"/>
                      <a:pt x="1" y="1484"/>
                    </a:cubicBezTo>
                    <a:cubicBezTo>
                      <a:pt x="299" y="1401"/>
                      <a:pt x="737" y="1286"/>
                      <a:pt x="1132" y="1286"/>
                    </a:cubicBezTo>
                    <a:cubicBezTo>
                      <a:pt x="1405" y="1286"/>
                      <a:pt x="1659" y="1341"/>
                      <a:pt x="1832" y="1500"/>
                    </a:cubicBezTo>
                    <a:cubicBezTo>
                      <a:pt x="1646" y="1307"/>
                      <a:pt x="1368" y="1275"/>
                      <a:pt x="1109" y="1275"/>
                    </a:cubicBezTo>
                    <a:cubicBezTo>
                      <a:pt x="1067" y="1275"/>
                      <a:pt x="1027" y="1275"/>
                      <a:pt x="987" y="1277"/>
                    </a:cubicBezTo>
                    <a:cubicBezTo>
                      <a:pt x="700" y="1300"/>
                      <a:pt x="420" y="1345"/>
                      <a:pt x="148" y="1418"/>
                    </a:cubicBezTo>
                    <a:lnTo>
                      <a:pt x="148" y="1418"/>
                    </a:lnTo>
                    <a:cubicBezTo>
                      <a:pt x="561" y="1126"/>
                      <a:pt x="762" y="595"/>
                      <a:pt x="929" y="1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5"/>
              <p:cNvSpPr/>
              <p:nvPr/>
            </p:nvSpPr>
            <p:spPr>
              <a:xfrm rot="-1592673">
                <a:off x="12401369" y="4806526"/>
                <a:ext cx="101794" cy="117027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420" extrusionOk="0">
                    <a:moveTo>
                      <a:pt x="1417" y="1"/>
                    </a:moveTo>
                    <a:lnTo>
                      <a:pt x="1417" y="1"/>
                    </a:lnTo>
                    <a:cubicBezTo>
                      <a:pt x="1132" y="610"/>
                      <a:pt x="756" y="1340"/>
                      <a:pt x="95" y="1599"/>
                    </a:cubicBezTo>
                    <a:lnTo>
                      <a:pt x="95" y="1599"/>
                    </a:lnTo>
                    <a:cubicBezTo>
                      <a:pt x="91" y="1600"/>
                      <a:pt x="87" y="1600"/>
                      <a:pt x="83" y="1600"/>
                    </a:cubicBezTo>
                    <a:lnTo>
                      <a:pt x="83" y="1604"/>
                    </a:lnTo>
                    <a:lnTo>
                      <a:pt x="83" y="1604"/>
                    </a:lnTo>
                    <a:cubicBezTo>
                      <a:pt x="56" y="1615"/>
                      <a:pt x="28" y="1624"/>
                      <a:pt x="0" y="1633"/>
                    </a:cubicBezTo>
                    <a:cubicBezTo>
                      <a:pt x="59" y="1631"/>
                      <a:pt x="118" y="1630"/>
                      <a:pt x="179" y="1630"/>
                    </a:cubicBezTo>
                    <a:cubicBezTo>
                      <a:pt x="889" y="1630"/>
                      <a:pt x="1708" y="1779"/>
                      <a:pt x="2105" y="2420"/>
                    </a:cubicBezTo>
                    <a:cubicBezTo>
                      <a:pt x="1922" y="2080"/>
                      <a:pt x="1566" y="1865"/>
                      <a:pt x="1210" y="1757"/>
                    </a:cubicBezTo>
                    <a:cubicBezTo>
                      <a:pt x="871" y="1649"/>
                      <a:pt x="518" y="1599"/>
                      <a:pt x="164" y="1599"/>
                    </a:cubicBezTo>
                    <a:cubicBezTo>
                      <a:pt x="158" y="1599"/>
                      <a:pt x="152" y="1599"/>
                      <a:pt x="145" y="1599"/>
                    </a:cubicBezTo>
                    <a:lnTo>
                      <a:pt x="145" y="1599"/>
                    </a:lnTo>
                    <a:cubicBezTo>
                      <a:pt x="793" y="1315"/>
                      <a:pt x="1144" y="611"/>
                      <a:pt x="1417" y="1"/>
                    </a:cubicBezTo>
                    <a:close/>
                  </a:path>
                </a:pathLst>
              </a:custGeom>
              <a:solidFill>
                <a:srgbClr val="7A7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5"/>
              <p:cNvSpPr/>
              <p:nvPr/>
            </p:nvSpPr>
            <p:spPr>
              <a:xfrm rot="-1592673">
                <a:off x="12174859" y="4484633"/>
                <a:ext cx="436336" cy="422360"/>
              </a:xfrm>
              <a:custGeom>
                <a:avLst/>
                <a:gdLst/>
                <a:ahLst/>
                <a:cxnLst/>
                <a:rect l="l" t="t" r="r" b="b"/>
                <a:pathLst>
                  <a:path w="9023" h="8734" extrusionOk="0">
                    <a:moveTo>
                      <a:pt x="7128" y="0"/>
                    </a:moveTo>
                    <a:cubicBezTo>
                      <a:pt x="5983" y="0"/>
                      <a:pt x="6997" y="2195"/>
                      <a:pt x="6093" y="2195"/>
                    </a:cubicBezTo>
                    <a:cubicBezTo>
                      <a:pt x="6023" y="2195"/>
                      <a:pt x="5943" y="2182"/>
                      <a:pt x="5850" y="2154"/>
                    </a:cubicBezTo>
                    <a:cubicBezTo>
                      <a:pt x="5704" y="2112"/>
                      <a:pt x="5571" y="2092"/>
                      <a:pt x="5450" y="2092"/>
                    </a:cubicBezTo>
                    <a:cubicBezTo>
                      <a:pt x="4471" y="2092"/>
                      <a:pt x="4271" y="3411"/>
                      <a:pt x="4300" y="4665"/>
                    </a:cubicBezTo>
                    <a:cubicBezTo>
                      <a:pt x="4323" y="5609"/>
                      <a:pt x="3644" y="6279"/>
                      <a:pt x="3128" y="6279"/>
                    </a:cubicBezTo>
                    <a:cubicBezTo>
                      <a:pt x="2880" y="6279"/>
                      <a:pt x="2669" y="6123"/>
                      <a:pt x="2593" y="5767"/>
                    </a:cubicBezTo>
                    <a:cubicBezTo>
                      <a:pt x="2481" y="5253"/>
                      <a:pt x="2161" y="4977"/>
                      <a:pt x="1844" y="4977"/>
                    </a:cubicBezTo>
                    <a:cubicBezTo>
                      <a:pt x="1486" y="4977"/>
                      <a:pt x="1130" y="5330"/>
                      <a:pt x="1077" y="6090"/>
                    </a:cubicBezTo>
                    <a:cubicBezTo>
                      <a:pt x="986" y="7515"/>
                      <a:pt x="0" y="7929"/>
                      <a:pt x="0" y="7929"/>
                    </a:cubicBezTo>
                    <a:lnTo>
                      <a:pt x="166" y="8733"/>
                    </a:lnTo>
                    <a:cubicBezTo>
                      <a:pt x="166" y="8733"/>
                      <a:pt x="952" y="8330"/>
                      <a:pt x="1898" y="8330"/>
                    </a:cubicBezTo>
                    <a:cubicBezTo>
                      <a:pt x="2020" y="8330"/>
                      <a:pt x="2144" y="8337"/>
                      <a:pt x="2270" y="8352"/>
                    </a:cubicBezTo>
                    <a:cubicBezTo>
                      <a:pt x="2476" y="8377"/>
                      <a:pt x="2678" y="8391"/>
                      <a:pt x="2871" y="8391"/>
                    </a:cubicBezTo>
                    <a:cubicBezTo>
                      <a:pt x="3710" y="8391"/>
                      <a:pt x="4390" y="8125"/>
                      <a:pt x="4598" y="7316"/>
                    </a:cubicBezTo>
                    <a:cubicBezTo>
                      <a:pt x="4855" y="6322"/>
                      <a:pt x="5833" y="5543"/>
                      <a:pt x="6778" y="5411"/>
                    </a:cubicBezTo>
                    <a:cubicBezTo>
                      <a:pt x="7722" y="5278"/>
                      <a:pt x="8228" y="4665"/>
                      <a:pt x="7929" y="3720"/>
                    </a:cubicBezTo>
                    <a:cubicBezTo>
                      <a:pt x="7623" y="2776"/>
                      <a:pt x="7465" y="2676"/>
                      <a:pt x="8244" y="1906"/>
                    </a:cubicBezTo>
                    <a:cubicBezTo>
                      <a:pt x="9023" y="1135"/>
                      <a:pt x="8377" y="0"/>
                      <a:pt x="7134" y="0"/>
                    </a:cubicBezTo>
                    <a:cubicBezTo>
                      <a:pt x="7132" y="0"/>
                      <a:pt x="7130" y="0"/>
                      <a:pt x="7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5"/>
              <p:cNvSpPr/>
              <p:nvPr/>
            </p:nvSpPr>
            <p:spPr>
              <a:xfrm rot="-1592673">
                <a:off x="12350526" y="4579749"/>
                <a:ext cx="76986" cy="86126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781" extrusionOk="0">
                    <a:moveTo>
                      <a:pt x="1131" y="0"/>
                    </a:moveTo>
                    <a:cubicBezTo>
                      <a:pt x="358" y="0"/>
                      <a:pt x="73" y="821"/>
                      <a:pt x="1" y="1780"/>
                    </a:cubicBezTo>
                    <a:cubicBezTo>
                      <a:pt x="548" y="1466"/>
                      <a:pt x="1227" y="1275"/>
                      <a:pt x="1550" y="629"/>
                    </a:cubicBezTo>
                    <a:cubicBezTo>
                      <a:pt x="1592" y="430"/>
                      <a:pt x="1575" y="231"/>
                      <a:pt x="1509" y="57"/>
                    </a:cubicBezTo>
                    <a:cubicBezTo>
                      <a:pt x="1371" y="18"/>
                      <a:pt x="1246" y="0"/>
                      <a:pt x="113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5"/>
              <p:cNvSpPr/>
              <p:nvPr/>
            </p:nvSpPr>
            <p:spPr>
              <a:xfrm rot="-1592673">
                <a:off x="12267238" y="4776570"/>
                <a:ext cx="75004" cy="6243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291" extrusionOk="0">
                    <a:moveTo>
                      <a:pt x="776" y="0"/>
                    </a:moveTo>
                    <a:cubicBezTo>
                      <a:pt x="418" y="0"/>
                      <a:pt x="62" y="353"/>
                      <a:pt x="9" y="1113"/>
                    </a:cubicBezTo>
                    <a:cubicBezTo>
                      <a:pt x="9" y="1163"/>
                      <a:pt x="1" y="1204"/>
                      <a:pt x="1" y="1254"/>
                    </a:cubicBezTo>
                    <a:cubicBezTo>
                      <a:pt x="150" y="1277"/>
                      <a:pt x="298" y="1291"/>
                      <a:pt x="447" y="1291"/>
                    </a:cubicBezTo>
                    <a:cubicBezTo>
                      <a:pt x="728" y="1291"/>
                      <a:pt x="1008" y="1240"/>
                      <a:pt x="1285" y="1105"/>
                    </a:cubicBezTo>
                    <a:cubicBezTo>
                      <a:pt x="1360" y="1014"/>
                      <a:pt x="1451" y="931"/>
                      <a:pt x="1550" y="873"/>
                    </a:cubicBezTo>
                    <a:cubicBezTo>
                      <a:pt x="1534" y="840"/>
                      <a:pt x="1525" y="815"/>
                      <a:pt x="1525" y="790"/>
                    </a:cubicBezTo>
                    <a:cubicBezTo>
                      <a:pt x="1413" y="276"/>
                      <a:pt x="1093" y="0"/>
                      <a:pt x="776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5"/>
              <p:cNvSpPr/>
              <p:nvPr/>
            </p:nvSpPr>
            <p:spPr>
              <a:xfrm rot="-1592673">
                <a:off x="12502682" y="4594226"/>
                <a:ext cx="55757" cy="81387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683" extrusionOk="0">
                    <a:moveTo>
                      <a:pt x="871" y="1"/>
                    </a:moveTo>
                    <a:cubicBezTo>
                      <a:pt x="374" y="407"/>
                      <a:pt x="200" y="1061"/>
                      <a:pt x="1" y="1683"/>
                    </a:cubicBezTo>
                    <a:cubicBezTo>
                      <a:pt x="771" y="1475"/>
                      <a:pt x="1152" y="904"/>
                      <a:pt x="887" y="50"/>
                    </a:cubicBezTo>
                    <a:lnTo>
                      <a:pt x="871" y="1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5"/>
              <p:cNvSpPr/>
              <p:nvPr/>
            </p:nvSpPr>
            <p:spPr>
              <a:xfrm rot="-1592673">
                <a:off x="12486865" y="4450292"/>
                <a:ext cx="17264" cy="47730"/>
              </a:xfrm>
              <a:custGeom>
                <a:avLst/>
                <a:gdLst/>
                <a:ahLst/>
                <a:cxnLst/>
                <a:rect l="l" t="t" r="r" b="b"/>
                <a:pathLst>
                  <a:path w="357" h="987" extrusionOk="0">
                    <a:moveTo>
                      <a:pt x="199" y="1"/>
                    </a:moveTo>
                    <a:cubicBezTo>
                      <a:pt x="0" y="341"/>
                      <a:pt x="17" y="664"/>
                      <a:pt x="133" y="987"/>
                    </a:cubicBezTo>
                    <a:cubicBezTo>
                      <a:pt x="332" y="697"/>
                      <a:pt x="357" y="316"/>
                      <a:pt x="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5"/>
              <p:cNvSpPr/>
              <p:nvPr/>
            </p:nvSpPr>
            <p:spPr>
              <a:xfrm rot="-1592673">
                <a:off x="12366765" y="4835842"/>
                <a:ext cx="111853" cy="59239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225" extrusionOk="0">
                    <a:moveTo>
                      <a:pt x="2312" y="0"/>
                    </a:moveTo>
                    <a:lnTo>
                      <a:pt x="2312" y="0"/>
                    </a:lnTo>
                    <a:cubicBezTo>
                      <a:pt x="1525" y="381"/>
                      <a:pt x="639" y="696"/>
                      <a:pt x="1" y="1193"/>
                    </a:cubicBezTo>
                    <a:cubicBezTo>
                      <a:pt x="183" y="1213"/>
                      <a:pt x="361" y="1224"/>
                      <a:pt x="532" y="1224"/>
                    </a:cubicBezTo>
                    <a:cubicBezTo>
                      <a:pt x="1369" y="1224"/>
                      <a:pt x="2051" y="960"/>
                      <a:pt x="2271" y="149"/>
                    </a:cubicBezTo>
                    <a:cubicBezTo>
                      <a:pt x="2279" y="99"/>
                      <a:pt x="2296" y="50"/>
                      <a:pt x="2312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5"/>
              <p:cNvSpPr/>
              <p:nvPr/>
            </p:nvSpPr>
            <p:spPr>
              <a:xfrm rot="-1592673">
                <a:off x="12186677" y="4539633"/>
                <a:ext cx="364282" cy="360655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7458" extrusionOk="0">
                    <a:moveTo>
                      <a:pt x="7532" y="1"/>
                    </a:moveTo>
                    <a:cubicBezTo>
                      <a:pt x="7093" y="2536"/>
                      <a:pt x="5403" y="4773"/>
                      <a:pt x="3224" y="6099"/>
                    </a:cubicBezTo>
                    <a:cubicBezTo>
                      <a:pt x="2213" y="6695"/>
                      <a:pt x="1136" y="7151"/>
                      <a:pt x="1" y="7458"/>
                    </a:cubicBezTo>
                    <a:cubicBezTo>
                      <a:pt x="912" y="7226"/>
                      <a:pt x="1790" y="6894"/>
                      <a:pt x="2619" y="6463"/>
                    </a:cubicBezTo>
                    <a:cubicBezTo>
                      <a:pt x="5113" y="5204"/>
                      <a:pt x="7085" y="2793"/>
                      <a:pt x="75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5"/>
              <p:cNvSpPr/>
              <p:nvPr/>
            </p:nvSpPr>
            <p:spPr>
              <a:xfrm rot="-1592673">
                <a:off x="12323113" y="4796376"/>
                <a:ext cx="87383" cy="101842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106" extrusionOk="0">
                    <a:moveTo>
                      <a:pt x="266" y="1"/>
                    </a:moveTo>
                    <a:cubicBezTo>
                      <a:pt x="422" y="635"/>
                      <a:pt x="333" y="1294"/>
                      <a:pt x="22" y="1872"/>
                    </a:cubicBezTo>
                    <a:lnTo>
                      <a:pt x="22" y="1872"/>
                    </a:lnTo>
                    <a:cubicBezTo>
                      <a:pt x="20" y="1872"/>
                      <a:pt x="19" y="1873"/>
                      <a:pt x="17" y="1873"/>
                    </a:cubicBezTo>
                    <a:lnTo>
                      <a:pt x="20" y="1876"/>
                    </a:lnTo>
                    <a:lnTo>
                      <a:pt x="20" y="1876"/>
                    </a:lnTo>
                    <a:cubicBezTo>
                      <a:pt x="19" y="1878"/>
                      <a:pt x="18" y="1880"/>
                      <a:pt x="17" y="1881"/>
                    </a:cubicBezTo>
                    <a:lnTo>
                      <a:pt x="0" y="1898"/>
                    </a:lnTo>
                    <a:lnTo>
                      <a:pt x="25" y="1898"/>
                    </a:lnTo>
                    <a:cubicBezTo>
                      <a:pt x="235" y="1854"/>
                      <a:pt x="453" y="1830"/>
                      <a:pt x="669" y="1830"/>
                    </a:cubicBezTo>
                    <a:cubicBezTo>
                      <a:pt x="1068" y="1830"/>
                      <a:pt x="1463" y="1912"/>
                      <a:pt x="1807" y="2105"/>
                    </a:cubicBezTo>
                    <a:cubicBezTo>
                      <a:pt x="1456" y="1897"/>
                      <a:pt x="1050" y="1812"/>
                      <a:pt x="641" y="1812"/>
                    </a:cubicBezTo>
                    <a:cubicBezTo>
                      <a:pt x="441" y="1812"/>
                      <a:pt x="241" y="1832"/>
                      <a:pt x="45" y="1868"/>
                    </a:cubicBezTo>
                    <a:lnTo>
                      <a:pt x="45" y="1868"/>
                    </a:lnTo>
                    <a:cubicBezTo>
                      <a:pt x="351" y="1301"/>
                      <a:pt x="437" y="630"/>
                      <a:pt x="2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5"/>
              <p:cNvSpPr/>
              <p:nvPr/>
            </p:nvSpPr>
            <p:spPr>
              <a:xfrm rot="-1592673">
                <a:off x="12402244" y="4603157"/>
                <a:ext cx="113448" cy="112239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321" extrusionOk="0">
                    <a:moveTo>
                      <a:pt x="1" y="0"/>
                    </a:moveTo>
                    <a:cubicBezTo>
                      <a:pt x="62" y="109"/>
                      <a:pt x="116" y="221"/>
                      <a:pt x="164" y="335"/>
                    </a:cubicBezTo>
                    <a:lnTo>
                      <a:pt x="164" y="335"/>
                    </a:lnTo>
                    <a:cubicBezTo>
                      <a:pt x="118" y="221"/>
                      <a:pt x="67" y="109"/>
                      <a:pt x="9" y="0"/>
                    </a:cubicBezTo>
                    <a:close/>
                    <a:moveTo>
                      <a:pt x="164" y="335"/>
                    </a:moveTo>
                    <a:lnTo>
                      <a:pt x="164" y="335"/>
                    </a:lnTo>
                    <a:cubicBezTo>
                      <a:pt x="410" y="952"/>
                      <a:pt x="472" y="1630"/>
                      <a:pt x="334" y="2286"/>
                    </a:cubicBezTo>
                    <a:lnTo>
                      <a:pt x="334" y="2286"/>
                    </a:lnTo>
                    <a:cubicBezTo>
                      <a:pt x="334" y="2286"/>
                      <a:pt x="333" y="2287"/>
                      <a:pt x="332" y="2287"/>
                    </a:cubicBezTo>
                    <a:lnTo>
                      <a:pt x="334" y="2288"/>
                    </a:lnTo>
                    <a:lnTo>
                      <a:pt x="334" y="2288"/>
                    </a:lnTo>
                    <a:cubicBezTo>
                      <a:pt x="333" y="2290"/>
                      <a:pt x="333" y="2293"/>
                      <a:pt x="332" y="2295"/>
                    </a:cubicBezTo>
                    <a:lnTo>
                      <a:pt x="332" y="2320"/>
                    </a:lnTo>
                    <a:lnTo>
                      <a:pt x="357" y="2304"/>
                    </a:lnTo>
                    <a:cubicBezTo>
                      <a:pt x="890" y="1925"/>
                      <a:pt x="1532" y="1611"/>
                      <a:pt x="2201" y="1611"/>
                    </a:cubicBezTo>
                    <a:cubicBezTo>
                      <a:pt x="2249" y="1611"/>
                      <a:pt x="2297" y="1613"/>
                      <a:pt x="2346" y="1616"/>
                    </a:cubicBezTo>
                    <a:cubicBezTo>
                      <a:pt x="2279" y="1609"/>
                      <a:pt x="2212" y="1606"/>
                      <a:pt x="2146" y="1606"/>
                    </a:cubicBezTo>
                    <a:cubicBezTo>
                      <a:pt x="1670" y="1606"/>
                      <a:pt x="1211" y="1779"/>
                      <a:pt x="796" y="1997"/>
                    </a:cubicBezTo>
                    <a:cubicBezTo>
                      <a:pt x="642" y="2082"/>
                      <a:pt x="502" y="2167"/>
                      <a:pt x="363" y="2265"/>
                    </a:cubicBezTo>
                    <a:lnTo>
                      <a:pt x="363" y="2265"/>
                    </a:lnTo>
                    <a:cubicBezTo>
                      <a:pt x="488" y="1617"/>
                      <a:pt x="418" y="942"/>
                      <a:pt x="164" y="33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5"/>
              <p:cNvSpPr/>
              <p:nvPr/>
            </p:nvSpPr>
            <p:spPr>
              <a:xfrm rot="-1592673">
                <a:off x="12438088" y="4481685"/>
                <a:ext cx="58513" cy="75777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567" extrusionOk="0">
                    <a:moveTo>
                      <a:pt x="0" y="1"/>
                    </a:moveTo>
                    <a:cubicBezTo>
                      <a:pt x="21" y="51"/>
                      <a:pt x="41" y="102"/>
                      <a:pt x="61" y="153"/>
                    </a:cubicBezTo>
                    <a:lnTo>
                      <a:pt x="61" y="153"/>
                    </a:lnTo>
                    <a:cubicBezTo>
                      <a:pt x="43" y="102"/>
                      <a:pt x="26" y="51"/>
                      <a:pt x="8" y="1"/>
                    </a:cubicBezTo>
                    <a:close/>
                    <a:moveTo>
                      <a:pt x="61" y="153"/>
                    </a:moveTo>
                    <a:cubicBezTo>
                      <a:pt x="201" y="569"/>
                      <a:pt x="320" y="1015"/>
                      <a:pt x="242" y="1447"/>
                    </a:cubicBezTo>
                    <a:lnTo>
                      <a:pt x="242" y="1447"/>
                    </a:lnTo>
                    <a:cubicBezTo>
                      <a:pt x="239" y="1454"/>
                      <a:pt x="236" y="1461"/>
                      <a:pt x="232" y="1468"/>
                    </a:cubicBezTo>
                    <a:lnTo>
                      <a:pt x="238" y="1470"/>
                    </a:lnTo>
                    <a:lnTo>
                      <a:pt x="238" y="1470"/>
                    </a:lnTo>
                    <a:cubicBezTo>
                      <a:pt x="232" y="1502"/>
                      <a:pt x="224" y="1535"/>
                      <a:pt x="216" y="1567"/>
                    </a:cubicBezTo>
                    <a:cubicBezTo>
                      <a:pt x="373" y="1244"/>
                      <a:pt x="580" y="921"/>
                      <a:pt x="895" y="730"/>
                    </a:cubicBezTo>
                    <a:cubicBezTo>
                      <a:pt x="986" y="664"/>
                      <a:pt x="1094" y="631"/>
                      <a:pt x="1210" y="622"/>
                    </a:cubicBezTo>
                    <a:lnTo>
                      <a:pt x="1210" y="622"/>
                    </a:lnTo>
                    <a:cubicBezTo>
                      <a:pt x="978" y="639"/>
                      <a:pt x="771" y="747"/>
                      <a:pt x="622" y="921"/>
                    </a:cubicBezTo>
                    <a:cubicBezTo>
                      <a:pt x="484" y="1066"/>
                      <a:pt x="365" y="1224"/>
                      <a:pt x="271" y="1394"/>
                    </a:cubicBezTo>
                    <a:lnTo>
                      <a:pt x="271" y="1394"/>
                    </a:lnTo>
                    <a:cubicBezTo>
                      <a:pt x="331" y="970"/>
                      <a:pt x="214" y="549"/>
                      <a:pt x="61" y="1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5"/>
              <p:cNvSpPr/>
              <p:nvPr/>
            </p:nvSpPr>
            <p:spPr>
              <a:xfrm rot="-1592673">
                <a:off x="12308070" y="4786995"/>
                <a:ext cx="540548" cy="301272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6230" extrusionOk="0">
                    <a:moveTo>
                      <a:pt x="3576" y="0"/>
                    </a:moveTo>
                    <a:cubicBezTo>
                      <a:pt x="3108" y="0"/>
                      <a:pt x="2590" y="213"/>
                      <a:pt x="2071" y="524"/>
                    </a:cubicBezTo>
                    <a:cubicBezTo>
                      <a:pt x="1298" y="989"/>
                      <a:pt x="415" y="1032"/>
                      <a:pt x="110" y="1032"/>
                    </a:cubicBezTo>
                    <a:cubicBezTo>
                      <a:pt x="40" y="1032"/>
                      <a:pt x="0" y="1030"/>
                      <a:pt x="0" y="1030"/>
                    </a:cubicBezTo>
                    <a:lnTo>
                      <a:pt x="0" y="1030"/>
                    </a:lnTo>
                    <a:lnTo>
                      <a:pt x="166" y="1834"/>
                    </a:lnTo>
                    <a:cubicBezTo>
                      <a:pt x="166" y="1834"/>
                      <a:pt x="167" y="1834"/>
                      <a:pt x="170" y="1834"/>
                    </a:cubicBezTo>
                    <a:cubicBezTo>
                      <a:pt x="246" y="1834"/>
                      <a:pt x="1260" y="1857"/>
                      <a:pt x="1906" y="3076"/>
                    </a:cubicBezTo>
                    <a:cubicBezTo>
                      <a:pt x="2185" y="3604"/>
                      <a:pt x="2534" y="3826"/>
                      <a:pt x="2829" y="3826"/>
                    </a:cubicBezTo>
                    <a:cubicBezTo>
                      <a:pt x="3242" y="3826"/>
                      <a:pt x="3549" y="3391"/>
                      <a:pt x="3414" y="2753"/>
                    </a:cubicBezTo>
                    <a:cubicBezTo>
                      <a:pt x="3308" y="2254"/>
                      <a:pt x="3606" y="2005"/>
                      <a:pt x="4013" y="2005"/>
                    </a:cubicBezTo>
                    <a:cubicBezTo>
                      <a:pt x="4497" y="2005"/>
                      <a:pt x="5134" y="2357"/>
                      <a:pt x="5427" y="3060"/>
                    </a:cubicBezTo>
                    <a:cubicBezTo>
                      <a:pt x="5846" y="4055"/>
                      <a:pt x="6434" y="5027"/>
                      <a:pt x="7159" y="5027"/>
                    </a:cubicBezTo>
                    <a:cubicBezTo>
                      <a:pt x="7381" y="5027"/>
                      <a:pt x="7616" y="4935"/>
                      <a:pt x="7863" y="4725"/>
                    </a:cubicBezTo>
                    <a:cubicBezTo>
                      <a:pt x="8008" y="4602"/>
                      <a:pt x="8130" y="4550"/>
                      <a:pt x="8236" y="4550"/>
                    </a:cubicBezTo>
                    <a:cubicBezTo>
                      <a:pt x="8838" y="4550"/>
                      <a:pt x="8926" y="6229"/>
                      <a:pt x="9658" y="6229"/>
                    </a:cubicBezTo>
                    <a:cubicBezTo>
                      <a:pt x="9736" y="6229"/>
                      <a:pt x="9823" y="6210"/>
                      <a:pt x="9918" y="6167"/>
                    </a:cubicBezTo>
                    <a:cubicBezTo>
                      <a:pt x="11053" y="5661"/>
                      <a:pt x="11177" y="4352"/>
                      <a:pt x="10150" y="3971"/>
                    </a:cubicBezTo>
                    <a:cubicBezTo>
                      <a:pt x="9131" y="3582"/>
                      <a:pt x="9230" y="3424"/>
                      <a:pt x="9122" y="2447"/>
                    </a:cubicBezTo>
                    <a:cubicBezTo>
                      <a:pt x="9038" y="1671"/>
                      <a:pt x="8578" y="1285"/>
                      <a:pt x="7938" y="1285"/>
                    </a:cubicBezTo>
                    <a:cubicBezTo>
                      <a:pt x="7765" y="1285"/>
                      <a:pt x="7578" y="1313"/>
                      <a:pt x="7382" y="1370"/>
                    </a:cubicBezTo>
                    <a:cubicBezTo>
                      <a:pt x="7168" y="1431"/>
                      <a:pt x="6939" y="1462"/>
                      <a:pt x="6705" y="1462"/>
                    </a:cubicBezTo>
                    <a:cubicBezTo>
                      <a:pt x="5933" y="1462"/>
                      <a:pt x="5111" y="1133"/>
                      <a:pt x="4615" y="516"/>
                    </a:cubicBezTo>
                    <a:cubicBezTo>
                      <a:pt x="4324" y="150"/>
                      <a:pt x="3968" y="0"/>
                      <a:pt x="3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5"/>
              <p:cNvSpPr/>
              <p:nvPr/>
            </p:nvSpPr>
            <p:spPr>
              <a:xfrm rot="-1592673">
                <a:off x="12608035" y="4935046"/>
                <a:ext cx="100633" cy="6199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282" extrusionOk="0">
                    <a:moveTo>
                      <a:pt x="1" y="33"/>
                    </a:moveTo>
                    <a:lnTo>
                      <a:pt x="1" y="33"/>
                    </a:lnTo>
                    <a:cubicBezTo>
                      <a:pt x="375" y="728"/>
                      <a:pt x="846" y="1282"/>
                      <a:pt x="1394" y="1282"/>
                    </a:cubicBezTo>
                    <a:cubicBezTo>
                      <a:pt x="1611" y="1282"/>
                      <a:pt x="1840" y="1194"/>
                      <a:pt x="2080" y="994"/>
                    </a:cubicBezTo>
                    <a:cubicBezTo>
                      <a:pt x="2072" y="804"/>
                      <a:pt x="2006" y="613"/>
                      <a:pt x="1890" y="456"/>
                    </a:cubicBezTo>
                    <a:cubicBezTo>
                      <a:pt x="1326" y="0"/>
                      <a:pt x="630" y="100"/>
                      <a:pt x="1" y="33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5"/>
              <p:cNvSpPr/>
              <p:nvPr/>
            </p:nvSpPr>
            <p:spPr>
              <a:xfrm rot="-1592673">
                <a:off x="12413292" y="4972655"/>
                <a:ext cx="82693" cy="61221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266" extrusionOk="0">
                    <a:moveTo>
                      <a:pt x="1173" y="0"/>
                    </a:moveTo>
                    <a:cubicBezTo>
                      <a:pt x="728" y="0"/>
                      <a:pt x="357" y="169"/>
                      <a:pt x="0" y="399"/>
                    </a:cubicBezTo>
                    <a:cubicBezTo>
                      <a:pt x="25" y="441"/>
                      <a:pt x="42" y="474"/>
                      <a:pt x="67" y="515"/>
                    </a:cubicBezTo>
                    <a:cubicBezTo>
                      <a:pt x="347" y="1044"/>
                      <a:pt x="696" y="1266"/>
                      <a:pt x="991" y="1266"/>
                    </a:cubicBezTo>
                    <a:cubicBezTo>
                      <a:pt x="1403" y="1266"/>
                      <a:pt x="1710" y="833"/>
                      <a:pt x="1575" y="200"/>
                    </a:cubicBezTo>
                    <a:cubicBezTo>
                      <a:pt x="1575" y="167"/>
                      <a:pt x="1566" y="142"/>
                      <a:pt x="1566" y="109"/>
                    </a:cubicBezTo>
                    <a:cubicBezTo>
                      <a:pt x="1450" y="93"/>
                      <a:pt x="1334" y="59"/>
                      <a:pt x="1235" y="1"/>
                    </a:cubicBezTo>
                    <a:cubicBezTo>
                      <a:pt x="1214" y="1"/>
                      <a:pt x="1193" y="0"/>
                      <a:pt x="1173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5"/>
              <p:cNvSpPr/>
              <p:nvPr/>
            </p:nvSpPr>
            <p:spPr>
              <a:xfrm rot="-1592673">
                <a:off x="12637140" y="4794864"/>
                <a:ext cx="71764" cy="5861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212" extrusionOk="0">
                    <a:moveTo>
                      <a:pt x="299" y="1"/>
                    </a:moveTo>
                    <a:cubicBezTo>
                      <a:pt x="203" y="1"/>
                      <a:pt x="104" y="9"/>
                      <a:pt x="1" y="27"/>
                    </a:cubicBezTo>
                    <a:cubicBezTo>
                      <a:pt x="440" y="507"/>
                      <a:pt x="862" y="1037"/>
                      <a:pt x="1484" y="1211"/>
                    </a:cubicBezTo>
                    <a:lnTo>
                      <a:pt x="1475" y="1153"/>
                    </a:lnTo>
                    <a:cubicBezTo>
                      <a:pt x="1389" y="383"/>
                      <a:pt x="933" y="1"/>
                      <a:pt x="2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5"/>
              <p:cNvSpPr/>
              <p:nvPr/>
            </p:nvSpPr>
            <p:spPr>
              <a:xfrm rot="-1592673">
                <a:off x="12814643" y="4868303"/>
                <a:ext cx="23309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8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" y="349"/>
                      <a:pt x="142" y="647"/>
                      <a:pt x="465" y="871"/>
                    </a:cubicBezTo>
                    <a:cubicBezTo>
                      <a:pt x="481" y="515"/>
                      <a:pt x="307" y="183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5"/>
              <p:cNvSpPr/>
              <p:nvPr/>
            </p:nvSpPr>
            <p:spPr>
              <a:xfrm rot="-1592673">
                <a:off x="12361184" y="4848000"/>
                <a:ext cx="125828" cy="30707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635" extrusionOk="0">
                    <a:moveTo>
                      <a:pt x="1447" y="0"/>
                    </a:moveTo>
                    <a:cubicBezTo>
                      <a:pt x="997" y="0"/>
                      <a:pt x="500" y="197"/>
                      <a:pt x="0" y="493"/>
                    </a:cubicBezTo>
                    <a:cubicBezTo>
                      <a:pt x="511" y="617"/>
                      <a:pt x="1087" y="629"/>
                      <a:pt x="1667" y="629"/>
                    </a:cubicBezTo>
                    <a:cubicBezTo>
                      <a:pt x="1808" y="629"/>
                      <a:pt x="1949" y="628"/>
                      <a:pt x="2089" y="628"/>
                    </a:cubicBezTo>
                    <a:cubicBezTo>
                      <a:pt x="2261" y="628"/>
                      <a:pt x="2433" y="629"/>
                      <a:pt x="2602" y="634"/>
                    </a:cubicBezTo>
                    <a:cubicBezTo>
                      <a:pt x="2569" y="593"/>
                      <a:pt x="2527" y="560"/>
                      <a:pt x="2494" y="518"/>
                    </a:cubicBezTo>
                    <a:cubicBezTo>
                      <a:pt x="2200" y="151"/>
                      <a:pt x="1841" y="0"/>
                      <a:pt x="144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5"/>
              <p:cNvSpPr/>
              <p:nvPr/>
            </p:nvSpPr>
            <p:spPr>
              <a:xfrm rot="-1592673">
                <a:off x="12317117" y="4859266"/>
                <a:ext cx="479665" cy="189564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3920" extrusionOk="0">
                    <a:moveTo>
                      <a:pt x="2146" y="0"/>
                    </a:moveTo>
                    <a:cubicBezTo>
                      <a:pt x="1427" y="0"/>
                      <a:pt x="706" y="62"/>
                      <a:pt x="1" y="183"/>
                    </a:cubicBezTo>
                    <a:cubicBezTo>
                      <a:pt x="672" y="77"/>
                      <a:pt x="1352" y="21"/>
                      <a:pt x="2032" y="21"/>
                    </a:cubicBezTo>
                    <a:cubicBezTo>
                      <a:pt x="2518" y="21"/>
                      <a:pt x="3005" y="50"/>
                      <a:pt x="3489" y="109"/>
                    </a:cubicBezTo>
                    <a:cubicBezTo>
                      <a:pt x="6024" y="432"/>
                      <a:pt x="8477" y="1782"/>
                      <a:pt x="9919" y="3920"/>
                    </a:cubicBezTo>
                    <a:cubicBezTo>
                      <a:pt x="8378" y="1559"/>
                      <a:pt x="5594" y="150"/>
                      <a:pt x="2801" y="17"/>
                    </a:cubicBezTo>
                    <a:cubicBezTo>
                      <a:pt x="2583" y="6"/>
                      <a:pt x="2365" y="0"/>
                      <a:pt x="21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5"/>
              <p:cNvSpPr/>
              <p:nvPr/>
            </p:nvSpPr>
            <p:spPr>
              <a:xfrm rot="-1592673">
                <a:off x="12378354" y="4875984"/>
                <a:ext cx="75777" cy="123458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553" extrusionOk="0">
                    <a:moveTo>
                      <a:pt x="1566" y="0"/>
                    </a:moveTo>
                    <a:cubicBezTo>
                      <a:pt x="1202" y="497"/>
                      <a:pt x="622" y="796"/>
                      <a:pt x="25" y="920"/>
                    </a:cubicBezTo>
                    <a:lnTo>
                      <a:pt x="0" y="928"/>
                    </a:lnTo>
                    <a:lnTo>
                      <a:pt x="17" y="945"/>
                    </a:lnTo>
                    <a:cubicBezTo>
                      <a:pt x="458" y="1269"/>
                      <a:pt x="779" y="1719"/>
                      <a:pt x="946" y="2233"/>
                    </a:cubicBezTo>
                    <a:lnTo>
                      <a:pt x="946" y="2233"/>
                    </a:lnTo>
                    <a:cubicBezTo>
                      <a:pt x="792" y="1720"/>
                      <a:pt x="480" y="1269"/>
                      <a:pt x="50" y="939"/>
                    </a:cubicBezTo>
                    <a:lnTo>
                      <a:pt x="50" y="939"/>
                    </a:lnTo>
                    <a:cubicBezTo>
                      <a:pt x="638" y="804"/>
                      <a:pt x="1215" y="507"/>
                      <a:pt x="1566" y="0"/>
                    </a:cubicBezTo>
                    <a:close/>
                    <a:moveTo>
                      <a:pt x="946" y="2233"/>
                    </a:moveTo>
                    <a:cubicBezTo>
                      <a:pt x="977" y="2337"/>
                      <a:pt x="1002" y="2444"/>
                      <a:pt x="1019" y="2552"/>
                    </a:cubicBezTo>
                    <a:lnTo>
                      <a:pt x="1028" y="2552"/>
                    </a:lnTo>
                    <a:cubicBezTo>
                      <a:pt x="1007" y="2444"/>
                      <a:pt x="979" y="2337"/>
                      <a:pt x="946" y="22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5"/>
              <p:cNvSpPr/>
              <p:nvPr/>
            </p:nvSpPr>
            <p:spPr>
              <a:xfrm rot="-1592673">
                <a:off x="12585385" y="4842858"/>
                <a:ext cx="103051" cy="117462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429" extrusionOk="0">
                    <a:moveTo>
                      <a:pt x="2130" y="1"/>
                    </a:moveTo>
                    <a:cubicBezTo>
                      <a:pt x="1754" y="201"/>
                      <a:pt x="1331" y="277"/>
                      <a:pt x="906" y="277"/>
                    </a:cubicBezTo>
                    <a:cubicBezTo>
                      <a:pt x="612" y="277"/>
                      <a:pt x="316" y="241"/>
                      <a:pt x="34" y="183"/>
                    </a:cubicBezTo>
                    <a:lnTo>
                      <a:pt x="1" y="175"/>
                    </a:lnTo>
                    <a:lnTo>
                      <a:pt x="17" y="199"/>
                    </a:lnTo>
                    <a:cubicBezTo>
                      <a:pt x="481" y="846"/>
                      <a:pt x="713" y="1633"/>
                      <a:pt x="655" y="2428"/>
                    </a:cubicBezTo>
                    <a:lnTo>
                      <a:pt x="664" y="2428"/>
                    </a:lnTo>
                    <a:cubicBezTo>
                      <a:pt x="729" y="1642"/>
                      <a:pt x="511" y="856"/>
                      <a:pt x="58" y="214"/>
                    </a:cubicBezTo>
                    <a:lnTo>
                      <a:pt x="58" y="214"/>
                    </a:lnTo>
                    <a:cubicBezTo>
                      <a:pt x="222" y="244"/>
                      <a:pt x="393" y="267"/>
                      <a:pt x="564" y="282"/>
                    </a:cubicBezTo>
                    <a:cubicBezTo>
                      <a:pt x="663" y="288"/>
                      <a:pt x="762" y="292"/>
                      <a:pt x="862" y="292"/>
                    </a:cubicBezTo>
                    <a:cubicBezTo>
                      <a:pt x="1301" y="292"/>
                      <a:pt x="1746" y="223"/>
                      <a:pt x="2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5"/>
              <p:cNvSpPr/>
              <p:nvPr/>
            </p:nvSpPr>
            <p:spPr>
              <a:xfrm rot="-1592673">
                <a:off x="12747911" y="4879361"/>
                <a:ext cx="62527" cy="73408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5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0" y="423"/>
                      <a:pt x="414" y="987"/>
                      <a:pt x="448" y="1517"/>
                    </a:cubicBezTo>
                    <a:lnTo>
                      <a:pt x="448" y="1509"/>
                    </a:lnTo>
                    <a:cubicBezTo>
                      <a:pt x="432" y="1039"/>
                      <a:pt x="379" y="533"/>
                      <a:pt x="123" y="129"/>
                    </a:cubicBezTo>
                    <a:lnTo>
                      <a:pt x="123" y="129"/>
                    </a:lnTo>
                    <a:cubicBezTo>
                      <a:pt x="190" y="182"/>
                      <a:pt x="263" y="231"/>
                      <a:pt x="332" y="274"/>
                    </a:cubicBezTo>
                    <a:cubicBezTo>
                      <a:pt x="539" y="390"/>
                      <a:pt x="787" y="506"/>
                      <a:pt x="1033" y="506"/>
                    </a:cubicBezTo>
                    <a:cubicBezTo>
                      <a:pt x="1120" y="506"/>
                      <a:pt x="1208" y="491"/>
                      <a:pt x="1293" y="456"/>
                    </a:cubicBezTo>
                    <a:lnTo>
                      <a:pt x="1293" y="456"/>
                    </a:lnTo>
                    <a:cubicBezTo>
                      <a:pt x="1214" y="481"/>
                      <a:pt x="1135" y="496"/>
                      <a:pt x="1053" y="496"/>
                    </a:cubicBezTo>
                    <a:cubicBezTo>
                      <a:pt x="1023" y="496"/>
                      <a:pt x="992" y="494"/>
                      <a:pt x="961" y="490"/>
                    </a:cubicBezTo>
                    <a:cubicBezTo>
                      <a:pt x="632" y="452"/>
                      <a:pt x="337" y="273"/>
                      <a:pt x="81" y="68"/>
                    </a:cubicBezTo>
                    <a:lnTo>
                      <a:pt x="81" y="68"/>
                    </a:lnTo>
                    <a:cubicBezTo>
                      <a:pt x="79" y="65"/>
                      <a:pt x="77" y="62"/>
                      <a:pt x="75" y="59"/>
                    </a:cubicBezTo>
                    <a:lnTo>
                      <a:pt x="73" y="61"/>
                    </a:lnTo>
                    <a:lnTo>
                      <a:pt x="73" y="61"/>
                    </a:lnTo>
                    <a:cubicBezTo>
                      <a:pt x="48" y="41"/>
                      <a:pt x="24" y="2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6" name="Google Shape;1866;p35"/>
          <p:cNvGrpSpPr/>
          <p:nvPr/>
        </p:nvGrpSpPr>
        <p:grpSpPr>
          <a:xfrm>
            <a:off x="3016562" y="3045999"/>
            <a:ext cx="3121863" cy="1912576"/>
            <a:chOff x="1500400" y="1601425"/>
            <a:chExt cx="4591650" cy="2813025"/>
          </a:xfrm>
        </p:grpSpPr>
        <p:sp>
          <p:nvSpPr>
            <p:cNvPr id="1867" name="Google Shape;1867;p35"/>
            <p:cNvSpPr/>
            <p:nvPr/>
          </p:nvSpPr>
          <p:spPr>
            <a:xfrm>
              <a:off x="1718900" y="3488775"/>
              <a:ext cx="4147975" cy="925675"/>
            </a:xfrm>
            <a:custGeom>
              <a:avLst/>
              <a:gdLst/>
              <a:ahLst/>
              <a:cxnLst/>
              <a:rect l="l" t="t" r="r" b="b"/>
              <a:pathLst>
                <a:path w="165919" h="37027" extrusionOk="0">
                  <a:moveTo>
                    <a:pt x="82960" y="0"/>
                  </a:moveTo>
                  <a:cubicBezTo>
                    <a:pt x="37160" y="0"/>
                    <a:pt x="0" y="8273"/>
                    <a:pt x="0" y="18514"/>
                  </a:cubicBezTo>
                  <a:cubicBezTo>
                    <a:pt x="0" y="28721"/>
                    <a:pt x="37160" y="37027"/>
                    <a:pt x="82960" y="37027"/>
                  </a:cubicBezTo>
                  <a:cubicBezTo>
                    <a:pt x="128792" y="37027"/>
                    <a:pt x="165919" y="28721"/>
                    <a:pt x="165919" y="18514"/>
                  </a:cubicBezTo>
                  <a:cubicBezTo>
                    <a:pt x="165919" y="8273"/>
                    <a:pt x="128792" y="0"/>
                    <a:pt x="82960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2359350" y="3088475"/>
              <a:ext cx="2867075" cy="1124175"/>
            </a:xfrm>
            <a:custGeom>
              <a:avLst/>
              <a:gdLst/>
              <a:ahLst/>
              <a:cxnLst/>
              <a:rect l="l" t="t" r="r" b="b"/>
              <a:pathLst>
                <a:path w="114683" h="44967" extrusionOk="0">
                  <a:moveTo>
                    <a:pt x="57342" y="1"/>
                  </a:moveTo>
                  <a:cubicBezTo>
                    <a:pt x="25686" y="1"/>
                    <a:pt x="1" y="10075"/>
                    <a:pt x="1" y="22484"/>
                  </a:cubicBezTo>
                  <a:cubicBezTo>
                    <a:pt x="1" y="34893"/>
                    <a:pt x="25686" y="44966"/>
                    <a:pt x="57342" y="44966"/>
                  </a:cubicBezTo>
                  <a:cubicBezTo>
                    <a:pt x="89031" y="44966"/>
                    <a:pt x="114683" y="34893"/>
                    <a:pt x="114683" y="22484"/>
                  </a:cubicBezTo>
                  <a:cubicBezTo>
                    <a:pt x="114683" y="10075"/>
                    <a:pt x="89031" y="1"/>
                    <a:pt x="57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1500400" y="2714050"/>
              <a:ext cx="4591650" cy="1391850"/>
            </a:xfrm>
            <a:custGeom>
              <a:avLst/>
              <a:gdLst/>
              <a:ahLst/>
              <a:cxnLst/>
              <a:rect l="l" t="t" r="r" b="b"/>
              <a:pathLst>
                <a:path w="183666" h="55674" extrusionOk="0">
                  <a:moveTo>
                    <a:pt x="91833" y="1"/>
                  </a:moveTo>
                  <a:cubicBezTo>
                    <a:pt x="41130" y="1"/>
                    <a:pt x="1" y="12476"/>
                    <a:pt x="1" y="27854"/>
                  </a:cubicBezTo>
                  <a:cubicBezTo>
                    <a:pt x="1" y="43232"/>
                    <a:pt x="41130" y="55674"/>
                    <a:pt x="91833" y="55674"/>
                  </a:cubicBezTo>
                  <a:cubicBezTo>
                    <a:pt x="142536" y="55674"/>
                    <a:pt x="183665" y="43232"/>
                    <a:pt x="183665" y="27854"/>
                  </a:cubicBezTo>
                  <a:cubicBezTo>
                    <a:pt x="183665" y="12476"/>
                    <a:pt x="142536" y="1"/>
                    <a:pt x="91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1500400" y="2629825"/>
              <a:ext cx="4591650" cy="1392700"/>
            </a:xfrm>
            <a:custGeom>
              <a:avLst/>
              <a:gdLst/>
              <a:ahLst/>
              <a:cxnLst/>
              <a:rect l="l" t="t" r="r" b="b"/>
              <a:pathLst>
                <a:path w="183666" h="55708" extrusionOk="0">
                  <a:moveTo>
                    <a:pt x="91833" y="0"/>
                  </a:moveTo>
                  <a:cubicBezTo>
                    <a:pt x="61812" y="0"/>
                    <a:pt x="35126" y="4370"/>
                    <a:pt x="18347" y="11142"/>
                  </a:cubicBezTo>
                  <a:cubicBezTo>
                    <a:pt x="6839" y="15778"/>
                    <a:pt x="1" y="21583"/>
                    <a:pt x="1" y="27854"/>
                  </a:cubicBezTo>
                  <a:cubicBezTo>
                    <a:pt x="1" y="43198"/>
                    <a:pt x="41130" y="55707"/>
                    <a:pt x="91833" y="55707"/>
                  </a:cubicBezTo>
                  <a:cubicBezTo>
                    <a:pt x="142536" y="55707"/>
                    <a:pt x="183665" y="43198"/>
                    <a:pt x="183665" y="27854"/>
                  </a:cubicBezTo>
                  <a:cubicBezTo>
                    <a:pt x="183665" y="22483"/>
                    <a:pt x="178662" y="17480"/>
                    <a:pt x="170022" y="13243"/>
                  </a:cubicBezTo>
                  <a:cubicBezTo>
                    <a:pt x="153844" y="5304"/>
                    <a:pt x="124890" y="0"/>
                    <a:pt x="91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1959900" y="2629825"/>
              <a:ext cx="3906975" cy="1108850"/>
            </a:xfrm>
            <a:custGeom>
              <a:avLst/>
              <a:gdLst/>
              <a:ahLst/>
              <a:cxnLst/>
              <a:rect l="l" t="t" r="r" b="b"/>
              <a:pathLst>
                <a:path w="156279" h="44354" extrusionOk="0">
                  <a:moveTo>
                    <a:pt x="73453" y="0"/>
                  </a:moveTo>
                  <a:cubicBezTo>
                    <a:pt x="43432" y="0"/>
                    <a:pt x="16746" y="4370"/>
                    <a:pt x="1" y="11142"/>
                  </a:cubicBezTo>
                  <a:cubicBezTo>
                    <a:pt x="501" y="11776"/>
                    <a:pt x="1202" y="12243"/>
                    <a:pt x="2002" y="12476"/>
                  </a:cubicBezTo>
                  <a:cubicBezTo>
                    <a:pt x="5405" y="13243"/>
                    <a:pt x="11642" y="14244"/>
                    <a:pt x="11476" y="23584"/>
                  </a:cubicBezTo>
                  <a:cubicBezTo>
                    <a:pt x="11280" y="32698"/>
                    <a:pt x="42659" y="44354"/>
                    <a:pt x="78799" y="44354"/>
                  </a:cubicBezTo>
                  <a:cubicBezTo>
                    <a:pt x="79694" y="44354"/>
                    <a:pt x="80592" y="44347"/>
                    <a:pt x="81492" y="44332"/>
                  </a:cubicBezTo>
                  <a:cubicBezTo>
                    <a:pt x="118752" y="43765"/>
                    <a:pt x="131194" y="30856"/>
                    <a:pt x="131194" y="30856"/>
                  </a:cubicBezTo>
                  <a:lnTo>
                    <a:pt x="133429" y="29788"/>
                  </a:lnTo>
                  <a:cubicBezTo>
                    <a:pt x="133429" y="29788"/>
                    <a:pt x="137799" y="24818"/>
                    <a:pt x="139400" y="18414"/>
                  </a:cubicBezTo>
                  <a:cubicBezTo>
                    <a:pt x="140132" y="15486"/>
                    <a:pt x="143722" y="14691"/>
                    <a:pt x="147404" y="14691"/>
                  </a:cubicBezTo>
                  <a:cubicBezTo>
                    <a:pt x="151777" y="14691"/>
                    <a:pt x="156279" y="15812"/>
                    <a:pt x="156279" y="15812"/>
                  </a:cubicBezTo>
                  <a:lnTo>
                    <a:pt x="151642" y="13243"/>
                  </a:lnTo>
                  <a:cubicBezTo>
                    <a:pt x="135464" y="5304"/>
                    <a:pt x="106510" y="0"/>
                    <a:pt x="73453" y="0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2243450" y="2754075"/>
              <a:ext cx="3106400" cy="539575"/>
            </a:xfrm>
            <a:custGeom>
              <a:avLst/>
              <a:gdLst/>
              <a:ahLst/>
              <a:cxnLst/>
              <a:rect l="l" t="t" r="r" b="b"/>
              <a:pathLst>
                <a:path w="124256" h="21583" extrusionOk="0">
                  <a:moveTo>
                    <a:pt x="62111" y="1"/>
                  </a:moveTo>
                  <a:cubicBezTo>
                    <a:pt x="27787" y="1"/>
                    <a:pt x="0" y="9074"/>
                    <a:pt x="0" y="20282"/>
                  </a:cubicBezTo>
                  <a:cubicBezTo>
                    <a:pt x="0" y="20716"/>
                    <a:pt x="33" y="21149"/>
                    <a:pt x="134" y="21583"/>
                  </a:cubicBezTo>
                  <a:cubicBezTo>
                    <a:pt x="2202" y="11009"/>
                    <a:pt x="29154" y="2603"/>
                    <a:pt x="62144" y="2603"/>
                  </a:cubicBezTo>
                  <a:cubicBezTo>
                    <a:pt x="95101" y="2603"/>
                    <a:pt x="122021" y="11009"/>
                    <a:pt x="124122" y="21583"/>
                  </a:cubicBezTo>
                  <a:cubicBezTo>
                    <a:pt x="124189" y="21149"/>
                    <a:pt x="124255" y="20716"/>
                    <a:pt x="124255" y="20282"/>
                  </a:cubicBezTo>
                  <a:cubicBezTo>
                    <a:pt x="124255" y="9074"/>
                    <a:pt x="96436" y="1"/>
                    <a:pt x="62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2246775" y="2819125"/>
              <a:ext cx="3098900" cy="949050"/>
            </a:xfrm>
            <a:custGeom>
              <a:avLst/>
              <a:gdLst/>
              <a:ahLst/>
              <a:cxnLst/>
              <a:rect l="l" t="t" r="r" b="b"/>
              <a:pathLst>
                <a:path w="123956" h="37962" extrusionOk="0">
                  <a:moveTo>
                    <a:pt x="61978" y="1"/>
                  </a:moveTo>
                  <a:cubicBezTo>
                    <a:pt x="29021" y="1"/>
                    <a:pt x="2069" y="8407"/>
                    <a:pt x="1" y="18981"/>
                  </a:cubicBezTo>
                  <a:cubicBezTo>
                    <a:pt x="2069" y="29555"/>
                    <a:pt x="29021" y="37961"/>
                    <a:pt x="61978" y="37961"/>
                  </a:cubicBezTo>
                  <a:cubicBezTo>
                    <a:pt x="94935" y="37961"/>
                    <a:pt x="121888" y="29555"/>
                    <a:pt x="123956" y="18981"/>
                  </a:cubicBezTo>
                  <a:cubicBezTo>
                    <a:pt x="121888" y="8407"/>
                    <a:pt x="94935" y="1"/>
                    <a:pt x="61978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4629300" y="2242675"/>
              <a:ext cx="515400" cy="604825"/>
            </a:xfrm>
            <a:custGeom>
              <a:avLst/>
              <a:gdLst/>
              <a:ahLst/>
              <a:cxnLst/>
              <a:rect l="l" t="t" r="r" b="b"/>
              <a:pathLst>
                <a:path w="20616" h="24193" extrusionOk="0">
                  <a:moveTo>
                    <a:pt x="8023" y="1"/>
                  </a:moveTo>
                  <a:cubicBezTo>
                    <a:pt x="6303" y="1"/>
                    <a:pt x="5038" y="3845"/>
                    <a:pt x="5038" y="3845"/>
                  </a:cubicBezTo>
                  <a:lnTo>
                    <a:pt x="1" y="19056"/>
                  </a:lnTo>
                  <a:lnTo>
                    <a:pt x="13877" y="24193"/>
                  </a:lnTo>
                  <a:lnTo>
                    <a:pt x="19281" y="23125"/>
                  </a:lnTo>
                  <a:cubicBezTo>
                    <a:pt x="19281" y="23125"/>
                    <a:pt x="20616" y="19756"/>
                    <a:pt x="20482" y="18055"/>
                  </a:cubicBezTo>
                  <a:cubicBezTo>
                    <a:pt x="20401" y="17038"/>
                    <a:pt x="19203" y="16840"/>
                    <a:pt x="18281" y="16840"/>
                  </a:cubicBezTo>
                  <a:cubicBezTo>
                    <a:pt x="17691" y="16840"/>
                    <a:pt x="17213" y="16921"/>
                    <a:pt x="17213" y="16921"/>
                  </a:cubicBezTo>
                  <a:cubicBezTo>
                    <a:pt x="17213" y="16921"/>
                    <a:pt x="19782" y="16187"/>
                    <a:pt x="18047" y="14653"/>
                  </a:cubicBezTo>
                  <a:cubicBezTo>
                    <a:pt x="17572" y="14232"/>
                    <a:pt x="17102" y="14080"/>
                    <a:pt x="16670" y="14080"/>
                  </a:cubicBezTo>
                  <a:cubicBezTo>
                    <a:pt x="15835" y="14080"/>
                    <a:pt x="15141" y="14650"/>
                    <a:pt x="14826" y="14959"/>
                  </a:cubicBezTo>
                  <a:lnTo>
                    <a:pt x="14826" y="14959"/>
                  </a:lnTo>
                  <a:cubicBezTo>
                    <a:pt x="15174" y="14554"/>
                    <a:pt x="15882" y="13548"/>
                    <a:pt x="15679" y="12251"/>
                  </a:cubicBezTo>
                  <a:cubicBezTo>
                    <a:pt x="15476" y="11122"/>
                    <a:pt x="13593" y="10696"/>
                    <a:pt x="12396" y="10539"/>
                  </a:cubicBezTo>
                  <a:lnTo>
                    <a:pt x="12396" y="10539"/>
                  </a:lnTo>
                  <a:cubicBezTo>
                    <a:pt x="13256" y="10527"/>
                    <a:pt x="14401" y="10261"/>
                    <a:pt x="14645" y="8982"/>
                  </a:cubicBezTo>
                  <a:cubicBezTo>
                    <a:pt x="14858" y="7843"/>
                    <a:pt x="13753" y="7578"/>
                    <a:pt x="12675" y="7578"/>
                  </a:cubicBezTo>
                  <a:cubicBezTo>
                    <a:pt x="12020" y="7578"/>
                    <a:pt x="11376" y="7675"/>
                    <a:pt x="11043" y="7735"/>
                  </a:cubicBezTo>
                  <a:lnTo>
                    <a:pt x="11043" y="7735"/>
                  </a:lnTo>
                  <a:cubicBezTo>
                    <a:pt x="11705" y="7582"/>
                    <a:pt x="13544" y="6976"/>
                    <a:pt x="13544" y="4979"/>
                  </a:cubicBezTo>
                  <a:cubicBezTo>
                    <a:pt x="13544" y="4049"/>
                    <a:pt x="12974" y="3764"/>
                    <a:pt x="12276" y="3764"/>
                  </a:cubicBezTo>
                  <a:cubicBezTo>
                    <a:pt x="11170" y="3764"/>
                    <a:pt x="9741" y="4479"/>
                    <a:pt x="9741" y="4479"/>
                  </a:cubicBezTo>
                  <a:cubicBezTo>
                    <a:pt x="9741" y="4479"/>
                    <a:pt x="11109" y="2144"/>
                    <a:pt x="8941" y="376"/>
                  </a:cubicBezTo>
                  <a:cubicBezTo>
                    <a:pt x="8624" y="113"/>
                    <a:pt x="8317" y="1"/>
                    <a:pt x="8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3875450" y="1649225"/>
              <a:ext cx="586050" cy="363550"/>
            </a:xfrm>
            <a:custGeom>
              <a:avLst/>
              <a:gdLst/>
              <a:ahLst/>
              <a:cxnLst/>
              <a:rect l="l" t="t" r="r" b="b"/>
              <a:pathLst>
                <a:path w="23442" h="14542" extrusionOk="0">
                  <a:moveTo>
                    <a:pt x="11614" y="1"/>
                  </a:moveTo>
                  <a:cubicBezTo>
                    <a:pt x="10593" y="1"/>
                    <a:pt x="8873" y="4066"/>
                    <a:pt x="8873" y="4066"/>
                  </a:cubicBezTo>
                  <a:cubicBezTo>
                    <a:pt x="8873" y="4066"/>
                    <a:pt x="8712" y="1495"/>
                    <a:pt x="7192" y="1495"/>
                  </a:cubicBezTo>
                  <a:cubicBezTo>
                    <a:pt x="7164" y="1495"/>
                    <a:pt x="7135" y="1496"/>
                    <a:pt x="7105" y="1497"/>
                  </a:cubicBezTo>
                  <a:cubicBezTo>
                    <a:pt x="5504" y="1564"/>
                    <a:pt x="6671" y="4500"/>
                    <a:pt x="6471" y="4933"/>
                  </a:cubicBezTo>
                  <a:cubicBezTo>
                    <a:pt x="6462" y="4955"/>
                    <a:pt x="6452" y="4965"/>
                    <a:pt x="6441" y="4965"/>
                  </a:cubicBezTo>
                  <a:cubicBezTo>
                    <a:pt x="6296" y="4965"/>
                    <a:pt x="5975" y="3226"/>
                    <a:pt x="5196" y="3226"/>
                  </a:cubicBezTo>
                  <a:cubicBezTo>
                    <a:pt x="4948" y="3226"/>
                    <a:pt x="4653" y="3402"/>
                    <a:pt x="4303" y="3866"/>
                  </a:cubicBezTo>
                  <a:cubicBezTo>
                    <a:pt x="2769" y="5867"/>
                    <a:pt x="6204" y="8169"/>
                    <a:pt x="6204" y="8169"/>
                  </a:cubicBezTo>
                  <a:lnTo>
                    <a:pt x="4303" y="8769"/>
                  </a:lnTo>
                  <a:cubicBezTo>
                    <a:pt x="4303" y="8769"/>
                    <a:pt x="3147" y="8147"/>
                    <a:pt x="2119" y="8147"/>
                  </a:cubicBezTo>
                  <a:cubicBezTo>
                    <a:pt x="1605" y="8147"/>
                    <a:pt x="1123" y="8302"/>
                    <a:pt x="834" y="8769"/>
                  </a:cubicBezTo>
                  <a:cubicBezTo>
                    <a:pt x="0" y="10170"/>
                    <a:pt x="2435" y="12572"/>
                    <a:pt x="4537" y="13573"/>
                  </a:cubicBezTo>
                  <a:cubicBezTo>
                    <a:pt x="6427" y="14489"/>
                    <a:pt x="18367" y="14541"/>
                    <a:pt x="21071" y="14541"/>
                  </a:cubicBezTo>
                  <a:cubicBezTo>
                    <a:pt x="21420" y="14541"/>
                    <a:pt x="21615" y="14540"/>
                    <a:pt x="21615" y="14540"/>
                  </a:cubicBezTo>
                  <a:cubicBezTo>
                    <a:pt x="21615" y="14540"/>
                    <a:pt x="22950" y="12572"/>
                    <a:pt x="23283" y="10704"/>
                  </a:cubicBezTo>
                  <a:cubicBezTo>
                    <a:pt x="23442" y="9818"/>
                    <a:pt x="22901" y="9585"/>
                    <a:pt x="22290" y="9585"/>
                  </a:cubicBezTo>
                  <a:cubicBezTo>
                    <a:pt x="21613" y="9585"/>
                    <a:pt x="20848" y="9870"/>
                    <a:pt x="20848" y="9870"/>
                  </a:cubicBezTo>
                  <a:cubicBezTo>
                    <a:pt x="20848" y="9870"/>
                    <a:pt x="22316" y="9103"/>
                    <a:pt x="21615" y="6735"/>
                  </a:cubicBezTo>
                  <a:cubicBezTo>
                    <a:pt x="21288" y="5612"/>
                    <a:pt x="20691" y="5313"/>
                    <a:pt x="20147" y="5313"/>
                  </a:cubicBezTo>
                  <a:cubicBezTo>
                    <a:pt x="19529" y="5313"/>
                    <a:pt x="18980" y="5700"/>
                    <a:pt x="18980" y="5700"/>
                  </a:cubicBezTo>
                  <a:cubicBezTo>
                    <a:pt x="18980" y="5700"/>
                    <a:pt x="20081" y="3332"/>
                    <a:pt x="18980" y="1898"/>
                  </a:cubicBezTo>
                  <a:cubicBezTo>
                    <a:pt x="18798" y="1660"/>
                    <a:pt x="18579" y="1560"/>
                    <a:pt x="18341" y="1560"/>
                  </a:cubicBezTo>
                  <a:cubicBezTo>
                    <a:pt x="17161" y="1560"/>
                    <a:pt x="15513" y="4014"/>
                    <a:pt x="15478" y="4065"/>
                  </a:cubicBezTo>
                  <a:lnTo>
                    <a:pt x="15478" y="4065"/>
                  </a:lnTo>
                  <a:cubicBezTo>
                    <a:pt x="15512" y="4014"/>
                    <a:pt x="17095" y="1626"/>
                    <a:pt x="15478" y="1131"/>
                  </a:cubicBezTo>
                  <a:cubicBezTo>
                    <a:pt x="15348" y="1091"/>
                    <a:pt x="15217" y="1073"/>
                    <a:pt x="15085" y="1073"/>
                  </a:cubicBezTo>
                  <a:cubicBezTo>
                    <a:pt x="13559" y="1073"/>
                    <a:pt x="11975" y="3532"/>
                    <a:pt x="11975" y="3532"/>
                  </a:cubicBezTo>
                  <a:cubicBezTo>
                    <a:pt x="11975" y="3532"/>
                    <a:pt x="12843" y="1631"/>
                    <a:pt x="11975" y="230"/>
                  </a:cubicBezTo>
                  <a:cubicBezTo>
                    <a:pt x="11871" y="71"/>
                    <a:pt x="11748" y="1"/>
                    <a:pt x="11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3653625" y="1851875"/>
              <a:ext cx="218500" cy="219925"/>
            </a:xfrm>
            <a:custGeom>
              <a:avLst/>
              <a:gdLst/>
              <a:ahLst/>
              <a:cxnLst/>
              <a:rect l="l" t="t" r="r" b="b"/>
              <a:pathLst>
                <a:path w="8740" h="8797" extrusionOk="0">
                  <a:moveTo>
                    <a:pt x="6850" y="0"/>
                  </a:moveTo>
                  <a:cubicBezTo>
                    <a:pt x="5869" y="0"/>
                    <a:pt x="5571" y="2731"/>
                    <a:pt x="5571" y="2731"/>
                  </a:cubicBezTo>
                  <a:cubicBezTo>
                    <a:pt x="5571" y="2731"/>
                    <a:pt x="4739" y="1145"/>
                    <a:pt x="3493" y="1145"/>
                  </a:cubicBezTo>
                  <a:cubicBezTo>
                    <a:pt x="3305" y="1145"/>
                    <a:pt x="3108" y="1181"/>
                    <a:pt x="2902" y="1264"/>
                  </a:cubicBezTo>
                  <a:cubicBezTo>
                    <a:pt x="1435" y="1845"/>
                    <a:pt x="2909" y="3771"/>
                    <a:pt x="3166" y="4088"/>
                  </a:cubicBezTo>
                  <a:lnTo>
                    <a:pt x="3166" y="4088"/>
                  </a:lnTo>
                  <a:cubicBezTo>
                    <a:pt x="2979" y="3865"/>
                    <a:pt x="2113" y="2878"/>
                    <a:pt x="1406" y="2878"/>
                  </a:cubicBezTo>
                  <a:cubicBezTo>
                    <a:pt x="1163" y="2878"/>
                    <a:pt x="939" y="2995"/>
                    <a:pt x="767" y="3299"/>
                  </a:cubicBezTo>
                  <a:cubicBezTo>
                    <a:pt x="0" y="4600"/>
                    <a:pt x="3202" y="6434"/>
                    <a:pt x="3202" y="6434"/>
                  </a:cubicBezTo>
                  <a:cubicBezTo>
                    <a:pt x="3202" y="6434"/>
                    <a:pt x="1601" y="7001"/>
                    <a:pt x="1901" y="8336"/>
                  </a:cubicBezTo>
                  <a:cubicBezTo>
                    <a:pt x="1970" y="8672"/>
                    <a:pt x="2331" y="8796"/>
                    <a:pt x="2827" y="8796"/>
                  </a:cubicBezTo>
                  <a:cubicBezTo>
                    <a:pt x="4254" y="8796"/>
                    <a:pt x="6805" y="7768"/>
                    <a:pt x="6805" y="7768"/>
                  </a:cubicBezTo>
                  <a:lnTo>
                    <a:pt x="8673" y="5734"/>
                  </a:lnTo>
                  <a:cubicBezTo>
                    <a:pt x="8673" y="5734"/>
                    <a:pt x="8740" y="1397"/>
                    <a:pt x="7372" y="230"/>
                  </a:cubicBezTo>
                  <a:cubicBezTo>
                    <a:pt x="7180" y="69"/>
                    <a:pt x="7006" y="0"/>
                    <a:pt x="6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2667075" y="1854900"/>
              <a:ext cx="900675" cy="610850"/>
            </a:xfrm>
            <a:custGeom>
              <a:avLst/>
              <a:gdLst/>
              <a:ahLst/>
              <a:cxnLst/>
              <a:rect l="l" t="t" r="r" b="b"/>
              <a:pathLst>
                <a:path w="36027" h="24434" extrusionOk="0">
                  <a:moveTo>
                    <a:pt x="19123" y="1"/>
                  </a:moveTo>
                  <a:cubicBezTo>
                    <a:pt x="15372" y="1"/>
                    <a:pt x="11137" y="4580"/>
                    <a:pt x="8373" y="8648"/>
                  </a:cubicBezTo>
                  <a:cubicBezTo>
                    <a:pt x="7539" y="9882"/>
                    <a:pt x="6438" y="10916"/>
                    <a:pt x="5138" y="11650"/>
                  </a:cubicBezTo>
                  <a:cubicBezTo>
                    <a:pt x="4190" y="12124"/>
                    <a:pt x="3140" y="12369"/>
                    <a:pt x="2083" y="12369"/>
                  </a:cubicBezTo>
                  <a:cubicBezTo>
                    <a:pt x="1429" y="12369"/>
                    <a:pt x="772" y="12275"/>
                    <a:pt x="134" y="12084"/>
                  </a:cubicBezTo>
                  <a:lnTo>
                    <a:pt x="1" y="12051"/>
                  </a:lnTo>
                  <a:lnTo>
                    <a:pt x="67" y="12117"/>
                  </a:lnTo>
                  <a:cubicBezTo>
                    <a:pt x="968" y="13185"/>
                    <a:pt x="9307" y="23125"/>
                    <a:pt x="10308" y="23892"/>
                  </a:cubicBezTo>
                  <a:cubicBezTo>
                    <a:pt x="10579" y="24114"/>
                    <a:pt x="11918" y="24186"/>
                    <a:pt x="13767" y="24186"/>
                  </a:cubicBezTo>
                  <a:cubicBezTo>
                    <a:pt x="17311" y="24186"/>
                    <a:pt x="22731" y="23919"/>
                    <a:pt x="26107" y="23919"/>
                  </a:cubicBezTo>
                  <a:cubicBezTo>
                    <a:pt x="26813" y="23919"/>
                    <a:pt x="27429" y="23931"/>
                    <a:pt x="27920" y="23959"/>
                  </a:cubicBezTo>
                  <a:cubicBezTo>
                    <a:pt x="28287" y="23959"/>
                    <a:pt x="28688" y="23992"/>
                    <a:pt x="29055" y="24093"/>
                  </a:cubicBezTo>
                  <a:cubicBezTo>
                    <a:pt x="29680" y="24345"/>
                    <a:pt x="30093" y="24434"/>
                    <a:pt x="30438" y="24434"/>
                  </a:cubicBezTo>
                  <a:cubicBezTo>
                    <a:pt x="30957" y="24434"/>
                    <a:pt x="31321" y="24233"/>
                    <a:pt x="32023" y="24093"/>
                  </a:cubicBezTo>
                  <a:cubicBezTo>
                    <a:pt x="33191" y="23859"/>
                    <a:pt x="35559" y="19890"/>
                    <a:pt x="35659" y="19256"/>
                  </a:cubicBezTo>
                  <a:cubicBezTo>
                    <a:pt x="35726" y="18855"/>
                    <a:pt x="35893" y="15720"/>
                    <a:pt x="35960" y="13852"/>
                  </a:cubicBezTo>
                  <a:cubicBezTo>
                    <a:pt x="36026" y="12985"/>
                    <a:pt x="36026" y="12384"/>
                    <a:pt x="36026" y="12384"/>
                  </a:cubicBezTo>
                  <a:cubicBezTo>
                    <a:pt x="36026" y="12384"/>
                    <a:pt x="34214" y="11931"/>
                    <a:pt x="30978" y="11931"/>
                  </a:cubicBezTo>
                  <a:cubicBezTo>
                    <a:pt x="30095" y="11931"/>
                    <a:pt x="29107" y="11965"/>
                    <a:pt x="28021" y="12051"/>
                  </a:cubicBezTo>
                  <a:cubicBezTo>
                    <a:pt x="27867" y="12064"/>
                    <a:pt x="27721" y="12070"/>
                    <a:pt x="27583" y="12070"/>
                  </a:cubicBezTo>
                  <a:cubicBezTo>
                    <a:pt x="23163" y="12070"/>
                    <a:pt x="26458" y="5485"/>
                    <a:pt x="22350" y="1410"/>
                  </a:cubicBezTo>
                  <a:cubicBezTo>
                    <a:pt x="21355" y="423"/>
                    <a:pt x="20261" y="1"/>
                    <a:pt x="19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2668750" y="2035625"/>
              <a:ext cx="897325" cy="430125"/>
            </a:xfrm>
            <a:custGeom>
              <a:avLst/>
              <a:gdLst/>
              <a:ahLst/>
              <a:cxnLst/>
              <a:rect l="l" t="t" r="r" b="b"/>
              <a:pathLst>
                <a:path w="35893" h="17205" extrusionOk="0">
                  <a:moveTo>
                    <a:pt x="16577" y="0"/>
                  </a:moveTo>
                  <a:cubicBezTo>
                    <a:pt x="15106" y="0"/>
                    <a:pt x="13249" y="1612"/>
                    <a:pt x="11208" y="3154"/>
                  </a:cubicBezTo>
                  <a:cubicBezTo>
                    <a:pt x="9886" y="4179"/>
                    <a:pt x="8017" y="4463"/>
                    <a:pt x="6274" y="4463"/>
                  </a:cubicBezTo>
                  <a:cubicBezTo>
                    <a:pt x="5863" y="4463"/>
                    <a:pt x="5459" y="4447"/>
                    <a:pt x="5071" y="4421"/>
                  </a:cubicBezTo>
                  <a:cubicBezTo>
                    <a:pt x="4136" y="4909"/>
                    <a:pt x="3102" y="5149"/>
                    <a:pt x="2059" y="5149"/>
                  </a:cubicBezTo>
                  <a:cubicBezTo>
                    <a:pt x="1391" y="5149"/>
                    <a:pt x="719" y="5050"/>
                    <a:pt x="67" y="4855"/>
                  </a:cubicBezTo>
                  <a:lnTo>
                    <a:pt x="0" y="4888"/>
                  </a:lnTo>
                  <a:cubicBezTo>
                    <a:pt x="901" y="5956"/>
                    <a:pt x="9240" y="15896"/>
                    <a:pt x="10241" y="16663"/>
                  </a:cubicBezTo>
                  <a:cubicBezTo>
                    <a:pt x="10512" y="16885"/>
                    <a:pt x="11851" y="16957"/>
                    <a:pt x="13700" y="16957"/>
                  </a:cubicBezTo>
                  <a:cubicBezTo>
                    <a:pt x="17244" y="16957"/>
                    <a:pt x="22664" y="16690"/>
                    <a:pt x="26040" y="16690"/>
                  </a:cubicBezTo>
                  <a:cubicBezTo>
                    <a:pt x="26746" y="16690"/>
                    <a:pt x="27362" y="16702"/>
                    <a:pt x="27853" y="16730"/>
                  </a:cubicBezTo>
                  <a:cubicBezTo>
                    <a:pt x="28220" y="16730"/>
                    <a:pt x="28621" y="16763"/>
                    <a:pt x="28988" y="16864"/>
                  </a:cubicBezTo>
                  <a:cubicBezTo>
                    <a:pt x="29613" y="17116"/>
                    <a:pt x="30026" y="17205"/>
                    <a:pt x="30371" y="17205"/>
                  </a:cubicBezTo>
                  <a:cubicBezTo>
                    <a:pt x="30890" y="17205"/>
                    <a:pt x="31254" y="17004"/>
                    <a:pt x="31956" y="16864"/>
                  </a:cubicBezTo>
                  <a:cubicBezTo>
                    <a:pt x="33124" y="16630"/>
                    <a:pt x="35492" y="12661"/>
                    <a:pt x="35592" y="12027"/>
                  </a:cubicBezTo>
                  <a:cubicBezTo>
                    <a:pt x="35659" y="11626"/>
                    <a:pt x="35826" y="8491"/>
                    <a:pt x="35893" y="6623"/>
                  </a:cubicBezTo>
                  <a:cubicBezTo>
                    <a:pt x="34699" y="6502"/>
                    <a:pt x="33074" y="6381"/>
                    <a:pt x="31322" y="6381"/>
                  </a:cubicBezTo>
                  <a:cubicBezTo>
                    <a:pt x="29206" y="6381"/>
                    <a:pt x="26904" y="6558"/>
                    <a:pt x="24951" y="7123"/>
                  </a:cubicBezTo>
                  <a:cubicBezTo>
                    <a:pt x="24115" y="7358"/>
                    <a:pt x="23422" y="7465"/>
                    <a:pt x="22842" y="7465"/>
                  </a:cubicBezTo>
                  <a:cubicBezTo>
                    <a:pt x="19793" y="7465"/>
                    <a:pt x="19869" y="4511"/>
                    <a:pt x="18580" y="1653"/>
                  </a:cubicBezTo>
                  <a:cubicBezTo>
                    <a:pt x="18044" y="465"/>
                    <a:pt x="17366" y="0"/>
                    <a:pt x="16577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2401875" y="2066175"/>
              <a:ext cx="1010750" cy="665500"/>
            </a:xfrm>
            <a:custGeom>
              <a:avLst/>
              <a:gdLst/>
              <a:ahLst/>
              <a:cxnLst/>
              <a:rect l="l" t="t" r="r" b="b"/>
              <a:pathLst>
                <a:path w="40430" h="26620" extrusionOk="0">
                  <a:moveTo>
                    <a:pt x="4545" y="1"/>
                  </a:moveTo>
                  <a:cubicBezTo>
                    <a:pt x="4077" y="1"/>
                    <a:pt x="3604" y="54"/>
                    <a:pt x="3137" y="164"/>
                  </a:cubicBezTo>
                  <a:cubicBezTo>
                    <a:pt x="3137" y="164"/>
                    <a:pt x="301" y="12639"/>
                    <a:pt x="168" y="13206"/>
                  </a:cubicBezTo>
                  <a:cubicBezTo>
                    <a:pt x="1" y="13740"/>
                    <a:pt x="10675" y="20278"/>
                    <a:pt x="11242" y="21045"/>
                  </a:cubicBezTo>
                  <a:cubicBezTo>
                    <a:pt x="11843" y="21813"/>
                    <a:pt x="22884" y="26116"/>
                    <a:pt x="23451" y="26583"/>
                  </a:cubicBezTo>
                  <a:cubicBezTo>
                    <a:pt x="23485" y="26608"/>
                    <a:pt x="23551" y="26619"/>
                    <a:pt x="23645" y="26619"/>
                  </a:cubicBezTo>
                  <a:cubicBezTo>
                    <a:pt x="25191" y="26619"/>
                    <a:pt x="34292" y="23447"/>
                    <a:pt x="34292" y="23447"/>
                  </a:cubicBezTo>
                  <a:lnTo>
                    <a:pt x="40430" y="12006"/>
                  </a:lnTo>
                  <a:cubicBezTo>
                    <a:pt x="40430" y="12006"/>
                    <a:pt x="39116" y="11568"/>
                    <a:pt x="37039" y="11568"/>
                  </a:cubicBezTo>
                  <a:cubicBezTo>
                    <a:pt x="34905" y="11568"/>
                    <a:pt x="31966" y="12030"/>
                    <a:pt x="28822" y="13907"/>
                  </a:cubicBezTo>
                  <a:cubicBezTo>
                    <a:pt x="28014" y="14387"/>
                    <a:pt x="27275" y="14595"/>
                    <a:pt x="26592" y="14595"/>
                  </a:cubicBezTo>
                  <a:cubicBezTo>
                    <a:pt x="22108" y="14595"/>
                    <a:pt x="20011" y="5630"/>
                    <a:pt x="16609" y="5630"/>
                  </a:cubicBezTo>
                  <a:cubicBezTo>
                    <a:pt x="16566" y="5630"/>
                    <a:pt x="16523" y="5631"/>
                    <a:pt x="16479" y="5634"/>
                  </a:cubicBezTo>
                  <a:cubicBezTo>
                    <a:pt x="16154" y="5653"/>
                    <a:pt x="15850" y="5663"/>
                    <a:pt x="15565" y="5663"/>
                  </a:cubicBezTo>
                  <a:cubicBezTo>
                    <a:pt x="12329" y="5663"/>
                    <a:pt x="11426" y="4445"/>
                    <a:pt x="8974" y="1932"/>
                  </a:cubicBezTo>
                  <a:cubicBezTo>
                    <a:pt x="7828" y="681"/>
                    <a:pt x="6214" y="1"/>
                    <a:pt x="45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2534475" y="2155800"/>
              <a:ext cx="83425" cy="70750"/>
            </a:xfrm>
            <a:custGeom>
              <a:avLst/>
              <a:gdLst/>
              <a:ahLst/>
              <a:cxnLst/>
              <a:rect l="l" t="t" r="r" b="b"/>
              <a:pathLst>
                <a:path w="3337" h="2830" extrusionOk="0">
                  <a:moveTo>
                    <a:pt x="1162" y="0"/>
                  </a:moveTo>
                  <a:cubicBezTo>
                    <a:pt x="831" y="0"/>
                    <a:pt x="534" y="163"/>
                    <a:pt x="334" y="448"/>
                  </a:cubicBezTo>
                  <a:cubicBezTo>
                    <a:pt x="234" y="582"/>
                    <a:pt x="134" y="748"/>
                    <a:pt x="67" y="915"/>
                  </a:cubicBezTo>
                  <a:cubicBezTo>
                    <a:pt x="34" y="1115"/>
                    <a:pt x="1" y="1316"/>
                    <a:pt x="34" y="1516"/>
                  </a:cubicBezTo>
                  <a:cubicBezTo>
                    <a:pt x="34" y="1586"/>
                    <a:pt x="75" y="1615"/>
                    <a:pt x="126" y="1615"/>
                  </a:cubicBezTo>
                  <a:cubicBezTo>
                    <a:pt x="195" y="1615"/>
                    <a:pt x="282" y="1560"/>
                    <a:pt x="301" y="1482"/>
                  </a:cubicBezTo>
                  <a:cubicBezTo>
                    <a:pt x="301" y="1182"/>
                    <a:pt x="434" y="882"/>
                    <a:pt x="601" y="648"/>
                  </a:cubicBezTo>
                  <a:cubicBezTo>
                    <a:pt x="707" y="463"/>
                    <a:pt x="898" y="361"/>
                    <a:pt x="1106" y="361"/>
                  </a:cubicBezTo>
                  <a:cubicBezTo>
                    <a:pt x="1159" y="361"/>
                    <a:pt x="1214" y="368"/>
                    <a:pt x="1268" y="382"/>
                  </a:cubicBezTo>
                  <a:cubicBezTo>
                    <a:pt x="1902" y="582"/>
                    <a:pt x="1769" y="1416"/>
                    <a:pt x="1669" y="1883"/>
                  </a:cubicBezTo>
                  <a:cubicBezTo>
                    <a:pt x="1643" y="2010"/>
                    <a:pt x="1734" y="2117"/>
                    <a:pt x="1852" y="2117"/>
                  </a:cubicBezTo>
                  <a:cubicBezTo>
                    <a:pt x="1889" y="2117"/>
                    <a:pt x="1929" y="2107"/>
                    <a:pt x="1969" y="2083"/>
                  </a:cubicBezTo>
                  <a:cubicBezTo>
                    <a:pt x="2107" y="1991"/>
                    <a:pt x="2388" y="1835"/>
                    <a:pt x="2615" y="1835"/>
                  </a:cubicBezTo>
                  <a:cubicBezTo>
                    <a:pt x="2716" y="1835"/>
                    <a:pt x="2807" y="1867"/>
                    <a:pt x="2869" y="1949"/>
                  </a:cubicBezTo>
                  <a:cubicBezTo>
                    <a:pt x="2903" y="2049"/>
                    <a:pt x="2936" y="2149"/>
                    <a:pt x="2903" y="2250"/>
                  </a:cubicBezTo>
                  <a:cubicBezTo>
                    <a:pt x="2869" y="2416"/>
                    <a:pt x="2736" y="2450"/>
                    <a:pt x="2636" y="2550"/>
                  </a:cubicBezTo>
                  <a:cubicBezTo>
                    <a:pt x="2569" y="2650"/>
                    <a:pt x="2603" y="2817"/>
                    <a:pt x="2736" y="2817"/>
                  </a:cubicBezTo>
                  <a:cubicBezTo>
                    <a:pt x="2769" y="2825"/>
                    <a:pt x="2801" y="2829"/>
                    <a:pt x="2830" y="2829"/>
                  </a:cubicBezTo>
                  <a:cubicBezTo>
                    <a:pt x="2919" y="2829"/>
                    <a:pt x="2995" y="2792"/>
                    <a:pt x="3070" y="2717"/>
                  </a:cubicBezTo>
                  <a:cubicBezTo>
                    <a:pt x="3103" y="2683"/>
                    <a:pt x="3136" y="2650"/>
                    <a:pt x="3170" y="2616"/>
                  </a:cubicBezTo>
                  <a:cubicBezTo>
                    <a:pt x="3236" y="2550"/>
                    <a:pt x="3270" y="2450"/>
                    <a:pt x="3303" y="2350"/>
                  </a:cubicBezTo>
                  <a:cubicBezTo>
                    <a:pt x="3336" y="2149"/>
                    <a:pt x="3303" y="1916"/>
                    <a:pt x="3170" y="1749"/>
                  </a:cubicBezTo>
                  <a:cubicBezTo>
                    <a:pt x="3028" y="1554"/>
                    <a:pt x="2839" y="1482"/>
                    <a:pt x="2637" y="1482"/>
                  </a:cubicBezTo>
                  <a:cubicBezTo>
                    <a:pt x="2460" y="1482"/>
                    <a:pt x="2274" y="1538"/>
                    <a:pt x="2102" y="1616"/>
                  </a:cubicBezTo>
                  <a:cubicBezTo>
                    <a:pt x="2136" y="1316"/>
                    <a:pt x="2136" y="1015"/>
                    <a:pt x="2036" y="715"/>
                  </a:cubicBezTo>
                  <a:cubicBezTo>
                    <a:pt x="1935" y="382"/>
                    <a:pt x="1669" y="115"/>
                    <a:pt x="1335" y="15"/>
                  </a:cubicBezTo>
                  <a:cubicBezTo>
                    <a:pt x="1277" y="5"/>
                    <a:pt x="1219" y="0"/>
                    <a:pt x="1162" y="0"/>
                  </a:cubicBezTo>
                  <a:close/>
                </a:path>
              </a:pathLst>
            </a:custGeom>
            <a:solidFill>
              <a:srgbClr val="5B74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2969800" y="2174700"/>
              <a:ext cx="196825" cy="169400"/>
            </a:xfrm>
            <a:custGeom>
              <a:avLst/>
              <a:gdLst/>
              <a:ahLst/>
              <a:cxnLst/>
              <a:rect l="l" t="t" r="r" b="b"/>
              <a:pathLst>
                <a:path w="7873" h="6776" extrusionOk="0">
                  <a:moveTo>
                    <a:pt x="2235" y="1"/>
                  </a:moveTo>
                  <a:cubicBezTo>
                    <a:pt x="1885" y="1"/>
                    <a:pt x="1535" y="109"/>
                    <a:pt x="1234" y="326"/>
                  </a:cubicBezTo>
                  <a:cubicBezTo>
                    <a:pt x="634" y="693"/>
                    <a:pt x="267" y="1327"/>
                    <a:pt x="134" y="1994"/>
                  </a:cubicBezTo>
                  <a:cubicBezTo>
                    <a:pt x="0" y="2728"/>
                    <a:pt x="200" y="3628"/>
                    <a:pt x="867" y="4029"/>
                  </a:cubicBezTo>
                  <a:cubicBezTo>
                    <a:pt x="887" y="4041"/>
                    <a:pt x="906" y="4047"/>
                    <a:pt x="924" y="4047"/>
                  </a:cubicBezTo>
                  <a:cubicBezTo>
                    <a:pt x="1001" y="4047"/>
                    <a:pt x="1061" y="3949"/>
                    <a:pt x="1034" y="3895"/>
                  </a:cubicBezTo>
                  <a:cubicBezTo>
                    <a:pt x="534" y="3261"/>
                    <a:pt x="434" y="2461"/>
                    <a:pt x="667" y="1727"/>
                  </a:cubicBezTo>
                  <a:cubicBezTo>
                    <a:pt x="901" y="960"/>
                    <a:pt x="1601" y="459"/>
                    <a:pt x="2402" y="459"/>
                  </a:cubicBezTo>
                  <a:cubicBezTo>
                    <a:pt x="3136" y="560"/>
                    <a:pt x="3469" y="1227"/>
                    <a:pt x="3603" y="1894"/>
                  </a:cubicBezTo>
                  <a:cubicBezTo>
                    <a:pt x="3669" y="2728"/>
                    <a:pt x="3703" y="3562"/>
                    <a:pt x="3669" y="4362"/>
                  </a:cubicBezTo>
                  <a:cubicBezTo>
                    <a:pt x="3651" y="4529"/>
                    <a:pt x="3776" y="4624"/>
                    <a:pt x="3897" y="4624"/>
                  </a:cubicBezTo>
                  <a:cubicBezTo>
                    <a:pt x="3994" y="4624"/>
                    <a:pt x="4088" y="4563"/>
                    <a:pt x="4103" y="4429"/>
                  </a:cubicBezTo>
                  <a:cubicBezTo>
                    <a:pt x="4180" y="4121"/>
                    <a:pt x="4436" y="3979"/>
                    <a:pt x="4702" y="3979"/>
                  </a:cubicBezTo>
                  <a:cubicBezTo>
                    <a:pt x="4896" y="3979"/>
                    <a:pt x="5096" y="4055"/>
                    <a:pt x="5237" y="4195"/>
                  </a:cubicBezTo>
                  <a:cubicBezTo>
                    <a:pt x="5704" y="4596"/>
                    <a:pt x="5671" y="5263"/>
                    <a:pt x="5437" y="5797"/>
                  </a:cubicBezTo>
                  <a:cubicBezTo>
                    <a:pt x="5366" y="5964"/>
                    <a:pt x="5500" y="6098"/>
                    <a:pt x="5643" y="6098"/>
                  </a:cubicBezTo>
                  <a:cubicBezTo>
                    <a:pt x="5700" y="6098"/>
                    <a:pt x="5757" y="6077"/>
                    <a:pt x="5804" y="6030"/>
                  </a:cubicBezTo>
                  <a:cubicBezTo>
                    <a:pt x="5978" y="5831"/>
                    <a:pt x="6244" y="5725"/>
                    <a:pt x="6521" y="5725"/>
                  </a:cubicBezTo>
                  <a:cubicBezTo>
                    <a:pt x="6615" y="5725"/>
                    <a:pt x="6711" y="5738"/>
                    <a:pt x="6805" y="5763"/>
                  </a:cubicBezTo>
                  <a:cubicBezTo>
                    <a:pt x="7139" y="5930"/>
                    <a:pt x="7405" y="6230"/>
                    <a:pt x="7439" y="6631"/>
                  </a:cubicBezTo>
                  <a:cubicBezTo>
                    <a:pt x="7453" y="6731"/>
                    <a:pt x="7535" y="6776"/>
                    <a:pt x="7624" y="6776"/>
                  </a:cubicBezTo>
                  <a:cubicBezTo>
                    <a:pt x="7742" y="6776"/>
                    <a:pt x="7872" y="6697"/>
                    <a:pt x="7872" y="6564"/>
                  </a:cubicBezTo>
                  <a:cubicBezTo>
                    <a:pt x="7839" y="6030"/>
                    <a:pt x="7472" y="5530"/>
                    <a:pt x="6938" y="5363"/>
                  </a:cubicBezTo>
                  <a:cubicBezTo>
                    <a:pt x="6799" y="5317"/>
                    <a:pt x="6653" y="5292"/>
                    <a:pt x="6506" y="5292"/>
                  </a:cubicBezTo>
                  <a:cubicBezTo>
                    <a:pt x="6336" y="5292"/>
                    <a:pt x="6165" y="5325"/>
                    <a:pt x="6004" y="5396"/>
                  </a:cubicBezTo>
                  <a:cubicBezTo>
                    <a:pt x="6138" y="4763"/>
                    <a:pt x="5904" y="4095"/>
                    <a:pt x="5371" y="3728"/>
                  </a:cubicBezTo>
                  <a:cubicBezTo>
                    <a:pt x="5171" y="3595"/>
                    <a:pt x="4954" y="3528"/>
                    <a:pt x="4737" y="3528"/>
                  </a:cubicBezTo>
                  <a:cubicBezTo>
                    <a:pt x="4520" y="3528"/>
                    <a:pt x="4303" y="3595"/>
                    <a:pt x="4103" y="3728"/>
                  </a:cubicBezTo>
                  <a:cubicBezTo>
                    <a:pt x="4136" y="3161"/>
                    <a:pt x="4103" y="2594"/>
                    <a:pt x="4070" y="2027"/>
                  </a:cubicBezTo>
                  <a:cubicBezTo>
                    <a:pt x="4036" y="1360"/>
                    <a:pt x="3736" y="726"/>
                    <a:pt x="3236" y="326"/>
                  </a:cubicBezTo>
                  <a:cubicBezTo>
                    <a:pt x="2936" y="109"/>
                    <a:pt x="2585" y="1"/>
                    <a:pt x="2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3102375" y="1947600"/>
              <a:ext cx="134300" cy="204925"/>
            </a:xfrm>
            <a:custGeom>
              <a:avLst/>
              <a:gdLst/>
              <a:ahLst/>
              <a:cxnLst/>
              <a:rect l="l" t="t" r="r" b="b"/>
              <a:pathLst>
                <a:path w="5372" h="8197" extrusionOk="0">
                  <a:moveTo>
                    <a:pt x="1895" y="0"/>
                  </a:moveTo>
                  <a:cubicBezTo>
                    <a:pt x="1674" y="0"/>
                    <a:pt x="1452" y="34"/>
                    <a:pt x="1235" y="103"/>
                  </a:cubicBezTo>
                  <a:cubicBezTo>
                    <a:pt x="501" y="404"/>
                    <a:pt x="1" y="1104"/>
                    <a:pt x="1" y="1905"/>
                  </a:cubicBezTo>
                  <a:cubicBezTo>
                    <a:pt x="1" y="1996"/>
                    <a:pt x="82" y="2048"/>
                    <a:pt x="154" y="2048"/>
                  </a:cubicBezTo>
                  <a:cubicBezTo>
                    <a:pt x="214" y="2048"/>
                    <a:pt x="268" y="2013"/>
                    <a:pt x="268" y="1938"/>
                  </a:cubicBezTo>
                  <a:cubicBezTo>
                    <a:pt x="335" y="1238"/>
                    <a:pt x="802" y="637"/>
                    <a:pt x="1502" y="437"/>
                  </a:cubicBezTo>
                  <a:cubicBezTo>
                    <a:pt x="1651" y="392"/>
                    <a:pt x="1801" y="371"/>
                    <a:pt x="1950" y="371"/>
                  </a:cubicBezTo>
                  <a:cubicBezTo>
                    <a:pt x="2467" y="371"/>
                    <a:pt x="2959" y="630"/>
                    <a:pt x="3270" y="1071"/>
                  </a:cubicBezTo>
                  <a:cubicBezTo>
                    <a:pt x="3704" y="1705"/>
                    <a:pt x="3704" y="2505"/>
                    <a:pt x="3704" y="3206"/>
                  </a:cubicBezTo>
                  <a:cubicBezTo>
                    <a:pt x="3737" y="4040"/>
                    <a:pt x="3637" y="4873"/>
                    <a:pt x="3437" y="5674"/>
                  </a:cubicBezTo>
                  <a:cubicBezTo>
                    <a:pt x="3382" y="5811"/>
                    <a:pt x="3507" y="5925"/>
                    <a:pt x="3627" y="5925"/>
                  </a:cubicBezTo>
                  <a:cubicBezTo>
                    <a:pt x="3653" y="5925"/>
                    <a:pt x="3680" y="5920"/>
                    <a:pt x="3704" y="5908"/>
                  </a:cubicBezTo>
                  <a:cubicBezTo>
                    <a:pt x="3798" y="5878"/>
                    <a:pt x="3891" y="5864"/>
                    <a:pt x="3983" y="5864"/>
                  </a:cubicBezTo>
                  <a:cubicBezTo>
                    <a:pt x="4411" y="5864"/>
                    <a:pt x="4783" y="6168"/>
                    <a:pt x="4838" y="6608"/>
                  </a:cubicBezTo>
                  <a:cubicBezTo>
                    <a:pt x="4904" y="7108"/>
                    <a:pt x="4671" y="7509"/>
                    <a:pt x="4538" y="7976"/>
                  </a:cubicBezTo>
                  <a:cubicBezTo>
                    <a:pt x="4514" y="8095"/>
                    <a:pt x="4626" y="8197"/>
                    <a:pt x="4741" y="8197"/>
                  </a:cubicBezTo>
                  <a:cubicBezTo>
                    <a:pt x="4787" y="8197"/>
                    <a:pt x="4833" y="8181"/>
                    <a:pt x="4871" y="8142"/>
                  </a:cubicBezTo>
                  <a:cubicBezTo>
                    <a:pt x="5271" y="7542"/>
                    <a:pt x="5371" y="6808"/>
                    <a:pt x="5105" y="6141"/>
                  </a:cubicBezTo>
                  <a:cubicBezTo>
                    <a:pt x="4925" y="5691"/>
                    <a:pt x="4503" y="5430"/>
                    <a:pt x="4032" y="5430"/>
                  </a:cubicBezTo>
                  <a:cubicBezTo>
                    <a:pt x="3978" y="5430"/>
                    <a:pt x="3925" y="5434"/>
                    <a:pt x="3870" y="5441"/>
                  </a:cubicBezTo>
                  <a:cubicBezTo>
                    <a:pt x="4037" y="4573"/>
                    <a:pt x="4104" y="3706"/>
                    <a:pt x="4071" y="2805"/>
                  </a:cubicBezTo>
                  <a:cubicBezTo>
                    <a:pt x="4037" y="2038"/>
                    <a:pt x="3937" y="1137"/>
                    <a:pt x="3337" y="570"/>
                  </a:cubicBezTo>
                  <a:cubicBezTo>
                    <a:pt x="2937" y="194"/>
                    <a:pt x="2421" y="0"/>
                    <a:pt x="1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2067750" y="1962800"/>
              <a:ext cx="1075525" cy="1128475"/>
            </a:xfrm>
            <a:custGeom>
              <a:avLst/>
              <a:gdLst/>
              <a:ahLst/>
              <a:cxnLst/>
              <a:rect l="l" t="t" r="r" b="b"/>
              <a:pathLst>
                <a:path w="43021" h="45139" extrusionOk="0">
                  <a:moveTo>
                    <a:pt x="11314" y="1"/>
                  </a:moveTo>
                  <a:cubicBezTo>
                    <a:pt x="5096" y="1"/>
                    <a:pt x="0" y="12705"/>
                    <a:pt x="586" y="12705"/>
                  </a:cubicBezTo>
                  <a:cubicBezTo>
                    <a:pt x="587" y="12705"/>
                    <a:pt x="589" y="12705"/>
                    <a:pt x="590" y="12705"/>
                  </a:cubicBezTo>
                  <a:cubicBezTo>
                    <a:pt x="590" y="12705"/>
                    <a:pt x="10397" y="36188"/>
                    <a:pt x="14066" y="41726"/>
                  </a:cubicBezTo>
                  <a:cubicBezTo>
                    <a:pt x="15805" y="44325"/>
                    <a:pt x="18851" y="45138"/>
                    <a:pt x="22402" y="45138"/>
                  </a:cubicBezTo>
                  <a:cubicBezTo>
                    <a:pt x="26416" y="45138"/>
                    <a:pt x="31073" y="44099"/>
                    <a:pt x="35215" y="43427"/>
                  </a:cubicBezTo>
                  <a:cubicBezTo>
                    <a:pt x="43020" y="42159"/>
                    <a:pt x="38617" y="35621"/>
                    <a:pt x="38617" y="35621"/>
                  </a:cubicBezTo>
                  <a:cubicBezTo>
                    <a:pt x="38617" y="35621"/>
                    <a:pt x="35248" y="31518"/>
                    <a:pt x="30845" y="30251"/>
                  </a:cubicBezTo>
                  <a:cubicBezTo>
                    <a:pt x="26442" y="29016"/>
                    <a:pt x="28143" y="15607"/>
                    <a:pt x="27443" y="12405"/>
                  </a:cubicBezTo>
                  <a:cubicBezTo>
                    <a:pt x="27198" y="11328"/>
                    <a:pt x="26485" y="10916"/>
                    <a:pt x="25525" y="10916"/>
                  </a:cubicBezTo>
                  <a:cubicBezTo>
                    <a:pt x="23600" y="10916"/>
                    <a:pt x="20684" y="12570"/>
                    <a:pt x="18570" y="13839"/>
                  </a:cubicBezTo>
                  <a:cubicBezTo>
                    <a:pt x="18348" y="13973"/>
                    <a:pt x="18164" y="14035"/>
                    <a:pt x="18010" y="14035"/>
                  </a:cubicBezTo>
                  <a:cubicBezTo>
                    <a:pt x="15939" y="14035"/>
                    <a:pt x="19422" y="2656"/>
                    <a:pt x="12932" y="296"/>
                  </a:cubicBezTo>
                  <a:cubicBezTo>
                    <a:pt x="12387" y="94"/>
                    <a:pt x="11846" y="1"/>
                    <a:pt x="11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2083325" y="2205825"/>
              <a:ext cx="970725" cy="886800"/>
            </a:xfrm>
            <a:custGeom>
              <a:avLst/>
              <a:gdLst/>
              <a:ahLst/>
              <a:cxnLst/>
              <a:rect l="l" t="t" r="r" b="b"/>
              <a:pathLst>
                <a:path w="38829" h="35472" extrusionOk="0">
                  <a:moveTo>
                    <a:pt x="4994" y="1"/>
                  </a:moveTo>
                  <a:cubicBezTo>
                    <a:pt x="2656" y="1"/>
                    <a:pt x="701" y="1850"/>
                    <a:pt x="701" y="1850"/>
                  </a:cubicBezTo>
                  <a:cubicBezTo>
                    <a:pt x="451" y="2924"/>
                    <a:pt x="285" y="3271"/>
                    <a:pt x="178" y="3324"/>
                  </a:cubicBezTo>
                  <a:lnTo>
                    <a:pt x="178" y="3324"/>
                  </a:lnTo>
                  <a:cubicBezTo>
                    <a:pt x="62" y="3102"/>
                    <a:pt x="1" y="2984"/>
                    <a:pt x="1" y="2984"/>
                  </a:cubicBezTo>
                  <a:lnTo>
                    <a:pt x="1" y="2984"/>
                  </a:lnTo>
                  <a:cubicBezTo>
                    <a:pt x="1" y="2984"/>
                    <a:pt x="36" y="3331"/>
                    <a:pt x="149" y="3331"/>
                  </a:cubicBezTo>
                  <a:cubicBezTo>
                    <a:pt x="158" y="3331"/>
                    <a:pt x="168" y="3329"/>
                    <a:pt x="178" y="3324"/>
                  </a:cubicBezTo>
                  <a:lnTo>
                    <a:pt x="178" y="3324"/>
                  </a:lnTo>
                  <a:cubicBezTo>
                    <a:pt x="1932" y="6664"/>
                    <a:pt x="16266" y="33545"/>
                    <a:pt x="24118" y="35140"/>
                  </a:cubicBezTo>
                  <a:cubicBezTo>
                    <a:pt x="25256" y="35372"/>
                    <a:pt x="26357" y="35471"/>
                    <a:pt x="27410" y="35471"/>
                  </a:cubicBezTo>
                  <a:cubicBezTo>
                    <a:pt x="34097" y="35471"/>
                    <a:pt x="38828" y="31438"/>
                    <a:pt x="38828" y="31438"/>
                  </a:cubicBezTo>
                  <a:cubicBezTo>
                    <a:pt x="38828" y="31438"/>
                    <a:pt x="24852" y="10556"/>
                    <a:pt x="23951" y="9188"/>
                  </a:cubicBezTo>
                  <a:cubicBezTo>
                    <a:pt x="23512" y="8480"/>
                    <a:pt x="22758" y="7933"/>
                    <a:pt x="21640" y="7933"/>
                  </a:cubicBezTo>
                  <a:cubicBezTo>
                    <a:pt x="20548" y="7933"/>
                    <a:pt x="19109" y="8454"/>
                    <a:pt x="17280" y="9855"/>
                  </a:cubicBezTo>
                  <a:cubicBezTo>
                    <a:pt x="16499" y="10466"/>
                    <a:pt x="15845" y="10739"/>
                    <a:pt x="15266" y="10739"/>
                  </a:cubicBezTo>
                  <a:cubicBezTo>
                    <a:pt x="13121" y="10739"/>
                    <a:pt x="11991" y="6991"/>
                    <a:pt x="9207" y="2684"/>
                  </a:cubicBezTo>
                  <a:cubicBezTo>
                    <a:pt x="7884" y="643"/>
                    <a:pt x="6372" y="1"/>
                    <a:pt x="4994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2305150" y="2111275"/>
              <a:ext cx="208500" cy="642050"/>
            </a:xfrm>
            <a:custGeom>
              <a:avLst/>
              <a:gdLst/>
              <a:ahLst/>
              <a:cxnLst/>
              <a:rect l="l" t="t" r="r" b="b"/>
              <a:pathLst>
                <a:path w="8340" h="25682" extrusionOk="0">
                  <a:moveTo>
                    <a:pt x="749" y="0"/>
                  </a:moveTo>
                  <a:cubicBezTo>
                    <a:pt x="729" y="0"/>
                    <a:pt x="711" y="8"/>
                    <a:pt x="701" y="28"/>
                  </a:cubicBezTo>
                  <a:cubicBezTo>
                    <a:pt x="334" y="862"/>
                    <a:pt x="167" y="1762"/>
                    <a:pt x="234" y="2696"/>
                  </a:cubicBezTo>
                  <a:cubicBezTo>
                    <a:pt x="334" y="3630"/>
                    <a:pt x="801" y="4498"/>
                    <a:pt x="434" y="5432"/>
                  </a:cubicBezTo>
                  <a:cubicBezTo>
                    <a:pt x="267" y="5798"/>
                    <a:pt x="101" y="6165"/>
                    <a:pt x="34" y="6599"/>
                  </a:cubicBezTo>
                  <a:cubicBezTo>
                    <a:pt x="1" y="7066"/>
                    <a:pt x="67" y="7533"/>
                    <a:pt x="234" y="8000"/>
                  </a:cubicBezTo>
                  <a:lnTo>
                    <a:pt x="1068" y="10869"/>
                  </a:lnTo>
                  <a:lnTo>
                    <a:pt x="1635" y="12803"/>
                  </a:lnTo>
                  <a:cubicBezTo>
                    <a:pt x="1602" y="12870"/>
                    <a:pt x="1568" y="12970"/>
                    <a:pt x="1535" y="13037"/>
                  </a:cubicBezTo>
                  <a:cubicBezTo>
                    <a:pt x="1535" y="13084"/>
                    <a:pt x="1602" y="13131"/>
                    <a:pt x="1653" y="13131"/>
                  </a:cubicBezTo>
                  <a:cubicBezTo>
                    <a:pt x="1674" y="13131"/>
                    <a:pt x="1692" y="13123"/>
                    <a:pt x="1702" y="13104"/>
                  </a:cubicBezTo>
                  <a:cubicBezTo>
                    <a:pt x="2035" y="14204"/>
                    <a:pt x="2336" y="15339"/>
                    <a:pt x="2669" y="16473"/>
                  </a:cubicBezTo>
                  <a:cubicBezTo>
                    <a:pt x="3136" y="18107"/>
                    <a:pt x="3770" y="19708"/>
                    <a:pt x="4604" y="21243"/>
                  </a:cubicBezTo>
                  <a:cubicBezTo>
                    <a:pt x="5538" y="22877"/>
                    <a:pt x="6739" y="24378"/>
                    <a:pt x="8140" y="25646"/>
                  </a:cubicBezTo>
                  <a:cubicBezTo>
                    <a:pt x="8156" y="25671"/>
                    <a:pt x="8179" y="25681"/>
                    <a:pt x="8202" y="25681"/>
                  </a:cubicBezTo>
                  <a:cubicBezTo>
                    <a:pt x="8271" y="25681"/>
                    <a:pt x="8340" y="25588"/>
                    <a:pt x="8240" y="25513"/>
                  </a:cubicBezTo>
                  <a:cubicBezTo>
                    <a:pt x="5771" y="23178"/>
                    <a:pt x="3937" y="20242"/>
                    <a:pt x="2936" y="16973"/>
                  </a:cubicBezTo>
                  <a:cubicBezTo>
                    <a:pt x="2636" y="15972"/>
                    <a:pt x="2402" y="14972"/>
                    <a:pt x="2102" y="13971"/>
                  </a:cubicBezTo>
                  <a:lnTo>
                    <a:pt x="1802" y="12837"/>
                  </a:lnTo>
                  <a:cubicBezTo>
                    <a:pt x="2069" y="12103"/>
                    <a:pt x="2469" y="11402"/>
                    <a:pt x="2969" y="10802"/>
                  </a:cubicBezTo>
                  <a:cubicBezTo>
                    <a:pt x="3003" y="10769"/>
                    <a:pt x="3036" y="10735"/>
                    <a:pt x="3069" y="10702"/>
                  </a:cubicBezTo>
                  <a:cubicBezTo>
                    <a:pt x="3069" y="10735"/>
                    <a:pt x="3069" y="10769"/>
                    <a:pt x="3069" y="10802"/>
                  </a:cubicBezTo>
                  <a:cubicBezTo>
                    <a:pt x="3051" y="10839"/>
                    <a:pt x="3083" y="10865"/>
                    <a:pt x="3115" y="10865"/>
                  </a:cubicBezTo>
                  <a:cubicBezTo>
                    <a:pt x="3142" y="10865"/>
                    <a:pt x="3169" y="10847"/>
                    <a:pt x="3169" y="10802"/>
                  </a:cubicBezTo>
                  <a:cubicBezTo>
                    <a:pt x="3203" y="10702"/>
                    <a:pt x="3203" y="10602"/>
                    <a:pt x="3236" y="10502"/>
                  </a:cubicBezTo>
                  <a:cubicBezTo>
                    <a:pt x="3603" y="10102"/>
                    <a:pt x="4037" y="9668"/>
                    <a:pt x="4370" y="9234"/>
                  </a:cubicBezTo>
                  <a:cubicBezTo>
                    <a:pt x="4804" y="8701"/>
                    <a:pt x="5037" y="8033"/>
                    <a:pt x="5071" y="7366"/>
                  </a:cubicBezTo>
                  <a:cubicBezTo>
                    <a:pt x="5071" y="6432"/>
                    <a:pt x="4737" y="5565"/>
                    <a:pt x="4871" y="4664"/>
                  </a:cubicBezTo>
                  <a:cubicBezTo>
                    <a:pt x="4937" y="4197"/>
                    <a:pt x="5071" y="3730"/>
                    <a:pt x="5304" y="3297"/>
                  </a:cubicBezTo>
                  <a:cubicBezTo>
                    <a:pt x="5538" y="2963"/>
                    <a:pt x="5638" y="2563"/>
                    <a:pt x="5605" y="2163"/>
                  </a:cubicBezTo>
                  <a:cubicBezTo>
                    <a:pt x="5605" y="2121"/>
                    <a:pt x="5575" y="2102"/>
                    <a:pt x="5541" y="2102"/>
                  </a:cubicBezTo>
                  <a:cubicBezTo>
                    <a:pt x="5494" y="2102"/>
                    <a:pt x="5438" y="2138"/>
                    <a:pt x="5438" y="2196"/>
                  </a:cubicBezTo>
                  <a:cubicBezTo>
                    <a:pt x="5504" y="2663"/>
                    <a:pt x="5238" y="3063"/>
                    <a:pt x="5037" y="3463"/>
                  </a:cubicBezTo>
                  <a:cubicBezTo>
                    <a:pt x="4871" y="3830"/>
                    <a:pt x="4737" y="4197"/>
                    <a:pt x="4704" y="4598"/>
                  </a:cubicBezTo>
                  <a:cubicBezTo>
                    <a:pt x="4570" y="5398"/>
                    <a:pt x="4804" y="6165"/>
                    <a:pt x="4871" y="6966"/>
                  </a:cubicBezTo>
                  <a:cubicBezTo>
                    <a:pt x="4937" y="7733"/>
                    <a:pt x="4737" y="8500"/>
                    <a:pt x="4237" y="9101"/>
                  </a:cubicBezTo>
                  <a:cubicBezTo>
                    <a:pt x="3937" y="9468"/>
                    <a:pt x="3636" y="9801"/>
                    <a:pt x="3303" y="10135"/>
                  </a:cubicBezTo>
                  <a:cubicBezTo>
                    <a:pt x="3470" y="9101"/>
                    <a:pt x="3470" y="8033"/>
                    <a:pt x="3336" y="6966"/>
                  </a:cubicBezTo>
                  <a:cubicBezTo>
                    <a:pt x="3336" y="6933"/>
                    <a:pt x="3303" y="6916"/>
                    <a:pt x="3270" y="6916"/>
                  </a:cubicBezTo>
                  <a:cubicBezTo>
                    <a:pt x="3236" y="6916"/>
                    <a:pt x="3203" y="6933"/>
                    <a:pt x="3203" y="6966"/>
                  </a:cubicBezTo>
                  <a:cubicBezTo>
                    <a:pt x="3336" y="8067"/>
                    <a:pt x="3336" y="9201"/>
                    <a:pt x="3136" y="10302"/>
                  </a:cubicBezTo>
                  <a:cubicBezTo>
                    <a:pt x="3036" y="10435"/>
                    <a:pt x="2936" y="10535"/>
                    <a:pt x="2803" y="10669"/>
                  </a:cubicBezTo>
                  <a:cubicBezTo>
                    <a:pt x="2336" y="11202"/>
                    <a:pt x="1969" y="11836"/>
                    <a:pt x="1735" y="12503"/>
                  </a:cubicBezTo>
                  <a:cubicBezTo>
                    <a:pt x="1602" y="12070"/>
                    <a:pt x="1468" y="11603"/>
                    <a:pt x="1368" y="11169"/>
                  </a:cubicBezTo>
                  <a:lnTo>
                    <a:pt x="568" y="8367"/>
                  </a:lnTo>
                  <a:cubicBezTo>
                    <a:pt x="401" y="7900"/>
                    <a:pt x="301" y="7433"/>
                    <a:pt x="234" y="6933"/>
                  </a:cubicBezTo>
                  <a:cubicBezTo>
                    <a:pt x="234" y="6499"/>
                    <a:pt x="334" y="6065"/>
                    <a:pt x="534" y="5698"/>
                  </a:cubicBezTo>
                  <a:cubicBezTo>
                    <a:pt x="734" y="5298"/>
                    <a:pt x="801" y="4898"/>
                    <a:pt x="801" y="4498"/>
                  </a:cubicBezTo>
                  <a:cubicBezTo>
                    <a:pt x="768" y="3997"/>
                    <a:pt x="601" y="3530"/>
                    <a:pt x="501" y="3030"/>
                  </a:cubicBezTo>
                  <a:cubicBezTo>
                    <a:pt x="334" y="2029"/>
                    <a:pt x="434" y="1028"/>
                    <a:pt x="834" y="94"/>
                  </a:cubicBezTo>
                  <a:cubicBezTo>
                    <a:pt x="858" y="47"/>
                    <a:pt x="798" y="0"/>
                    <a:pt x="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2199950" y="2214675"/>
              <a:ext cx="109375" cy="121775"/>
            </a:xfrm>
            <a:custGeom>
              <a:avLst/>
              <a:gdLst/>
              <a:ahLst/>
              <a:cxnLst/>
              <a:rect l="l" t="t" r="r" b="b"/>
              <a:pathLst>
                <a:path w="4375" h="4871" extrusionOk="0">
                  <a:moveTo>
                    <a:pt x="87" y="1"/>
                  </a:moveTo>
                  <a:cubicBezTo>
                    <a:pt x="40" y="1"/>
                    <a:pt x="0" y="37"/>
                    <a:pt x="39" y="95"/>
                  </a:cubicBezTo>
                  <a:lnTo>
                    <a:pt x="506" y="1262"/>
                  </a:lnTo>
                  <a:cubicBezTo>
                    <a:pt x="606" y="1562"/>
                    <a:pt x="739" y="1863"/>
                    <a:pt x="973" y="2096"/>
                  </a:cubicBezTo>
                  <a:cubicBezTo>
                    <a:pt x="1173" y="2296"/>
                    <a:pt x="1507" y="2296"/>
                    <a:pt x="1740" y="2430"/>
                  </a:cubicBezTo>
                  <a:cubicBezTo>
                    <a:pt x="1974" y="2530"/>
                    <a:pt x="2174" y="2697"/>
                    <a:pt x="2341" y="2930"/>
                  </a:cubicBezTo>
                  <a:cubicBezTo>
                    <a:pt x="2908" y="3564"/>
                    <a:pt x="3341" y="4831"/>
                    <a:pt x="4309" y="4865"/>
                  </a:cubicBezTo>
                  <a:cubicBezTo>
                    <a:pt x="4316" y="4868"/>
                    <a:pt x="4323" y="4870"/>
                    <a:pt x="4328" y="4870"/>
                  </a:cubicBezTo>
                  <a:cubicBezTo>
                    <a:pt x="4375" y="4870"/>
                    <a:pt x="4372" y="4765"/>
                    <a:pt x="4342" y="4765"/>
                  </a:cubicBezTo>
                  <a:cubicBezTo>
                    <a:pt x="3375" y="4464"/>
                    <a:pt x="3041" y="3430"/>
                    <a:pt x="2441" y="2730"/>
                  </a:cubicBezTo>
                  <a:cubicBezTo>
                    <a:pt x="2307" y="2563"/>
                    <a:pt x="2140" y="2430"/>
                    <a:pt x="1974" y="2330"/>
                  </a:cubicBezTo>
                  <a:cubicBezTo>
                    <a:pt x="1740" y="2196"/>
                    <a:pt x="1540" y="2129"/>
                    <a:pt x="1306" y="2063"/>
                  </a:cubicBezTo>
                  <a:cubicBezTo>
                    <a:pt x="940" y="1929"/>
                    <a:pt x="806" y="1529"/>
                    <a:pt x="673" y="1195"/>
                  </a:cubicBezTo>
                  <a:lnTo>
                    <a:pt x="172" y="61"/>
                  </a:lnTo>
                  <a:cubicBezTo>
                    <a:pt x="158" y="19"/>
                    <a:pt x="121" y="1"/>
                    <a:pt x="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2598700" y="2355625"/>
              <a:ext cx="26475" cy="82325"/>
            </a:xfrm>
            <a:custGeom>
              <a:avLst/>
              <a:gdLst/>
              <a:ahLst/>
              <a:cxnLst/>
              <a:rect l="l" t="t" r="r" b="b"/>
              <a:pathLst>
                <a:path w="1059" h="3293" extrusionOk="0">
                  <a:moveTo>
                    <a:pt x="961" y="0"/>
                  </a:moveTo>
                  <a:cubicBezTo>
                    <a:pt x="941" y="0"/>
                    <a:pt x="920" y="9"/>
                    <a:pt x="901" y="27"/>
                  </a:cubicBezTo>
                  <a:cubicBezTo>
                    <a:pt x="567" y="461"/>
                    <a:pt x="300" y="995"/>
                    <a:pt x="167" y="1528"/>
                  </a:cubicBezTo>
                  <a:cubicBezTo>
                    <a:pt x="100" y="1829"/>
                    <a:pt x="34" y="2095"/>
                    <a:pt x="34" y="2362"/>
                  </a:cubicBezTo>
                  <a:lnTo>
                    <a:pt x="34" y="2796"/>
                  </a:lnTo>
                  <a:cubicBezTo>
                    <a:pt x="0" y="2929"/>
                    <a:pt x="34" y="3096"/>
                    <a:pt x="67" y="3230"/>
                  </a:cubicBezTo>
                  <a:cubicBezTo>
                    <a:pt x="97" y="3275"/>
                    <a:pt x="134" y="3293"/>
                    <a:pt x="168" y="3293"/>
                  </a:cubicBezTo>
                  <a:cubicBezTo>
                    <a:pt x="210" y="3293"/>
                    <a:pt x="249" y="3266"/>
                    <a:pt x="267" y="3230"/>
                  </a:cubicBezTo>
                  <a:cubicBezTo>
                    <a:pt x="300" y="3063"/>
                    <a:pt x="300" y="2929"/>
                    <a:pt x="267" y="2796"/>
                  </a:cubicBezTo>
                  <a:lnTo>
                    <a:pt x="267" y="2396"/>
                  </a:lnTo>
                  <a:cubicBezTo>
                    <a:pt x="300" y="2129"/>
                    <a:pt x="334" y="1862"/>
                    <a:pt x="401" y="1595"/>
                  </a:cubicBezTo>
                  <a:cubicBezTo>
                    <a:pt x="534" y="1095"/>
                    <a:pt x="767" y="594"/>
                    <a:pt x="1034" y="127"/>
                  </a:cubicBezTo>
                  <a:cubicBezTo>
                    <a:pt x="1058" y="55"/>
                    <a:pt x="1013" y="0"/>
                    <a:pt x="9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2539800" y="2389500"/>
              <a:ext cx="56425" cy="47225"/>
            </a:xfrm>
            <a:custGeom>
              <a:avLst/>
              <a:gdLst/>
              <a:ahLst/>
              <a:cxnLst/>
              <a:rect l="l" t="t" r="r" b="b"/>
              <a:pathLst>
                <a:path w="2257" h="1889" extrusionOk="0">
                  <a:moveTo>
                    <a:pt x="110" y="1"/>
                  </a:moveTo>
                  <a:cubicBezTo>
                    <a:pt x="56" y="1"/>
                    <a:pt x="1" y="58"/>
                    <a:pt x="21" y="140"/>
                  </a:cubicBezTo>
                  <a:cubicBezTo>
                    <a:pt x="188" y="574"/>
                    <a:pt x="522" y="974"/>
                    <a:pt x="922" y="1241"/>
                  </a:cubicBezTo>
                  <a:cubicBezTo>
                    <a:pt x="1122" y="1341"/>
                    <a:pt x="1356" y="1441"/>
                    <a:pt x="1589" y="1508"/>
                  </a:cubicBezTo>
                  <a:cubicBezTo>
                    <a:pt x="1689" y="1541"/>
                    <a:pt x="1789" y="1574"/>
                    <a:pt x="1889" y="1641"/>
                  </a:cubicBezTo>
                  <a:cubicBezTo>
                    <a:pt x="1989" y="1708"/>
                    <a:pt x="2089" y="1775"/>
                    <a:pt x="2156" y="1875"/>
                  </a:cubicBezTo>
                  <a:cubicBezTo>
                    <a:pt x="2166" y="1884"/>
                    <a:pt x="2178" y="1888"/>
                    <a:pt x="2191" y="1888"/>
                  </a:cubicBezTo>
                  <a:cubicBezTo>
                    <a:pt x="2223" y="1888"/>
                    <a:pt x="2256" y="1865"/>
                    <a:pt x="2256" y="1841"/>
                  </a:cubicBezTo>
                  <a:cubicBezTo>
                    <a:pt x="2223" y="1608"/>
                    <a:pt x="1956" y="1474"/>
                    <a:pt x="1789" y="1408"/>
                  </a:cubicBezTo>
                  <a:cubicBezTo>
                    <a:pt x="1589" y="1274"/>
                    <a:pt x="1356" y="1207"/>
                    <a:pt x="1155" y="1107"/>
                  </a:cubicBezTo>
                  <a:cubicBezTo>
                    <a:pt x="722" y="874"/>
                    <a:pt x="388" y="507"/>
                    <a:pt x="188" y="73"/>
                  </a:cubicBezTo>
                  <a:cubicBezTo>
                    <a:pt x="175" y="22"/>
                    <a:pt x="143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2462775" y="2452650"/>
              <a:ext cx="595450" cy="646675"/>
            </a:xfrm>
            <a:custGeom>
              <a:avLst/>
              <a:gdLst/>
              <a:ahLst/>
              <a:cxnLst/>
              <a:rect l="l" t="t" r="r" b="b"/>
              <a:pathLst>
                <a:path w="23818" h="25867" extrusionOk="0">
                  <a:moveTo>
                    <a:pt x="21323" y="1"/>
                  </a:moveTo>
                  <a:cubicBezTo>
                    <a:pt x="17525" y="1"/>
                    <a:pt x="6972" y="1117"/>
                    <a:pt x="6972" y="1117"/>
                  </a:cubicBezTo>
                  <a:lnTo>
                    <a:pt x="2135" y="3752"/>
                  </a:lnTo>
                  <a:lnTo>
                    <a:pt x="1468" y="4119"/>
                  </a:lnTo>
                  <a:cubicBezTo>
                    <a:pt x="1468" y="4119"/>
                    <a:pt x="0" y="23232"/>
                    <a:pt x="4470" y="24834"/>
                  </a:cubicBezTo>
                  <a:cubicBezTo>
                    <a:pt x="6518" y="25567"/>
                    <a:pt x="9694" y="25867"/>
                    <a:pt x="12704" y="25867"/>
                  </a:cubicBezTo>
                  <a:cubicBezTo>
                    <a:pt x="16263" y="25867"/>
                    <a:pt x="19590" y="25448"/>
                    <a:pt x="20548" y="24834"/>
                  </a:cubicBezTo>
                  <a:cubicBezTo>
                    <a:pt x="22316" y="23733"/>
                    <a:pt x="23684" y="21931"/>
                    <a:pt x="23750" y="20164"/>
                  </a:cubicBezTo>
                  <a:cubicBezTo>
                    <a:pt x="23817" y="18796"/>
                    <a:pt x="23450" y="8055"/>
                    <a:pt x="23050" y="2884"/>
                  </a:cubicBezTo>
                  <a:cubicBezTo>
                    <a:pt x="22916" y="1350"/>
                    <a:pt x="22783" y="283"/>
                    <a:pt x="22650" y="149"/>
                  </a:cubicBezTo>
                  <a:cubicBezTo>
                    <a:pt x="22561" y="44"/>
                    <a:pt x="22074" y="1"/>
                    <a:pt x="2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2444425" y="2413975"/>
              <a:ext cx="603775" cy="180025"/>
            </a:xfrm>
            <a:custGeom>
              <a:avLst/>
              <a:gdLst/>
              <a:ahLst/>
              <a:cxnLst/>
              <a:rect l="l" t="t" r="r" b="b"/>
              <a:pathLst>
                <a:path w="24151" h="7201" extrusionOk="0">
                  <a:moveTo>
                    <a:pt x="15539" y="0"/>
                  </a:moveTo>
                  <a:cubicBezTo>
                    <a:pt x="13096" y="0"/>
                    <a:pt x="10585" y="166"/>
                    <a:pt x="8806" y="362"/>
                  </a:cubicBezTo>
                  <a:cubicBezTo>
                    <a:pt x="4270" y="862"/>
                    <a:pt x="5704" y="1830"/>
                    <a:pt x="2836" y="4431"/>
                  </a:cubicBezTo>
                  <a:cubicBezTo>
                    <a:pt x="0" y="7067"/>
                    <a:pt x="7272" y="7200"/>
                    <a:pt x="7272" y="7200"/>
                  </a:cubicBezTo>
                  <a:cubicBezTo>
                    <a:pt x="7272" y="7200"/>
                    <a:pt x="13510" y="7100"/>
                    <a:pt x="17980" y="6766"/>
                  </a:cubicBezTo>
                  <a:cubicBezTo>
                    <a:pt x="22450" y="6400"/>
                    <a:pt x="24151" y="3831"/>
                    <a:pt x="23417" y="1696"/>
                  </a:cubicBezTo>
                  <a:cubicBezTo>
                    <a:pt x="22950" y="398"/>
                    <a:pt x="19327" y="0"/>
                    <a:pt x="1553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2499450" y="2428975"/>
              <a:ext cx="500400" cy="126650"/>
            </a:xfrm>
            <a:custGeom>
              <a:avLst/>
              <a:gdLst/>
              <a:ahLst/>
              <a:cxnLst/>
              <a:rect l="l" t="t" r="r" b="b"/>
              <a:pathLst>
                <a:path w="20016" h="5066" extrusionOk="0">
                  <a:moveTo>
                    <a:pt x="12892" y="0"/>
                  </a:moveTo>
                  <a:cubicBezTo>
                    <a:pt x="10869" y="0"/>
                    <a:pt x="8784" y="118"/>
                    <a:pt x="7306" y="262"/>
                  </a:cubicBezTo>
                  <a:cubicBezTo>
                    <a:pt x="3537" y="596"/>
                    <a:pt x="4704" y="1296"/>
                    <a:pt x="2369" y="3131"/>
                  </a:cubicBezTo>
                  <a:cubicBezTo>
                    <a:pt x="1" y="4932"/>
                    <a:pt x="6038" y="5066"/>
                    <a:pt x="6038" y="5066"/>
                  </a:cubicBezTo>
                  <a:cubicBezTo>
                    <a:pt x="6038" y="5066"/>
                    <a:pt x="11175" y="4966"/>
                    <a:pt x="14878" y="4732"/>
                  </a:cubicBezTo>
                  <a:cubicBezTo>
                    <a:pt x="18614" y="4499"/>
                    <a:pt x="20015" y="2697"/>
                    <a:pt x="19381" y="1196"/>
                  </a:cubicBezTo>
                  <a:cubicBezTo>
                    <a:pt x="19016" y="284"/>
                    <a:pt x="16027" y="0"/>
                    <a:pt x="1289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2556175" y="2442150"/>
              <a:ext cx="394450" cy="81800"/>
            </a:xfrm>
            <a:custGeom>
              <a:avLst/>
              <a:gdLst/>
              <a:ahLst/>
              <a:cxnLst/>
              <a:rect l="l" t="t" r="r" b="b"/>
              <a:pathLst>
                <a:path w="15778" h="3272" extrusionOk="0">
                  <a:moveTo>
                    <a:pt x="10162" y="1"/>
                  </a:moveTo>
                  <a:cubicBezTo>
                    <a:pt x="8558" y="1"/>
                    <a:pt x="6905" y="77"/>
                    <a:pt x="5737" y="169"/>
                  </a:cubicBezTo>
                  <a:cubicBezTo>
                    <a:pt x="2769" y="402"/>
                    <a:pt x="3703" y="836"/>
                    <a:pt x="1835" y="2037"/>
                  </a:cubicBezTo>
                  <a:cubicBezTo>
                    <a:pt x="0" y="3204"/>
                    <a:pt x="4737" y="3271"/>
                    <a:pt x="4737" y="3271"/>
                  </a:cubicBezTo>
                  <a:cubicBezTo>
                    <a:pt x="4737" y="3271"/>
                    <a:pt x="8806" y="3238"/>
                    <a:pt x="11742" y="3071"/>
                  </a:cubicBezTo>
                  <a:cubicBezTo>
                    <a:pt x="14677" y="2904"/>
                    <a:pt x="15778" y="1737"/>
                    <a:pt x="15278" y="769"/>
                  </a:cubicBezTo>
                  <a:cubicBezTo>
                    <a:pt x="14994" y="182"/>
                    <a:pt x="12636" y="1"/>
                    <a:pt x="1016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2634550" y="2457800"/>
              <a:ext cx="246875" cy="34450"/>
            </a:xfrm>
            <a:custGeom>
              <a:avLst/>
              <a:gdLst/>
              <a:ahLst/>
              <a:cxnLst/>
              <a:rect l="l" t="t" r="r" b="b"/>
              <a:pathLst>
                <a:path w="9875" h="1378" extrusionOk="0">
                  <a:moveTo>
                    <a:pt x="6499" y="0"/>
                  </a:moveTo>
                  <a:cubicBezTo>
                    <a:pt x="5458" y="0"/>
                    <a:pt x="4368" y="36"/>
                    <a:pt x="3603" y="77"/>
                  </a:cubicBezTo>
                  <a:cubicBezTo>
                    <a:pt x="1735" y="143"/>
                    <a:pt x="2336" y="343"/>
                    <a:pt x="1168" y="844"/>
                  </a:cubicBezTo>
                  <a:cubicBezTo>
                    <a:pt x="1" y="1344"/>
                    <a:pt x="2969" y="1378"/>
                    <a:pt x="2969" y="1378"/>
                  </a:cubicBezTo>
                  <a:cubicBezTo>
                    <a:pt x="2969" y="1378"/>
                    <a:pt x="5538" y="1344"/>
                    <a:pt x="7339" y="1277"/>
                  </a:cubicBezTo>
                  <a:cubicBezTo>
                    <a:pt x="9174" y="1211"/>
                    <a:pt x="9874" y="744"/>
                    <a:pt x="9574" y="310"/>
                  </a:cubicBezTo>
                  <a:cubicBezTo>
                    <a:pt x="9397" y="74"/>
                    <a:pt x="7999" y="0"/>
                    <a:pt x="649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2462775" y="2525575"/>
              <a:ext cx="595450" cy="573750"/>
            </a:xfrm>
            <a:custGeom>
              <a:avLst/>
              <a:gdLst/>
              <a:ahLst/>
              <a:cxnLst/>
              <a:rect l="l" t="t" r="r" b="b"/>
              <a:pathLst>
                <a:path w="23818" h="22950" extrusionOk="0">
                  <a:moveTo>
                    <a:pt x="23050" y="1"/>
                  </a:moveTo>
                  <a:cubicBezTo>
                    <a:pt x="22950" y="168"/>
                    <a:pt x="20715" y="4170"/>
                    <a:pt x="18480" y="6772"/>
                  </a:cubicBezTo>
                  <a:cubicBezTo>
                    <a:pt x="16245" y="9374"/>
                    <a:pt x="16979" y="14211"/>
                    <a:pt x="16979" y="14211"/>
                  </a:cubicBezTo>
                  <a:cubicBezTo>
                    <a:pt x="16979" y="14211"/>
                    <a:pt x="15600" y="14404"/>
                    <a:pt x="13749" y="14404"/>
                  </a:cubicBezTo>
                  <a:cubicBezTo>
                    <a:pt x="12074" y="14404"/>
                    <a:pt x="10014" y="14246"/>
                    <a:pt x="8239" y="13644"/>
                  </a:cubicBezTo>
                  <a:cubicBezTo>
                    <a:pt x="4537" y="12376"/>
                    <a:pt x="3269" y="2903"/>
                    <a:pt x="3269" y="2903"/>
                  </a:cubicBezTo>
                  <a:cubicBezTo>
                    <a:pt x="3436" y="2269"/>
                    <a:pt x="2835" y="1502"/>
                    <a:pt x="2135" y="835"/>
                  </a:cubicBezTo>
                  <a:lnTo>
                    <a:pt x="1468" y="1202"/>
                  </a:lnTo>
                  <a:cubicBezTo>
                    <a:pt x="1468" y="1202"/>
                    <a:pt x="0" y="20315"/>
                    <a:pt x="4470" y="21917"/>
                  </a:cubicBezTo>
                  <a:cubicBezTo>
                    <a:pt x="6518" y="22650"/>
                    <a:pt x="9694" y="22950"/>
                    <a:pt x="12704" y="22950"/>
                  </a:cubicBezTo>
                  <a:cubicBezTo>
                    <a:pt x="16263" y="22950"/>
                    <a:pt x="19590" y="22531"/>
                    <a:pt x="20548" y="21917"/>
                  </a:cubicBezTo>
                  <a:cubicBezTo>
                    <a:pt x="22316" y="20816"/>
                    <a:pt x="23684" y="19014"/>
                    <a:pt x="23750" y="17247"/>
                  </a:cubicBezTo>
                  <a:cubicBezTo>
                    <a:pt x="23817" y="15879"/>
                    <a:pt x="23450" y="5138"/>
                    <a:pt x="230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3259175" y="1781575"/>
              <a:ext cx="1531100" cy="850775"/>
            </a:xfrm>
            <a:custGeom>
              <a:avLst/>
              <a:gdLst/>
              <a:ahLst/>
              <a:cxnLst/>
              <a:rect l="l" t="t" r="r" b="b"/>
              <a:pathLst>
                <a:path w="61244" h="34031" extrusionOk="0">
                  <a:moveTo>
                    <a:pt x="40357" y="1"/>
                  </a:moveTo>
                  <a:cubicBezTo>
                    <a:pt x="40284" y="1"/>
                    <a:pt x="40208" y="2"/>
                    <a:pt x="40129" y="6"/>
                  </a:cubicBezTo>
                  <a:cubicBezTo>
                    <a:pt x="36626" y="173"/>
                    <a:pt x="38861" y="3275"/>
                    <a:pt x="37927" y="4109"/>
                  </a:cubicBezTo>
                  <a:cubicBezTo>
                    <a:pt x="37847" y="4180"/>
                    <a:pt x="37750" y="4213"/>
                    <a:pt x="37637" y="4213"/>
                  </a:cubicBezTo>
                  <a:cubicBezTo>
                    <a:pt x="36560" y="4213"/>
                    <a:pt x="34034" y="1270"/>
                    <a:pt x="31095" y="1270"/>
                  </a:cubicBezTo>
                  <a:cubicBezTo>
                    <a:pt x="30742" y="1270"/>
                    <a:pt x="30384" y="1313"/>
                    <a:pt x="30022" y="1407"/>
                  </a:cubicBezTo>
                  <a:cubicBezTo>
                    <a:pt x="26319" y="2375"/>
                    <a:pt x="31856" y="5543"/>
                    <a:pt x="30022" y="6544"/>
                  </a:cubicBezTo>
                  <a:cubicBezTo>
                    <a:pt x="29788" y="6672"/>
                    <a:pt x="29538" y="6725"/>
                    <a:pt x="29273" y="6725"/>
                  </a:cubicBezTo>
                  <a:cubicBezTo>
                    <a:pt x="27910" y="6725"/>
                    <a:pt x="26166" y="5310"/>
                    <a:pt x="24370" y="5310"/>
                  </a:cubicBezTo>
                  <a:cubicBezTo>
                    <a:pt x="23776" y="5310"/>
                    <a:pt x="23176" y="5464"/>
                    <a:pt x="22583" y="5877"/>
                  </a:cubicBezTo>
                  <a:cubicBezTo>
                    <a:pt x="19848" y="7812"/>
                    <a:pt x="23650" y="8446"/>
                    <a:pt x="24051" y="11014"/>
                  </a:cubicBezTo>
                  <a:cubicBezTo>
                    <a:pt x="24051" y="11014"/>
                    <a:pt x="23414" y="13385"/>
                    <a:pt x="19421" y="13385"/>
                  </a:cubicBezTo>
                  <a:cubicBezTo>
                    <a:pt x="17932" y="13385"/>
                    <a:pt x="15975" y="13055"/>
                    <a:pt x="13410" y="12148"/>
                  </a:cubicBezTo>
                  <a:cubicBezTo>
                    <a:pt x="11690" y="11541"/>
                    <a:pt x="10297" y="11289"/>
                    <a:pt x="9195" y="11289"/>
                  </a:cubicBezTo>
                  <a:cubicBezTo>
                    <a:pt x="4247" y="11289"/>
                    <a:pt x="5166" y="16352"/>
                    <a:pt x="8740" y="16952"/>
                  </a:cubicBezTo>
                  <a:cubicBezTo>
                    <a:pt x="13143" y="17686"/>
                    <a:pt x="12943" y="19820"/>
                    <a:pt x="11408" y="21121"/>
                  </a:cubicBezTo>
                  <a:cubicBezTo>
                    <a:pt x="9874" y="22456"/>
                    <a:pt x="4370" y="21488"/>
                    <a:pt x="2135" y="23857"/>
                  </a:cubicBezTo>
                  <a:cubicBezTo>
                    <a:pt x="801" y="25191"/>
                    <a:pt x="33" y="26992"/>
                    <a:pt x="0" y="28894"/>
                  </a:cubicBezTo>
                  <a:lnTo>
                    <a:pt x="31122" y="34031"/>
                  </a:lnTo>
                  <a:lnTo>
                    <a:pt x="57575" y="20221"/>
                  </a:lnTo>
                  <a:cubicBezTo>
                    <a:pt x="57675" y="19820"/>
                    <a:pt x="61244" y="9947"/>
                    <a:pt x="59443" y="7712"/>
                  </a:cubicBezTo>
                  <a:cubicBezTo>
                    <a:pt x="59109" y="7291"/>
                    <a:pt x="58797" y="7135"/>
                    <a:pt x="58492" y="7135"/>
                  </a:cubicBezTo>
                  <a:cubicBezTo>
                    <a:pt x="57596" y="7135"/>
                    <a:pt x="56764" y="8495"/>
                    <a:pt x="55635" y="8495"/>
                  </a:cubicBezTo>
                  <a:cubicBezTo>
                    <a:pt x="55079" y="8495"/>
                    <a:pt x="54450" y="8165"/>
                    <a:pt x="53705" y="7178"/>
                  </a:cubicBezTo>
                  <a:cubicBezTo>
                    <a:pt x="51440" y="4238"/>
                    <a:pt x="51813" y="1517"/>
                    <a:pt x="50311" y="1517"/>
                  </a:cubicBezTo>
                  <a:cubicBezTo>
                    <a:pt x="49955" y="1517"/>
                    <a:pt x="49494" y="1669"/>
                    <a:pt x="48868" y="2008"/>
                  </a:cubicBezTo>
                  <a:cubicBezTo>
                    <a:pt x="46273" y="3411"/>
                    <a:pt x="47756" y="5781"/>
                    <a:pt x="46659" y="5781"/>
                  </a:cubicBezTo>
                  <a:cubicBezTo>
                    <a:pt x="46374" y="5781"/>
                    <a:pt x="45915" y="5622"/>
                    <a:pt x="45166" y="5243"/>
                  </a:cubicBezTo>
                  <a:cubicBezTo>
                    <a:pt x="41612" y="3483"/>
                    <a:pt x="43540" y="1"/>
                    <a:pt x="40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3555575" y="1868450"/>
              <a:ext cx="1156500" cy="544800"/>
            </a:xfrm>
            <a:custGeom>
              <a:avLst/>
              <a:gdLst/>
              <a:ahLst/>
              <a:cxnLst/>
              <a:rect l="l" t="t" r="r" b="b"/>
              <a:pathLst>
                <a:path w="46260" h="21792" extrusionOk="0">
                  <a:moveTo>
                    <a:pt x="29640" y="0"/>
                  </a:moveTo>
                  <a:cubicBezTo>
                    <a:pt x="27872" y="0"/>
                    <a:pt x="30908" y="3136"/>
                    <a:pt x="29640" y="4570"/>
                  </a:cubicBezTo>
                  <a:cubicBezTo>
                    <a:pt x="29477" y="4755"/>
                    <a:pt x="29282" y="4835"/>
                    <a:pt x="29063" y="4835"/>
                  </a:cubicBezTo>
                  <a:cubicBezTo>
                    <a:pt x="27702" y="4835"/>
                    <a:pt x="25404" y="1768"/>
                    <a:pt x="24007" y="1768"/>
                  </a:cubicBezTo>
                  <a:cubicBezTo>
                    <a:pt x="23924" y="1768"/>
                    <a:pt x="23845" y="1779"/>
                    <a:pt x="23770" y="1802"/>
                  </a:cubicBezTo>
                  <a:cubicBezTo>
                    <a:pt x="22202" y="2235"/>
                    <a:pt x="25571" y="3369"/>
                    <a:pt x="24770" y="5538"/>
                  </a:cubicBezTo>
                  <a:cubicBezTo>
                    <a:pt x="24587" y="6022"/>
                    <a:pt x="24304" y="6208"/>
                    <a:pt x="23932" y="6208"/>
                  </a:cubicBezTo>
                  <a:cubicBezTo>
                    <a:pt x="22715" y="6208"/>
                    <a:pt x="20536" y="4226"/>
                    <a:pt x="17693" y="4226"/>
                  </a:cubicBezTo>
                  <a:cubicBezTo>
                    <a:pt x="17455" y="4226"/>
                    <a:pt x="17212" y="4240"/>
                    <a:pt x="16965" y="4270"/>
                  </a:cubicBezTo>
                  <a:cubicBezTo>
                    <a:pt x="12828" y="4770"/>
                    <a:pt x="17532" y="4971"/>
                    <a:pt x="16164" y="10441"/>
                  </a:cubicBezTo>
                  <a:cubicBezTo>
                    <a:pt x="15757" y="12099"/>
                    <a:pt x="14268" y="12640"/>
                    <a:pt x="12369" y="12640"/>
                  </a:cubicBezTo>
                  <a:cubicBezTo>
                    <a:pt x="8789" y="12640"/>
                    <a:pt x="3750" y="10718"/>
                    <a:pt x="1742" y="10718"/>
                  </a:cubicBezTo>
                  <a:cubicBezTo>
                    <a:pt x="1321" y="10718"/>
                    <a:pt x="1033" y="10803"/>
                    <a:pt x="920" y="11008"/>
                  </a:cubicBezTo>
                  <a:cubicBezTo>
                    <a:pt x="1" y="12715"/>
                    <a:pt x="3925" y="13711"/>
                    <a:pt x="4148" y="13711"/>
                  </a:cubicBezTo>
                  <a:cubicBezTo>
                    <a:pt x="4151" y="13711"/>
                    <a:pt x="4154" y="13711"/>
                    <a:pt x="4156" y="13710"/>
                  </a:cubicBezTo>
                  <a:cubicBezTo>
                    <a:pt x="4156" y="13710"/>
                    <a:pt x="10727" y="20882"/>
                    <a:pt x="10727" y="21015"/>
                  </a:cubicBezTo>
                  <a:cubicBezTo>
                    <a:pt x="10758" y="21140"/>
                    <a:pt x="18747" y="21792"/>
                    <a:pt x="20035" y="21792"/>
                  </a:cubicBezTo>
                  <a:cubicBezTo>
                    <a:pt x="20123" y="21792"/>
                    <a:pt x="20179" y="21789"/>
                    <a:pt x="20200" y="21783"/>
                  </a:cubicBezTo>
                  <a:cubicBezTo>
                    <a:pt x="20534" y="21716"/>
                    <a:pt x="43884" y="21282"/>
                    <a:pt x="44451" y="21216"/>
                  </a:cubicBezTo>
                  <a:cubicBezTo>
                    <a:pt x="45018" y="21149"/>
                    <a:pt x="42249" y="19114"/>
                    <a:pt x="44351" y="15612"/>
                  </a:cubicBezTo>
                  <a:cubicBezTo>
                    <a:pt x="46260" y="12400"/>
                    <a:pt x="45059" y="10344"/>
                    <a:pt x="42673" y="10344"/>
                  </a:cubicBezTo>
                  <a:cubicBezTo>
                    <a:pt x="42432" y="10344"/>
                    <a:pt x="42179" y="10365"/>
                    <a:pt x="41916" y="10408"/>
                  </a:cubicBezTo>
                  <a:cubicBezTo>
                    <a:pt x="41813" y="10424"/>
                    <a:pt x="41717" y="10433"/>
                    <a:pt x="41627" y="10433"/>
                  </a:cubicBezTo>
                  <a:cubicBezTo>
                    <a:pt x="39182" y="10433"/>
                    <a:pt x="40935" y="4533"/>
                    <a:pt x="38780" y="2636"/>
                  </a:cubicBezTo>
                  <a:cubicBezTo>
                    <a:pt x="38351" y="2257"/>
                    <a:pt x="38078" y="2101"/>
                    <a:pt x="37901" y="2101"/>
                  </a:cubicBezTo>
                  <a:cubicBezTo>
                    <a:pt x="37159" y="2101"/>
                    <a:pt x="38124" y="4864"/>
                    <a:pt x="36345" y="5538"/>
                  </a:cubicBezTo>
                  <a:cubicBezTo>
                    <a:pt x="36205" y="5593"/>
                    <a:pt x="36062" y="5619"/>
                    <a:pt x="35918" y="5619"/>
                  </a:cubicBezTo>
                  <a:cubicBezTo>
                    <a:pt x="33799" y="5619"/>
                    <a:pt x="31296" y="32"/>
                    <a:pt x="296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4064450" y="1864325"/>
              <a:ext cx="96625" cy="106775"/>
            </a:xfrm>
            <a:custGeom>
              <a:avLst/>
              <a:gdLst/>
              <a:ahLst/>
              <a:cxnLst/>
              <a:rect l="l" t="t" r="r" b="b"/>
              <a:pathLst>
                <a:path w="3865" h="4271" extrusionOk="0">
                  <a:moveTo>
                    <a:pt x="144" y="1"/>
                  </a:moveTo>
                  <a:cubicBezTo>
                    <a:pt x="65" y="1"/>
                    <a:pt x="1" y="113"/>
                    <a:pt x="79" y="165"/>
                  </a:cubicBezTo>
                  <a:cubicBezTo>
                    <a:pt x="713" y="799"/>
                    <a:pt x="1313" y="1433"/>
                    <a:pt x="1913" y="2100"/>
                  </a:cubicBezTo>
                  <a:cubicBezTo>
                    <a:pt x="2214" y="2434"/>
                    <a:pt x="2514" y="2767"/>
                    <a:pt x="2781" y="3101"/>
                  </a:cubicBezTo>
                  <a:cubicBezTo>
                    <a:pt x="2847" y="3201"/>
                    <a:pt x="2948" y="3301"/>
                    <a:pt x="3014" y="3401"/>
                  </a:cubicBezTo>
                  <a:cubicBezTo>
                    <a:pt x="2881" y="3368"/>
                    <a:pt x="2714" y="3368"/>
                    <a:pt x="2581" y="3334"/>
                  </a:cubicBezTo>
                  <a:cubicBezTo>
                    <a:pt x="2414" y="3301"/>
                    <a:pt x="2147" y="3268"/>
                    <a:pt x="1980" y="3234"/>
                  </a:cubicBezTo>
                  <a:cubicBezTo>
                    <a:pt x="1547" y="3168"/>
                    <a:pt x="1146" y="3067"/>
                    <a:pt x="713" y="2934"/>
                  </a:cubicBezTo>
                  <a:cubicBezTo>
                    <a:pt x="702" y="2931"/>
                    <a:pt x="693" y="2930"/>
                    <a:pt x="684" y="2930"/>
                  </a:cubicBezTo>
                  <a:cubicBezTo>
                    <a:pt x="575" y="2930"/>
                    <a:pt x="553" y="3103"/>
                    <a:pt x="646" y="3134"/>
                  </a:cubicBezTo>
                  <a:cubicBezTo>
                    <a:pt x="1080" y="3268"/>
                    <a:pt x="1480" y="3368"/>
                    <a:pt x="1913" y="3468"/>
                  </a:cubicBezTo>
                  <a:cubicBezTo>
                    <a:pt x="2114" y="3501"/>
                    <a:pt x="2314" y="3534"/>
                    <a:pt x="2514" y="3568"/>
                  </a:cubicBezTo>
                  <a:cubicBezTo>
                    <a:pt x="2714" y="3601"/>
                    <a:pt x="2914" y="3601"/>
                    <a:pt x="3148" y="3601"/>
                  </a:cubicBezTo>
                  <a:cubicBezTo>
                    <a:pt x="3314" y="3835"/>
                    <a:pt x="3481" y="4035"/>
                    <a:pt x="3681" y="4235"/>
                  </a:cubicBezTo>
                  <a:cubicBezTo>
                    <a:pt x="3698" y="4260"/>
                    <a:pt x="3719" y="4270"/>
                    <a:pt x="3740" y="4270"/>
                  </a:cubicBezTo>
                  <a:cubicBezTo>
                    <a:pt x="3802" y="4270"/>
                    <a:pt x="3865" y="4177"/>
                    <a:pt x="3815" y="4102"/>
                  </a:cubicBezTo>
                  <a:cubicBezTo>
                    <a:pt x="3615" y="3735"/>
                    <a:pt x="3381" y="3368"/>
                    <a:pt x="3081" y="3034"/>
                  </a:cubicBezTo>
                  <a:cubicBezTo>
                    <a:pt x="2981" y="2901"/>
                    <a:pt x="2881" y="2734"/>
                    <a:pt x="2747" y="2600"/>
                  </a:cubicBezTo>
                  <a:lnTo>
                    <a:pt x="2747" y="2200"/>
                  </a:lnTo>
                  <a:cubicBezTo>
                    <a:pt x="2747" y="2033"/>
                    <a:pt x="2781" y="1867"/>
                    <a:pt x="2781" y="1700"/>
                  </a:cubicBezTo>
                  <a:cubicBezTo>
                    <a:pt x="2847" y="1366"/>
                    <a:pt x="2914" y="1033"/>
                    <a:pt x="3048" y="732"/>
                  </a:cubicBezTo>
                  <a:cubicBezTo>
                    <a:pt x="3048" y="643"/>
                    <a:pt x="2988" y="584"/>
                    <a:pt x="2929" y="584"/>
                  </a:cubicBezTo>
                  <a:cubicBezTo>
                    <a:pt x="2899" y="584"/>
                    <a:pt x="2870" y="599"/>
                    <a:pt x="2847" y="632"/>
                  </a:cubicBezTo>
                  <a:cubicBezTo>
                    <a:pt x="2681" y="966"/>
                    <a:pt x="2581" y="1299"/>
                    <a:pt x="2514" y="1666"/>
                  </a:cubicBezTo>
                  <a:cubicBezTo>
                    <a:pt x="2514" y="1833"/>
                    <a:pt x="2481" y="2033"/>
                    <a:pt x="2481" y="2200"/>
                  </a:cubicBezTo>
                  <a:lnTo>
                    <a:pt x="2481" y="2300"/>
                  </a:lnTo>
                  <a:lnTo>
                    <a:pt x="2214" y="2000"/>
                  </a:lnTo>
                  <a:cubicBezTo>
                    <a:pt x="1580" y="1299"/>
                    <a:pt x="913" y="632"/>
                    <a:pt x="212" y="32"/>
                  </a:cubicBezTo>
                  <a:cubicBezTo>
                    <a:pt x="190" y="10"/>
                    <a:pt x="166" y="1"/>
                    <a:pt x="1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4234675" y="1853225"/>
              <a:ext cx="82200" cy="128025"/>
            </a:xfrm>
            <a:custGeom>
              <a:avLst/>
              <a:gdLst/>
              <a:ahLst/>
              <a:cxnLst/>
              <a:rect l="l" t="t" r="r" b="b"/>
              <a:pathLst>
                <a:path w="3288" h="5121" extrusionOk="0">
                  <a:moveTo>
                    <a:pt x="1342" y="1"/>
                  </a:moveTo>
                  <a:cubicBezTo>
                    <a:pt x="1301" y="1"/>
                    <a:pt x="1259" y="26"/>
                    <a:pt x="1242" y="76"/>
                  </a:cubicBezTo>
                  <a:cubicBezTo>
                    <a:pt x="1109" y="876"/>
                    <a:pt x="1442" y="1743"/>
                    <a:pt x="1743" y="2444"/>
                  </a:cubicBezTo>
                  <a:cubicBezTo>
                    <a:pt x="1843" y="2644"/>
                    <a:pt x="1943" y="2844"/>
                    <a:pt x="2043" y="3078"/>
                  </a:cubicBezTo>
                  <a:cubicBezTo>
                    <a:pt x="1709" y="2944"/>
                    <a:pt x="1409" y="2811"/>
                    <a:pt x="1109" y="2644"/>
                  </a:cubicBezTo>
                  <a:cubicBezTo>
                    <a:pt x="809" y="2477"/>
                    <a:pt x="542" y="2277"/>
                    <a:pt x="275" y="2044"/>
                  </a:cubicBezTo>
                  <a:cubicBezTo>
                    <a:pt x="249" y="2025"/>
                    <a:pt x="223" y="2016"/>
                    <a:pt x="197" y="2016"/>
                  </a:cubicBezTo>
                  <a:cubicBezTo>
                    <a:pt x="89" y="2016"/>
                    <a:pt x="0" y="2163"/>
                    <a:pt x="108" y="2244"/>
                  </a:cubicBezTo>
                  <a:cubicBezTo>
                    <a:pt x="575" y="2711"/>
                    <a:pt x="1175" y="3078"/>
                    <a:pt x="1809" y="3311"/>
                  </a:cubicBezTo>
                  <a:cubicBezTo>
                    <a:pt x="1943" y="3378"/>
                    <a:pt x="2076" y="3411"/>
                    <a:pt x="2210" y="3411"/>
                  </a:cubicBezTo>
                  <a:cubicBezTo>
                    <a:pt x="2276" y="3511"/>
                    <a:pt x="2310" y="3612"/>
                    <a:pt x="2343" y="3678"/>
                  </a:cubicBezTo>
                  <a:cubicBezTo>
                    <a:pt x="2443" y="3845"/>
                    <a:pt x="2510" y="4012"/>
                    <a:pt x="2576" y="4179"/>
                  </a:cubicBezTo>
                  <a:cubicBezTo>
                    <a:pt x="2576" y="4279"/>
                    <a:pt x="2543" y="4379"/>
                    <a:pt x="2543" y="4479"/>
                  </a:cubicBezTo>
                  <a:cubicBezTo>
                    <a:pt x="2510" y="4679"/>
                    <a:pt x="2510" y="4846"/>
                    <a:pt x="2543" y="5046"/>
                  </a:cubicBezTo>
                  <a:cubicBezTo>
                    <a:pt x="2560" y="5096"/>
                    <a:pt x="2610" y="5121"/>
                    <a:pt x="2656" y="5121"/>
                  </a:cubicBezTo>
                  <a:cubicBezTo>
                    <a:pt x="2702" y="5121"/>
                    <a:pt x="2743" y="5096"/>
                    <a:pt x="2743" y="5046"/>
                  </a:cubicBezTo>
                  <a:cubicBezTo>
                    <a:pt x="2777" y="4912"/>
                    <a:pt x="2777" y="4779"/>
                    <a:pt x="2810" y="4646"/>
                  </a:cubicBezTo>
                  <a:cubicBezTo>
                    <a:pt x="2877" y="4746"/>
                    <a:pt x="2943" y="4846"/>
                    <a:pt x="3010" y="4946"/>
                  </a:cubicBezTo>
                  <a:cubicBezTo>
                    <a:pt x="3019" y="4955"/>
                    <a:pt x="3033" y="4959"/>
                    <a:pt x="3048" y="4959"/>
                  </a:cubicBezTo>
                  <a:cubicBezTo>
                    <a:pt x="3090" y="4959"/>
                    <a:pt x="3144" y="4928"/>
                    <a:pt x="3144" y="4879"/>
                  </a:cubicBezTo>
                  <a:cubicBezTo>
                    <a:pt x="3077" y="4612"/>
                    <a:pt x="2977" y="4379"/>
                    <a:pt x="2877" y="4179"/>
                  </a:cubicBezTo>
                  <a:cubicBezTo>
                    <a:pt x="2877" y="4079"/>
                    <a:pt x="2910" y="3978"/>
                    <a:pt x="2910" y="3878"/>
                  </a:cubicBezTo>
                  <a:cubicBezTo>
                    <a:pt x="2977" y="3511"/>
                    <a:pt x="3110" y="3144"/>
                    <a:pt x="3244" y="2778"/>
                  </a:cubicBezTo>
                  <a:cubicBezTo>
                    <a:pt x="3287" y="2712"/>
                    <a:pt x="3231" y="2661"/>
                    <a:pt x="3169" y="2661"/>
                  </a:cubicBezTo>
                  <a:cubicBezTo>
                    <a:pt x="3136" y="2661"/>
                    <a:pt x="3100" y="2676"/>
                    <a:pt x="3077" y="2711"/>
                  </a:cubicBezTo>
                  <a:cubicBezTo>
                    <a:pt x="2877" y="3044"/>
                    <a:pt x="2743" y="3378"/>
                    <a:pt x="2643" y="3745"/>
                  </a:cubicBezTo>
                  <a:cubicBezTo>
                    <a:pt x="2643" y="3712"/>
                    <a:pt x="2643" y="3712"/>
                    <a:pt x="2643" y="3678"/>
                  </a:cubicBezTo>
                  <a:cubicBezTo>
                    <a:pt x="2443" y="3311"/>
                    <a:pt x="2243" y="2944"/>
                    <a:pt x="2076" y="2544"/>
                  </a:cubicBezTo>
                  <a:cubicBezTo>
                    <a:pt x="1876" y="2144"/>
                    <a:pt x="1743" y="1710"/>
                    <a:pt x="1609" y="1310"/>
                  </a:cubicBezTo>
                  <a:cubicBezTo>
                    <a:pt x="1509" y="910"/>
                    <a:pt x="1476" y="476"/>
                    <a:pt x="1442" y="76"/>
                  </a:cubicBezTo>
                  <a:cubicBezTo>
                    <a:pt x="1426" y="26"/>
                    <a:pt x="1384" y="1"/>
                    <a:pt x="13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4441950" y="1889300"/>
              <a:ext cx="92900" cy="148875"/>
            </a:xfrm>
            <a:custGeom>
              <a:avLst/>
              <a:gdLst/>
              <a:ahLst/>
              <a:cxnLst/>
              <a:rect l="l" t="t" r="r" b="b"/>
              <a:pathLst>
                <a:path w="3716" h="5955" extrusionOk="0">
                  <a:moveTo>
                    <a:pt x="2108" y="0"/>
                  </a:moveTo>
                  <a:cubicBezTo>
                    <a:pt x="2049" y="0"/>
                    <a:pt x="1991" y="34"/>
                    <a:pt x="1991" y="100"/>
                  </a:cubicBezTo>
                  <a:cubicBezTo>
                    <a:pt x="2024" y="1101"/>
                    <a:pt x="2091" y="2135"/>
                    <a:pt x="2258" y="3136"/>
                  </a:cubicBezTo>
                  <a:cubicBezTo>
                    <a:pt x="2325" y="3603"/>
                    <a:pt x="2425" y="4037"/>
                    <a:pt x="2491" y="4504"/>
                  </a:cubicBezTo>
                  <a:cubicBezTo>
                    <a:pt x="2358" y="4403"/>
                    <a:pt x="2191" y="4337"/>
                    <a:pt x="2024" y="4303"/>
                  </a:cubicBezTo>
                  <a:cubicBezTo>
                    <a:pt x="1791" y="4203"/>
                    <a:pt x="1591" y="4137"/>
                    <a:pt x="1391" y="4070"/>
                  </a:cubicBezTo>
                  <a:cubicBezTo>
                    <a:pt x="957" y="3936"/>
                    <a:pt x="557" y="3803"/>
                    <a:pt x="123" y="3703"/>
                  </a:cubicBezTo>
                  <a:cubicBezTo>
                    <a:pt x="112" y="3699"/>
                    <a:pt x="102" y="3698"/>
                    <a:pt x="93" y="3698"/>
                  </a:cubicBezTo>
                  <a:cubicBezTo>
                    <a:pt x="17" y="3698"/>
                    <a:pt x="1" y="3807"/>
                    <a:pt x="90" y="3836"/>
                  </a:cubicBezTo>
                  <a:cubicBezTo>
                    <a:pt x="490" y="3936"/>
                    <a:pt x="924" y="4070"/>
                    <a:pt x="1324" y="4237"/>
                  </a:cubicBezTo>
                  <a:lnTo>
                    <a:pt x="1924" y="4470"/>
                  </a:lnTo>
                  <a:cubicBezTo>
                    <a:pt x="2124" y="4570"/>
                    <a:pt x="2325" y="4637"/>
                    <a:pt x="2525" y="4670"/>
                  </a:cubicBezTo>
                  <a:cubicBezTo>
                    <a:pt x="2591" y="5104"/>
                    <a:pt x="2725" y="5504"/>
                    <a:pt x="2892" y="5905"/>
                  </a:cubicBezTo>
                  <a:cubicBezTo>
                    <a:pt x="2915" y="5939"/>
                    <a:pt x="2946" y="5954"/>
                    <a:pt x="2977" y="5954"/>
                  </a:cubicBezTo>
                  <a:cubicBezTo>
                    <a:pt x="3035" y="5954"/>
                    <a:pt x="3092" y="5903"/>
                    <a:pt x="3092" y="5838"/>
                  </a:cubicBezTo>
                  <a:cubicBezTo>
                    <a:pt x="3058" y="5337"/>
                    <a:pt x="2958" y="4837"/>
                    <a:pt x="2825" y="4337"/>
                  </a:cubicBezTo>
                  <a:cubicBezTo>
                    <a:pt x="2691" y="3870"/>
                    <a:pt x="2591" y="3369"/>
                    <a:pt x="2525" y="2869"/>
                  </a:cubicBezTo>
                  <a:cubicBezTo>
                    <a:pt x="2525" y="2802"/>
                    <a:pt x="2525" y="2769"/>
                    <a:pt x="2491" y="2702"/>
                  </a:cubicBezTo>
                  <a:cubicBezTo>
                    <a:pt x="2558" y="2569"/>
                    <a:pt x="2591" y="2435"/>
                    <a:pt x="2625" y="2335"/>
                  </a:cubicBezTo>
                  <a:cubicBezTo>
                    <a:pt x="2725" y="2102"/>
                    <a:pt x="2825" y="1935"/>
                    <a:pt x="2958" y="1701"/>
                  </a:cubicBezTo>
                  <a:cubicBezTo>
                    <a:pt x="3158" y="1268"/>
                    <a:pt x="3392" y="868"/>
                    <a:pt x="3692" y="467"/>
                  </a:cubicBezTo>
                  <a:cubicBezTo>
                    <a:pt x="3716" y="420"/>
                    <a:pt x="3673" y="373"/>
                    <a:pt x="3634" y="373"/>
                  </a:cubicBezTo>
                  <a:cubicBezTo>
                    <a:pt x="3617" y="373"/>
                    <a:pt x="3602" y="381"/>
                    <a:pt x="3592" y="401"/>
                  </a:cubicBezTo>
                  <a:cubicBezTo>
                    <a:pt x="3259" y="767"/>
                    <a:pt x="2958" y="1201"/>
                    <a:pt x="2758" y="1635"/>
                  </a:cubicBezTo>
                  <a:cubicBezTo>
                    <a:pt x="2625" y="1868"/>
                    <a:pt x="2525" y="2068"/>
                    <a:pt x="2458" y="2302"/>
                  </a:cubicBezTo>
                  <a:cubicBezTo>
                    <a:pt x="2358" y="1568"/>
                    <a:pt x="2258" y="834"/>
                    <a:pt x="2224" y="100"/>
                  </a:cubicBezTo>
                  <a:cubicBezTo>
                    <a:pt x="2224" y="34"/>
                    <a:pt x="2166" y="0"/>
                    <a:pt x="2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4620375" y="2035875"/>
              <a:ext cx="66775" cy="191025"/>
            </a:xfrm>
            <a:custGeom>
              <a:avLst/>
              <a:gdLst/>
              <a:ahLst/>
              <a:cxnLst/>
              <a:rect l="l" t="t" r="r" b="b"/>
              <a:pathLst>
                <a:path w="2671" h="7641" extrusionOk="0">
                  <a:moveTo>
                    <a:pt x="2161" y="0"/>
                  </a:moveTo>
                  <a:cubicBezTo>
                    <a:pt x="2125" y="0"/>
                    <a:pt x="2092" y="21"/>
                    <a:pt x="2092" y="75"/>
                  </a:cubicBezTo>
                  <a:cubicBezTo>
                    <a:pt x="1759" y="1342"/>
                    <a:pt x="1425" y="2610"/>
                    <a:pt x="1092" y="3878"/>
                  </a:cubicBezTo>
                  <a:lnTo>
                    <a:pt x="625" y="5779"/>
                  </a:lnTo>
                  <a:lnTo>
                    <a:pt x="558" y="6012"/>
                  </a:lnTo>
                  <a:lnTo>
                    <a:pt x="525" y="6046"/>
                  </a:lnTo>
                  <a:lnTo>
                    <a:pt x="391" y="6146"/>
                  </a:lnTo>
                  <a:cubicBezTo>
                    <a:pt x="358" y="6213"/>
                    <a:pt x="291" y="6279"/>
                    <a:pt x="258" y="6346"/>
                  </a:cubicBezTo>
                  <a:cubicBezTo>
                    <a:pt x="229" y="6375"/>
                    <a:pt x="250" y="6453"/>
                    <a:pt x="320" y="6453"/>
                  </a:cubicBezTo>
                  <a:cubicBezTo>
                    <a:pt x="331" y="6453"/>
                    <a:pt x="344" y="6451"/>
                    <a:pt x="358" y="6446"/>
                  </a:cubicBezTo>
                  <a:cubicBezTo>
                    <a:pt x="391" y="6413"/>
                    <a:pt x="425" y="6413"/>
                    <a:pt x="458" y="6379"/>
                  </a:cubicBezTo>
                  <a:lnTo>
                    <a:pt x="458" y="6379"/>
                  </a:lnTo>
                  <a:cubicBezTo>
                    <a:pt x="458" y="6446"/>
                    <a:pt x="425" y="6513"/>
                    <a:pt x="391" y="6580"/>
                  </a:cubicBezTo>
                  <a:cubicBezTo>
                    <a:pt x="291" y="6913"/>
                    <a:pt x="124" y="7213"/>
                    <a:pt x="24" y="7514"/>
                  </a:cubicBezTo>
                  <a:cubicBezTo>
                    <a:pt x="0" y="7586"/>
                    <a:pt x="63" y="7640"/>
                    <a:pt x="125" y="7640"/>
                  </a:cubicBezTo>
                  <a:cubicBezTo>
                    <a:pt x="149" y="7640"/>
                    <a:pt x="172" y="7632"/>
                    <a:pt x="191" y="7614"/>
                  </a:cubicBezTo>
                  <a:cubicBezTo>
                    <a:pt x="525" y="7247"/>
                    <a:pt x="758" y="6746"/>
                    <a:pt x="825" y="6213"/>
                  </a:cubicBezTo>
                  <a:lnTo>
                    <a:pt x="892" y="6046"/>
                  </a:lnTo>
                  <a:lnTo>
                    <a:pt x="958" y="5979"/>
                  </a:lnTo>
                  <a:lnTo>
                    <a:pt x="1525" y="5445"/>
                  </a:lnTo>
                  <a:lnTo>
                    <a:pt x="2593" y="4511"/>
                  </a:lnTo>
                  <a:cubicBezTo>
                    <a:pt x="2670" y="4486"/>
                    <a:pt x="2628" y="4380"/>
                    <a:pt x="2558" y="4380"/>
                  </a:cubicBezTo>
                  <a:cubicBezTo>
                    <a:pt x="2538" y="4380"/>
                    <a:pt x="2515" y="4389"/>
                    <a:pt x="2493" y="4411"/>
                  </a:cubicBezTo>
                  <a:lnTo>
                    <a:pt x="1359" y="5345"/>
                  </a:lnTo>
                  <a:lnTo>
                    <a:pt x="992" y="5679"/>
                  </a:lnTo>
                  <a:cubicBezTo>
                    <a:pt x="1092" y="5212"/>
                    <a:pt x="1192" y="4745"/>
                    <a:pt x="1325" y="4278"/>
                  </a:cubicBezTo>
                  <a:cubicBezTo>
                    <a:pt x="1659" y="2910"/>
                    <a:pt x="1959" y="1509"/>
                    <a:pt x="2259" y="108"/>
                  </a:cubicBezTo>
                  <a:cubicBezTo>
                    <a:pt x="2279" y="48"/>
                    <a:pt x="2215" y="0"/>
                    <a:pt x="2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611375" y="2049350"/>
              <a:ext cx="35475" cy="87225"/>
            </a:xfrm>
            <a:custGeom>
              <a:avLst/>
              <a:gdLst/>
              <a:ahLst/>
              <a:cxnLst/>
              <a:rect l="l" t="t" r="r" b="b"/>
              <a:pathLst>
                <a:path w="1419" h="3489" extrusionOk="0">
                  <a:moveTo>
                    <a:pt x="140" y="1"/>
                  </a:moveTo>
                  <a:cubicBezTo>
                    <a:pt x="63" y="1"/>
                    <a:pt x="1" y="95"/>
                    <a:pt x="51" y="170"/>
                  </a:cubicBezTo>
                  <a:cubicBezTo>
                    <a:pt x="451" y="670"/>
                    <a:pt x="718" y="1204"/>
                    <a:pt x="885" y="1804"/>
                  </a:cubicBezTo>
                  <a:cubicBezTo>
                    <a:pt x="985" y="2071"/>
                    <a:pt x="1051" y="2338"/>
                    <a:pt x="1085" y="2605"/>
                  </a:cubicBezTo>
                  <a:cubicBezTo>
                    <a:pt x="1118" y="2738"/>
                    <a:pt x="1118" y="2905"/>
                    <a:pt x="1152" y="3038"/>
                  </a:cubicBezTo>
                  <a:cubicBezTo>
                    <a:pt x="1152" y="3172"/>
                    <a:pt x="1152" y="3305"/>
                    <a:pt x="1218" y="3439"/>
                  </a:cubicBezTo>
                  <a:cubicBezTo>
                    <a:pt x="1218" y="3472"/>
                    <a:pt x="1243" y="3489"/>
                    <a:pt x="1272" y="3489"/>
                  </a:cubicBezTo>
                  <a:cubicBezTo>
                    <a:pt x="1302" y="3489"/>
                    <a:pt x="1335" y="3472"/>
                    <a:pt x="1352" y="3439"/>
                  </a:cubicBezTo>
                  <a:cubicBezTo>
                    <a:pt x="1418" y="3172"/>
                    <a:pt x="1418" y="2872"/>
                    <a:pt x="1352" y="2605"/>
                  </a:cubicBezTo>
                  <a:cubicBezTo>
                    <a:pt x="1318" y="2305"/>
                    <a:pt x="1252" y="2004"/>
                    <a:pt x="1152" y="1704"/>
                  </a:cubicBezTo>
                  <a:cubicBezTo>
                    <a:pt x="951" y="1104"/>
                    <a:pt x="618" y="537"/>
                    <a:pt x="218" y="36"/>
                  </a:cubicBezTo>
                  <a:cubicBezTo>
                    <a:pt x="193" y="11"/>
                    <a:pt x="165" y="1"/>
                    <a:pt x="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3888225" y="1967550"/>
              <a:ext cx="189050" cy="66875"/>
            </a:xfrm>
            <a:custGeom>
              <a:avLst/>
              <a:gdLst/>
              <a:ahLst/>
              <a:cxnLst/>
              <a:rect l="l" t="t" r="r" b="b"/>
              <a:pathLst>
                <a:path w="7562" h="2675" extrusionOk="0">
                  <a:moveTo>
                    <a:pt x="125" y="1"/>
                  </a:moveTo>
                  <a:cubicBezTo>
                    <a:pt x="44" y="1"/>
                    <a:pt x="0" y="113"/>
                    <a:pt x="89" y="173"/>
                  </a:cubicBezTo>
                  <a:cubicBezTo>
                    <a:pt x="623" y="540"/>
                    <a:pt x="1224" y="840"/>
                    <a:pt x="1824" y="1107"/>
                  </a:cubicBezTo>
                  <a:cubicBezTo>
                    <a:pt x="2992" y="1640"/>
                    <a:pt x="4259" y="2074"/>
                    <a:pt x="5527" y="2374"/>
                  </a:cubicBezTo>
                  <a:cubicBezTo>
                    <a:pt x="6160" y="2541"/>
                    <a:pt x="6794" y="2641"/>
                    <a:pt x="7428" y="2674"/>
                  </a:cubicBezTo>
                  <a:cubicBezTo>
                    <a:pt x="7495" y="2674"/>
                    <a:pt x="7561" y="2574"/>
                    <a:pt x="7461" y="2541"/>
                  </a:cubicBezTo>
                  <a:cubicBezTo>
                    <a:pt x="6861" y="2374"/>
                    <a:pt x="6227" y="2274"/>
                    <a:pt x="5593" y="2141"/>
                  </a:cubicBezTo>
                  <a:lnTo>
                    <a:pt x="5226" y="2007"/>
                  </a:lnTo>
                  <a:lnTo>
                    <a:pt x="5126" y="1941"/>
                  </a:lnTo>
                  <a:lnTo>
                    <a:pt x="4960" y="1807"/>
                  </a:lnTo>
                  <a:cubicBezTo>
                    <a:pt x="4860" y="1707"/>
                    <a:pt x="4759" y="1574"/>
                    <a:pt x="4659" y="1474"/>
                  </a:cubicBezTo>
                  <a:cubicBezTo>
                    <a:pt x="4493" y="1240"/>
                    <a:pt x="4326" y="1007"/>
                    <a:pt x="4192" y="773"/>
                  </a:cubicBezTo>
                  <a:cubicBezTo>
                    <a:pt x="4180" y="722"/>
                    <a:pt x="4147" y="700"/>
                    <a:pt x="4114" y="700"/>
                  </a:cubicBezTo>
                  <a:cubicBezTo>
                    <a:pt x="4061" y="700"/>
                    <a:pt x="4005" y="757"/>
                    <a:pt x="4026" y="840"/>
                  </a:cubicBezTo>
                  <a:cubicBezTo>
                    <a:pt x="4159" y="1140"/>
                    <a:pt x="4292" y="1407"/>
                    <a:pt x="4493" y="1674"/>
                  </a:cubicBezTo>
                  <a:cubicBezTo>
                    <a:pt x="4593" y="1740"/>
                    <a:pt x="4659" y="1841"/>
                    <a:pt x="4726" y="1907"/>
                  </a:cubicBezTo>
                  <a:cubicBezTo>
                    <a:pt x="4393" y="1807"/>
                    <a:pt x="4059" y="1707"/>
                    <a:pt x="3759" y="1607"/>
                  </a:cubicBezTo>
                  <a:cubicBezTo>
                    <a:pt x="3125" y="1374"/>
                    <a:pt x="2525" y="1140"/>
                    <a:pt x="1957" y="873"/>
                  </a:cubicBezTo>
                  <a:cubicBezTo>
                    <a:pt x="1357" y="606"/>
                    <a:pt x="790" y="273"/>
                    <a:pt x="156" y="6"/>
                  </a:cubicBezTo>
                  <a:cubicBezTo>
                    <a:pt x="145" y="2"/>
                    <a:pt x="135" y="1"/>
                    <a:pt x="1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3870425" y="1994375"/>
              <a:ext cx="51750" cy="6200"/>
            </a:xfrm>
            <a:custGeom>
              <a:avLst/>
              <a:gdLst/>
              <a:ahLst/>
              <a:cxnLst/>
              <a:rect l="l" t="t" r="r" b="b"/>
              <a:pathLst>
                <a:path w="2070" h="248" extrusionOk="0">
                  <a:moveTo>
                    <a:pt x="1769" y="0"/>
                  </a:moveTo>
                  <a:lnTo>
                    <a:pt x="1535" y="34"/>
                  </a:lnTo>
                  <a:cubicBezTo>
                    <a:pt x="1369" y="34"/>
                    <a:pt x="1202" y="67"/>
                    <a:pt x="1035" y="67"/>
                  </a:cubicBezTo>
                  <a:lnTo>
                    <a:pt x="68" y="67"/>
                  </a:lnTo>
                  <a:cubicBezTo>
                    <a:pt x="1" y="100"/>
                    <a:pt x="1" y="167"/>
                    <a:pt x="68" y="200"/>
                  </a:cubicBezTo>
                  <a:cubicBezTo>
                    <a:pt x="303" y="224"/>
                    <a:pt x="539" y="248"/>
                    <a:pt x="775" y="248"/>
                  </a:cubicBezTo>
                  <a:cubicBezTo>
                    <a:pt x="873" y="248"/>
                    <a:pt x="971" y="244"/>
                    <a:pt x="1068" y="234"/>
                  </a:cubicBezTo>
                  <a:cubicBezTo>
                    <a:pt x="1235" y="234"/>
                    <a:pt x="1402" y="234"/>
                    <a:pt x="1569" y="200"/>
                  </a:cubicBezTo>
                  <a:lnTo>
                    <a:pt x="1836" y="167"/>
                  </a:lnTo>
                  <a:cubicBezTo>
                    <a:pt x="1902" y="167"/>
                    <a:pt x="1969" y="167"/>
                    <a:pt x="2036" y="134"/>
                  </a:cubicBezTo>
                  <a:cubicBezTo>
                    <a:pt x="2069" y="67"/>
                    <a:pt x="2069" y="34"/>
                    <a:pt x="2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3491475" y="2140800"/>
              <a:ext cx="468225" cy="106700"/>
            </a:xfrm>
            <a:custGeom>
              <a:avLst/>
              <a:gdLst/>
              <a:ahLst/>
              <a:cxnLst/>
              <a:rect l="l" t="t" r="r" b="b"/>
              <a:pathLst>
                <a:path w="18729" h="4268" extrusionOk="0">
                  <a:moveTo>
                    <a:pt x="129" y="1"/>
                  </a:moveTo>
                  <a:cubicBezTo>
                    <a:pt x="33" y="1"/>
                    <a:pt x="0" y="152"/>
                    <a:pt x="115" y="181"/>
                  </a:cubicBezTo>
                  <a:cubicBezTo>
                    <a:pt x="4651" y="2316"/>
                    <a:pt x="9522" y="3617"/>
                    <a:pt x="14492" y="4084"/>
                  </a:cubicBezTo>
                  <a:cubicBezTo>
                    <a:pt x="15159" y="4150"/>
                    <a:pt x="15826" y="4184"/>
                    <a:pt x="16493" y="4217"/>
                  </a:cubicBezTo>
                  <a:cubicBezTo>
                    <a:pt x="16843" y="4251"/>
                    <a:pt x="17202" y="4267"/>
                    <a:pt x="17565" y="4267"/>
                  </a:cubicBezTo>
                  <a:cubicBezTo>
                    <a:pt x="17928" y="4267"/>
                    <a:pt x="18294" y="4251"/>
                    <a:pt x="18661" y="4217"/>
                  </a:cubicBezTo>
                  <a:cubicBezTo>
                    <a:pt x="18728" y="4217"/>
                    <a:pt x="18728" y="4084"/>
                    <a:pt x="18628" y="4084"/>
                  </a:cubicBezTo>
                  <a:cubicBezTo>
                    <a:pt x="18028" y="4017"/>
                    <a:pt x="17427" y="4050"/>
                    <a:pt x="16793" y="4017"/>
                  </a:cubicBezTo>
                  <a:cubicBezTo>
                    <a:pt x="16560" y="4017"/>
                    <a:pt x="16326" y="3984"/>
                    <a:pt x="16093" y="3950"/>
                  </a:cubicBezTo>
                  <a:cubicBezTo>
                    <a:pt x="16126" y="3950"/>
                    <a:pt x="16160" y="3884"/>
                    <a:pt x="16126" y="3850"/>
                  </a:cubicBezTo>
                  <a:cubicBezTo>
                    <a:pt x="15793" y="3350"/>
                    <a:pt x="15392" y="2850"/>
                    <a:pt x="15025" y="2349"/>
                  </a:cubicBezTo>
                  <a:cubicBezTo>
                    <a:pt x="14625" y="1749"/>
                    <a:pt x="14292" y="1115"/>
                    <a:pt x="14025" y="414"/>
                  </a:cubicBezTo>
                  <a:cubicBezTo>
                    <a:pt x="14015" y="385"/>
                    <a:pt x="13994" y="373"/>
                    <a:pt x="13969" y="373"/>
                  </a:cubicBezTo>
                  <a:cubicBezTo>
                    <a:pt x="13911" y="373"/>
                    <a:pt x="13834" y="444"/>
                    <a:pt x="13858" y="515"/>
                  </a:cubicBezTo>
                  <a:cubicBezTo>
                    <a:pt x="14091" y="1182"/>
                    <a:pt x="14392" y="1782"/>
                    <a:pt x="14759" y="2383"/>
                  </a:cubicBezTo>
                  <a:cubicBezTo>
                    <a:pt x="15059" y="2983"/>
                    <a:pt x="15492" y="3517"/>
                    <a:pt x="16026" y="3950"/>
                  </a:cubicBezTo>
                  <a:cubicBezTo>
                    <a:pt x="15626" y="3917"/>
                    <a:pt x="15259" y="3917"/>
                    <a:pt x="14859" y="3884"/>
                  </a:cubicBezTo>
                  <a:cubicBezTo>
                    <a:pt x="13624" y="3784"/>
                    <a:pt x="12390" y="3617"/>
                    <a:pt x="11189" y="3383"/>
                  </a:cubicBezTo>
                  <a:cubicBezTo>
                    <a:pt x="8754" y="2983"/>
                    <a:pt x="6386" y="2349"/>
                    <a:pt x="4084" y="1549"/>
                  </a:cubicBezTo>
                  <a:cubicBezTo>
                    <a:pt x="2750" y="1082"/>
                    <a:pt x="1449" y="581"/>
                    <a:pt x="182" y="14"/>
                  </a:cubicBezTo>
                  <a:cubicBezTo>
                    <a:pt x="163" y="5"/>
                    <a:pt x="145" y="1"/>
                    <a:pt x="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4348725" y="1601425"/>
              <a:ext cx="336750" cy="518850"/>
            </a:xfrm>
            <a:custGeom>
              <a:avLst/>
              <a:gdLst/>
              <a:ahLst/>
              <a:cxnLst/>
              <a:rect l="l" t="t" r="r" b="b"/>
              <a:pathLst>
                <a:path w="13470" h="20754" extrusionOk="0">
                  <a:moveTo>
                    <a:pt x="5504" y="1"/>
                  </a:moveTo>
                  <a:cubicBezTo>
                    <a:pt x="5424" y="1"/>
                    <a:pt x="5341" y="13"/>
                    <a:pt x="5253" y="40"/>
                  </a:cubicBezTo>
                  <a:cubicBezTo>
                    <a:pt x="4085" y="441"/>
                    <a:pt x="4586" y="1808"/>
                    <a:pt x="4686" y="2042"/>
                  </a:cubicBezTo>
                  <a:cubicBezTo>
                    <a:pt x="4586" y="1875"/>
                    <a:pt x="4486" y="1708"/>
                    <a:pt x="4319" y="1575"/>
                  </a:cubicBezTo>
                  <a:cubicBezTo>
                    <a:pt x="4188" y="1444"/>
                    <a:pt x="4025" y="1337"/>
                    <a:pt x="3849" y="1337"/>
                  </a:cubicBezTo>
                  <a:cubicBezTo>
                    <a:pt x="3667" y="1337"/>
                    <a:pt x="3472" y="1452"/>
                    <a:pt x="3285" y="1775"/>
                  </a:cubicBezTo>
                  <a:cubicBezTo>
                    <a:pt x="2651" y="2909"/>
                    <a:pt x="6988" y="5511"/>
                    <a:pt x="6988" y="5511"/>
                  </a:cubicBezTo>
                  <a:cubicBezTo>
                    <a:pt x="4085" y="9114"/>
                    <a:pt x="1951" y="13283"/>
                    <a:pt x="750" y="17753"/>
                  </a:cubicBezTo>
                  <a:cubicBezTo>
                    <a:pt x="169" y="19985"/>
                    <a:pt x="1" y="20753"/>
                    <a:pt x="45" y="20753"/>
                  </a:cubicBezTo>
                  <a:cubicBezTo>
                    <a:pt x="144" y="20753"/>
                    <a:pt x="1283" y="16986"/>
                    <a:pt x="1283" y="16986"/>
                  </a:cubicBezTo>
                  <a:cubicBezTo>
                    <a:pt x="1617" y="16319"/>
                    <a:pt x="4152" y="8213"/>
                    <a:pt x="8555" y="6645"/>
                  </a:cubicBezTo>
                  <a:cubicBezTo>
                    <a:pt x="8555" y="6645"/>
                    <a:pt x="10277" y="8227"/>
                    <a:pt x="11413" y="8227"/>
                  </a:cubicBezTo>
                  <a:cubicBezTo>
                    <a:pt x="11842" y="8227"/>
                    <a:pt x="12188" y="8001"/>
                    <a:pt x="12325" y="7379"/>
                  </a:cubicBezTo>
                  <a:cubicBezTo>
                    <a:pt x="12425" y="7012"/>
                    <a:pt x="12258" y="6645"/>
                    <a:pt x="11924" y="6512"/>
                  </a:cubicBezTo>
                  <a:lnTo>
                    <a:pt x="11924" y="6512"/>
                  </a:lnTo>
                  <a:cubicBezTo>
                    <a:pt x="11924" y="6512"/>
                    <a:pt x="12017" y="6517"/>
                    <a:pt x="12154" y="6517"/>
                  </a:cubicBezTo>
                  <a:cubicBezTo>
                    <a:pt x="12587" y="6517"/>
                    <a:pt x="13470" y="6460"/>
                    <a:pt x="13292" y="5978"/>
                  </a:cubicBezTo>
                  <a:cubicBezTo>
                    <a:pt x="13025" y="5344"/>
                    <a:pt x="11491" y="5077"/>
                    <a:pt x="11491" y="5077"/>
                  </a:cubicBezTo>
                  <a:cubicBezTo>
                    <a:pt x="11491" y="5077"/>
                    <a:pt x="12825" y="4410"/>
                    <a:pt x="11924" y="3643"/>
                  </a:cubicBezTo>
                  <a:cubicBezTo>
                    <a:pt x="11692" y="3436"/>
                    <a:pt x="11478" y="3359"/>
                    <a:pt x="11286" y="3359"/>
                  </a:cubicBezTo>
                  <a:cubicBezTo>
                    <a:pt x="10735" y="3359"/>
                    <a:pt x="10373" y="4002"/>
                    <a:pt x="10323" y="4077"/>
                  </a:cubicBezTo>
                  <a:cubicBezTo>
                    <a:pt x="10390" y="3943"/>
                    <a:pt x="11090" y="2142"/>
                    <a:pt x="10156" y="1942"/>
                  </a:cubicBezTo>
                  <a:cubicBezTo>
                    <a:pt x="10088" y="1925"/>
                    <a:pt x="10020" y="1917"/>
                    <a:pt x="9954" y="1917"/>
                  </a:cubicBezTo>
                  <a:cubicBezTo>
                    <a:pt x="9123" y="1917"/>
                    <a:pt x="8522" y="3176"/>
                    <a:pt x="8522" y="3176"/>
                  </a:cubicBezTo>
                  <a:cubicBezTo>
                    <a:pt x="8522" y="3176"/>
                    <a:pt x="8847" y="773"/>
                    <a:pt x="8022" y="773"/>
                  </a:cubicBezTo>
                  <a:cubicBezTo>
                    <a:pt x="8011" y="773"/>
                    <a:pt x="8000" y="773"/>
                    <a:pt x="7988" y="774"/>
                  </a:cubicBezTo>
                  <a:cubicBezTo>
                    <a:pt x="7088" y="841"/>
                    <a:pt x="6988" y="2409"/>
                    <a:pt x="6988" y="2409"/>
                  </a:cubicBezTo>
                  <a:cubicBezTo>
                    <a:pt x="6988" y="2409"/>
                    <a:pt x="6610" y="1"/>
                    <a:pt x="55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4451700" y="1602100"/>
              <a:ext cx="233775" cy="189075"/>
            </a:xfrm>
            <a:custGeom>
              <a:avLst/>
              <a:gdLst/>
              <a:ahLst/>
              <a:cxnLst/>
              <a:rect l="l" t="t" r="r" b="b"/>
              <a:pathLst>
                <a:path w="9351" h="7563" extrusionOk="0">
                  <a:moveTo>
                    <a:pt x="200" y="1548"/>
                  </a:moveTo>
                  <a:lnTo>
                    <a:pt x="547" y="1981"/>
                  </a:lnTo>
                  <a:lnTo>
                    <a:pt x="547" y="1981"/>
                  </a:lnTo>
                  <a:cubicBezTo>
                    <a:pt x="453" y="1826"/>
                    <a:pt x="356" y="1672"/>
                    <a:pt x="200" y="1548"/>
                  </a:cubicBezTo>
                  <a:close/>
                  <a:moveTo>
                    <a:pt x="1404" y="1"/>
                  </a:moveTo>
                  <a:cubicBezTo>
                    <a:pt x="1318" y="1"/>
                    <a:pt x="1228" y="15"/>
                    <a:pt x="1134" y="47"/>
                  </a:cubicBezTo>
                  <a:cubicBezTo>
                    <a:pt x="0" y="403"/>
                    <a:pt x="439" y="1734"/>
                    <a:pt x="557" y="1994"/>
                  </a:cubicBezTo>
                  <a:lnTo>
                    <a:pt x="557" y="1994"/>
                  </a:lnTo>
                  <a:lnTo>
                    <a:pt x="547" y="1981"/>
                  </a:lnTo>
                  <a:lnTo>
                    <a:pt x="547" y="1981"/>
                  </a:lnTo>
                  <a:cubicBezTo>
                    <a:pt x="554" y="1993"/>
                    <a:pt x="560" y="2004"/>
                    <a:pt x="567" y="2015"/>
                  </a:cubicBezTo>
                  <a:cubicBezTo>
                    <a:pt x="564" y="2009"/>
                    <a:pt x="561" y="2002"/>
                    <a:pt x="557" y="1994"/>
                  </a:cubicBezTo>
                  <a:lnTo>
                    <a:pt x="557" y="1994"/>
                  </a:lnTo>
                  <a:lnTo>
                    <a:pt x="600" y="2048"/>
                  </a:lnTo>
                  <a:cubicBezTo>
                    <a:pt x="600" y="2048"/>
                    <a:pt x="734" y="1035"/>
                    <a:pt x="1239" y="1035"/>
                  </a:cubicBezTo>
                  <a:cubicBezTo>
                    <a:pt x="1299" y="1035"/>
                    <a:pt x="1364" y="1049"/>
                    <a:pt x="1434" y="1081"/>
                  </a:cubicBezTo>
                  <a:cubicBezTo>
                    <a:pt x="1901" y="1348"/>
                    <a:pt x="2301" y="2415"/>
                    <a:pt x="2468" y="3016"/>
                  </a:cubicBezTo>
                  <a:cubicBezTo>
                    <a:pt x="2436" y="2761"/>
                    <a:pt x="2526" y="2446"/>
                    <a:pt x="3026" y="2446"/>
                  </a:cubicBezTo>
                  <a:cubicBezTo>
                    <a:pt x="3050" y="2446"/>
                    <a:pt x="3076" y="2447"/>
                    <a:pt x="3102" y="2448"/>
                  </a:cubicBezTo>
                  <a:cubicBezTo>
                    <a:pt x="3969" y="2482"/>
                    <a:pt x="4069" y="4350"/>
                    <a:pt x="4069" y="4350"/>
                  </a:cubicBezTo>
                  <a:cubicBezTo>
                    <a:pt x="4069" y="4350"/>
                    <a:pt x="4069" y="3688"/>
                    <a:pt x="4742" y="3688"/>
                  </a:cubicBezTo>
                  <a:cubicBezTo>
                    <a:pt x="4854" y="3688"/>
                    <a:pt x="4984" y="3707"/>
                    <a:pt x="5137" y="3749"/>
                  </a:cubicBezTo>
                  <a:cubicBezTo>
                    <a:pt x="6204" y="4083"/>
                    <a:pt x="6705" y="4717"/>
                    <a:pt x="6138" y="5317"/>
                  </a:cubicBezTo>
                  <a:cubicBezTo>
                    <a:pt x="5737" y="5784"/>
                    <a:pt x="5604" y="5884"/>
                    <a:pt x="5604" y="5918"/>
                  </a:cubicBezTo>
                  <a:cubicBezTo>
                    <a:pt x="5691" y="5874"/>
                    <a:pt x="6447" y="5532"/>
                    <a:pt x="7007" y="5532"/>
                  </a:cubicBezTo>
                  <a:cubicBezTo>
                    <a:pt x="7305" y="5532"/>
                    <a:pt x="7547" y="5628"/>
                    <a:pt x="7605" y="5918"/>
                  </a:cubicBezTo>
                  <a:cubicBezTo>
                    <a:pt x="7672" y="6451"/>
                    <a:pt x="7438" y="6952"/>
                    <a:pt x="6971" y="7185"/>
                  </a:cubicBezTo>
                  <a:cubicBezTo>
                    <a:pt x="7125" y="7435"/>
                    <a:pt x="7389" y="7563"/>
                    <a:pt x="7656" y="7563"/>
                  </a:cubicBezTo>
                  <a:cubicBezTo>
                    <a:pt x="7852" y="7563"/>
                    <a:pt x="8050" y="7493"/>
                    <a:pt x="8206" y="7352"/>
                  </a:cubicBezTo>
                  <a:cubicBezTo>
                    <a:pt x="8306" y="6985"/>
                    <a:pt x="8139" y="6618"/>
                    <a:pt x="7805" y="6485"/>
                  </a:cubicBezTo>
                  <a:lnTo>
                    <a:pt x="7805" y="6485"/>
                  </a:lnTo>
                  <a:cubicBezTo>
                    <a:pt x="7805" y="6485"/>
                    <a:pt x="7898" y="6490"/>
                    <a:pt x="8035" y="6490"/>
                  </a:cubicBezTo>
                  <a:cubicBezTo>
                    <a:pt x="8468" y="6490"/>
                    <a:pt x="9351" y="6433"/>
                    <a:pt x="9173" y="5951"/>
                  </a:cubicBezTo>
                  <a:cubicBezTo>
                    <a:pt x="8906" y="5317"/>
                    <a:pt x="7372" y="5084"/>
                    <a:pt x="7372" y="5084"/>
                  </a:cubicBezTo>
                  <a:cubicBezTo>
                    <a:pt x="7372" y="5084"/>
                    <a:pt x="8706" y="4417"/>
                    <a:pt x="7805" y="3616"/>
                  </a:cubicBezTo>
                  <a:cubicBezTo>
                    <a:pt x="7574" y="3410"/>
                    <a:pt x="7360" y="3332"/>
                    <a:pt x="7169" y="3332"/>
                  </a:cubicBezTo>
                  <a:cubicBezTo>
                    <a:pt x="6616" y="3332"/>
                    <a:pt x="6254" y="3984"/>
                    <a:pt x="6204" y="4083"/>
                  </a:cubicBezTo>
                  <a:cubicBezTo>
                    <a:pt x="6271" y="3916"/>
                    <a:pt x="6971" y="2115"/>
                    <a:pt x="6037" y="1915"/>
                  </a:cubicBezTo>
                  <a:cubicBezTo>
                    <a:pt x="5977" y="1902"/>
                    <a:pt x="5917" y="1896"/>
                    <a:pt x="5858" y="1896"/>
                  </a:cubicBezTo>
                  <a:cubicBezTo>
                    <a:pt x="5015" y="1896"/>
                    <a:pt x="4403" y="3149"/>
                    <a:pt x="4403" y="3149"/>
                  </a:cubicBezTo>
                  <a:cubicBezTo>
                    <a:pt x="4403" y="3149"/>
                    <a:pt x="4728" y="746"/>
                    <a:pt x="3903" y="746"/>
                  </a:cubicBezTo>
                  <a:cubicBezTo>
                    <a:pt x="3892" y="746"/>
                    <a:pt x="3881" y="746"/>
                    <a:pt x="3869" y="747"/>
                  </a:cubicBezTo>
                  <a:cubicBezTo>
                    <a:pt x="2969" y="814"/>
                    <a:pt x="2869" y="2382"/>
                    <a:pt x="2869" y="2382"/>
                  </a:cubicBezTo>
                  <a:cubicBezTo>
                    <a:pt x="2869" y="2382"/>
                    <a:pt x="2496" y="1"/>
                    <a:pt x="1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2591200" y="2206200"/>
              <a:ext cx="2598525" cy="1229225"/>
            </a:xfrm>
            <a:custGeom>
              <a:avLst/>
              <a:gdLst/>
              <a:ahLst/>
              <a:cxnLst/>
              <a:rect l="l" t="t" r="r" b="b"/>
              <a:pathLst>
                <a:path w="103941" h="49169" extrusionOk="0">
                  <a:moveTo>
                    <a:pt x="56774" y="0"/>
                  </a:moveTo>
                  <a:cubicBezTo>
                    <a:pt x="56774" y="0"/>
                    <a:pt x="56645" y="5844"/>
                    <a:pt x="56263" y="5844"/>
                  </a:cubicBezTo>
                  <a:cubicBezTo>
                    <a:pt x="56255" y="5844"/>
                    <a:pt x="56248" y="5842"/>
                    <a:pt x="56240" y="5838"/>
                  </a:cubicBezTo>
                  <a:cubicBezTo>
                    <a:pt x="56187" y="5809"/>
                    <a:pt x="56076" y="5796"/>
                    <a:pt x="55923" y="5796"/>
                  </a:cubicBezTo>
                  <a:cubicBezTo>
                    <a:pt x="54830" y="5796"/>
                    <a:pt x="51570" y="6438"/>
                    <a:pt x="51570" y="6438"/>
                  </a:cubicBezTo>
                  <a:lnTo>
                    <a:pt x="31856" y="12943"/>
                  </a:lnTo>
                  <a:lnTo>
                    <a:pt x="28387" y="17446"/>
                  </a:lnTo>
                  <a:lnTo>
                    <a:pt x="18613" y="30022"/>
                  </a:lnTo>
                  <a:lnTo>
                    <a:pt x="9307" y="32190"/>
                  </a:lnTo>
                  <a:lnTo>
                    <a:pt x="0" y="34358"/>
                  </a:lnTo>
                  <a:cubicBezTo>
                    <a:pt x="0" y="34358"/>
                    <a:pt x="9633" y="37107"/>
                    <a:pt x="15596" y="37107"/>
                  </a:cubicBezTo>
                  <a:cubicBezTo>
                    <a:pt x="16798" y="37107"/>
                    <a:pt x="17852" y="36995"/>
                    <a:pt x="18647" y="36726"/>
                  </a:cubicBezTo>
                  <a:cubicBezTo>
                    <a:pt x="23350" y="35125"/>
                    <a:pt x="24417" y="33824"/>
                    <a:pt x="24417" y="33824"/>
                  </a:cubicBezTo>
                  <a:lnTo>
                    <a:pt x="36326" y="34491"/>
                  </a:lnTo>
                  <a:lnTo>
                    <a:pt x="45232" y="49169"/>
                  </a:lnTo>
                  <a:cubicBezTo>
                    <a:pt x="45232" y="49169"/>
                    <a:pt x="60070" y="44286"/>
                    <a:pt x="61305" y="44286"/>
                  </a:cubicBezTo>
                  <a:cubicBezTo>
                    <a:pt x="61341" y="44286"/>
                    <a:pt x="61365" y="44290"/>
                    <a:pt x="61377" y="44298"/>
                  </a:cubicBezTo>
                  <a:cubicBezTo>
                    <a:pt x="61777" y="44599"/>
                    <a:pt x="74153" y="45666"/>
                    <a:pt x="74153" y="45666"/>
                  </a:cubicBezTo>
                  <a:lnTo>
                    <a:pt x="89230" y="46900"/>
                  </a:lnTo>
                  <a:lnTo>
                    <a:pt x="97436" y="38027"/>
                  </a:lnTo>
                  <a:lnTo>
                    <a:pt x="103941" y="38761"/>
                  </a:lnTo>
                  <a:lnTo>
                    <a:pt x="103941" y="35726"/>
                  </a:lnTo>
                  <a:cubicBezTo>
                    <a:pt x="103941" y="35726"/>
                    <a:pt x="100839" y="33291"/>
                    <a:pt x="100672" y="32890"/>
                  </a:cubicBezTo>
                  <a:cubicBezTo>
                    <a:pt x="100505" y="32457"/>
                    <a:pt x="101472" y="29721"/>
                    <a:pt x="101472" y="29721"/>
                  </a:cubicBezTo>
                  <a:lnTo>
                    <a:pt x="97436" y="27453"/>
                  </a:lnTo>
                  <a:lnTo>
                    <a:pt x="88230" y="21148"/>
                  </a:lnTo>
                  <a:lnTo>
                    <a:pt x="81558" y="16612"/>
                  </a:lnTo>
                  <a:lnTo>
                    <a:pt x="77989" y="13643"/>
                  </a:lnTo>
                  <a:lnTo>
                    <a:pt x="613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2722950" y="2231200"/>
              <a:ext cx="2336700" cy="925700"/>
            </a:xfrm>
            <a:custGeom>
              <a:avLst/>
              <a:gdLst/>
              <a:ahLst/>
              <a:cxnLst/>
              <a:rect l="l" t="t" r="r" b="b"/>
              <a:pathLst>
                <a:path w="93468" h="37028" extrusionOk="0">
                  <a:moveTo>
                    <a:pt x="52471" y="1"/>
                  </a:moveTo>
                  <a:lnTo>
                    <a:pt x="52471" y="8840"/>
                  </a:lnTo>
                  <a:lnTo>
                    <a:pt x="48068" y="10842"/>
                  </a:lnTo>
                  <a:lnTo>
                    <a:pt x="44599" y="9741"/>
                  </a:lnTo>
                  <a:lnTo>
                    <a:pt x="33424" y="11943"/>
                  </a:lnTo>
                  <a:lnTo>
                    <a:pt x="28254" y="12710"/>
                  </a:lnTo>
                  <a:lnTo>
                    <a:pt x="23084" y="16446"/>
                  </a:lnTo>
                  <a:lnTo>
                    <a:pt x="13343" y="29022"/>
                  </a:lnTo>
                  <a:lnTo>
                    <a:pt x="4003" y="31190"/>
                  </a:lnTo>
                  <a:lnTo>
                    <a:pt x="0" y="34659"/>
                  </a:lnTo>
                  <a:cubicBezTo>
                    <a:pt x="0" y="34659"/>
                    <a:pt x="631" y="34675"/>
                    <a:pt x="1628" y="34675"/>
                  </a:cubicBezTo>
                  <a:cubicBezTo>
                    <a:pt x="4949" y="34675"/>
                    <a:pt x="12335" y="34497"/>
                    <a:pt x="13977" y="32958"/>
                  </a:cubicBezTo>
                  <a:lnTo>
                    <a:pt x="16112" y="30990"/>
                  </a:lnTo>
                  <a:lnTo>
                    <a:pt x="22917" y="29822"/>
                  </a:lnTo>
                  <a:lnTo>
                    <a:pt x="26553" y="24919"/>
                  </a:lnTo>
                  <a:lnTo>
                    <a:pt x="32324" y="19181"/>
                  </a:lnTo>
                  <a:cubicBezTo>
                    <a:pt x="32324" y="19181"/>
                    <a:pt x="45500" y="15412"/>
                    <a:pt x="47334" y="14478"/>
                  </a:cubicBezTo>
                  <a:cubicBezTo>
                    <a:pt x="47494" y="14398"/>
                    <a:pt x="47583" y="14362"/>
                    <a:pt x="47613" y="14362"/>
                  </a:cubicBezTo>
                  <a:cubicBezTo>
                    <a:pt x="47932" y="14362"/>
                    <a:pt x="41430" y="18547"/>
                    <a:pt x="41430" y="18547"/>
                  </a:cubicBezTo>
                  <a:lnTo>
                    <a:pt x="42431" y="25986"/>
                  </a:lnTo>
                  <a:lnTo>
                    <a:pt x="42798" y="28188"/>
                  </a:lnTo>
                  <a:lnTo>
                    <a:pt x="59376" y="30756"/>
                  </a:lnTo>
                  <a:lnTo>
                    <a:pt x="65781" y="22850"/>
                  </a:lnTo>
                  <a:lnTo>
                    <a:pt x="68883" y="18514"/>
                  </a:lnTo>
                  <a:lnTo>
                    <a:pt x="74987" y="21783"/>
                  </a:lnTo>
                  <a:lnTo>
                    <a:pt x="72085" y="28154"/>
                  </a:lnTo>
                  <a:lnTo>
                    <a:pt x="79024" y="34425"/>
                  </a:lnTo>
                  <a:lnTo>
                    <a:pt x="90899" y="36894"/>
                  </a:lnTo>
                  <a:lnTo>
                    <a:pt x="92166" y="37027"/>
                  </a:lnTo>
                  <a:lnTo>
                    <a:pt x="93467" y="28188"/>
                  </a:lnTo>
                  <a:lnTo>
                    <a:pt x="82960" y="20148"/>
                  </a:lnTo>
                  <a:lnTo>
                    <a:pt x="74987" y="14044"/>
                  </a:lnTo>
                  <a:lnTo>
                    <a:pt x="72719" y="12643"/>
                  </a:lnTo>
                  <a:lnTo>
                    <a:pt x="52471" y="1"/>
                  </a:lnTo>
                  <a:close/>
                </a:path>
              </a:pathLst>
            </a:custGeom>
            <a:solidFill>
              <a:srgbClr val="CC4B4B">
                <a:alpha val="35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4733550" y="2549925"/>
              <a:ext cx="295225" cy="180825"/>
            </a:xfrm>
            <a:custGeom>
              <a:avLst/>
              <a:gdLst/>
              <a:ahLst/>
              <a:cxnLst/>
              <a:rect l="l" t="t" r="r" b="b"/>
              <a:pathLst>
                <a:path w="11809" h="7233" extrusionOk="0">
                  <a:moveTo>
                    <a:pt x="6705" y="1"/>
                  </a:moveTo>
                  <a:cubicBezTo>
                    <a:pt x="5838" y="1"/>
                    <a:pt x="5613" y="2412"/>
                    <a:pt x="5577" y="2883"/>
                  </a:cubicBezTo>
                  <a:lnTo>
                    <a:pt x="5577" y="2883"/>
                  </a:lnTo>
                  <a:cubicBezTo>
                    <a:pt x="5566" y="2642"/>
                    <a:pt x="5317" y="1922"/>
                    <a:pt x="2803" y="1729"/>
                  </a:cubicBezTo>
                  <a:cubicBezTo>
                    <a:pt x="2718" y="1722"/>
                    <a:pt x="2639" y="1719"/>
                    <a:pt x="2565" y="1719"/>
                  </a:cubicBezTo>
                  <a:cubicBezTo>
                    <a:pt x="0" y="1719"/>
                    <a:pt x="3403" y="5531"/>
                    <a:pt x="3403" y="5531"/>
                  </a:cubicBezTo>
                  <a:lnTo>
                    <a:pt x="6639" y="7233"/>
                  </a:lnTo>
                  <a:cubicBezTo>
                    <a:pt x="6639" y="7233"/>
                    <a:pt x="11809" y="2930"/>
                    <a:pt x="10174" y="1762"/>
                  </a:cubicBezTo>
                  <a:cubicBezTo>
                    <a:pt x="9849" y="1541"/>
                    <a:pt x="9538" y="1451"/>
                    <a:pt x="9249" y="1451"/>
                  </a:cubicBezTo>
                  <a:cubicBezTo>
                    <a:pt x="8571" y="1451"/>
                    <a:pt x="8013" y="1942"/>
                    <a:pt x="7658" y="2365"/>
                  </a:cubicBezTo>
                  <a:lnTo>
                    <a:pt x="7658" y="2365"/>
                  </a:lnTo>
                  <a:cubicBezTo>
                    <a:pt x="7930" y="1830"/>
                    <a:pt x="8093" y="1016"/>
                    <a:pt x="7239" y="261"/>
                  </a:cubicBezTo>
                  <a:cubicBezTo>
                    <a:pt x="7039" y="79"/>
                    <a:pt x="6862" y="1"/>
                    <a:pt x="6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4973925" y="2680425"/>
              <a:ext cx="276875" cy="217050"/>
            </a:xfrm>
            <a:custGeom>
              <a:avLst/>
              <a:gdLst/>
              <a:ahLst/>
              <a:cxnLst/>
              <a:rect l="l" t="t" r="r" b="b"/>
              <a:pathLst>
                <a:path w="11075" h="8682" extrusionOk="0">
                  <a:moveTo>
                    <a:pt x="1265" y="0"/>
                  </a:moveTo>
                  <a:cubicBezTo>
                    <a:pt x="1" y="0"/>
                    <a:pt x="312" y="3465"/>
                    <a:pt x="92" y="3747"/>
                  </a:cubicBezTo>
                  <a:cubicBezTo>
                    <a:pt x="92" y="3747"/>
                    <a:pt x="2438" y="6856"/>
                    <a:pt x="3384" y="6856"/>
                  </a:cubicBezTo>
                  <a:cubicBezTo>
                    <a:pt x="3465" y="6856"/>
                    <a:pt x="3537" y="6833"/>
                    <a:pt x="3595" y="6783"/>
                  </a:cubicBezTo>
                  <a:cubicBezTo>
                    <a:pt x="3721" y="6674"/>
                    <a:pt x="3839" y="6626"/>
                    <a:pt x="3957" y="6626"/>
                  </a:cubicBezTo>
                  <a:cubicBezTo>
                    <a:pt x="4526" y="6626"/>
                    <a:pt x="5088" y="7738"/>
                    <a:pt x="6497" y="8484"/>
                  </a:cubicBezTo>
                  <a:cubicBezTo>
                    <a:pt x="6749" y="8620"/>
                    <a:pt x="7008" y="8681"/>
                    <a:pt x="7269" y="8681"/>
                  </a:cubicBezTo>
                  <a:cubicBezTo>
                    <a:pt x="8800" y="8681"/>
                    <a:pt x="10377" y="6544"/>
                    <a:pt x="10833" y="4748"/>
                  </a:cubicBezTo>
                  <a:cubicBezTo>
                    <a:pt x="11074" y="3870"/>
                    <a:pt x="10461" y="3617"/>
                    <a:pt x="9675" y="3617"/>
                  </a:cubicBezTo>
                  <a:cubicBezTo>
                    <a:pt x="8611" y="3617"/>
                    <a:pt x="7231" y="4081"/>
                    <a:pt x="7231" y="4081"/>
                  </a:cubicBezTo>
                  <a:cubicBezTo>
                    <a:pt x="7231" y="4081"/>
                    <a:pt x="9199" y="2380"/>
                    <a:pt x="7931" y="1212"/>
                  </a:cubicBezTo>
                  <a:cubicBezTo>
                    <a:pt x="7686" y="980"/>
                    <a:pt x="7416" y="886"/>
                    <a:pt x="7139" y="886"/>
                  </a:cubicBezTo>
                  <a:cubicBezTo>
                    <a:pt x="6183" y="886"/>
                    <a:pt x="5153" y="2008"/>
                    <a:pt x="4831" y="2389"/>
                  </a:cubicBezTo>
                  <a:lnTo>
                    <a:pt x="4831" y="2389"/>
                  </a:lnTo>
                  <a:cubicBezTo>
                    <a:pt x="5045" y="2098"/>
                    <a:pt x="5462" y="1345"/>
                    <a:pt x="4729" y="612"/>
                  </a:cubicBezTo>
                  <a:cubicBezTo>
                    <a:pt x="4573" y="456"/>
                    <a:pt x="4400" y="391"/>
                    <a:pt x="4220" y="391"/>
                  </a:cubicBezTo>
                  <a:cubicBezTo>
                    <a:pt x="3316" y="391"/>
                    <a:pt x="2227" y="2013"/>
                    <a:pt x="2227" y="2013"/>
                  </a:cubicBezTo>
                  <a:cubicBezTo>
                    <a:pt x="2227" y="2013"/>
                    <a:pt x="3095" y="545"/>
                    <a:pt x="1527" y="45"/>
                  </a:cubicBezTo>
                  <a:cubicBezTo>
                    <a:pt x="1433" y="15"/>
                    <a:pt x="1345" y="0"/>
                    <a:pt x="12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4580950" y="3028150"/>
              <a:ext cx="387650" cy="81200"/>
            </a:xfrm>
            <a:custGeom>
              <a:avLst/>
              <a:gdLst/>
              <a:ahLst/>
              <a:cxnLst/>
              <a:rect l="l" t="t" r="r" b="b"/>
              <a:pathLst>
                <a:path w="15506" h="3248" extrusionOk="0">
                  <a:moveTo>
                    <a:pt x="13872" y="0"/>
                  </a:moveTo>
                  <a:cubicBezTo>
                    <a:pt x="11020" y="0"/>
                    <a:pt x="5085" y="241"/>
                    <a:pt x="1996" y="241"/>
                  </a:cubicBezTo>
                  <a:cubicBezTo>
                    <a:pt x="830" y="241"/>
                    <a:pt x="70" y="207"/>
                    <a:pt x="34" y="112"/>
                  </a:cubicBezTo>
                  <a:lnTo>
                    <a:pt x="0" y="3248"/>
                  </a:lnTo>
                  <a:lnTo>
                    <a:pt x="5504" y="3248"/>
                  </a:lnTo>
                  <a:cubicBezTo>
                    <a:pt x="5504" y="3248"/>
                    <a:pt x="15344" y="546"/>
                    <a:pt x="15478" y="112"/>
                  </a:cubicBezTo>
                  <a:cubicBezTo>
                    <a:pt x="15505" y="30"/>
                    <a:pt x="14882" y="0"/>
                    <a:pt x="13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4718550" y="3030950"/>
              <a:ext cx="361950" cy="347775"/>
            </a:xfrm>
            <a:custGeom>
              <a:avLst/>
              <a:gdLst/>
              <a:ahLst/>
              <a:cxnLst/>
              <a:rect l="l" t="t" r="r" b="b"/>
              <a:pathLst>
                <a:path w="14478" h="13911" extrusionOk="0">
                  <a:moveTo>
                    <a:pt x="9974" y="0"/>
                  </a:moveTo>
                  <a:lnTo>
                    <a:pt x="0" y="3136"/>
                  </a:lnTo>
                  <a:lnTo>
                    <a:pt x="4837" y="13910"/>
                  </a:lnTo>
                  <a:lnTo>
                    <a:pt x="14477" y="9507"/>
                  </a:lnTo>
                  <a:lnTo>
                    <a:pt x="99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364125" y="3109325"/>
              <a:ext cx="475350" cy="269400"/>
            </a:xfrm>
            <a:custGeom>
              <a:avLst/>
              <a:gdLst/>
              <a:ahLst/>
              <a:cxnLst/>
              <a:rect l="l" t="t" r="r" b="b"/>
              <a:pathLst>
                <a:path w="19014" h="10776" extrusionOk="0">
                  <a:moveTo>
                    <a:pt x="8673" y="1"/>
                  </a:moveTo>
                  <a:lnTo>
                    <a:pt x="0" y="8140"/>
                  </a:lnTo>
                  <a:lnTo>
                    <a:pt x="19014" y="10775"/>
                  </a:lnTo>
                  <a:lnTo>
                    <a:pt x="19014" y="10775"/>
                  </a:lnTo>
                  <a:lnTo>
                    <a:pt x="14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4767750" y="3105175"/>
              <a:ext cx="40875" cy="85700"/>
            </a:xfrm>
            <a:custGeom>
              <a:avLst/>
              <a:gdLst/>
              <a:ahLst/>
              <a:cxnLst/>
              <a:rect l="l" t="t" r="r" b="b"/>
              <a:pathLst>
                <a:path w="1635" h="3428" extrusionOk="0">
                  <a:moveTo>
                    <a:pt x="1435" y="0"/>
                  </a:moveTo>
                  <a:cubicBezTo>
                    <a:pt x="1068" y="33"/>
                    <a:pt x="801" y="334"/>
                    <a:pt x="767" y="701"/>
                  </a:cubicBezTo>
                  <a:cubicBezTo>
                    <a:pt x="734" y="901"/>
                    <a:pt x="767" y="1101"/>
                    <a:pt x="834" y="1301"/>
                  </a:cubicBezTo>
                  <a:cubicBezTo>
                    <a:pt x="867" y="1468"/>
                    <a:pt x="834" y="1635"/>
                    <a:pt x="701" y="1768"/>
                  </a:cubicBezTo>
                  <a:cubicBezTo>
                    <a:pt x="501" y="1968"/>
                    <a:pt x="234" y="2168"/>
                    <a:pt x="200" y="2435"/>
                  </a:cubicBezTo>
                  <a:cubicBezTo>
                    <a:pt x="200" y="2602"/>
                    <a:pt x="300" y="2735"/>
                    <a:pt x="334" y="2869"/>
                  </a:cubicBezTo>
                  <a:cubicBezTo>
                    <a:pt x="367" y="2936"/>
                    <a:pt x="334" y="3036"/>
                    <a:pt x="267" y="3102"/>
                  </a:cubicBezTo>
                  <a:cubicBezTo>
                    <a:pt x="234" y="3202"/>
                    <a:pt x="134" y="3202"/>
                    <a:pt x="67" y="3236"/>
                  </a:cubicBezTo>
                  <a:cubicBezTo>
                    <a:pt x="0" y="3302"/>
                    <a:pt x="0" y="3369"/>
                    <a:pt x="67" y="3403"/>
                  </a:cubicBezTo>
                  <a:cubicBezTo>
                    <a:pt x="106" y="3420"/>
                    <a:pt x="143" y="3428"/>
                    <a:pt x="179" y="3428"/>
                  </a:cubicBezTo>
                  <a:cubicBezTo>
                    <a:pt x="423" y="3428"/>
                    <a:pt x="596" y="3072"/>
                    <a:pt x="567" y="2869"/>
                  </a:cubicBezTo>
                  <a:cubicBezTo>
                    <a:pt x="534" y="2702"/>
                    <a:pt x="400" y="2569"/>
                    <a:pt x="434" y="2402"/>
                  </a:cubicBezTo>
                  <a:cubicBezTo>
                    <a:pt x="501" y="2268"/>
                    <a:pt x="634" y="2135"/>
                    <a:pt x="767" y="2068"/>
                  </a:cubicBezTo>
                  <a:cubicBezTo>
                    <a:pt x="1001" y="1868"/>
                    <a:pt x="1134" y="1568"/>
                    <a:pt x="1101" y="1234"/>
                  </a:cubicBezTo>
                  <a:cubicBezTo>
                    <a:pt x="1034" y="1034"/>
                    <a:pt x="1001" y="834"/>
                    <a:pt x="1034" y="601"/>
                  </a:cubicBezTo>
                  <a:cubicBezTo>
                    <a:pt x="1101" y="400"/>
                    <a:pt x="1301" y="234"/>
                    <a:pt x="1535" y="167"/>
                  </a:cubicBezTo>
                  <a:cubicBezTo>
                    <a:pt x="1635" y="167"/>
                    <a:pt x="1601" y="0"/>
                    <a:pt x="1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4799125" y="3097800"/>
              <a:ext cx="59725" cy="136125"/>
            </a:xfrm>
            <a:custGeom>
              <a:avLst/>
              <a:gdLst/>
              <a:ahLst/>
              <a:cxnLst/>
              <a:rect l="l" t="t" r="r" b="b"/>
              <a:pathLst>
                <a:path w="2389" h="5445" extrusionOk="0">
                  <a:moveTo>
                    <a:pt x="2223" y="1"/>
                  </a:moveTo>
                  <a:cubicBezTo>
                    <a:pt x="2199" y="1"/>
                    <a:pt x="2173" y="9"/>
                    <a:pt x="2148" y="28"/>
                  </a:cubicBezTo>
                  <a:cubicBezTo>
                    <a:pt x="1814" y="195"/>
                    <a:pt x="1514" y="462"/>
                    <a:pt x="1314" y="795"/>
                  </a:cubicBezTo>
                  <a:cubicBezTo>
                    <a:pt x="1114" y="1229"/>
                    <a:pt x="1314" y="1763"/>
                    <a:pt x="1247" y="2230"/>
                  </a:cubicBezTo>
                  <a:cubicBezTo>
                    <a:pt x="1114" y="2764"/>
                    <a:pt x="980" y="3331"/>
                    <a:pt x="847" y="3864"/>
                  </a:cubicBezTo>
                  <a:cubicBezTo>
                    <a:pt x="713" y="4398"/>
                    <a:pt x="680" y="5032"/>
                    <a:pt x="146" y="5232"/>
                  </a:cubicBezTo>
                  <a:cubicBezTo>
                    <a:pt x="0" y="5261"/>
                    <a:pt x="59" y="5444"/>
                    <a:pt x="188" y="5444"/>
                  </a:cubicBezTo>
                  <a:cubicBezTo>
                    <a:pt x="206" y="5444"/>
                    <a:pt x="226" y="5440"/>
                    <a:pt x="246" y="5432"/>
                  </a:cubicBezTo>
                  <a:cubicBezTo>
                    <a:pt x="613" y="5299"/>
                    <a:pt x="880" y="4932"/>
                    <a:pt x="947" y="4565"/>
                  </a:cubicBezTo>
                  <a:cubicBezTo>
                    <a:pt x="1114" y="3998"/>
                    <a:pt x="1214" y="3431"/>
                    <a:pt x="1347" y="2864"/>
                  </a:cubicBezTo>
                  <a:cubicBezTo>
                    <a:pt x="1414" y="2630"/>
                    <a:pt x="1480" y="2363"/>
                    <a:pt x="1514" y="2130"/>
                  </a:cubicBezTo>
                  <a:cubicBezTo>
                    <a:pt x="1547" y="1896"/>
                    <a:pt x="1547" y="1629"/>
                    <a:pt x="1514" y="1396"/>
                  </a:cubicBezTo>
                  <a:cubicBezTo>
                    <a:pt x="1480" y="1162"/>
                    <a:pt x="1547" y="896"/>
                    <a:pt x="1681" y="695"/>
                  </a:cubicBezTo>
                  <a:cubicBezTo>
                    <a:pt x="1847" y="495"/>
                    <a:pt x="2048" y="328"/>
                    <a:pt x="2281" y="195"/>
                  </a:cubicBezTo>
                  <a:cubicBezTo>
                    <a:pt x="2389" y="141"/>
                    <a:pt x="2323" y="1"/>
                    <a:pt x="2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4840025" y="3086525"/>
              <a:ext cx="77325" cy="200250"/>
            </a:xfrm>
            <a:custGeom>
              <a:avLst/>
              <a:gdLst/>
              <a:ahLst/>
              <a:cxnLst/>
              <a:rect l="l" t="t" r="r" b="b"/>
              <a:pathLst>
                <a:path w="3093" h="8010" extrusionOk="0">
                  <a:moveTo>
                    <a:pt x="2928" y="0"/>
                  </a:moveTo>
                  <a:cubicBezTo>
                    <a:pt x="2913" y="0"/>
                    <a:pt x="2897" y="4"/>
                    <a:pt x="2880" y="12"/>
                  </a:cubicBezTo>
                  <a:cubicBezTo>
                    <a:pt x="2246" y="179"/>
                    <a:pt x="1979" y="779"/>
                    <a:pt x="1913" y="1380"/>
                  </a:cubicBezTo>
                  <a:cubicBezTo>
                    <a:pt x="1813" y="2147"/>
                    <a:pt x="2079" y="3014"/>
                    <a:pt x="1546" y="3682"/>
                  </a:cubicBezTo>
                  <a:cubicBezTo>
                    <a:pt x="1412" y="3815"/>
                    <a:pt x="1312" y="3982"/>
                    <a:pt x="1245" y="4149"/>
                  </a:cubicBezTo>
                  <a:cubicBezTo>
                    <a:pt x="1212" y="4282"/>
                    <a:pt x="1212" y="4449"/>
                    <a:pt x="1212" y="4616"/>
                  </a:cubicBezTo>
                  <a:cubicBezTo>
                    <a:pt x="1212" y="5016"/>
                    <a:pt x="879" y="5283"/>
                    <a:pt x="879" y="5716"/>
                  </a:cubicBezTo>
                  <a:cubicBezTo>
                    <a:pt x="912" y="6050"/>
                    <a:pt x="912" y="6417"/>
                    <a:pt x="879" y="6750"/>
                  </a:cubicBezTo>
                  <a:cubicBezTo>
                    <a:pt x="778" y="7184"/>
                    <a:pt x="478" y="7551"/>
                    <a:pt x="111" y="7784"/>
                  </a:cubicBezTo>
                  <a:cubicBezTo>
                    <a:pt x="1" y="7840"/>
                    <a:pt x="50" y="8009"/>
                    <a:pt x="146" y="8009"/>
                  </a:cubicBezTo>
                  <a:cubicBezTo>
                    <a:pt x="166" y="8009"/>
                    <a:pt x="188" y="8002"/>
                    <a:pt x="211" y="7985"/>
                  </a:cubicBezTo>
                  <a:cubicBezTo>
                    <a:pt x="812" y="7651"/>
                    <a:pt x="1145" y="7017"/>
                    <a:pt x="1145" y="6317"/>
                  </a:cubicBezTo>
                  <a:cubicBezTo>
                    <a:pt x="1145" y="6117"/>
                    <a:pt x="1045" y="5883"/>
                    <a:pt x="1079" y="5650"/>
                  </a:cubicBezTo>
                  <a:cubicBezTo>
                    <a:pt x="1112" y="5416"/>
                    <a:pt x="1212" y="5216"/>
                    <a:pt x="1346" y="5049"/>
                  </a:cubicBezTo>
                  <a:cubicBezTo>
                    <a:pt x="1412" y="4916"/>
                    <a:pt x="1446" y="4816"/>
                    <a:pt x="1446" y="4682"/>
                  </a:cubicBezTo>
                  <a:cubicBezTo>
                    <a:pt x="1412" y="4415"/>
                    <a:pt x="1446" y="4182"/>
                    <a:pt x="1579" y="3948"/>
                  </a:cubicBezTo>
                  <a:cubicBezTo>
                    <a:pt x="1813" y="3715"/>
                    <a:pt x="1946" y="3415"/>
                    <a:pt x="2013" y="3081"/>
                  </a:cubicBezTo>
                  <a:cubicBezTo>
                    <a:pt x="2079" y="2714"/>
                    <a:pt x="2113" y="2314"/>
                    <a:pt x="2113" y="1947"/>
                  </a:cubicBezTo>
                  <a:cubicBezTo>
                    <a:pt x="2113" y="1313"/>
                    <a:pt x="2213" y="446"/>
                    <a:pt x="2947" y="212"/>
                  </a:cubicBezTo>
                  <a:cubicBezTo>
                    <a:pt x="3093" y="183"/>
                    <a:pt x="3034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4877725" y="3084950"/>
              <a:ext cx="104150" cy="252625"/>
            </a:xfrm>
            <a:custGeom>
              <a:avLst/>
              <a:gdLst/>
              <a:ahLst/>
              <a:cxnLst/>
              <a:rect l="l" t="t" r="r" b="b"/>
              <a:pathLst>
                <a:path w="4166" h="10105" extrusionOk="0">
                  <a:moveTo>
                    <a:pt x="3766" y="1"/>
                  </a:moveTo>
                  <a:cubicBezTo>
                    <a:pt x="3214" y="1"/>
                    <a:pt x="2750" y="493"/>
                    <a:pt x="2606" y="1009"/>
                  </a:cubicBezTo>
                  <a:cubicBezTo>
                    <a:pt x="2373" y="1843"/>
                    <a:pt x="2806" y="2777"/>
                    <a:pt x="2539" y="3611"/>
                  </a:cubicBezTo>
                  <a:cubicBezTo>
                    <a:pt x="2406" y="4011"/>
                    <a:pt x="2106" y="4145"/>
                    <a:pt x="1806" y="4445"/>
                  </a:cubicBezTo>
                  <a:cubicBezTo>
                    <a:pt x="1572" y="4612"/>
                    <a:pt x="1472" y="4912"/>
                    <a:pt x="1572" y="5179"/>
                  </a:cubicBezTo>
                  <a:cubicBezTo>
                    <a:pt x="1639" y="5346"/>
                    <a:pt x="1739" y="5479"/>
                    <a:pt x="1839" y="5646"/>
                  </a:cubicBezTo>
                  <a:cubicBezTo>
                    <a:pt x="1906" y="5846"/>
                    <a:pt x="1872" y="6080"/>
                    <a:pt x="1739" y="6246"/>
                  </a:cubicBezTo>
                  <a:cubicBezTo>
                    <a:pt x="1505" y="6480"/>
                    <a:pt x="1339" y="6747"/>
                    <a:pt x="1172" y="7047"/>
                  </a:cubicBezTo>
                  <a:cubicBezTo>
                    <a:pt x="1105" y="7247"/>
                    <a:pt x="1105" y="7481"/>
                    <a:pt x="1138" y="7681"/>
                  </a:cubicBezTo>
                  <a:cubicBezTo>
                    <a:pt x="1205" y="7948"/>
                    <a:pt x="1172" y="8214"/>
                    <a:pt x="1005" y="8448"/>
                  </a:cubicBezTo>
                  <a:cubicBezTo>
                    <a:pt x="705" y="8948"/>
                    <a:pt x="338" y="9415"/>
                    <a:pt x="71" y="9916"/>
                  </a:cubicBezTo>
                  <a:cubicBezTo>
                    <a:pt x="0" y="10010"/>
                    <a:pt x="80" y="10104"/>
                    <a:pt x="156" y="10104"/>
                  </a:cubicBezTo>
                  <a:cubicBezTo>
                    <a:pt x="187" y="10104"/>
                    <a:pt x="218" y="10088"/>
                    <a:pt x="238" y="10049"/>
                  </a:cubicBezTo>
                  <a:cubicBezTo>
                    <a:pt x="505" y="9749"/>
                    <a:pt x="705" y="9415"/>
                    <a:pt x="938" y="9082"/>
                  </a:cubicBezTo>
                  <a:cubicBezTo>
                    <a:pt x="1172" y="8781"/>
                    <a:pt x="1372" y="8448"/>
                    <a:pt x="1439" y="8081"/>
                  </a:cubicBezTo>
                  <a:cubicBezTo>
                    <a:pt x="1439" y="7847"/>
                    <a:pt x="1405" y="7614"/>
                    <a:pt x="1372" y="7414"/>
                  </a:cubicBezTo>
                  <a:cubicBezTo>
                    <a:pt x="1372" y="7180"/>
                    <a:pt x="1439" y="6980"/>
                    <a:pt x="1572" y="6813"/>
                  </a:cubicBezTo>
                  <a:cubicBezTo>
                    <a:pt x="1806" y="6580"/>
                    <a:pt x="1972" y="6280"/>
                    <a:pt x="2072" y="5979"/>
                  </a:cubicBezTo>
                  <a:cubicBezTo>
                    <a:pt x="2106" y="5746"/>
                    <a:pt x="2072" y="5512"/>
                    <a:pt x="1939" y="5279"/>
                  </a:cubicBezTo>
                  <a:cubicBezTo>
                    <a:pt x="1839" y="5079"/>
                    <a:pt x="1772" y="4912"/>
                    <a:pt x="1939" y="4712"/>
                  </a:cubicBezTo>
                  <a:cubicBezTo>
                    <a:pt x="2072" y="4612"/>
                    <a:pt x="2173" y="4512"/>
                    <a:pt x="2339" y="4412"/>
                  </a:cubicBezTo>
                  <a:cubicBezTo>
                    <a:pt x="2906" y="3978"/>
                    <a:pt x="2973" y="3244"/>
                    <a:pt x="2906" y="2577"/>
                  </a:cubicBezTo>
                  <a:cubicBezTo>
                    <a:pt x="2806" y="2077"/>
                    <a:pt x="2806" y="1576"/>
                    <a:pt x="2906" y="1076"/>
                  </a:cubicBezTo>
                  <a:cubicBezTo>
                    <a:pt x="3024" y="664"/>
                    <a:pt x="3375" y="252"/>
                    <a:pt x="3800" y="252"/>
                  </a:cubicBezTo>
                  <a:cubicBezTo>
                    <a:pt x="3857" y="252"/>
                    <a:pt x="3915" y="260"/>
                    <a:pt x="3974" y="275"/>
                  </a:cubicBezTo>
                  <a:cubicBezTo>
                    <a:pt x="3983" y="278"/>
                    <a:pt x="3991" y="279"/>
                    <a:pt x="3999" y="279"/>
                  </a:cubicBezTo>
                  <a:cubicBezTo>
                    <a:pt x="4115" y="279"/>
                    <a:pt x="4165" y="73"/>
                    <a:pt x="4041" y="42"/>
                  </a:cubicBezTo>
                  <a:cubicBezTo>
                    <a:pt x="3947" y="14"/>
                    <a:pt x="3855" y="1"/>
                    <a:pt x="3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4972800" y="3161800"/>
              <a:ext cx="34050" cy="124075"/>
            </a:xfrm>
            <a:custGeom>
              <a:avLst/>
              <a:gdLst/>
              <a:ahLst/>
              <a:cxnLst/>
              <a:rect l="l" t="t" r="r" b="b"/>
              <a:pathLst>
                <a:path w="1362" h="4963" extrusionOk="0">
                  <a:moveTo>
                    <a:pt x="1133" y="1"/>
                  </a:moveTo>
                  <a:cubicBezTo>
                    <a:pt x="1124" y="1"/>
                    <a:pt x="1115" y="1"/>
                    <a:pt x="1105" y="3"/>
                  </a:cubicBezTo>
                  <a:cubicBezTo>
                    <a:pt x="671" y="137"/>
                    <a:pt x="171" y="337"/>
                    <a:pt x="104" y="837"/>
                  </a:cubicBezTo>
                  <a:cubicBezTo>
                    <a:pt x="37" y="1271"/>
                    <a:pt x="338" y="1638"/>
                    <a:pt x="471" y="2005"/>
                  </a:cubicBezTo>
                  <a:cubicBezTo>
                    <a:pt x="604" y="2205"/>
                    <a:pt x="638" y="2438"/>
                    <a:pt x="538" y="2672"/>
                  </a:cubicBezTo>
                  <a:cubicBezTo>
                    <a:pt x="371" y="2839"/>
                    <a:pt x="271" y="3039"/>
                    <a:pt x="171" y="3272"/>
                  </a:cubicBezTo>
                  <a:cubicBezTo>
                    <a:pt x="71" y="3739"/>
                    <a:pt x="404" y="4340"/>
                    <a:pt x="71" y="4773"/>
                  </a:cubicBezTo>
                  <a:cubicBezTo>
                    <a:pt x="0" y="4868"/>
                    <a:pt x="96" y="4962"/>
                    <a:pt x="194" y="4962"/>
                  </a:cubicBezTo>
                  <a:cubicBezTo>
                    <a:pt x="234" y="4962"/>
                    <a:pt x="275" y="4946"/>
                    <a:pt x="304" y="4907"/>
                  </a:cubicBezTo>
                  <a:cubicBezTo>
                    <a:pt x="604" y="4507"/>
                    <a:pt x="438" y="4073"/>
                    <a:pt x="438" y="3606"/>
                  </a:cubicBezTo>
                  <a:cubicBezTo>
                    <a:pt x="438" y="3339"/>
                    <a:pt x="538" y="3072"/>
                    <a:pt x="738" y="2872"/>
                  </a:cubicBezTo>
                  <a:cubicBezTo>
                    <a:pt x="838" y="2739"/>
                    <a:pt x="905" y="2539"/>
                    <a:pt x="871" y="2338"/>
                  </a:cubicBezTo>
                  <a:cubicBezTo>
                    <a:pt x="838" y="1938"/>
                    <a:pt x="571" y="1571"/>
                    <a:pt x="438" y="1171"/>
                  </a:cubicBezTo>
                  <a:cubicBezTo>
                    <a:pt x="271" y="637"/>
                    <a:pt x="738" y="404"/>
                    <a:pt x="1205" y="270"/>
                  </a:cubicBezTo>
                  <a:cubicBezTo>
                    <a:pt x="1362" y="239"/>
                    <a:pt x="1282" y="1"/>
                    <a:pt x="1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5024600" y="3242975"/>
              <a:ext cx="11700" cy="20650"/>
            </a:xfrm>
            <a:custGeom>
              <a:avLst/>
              <a:gdLst/>
              <a:ahLst/>
              <a:cxnLst/>
              <a:rect l="l" t="t" r="r" b="b"/>
              <a:pathLst>
                <a:path w="468" h="826" extrusionOk="0">
                  <a:moveTo>
                    <a:pt x="338" y="0"/>
                  </a:moveTo>
                  <a:cubicBezTo>
                    <a:pt x="309" y="0"/>
                    <a:pt x="284" y="9"/>
                    <a:pt x="267" y="25"/>
                  </a:cubicBezTo>
                  <a:cubicBezTo>
                    <a:pt x="200" y="125"/>
                    <a:pt x="134" y="259"/>
                    <a:pt x="67" y="359"/>
                  </a:cubicBezTo>
                  <a:cubicBezTo>
                    <a:pt x="34" y="492"/>
                    <a:pt x="0" y="626"/>
                    <a:pt x="0" y="759"/>
                  </a:cubicBezTo>
                  <a:cubicBezTo>
                    <a:pt x="0" y="793"/>
                    <a:pt x="34" y="826"/>
                    <a:pt x="67" y="826"/>
                  </a:cubicBezTo>
                  <a:cubicBezTo>
                    <a:pt x="100" y="826"/>
                    <a:pt x="134" y="826"/>
                    <a:pt x="167" y="793"/>
                  </a:cubicBezTo>
                  <a:cubicBezTo>
                    <a:pt x="200" y="693"/>
                    <a:pt x="234" y="559"/>
                    <a:pt x="267" y="459"/>
                  </a:cubicBezTo>
                  <a:cubicBezTo>
                    <a:pt x="300" y="392"/>
                    <a:pt x="300" y="359"/>
                    <a:pt x="334" y="292"/>
                  </a:cubicBezTo>
                  <a:lnTo>
                    <a:pt x="400" y="226"/>
                  </a:lnTo>
                  <a:lnTo>
                    <a:pt x="400" y="192"/>
                  </a:lnTo>
                  <a:cubicBezTo>
                    <a:pt x="467" y="159"/>
                    <a:pt x="467" y="92"/>
                    <a:pt x="434" y="25"/>
                  </a:cubicBezTo>
                  <a:cubicBezTo>
                    <a:pt x="400" y="9"/>
                    <a:pt x="367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4771900" y="3042225"/>
              <a:ext cx="35050" cy="43650"/>
            </a:xfrm>
            <a:custGeom>
              <a:avLst/>
              <a:gdLst/>
              <a:ahLst/>
              <a:cxnLst/>
              <a:rect l="l" t="t" r="r" b="b"/>
              <a:pathLst>
                <a:path w="1402" h="1746" extrusionOk="0">
                  <a:moveTo>
                    <a:pt x="262" y="1"/>
                  </a:moveTo>
                  <a:cubicBezTo>
                    <a:pt x="243" y="1"/>
                    <a:pt x="223" y="6"/>
                    <a:pt x="201" y="16"/>
                  </a:cubicBezTo>
                  <a:cubicBezTo>
                    <a:pt x="34" y="116"/>
                    <a:pt x="1" y="317"/>
                    <a:pt x="101" y="517"/>
                  </a:cubicBezTo>
                  <a:cubicBezTo>
                    <a:pt x="234" y="717"/>
                    <a:pt x="435" y="850"/>
                    <a:pt x="668" y="884"/>
                  </a:cubicBezTo>
                  <a:cubicBezTo>
                    <a:pt x="768" y="884"/>
                    <a:pt x="868" y="917"/>
                    <a:pt x="968" y="984"/>
                  </a:cubicBezTo>
                  <a:cubicBezTo>
                    <a:pt x="1068" y="1050"/>
                    <a:pt x="1035" y="1217"/>
                    <a:pt x="1035" y="1351"/>
                  </a:cubicBezTo>
                  <a:cubicBezTo>
                    <a:pt x="1002" y="1451"/>
                    <a:pt x="1035" y="1551"/>
                    <a:pt x="1102" y="1651"/>
                  </a:cubicBezTo>
                  <a:cubicBezTo>
                    <a:pt x="1125" y="1698"/>
                    <a:pt x="1199" y="1745"/>
                    <a:pt x="1264" y="1745"/>
                  </a:cubicBezTo>
                  <a:cubicBezTo>
                    <a:pt x="1290" y="1745"/>
                    <a:pt x="1316" y="1737"/>
                    <a:pt x="1335" y="1718"/>
                  </a:cubicBezTo>
                  <a:cubicBezTo>
                    <a:pt x="1402" y="1718"/>
                    <a:pt x="1402" y="1651"/>
                    <a:pt x="1369" y="1617"/>
                  </a:cubicBezTo>
                  <a:cubicBezTo>
                    <a:pt x="1335" y="1584"/>
                    <a:pt x="1302" y="1584"/>
                    <a:pt x="1269" y="1551"/>
                  </a:cubicBezTo>
                  <a:cubicBezTo>
                    <a:pt x="1235" y="1517"/>
                    <a:pt x="1235" y="1484"/>
                    <a:pt x="1202" y="1451"/>
                  </a:cubicBezTo>
                  <a:cubicBezTo>
                    <a:pt x="1202" y="1351"/>
                    <a:pt x="1168" y="1251"/>
                    <a:pt x="1168" y="1150"/>
                  </a:cubicBezTo>
                  <a:cubicBezTo>
                    <a:pt x="1135" y="984"/>
                    <a:pt x="1035" y="850"/>
                    <a:pt x="935" y="750"/>
                  </a:cubicBezTo>
                  <a:cubicBezTo>
                    <a:pt x="768" y="650"/>
                    <a:pt x="601" y="583"/>
                    <a:pt x="435" y="517"/>
                  </a:cubicBezTo>
                  <a:cubicBezTo>
                    <a:pt x="368" y="483"/>
                    <a:pt x="301" y="417"/>
                    <a:pt x="268" y="350"/>
                  </a:cubicBezTo>
                  <a:cubicBezTo>
                    <a:pt x="268" y="283"/>
                    <a:pt x="268" y="216"/>
                    <a:pt x="335" y="183"/>
                  </a:cubicBezTo>
                  <a:cubicBezTo>
                    <a:pt x="418" y="127"/>
                    <a:pt x="362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4823625" y="3044300"/>
              <a:ext cx="25875" cy="33150"/>
            </a:xfrm>
            <a:custGeom>
              <a:avLst/>
              <a:gdLst/>
              <a:ahLst/>
              <a:cxnLst/>
              <a:rect l="l" t="t" r="r" b="b"/>
              <a:pathLst>
                <a:path w="1035" h="1326" extrusionOk="0">
                  <a:moveTo>
                    <a:pt x="334" y="0"/>
                  </a:moveTo>
                  <a:cubicBezTo>
                    <a:pt x="67" y="133"/>
                    <a:pt x="0" y="500"/>
                    <a:pt x="234" y="701"/>
                  </a:cubicBezTo>
                  <a:cubicBezTo>
                    <a:pt x="334" y="801"/>
                    <a:pt x="434" y="867"/>
                    <a:pt x="567" y="967"/>
                  </a:cubicBezTo>
                  <a:cubicBezTo>
                    <a:pt x="634" y="1001"/>
                    <a:pt x="667" y="1034"/>
                    <a:pt x="734" y="1101"/>
                  </a:cubicBezTo>
                  <a:cubicBezTo>
                    <a:pt x="734" y="1101"/>
                    <a:pt x="734" y="1134"/>
                    <a:pt x="767" y="1134"/>
                  </a:cubicBezTo>
                  <a:lnTo>
                    <a:pt x="767" y="1201"/>
                  </a:lnTo>
                  <a:cubicBezTo>
                    <a:pt x="801" y="1234"/>
                    <a:pt x="801" y="1268"/>
                    <a:pt x="834" y="1301"/>
                  </a:cubicBezTo>
                  <a:cubicBezTo>
                    <a:pt x="851" y="1318"/>
                    <a:pt x="876" y="1326"/>
                    <a:pt x="901" y="1326"/>
                  </a:cubicBezTo>
                  <a:cubicBezTo>
                    <a:pt x="926" y="1326"/>
                    <a:pt x="951" y="1318"/>
                    <a:pt x="967" y="1301"/>
                  </a:cubicBezTo>
                  <a:cubicBezTo>
                    <a:pt x="1001" y="1234"/>
                    <a:pt x="1034" y="1168"/>
                    <a:pt x="1034" y="1101"/>
                  </a:cubicBezTo>
                  <a:cubicBezTo>
                    <a:pt x="1034" y="1067"/>
                    <a:pt x="1034" y="1001"/>
                    <a:pt x="1034" y="967"/>
                  </a:cubicBezTo>
                  <a:cubicBezTo>
                    <a:pt x="1001" y="901"/>
                    <a:pt x="934" y="834"/>
                    <a:pt x="901" y="801"/>
                  </a:cubicBezTo>
                  <a:cubicBezTo>
                    <a:pt x="801" y="701"/>
                    <a:pt x="701" y="634"/>
                    <a:pt x="567" y="534"/>
                  </a:cubicBezTo>
                  <a:cubicBezTo>
                    <a:pt x="500" y="500"/>
                    <a:pt x="434" y="434"/>
                    <a:pt x="400" y="334"/>
                  </a:cubicBezTo>
                  <a:lnTo>
                    <a:pt x="400" y="300"/>
                  </a:lnTo>
                  <a:lnTo>
                    <a:pt x="400" y="267"/>
                  </a:lnTo>
                  <a:cubicBezTo>
                    <a:pt x="467" y="234"/>
                    <a:pt x="534" y="167"/>
                    <a:pt x="500" y="100"/>
                  </a:cubicBezTo>
                  <a:cubicBezTo>
                    <a:pt x="467" y="33"/>
                    <a:pt x="400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4704175" y="3047775"/>
              <a:ext cx="41075" cy="44975"/>
            </a:xfrm>
            <a:custGeom>
              <a:avLst/>
              <a:gdLst/>
              <a:ahLst/>
              <a:cxnLst/>
              <a:rect l="l" t="t" r="r" b="b"/>
              <a:pathLst>
                <a:path w="1643" h="1799" extrusionOk="0">
                  <a:moveTo>
                    <a:pt x="179" y="1"/>
                  </a:moveTo>
                  <a:cubicBezTo>
                    <a:pt x="89" y="1"/>
                    <a:pt x="0" y="147"/>
                    <a:pt x="108" y="228"/>
                  </a:cubicBezTo>
                  <a:lnTo>
                    <a:pt x="575" y="628"/>
                  </a:lnTo>
                  <a:cubicBezTo>
                    <a:pt x="742" y="762"/>
                    <a:pt x="909" y="895"/>
                    <a:pt x="1042" y="1062"/>
                  </a:cubicBezTo>
                  <a:cubicBezTo>
                    <a:pt x="1109" y="1129"/>
                    <a:pt x="1109" y="1195"/>
                    <a:pt x="1142" y="1295"/>
                  </a:cubicBezTo>
                  <a:cubicBezTo>
                    <a:pt x="1109" y="1395"/>
                    <a:pt x="1142" y="1462"/>
                    <a:pt x="1142" y="1562"/>
                  </a:cubicBezTo>
                  <a:cubicBezTo>
                    <a:pt x="1189" y="1680"/>
                    <a:pt x="1303" y="1798"/>
                    <a:pt x="1425" y="1798"/>
                  </a:cubicBezTo>
                  <a:cubicBezTo>
                    <a:pt x="1475" y="1798"/>
                    <a:pt x="1527" y="1778"/>
                    <a:pt x="1576" y="1729"/>
                  </a:cubicBezTo>
                  <a:cubicBezTo>
                    <a:pt x="1643" y="1696"/>
                    <a:pt x="1542" y="1596"/>
                    <a:pt x="1476" y="1596"/>
                  </a:cubicBezTo>
                  <a:cubicBezTo>
                    <a:pt x="1309" y="1596"/>
                    <a:pt x="1376" y="1295"/>
                    <a:pt x="1376" y="1195"/>
                  </a:cubicBezTo>
                  <a:cubicBezTo>
                    <a:pt x="1342" y="1029"/>
                    <a:pt x="1242" y="895"/>
                    <a:pt x="1109" y="795"/>
                  </a:cubicBezTo>
                  <a:lnTo>
                    <a:pt x="242" y="28"/>
                  </a:lnTo>
                  <a:cubicBezTo>
                    <a:pt x="222" y="9"/>
                    <a:pt x="20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4633225" y="3053675"/>
              <a:ext cx="49475" cy="56350"/>
            </a:xfrm>
            <a:custGeom>
              <a:avLst/>
              <a:gdLst/>
              <a:ahLst/>
              <a:cxnLst/>
              <a:rect l="l" t="t" r="r" b="b"/>
              <a:pathLst>
                <a:path w="1979" h="2254" extrusionOk="0">
                  <a:moveTo>
                    <a:pt x="177" y="1"/>
                  </a:moveTo>
                  <a:cubicBezTo>
                    <a:pt x="73" y="1"/>
                    <a:pt x="0" y="170"/>
                    <a:pt x="111" y="225"/>
                  </a:cubicBezTo>
                  <a:cubicBezTo>
                    <a:pt x="478" y="492"/>
                    <a:pt x="778" y="759"/>
                    <a:pt x="1078" y="1093"/>
                  </a:cubicBezTo>
                  <a:cubicBezTo>
                    <a:pt x="1212" y="1260"/>
                    <a:pt x="1345" y="1426"/>
                    <a:pt x="1445" y="1626"/>
                  </a:cubicBezTo>
                  <a:cubicBezTo>
                    <a:pt x="1512" y="1727"/>
                    <a:pt x="1578" y="1793"/>
                    <a:pt x="1612" y="1893"/>
                  </a:cubicBezTo>
                  <a:cubicBezTo>
                    <a:pt x="1679" y="1993"/>
                    <a:pt x="1745" y="2127"/>
                    <a:pt x="1812" y="2227"/>
                  </a:cubicBezTo>
                  <a:cubicBezTo>
                    <a:pt x="1831" y="2246"/>
                    <a:pt x="1852" y="2254"/>
                    <a:pt x="1873" y="2254"/>
                  </a:cubicBezTo>
                  <a:cubicBezTo>
                    <a:pt x="1927" y="2254"/>
                    <a:pt x="1979" y="2199"/>
                    <a:pt x="1979" y="2127"/>
                  </a:cubicBezTo>
                  <a:cubicBezTo>
                    <a:pt x="1912" y="1893"/>
                    <a:pt x="1812" y="1693"/>
                    <a:pt x="1679" y="1493"/>
                  </a:cubicBezTo>
                  <a:cubicBezTo>
                    <a:pt x="1545" y="1293"/>
                    <a:pt x="1412" y="1093"/>
                    <a:pt x="1245" y="893"/>
                  </a:cubicBezTo>
                  <a:cubicBezTo>
                    <a:pt x="945" y="559"/>
                    <a:pt x="611" y="259"/>
                    <a:pt x="244" y="25"/>
                  </a:cubicBezTo>
                  <a:cubicBezTo>
                    <a:pt x="221" y="8"/>
                    <a:pt x="198" y="1"/>
                    <a:pt x="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4499225" y="3131850"/>
              <a:ext cx="155125" cy="169575"/>
            </a:xfrm>
            <a:custGeom>
              <a:avLst/>
              <a:gdLst/>
              <a:ahLst/>
              <a:cxnLst/>
              <a:rect l="l" t="t" r="r" b="b"/>
              <a:pathLst>
                <a:path w="6205" h="6783" extrusionOk="0">
                  <a:moveTo>
                    <a:pt x="6038" y="1"/>
                  </a:moveTo>
                  <a:cubicBezTo>
                    <a:pt x="5404" y="34"/>
                    <a:pt x="4937" y="534"/>
                    <a:pt x="4970" y="1168"/>
                  </a:cubicBezTo>
                  <a:cubicBezTo>
                    <a:pt x="4970" y="1468"/>
                    <a:pt x="4870" y="1768"/>
                    <a:pt x="4637" y="2002"/>
                  </a:cubicBezTo>
                  <a:cubicBezTo>
                    <a:pt x="4437" y="2202"/>
                    <a:pt x="4203" y="2369"/>
                    <a:pt x="3936" y="2569"/>
                  </a:cubicBezTo>
                  <a:cubicBezTo>
                    <a:pt x="3736" y="2736"/>
                    <a:pt x="3536" y="2936"/>
                    <a:pt x="3403" y="3169"/>
                  </a:cubicBezTo>
                  <a:cubicBezTo>
                    <a:pt x="3269" y="3536"/>
                    <a:pt x="3036" y="3870"/>
                    <a:pt x="2769" y="4170"/>
                  </a:cubicBezTo>
                  <a:cubicBezTo>
                    <a:pt x="2535" y="4370"/>
                    <a:pt x="2302" y="4604"/>
                    <a:pt x="2102" y="4871"/>
                  </a:cubicBezTo>
                  <a:cubicBezTo>
                    <a:pt x="1935" y="5171"/>
                    <a:pt x="1701" y="5438"/>
                    <a:pt x="1435" y="5671"/>
                  </a:cubicBezTo>
                  <a:cubicBezTo>
                    <a:pt x="1034" y="5971"/>
                    <a:pt x="34" y="6005"/>
                    <a:pt x="0" y="6672"/>
                  </a:cubicBezTo>
                  <a:cubicBezTo>
                    <a:pt x="0" y="6750"/>
                    <a:pt x="46" y="6783"/>
                    <a:pt x="97" y="6783"/>
                  </a:cubicBezTo>
                  <a:cubicBezTo>
                    <a:pt x="134" y="6783"/>
                    <a:pt x="173" y="6766"/>
                    <a:pt x="200" y="6739"/>
                  </a:cubicBezTo>
                  <a:cubicBezTo>
                    <a:pt x="400" y="6438"/>
                    <a:pt x="667" y="6238"/>
                    <a:pt x="1001" y="6172"/>
                  </a:cubicBezTo>
                  <a:cubicBezTo>
                    <a:pt x="1334" y="6038"/>
                    <a:pt x="1635" y="5871"/>
                    <a:pt x="1868" y="5605"/>
                  </a:cubicBezTo>
                  <a:cubicBezTo>
                    <a:pt x="2135" y="5304"/>
                    <a:pt x="2335" y="4937"/>
                    <a:pt x="2602" y="4671"/>
                  </a:cubicBezTo>
                  <a:cubicBezTo>
                    <a:pt x="2869" y="4370"/>
                    <a:pt x="3202" y="4204"/>
                    <a:pt x="3436" y="3803"/>
                  </a:cubicBezTo>
                  <a:cubicBezTo>
                    <a:pt x="3503" y="3603"/>
                    <a:pt x="3603" y="3370"/>
                    <a:pt x="3736" y="3203"/>
                  </a:cubicBezTo>
                  <a:cubicBezTo>
                    <a:pt x="3836" y="3036"/>
                    <a:pt x="3970" y="2903"/>
                    <a:pt x="4136" y="2769"/>
                  </a:cubicBezTo>
                  <a:cubicBezTo>
                    <a:pt x="4403" y="2569"/>
                    <a:pt x="4670" y="2369"/>
                    <a:pt x="4904" y="2135"/>
                  </a:cubicBezTo>
                  <a:cubicBezTo>
                    <a:pt x="5137" y="1902"/>
                    <a:pt x="5271" y="1568"/>
                    <a:pt x="5271" y="1235"/>
                  </a:cubicBezTo>
                  <a:cubicBezTo>
                    <a:pt x="5204" y="734"/>
                    <a:pt x="5571" y="301"/>
                    <a:pt x="6038" y="267"/>
                  </a:cubicBezTo>
                  <a:cubicBezTo>
                    <a:pt x="6205" y="234"/>
                    <a:pt x="6205" y="1"/>
                    <a:pt x="6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4455025" y="3164050"/>
              <a:ext cx="103800" cy="112300"/>
            </a:xfrm>
            <a:custGeom>
              <a:avLst/>
              <a:gdLst/>
              <a:ahLst/>
              <a:cxnLst/>
              <a:rect l="l" t="t" r="r" b="b"/>
              <a:pathLst>
                <a:path w="4152" h="4492" extrusionOk="0">
                  <a:moveTo>
                    <a:pt x="3958" y="0"/>
                  </a:moveTo>
                  <a:cubicBezTo>
                    <a:pt x="3940" y="0"/>
                    <a:pt x="3921" y="4"/>
                    <a:pt x="3903" y="13"/>
                  </a:cubicBezTo>
                  <a:cubicBezTo>
                    <a:pt x="3002" y="380"/>
                    <a:pt x="2869" y="1515"/>
                    <a:pt x="2168" y="2115"/>
                  </a:cubicBezTo>
                  <a:cubicBezTo>
                    <a:pt x="2002" y="2282"/>
                    <a:pt x="1802" y="2415"/>
                    <a:pt x="1635" y="2582"/>
                  </a:cubicBezTo>
                  <a:cubicBezTo>
                    <a:pt x="1435" y="2782"/>
                    <a:pt x="1301" y="3016"/>
                    <a:pt x="1201" y="3249"/>
                  </a:cubicBezTo>
                  <a:cubicBezTo>
                    <a:pt x="1134" y="3516"/>
                    <a:pt x="1001" y="3783"/>
                    <a:pt x="801" y="3983"/>
                  </a:cubicBezTo>
                  <a:cubicBezTo>
                    <a:pt x="701" y="4050"/>
                    <a:pt x="567" y="4116"/>
                    <a:pt x="467" y="4183"/>
                  </a:cubicBezTo>
                  <a:cubicBezTo>
                    <a:pt x="334" y="4216"/>
                    <a:pt x="200" y="4250"/>
                    <a:pt x="67" y="4283"/>
                  </a:cubicBezTo>
                  <a:cubicBezTo>
                    <a:pt x="0" y="4317"/>
                    <a:pt x="34" y="4450"/>
                    <a:pt x="100" y="4483"/>
                  </a:cubicBezTo>
                  <a:cubicBezTo>
                    <a:pt x="140" y="4489"/>
                    <a:pt x="180" y="4492"/>
                    <a:pt x="220" y="4492"/>
                  </a:cubicBezTo>
                  <a:cubicBezTo>
                    <a:pt x="413" y="4492"/>
                    <a:pt x="602" y="4427"/>
                    <a:pt x="767" y="4317"/>
                  </a:cubicBezTo>
                  <a:cubicBezTo>
                    <a:pt x="1001" y="4183"/>
                    <a:pt x="1168" y="3983"/>
                    <a:pt x="1301" y="3783"/>
                  </a:cubicBezTo>
                  <a:cubicBezTo>
                    <a:pt x="1435" y="3516"/>
                    <a:pt x="1501" y="3249"/>
                    <a:pt x="1635" y="3016"/>
                  </a:cubicBezTo>
                  <a:cubicBezTo>
                    <a:pt x="1835" y="2749"/>
                    <a:pt x="2035" y="2549"/>
                    <a:pt x="2302" y="2382"/>
                  </a:cubicBezTo>
                  <a:cubicBezTo>
                    <a:pt x="2669" y="2082"/>
                    <a:pt x="2936" y="1681"/>
                    <a:pt x="3169" y="1248"/>
                  </a:cubicBezTo>
                  <a:cubicBezTo>
                    <a:pt x="3336" y="814"/>
                    <a:pt x="3636" y="480"/>
                    <a:pt x="4036" y="247"/>
                  </a:cubicBezTo>
                  <a:cubicBezTo>
                    <a:pt x="4151" y="161"/>
                    <a:pt x="4068" y="0"/>
                    <a:pt x="3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4613475" y="3157425"/>
              <a:ext cx="106175" cy="170675"/>
            </a:xfrm>
            <a:custGeom>
              <a:avLst/>
              <a:gdLst/>
              <a:ahLst/>
              <a:cxnLst/>
              <a:rect l="l" t="t" r="r" b="b"/>
              <a:pathLst>
                <a:path w="4247" h="6827" extrusionOk="0">
                  <a:moveTo>
                    <a:pt x="4094" y="1"/>
                  </a:moveTo>
                  <a:cubicBezTo>
                    <a:pt x="4066" y="1"/>
                    <a:pt x="4035" y="13"/>
                    <a:pt x="4003" y="45"/>
                  </a:cubicBezTo>
                  <a:cubicBezTo>
                    <a:pt x="3436" y="512"/>
                    <a:pt x="2936" y="1079"/>
                    <a:pt x="2535" y="1713"/>
                  </a:cubicBezTo>
                  <a:cubicBezTo>
                    <a:pt x="2402" y="2013"/>
                    <a:pt x="2335" y="2347"/>
                    <a:pt x="2368" y="2647"/>
                  </a:cubicBezTo>
                  <a:cubicBezTo>
                    <a:pt x="2435" y="3014"/>
                    <a:pt x="2302" y="3381"/>
                    <a:pt x="2068" y="3648"/>
                  </a:cubicBezTo>
                  <a:cubicBezTo>
                    <a:pt x="1668" y="4048"/>
                    <a:pt x="1134" y="4315"/>
                    <a:pt x="934" y="4915"/>
                  </a:cubicBezTo>
                  <a:cubicBezTo>
                    <a:pt x="834" y="5249"/>
                    <a:pt x="801" y="5616"/>
                    <a:pt x="667" y="5949"/>
                  </a:cubicBezTo>
                  <a:cubicBezTo>
                    <a:pt x="601" y="6116"/>
                    <a:pt x="534" y="6249"/>
                    <a:pt x="434" y="6383"/>
                  </a:cubicBezTo>
                  <a:cubicBezTo>
                    <a:pt x="300" y="6483"/>
                    <a:pt x="167" y="6550"/>
                    <a:pt x="67" y="6650"/>
                  </a:cubicBezTo>
                  <a:cubicBezTo>
                    <a:pt x="0" y="6716"/>
                    <a:pt x="33" y="6816"/>
                    <a:pt x="100" y="6816"/>
                  </a:cubicBezTo>
                  <a:cubicBezTo>
                    <a:pt x="125" y="6824"/>
                    <a:pt x="151" y="6827"/>
                    <a:pt x="176" y="6827"/>
                  </a:cubicBezTo>
                  <a:cubicBezTo>
                    <a:pt x="389" y="6827"/>
                    <a:pt x="611" y="6598"/>
                    <a:pt x="701" y="6450"/>
                  </a:cubicBezTo>
                  <a:cubicBezTo>
                    <a:pt x="867" y="6216"/>
                    <a:pt x="967" y="5949"/>
                    <a:pt x="1034" y="5682"/>
                  </a:cubicBezTo>
                  <a:cubicBezTo>
                    <a:pt x="1101" y="5249"/>
                    <a:pt x="1268" y="4882"/>
                    <a:pt x="1535" y="4548"/>
                  </a:cubicBezTo>
                  <a:cubicBezTo>
                    <a:pt x="1735" y="4348"/>
                    <a:pt x="1968" y="4181"/>
                    <a:pt x="2202" y="3981"/>
                  </a:cubicBezTo>
                  <a:cubicBezTo>
                    <a:pt x="2402" y="3814"/>
                    <a:pt x="2535" y="3614"/>
                    <a:pt x="2635" y="3381"/>
                  </a:cubicBezTo>
                  <a:cubicBezTo>
                    <a:pt x="2769" y="2980"/>
                    <a:pt x="2635" y="2580"/>
                    <a:pt x="2702" y="2213"/>
                  </a:cubicBezTo>
                  <a:cubicBezTo>
                    <a:pt x="2835" y="1813"/>
                    <a:pt x="3036" y="1446"/>
                    <a:pt x="3336" y="1146"/>
                  </a:cubicBezTo>
                  <a:cubicBezTo>
                    <a:pt x="3603" y="846"/>
                    <a:pt x="3903" y="545"/>
                    <a:pt x="4170" y="212"/>
                  </a:cubicBezTo>
                  <a:cubicBezTo>
                    <a:pt x="4246" y="135"/>
                    <a:pt x="4186" y="1"/>
                    <a:pt x="4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4687475" y="3208375"/>
              <a:ext cx="68125" cy="137050"/>
            </a:xfrm>
            <a:custGeom>
              <a:avLst/>
              <a:gdLst/>
              <a:ahLst/>
              <a:cxnLst/>
              <a:rect l="l" t="t" r="r" b="b"/>
              <a:pathLst>
                <a:path w="2725" h="5482" extrusionOk="0">
                  <a:moveTo>
                    <a:pt x="2575" y="0"/>
                  </a:moveTo>
                  <a:cubicBezTo>
                    <a:pt x="2542" y="0"/>
                    <a:pt x="2507" y="12"/>
                    <a:pt x="2477" y="42"/>
                  </a:cubicBezTo>
                  <a:cubicBezTo>
                    <a:pt x="2144" y="509"/>
                    <a:pt x="1777" y="976"/>
                    <a:pt x="1443" y="1476"/>
                  </a:cubicBezTo>
                  <a:cubicBezTo>
                    <a:pt x="1210" y="1810"/>
                    <a:pt x="1143" y="2277"/>
                    <a:pt x="1310" y="2677"/>
                  </a:cubicBezTo>
                  <a:cubicBezTo>
                    <a:pt x="1443" y="2910"/>
                    <a:pt x="1610" y="3177"/>
                    <a:pt x="1410" y="3411"/>
                  </a:cubicBezTo>
                  <a:cubicBezTo>
                    <a:pt x="1243" y="3511"/>
                    <a:pt x="1110" y="3644"/>
                    <a:pt x="976" y="3811"/>
                  </a:cubicBezTo>
                  <a:cubicBezTo>
                    <a:pt x="809" y="4078"/>
                    <a:pt x="809" y="4378"/>
                    <a:pt x="609" y="4645"/>
                  </a:cubicBezTo>
                  <a:cubicBezTo>
                    <a:pt x="443" y="4879"/>
                    <a:pt x="276" y="5079"/>
                    <a:pt x="76" y="5312"/>
                  </a:cubicBezTo>
                  <a:cubicBezTo>
                    <a:pt x="1" y="5387"/>
                    <a:pt x="76" y="5481"/>
                    <a:pt x="160" y="5481"/>
                  </a:cubicBezTo>
                  <a:cubicBezTo>
                    <a:pt x="188" y="5481"/>
                    <a:pt x="217" y="5471"/>
                    <a:pt x="242" y="5446"/>
                  </a:cubicBezTo>
                  <a:cubicBezTo>
                    <a:pt x="576" y="5112"/>
                    <a:pt x="876" y="4678"/>
                    <a:pt x="1076" y="4245"/>
                  </a:cubicBezTo>
                  <a:cubicBezTo>
                    <a:pt x="1110" y="4111"/>
                    <a:pt x="1176" y="3978"/>
                    <a:pt x="1276" y="3878"/>
                  </a:cubicBezTo>
                  <a:cubicBezTo>
                    <a:pt x="1343" y="3778"/>
                    <a:pt x="1410" y="3711"/>
                    <a:pt x="1510" y="3644"/>
                  </a:cubicBezTo>
                  <a:cubicBezTo>
                    <a:pt x="1643" y="3544"/>
                    <a:pt x="1743" y="3377"/>
                    <a:pt x="1743" y="3211"/>
                  </a:cubicBezTo>
                  <a:cubicBezTo>
                    <a:pt x="1743" y="3011"/>
                    <a:pt x="1677" y="2844"/>
                    <a:pt x="1577" y="2677"/>
                  </a:cubicBezTo>
                  <a:cubicBezTo>
                    <a:pt x="1410" y="2377"/>
                    <a:pt x="1410" y="2043"/>
                    <a:pt x="1577" y="1743"/>
                  </a:cubicBezTo>
                  <a:cubicBezTo>
                    <a:pt x="1910" y="1209"/>
                    <a:pt x="2277" y="676"/>
                    <a:pt x="2677" y="142"/>
                  </a:cubicBezTo>
                  <a:cubicBezTo>
                    <a:pt x="2725" y="71"/>
                    <a:pt x="2655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4769400" y="3291125"/>
              <a:ext cx="21725" cy="47575"/>
            </a:xfrm>
            <a:custGeom>
              <a:avLst/>
              <a:gdLst/>
              <a:ahLst/>
              <a:cxnLst/>
              <a:rect l="l" t="t" r="r" b="b"/>
              <a:pathLst>
                <a:path w="869" h="1903" extrusionOk="0">
                  <a:moveTo>
                    <a:pt x="701" y="1"/>
                  </a:moveTo>
                  <a:cubicBezTo>
                    <a:pt x="368" y="1"/>
                    <a:pt x="68" y="234"/>
                    <a:pt x="34" y="601"/>
                  </a:cubicBezTo>
                  <a:cubicBezTo>
                    <a:pt x="1" y="735"/>
                    <a:pt x="68" y="901"/>
                    <a:pt x="168" y="1035"/>
                  </a:cubicBezTo>
                  <a:cubicBezTo>
                    <a:pt x="201" y="1102"/>
                    <a:pt x="268" y="1135"/>
                    <a:pt x="334" y="1202"/>
                  </a:cubicBezTo>
                  <a:cubicBezTo>
                    <a:pt x="368" y="1235"/>
                    <a:pt x="435" y="1268"/>
                    <a:pt x="401" y="1368"/>
                  </a:cubicBezTo>
                  <a:cubicBezTo>
                    <a:pt x="401" y="1502"/>
                    <a:pt x="234" y="1569"/>
                    <a:pt x="134" y="1669"/>
                  </a:cubicBezTo>
                  <a:cubicBezTo>
                    <a:pt x="68" y="1769"/>
                    <a:pt x="101" y="1869"/>
                    <a:pt x="201" y="1902"/>
                  </a:cubicBezTo>
                  <a:cubicBezTo>
                    <a:pt x="268" y="1902"/>
                    <a:pt x="301" y="1869"/>
                    <a:pt x="334" y="1869"/>
                  </a:cubicBezTo>
                  <a:cubicBezTo>
                    <a:pt x="368" y="1835"/>
                    <a:pt x="401" y="1802"/>
                    <a:pt x="468" y="1769"/>
                  </a:cubicBezTo>
                  <a:cubicBezTo>
                    <a:pt x="568" y="1669"/>
                    <a:pt x="668" y="1535"/>
                    <a:pt x="701" y="1368"/>
                  </a:cubicBezTo>
                  <a:cubicBezTo>
                    <a:pt x="701" y="1302"/>
                    <a:pt x="701" y="1235"/>
                    <a:pt x="668" y="1168"/>
                  </a:cubicBezTo>
                  <a:cubicBezTo>
                    <a:pt x="601" y="1068"/>
                    <a:pt x="535" y="1001"/>
                    <a:pt x="468" y="935"/>
                  </a:cubicBezTo>
                  <a:cubicBezTo>
                    <a:pt x="334" y="801"/>
                    <a:pt x="301" y="668"/>
                    <a:pt x="368" y="501"/>
                  </a:cubicBezTo>
                  <a:cubicBezTo>
                    <a:pt x="435" y="368"/>
                    <a:pt x="535" y="301"/>
                    <a:pt x="701" y="301"/>
                  </a:cubicBezTo>
                  <a:cubicBezTo>
                    <a:pt x="868" y="301"/>
                    <a:pt x="868" y="34"/>
                    <a:pt x="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2893075" y="2423000"/>
              <a:ext cx="546250" cy="542850"/>
            </a:xfrm>
            <a:custGeom>
              <a:avLst/>
              <a:gdLst/>
              <a:ahLst/>
              <a:cxnLst/>
              <a:rect l="l" t="t" r="r" b="b"/>
              <a:pathLst>
                <a:path w="21850" h="21714" extrusionOk="0">
                  <a:moveTo>
                    <a:pt x="16112" y="1"/>
                  </a:moveTo>
                  <a:lnTo>
                    <a:pt x="3069" y="12710"/>
                  </a:lnTo>
                  <a:lnTo>
                    <a:pt x="0" y="15712"/>
                  </a:lnTo>
                  <a:cubicBezTo>
                    <a:pt x="0" y="15712"/>
                    <a:pt x="5471" y="20983"/>
                    <a:pt x="7039" y="21616"/>
                  </a:cubicBezTo>
                  <a:cubicBezTo>
                    <a:pt x="7195" y="21683"/>
                    <a:pt x="7413" y="21713"/>
                    <a:pt x="7679" y="21713"/>
                  </a:cubicBezTo>
                  <a:cubicBezTo>
                    <a:pt x="9801" y="21713"/>
                    <a:pt x="14967" y="19804"/>
                    <a:pt x="15945" y="19448"/>
                  </a:cubicBezTo>
                  <a:lnTo>
                    <a:pt x="16112" y="19381"/>
                  </a:lnTo>
                  <a:cubicBezTo>
                    <a:pt x="16112" y="19381"/>
                    <a:pt x="21849" y="3103"/>
                    <a:pt x="21449" y="2303"/>
                  </a:cubicBezTo>
                  <a:cubicBezTo>
                    <a:pt x="21015" y="1469"/>
                    <a:pt x="16112" y="1"/>
                    <a:pt x="16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2893900" y="2739075"/>
              <a:ext cx="398650" cy="226775"/>
            </a:xfrm>
            <a:custGeom>
              <a:avLst/>
              <a:gdLst/>
              <a:ahLst/>
              <a:cxnLst/>
              <a:rect l="l" t="t" r="r" b="b"/>
              <a:pathLst>
                <a:path w="15946" h="9071" extrusionOk="0">
                  <a:moveTo>
                    <a:pt x="8940" y="0"/>
                  </a:moveTo>
                  <a:lnTo>
                    <a:pt x="3036" y="67"/>
                  </a:lnTo>
                  <a:lnTo>
                    <a:pt x="1" y="3069"/>
                  </a:lnTo>
                  <a:cubicBezTo>
                    <a:pt x="1" y="3069"/>
                    <a:pt x="5438" y="8340"/>
                    <a:pt x="7006" y="8973"/>
                  </a:cubicBezTo>
                  <a:cubicBezTo>
                    <a:pt x="7166" y="9040"/>
                    <a:pt x="7387" y="9070"/>
                    <a:pt x="7656" y="9070"/>
                  </a:cubicBezTo>
                  <a:cubicBezTo>
                    <a:pt x="9802" y="9070"/>
                    <a:pt x="14967" y="7161"/>
                    <a:pt x="15945" y="6805"/>
                  </a:cubicBezTo>
                  <a:cubicBezTo>
                    <a:pt x="12443" y="4437"/>
                    <a:pt x="8940" y="0"/>
                    <a:pt x="8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2879725" y="2422750"/>
              <a:ext cx="416150" cy="397250"/>
            </a:xfrm>
            <a:custGeom>
              <a:avLst/>
              <a:gdLst/>
              <a:ahLst/>
              <a:cxnLst/>
              <a:rect l="l" t="t" r="r" b="b"/>
              <a:pathLst>
                <a:path w="16646" h="15890" extrusionOk="0">
                  <a:moveTo>
                    <a:pt x="16557" y="0"/>
                  </a:moveTo>
                  <a:cubicBezTo>
                    <a:pt x="15311" y="0"/>
                    <a:pt x="8600" y="4678"/>
                    <a:pt x="7139" y="5815"/>
                  </a:cubicBezTo>
                  <a:cubicBezTo>
                    <a:pt x="5638" y="6949"/>
                    <a:pt x="1" y="14688"/>
                    <a:pt x="534" y="15722"/>
                  </a:cubicBezTo>
                  <a:cubicBezTo>
                    <a:pt x="594" y="15838"/>
                    <a:pt x="752" y="15889"/>
                    <a:pt x="986" y="15889"/>
                  </a:cubicBezTo>
                  <a:cubicBezTo>
                    <a:pt x="2844" y="15889"/>
                    <a:pt x="9474" y="12653"/>
                    <a:pt x="9474" y="12653"/>
                  </a:cubicBezTo>
                  <a:lnTo>
                    <a:pt x="16646" y="11"/>
                  </a:lnTo>
                  <a:cubicBezTo>
                    <a:pt x="16620" y="4"/>
                    <a:pt x="16590" y="0"/>
                    <a:pt x="16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3201625" y="2479100"/>
              <a:ext cx="24200" cy="14350"/>
            </a:xfrm>
            <a:custGeom>
              <a:avLst/>
              <a:gdLst/>
              <a:ahLst/>
              <a:cxnLst/>
              <a:rect l="l" t="t" r="r" b="b"/>
              <a:pathLst>
                <a:path w="968" h="574" extrusionOk="0">
                  <a:moveTo>
                    <a:pt x="851" y="0"/>
                  </a:moveTo>
                  <a:cubicBezTo>
                    <a:pt x="834" y="0"/>
                    <a:pt x="818" y="9"/>
                    <a:pt x="801" y="25"/>
                  </a:cubicBezTo>
                  <a:lnTo>
                    <a:pt x="734" y="25"/>
                  </a:lnTo>
                  <a:lnTo>
                    <a:pt x="601" y="59"/>
                  </a:lnTo>
                  <a:cubicBezTo>
                    <a:pt x="534" y="92"/>
                    <a:pt x="467" y="159"/>
                    <a:pt x="367" y="192"/>
                  </a:cubicBezTo>
                  <a:cubicBezTo>
                    <a:pt x="234" y="292"/>
                    <a:pt x="101" y="425"/>
                    <a:pt x="0" y="559"/>
                  </a:cubicBezTo>
                  <a:cubicBezTo>
                    <a:pt x="0" y="559"/>
                    <a:pt x="0" y="574"/>
                    <a:pt x="10" y="574"/>
                  </a:cubicBezTo>
                  <a:cubicBezTo>
                    <a:pt x="15" y="574"/>
                    <a:pt x="23" y="570"/>
                    <a:pt x="34" y="559"/>
                  </a:cubicBezTo>
                  <a:cubicBezTo>
                    <a:pt x="167" y="492"/>
                    <a:pt x="301" y="392"/>
                    <a:pt x="467" y="325"/>
                  </a:cubicBezTo>
                  <a:lnTo>
                    <a:pt x="701" y="225"/>
                  </a:lnTo>
                  <a:lnTo>
                    <a:pt x="801" y="159"/>
                  </a:lnTo>
                  <a:lnTo>
                    <a:pt x="868" y="159"/>
                  </a:lnTo>
                  <a:cubicBezTo>
                    <a:pt x="901" y="159"/>
                    <a:pt x="934" y="125"/>
                    <a:pt x="968" y="92"/>
                  </a:cubicBezTo>
                  <a:cubicBezTo>
                    <a:pt x="968" y="59"/>
                    <a:pt x="934" y="25"/>
                    <a:pt x="901" y="25"/>
                  </a:cubicBezTo>
                  <a:cubicBezTo>
                    <a:pt x="884" y="9"/>
                    <a:pt x="868" y="0"/>
                    <a:pt x="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3100050" y="2500950"/>
              <a:ext cx="82975" cy="59075"/>
            </a:xfrm>
            <a:custGeom>
              <a:avLst/>
              <a:gdLst/>
              <a:ahLst/>
              <a:cxnLst/>
              <a:rect l="l" t="t" r="r" b="b"/>
              <a:pathLst>
                <a:path w="3319" h="2363" extrusionOk="0">
                  <a:moveTo>
                    <a:pt x="3110" y="0"/>
                  </a:moveTo>
                  <a:cubicBezTo>
                    <a:pt x="2846" y="0"/>
                    <a:pt x="2675" y="277"/>
                    <a:pt x="2529" y="452"/>
                  </a:cubicBezTo>
                  <a:cubicBezTo>
                    <a:pt x="2329" y="686"/>
                    <a:pt x="2029" y="852"/>
                    <a:pt x="1728" y="952"/>
                  </a:cubicBezTo>
                  <a:cubicBezTo>
                    <a:pt x="1428" y="1119"/>
                    <a:pt x="1161" y="1286"/>
                    <a:pt x="895" y="1520"/>
                  </a:cubicBezTo>
                  <a:cubicBezTo>
                    <a:pt x="728" y="1653"/>
                    <a:pt x="594" y="1786"/>
                    <a:pt x="428" y="1920"/>
                  </a:cubicBezTo>
                  <a:cubicBezTo>
                    <a:pt x="294" y="2020"/>
                    <a:pt x="127" y="2153"/>
                    <a:pt x="27" y="2287"/>
                  </a:cubicBezTo>
                  <a:cubicBezTo>
                    <a:pt x="0" y="2314"/>
                    <a:pt x="17" y="2363"/>
                    <a:pt x="42" y="2363"/>
                  </a:cubicBezTo>
                  <a:cubicBezTo>
                    <a:pt x="48" y="2363"/>
                    <a:pt x="54" y="2360"/>
                    <a:pt x="61" y="2353"/>
                  </a:cubicBezTo>
                  <a:cubicBezTo>
                    <a:pt x="227" y="2253"/>
                    <a:pt x="361" y="2153"/>
                    <a:pt x="494" y="2020"/>
                  </a:cubicBezTo>
                  <a:cubicBezTo>
                    <a:pt x="628" y="1920"/>
                    <a:pt x="794" y="1820"/>
                    <a:pt x="895" y="1720"/>
                  </a:cubicBezTo>
                  <a:cubicBezTo>
                    <a:pt x="1161" y="1486"/>
                    <a:pt x="1462" y="1319"/>
                    <a:pt x="1728" y="1153"/>
                  </a:cubicBezTo>
                  <a:cubicBezTo>
                    <a:pt x="1995" y="1053"/>
                    <a:pt x="2195" y="952"/>
                    <a:pt x="2429" y="819"/>
                  </a:cubicBezTo>
                  <a:cubicBezTo>
                    <a:pt x="2529" y="752"/>
                    <a:pt x="2596" y="686"/>
                    <a:pt x="2696" y="586"/>
                  </a:cubicBezTo>
                  <a:cubicBezTo>
                    <a:pt x="2787" y="434"/>
                    <a:pt x="2906" y="143"/>
                    <a:pt x="3128" y="143"/>
                  </a:cubicBezTo>
                  <a:cubicBezTo>
                    <a:pt x="3150" y="143"/>
                    <a:pt x="3172" y="146"/>
                    <a:pt x="3196" y="152"/>
                  </a:cubicBezTo>
                  <a:cubicBezTo>
                    <a:pt x="3203" y="156"/>
                    <a:pt x="3211" y="157"/>
                    <a:pt x="3218" y="157"/>
                  </a:cubicBezTo>
                  <a:cubicBezTo>
                    <a:pt x="3276" y="157"/>
                    <a:pt x="3319" y="48"/>
                    <a:pt x="3230" y="18"/>
                  </a:cubicBezTo>
                  <a:cubicBezTo>
                    <a:pt x="3188" y="6"/>
                    <a:pt x="3148" y="0"/>
                    <a:pt x="3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3025675" y="2570400"/>
              <a:ext cx="63375" cy="38600"/>
            </a:xfrm>
            <a:custGeom>
              <a:avLst/>
              <a:gdLst/>
              <a:ahLst/>
              <a:cxnLst/>
              <a:rect l="l" t="t" r="r" b="b"/>
              <a:pathLst>
                <a:path w="2535" h="1544" extrusionOk="0">
                  <a:moveTo>
                    <a:pt x="2500" y="0"/>
                  </a:moveTo>
                  <a:cubicBezTo>
                    <a:pt x="2492" y="0"/>
                    <a:pt x="2481" y="3"/>
                    <a:pt x="2469" y="9"/>
                  </a:cubicBezTo>
                  <a:cubicBezTo>
                    <a:pt x="2235" y="42"/>
                    <a:pt x="2002" y="143"/>
                    <a:pt x="1768" y="243"/>
                  </a:cubicBezTo>
                  <a:cubicBezTo>
                    <a:pt x="1568" y="343"/>
                    <a:pt x="1368" y="443"/>
                    <a:pt x="1168" y="610"/>
                  </a:cubicBezTo>
                  <a:cubicBezTo>
                    <a:pt x="1001" y="743"/>
                    <a:pt x="801" y="876"/>
                    <a:pt x="634" y="1010"/>
                  </a:cubicBezTo>
                  <a:cubicBezTo>
                    <a:pt x="534" y="1077"/>
                    <a:pt x="467" y="1143"/>
                    <a:pt x="367" y="1210"/>
                  </a:cubicBezTo>
                  <a:cubicBezTo>
                    <a:pt x="234" y="1243"/>
                    <a:pt x="134" y="1310"/>
                    <a:pt x="33" y="1410"/>
                  </a:cubicBezTo>
                  <a:cubicBezTo>
                    <a:pt x="0" y="1443"/>
                    <a:pt x="33" y="1544"/>
                    <a:pt x="100" y="1544"/>
                  </a:cubicBezTo>
                  <a:cubicBezTo>
                    <a:pt x="234" y="1510"/>
                    <a:pt x="334" y="1477"/>
                    <a:pt x="434" y="1377"/>
                  </a:cubicBezTo>
                  <a:cubicBezTo>
                    <a:pt x="534" y="1343"/>
                    <a:pt x="601" y="1277"/>
                    <a:pt x="701" y="1210"/>
                  </a:cubicBezTo>
                  <a:cubicBezTo>
                    <a:pt x="901" y="1077"/>
                    <a:pt x="1068" y="910"/>
                    <a:pt x="1234" y="743"/>
                  </a:cubicBezTo>
                  <a:cubicBezTo>
                    <a:pt x="1601" y="443"/>
                    <a:pt x="2035" y="209"/>
                    <a:pt x="2502" y="76"/>
                  </a:cubicBezTo>
                  <a:cubicBezTo>
                    <a:pt x="2529" y="49"/>
                    <a:pt x="2534" y="0"/>
                    <a:pt x="2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3077375" y="2519075"/>
              <a:ext cx="138450" cy="94100"/>
            </a:xfrm>
            <a:custGeom>
              <a:avLst/>
              <a:gdLst/>
              <a:ahLst/>
              <a:cxnLst/>
              <a:rect l="l" t="t" r="r" b="b"/>
              <a:pathLst>
                <a:path w="5538" h="3764" extrusionOk="0">
                  <a:moveTo>
                    <a:pt x="5211" y="1"/>
                  </a:moveTo>
                  <a:cubicBezTo>
                    <a:pt x="4804" y="1"/>
                    <a:pt x="4396" y="331"/>
                    <a:pt x="4137" y="561"/>
                  </a:cubicBezTo>
                  <a:cubicBezTo>
                    <a:pt x="3936" y="761"/>
                    <a:pt x="3736" y="961"/>
                    <a:pt x="3503" y="1128"/>
                  </a:cubicBezTo>
                  <a:cubicBezTo>
                    <a:pt x="3269" y="1295"/>
                    <a:pt x="3002" y="1428"/>
                    <a:pt x="2736" y="1562"/>
                  </a:cubicBezTo>
                  <a:cubicBezTo>
                    <a:pt x="2235" y="1829"/>
                    <a:pt x="1802" y="2162"/>
                    <a:pt x="1401" y="2529"/>
                  </a:cubicBezTo>
                  <a:cubicBezTo>
                    <a:pt x="1168" y="2729"/>
                    <a:pt x="934" y="2896"/>
                    <a:pt x="701" y="3096"/>
                  </a:cubicBezTo>
                  <a:cubicBezTo>
                    <a:pt x="467" y="3263"/>
                    <a:pt x="234" y="3463"/>
                    <a:pt x="34" y="3697"/>
                  </a:cubicBezTo>
                  <a:cubicBezTo>
                    <a:pt x="0" y="3730"/>
                    <a:pt x="34" y="3763"/>
                    <a:pt x="67" y="3763"/>
                  </a:cubicBezTo>
                  <a:cubicBezTo>
                    <a:pt x="300" y="3630"/>
                    <a:pt x="501" y="3463"/>
                    <a:pt x="701" y="3296"/>
                  </a:cubicBezTo>
                  <a:cubicBezTo>
                    <a:pt x="968" y="3130"/>
                    <a:pt x="1201" y="2929"/>
                    <a:pt x="1435" y="2763"/>
                  </a:cubicBezTo>
                  <a:cubicBezTo>
                    <a:pt x="1868" y="2396"/>
                    <a:pt x="2335" y="2062"/>
                    <a:pt x="2836" y="1762"/>
                  </a:cubicBezTo>
                  <a:cubicBezTo>
                    <a:pt x="3036" y="1662"/>
                    <a:pt x="3236" y="1595"/>
                    <a:pt x="3436" y="1495"/>
                  </a:cubicBezTo>
                  <a:cubicBezTo>
                    <a:pt x="3636" y="1362"/>
                    <a:pt x="3836" y="1195"/>
                    <a:pt x="4036" y="1028"/>
                  </a:cubicBezTo>
                  <a:cubicBezTo>
                    <a:pt x="4203" y="828"/>
                    <a:pt x="4403" y="661"/>
                    <a:pt x="4604" y="494"/>
                  </a:cubicBezTo>
                  <a:cubicBezTo>
                    <a:pt x="4870" y="361"/>
                    <a:pt x="5137" y="261"/>
                    <a:pt x="5404" y="227"/>
                  </a:cubicBezTo>
                  <a:cubicBezTo>
                    <a:pt x="5538" y="227"/>
                    <a:pt x="5538" y="27"/>
                    <a:pt x="5404" y="27"/>
                  </a:cubicBezTo>
                  <a:cubicBezTo>
                    <a:pt x="5340" y="9"/>
                    <a:pt x="5276" y="1"/>
                    <a:pt x="52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3015650" y="2621175"/>
              <a:ext cx="47050" cy="34525"/>
            </a:xfrm>
            <a:custGeom>
              <a:avLst/>
              <a:gdLst/>
              <a:ahLst/>
              <a:cxnLst/>
              <a:rect l="l" t="t" r="r" b="b"/>
              <a:pathLst>
                <a:path w="1882" h="1381" extrusionOk="0">
                  <a:moveTo>
                    <a:pt x="1748" y="1"/>
                  </a:moveTo>
                  <a:cubicBezTo>
                    <a:pt x="1734" y="1"/>
                    <a:pt x="1719" y="5"/>
                    <a:pt x="1702" y="13"/>
                  </a:cubicBezTo>
                  <a:cubicBezTo>
                    <a:pt x="1335" y="113"/>
                    <a:pt x="1002" y="280"/>
                    <a:pt x="735" y="513"/>
                  </a:cubicBezTo>
                  <a:cubicBezTo>
                    <a:pt x="568" y="613"/>
                    <a:pt x="434" y="747"/>
                    <a:pt x="301" y="880"/>
                  </a:cubicBezTo>
                  <a:cubicBezTo>
                    <a:pt x="234" y="947"/>
                    <a:pt x="201" y="1014"/>
                    <a:pt x="134" y="1080"/>
                  </a:cubicBezTo>
                  <a:cubicBezTo>
                    <a:pt x="68" y="1147"/>
                    <a:pt x="34" y="1247"/>
                    <a:pt x="1" y="1347"/>
                  </a:cubicBezTo>
                  <a:cubicBezTo>
                    <a:pt x="1" y="1381"/>
                    <a:pt x="34" y="1381"/>
                    <a:pt x="101" y="1381"/>
                  </a:cubicBezTo>
                  <a:cubicBezTo>
                    <a:pt x="168" y="1347"/>
                    <a:pt x="201" y="1280"/>
                    <a:pt x="268" y="1214"/>
                  </a:cubicBezTo>
                  <a:lnTo>
                    <a:pt x="434" y="1047"/>
                  </a:lnTo>
                  <a:cubicBezTo>
                    <a:pt x="568" y="914"/>
                    <a:pt x="668" y="780"/>
                    <a:pt x="835" y="680"/>
                  </a:cubicBezTo>
                  <a:cubicBezTo>
                    <a:pt x="1102" y="480"/>
                    <a:pt x="1435" y="313"/>
                    <a:pt x="1735" y="213"/>
                  </a:cubicBezTo>
                  <a:cubicBezTo>
                    <a:pt x="1882" y="184"/>
                    <a:pt x="1848" y="1"/>
                    <a:pt x="17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2981475" y="2656175"/>
              <a:ext cx="30875" cy="17875"/>
            </a:xfrm>
            <a:custGeom>
              <a:avLst/>
              <a:gdLst/>
              <a:ahLst/>
              <a:cxnLst/>
              <a:rect l="l" t="t" r="r" b="b"/>
              <a:pathLst>
                <a:path w="1235" h="715" extrusionOk="0">
                  <a:moveTo>
                    <a:pt x="1136" y="0"/>
                  </a:moveTo>
                  <a:cubicBezTo>
                    <a:pt x="1123" y="0"/>
                    <a:pt x="1111" y="4"/>
                    <a:pt x="1101" y="14"/>
                  </a:cubicBezTo>
                  <a:lnTo>
                    <a:pt x="567" y="281"/>
                  </a:lnTo>
                  <a:lnTo>
                    <a:pt x="300" y="414"/>
                  </a:lnTo>
                  <a:cubicBezTo>
                    <a:pt x="200" y="448"/>
                    <a:pt x="100" y="514"/>
                    <a:pt x="34" y="581"/>
                  </a:cubicBezTo>
                  <a:cubicBezTo>
                    <a:pt x="0" y="648"/>
                    <a:pt x="34" y="714"/>
                    <a:pt x="134" y="714"/>
                  </a:cubicBezTo>
                  <a:cubicBezTo>
                    <a:pt x="234" y="714"/>
                    <a:pt x="334" y="648"/>
                    <a:pt x="400" y="614"/>
                  </a:cubicBezTo>
                  <a:lnTo>
                    <a:pt x="667" y="448"/>
                  </a:lnTo>
                  <a:lnTo>
                    <a:pt x="1168" y="181"/>
                  </a:lnTo>
                  <a:cubicBezTo>
                    <a:pt x="1201" y="147"/>
                    <a:pt x="1234" y="114"/>
                    <a:pt x="1201" y="47"/>
                  </a:cubicBezTo>
                  <a:cubicBezTo>
                    <a:pt x="1201" y="24"/>
                    <a:pt x="1168" y="0"/>
                    <a:pt x="11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2963300" y="2599725"/>
              <a:ext cx="205600" cy="132825"/>
            </a:xfrm>
            <a:custGeom>
              <a:avLst/>
              <a:gdLst/>
              <a:ahLst/>
              <a:cxnLst/>
              <a:rect l="l" t="t" r="r" b="b"/>
              <a:pathLst>
                <a:path w="8224" h="5313" extrusionOk="0">
                  <a:moveTo>
                    <a:pt x="8085" y="0"/>
                  </a:moveTo>
                  <a:cubicBezTo>
                    <a:pt x="8079" y="0"/>
                    <a:pt x="8072" y="1"/>
                    <a:pt x="8066" y="4"/>
                  </a:cubicBezTo>
                  <a:cubicBezTo>
                    <a:pt x="7365" y="37"/>
                    <a:pt x="6731" y="437"/>
                    <a:pt x="6365" y="1004"/>
                  </a:cubicBezTo>
                  <a:cubicBezTo>
                    <a:pt x="6164" y="1371"/>
                    <a:pt x="5898" y="1671"/>
                    <a:pt x="5531" y="1838"/>
                  </a:cubicBezTo>
                  <a:cubicBezTo>
                    <a:pt x="5164" y="1972"/>
                    <a:pt x="4830" y="2138"/>
                    <a:pt x="4563" y="2372"/>
                  </a:cubicBezTo>
                  <a:cubicBezTo>
                    <a:pt x="4230" y="2605"/>
                    <a:pt x="3963" y="2872"/>
                    <a:pt x="3629" y="3106"/>
                  </a:cubicBezTo>
                  <a:cubicBezTo>
                    <a:pt x="3296" y="3339"/>
                    <a:pt x="2895" y="3573"/>
                    <a:pt x="2528" y="3806"/>
                  </a:cubicBezTo>
                  <a:cubicBezTo>
                    <a:pt x="2162" y="4006"/>
                    <a:pt x="1695" y="4273"/>
                    <a:pt x="1228" y="4507"/>
                  </a:cubicBezTo>
                  <a:cubicBezTo>
                    <a:pt x="827" y="4674"/>
                    <a:pt x="427" y="4907"/>
                    <a:pt x="60" y="5141"/>
                  </a:cubicBezTo>
                  <a:cubicBezTo>
                    <a:pt x="1" y="5200"/>
                    <a:pt x="21" y="5313"/>
                    <a:pt x="97" y="5313"/>
                  </a:cubicBezTo>
                  <a:cubicBezTo>
                    <a:pt x="106" y="5313"/>
                    <a:pt x="116" y="5311"/>
                    <a:pt x="127" y="5307"/>
                  </a:cubicBezTo>
                  <a:cubicBezTo>
                    <a:pt x="527" y="5174"/>
                    <a:pt x="927" y="5007"/>
                    <a:pt x="1294" y="4740"/>
                  </a:cubicBezTo>
                  <a:cubicBezTo>
                    <a:pt x="1728" y="4540"/>
                    <a:pt x="2095" y="4307"/>
                    <a:pt x="2495" y="4073"/>
                  </a:cubicBezTo>
                  <a:cubicBezTo>
                    <a:pt x="3229" y="3706"/>
                    <a:pt x="3929" y="3206"/>
                    <a:pt x="4563" y="2706"/>
                  </a:cubicBezTo>
                  <a:cubicBezTo>
                    <a:pt x="4830" y="2439"/>
                    <a:pt x="5197" y="2239"/>
                    <a:pt x="5564" y="2105"/>
                  </a:cubicBezTo>
                  <a:cubicBezTo>
                    <a:pt x="5864" y="2005"/>
                    <a:pt x="6164" y="1805"/>
                    <a:pt x="6365" y="1538"/>
                  </a:cubicBezTo>
                  <a:cubicBezTo>
                    <a:pt x="6565" y="1204"/>
                    <a:pt x="6798" y="904"/>
                    <a:pt x="7065" y="637"/>
                  </a:cubicBezTo>
                  <a:cubicBezTo>
                    <a:pt x="7365" y="404"/>
                    <a:pt x="7699" y="237"/>
                    <a:pt x="8099" y="204"/>
                  </a:cubicBezTo>
                  <a:cubicBezTo>
                    <a:pt x="8224" y="204"/>
                    <a:pt x="8174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2934775" y="2733100"/>
              <a:ext cx="33100" cy="19325"/>
            </a:xfrm>
            <a:custGeom>
              <a:avLst/>
              <a:gdLst/>
              <a:ahLst/>
              <a:cxnLst/>
              <a:rect l="l" t="t" r="r" b="b"/>
              <a:pathLst>
                <a:path w="1324" h="773" extrusionOk="0">
                  <a:moveTo>
                    <a:pt x="1199" y="1"/>
                  </a:moveTo>
                  <a:cubicBezTo>
                    <a:pt x="1189" y="1"/>
                    <a:pt x="1178" y="2"/>
                    <a:pt x="1168" y="6"/>
                  </a:cubicBezTo>
                  <a:cubicBezTo>
                    <a:pt x="968" y="72"/>
                    <a:pt x="767" y="139"/>
                    <a:pt x="567" y="239"/>
                  </a:cubicBezTo>
                  <a:cubicBezTo>
                    <a:pt x="501" y="273"/>
                    <a:pt x="400" y="339"/>
                    <a:pt x="334" y="373"/>
                  </a:cubicBezTo>
                  <a:cubicBezTo>
                    <a:pt x="300" y="406"/>
                    <a:pt x="234" y="439"/>
                    <a:pt x="200" y="439"/>
                  </a:cubicBezTo>
                  <a:lnTo>
                    <a:pt x="134" y="506"/>
                  </a:lnTo>
                  <a:cubicBezTo>
                    <a:pt x="100" y="539"/>
                    <a:pt x="100" y="573"/>
                    <a:pt x="100" y="573"/>
                  </a:cubicBezTo>
                  <a:lnTo>
                    <a:pt x="67" y="640"/>
                  </a:lnTo>
                  <a:cubicBezTo>
                    <a:pt x="0" y="706"/>
                    <a:pt x="67" y="773"/>
                    <a:pt x="167" y="773"/>
                  </a:cubicBezTo>
                  <a:cubicBezTo>
                    <a:pt x="200" y="740"/>
                    <a:pt x="267" y="740"/>
                    <a:pt x="300" y="706"/>
                  </a:cubicBezTo>
                  <a:lnTo>
                    <a:pt x="367" y="673"/>
                  </a:lnTo>
                  <a:lnTo>
                    <a:pt x="467" y="606"/>
                  </a:lnTo>
                  <a:lnTo>
                    <a:pt x="701" y="439"/>
                  </a:lnTo>
                  <a:cubicBezTo>
                    <a:pt x="867" y="339"/>
                    <a:pt x="1068" y="239"/>
                    <a:pt x="1234" y="173"/>
                  </a:cubicBezTo>
                  <a:cubicBezTo>
                    <a:pt x="1324" y="113"/>
                    <a:pt x="1280" y="1"/>
                    <a:pt x="1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2985625" y="278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2978975" y="2687875"/>
              <a:ext cx="133925" cy="103750"/>
            </a:xfrm>
            <a:custGeom>
              <a:avLst/>
              <a:gdLst/>
              <a:ahLst/>
              <a:cxnLst/>
              <a:rect l="l" t="t" r="r" b="b"/>
              <a:pathLst>
                <a:path w="5357" h="4150" extrusionOk="0">
                  <a:moveTo>
                    <a:pt x="5243" y="0"/>
                  </a:moveTo>
                  <a:cubicBezTo>
                    <a:pt x="5231" y="0"/>
                    <a:pt x="5218" y="4"/>
                    <a:pt x="5204" y="13"/>
                  </a:cubicBezTo>
                  <a:cubicBezTo>
                    <a:pt x="4737" y="147"/>
                    <a:pt x="4303" y="380"/>
                    <a:pt x="3970" y="714"/>
                  </a:cubicBezTo>
                  <a:cubicBezTo>
                    <a:pt x="3569" y="1081"/>
                    <a:pt x="3336" y="1548"/>
                    <a:pt x="2835" y="1781"/>
                  </a:cubicBezTo>
                  <a:cubicBezTo>
                    <a:pt x="2402" y="1948"/>
                    <a:pt x="2035" y="2182"/>
                    <a:pt x="1701" y="2482"/>
                  </a:cubicBezTo>
                  <a:cubicBezTo>
                    <a:pt x="1501" y="2682"/>
                    <a:pt x="1268" y="2882"/>
                    <a:pt x="1034" y="3016"/>
                  </a:cubicBezTo>
                  <a:cubicBezTo>
                    <a:pt x="767" y="3149"/>
                    <a:pt x="467" y="3282"/>
                    <a:pt x="167" y="3383"/>
                  </a:cubicBezTo>
                  <a:cubicBezTo>
                    <a:pt x="134" y="3383"/>
                    <a:pt x="100" y="3449"/>
                    <a:pt x="134" y="3516"/>
                  </a:cubicBezTo>
                  <a:cubicBezTo>
                    <a:pt x="67" y="3549"/>
                    <a:pt x="33" y="3616"/>
                    <a:pt x="0" y="3683"/>
                  </a:cubicBezTo>
                  <a:cubicBezTo>
                    <a:pt x="0" y="3749"/>
                    <a:pt x="0" y="3850"/>
                    <a:pt x="0" y="3916"/>
                  </a:cubicBezTo>
                  <a:cubicBezTo>
                    <a:pt x="33" y="3950"/>
                    <a:pt x="67" y="4016"/>
                    <a:pt x="100" y="4050"/>
                  </a:cubicBezTo>
                  <a:cubicBezTo>
                    <a:pt x="134" y="4083"/>
                    <a:pt x="167" y="4116"/>
                    <a:pt x="200" y="4150"/>
                  </a:cubicBezTo>
                  <a:cubicBezTo>
                    <a:pt x="267" y="4150"/>
                    <a:pt x="334" y="4150"/>
                    <a:pt x="367" y="4083"/>
                  </a:cubicBezTo>
                  <a:cubicBezTo>
                    <a:pt x="400" y="4050"/>
                    <a:pt x="367" y="3983"/>
                    <a:pt x="334" y="3950"/>
                  </a:cubicBezTo>
                  <a:lnTo>
                    <a:pt x="300" y="3916"/>
                  </a:lnTo>
                  <a:lnTo>
                    <a:pt x="300" y="3883"/>
                  </a:lnTo>
                  <a:cubicBezTo>
                    <a:pt x="300" y="3850"/>
                    <a:pt x="300" y="3850"/>
                    <a:pt x="300" y="3850"/>
                  </a:cubicBezTo>
                  <a:lnTo>
                    <a:pt x="300" y="3749"/>
                  </a:lnTo>
                  <a:cubicBezTo>
                    <a:pt x="300" y="3749"/>
                    <a:pt x="300" y="3716"/>
                    <a:pt x="300" y="3716"/>
                  </a:cubicBezTo>
                  <a:lnTo>
                    <a:pt x="334" y="3683"/>
                  </a:lnTo>
                  <a:lnTo>
                    <a:pt x="400" y="3683"/>
                  </a:lnTo>
                  <a:cubicBezTo>
                    <a:pt x="434" y="3649"/>
                    <a:pt x="467" y="3649"/>
                    <a:pt x="467" y="3616"/>
                  </a:cubicBezTo>
                  <a:cubicBezTo>
                    <a:pt x="467" y="3616"/>
                    <a:pt x="467" y="3583"/>
                    <a:pt x="467" y="3583"/>
                  </a:cubicBezTo>
                  <a:cubicBezTo>
                    <a:pt x="867" y="3483"/>
                    <a:pt x="1201" y="3316"/>
                    <a:pt x="1501" y="3049"/>
                  </a:cubicBezTo>
                  <a:cubicBezTo>
                    <a:pt x="1901" y="2682"/>
                    <a:pt x="2335" y="2348"/>
                    <a:pt x="2802" y="2115"/>
                  </a:cubicBezTo>
                  <a:cubicBezTo>
                    <a:pt x="3036" y="2048"/>
                    <a:pt x="3236" y="1915"/>
                    <a:pt x="3403" y="1781"/>
                  </a:cubicBezTo>
                  <a:cubicBezTo>
                    <a:pt x="3603" y="1581"/>
                    <a:pt x="3803" y="1348"/>
                    <a:pt x="3970" y="1114"/>
                  </a:cubicBezTo>
                  <a:cubicBezTo>
                    <a:pt x="4303" y="714"/>
                    <a:pt x="4770" y="414"/>
                    <a:pt x="5271" y="247"/>
                  </a:cubicBezTo>
                  <a:cubicBezTo>
                    <a:pt x="5357" y="161"/>
                    <a:pt x="5319" y="0"/>
                    <a:pt x="5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3300025" y="2439000"/>
              <a:ext cx="84950" cy="120175"/>
            </a:xfrm>
            <a:custGeom>
              <a:avLst/>
              <a:gdLst/>
              <a:ahLst/>
              <a:cxnLst/>
              <a:rect l="l" t="t" r="r" b="b"/>
              <a:pathLst>
                <a:path w="3398" h="4807" extrusionOk="0">
                  <a:moveTo>
                    <a:pt x="316" y="0"/>
                  </a:moveTo>
                  <a:cubicBezTo>
                    <a:pt x="296" y="0"/>
                    <a:pt x="277" y="9"/>
                    <a:pt x="267" y="28"/>
                  </a:cubicBezTo>
                  <a:cubicBezTo>
                    <a:pt x="1" y="462"/>
                    <a:pt x="468" y="729"/>
                    <a:pt x="801" y="862"/>
                  </a:cubicBezTo>
                  <a:cubicBezTo>
                    <a:pt x="935" y="895"/>
                    <a:pt x="1035" y="962"/>
                    <a:pt x="1101" y="1095"/>
                  </a:cubicBezTo>
                  <a:cubicBezTo>
                    <a:pt x="1168" y="1196"/>
                    <a:pt x="1201" y="1362"/>
                    <a:pt x="1235" y="1496"/>
                  </a:cubicBezTo>
                  <a:cubicBezTo>
                    <a:pt x="1268" y="1696"/>
                    <a:pt x="1368" y="1863"/>
                    <a:pt x="1535" y="1963"/>
                  </a:cubicBezTo>
                  <a:cubicBezTo>
                    <a:pt x="1735" y="2096"/>
                    <a:pt x="1935" y="2130"/>
                    <a:pt x="2069" y="2330"/>
                  </a:cubicBezTo>
                  <a:cubicBezTo>
                    <a:pt x="2236" y="2630"/>
                    <a:pt x="2336" y="2930"/>
                    <a:pt x="2436" y="3230"/>
                  </a:cubicBezTo>
                  <a:cubicBezTo>
                    <a:pt x="2536" y="3531"/>
                    <a:pt x="2636" y="3797"/>
                    <a:pt x="2769" y="4064"/>
                  </a:cubicBezTo>
                  <a:cubicBezTo>
                    <a:pt x="2836" y="4331"/>
                    <a:pt x="2969" y="4598"/>
                    <a:pt x="3170" y="4798"/>
                  </a:cubicBezTo>
                  <a:cubicBezTo>
                    <a:pt x="3181" y="4804"/>
                    <a:pt x="3196" y="4807"/>
                    <a:pt x="3213" y="4807"/>
                  </a:cubicBezTo>
                  <a:cubicBezTo>
                    <a:pt x="3289" y="4807"/>
                    <a:pt x="3397" y="4747"/>
                    <a:pt x="3370" y="4665"/>
                  </a:cubicBezTo>
                  <a:cubicBezTo>
                    <a:pt x="3270" y="4431"/>
                    <a:pt x="3103" y="4198"/>
                    <a:pt x="3003" y="3931"/>
                  </a:cubicBezTo>
                  <a:cubicBezTo>
                    <a:pt x="2903" y="3697"/>
                    <a:pt x="2803" y="3397"/>
                    <a:pt x="2703" y="3130"/>
                  </a:cubicBezTo>
                  <a:cubicBezTo>
                    <a:pt x="2569" y="2763"/>
                    <a:pt x="2436" y="2196"/>
                    <a:pt x="2102" y="1963"/>
                  </a:cubicBezTo>
                  <a:cubicBezTo>
                    <a:pt x="1935" y="1829"/>
                    <a:pt x="1702" y="1796"/>
                    <a:pt x="1602" y="1663"/>
                  </a:cubicBezTo>
                  <a:cubicBezTo>
                    <a:pt x="1468" y="1529"/>
                    <a:pt x="1468" y="1229"/>
                    <a:pt x="1368" y="1029"/>
                  </a:cubicBezTo>
                  <a:cubicBezTo>
                    <a:pt x="1268" y="862"/>
                    <a:pt x="1135" y="729"/>
                    <a:pt x="935" y="662"/>
                  </a:cubicBezTo>
                  <a:cubicBezTo>
                    <a:pt x="734" y="562"/>
                    <a:pt x="234" y="428"/>
                    <a:pt x="401" y="95"/>
                  </a:cubicBezTo>
                  <a:cubicBezTo>
                    <a:pt x="424" y="48"/>
                    <a:pt x="365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3283350" y="2488350"/>
              <a:ext cx="87775" cy="147475"/>
            </a:xfrm>
            <a:custGeom>
              <a:avLst/>
              <a:gdLst/>
              <a:ahLst/>
              <a:cxnLst/>
              <a:rect l="l" t="t" r="r" b="b"/>
              <a:pathLst>
                <a:path w="3511" h="5899" extrusionOk="0">
                  <a:moveTo>
                    <a:pt x="438" y="0"/>
                  </a:moveTo>
                  <a:cubicBezTo>
                    <a:pt x="401" y="0"/>
                    <a:pt x="363" y="16"/>
                    <a:pt x="334" y="55"/>
                  </a:cubicBezTo>
                  <a:cubicBezTo>
                    <a:pt x="0" y="522"/>
                    <a:pt x="568" y="856"/>
                    <a:pt x="901" y="1123"/>
                  </a:cubicBezTo>
                  <a:cubicBezTo>
                    <a:pt x="1201" y="1356"/>
                    <a:pt x="1068" y="1623"/>
                    <a:pt x="1101" y="1923"/>
                  </a:cubicBezTo>
                  <a:cubicBezTo>
                    <a:pt x="1101" y="2124"/>
                    <a:pt x="1201" y="2324"/>
                    <a:pt x="1368" y="2457"/>
                  </a:cubicBezTo>
                  <a:cubicBezTo>
                    <a:pt x="1468" y="2524"/>
                    <a:pt x="1635" y="2591"/>
                    <a:pt x="1668" y="2657"/>
                  </a:cubicBezTo>
                  <a:cubicBezTo>
                    <a:pt x="1735" y="2757"/>
                    <a:pt x="1735" y="2991"/>
                    <a:pt x="1802" y="3124"/>
                  </a:cubicBezTo>
                  <a:cubicBezTo>
                    <a:pt x="1969" y="3425"/>
                    <a:pt x="2135" y="3691"/>
                    <a:pt x="2335" y="3958"/>
                  </a:cubicBezTo>
                  <a:cubicBezTo>
                    <a:pt x="2702" y="4559"/>
                    <a:pt x="2936" y="5192"/>
                    <a:pt x="3236" y="5826"/>
                  </a:cubicBezTo>
                  <a:cubicBezTo>
                    <a:pt x="3262" y="5877"/>
                    <a:pt x="3311" y="5899"/>
                    <a:pt x="3360" y="5899"/>
                  </a:cubicBezTo>
                  <a:cubicBezTo>
                    <a:pt x="3437" y="5899"/>
                    <a:pt x="3511" y="5842"/>
                    <a:pt x="3470" y="5760"/>
                  </a:cubicBezTo>
                  <a:cubicBezTo>
                    <a:pt x="3303" y="5192"/>
                    <a:pt x="3036" y="4625"/>
                    <a:pt x="2702" y="4125"/>
                  </a:cubicBezTo>
                  <a:cubicBezTo>
                    <a:pt x="2569" y="3892"/>
                    <a:pt x="2402" y="3625"/>
                    <a:pt x="2235" y="3391"/>
                  </a:cubicBezTo>
                  <a:cubicBezTo>
                    <a:pt x="2102" y="3224"/>
                    <a:pt x="2002" y="3058"/>
                    <a:pt x="1969" y="2891"/>
                  </a:cubicBezTo>
                  <a:cubicBezTo>
                    <a:pt x="1969" y="2791"/>
                    <a:pt x="1935" y="2691"/>
                    <a:pt x="1902" y="2591"/>
                  </a:cubicBezTo>
                  <a:cubicBezTo>
                    <a:pt x="1802" y="2357"/>
                    <a:pt x="1535" y="2324"/>
                    <a:pt x="1401" y="2124"/>
                  </a:cubicBezTo>
                  <a:cubicBezTo>
                    <a:pt x="1268" y="1923"/>
                    <a:pt x="1401" y="1590"/>
                    <a:pt x="1335" y="1356"/>
                  </a:cubicBezTo>
                  <a:cubicBezTo>
                    <a:pt x="1301" y="1156"/>
                    <a:pt x="1168" y="989"/>
                    <a:pt x="1001" y="856"/>
                  </a:cubicBezTo>
                  <a:cubicBezTo>
                    <a:pt x="801" y="723"/>
                    <a:pt x="334" y="489"/>
                    <a:pt x="534" y="189"/>
                  </a:cubicBezTo>
                  <a:cubicBezTo>
                    <a:pt x="605" y="95"/>
                    <a:pt x="526" y="0"/>
                    <a:pt x="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3249150" y="2541500"/>
              <a:ext cx="88425" cy="154550"/>
            </a:xfrm>
            <a:custGeom>
              <a:avLst/>
              <a:gdLst/>
              <a:ahLst/>
              <a:cxnLst/>
              <a:rect l="l" t="t" r="r" b="b"/>
              <a:pathLst>
                <a:path w="3537" h="6182" extrusionOk="0">
                  <a:moveTo>
                    <a:pt x="489" y="0"/>
                  </a:moveTo>
                  <a:cubicBezTo>
                    <a:pt x="461" y="0"/>
                    <a:pt x="430" y="9"/>
                    <a:pt x="401" y="31"/>
                  </a:cubicBezTo>
                  <a:cubicBezTo>
                    <a:pt x="1" y="398"/>
                    <a:pt x="401" y="865"/>
                    <a:pt x="735" y="1132"/>
                  </a:cubicBezTo>
                  <a:cubicBezTo>
                    <a:pt x="835" y="1198"/>
                    <a:pt x="968" y="1332"/>
                    <a:pt x="1068" y="1432"/>
                  </a:cubicBezTo>
                  <a:cubicBezTo>
                    <a:pt x="1168" y="1632"/>
                    <a:pt x="1068" y="1799"/>
                    <a:pt x="1068" y="1966"/>
                  </a:cubicBezTo>
                  <a:cubicBezTo>
                    <a:pt x="1102" y="2266"/>
                    <a:pt x="1202" y="2566"/>
                    <a:pt x="1402" y="2800"/>
                  </a:cubicBezTo>
                  <a:cubicBezTo>
                    <a:pt x="1735" y="3433"/>
                    <a:pt x="2102" y="4000"/>
                    <a:pt x="2503" y="4601"/>
                  </a:cubicBezTo>
                  <a:cubicBezTo>
                    <a:pt x="2669" y="4868"/>
                    <a:pt x="2836" y="5135"/>
                    <a:pt x="3003" y="5435"/>
                  </a:cubicBezTo>
                  <a:cubicBezTo>
                    <a:pt x="3136" y="5668"/>
                    <a:pt x="3270" y="5935"/>
                    <a:pt x="3437" y="6169"/>
                  </a:cubicBezTo>
                  <a:cubicBezTo>
                    <a:pt x="3446" y="6178"/>
                    <a:pt x="3457" y="6182"/>
                    <a:pt x="3469" y="6182"/>
                  </a:cubicBezTo>
                  <a:cubicBezTo>
                    <a:pt x="3501" y="6182"/>
                    <a:pt x="3537" y="6151"/>
                    <a:pt x="3537" y="6102"/>
                  </a:cubicBezTo>
                  <a:cubicBezTo>
                    <a:pt x="3470" y="5635"/>
                    <a:pt x="3236" y="5168"/>
                    <a:pt x="2936" y="4768"/>
                  </a:cubicBezTo>
                  <a:cubicBezTo>
                    <a:pt x="2569" y="4267"/>
                    <a:pt x="2236" y="3734"/>
                    <a:pt x="1936" y="3200"/>
                  </a:cubicBezTo>
                  <a:cubicBezTo>
                    <a:pt x="1769" y="2933"/>
                    <a:pt x="1635" y="2666"/>
                    <a:pt x="1502" y="2399"/>
                  </a:cubicBezTo>
                  <a:cubicBezTo>
                    <a:pt x="1402" y="2266"/>
                    <a:pt x="1335" y="2066"/>
                    <a:pt x="1335" y="1899"/>
                  </a:cubicBezTo>
                  <a:cubicBezTo>
                    <a:pt x="1368" y="1766"/>
                    <a:pt x="1368" y="1665"/>
                    <a:pt x="1368" y="1565"/>
                  </a:cubicBezTo>
                  <a:cubicBezTo>
                    <a:pt x="1335" y="1365"/>
                    <a:pt x="1202" y="1165"/>
                    <a:pt x="1035" y="1032"/>
                  </a:cubicBezTo>
                  <a:cubicBezTo>
                    <a:pt x="868" y="898"/>
                    <a:pt x="234" y="531"/>
                    <a:pt x="568" y="198"/>
                  </a:cubicBezTo>
                  <a:cubicBezTo>
                    <a:pt x="672" y="119"/>
                    <a:pt x="593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3214125" y="2612600"/>
              <a:ext cx="95925" cy="160750"/>
            </a:xfrm>
            <a:custGeom>
              <a:avLst/>
              <a:gdLst/>
              <a:ahLst/>
              <a:cxnLst/>
              <a:rect l="l" t="t" r="r" b="b"/>
              <a:pathLst>
                <a:path w="3837" h="6430" extrusionOk="0">
                  <a:moveTo>
                    <a:pt x="390" y="0"/>
                  </a:moveTo>
                  <a:cubicBezTo>
                    <a:pt x="354" y="0"/>
                    <a:pt x="321" y="17"/>
                    <a:pt x="301" y="56"/>
                  </a:cubicBezTo>
                  <a:cubicBezTo>
                    <a:pt x="1" y="623"/>
                    <a:pt x="568" y="1023"/>
                    <a:pt x="968" y="1323"/>
                  </a:cubicBezTo>
                  <a:cubicBezTo>
                    <a:pt x="1102" y="1390"/>
                    <a:pt x="1202" y="1490"/>
                    <a:pt x="1302" y="1623"/>
                  </a:cubicBezTo>
                  <a:cubicBezTo>
                    <a:pt x="1368" y="1790"/>
                    <a:pt x="1402" y="1957"/>
                    <a:pt x="1402" y="2124"/>
                  </a:cubicBezTo>
                  <a:cubicBezTo>
                    <a:pt x="1469" y="2291"/>
                    <a:pt x="1535" y="2424"/>
                    <a:pt x="1602" y="2557"/>
                  </a:cubicBezTo>
                  <a:cubicBezTo>
                    <a:pt x="1702" y="2724"/>
                    <a:pt x="1769" y="2891"/>
                    <a:pt x="1802" y="3091"/>
                  </a:cubicBezTo>
                  <a:cubicBezTo>
                    <a:pt x="1835" y="3425"/>
                    <a:pt x="2069" y="3592"/>
                    <a:pt x="2302" y="3825"/>
                  </a:cubicBezTo>
                  <a:cubicBezTo>
                    <a:pt x="2569" y="4059"/>
                    <a:pt x="2769" y="4325"/>
                    <a:pt x="2970" y="4659"/>
                  </a:cubicBezTo>
                  <a:cubicBezTo>
                    <a:pt x="3136" y="4926"/>
                    <a:pt x="3270" y="5226"/>
                    <a:pt x="3370" y="5526"/>
                  </a:cubicBezTo>
                  <a:cubicBezTo>
                    <a:pt x="3437" y="5660"/>
                    <a:pt x="3470" y="5826"/>
                    <a:pt x="3537" y="5993"/>
                  </a:cubicBezTo>
                  <a:cubicBezTo>
                    <a:pt x="3537" y="6127"/>
                    <a:pt x="3570" y="6260"/>
                    <a:pt x="3637" y="6394"/>
                  </a:cubicBezTo>
                  <a:cubicBezTo>
                    <a:pt x="3662" y="6419"/>
                    <a:pt x="3688" y="6430"/>
                    <a:pt x="3711" y="6430"/>
                  </a:cubicBezTo>
                  <a:cubicBezTo>
                    <a:pt x="3750" y="6430"/>
                    <a:pt x="3783" y="6401"/>
                    <a:pt x="3804" y="6360"/>
                  </a:cubicBezTo>
                  <a:cubicBezTo>
                    <a:pt x="3837" y="6093"/>
                    <a:pt x="3804" y="5826"/>
                    <a:pt x="3703" y="5560"/>
                  </a:cubicBezTo>
                  <a:cubicBezTo>
                    <a:pt x="3570" y="5259"/>
                    <a:pt x="3437" y="4959"/>
                    <a:pt x="3270" y="4659"/>
                  </a:cubicBezTo>
                  <a:cubicBezTo>
                    <a:pt x="3103" y="4392"/>
                    <a:pt x="2936" y="4159"/>
                    <a:pt x="2736" y="3925"/>
                  </a:cubicBezTo>
                  <a:cubicBezTo>
                    <a:pt x="2636" y="3825"/>
                    <a:pt x="2536" y="3725"/>
                    <a:pt x="2436" y="3625"/>
                  </a:cubicBezTo>
                  <a:cubicBezTo>
                    <a:pt x="2269" y="3491"/>
                    <a:pt x="2169" y="3358"/>
                    <a:pt x="2069" y="3191"/>
                  </a:cubicBezTo>
                  <a:cubicBezTo>
                    <a:pt x="2036" y="3058"/>
                    <a:pt x="2069" y="2891"/>
                    <a:pt x="2002" y="2758"/>
                  </a:cubicBezTo>
                  <a:cubicBezTo>
                    <a:pt x="1969" y="2624"/>
                    <a:pt x="1902" y="2524"/>
                    <a:pt x="1835" y="2424"/>
                  </a:cubicBezTo>
                  <a:cubicBezTo>
                    <a:pt x="1735" y="2257"/>
                    <a:pt x="1669" y="2090"/>
                    <a:pt x="1669" y="1924"/>
                  </a:cubicBezTo>
                  <a:cubicBezTo>
                    <a:pt x="1635" y="1790"/>
                    <a:pt x="1602" y="1657"/>
                    <a:pt x="1569" y="1523"/>
                  </a:cubicBezTo>
                  <a:cubicBezTo>
                    <a:pt x="1435" y="1323"/>
                    <a:pt x="1235" y="1156"/>
                    <a:pt x="1035" y="1023"/>
                  </a:cubicBezTo>
                  <a:cubicBezTo>
                    <a:pt x="768" y="856"/>
                    <a:pt x="334" y="556"/>
                    <a:pt x="501" y="189"/>
                  </a:cubicBezTo>
                  <a:cubicBezTo>
                    <a:pt x="572" y="95"/>
                    <a:pt x="476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3168675" y="2699675"/>
              <a:ext cx="98850" cy="160500"/>
            </a:xfrm>
            <a:custGeom>
              <a:avLst/>
              <a:gdLst/>
              <a:ahLst/>
              <a:cxnLst/>
              <a:rect l="l" t="t" r="r" b="b"/>
              <a:pathLst>
                <a:path w="3954" h="6420" extrusionOk="0">
                  <a:moveTo>
                    <a:pt x="76" y="0"/>
                  </a:moveTo>
                  <a:cubicBezTo>
                    <a:pt x="34" y="0"/>
                    <a:pt x="1" y="25"/>
                    <a:pt x="18" y="75"/>
                  </a:cubicBezTo>
                  <a:cubicBezTo>
                    <a:pt x="151" y="709"/>
                    <a:pt x="485" y="1276"/>
                    <a:pt x="885" y="1743"/>
                  </a:cubicBezTo>
                  <a:cubicBezTo>
                    <a:pt x="1085" y="2043"/>
                    <a:pt x="1285" y="2310"/>
                    <a:pt x="1485" y="2577"/>
                  </a:cubicBezTo>
                  <a:cubicBezTo>
                    <a:pt x="1652" y="2777"/>
                    <a:pt x="1886" y="2944"/>
                    <a:pt x="2119" y="3077"/>
                  </a:cubicBezTo>
                  <a:cubicBezTo>
                    <a:pt x="2219" y="3144"/>
                    <a:pt x="2286" y="3177"/>
                    <a:pt x="2286" y="3311"/>
                  </a:cubicBezTo>
                  <a:cubicBezTo>
                    <a:pt x="2286" y="3378"/>
                    <a:pt x="2252" y="3444"/>
                    <a:pt x="2252" y="3511"/>
                  </a:cubicBezTo>
                  <a:cubicBezTo>
                    <a:pt x="2219" y="3611"/>
                    <a:pt x="2252" y="3711"/>
                    <a:pt x="2286" y="3811"/>
                  </a:cubicBezTo>
                  <a:cubicBezTo>
                    <a:pt x="2453" y="4045"/>
                    <a:pt x="2619" y="4278"/>
                    <a:pt x="2853" y="4478"/>
                  </a:cubicBezTo>
                  <a:cubicBezTo>
                    <a:pt x="3253" y="5045"/>
                    <a:pt x="3553" y="5679"/>
                    <a:pt x="3720" y="6346"/>
                  </a:cubicBezTo>
                  <a:cubicBezTo>
                    <a:pt x="3733" y="6397"/>
                    <a:pt x="3770" y="6419"/>
                    <a:pt x="3811" y="6419"/>
                  </a:cubicBezTo>
                  <a:cubicBezTo>
                    <a:pt x="3877" y="6419"/>
                    <a:pt x="3954" y="6362"/>
                    <a:pt x="3954" y="6280"/>
                  </a:cubicBezTo>
                  <a:cubicBezTo>
                    <a:pt x="3820" y="5713"/>
                    <a:pt x="3587" y="5146"/>
                    <a:pt x="3253" y="4679"/>
                  </a:cubicBezTo>
                  <a:cubicBezTo>
                    <a:pt x="3086" y="4412"/>
                    <a:pt x="2920" y="4178"/>
                    <a:pt x="2686" y="3945"/>
                  </a:cubicBezTo>
                  <a:cubicBezTo>
                    <a:pt x="2619" y="3878"/>
                    <a:pt x="2586" y="3811"/>
                    <a:pt x="2519" y="3711"/>
                  </a:cubicBezTo>
                  <a:cubicBezTo>
                    <a:pt x="2453" y="3578"/>
                    <a:pt x="2519" y="3478"/>
                    <a:pt x="2519" y="3344"/>
                  </a:cubicBezTo>
                  <a:cubicBezTo>
                    <a:pt x="2553" y="3244"/>
                    <a:pt x="2519" y="3177"/>
                    <a:pt x="2453" y="3077"/>
                  </a:cubicBezTo>
                  <a:cubicBezTo>
                    <a:pt x="2319" y="2877"/>
                    <a:pt x="2052" y="2810"/>
                    <a:pt x="1852" y="2677"/>
                  </a:cubicBezTo>
                  <a:cubicBezTo>
                    <a:pt x="1652" y="2477"/>
                    <a:pt x="1452" y="2243"/>
                    <a:pt x="1285" y="2010"/>
                  </a:cubicBezTo>
                  <a:cubicBezTo>
                    <a:pt x="851" y="1409"/>
                    <a:pt x="318" y="809"/>
                    <a:pt x="184" y="75"/>
                  </a:cubicBezTo>
                  <a:cubicBezTo>
                    <a:pt x="168" y="25"/>
                    <a:pt x="118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2998525" y="2801900"/>
              <a:ext cx="199500" cy="117400"/>
            </a:xfrm>
            <a:custGeom>
              <a:avLst/>
              <a:gdLst/>
              <a:ahLst/>
              <a:cxnLst/>
              <a:rect l="l" t="t" r="r" b="b"/>
              <a:pathLst>
                <a:path w="7980" h="4696" extrusionOk="0">
                  <a:moveTo>
                    <a:pt x="162" y="1"/>
                  </a:moveTo>
                  <a:cubicBezTo>
                    <a:pt x="89" y="1"/>
                    <a:pt x="0" y="78"/>
                    <a:pt x="52" y="156"/>
                  </a:cubicBezTo>
                  <a:cubicBezTo>
                    <a:pt x="286" y="456"/>
                    <a:pt x="619" y="456"/>
                    <a:pt x="886" y="623"/>
                  </a:cubicBezTo>
                  <a:cubicBezTo>
                    <a:pt x="1220" y="823"/>
                    <a:pt x="1486" y="1090"/>
                    <a:pt x="1720" y="1390"/>
                  </a:cubicBezTo>
                  <a:cubicBezTo>
                    <a:pt x="1953" y="1657"/>
                    <a:pt x="2254" y="1857"/>
                    <a:pt x="2554" y="1991"/>
                  </a:cubicBezTo>
                  <a:cubicBezTo>
                    <a:pt x="2887" y="2157"/>
                    <a:pt x="3254" y="2257"/>
                    <a:pt x="3588" y="2391"/>
                  </a:cubicBezTo>
                  <a:cubicBezTo>
                    <a:pt x="3955" y="2558"/>
                    <a:pt x="4288" y="2824"/>
                    <a:pt x="4555" y="3158"/>
                  </a:cubicBezTo>
                  <a:cubicBezTo>
                    <a:pt x="4855" y="3392"/>
                    <a:pt x="5222" y="3558"/>
                    <a:pt x="5623" y="3592"/>
                  </a:cubicBezTo>
                  <a:cubicBezTo>
                    <a:pt x="6390" y="3825"/>
                    <a:pt x="6957" y="4492"/>
                    <a:pt x="7758" y="4692"/>
                  </a:cubicBezTo>
                  <a:cubicBezTo>
                    <a:pt x="7769" y="4695"/>
                    <a:pt x="7779" y="4696"/>
                    <a:pt x="7789" y="4696"/>
                  </a:cubicBezTo>
                  <a:cubicBezTo>
                    <a:pt x="7932" y="4696"/>
                    <a:pt x="7980" y="4490"/>
                    <a:pt x="7824" y="4459"/>
                  </a:cubicBezTo>
                  <a:cubicBezTo>
                    <a:pt x="7090" y="4292"/>
                    <a:pt x="6557" y="3692"/>
                    <a:pt x="5856" y="3425"/>
                  </a:cubicBezTo>
                  <a:cubicBezTo>
                    <a:pt x="5423" y="3291"/>
                    <a:pt x="5022" y="3258"/>
                    <a:pt x="4689" y="2958"/>
                  </a:cubicBezTo>
                  <a:cubicBezTo>
                    <a:pt x="4455" y="2658"/>
                    <a:pt x="4155" y="2424"/>
                    <a:pt x="3855" y="2257"/>
                  </a:cubicBezTo>
                  <a:cubicBezTo>
                    <a:pt x="3521" y="2091"/>
                    <a:pt x="3154" y="1991"/>
                    <a:pt x="2821" y="1824"/>
                  </a:cubicBezTo>
                  <a:cubicBezTo>
                    <a:pt x="2487" y="1690"/>
                    <a:pt x="2154" y="1457"/>
                    <a:pt x="1887" y="1190"/>
                  </a:cubicBezTo>
                  <a:cubicBezTo>
                    <a:pt x="1687" y="923"/>
                    <a:pt x="1453" y="690"/>
                    <a:pt x="1186" y="489"/>
                  </a:cubicBezTo>
                  <a:cubicBezTo>
                    <a:pt x="886" y="289"/>
                    <a:pt x="452" y="289"/>
                    <a:pt x="219" y="22"/>
                  </a:cubicBezTo>
                  <a:cubicBezTo>
                    <a:pt x="204" y="7"/>
                    <a:pt x="184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3079025" y="2786150"/>
              <a:ext cx="107350" cy="56450"/>
            </a:xfrm>
            <a:custGeom>
              <a:avLst/>
              <a:gdLst/>
              <a:ahLst/>
              <a:cxnLst/>
              <a:rect l="l" t="t" r="r" b="b"/>
              <a:pathLst>
                <a:path w="4294" h="2258" extrusionOk="0">
                  <a:moveTo>
                    <a:pt x="188" y="0"/>
                  </a:moveTo>
                  <a:cubicBezTo>
                    <a:pt x="135" y="0"/>
                    <a:pt x="82" y="27"/>
                    <a:pt x="68" y="85"/>
                  </a:cubicBezTo>
                  <a:cubicBezTo>
                    <a:pt x="1" y="419"/>
                    <a:pt x="201" y="752"/>
                    <a:pt x="501" y="919"/>
                  </a:cubicBezTo>
                  <a:cubicBezTo>
                    <a:pt x="868" y="1119"/>
                    <a:pt x="1335" y="1086"/>
                    <a:pt x="1702" y="1253"/>
                  </a:cubicBezTo>
                  <a:cubicBezTo>
                    <a:pt x="2469" y="1620"/>
                    <a:pt x="3270" y="1953"/>
                    <a:pt x="4104" y="2254"/>
                  </a:cubicBezTo>
                  <a:cubicBezTo>
                    <a:pt x="4111" y="2256"/>
                    <a:pt x="4119" y="2257"/>
                    <a:pt x="4127" y="2257"/>
                  </a:cubicBezTo>
                  <a:cubicBezTo>
                    <a:pt x="4218" y="2257"/>
                    <a:pt x="4294" y="2082"/>
                    <a:pt x="4171" y="2020"/>
                  </a:cubicBezTo>
                  <a:cubicBezTo>
                    <a:pt x="3503" y="1687"/>
                    <a:pt x="2770" y="1453"/>
                    <a:pt x="2102" y="1119"/>
                  </a:cubicBezTo>
                  <a:cubicBezTo>
                    <a:pt x="1802" y="953"/>
                    <a:pt x="1469" y="853"/>
                    <a:pt x="1135" y="786"/>
                  </a:cubicBezTo>
                  <a:cubicBezTo>
                    <a:pt x="802" y="719"/>
                    <a:pt x="234" y="586"/>
                    <a:pt x="301" y="119"/>
                  </a:cubicBezTo>
                  <a:cubicBezTo>
                    <a:pt x="320" y="44"/>
                    <a:pt x="254" y="0"/>
                    <a:pt x="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2933100" y="2823150"/>
              <a:ext cx="172250" cy="126475"/>
            </a:xfrm>
            <a:custGeom>
              <a:avLst/>
              <a:gdLst/>
              <a:ahLst/>
              <a:cxnLst/>
              <a:rect l="l" t="t" r="r" b="b"/>
              <a:pathLst>
                <a:path w="6890" h="5059" extrusionOk="0">
                  <a:moveTo>
                    <a:pt x="145" y="0"/>
                  </a:moveTo>
                  <a:cubicBezTo>
                    <a:pt x="112" y="0"/>
                    <a:pt x="80" y="22"/>
                    <a:pt x="67" y="73"/>
                  </a:cubicBezTo>
                  <a:cubicBezTo>
                    <a:pt x="0" y="240"/>
                    <a:pt x="67" y="407"/>
                    <a:pt x="201" y="507"/>
                  </a:cubicBezTo>
                  <a:cubicBezTo>
                    <a:pt x="334" y="573"/>
                    <a:pt x="467" y="607"/>
                    <a:pt x="601" y="640"/>
                  </a:cubicBezTo>
                  <a:cubicBezTo>
                    <a:pt x="868" y="674"/>
                    <a:pt x="1135" y="807"/>
                    <a:pt x="1335" y="1007"/>
                  </a:cubicBezTo>
                  <a:cubicBezTo>
                    <a:pt x="1902" y="1441"/>
                    <a:pt x="2502" y="1874"/>
                    <a:pt x="3069" y="2308"/>
                  </a:cubicBezTo>
                  <a:cubicBezTo>
                    <a:pt x="3636" y="2742"/>
                    <a:pt x="4270" y="3242"/>
                    <a:pt x="4871" y="3676"/>
                  </a:cubicBezTo>
                  <a:cubicBezTo>
                    <a:pt x="5471" y="4143"/>
                    <a:pt x="6038" y="4643"/>
                    <a:pt x="6672" y="5043"/>
                  </a:cubicBezTo>
                  <a:cubicBezTo>
                    <a:pt x="6693" y="5054"/>
                    <a:pt x="6714" y="5059"/>
                    <a:pt x="6733" y="5059"/>
                  </a:cubicBezTo>
                  <a:cubicBezTo>
                    <a:pt x="6832" y="5059"/>
                    <a:pt x="6889" y="4932"/>
                    <a:pt x="6805" y="4877"/>
                  </a:cubicBezTo>
                  <a:cubicBezTo>
                    <a:pt x="6272" y="4410"/>
                    <a:pt x="5705" y="4009"/>
                    <a:pt x="5137" y="3576"/>
                  </a:cubicBezTo>
                  <a:cubicBezTo>
                    <a:pt x="4604" y="3142"/>
                    <a:pt x="4037" y="2742"/>
                    <a:pt x="3470" y="2341"/>
                  </a:cubicBezTo>
                  <a:cubicBezTo>
                    <a:pt x="2936" y="1908"/>
                    <a:pt x="2402" y="1507"/>
                    <a:pt x="1835" y="1074"/>
                  </a:cubicBezTo>
                  <a:cubicBezTo>
                    <a:pt x="1602" y="907"/>
                    <a:pt x="1368" y="774"/>
                    <a:pt x="1135" y="640"/>
                  </a:cubicBezTo>
                  <a:cubicBezTo>
                    <a:pt x="1001" y="573"/>
                    <a:pt x="868" y="507"/>
                    <a:pt x="701" y="473"/>
                  </a:cubicBezTo>
                  <a:cubicBezTo>
                    <a:pt x="568" y="407"/>
                    <a:pt x="167" y="373"/>
                    <a:pt x="234" y="140"/>
                  </a:cubicBezTo>
                  <a:cubicBezTo>
                    <a:pt x="255" y="57"/>
                    <a:pt x="199" y="0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3408450" y="2252050"/>
              <a:ext cx="474525" cy="341700"/>
            </a:xfrm>
            <a:custGeom>
              <a:avLst/>
              <a:gdLst/>
              <a:ahLst/>
              <a:cxnLst/>
              <a:rect l="l" t="t" r="r" b="b"/>
              <a:pathLst>
                <a:path w="18981" h="13668" extrusionOk="0">
                  <a:moveTo>
                    <a:pt x="13543" y="1"/>
                  </a:moveTo>
                  <a:cubicBezTo>
                    <a:pt x="11642" y="2035"/>
                    <a:pt x="267" y="4004"/>
                    <a:pt x="267" y="4004"/>
                  </a:cubicBezTo>
                  <a:cubicBezTo>
                    <a:pt x="267" y="4004"/>
                    <a:pt x="0" y="10141"/>
                    <a:pt x="267" y="12143"/>
                  </a:cubicBezTo>
                  <a:cubicBezTo>
                    <a:pt x="466" y="13447"/>
                    <a:pt x="2468" y="13667"/>
                    <a:pt x="3795" y="13667"/>
                  </a:cubicBezTo>
                  <a:cubicBezTo>
                    <a:pt x="4470" y="13667"/>
                    <a:pt x="4970" y="13610"/>
                    <a:pt x="4970" y="13610"/>
                  </a:cubicBezTo>
                  <a:cubicBezTo>
                    <a:pt x="4970" y="13610"/>
                    <a:pt x="11108" y="10341"/>
                    <a:pt x="11408" y="10141"/>
                  </a:cubicBezTo>
                  <a:cubicBezTo>
                    <a:pt x="11675" y="9941"/>
                    <a:pt x="18980" y="1402"/>
                    <a:pt x="18980" y="1402"/>
                  </a:cubicBezTo>
                  <a:lnTo>
                    <a:pt x="135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3511000" y="2287075"/>
              <a:ext cx="418675" cy="310725"/>
            </a:xfrm>
            <a:custGeom>
              <a:avLst/>
              <a:gdLst/>
              <a:ahLst/>
              <a:cxnLst/>
              <a:rect l="l" t="t" r="r" b="b"/>
              <a:pathLst>
                <a:path w="16747" h="12429" extrusionOk="0">
                  <a:moveTo>
                    <a:pt x="14845" y="1"/>
                  </a:moveTo>
                  <a:cubicBezTo>
                    <a:pt x="14845" y="1"/>
                    <a:pt x="5785" y="4804"/>
                    <a:pt x="697" y="4804"/>
                  </a:cubicBezTo>
                  <a:cubicBezTo>
                    <a:pt x="456" y="4804"/>
                    <a:pt x="223" y="4793"/>
                    <a:pt x="1" y="4771"/>
                  </a:cubicBezTo>
                  <a:lnTo>
                    <a:pt x="1" y="4771"/>
                  </a:lnTo>
                  <a:cubicBezTo>
                    <a:pt x="1" y="4771"/>
                    <a:pt x="1" y="11576"/>
                    <a:pt x="768" y="12209"/>
                  </a:cubicBezTo>
                  <a:cubicBezTo>
                    <a:pt x="959" y="12368"/>
                    <a:pt x="1378" y="12429"/>
                    <a:pt x="1907" y="12429"/>
                  </a:cubicBezTo>
                  <a:cubicBezTo>
                    <a:pt x="3598" y="12429"/>
                    <a:pt x="6406" y="11809"/>
                    <a:pt x="6406" y="11809"/>
                  </a:cubicBezTo>
                  <a:cubicBezTo>
                    <a:pt x="6406" y="11809"/>
                    <a:pt x="9675" y="11375"/>
                    <a:pt x="11242" y="10742"/>
                  </a:cubicBezTo>
                  <a:cubicBezTo>
                    <a:pt x="12777" y="10108"/>
                    <a:pt x="16746" y="8307"/>
                    <a:pt x="16746" y="8307"/>
                  </a:cubicBezTo>
                  <a:cubicBezTo>
                    <a:pt x="15512" y="5705"/>
                    <a:pt x="14878" y="2869"/>
                    <a:pt x="14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3521200" y="2415125"/>
              <a:ext cx="76850" cy="113950"/>
            </a:xfrm>
            <a:custGeom>
              <a:avLst/>
              <a:gdLst/>
              <a:ahLst/>
              <a:cxnLst/>
              <a:rect l="l" t="t" r="r" b="b"/>
              <a:pathLst>
                <a:path w="3074" h="4558" extrusionOk="0">
                  <a:moveTo>
                    <a:pt x="2923" y="0"/>
                  </a:moveTo>
                  <a:cubicBezTo>
                    <a:pt x="2904" y="0"/>
                    <a:pt x="2884" y="5"/>
                    <a:pt x="2862" y="16"/>
                  </a:cubicBezTo>
                  <a:cubicBezTo>
                    <a:pt x="2562" y="149"/>
                    <a:pt x="2128" y="416"/>
                    <a:pt x="2195" y="850"/>
                  </a:cubicBezTo>
                  <a:cubicBezTo>
                    <a:pt x="2228" y="983"/>
                    <a:pt x="2262" y="1150"/>
                    <a:pt x="2262" y="1317"/>
                  </a:cubicBezTo>
                  <a:cubicBezTo>
                    <a:pt x="2228" y="1483"/>
                    <a:pt x="2128" y="1650"/>
                    <a:pt x="1995" y="1784"/>
                  </a:cubicBezTo>
                  <a:cubicBezTo>
                    <a:pt x="1761" y="1950"/>
                    <a:pt x="1494" y="2050"/>
                    <a:pt x="1294" y="2251"/>
                  </a:cubicBezTo>
                  <a:cubicBezTo>
                    <a:pt x="1061" y="2551"/>
                    <a:pt x="861" y="2884"/>
                    <a:pt x="760" y="3251"/>
                  </a:cubicBezTo>
                  <a:cubicBezTo>
                    <a:pt x="694" y="3485"/>
                    <a:pt x="627" y="3685"/>
                    <a:pt x="527" y="3885"/>
                  </a:cubicBezTo>
                  <a:cubicBezTo>
                    <a:pt x="394" y="4085"/>
                    <a:pt x="260" y="4252"/>
                    <a:pt x="60" y="4385"/>
                  </a:cubicBezTo>
                  <a:cubicBezTo>
                    <a:pt x="0" y="4445"/>
                    <a:pt x="74" y="4558"/>
                    <a:pt x="161" y="4558"/>
                  </a:cubicBezTo>
                  <a:cubicBezTo>
                    <a:pt x="172" y="4558"/>
                    <a:pt x="183" y="4556"/>
                    <a:pt x="193" y="4552"/>
                  </a:cubicBezTo>
                  <a:cubicBezTo>
                    <a:pt x="494" y="4319"/>
                    <a:pt x="694" y="3985"/>
                    <a:pt x="794" y="3618"/>
                  </a:cubicBezTo>
                  <a:cubicBezTo>
                    <a:pt x="927" y="3118"/>
                    <a:pt x="1161" y="2684"/>
                    <a:pt x="1528" y="2317"/>
                  </a:cubicBezTo>
                  <a:cubicBezTo>
                    <a:pt x="1828" y="2017"/>
                    <a:pt x="2262" y="1750"/>
                    <a:pt x="2395" y="1317"/>
                  </a:cubicBezTo>
                  <a:cubicBezTo>
                    <a:pt x="2428" y="1083"/>
                    <a:pt x="2328" y="883"/>
                    <a:pt x="2395" y="649"/>
                  </a:cubicBezTo>
                  <a:cubicBezTo>
                    <a:pt x="2462" y="449"/>
                    <a:pt x="2729" y="283"/>
                    <a:pt x="2962" y="182"/>
                  </a:cubicBezTo>
                  <a:cubicBezTo>
                    <a:pt x="3074" y="127"/>
                    <a:pt x="3022" y="0"/>
                    <a:pt x="29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3537700" y="2404575"/>
              <a:ext cx="114825" cy="174200"/>
            </a:xfrm>
            <a:custGeom>
              <a:avLst/>
              <a:gdLst/>
              <a:ahLst/>
              <a:cxnLst/>
              <a:rect l="l" t="t" r="r" b="b"/>
              <a:pathLst>
                <a:path w="4593" h="6968" extrusionOk="0">
                  <a:moveTo>
                    <a:pt x="4462" y="1"/>
                  </a:moveTo>
                  <a:cubicBezTo>
                    <a:pt x="4454" y="1"/>
                    <a:pt x="4446" y="2"/>
                    <a:pt x="4437" y="4"/>
                  </a:cubicBezTo>
                  <a:cubicBezTo>
                    <a:pt x="3970" y="104"/>
                    <a:pt x="3603" y="404"/>
                    <a:pt x="3403" y="838"/>
                  </a:cubicBezTo>
                  <a:cubicBezTo>
                    <a:pt x="3303" y="1071"/>
                    <a:pt x="3236" y="1338"/>
                    <a:pt x="3269" y="1572"/>
                  </a:cubicBezTo>
                  <a:cubicBezTo>
                    <a:pt x="3303" y="1739"/>
                    <a:pt x="3303" y="1905"/>
                    <a:pt x="3269" y="2072"/>
                  </a:cubicBezTo>
                  <a:cubicBezTo>
                    <a:pt x="3203" y="2239"/>
                    <a:pt x="3103" y="2372"/>
                    <a:pt x="2969" y="2506"/>
                  </a:cubicBezTo>
                  <a:cubicBezTo>
                    <a:pt x="2536" y="2939"/>
                    <a:pt x="2202" y="3440"/>
                    <a:pt x="2002" y="4007"/>
                  </a:cubicBezTo>
                  <a:cubicBezTo>
                    <a:pt x="1868" y="4374"/>
                    <a:pt x="1835" y="4741"/>
                    <a:pt x="1735" y="5108"/>
                  </a:cubicBezTo>
                  <a:cubicBezTo>
                    <a:pt x="1635" y="5375"/>
                    <a:pt x="1501" y="5608"/>
                    <a:pt x="1335" y="5842"/>
                  </a:cubicBezTo>
                  <a:cubicBezTo>
                    <a:pt x="1318" y="5825"/>
                    <a:pt x="1301" y="5817"/>
                    <a:pt x="1285" y="5817"/>
                  </a:cubicBezTo>
                  <a:cubicBezTo>
                    <a:pt x="1268" y="5817"/>
                    <a:pt x="1251" y="5825"/>
                    <a:pt x="1235" y="5842"/>
                  </a:cubicBezTo>
                  <a:lnTo>
                    <a:pt x="768" y="6008"/>
                  </a:lnTo>
                  <a:cubicBezTo>
                    <a:pt x="634" y="6075"/>
                    <a:pt x="467" y="6108"/>
                    <a:pt x="334" y="6175"/>
                  </a:cubicBezTo>
                  <a:cubicBezTo>
                    <a:pt x="234" y="6242"/>
                    <a:pt x="134" y="6342"/>
                    <a:pt x="67" y="6475"/>
                  </a:cubicBezTo>
                  <a:cubicBezTo>
                    <a:pt x="34" y="6542"/>
                    <a:pt x="0" y="6609"/>
                    <a:pt x="0" y="6675"/>
                  </a:cubicBezTo>
                  <a:cubicBezTo>
                    <a:pt x="0" y="6709"/>
                    <a:pt x="0" y="6742"/>
                    <a:pt x="0" y="6776"/>
                  </a:cubicBezTo>
                  <a:cubicBezTo>
                    <a:pt x="0" y="6809"/>
                    <a:pt x="34" y="6876"/>
                    <a:pt x="67" y="6942"/>
                  </a:cubicBezTo>
                  <a:cubicBezTo>
                    <a:pt x="84" y="6959"/>
                    <a:pt x="109" y="6967"/>
                    <a:pt x="138" y="6967"/>
                  </a:cubicBezTo>
                  <a:cubicBezTo>
                    <a:pt x="167" y="6967"/>
                    <a:pt x="201" y="6959"/>
                    <a:pt x="234" y="6942"/>
                  </a:cubicBezTo>
                  <a:cubicBezTo>
                    <a:pt x="267" y="6876"/>
                    <a:pt x="267" y="6809"/>
                    <a:pt x="301" y="6776"/>
                  </a:cubicBezTo>
                  <a:cubicBezTo>
                    <a:pt x="301" y="6742"/>
                    <a:pt x="301" y="6709"/>
                    <a:pt x="301" y="6709"/>
                  </a:cubicBezTo>
                  <a:cubicBezTo>
                    <a:pt x="301" y="6642"/>
                    <a:pt x="334" y="6609"/>
                    <a:pt x="334" y="6575"/>
                  </a:cubicBezTo>
                  <a:cubicBezTo>
                    <a:pt x="401" y="6509"/>
                    <a:pt x="467" y="6442"/>
                    <a:pt x="567" y="6409"/>
                  </a:cubicBezTo>
                  <a:cubicBezTo>
                    <a:pt x="668" y="6342"/>
                    <a:pt x="801" y="6309"/>
                    <a:pt x="901" y="6242"/>
                  </a:cubicBezTo>
                  <a:lnTo>
                    <a:pt x="1201" y="6108"/>
                  </a:lnTo>
                  <a:cubicBezTo>
                    <a:pt x="1221" y="6147"/>
                    <a:pt x="1252" y="6164"/>
                    <a:pt x="1281" y="6164"/>
                  </a:cubicBezTo>
                  <a:cubicBezTo>
                    <a:pt x="1301" y="6164"/>
                    <a:pt x="1321" y="6156"/>
                    <a:pt x="1335" y="6142"/>
                  </a:cubicBezTo>
                  <a:cubicBezTo>
                    <a:pt x="1735" y="5708"/>
                    <a:pt x="2002" y="5141"/>
                    <a:pt x="2069" y="4574"/>
                  </a:cubicBezTo>
                  <a:cubicBezTo>
                    <a:pt x="2235" y="3940"/>
                    <a:pt x="2536" y="3373"/>
                    <a:pt x="2969" y="2906"/>
                  </a:cubicBezTo>
                  <a:cubicBezTo>
                    <a:pt x="3136" y="2706"/>
                    <a:pt x="3303" y="2506"/>
                    <a:pt x="3436" y="2306"/>
                  </a:cubicBezTo>
                  <a:cubicBezTo>
                    <a:pt x="3536" y="2106"/>
                    <a:pt x="3570" y="1872"/>
                    <a:pt x="3503" y="1639"/>
                  </a:cubicBezTo>
                  <a:cubicBezTo>
                    <a:pt x="3436" y="1005"/>
                    <a:pt x="3836" y="438"/>
                    <a:pt x="4437" y="271"/>
                  </a:cubicBezTo>
                  <a:cubicBezTo>
                    <a:pt x="4593" y="209"/>
                    <a:pt x="4574" y="1"/>
                    <a:pt x="4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3649175" y="2378725"/>
              <a:ext cx="91750" cy="170150"/>
            </a:xfrm>
            <a:custGeom>
              <a:avLst/>
              <a:gdLst/>
              <a:ahLst/>
              <a:cxnLst/>
              <a:rect l="l" t="t" r="r" b="b"/>
              <a:pathLst>
                <a:path w="3670" h="6806" extrusionOk="0">
                  <a:moveTo>
                    <a:pt x="3473" y="1"/>
                  </a:moveTo>
                  <a:cubicBezTo>
                    <a:pt x="3465" y="1"/>
                    <a:pt x="3456" y="2"/>
                    <a:pt x="3447" y="4"/>
                  </a:cubicBezTo>
                  <a:cubicBezTo>
                    <a:pt x="2947" y="137"/>
                    <a:pt x="2513" y="504"/>
                    <a:pt x="2280" y="938"/>
                  </a:cubicBezTo>
                  <a:cubicBezTo>
                    <a:pt x="1979" y="1538"/>
                    <a:pt x="2146" y="2139"/>
                    <a:pt x="2046" y="2739"/>
                  </a:cubicBezTo>
                  <a:cubicBezTo>
                    <a:pt x="1946" y="3073"/>
                    <a:pt x="1779" y="3373"/>
                    <a:pt x="1512" y="3607"/>
                  </a:cubicBezTo>
                  <a:cubicBezTo>
                    <a:pt x="1312" y="3840"/>
                    <a:pt x="1145" y="4140"/>
                    <a:pt x="1045" y="4440"/>
                  </a:cubicBezTo>
                  <a:cubicBezTo>
                    <a:pt x="712" y="5174"/>
                    <a:pt x="378" y="5908"/>
                    <a:pt x="45" y="6642"/>
                  </a:cubicBezTo>
                  <a:cubicBezTo>
                    <a:pt x="0" y="6731"/>
                    <a:pt x="89" y="6805"/>
                    <a:pt x="173" y="6805"/>
                  </a:cubicBezTo>
                  <a:cubicBezTo>
                    <a:pt x="215" y="6805"/>
                    <a:pt x="256" y="6787"/>
                    <a:pt x="278" y="6742"/>
                  </a:cubicBezTo>
                  <a:cubicBezTo>
                    <a:pt x="578" y="6042"/>
                    <a:pt x="845" y="5374"/>
                    <a:pt x="1212" y="4707"/>
                  </a:cubicBezTo>
                  <a:cubicBezTo>
                    <a:pt x="1346" y="4407"/>
                    <a:pt x="1479" y="4107"/>
                    <a:pt x="1679" y="3807"/>
                  </a:cubicBezTo>
                  <a:cubicBezTo>
                    <a:pt x="1879" y="3607"/>
                    <a:pt x="2046" y="3373"/>
                    <a:pt x="2213" y="3106"/>
                  </a:cubicBezTo>
                  <a:cubicBezTo>
                    <a:pt x="2446" y="2572"/>
                    <a:pt x="2280" y="2005"/>
                    <a:pt x="2380" y="1438"/>
                  </a:cubicBezTo>
                  <a:cubicBezTo>
                    <a:pt x="2513" y="838"/>
                    <a:pt x="2947" y="371"/>
                    <a:pt x="3514" y="204"/>
                  </a:cubicBezTo>
                  <a:cubicBezTo>
                    <a:pt x="3669" y="204"/>
                    <a:pt x="3593" y="1"/>
                    <a:pt x="3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3743675" y="2346350"/>
              <a:ext cx="77700" cy="175725"/>
            </a:xfrm>
            <a:custGeom>
              <a:avLst/>
              <a:gdLst/>
              <a:ahLst/>
              <a:cxnLst/>
              <a:rect l="l" t="t" r="r" b="b"/>
              <a:pathLst>
                <a:path w="3108" h="7029" extrusionOk="0">
                  <a:moveTo>
                    <a:pt x="2924" y="1"/>
                  </a:moveTo>
                  <a:cubicBezTo>
                    <a:pt x="2895" y="1"/>
                    <a:pt x="2865" y="10"/>
                    <a:pt x="2836" y="31"/>
                  </a:cubicBezTo>
                  <a:cubicBezTo>
                    <a:pt x="2302" y="432"/>
                    <a:pt x="1902" y="965"/>
                    <a:pt x="1668" y="1599"/>
                  </a:cubicBezTo>
                  <a:cubicBezTo>
                    <a:pt x="1568" y="1899"/>
                    <a:pt x="1502" y="2200"/>
                    <a:pt x="1468" y="2500"/>
                  </a:cubicBezTo>
                  <a:cubicBezTo>
                    <a:pt x="1502" y="2900"/>
                    <a:pt x="1468" y="3267"/>
                    <a:pt x="1335" y="3667"/>
                  </a:cubicBezTo>
                  <a:cubicBezTo>
                    <a:pt x="1201" y="3934"/>
                    <a:pt x="968" y="4134"/>
                    <a:pt x="868" y="4401"/>
                  </a:cubicBezTo>
                  <a:cubicBezTo>
                    <a:pt x="801" y="4735"/>
                    <a:pt x="768" y="5035"/>
                    <a:pt x="768" y="5369"/>
                  </a:cubicBezTo>
                  <a:cubicBezTo>
                    <a:pt x="668" y="5702"/>
                    <a:pt x="501" y="6002"/>
                    <a:pt x="301" y="6303"/>
                  </a:cubicBezTo>
                  <a:cubicBezTo>
                    <a:pt x="201" y="6469"/>
                    <a:pt x="1" y="6803"/>
                    <a:pt x="167" y="7003"/>
                  </a:cubicBezTo>
                  <a:cubicBezTo>
                    <a:pt x="184" y="7020"/>
                    <a:pt x="201" y="7028"/>
                    <a:pt x="217" y="7028"/>
                  </a:cubicBezTo>
                  <a:cubicBezTo>
                    <a:pt x="234" y="7028"/>
                    <a:pt x="251" y="7020"/>
                    <a:pt x="267" y="7003"/>
                  </a:cubicBezTo>
                  <a:cubicBezTo>
                    <a:pt x="368" y="6903"/>
                    <a:pt x="368" y="6836"/>
                    <a:pt x="401" y="6703"/>
                  </a:cubicBezTo>
                  <a:cubicBezTo>
                    <a:pt x="468" y="6569"/>
                    <a:pt x="501" y="6436"/>
                    <a:pt x="601" y="6303"/>
                  </a:cubicBezTo>
                  <a:cubicBezTo>
                    <a:pt x="768" y="6069"/>
                    <a:pt x="901" y="5802"/>
                    <a:pt x="1001" y="5535"/>
                  </a:cubicBezTo>
                  <a:cubicBezTo>
                    <a:pt x="1135" y="5235"/>
                    <a:pt x="1001" y="4902"/>
                    <a:pt x="1101" y="4568"/>
                  </a:cubicBezTo>
                  <a:cubicBezTo>
                    <a:pt x="1235" y="4301"/>
                    <a:pt x="1402" y="4034"/>
                    <a:pt x="1602" y="3767"/>
                  </a:cubicBezTo>
                  <a:cubicBezTo>
                    <a:pt x="1735" y="3467"/>
                    <a:pt x="1769" y="3134"/>
                    <a:pt x="1769" y="2800"/>
                  </a:cubicBezTo>
                  <a:cubicBezTo>
                    <a:pt x="1769" y="2433"/>
                    <a:pt x="1802" y="2100"/>
                    <a:pt x="1902" y="1799"/>
                  </a:cubicBezTo>
                  <a:cubicBezTo>
                    <a:pt x="2102" y="1166"/>
                    <a:pt x="2502" y="598"/>
                    <a:pt x="3003" y="198"/>
                  </a:cubicBezTo>
                  <a:cubicBezTo>
                    <a:pt x="3107" y="120"/>
                    <a:pt x="3028" y="1"/>
                    <a:pt x="2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3810400" y="2369075"/>
              <a:ext cx="58700" cy="130675"/>
            </a:xfrm>
            <a:custGeom>
              <a:avLst/>
              <a:gdLst/>
              <a:ahLst/>
              <a:cxnLst/>
              <a:rect l="l" t="t" r="r" b="b"/>
              <a:pathLst>
                <a:path w="2348" h="5227" extrusionOk="0">
                  <a:moveTo>
                    <a:pt x="2163" y="1"/>
                  </a:moveTo>
                  <a:cubicBezTo>
                    <a:pt x="2143" y="1"/>
                    <a:pt x="2122" y="8"/>
                    <a:pt x="2102" y="23"/>
                  </a:cubicBezTo>
                  <a:cubicBezTo>
                    <a:pt x="1334" y="423"/>
                    <a:pt x="867" y="1224"/>
                    <a:pt x="867" y="2091"/>
                  </a:cubicBezTo>
                  <a:cubicBezTo>
                    <a:pt x="901" y="2358"/>
                    <a:pt x="867" y="2658"/>
                    <a:pt x="801" y="2925"/>
                  </a:cubicBezTo>
                  <a:cubicBezTo>
                    <a:pt x="767" y="3159"/>
                    <a:pt x="667" y="3392"/>
                    <a:pt x="634" y="3626"/>
                  </a:cubicBezTo>
                  <a:cubicBezTo>
                    <a:pt x="534" y="4126"/>
                    <a:pt x="667" y="4726"/>
                    <a:pt x="134" y="4993"/>
                  </a:cubicBezTo>
                  <a:cubicBezTo>
                    <a:pt x="0" y="5027"/>
                    <a:pt x="67" y="5227"/>
                    <a:pt x="167" y="5227"/>
                  </a:cubicBezTo>
                  <a:cubicBezTo>
                    <a:pt x="601" y="5193"/>
                    <a:pt x="767" y="4760"/>
                    <a:pt x="834" y="4393"/>
                  </a:cubicBezTo>
                  <a:cubicBezTo>
                    <a:pt x="834" y="4126"/>
                    <a:pt x="901" y="3859"/>
                    <a:pt x="934" y="3592"/>
                  </a:cubicBezTo>
                  <a:cubicBezTo>
                    <a:pt x="1001" y="3325"/>
                    <a:pt x="1101" y="3092"/>
                    <a:pt x="1134" y="2825"/>
                  </a:cubicBezTo>
                  <a:cubicBezTo>
                    <a:pt x="1234" y="2358"/>
                    <a:pt x="1134" y="1858"/>
                    <a:pt x="1301" y="1357"/>
                  </a:cubicBezTo>
                  <a:cubicBezTo>
                    <a:pt x="1468" y="890"/>
                    <a:pt x="1801" y="523"/>
                    <a:pt x="2235" y="257"/>
                  </a:cubicBezTo>
                  <a:cubicBezTo>
                    <a:pt x="2348" y="200"/>
                    <a:pt x="2270" y="1"/>
                    <a:pt x="2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3864600" y="2449075"/>
              <a:ext cx="15025" cy="23775"/>
            </a:xfrm>
            <a:custGeom>
              <a:avLst/>
              <a:gdLst/>
              <a:ahLst/>
              <a:cxnLst/>
              <a:rect l="l" t="t" r="r" b="b"/>
              <a:pathLst>
                <a:path w="601" h="951" extrusionOk="0">
                  <a:moveTo>
                    <a:pt x="467" y="0"/>
                  </a:moveTo>
                  <a:cubicBezTo>
                    <a:pt x="434" y="0"/>
                    <a:pt x="401" y="9"/>
                    <a:pt x="367" y="25"/>
                  </a:cubicBezTo>
                  <a:cubicBezTo>
                    <a:pt x="267" y="125"/>
                    <a:pt x="167" y="259"/>
                    <a:pt x="134" y="392"/>
                  </a:cubicBezTo>
                  <a:cubicBezTo>
                    <a:pt x="100" y="459"/>
                    <a:pt x="67" y="526"/>
                    <a:pt x="34" y="592"/>
                  </a:cubicBezTo>
                  <a:cubicBezTo>
                    <a:pt x="34" y="659"/>
                    <a:pt x="34" y="692"/>
                    <a:pt x="34" y="726"/>
                  </a:cubicBezTo>
                  <a:cubicBezTo>
                    <a:pt x="0" y="793"/>
                    <a:pt x="34" y="759"/>
                    <a:pt x="34" y="793"/>
                  </a:cubicBezTo>
                  <a:cubicBezTo>
                    <a:pt x="34" y="826"/>
                    <a:pt x="34" y="893"/>
                    <a:pt x="67" y="926"/>
                  </a:cubicBezTo>
                  <a:cubicBezTo>
                    <a:pt x="84" y="943"/>
                    <a:pt x="109" y="951"/>
                    <a:pt x="134" y="951"/>
                  </a:cubicBezTo>
                  <a:cubicBezTo>
                    <a:pt x="159" y="951"/>
                    <a:pt x="184" y="943"/>
                    <a:pt x="201" y="926"/>
                  </a:cubicBezTo>
                  <a:cubicBezTo>
                    <a:pt x="234" y="893"/>
                    <a:pt x="267" y="859"/>
                    <a:pt x="267" y="793"/>
                  </a:cubicBezTo>
                  <a:lnTo>
                    <a:pt x="267" y="759"/>
                  </a:lnTo>
                  <a:cubicBezTo>
                    <a:pt x="267" y="726"/>
                    <a:pt x="301" y="692"/>
                    <a:pt x="301" y="659"/>
                  </a:cubicBezTo>
                  <a:lnTo>
                    <a:pt x="301" y="592"/>
                  </a:lnTo>
                  <a:cubicBezTo>
                    <a:pt x="301" y="559"/>
                    <a:pt x="334" y="526"/>
                    <a:pt x="334" y="492"/>
                  </a:cubicBezTo>
                  <a:cubicBezTo>
                    <a:pt x="367" y="459"/>
                    <a:pt x="401" y="392"/>
                    <a:pt x="434" y="326"/>
                  </a:cubicBezTo>
                  <a:lnTo>
                    <a:pt x="467" y="292"/>
                  </a:lnTo>
                  <a:lnTo>
                    <a:pt x="534" y="192"/>
                  </a:lnTo>
                  <a:cubicBezTo>
                    <a:pt x="567" y="159"/>
                    <a:pt x="601" y="92"/>
                    <a:pt x="567" y="25"/>
                  </a:cubicBezTo>
                  <a:cubicBezTo>
                    <a:pt x="534" y="9"/>
                    <a:pt x="501" y="0"/>
                    <a:pt x="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3728675" y="2283300"/>
              <a:ext cx="85075" cy="39675"/>
            </a:xfrm>
            <a:custGeom>
              <a:avLst/>
              <a:gdLst/>
              <a:ahLst/>
              <a:cxnLst/>
              <a:rect l="l" t="t" r="r" b="b"/>
              <a:pathLst>
                <a:path w="3403" h="1587" extrusionOk="0">
                  <a:moveTo>
                    <a:pt x="138" y="0"/>
                  </a:moveTo>
                  <a:cubicBezTo>
                    <a:pt x="74" y="0"/>
                    <a:pt x="0" y="43"/>
                    <a:pt x="0" y="118"/>
                  </a:cubicBezTo>
                  <a:cubicBezTo>
                    <a:pt x="34" y="385"/>
                    <a:pt x="267" y="585"/>
                    <a:pt x="534" y="619"/>
                  </a:cubicBezTo>
                  <a:cubicBezTo>
                    <a:pt x="634" y="652"/>
                    <a:pt x="734" y="652"/>
                    <a:pt x="834" y="652"/>
                  </a:cubicBezTo>
                  <a:cubicBezTo>
                    <a:pt x="934" y="652"/>
                    <a:pt x="1034" y="652"/>
                    <a:pt x="1134" y="685"/>
                  </a:cubicBezTo>
                  <a:cubicBezTo>
                    <a:pt x="1301" y="752"/>
                    <a:pt x="1435" y="819"/>
                    <a:pt x="1568" y="952"/>
                  </a:cubicBezTo>
                  <a:cubicBezTo>
                    <a:pt x="1635" y="1086"/>
                    <a:pt x="1701" y="1219"/>
                    <a:pt x="1835" y="1286"/>
                  </a:cubicBezTo>
                  <a:cubicBezTo>
                    <a:pt x="1929" y="1309"/>
                    <a:pt x="2024" y="1333"/>
                    <a:pt x="2118" y="1333"/>
                  </a:cubicBezTo>
                  <a:cubicBezTo>
                    <a:pt x="2157" y="1333"/>
                    <a:pt x="2196" y="1329"/>
                    <a:pt x="2235" y="1319"/>
                  </a:cubicBezTo>
                  <a:cubicBezTo>
                    <a:pt x="2435" y="1319"/>
                    <a:pt x="2635" y="1386"/>
                    <a:pt x="2836" y="1419"/>
                  </a:cubicBezTo>
                  <a:cubicBezTo>
                    <a:pt x="2969" y="1519"/>
                    <a:pt x="3136" y="1553"/>
                    <a:pt x="3303" y="1586"/>
                  </a:cubicBezTo>
                  <a:cubicBezTo>
                    <a:pt x="3403" y="1586"/>
                    <a:pt x="3403" y="1519"/>
                    <a:pt x="3369" y="1453"/>
                  </a:cubicBezTo>
                  <a:cubicBezTo>
                    <a:pt x="3269" y="1353"/>
                    <a:pt x="3136" y="1286"/>
                    <a:pt x="3002" y="1252"/>
                  </a:cubicBezTo>
                  <a:cubicBezTo>
                    <a:pt x="2869" y="1219"/>
                    <a:pt x="2702" y="1186"/>
                    <a:pt x="2569" y="1152"/>
                  </a:cubicBezTo>
                  <a:cubicBezTo>
                    <a:pt x="2402" y="1119"/>
                    <a:pt x="2235" y="1119"/>
                    <a:pt x="2068" y="1086"/>
                  </a:cubicBezTo>
                  <a:cubicBezTo>
                    <a:pt x="1935" y="1086"/>
                    <a:pt x="1835" y="919"/>
                    <a:pt x="1735" y="785"/>
                  </a:cubicBezTo>
                  <a:cubicBezTo>
                    <a:pt x="1535" y="585"/>
                    <a:pt x="1301" y="452"/>
                    <a:pt x="1034" y="452"/>
                  </a:cubicBezTo>
                  <a:cubicBezTo>
                    <a:pt x="801" y="419"/>
                    <a:pt x="267" y="452"/>
                    <a:pt x="234" y="85"/>
                  </a:cubicBezTo>
                  <a:cubicBezTo>
                    <a:pt x="234" y="26"/>
                    <a:pt x="189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3644850" y="2312925"/>
              <a:ext cx="78850" cy="40900"/>
            </a:xfrm>
            <a:custGeom>
              <a:avLst/>
              <a:gdLst/>
              <a:ahLst/>
              <a:cxnLst/>
              <a:rect l="l" t="t" r="r" b="b"/>
              <a:pathLst>
                <a:path w="3154" h="1636" extrusionOk="0">
                  <a:moveTo>
                    <a:pt x="105" y="1"/>
                  </a:moveTo>
                  <a:cubicBezTo>
                    <a:pt x="51" y="1"/>
                    <a:pt x="1" y="34"/>
                    <a:pt x="17" y="101"/>
                  </a:cubicBezTo>
                  <a:cubicBezTo>
                    <a:pt x="51" y="368"/>
                    <a:pt x="284" y="601"/>
                    <a:pt x="551" y="635"/>
                  </a:cubicBezTo>
                  <a:cubicBezTo>
                    <a:pt x="918" y="735"/>
                    <a:pt x="1285" y="635"/>
                    <a:pt x="1585" y="835"/>
                  </a:cubicBezTo>
                  <a:cubicBezTo>
                    <a:pt x="1819" y="1001"/>
                    <a:pt x="1986" y="1268"/>
                    <a:pt x="2252" y="1402"/>
                  </a:cubicBezTo>
                  <a:cubicBezTo>
                    <a:pt x="2386" y="1468"/>
                    <a:pt x="2519" y="1468"/>
                    <a:pt x="2619" y="1502"/>
                  </a:cubicBezTo>
                  <a:cubicBezTo>
                    <a:pt x="2719" y="1502"/>
                    <a:pt x="2786" y="1502"/>
                    <a:pt x="2853" y="1535"/>
                  </a:cubicBezTo>
                  <a:cubicBezTo>
                    <a:pt x="2920" y="1535"/>
                    <a:pt x="2986" y="1602"/>
                    <a:pt x="3053" y="1635"/>
                  </a:cubicBezTo>
                  <a:cubicBezTo>
                    <a:pt x="3086" y="1635"/>
                    <a:pt x="3120" y="1602"/>
                    <a:pt x="3120" y="1602"/>
                  </a:cubicBezTo>
                  <a:cubicBezTo>
                    <a:pt x="3153" y="1368"/>
                    <a:pt x="2753" y="1302"/>
                    <a:pt x="2619" y="1268"/>
                  </a:cubicBezTo>
                  <a:cubicBezTo>
                    <a:pt x="2453" y="1268"/>
                    <a:pt x="2319" y="1202"/>
                    <a:pt x="2186" y="1102"/>
                  </a:cubicBezTo>
                  <a:cubicBezTo>
                    <a:pt x="2086" y="1001"/>
                    <a:pt x="1986" y="901"/>
                    <a:pt x="1885" y="801"/>
                  </a:cubicBezTo>
                  <a:cubicBezTo>
                    <a:pt x="1652" y="568"/>
                    <a:pt x="1318" y="468"/>
                    <a:pt x="1018" y="468"/>
                  </a:cubicBezTo>
                  <a:cubicBezTo>
                    <a:pt x="751" y="468"/>
                    <a:pt x="284" y="434"/>
                    <a:pt x="218" y="101"/>
                  </a:cubicBezTo>
                  <a:cubicBezTo>
                    <a:pt x="218" y="34"/>
                    <a:pt x="159" y="1"/>
                    <a:pt x="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3572275" y="2332825"/>
              <a:ext cx="62175" cy="40175"/>
            </a:xfrm>
            <a:custGeom>
              <a:avLst/>
              <a:gdLst/>
              <a:ahLst/>
              <a:cxnLst/>
              <a:rect l="l" t="t" r="r" b="b"/>
              <a:pathLst>
                <a:path w="2487" h="1607" extrusionOk="0">
                  <a:moveTo>
                    <a:pt x="104" y="1"/>
                  </a:moveTo>
                  <a:cubicBezTo>
                    <a:pt x="50" y="1"/>
                    <a:pt x="1" y="34"/>
                    <a:pt x="18" y="105"/>
                  </a:cubicBezTo>
                  <a:cubicBezTo>
                    <a:pt x="52" y="339"/>
                    <a:pt x="219" y="506"/>
                    <a:pt x="452" y="606"/>
                  </a:cubicBezTo>
                  <a:cubicBezTo>
                    <a:pt x="494" y="616"/>
                    <a:pt x="538" y="620"/>
                    <a:pt x="583" y="620"/>
                  </a:cubicBezTo>
                  <a:cubicBezTo>
                    <a:pt x="709" y="620"/>
                    <a:pt x="844" y="589"/>
                    <a:pt x="972" y="589"/>
                  </a:cubicBezTo>
                  <a:cubicBezTo>
                    <a:pt x="1086" y="589"/>
                    <a:pt x="1194" y="613"/>
                    <a:pt x="1286" y="706"/>
                  </a:cubicBezTo>
                  <a:cubicBezTo>
                    <a:pt x="1353" y="806"/>
                    <a:pt x="1419" y="906"/>
                    <a:pt x="1486" y="1039"/>
                  </a:cubicBezTo>
                  <a:cubicBezTo>
                    <a:pt x="1553" y="1139"/>
                    <a:pt x="1620" y="1206"/>
                    <a:pt x="1720" y="1306"/>
                  </a:cubicBezTo>
                  <a:cubicBezTo>
                    <a:pt x="1820" y="1373"/>
                    <a:pt x="1920" y="1440"/>
                    <a:pt x="2053" y="1506"/>
                  </a:cubicBezTo>
                  <a:cubicBezTo>
                    <a:pt x="2153" y="1573"/>
                    <a:pt x="2287" y="1606"/>
                    <a:pt x="2453" y="1606"/>
                  </a:cubicBezTo>
                  <a:cubicBezTo>
                    <a:pt x="2487" y="1606"/>
                    <a:pt x="2487" y="1540"/>
                    <a:pt x="2453" y="1506"/>
                  </a:cubicBezTo>
                  <a:cubicBezTo>
                    <a:pt x="2387" y="1440"/>
                    <a:pt x="2253" y="1373"/>
                    <a:pt x="2153" y="1340"/>
                  </a:cubicBezTo>
                  <a:cubicBezTo>
                    <a:pt x="2053" y="1273"/>
                    <a:pt x="1953" y="1240"/>
                    <a:pt x="1853" y="1173"/>
                  </a:cubicBezTo>
                  <a:cubicBezTo>
                    <a:pt x="1686" y="1006"/>
                    <a:pt x="1553" y="806"/>
                    <a:pt x="1419" y="606"/>
                  </a:cubicBezTo>
                  <a:cubicBezTo>
                    <a:pt x="1296" y="482"/>
                    <a:pt x="1135" y="413"/>
                    <a:pt x="979" y="413"/>
                  </a:cubicBezTo>
                  <a:cubicBezTo>
                    <a:pt x="925" y="413"/>
                    <a:pt x="871" y="422"/>
                    <a:pt x="819" y="439"/>
                  </a:cubicBezTo>
                  <a:cubicBezTo>
                    <a:pt x="796" y="442"/>
                    <a:pt x="773" y="443"/>
                    <a:pt x="750" y="443"/>
                  </a:cubicBezTo>
                  <a:cubicBezTo>
                    <a:pt x="508" y="443"/>
                    <a:pt x="280" y="286"/>
                    <a:pt x="219" y="72"/>
                  </a:cubicBezTo>
                  <a:cubicBezTo>
                    <a:pt x="203" y="26"/>
                    <a:pt x="152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3509575" y="2356975"/>
              <a:ext cx="58175" cy="34375"/>
            </a:xfrm>
            <a:custGeom>
              <a:avLst/>
              <a:gdLst/>
              <a:ahLst/>
              <a:cxnLst/>
              <a:rect l="l" t="t" r="r" b="b"/>
              <a:pathLst>
                <a:path w="2327" h="1375" extrusionOk="0">
                  <a:moveTo>
                    <a:pt x="66" y="0"/>
                  </a:moveTo>
                  <a:cubicBezTo>
                    <a:pt x="17" y="0"/>
                    <a:pt x="0" y="83"/>
                    <a:pt x="58" y="140"/>
                  </a:cubicBezTo>
                  <a:cubicBezTo>
                    <a:pt x="258" y="240"/>
                    <a:pt x="492" y="307"/>
                    <a:pt x="725" y="307"/>
                  </a:cubicBezTo>
                  <a:cubicBezTo>
                    <a:pt x="765" y="307"/>
                    <a:pt x="816" y="302"/>
                    <a:pt x="867" y="302"/>
                  </a:cubicBezTo>
                  <a:cubicBezTo>
                    <a:pt x="943" y="302"/>
                    <a:pt x="1019" y="314"/>
                    <a:pt x="1059" y="374"/>
                  </a:cubicBezTo>
                  <a:cubicBezTo>
                    <a:pt x="1125" y="474"/>
                    <a:pt x="1159" y="574"/>
                    <a:pt x="1225" y="640"/>
                  </a:cubicBezTo>
                  <a:cubicBezTo>
                    <a:pt x="1359" y="807"/>
                    <a:pt x="1492" y="974"/>
                    <a:pt x="1659" y="1107"/>
                  </a:cubicBezTo>
                  <a:cubicBezTo>
                    <a:pt x="1793" y="1208"/>
                    <a:pt x="1993" y="1374"/>
                    <a:pt x="2193" y="1374"/>
                  </a:cubicBezTo>
                  <a:cubicBezTo>
                    <a:pt x="2260" y="1374"/>
                    <a:pt x="2326" y="1308"/>
                    <a:pt x="2260" y="1241"/>
                  </a:cubicBezTo>
                  <a:cubicBezTo>
                    <a:pt x="2193" y="1174"/>
                    <a:pt x="2093" y="1107"/>
                    <a:pt x="1993" y="1074"/>
                  </a:cubicBezTo>
                  <a:cubicBezTo>
                    <a:pt x="1893" y="1007"/>
                    <a:pt x="1826" y="941"/>
                    <a:pt x="1726" y="841"/>
                  </a:cubicBezTo>
                  <a:cubicBezTo>
                    <a:pt x="1559" y="707"/>
                    <a:pt x="1426" y="540"/>
                    <a:pt x="1292" y="374"/>
                  </a:cubicBezTo>
                  <a:cubicBezTo>
                    <a:pt x="1259" y="274"/>
                    <a:pt x="1192" y="207"/>
                    <a:pt x="1125" y="173"/>
                  </a:cubicBezTo>
                  <a:cubicBezTo>
                    <a:pt x="1086" y="134"/>
                    <a:pt x="1036" y="118"/>
                    <a:pt x="981" y="118"/>
                  </a:cubicBezTo>
                  <a:cubicBezTo>
                    <a:pt x="941" y="118"/>
                    <a:pt x="900" y="126"/>
                    <a:pt x="859" y="140"/>
                  </a:cubicBezTo>
                  <a:cubicBezTo>
                    <a:pt x="592" y="140"/>
                    <a:pt x="358" y="107"/>
                    <a:pt x="91" y="7"/>
                  </a:cubicBezTo>
                  <a:cubicBezTo>
                    <a:pt x="82" y="2"/>
                    <a:pt x="74" y="0"/>
                    <a:pt x="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3439775" y="2366675"/>
              <a:ext cx="52075" cy="41350"/>
            </a:xfrm>
            <a:custGeom>
              <a:avLst/>
              <a:gdLst/>
              <a:ahLst/>
              <a:cxnLst/>
              <a:rect l="l" t="t" r="r" b="b"/>
              <a:pathLst>
                <a:path w="2083" h="1654" extrusionOk="0">
                  <a:moveTo>
                    <a:pt x="138" y="1"/>
                  </a:moveTo>
                  <a:cubicBezTo>
                    <a:pt x="72" y="1"/>
                    <a:pt x="0" y="98"/>
                    <a:pt x="81" y="152"/>
                  </a:cubicBezTo>
                  <a:cubicBezTo>
                    <a:pt x="382" y="419"/>
                    <a:pt x="682" y="719"/>
                    <a:pt x="1015" y="953"/>
                  </a:cubicBezTo>
                  <a:lnTo>
                    <a:pt x="1516" y="1320"/>
                  </a:lnTo>
                  <a:cubicBezTo>
                    <a:pt x="1616" y="1387"/>
                    <a:pt x="1682" y="1453"/>
                    <a:pt x="1783" y="1520"/>
                  </a:cubicBezTo>
                  <a:cubicBezTo>
                    <a:pt x="1849" y="1587"/>
                    <a:pt x="1949" y="1620"/>
                    <a:pt x="2049" y="1653"/>
                  </a:cubicBezTo>
                  <a:cubicBezTo>
                    <a:pt x="2083" y="1653"/>
                    <a:pt x="2083" y="1620"/>
                    <a:pt x="2083" y="1620"/>
                  </a:cubicBezTo>
                  <a:cubicBezTo>
                    <a:pt x="2016" y="1520"/>
                    <a:pt x="1949" y="1453"/>
                    <a:pt x="1883" y="1420"/>
                  </a:cubicBezTo>
                  <a:lnTo>
                    <a:pt x="1649" y="1220"/>
                  </a:lnTo>
                  <a:lnTo>
                    <a:pt x="1149" y="820"/>
                  </a:lnTo>
                  <a:cubicBezTo>
                    <a:pt x="815" y="553"/>
                    <a:pt x="515" y="286"/>
                    <a:pt x="181" y="19"/>
                  </a:cubicBezTo>
                  <a:cubicBezTo>
                    <a:pt x="169" y="6"/>
                    <a:pt x="153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3427625" y="2433450"/>
              <a:ext cx="74775" cy="76350"/>
            </a:xfrm>
            <a:custGeom>
              <a:avLst/>
              <a:gdLst/>
              <a:ahLst/>
              <a:cxnLst/>
              <a:rect l="l" t="t" r="r" b="b"/>
              <a:pathLst>
                <a:path w="2991" h="3054" extrusionOk="0">
                  <a:moveTo>
                    <a:pt x="153" y="1"/>
                  </a:moveTo>
                  <a:cubicBezTo>
                    <a:pt x="108" y="1"/>
                    <a:pt x="67" y="28"/>
                    <a:pt x="67" y="83"/>
                  </a:cubicBezTo>
                  <a:cubicBezTo>
                    <a:pt x="0" y="417"/>
                    <a:pt x="134" y="750"/>
                    <a:pt x="401" y="917"/>
                  </a:cubicBezTo>
                  <a:cubicBezTo>
                    <a:pt x="734" y="1117"/>
                    <a:pt x="1168" y="1051"/>
                    <a:pt x="1335" y="1418"/>
                  </a:cubicBezTo>
                  <a:cubicBezTo>
                    <a:pt x="1435" y="1584"/>
                    <a:pt x="1468" y="1751"/>
                    <a:pt x="1568" y="1885"/>
                  </a:cubicBezTo>
                  <a:cubicBezTo>
                    <a:pt x="1668" y="2051"/>
                    <a:pt x="1802" y="2151"/>
                    <a:pt x="1935" y="2218"/>
                  </a:cubicBezTo>
                  <a:cubicBezTo>
                    <a:pt x="2135" y="2318"/>
                    <a:pt x="2302" y="2418"/>
                    <a:pt x="2435" y="2552"/>
                  </a:cubicBezTo>
                  <a:cubicBezTo>
                    <a:pt x="2602" y="2685"/>
                    <a:pt x="2702" y="2852"/>
                    <a:pt x="2836" y="3019"/>
                  </a:cubicBezTo>
                  <a:cubicBezTo>
                    <a:pt x="2847" y="3042"/>
                    <a:pt x="2872" y="3053"/>
                    <a:pt x="2897" y="3053"/>
                  </a:cubicBezTo>
                  <a:cubicBezTo>
                    <a:pt x="2943" y="3053"/>
                    <a:pt x="2991" y="3017"/>
                    <a:pt x="2969" y="2952"/>
                  </a:cubicBezTo>
                  <a:cubicBezTo>
                    <a:pt x="2836" y="2618"/>
                    <a:pt x="2602" y="2352"/>
                    <a:pt x="2302" y="2185"/>
                  </a:cubicBezTo>
                  <a:cubicBezTo>
                    <a:pt x="2135" y="2085"/>
                    <a:pt x="1968" y="1985"/>
                    <a:pt x="1835" y="1851"/>
                  </a:cubicBezTo>
                  <a:cubicBezTo>
                    <a:pt x="1735" y="1718"/>
                    <a:pt x="1635" y="1551"/>
                    <a:pt x="1568" y="1384"/>
                  </a:cubicBezTo>
                  <a:cubicBezTo>
                    <a:pt x="1435" y="1117"/>
                    <a:pt x="1168" y="917"/>
                    <a:pt x="868" y="884"/>
                  </a:cubicBezTo>
                  <a:cubicBezTo>
                    <a:pt x="701" y="850"/>
                    <a:pt x="534" y="750"/>
                    <a:pt x="401" y="617"/>
                  </a:cubicBezTo>
                  <a:cubicBezTo>
                    <a:pt x="300" y="484"/>
                    <a:pt x="234" y="317"/>
                    <a:pt x="267" y="150"/>
                  </a:cubicBezTo>
                  <a:cubicBezTo>
                    <a:pt x="287" y="53"/>
                    <a:pt x="215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3424275" y="2519300"/>
              <a:ext cx="71750" cy="54675"/>
            </a:xfrm>
            <a:custGeom>
              <a:avLst/>
              <a:gdLst/>
              <a:ahLst/>
              <a:cxnLst/>
              <a:rect l="l" t="t" r="r" b="b"/>
              <a:pathLst>
                <a:path w="2870" h="2187" extrusionOk="0">
                  <a:moveTo>
                    <a:pt x="218" y="0"/>
                  </a:moveTo>
                  <a:cubicBezTo>
                    <a:pt x="169" y="0"/>
                    <a:pt x="116" y="27"/>
                    <a:pt x="101" y="85"/>
                  </a:cubicBezTo>
                  <a:cubicBezTo>
                    <a:pt x="1" y="419"/>
                    <a:pt x="268" y="652"/>
                    <a:pt x="535" y="786"/>
                  </a:cubicBezTo>
                  <a:cubicBezTo>
                    <a:pt x="701" y="819"/>
                    <a:pt x="835" y="919"/>
                    <a:pt x="1002" y="1019"/>
                  </a:cubicBezTo>
                  <a:cubicBezTo>
                    <a:pt x="1135" y="1119"/>
                    <a:pt x="1235" y="1219"/>
                    <a:pt x="1335" y="1353"/>
                  </a:cubicBezTo>
                  <a:cubicBezTo>
                    <a:pt x="1535" y="1619"/>
                    <a:pt x="1769" y="1853"/>
                    <a:pt x="2069" y="2020"/>
                  </a:cubicBezTo>
                  <a:cubicBezTo>
                    <a:pt x="2169" y="2120"/>
                    <a:pt x="2336" y="2153"/>
                    <a:pt x="2469" y="2187"/>
                  </a:cubicBezTo>
                  <a:cubicBezTo>
                    <a:pt x="2569" y="2187"/>
                    <a:pt x="2769" y="2187"/>
                    <a:pt x="2836" y="2086"/>
                  </a:cubicBezTo>
                  <a:cubicBezTo>
                    <a:pt x="2870" y="2053"/>
                    <a:pt x="2870" y="1986"/>
                    <a:pt x="2803" y="1986"/>
                  </a:cubicBezTo>
                  <a:cubicBezTo>
                    <a:pt x="2769" y="1970"/>
                    <a:pt x="2744" y="1961"/>
                    <a:pt x="2719" y="1961"/>
                  </a:cubicBezTo>
                  <a:cubicBezTo>
                    <a:pt x="2694" y="1961"/>
                    <a:pt x="2669" y="1970"/>
                    <a:pt x="2636" y="1986"/>
                  </a:cubicBezTo>
                  <a:cubicBezTo>
                    <a:pt x="2569" y="1986"/>
                    <a:pt x="2503" y="1953"/>
                    <a:pt x="2436" y="1953"/>
                  </a:cubicBezTo>
                  <a:cubicBezTo>
                    <a:pt x="2302" y="1886"/>
                    <a:pt x="2169" y="1820"/>
                    <a:pt x="2069" y="1753"/>
                  </a:cubicBezTo>
                  <a:cubicBezTo>
                    <a:pt x="1835" y="1586"/>
                    <a:pt x="1635" y="1386"/>
                    <a:pt x="1469" y="1152"/>
                  </a:cubicBezTo>
                  <a:cubicBezTo>
                    <a:pt x="1335" y="952"/>
                    <a:pt x="1135" y="786"/>
                    <a:pt x="901" y="685"/>
                  </a:cubicBezTo>
                  <a:cubicBezTo>
                    <a:pt x="701" y="585"/>
                    <a:pt x="201" y="452"/>
                    <a:pt x="301" y="118"/>
                  </a:cubicBezTo>
                  <a:cubicBezTo>
                    <a:pt x="339" y="43"/>
                    <a:pt x="281" y="0"/>
                    <a:pt x="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3496000" y="2570625"/>
              <a:ext cx="4200" cy="2525"/>
            </a:xfrm>
            <a:custGeom>
              <a:avLst/>
              <a:gdLst/>
              <a:ahLst/>
              <a:cxnLst/>
              <a:rect l="l" t="t" r="r" b="b"/>
              <a:pathLst>
                <a:path w="168" h="101" extrusionOk="0">
                  <a:moveTo>
                    <a:pt x="101" y="0"/>
                  </a:moveTo>
                  <a:cubicBezTo>
                    <a:pt x="1" y="0"/>
                    <a:pt x="1" y="100"/>
                    <a:pt x="101" y="100"/>
                  </a:cubicBezTo>
                  <a:cubicBezTo>
                    <a:pt x="167" y="100"/>
                    <a:pt x="167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3498500" y="2571450"/>
              <a:ext cx="15875" cy="9200"/>
            </a:xfrm>
            <a:custGeom>
              <a:avLst/>
              <a:gdLst/>
              <a:ahLst/>
              <a:cxnLst/>
              <a:rect l="l" t="t" r="r" b="b"/>
              <a:pathLst>
                <a:path w="635" h="368" extrusionOk="0">
                  <a:moveTo>
                    <a:pt x="101" y="0"/>
                  </a:moveTo>
                  <a:cubicBezTo>
                    <a:pt x="34" y="0"/>
                    <a:pt x="1" y="101"/>
                    <a:pt x="67" y="134"/>
                  </a:cubicBezTo>
                  <a:cubicBezTo>
                    <a:pt x="167" y="134"/>
                    <a:pt x="234" y="167"/>
                    <a:pt x="334" y="234"/>
                  </a:cubicBezTo>
                  <a:lnTo>
                    <a:pt x="434" y="301"/>
                  </a:lnTo>
                  <a:cubicBezTo>
                    <a:pt x="468" y="334"/>
                    <a:pt x="501" y="367"/>
                    <a:pt x="568" y="367"/>
                  </a:cubicBezTo>
                  <a:cubicBezTo>
                    <a:pt x="601" y="367"/>
                    <a:pt x="634" y="367"/>
                    <a:pt x="601" y="334"/>
                  </a:cubicBezTo>
                  <a:cubicBezTo>
                    <a:pt x="568" y="267"/>
                    <a:pt x="534" y="201"/>
                    <a:pt x="468" y="167"/>
                  </a:cubicBezTo>
                  <a:lnTo>
                    <a:pt x="368" y="134"/>
                  </a:lnTo>
                  <a:cubicBezTo>
                    <a:pt x="267" y="67"/>
                    <a:pt x="201" y="34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3372575" y="2555350"/>
              <a:ext cx="328600" cy="493075"/>
            </a:xfrm>
            <a:custGeom>
              <a:avLst/>
              <a:gdLst/>
              <a:ahLst/>
              <a:cxnLst/>
              <a:rect l="l" t="t" r="r" b="b"/>
              <a:pathLst>
                <a:path w="13144" h="19723" extrusionOk="0">
                  <a:moveTo>
                    <a:pt x="7007" y="1"/>
                  </a:moveTo>
                  <a:cubicBezTo>
                    <a:pt x="6325" y="1"/>
                    <a:pt x="5681" y="262"/>
                    <a:pt x="5171" y="711"/>
                  </a:cubicBezTo>
                  <a:cubicBezTo>
                    <a:pt x="4204" y="1545"/>
                    <a:pt x="668" y="4180"/>
                    <a:pt x="668" y="4180"/>
                  </a:cubicBezTo>
                  <a:cubicBezTo>
                    <a:pt x="668" y="4180"/>
                    <a:pt x="1" y="13420"/>
                    <a:pt x="3270" y="17957"/>
                  </a:cubicBezTo>
                  <a:cubicBezTo>
                    <a:pt x="4208" y="19259"/>
                    <a:pt x="5420" y="19723"/>
                    <a:pt x="6673" y="19723"/>
                  </a:cubicBezTo>
                  <a:cubicBezTo>
                    <a:pt x="9785" y="19723"/>
                    <a:pt x="13143" y="16856"/>
                    <a:pt x="13143" y="16856"/>
                  </a:cubicBezTo>
                  <a:lnTo>
                    <a:pt x="7239" y="11"/>
                  </a:lnTo>
                  <a:cubicBezTo>
                    <a:pt x="7161" y="4"/>
                    <a:pt x="7084" y="1"/>
                    <a:pt x="70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3521850" y="2555600"/>
              <a:ext cx="301900" cy="421175"/>
            </a:xfrm>
            <a:custGeom>
              <a:avLst/>
              <a:gdLst/>
              <a:ahLst/>
              <a:cxnLst/>
              <a:rect l="l" t="t" r="r" b="b"/>
              <a:pathLst>
                <a:path w="12076" h="16847" extrusionOk="0">
                  <a:moveTo>
                    <a:pt x="1268" y="1"/>
                  </a:moveTo>
                  <a:cubicBezTo>
                    <a:pt x="201" y="1"/>
                    <a:pt x="434" y="1468"/>
                    <a:pt x="434" y="1468"/>
                  </a:cubicBezTo>
                  <a:cubicBezTo>
                    <a:pt x="1" y="7273"/>
                    <a:pt x="7172" y="16846"/>
                    <a:pt x="7172" y="16846"/>
                  </a:cubicBezTo>
                  <a:lnTo>
                    <a:pt x="12076" y="14411"/>
                  </a:lnTo>
                  <a:cubicBezTo>
                    <a:pt x="5138" y="9174"/>
                    <a:pt x="6038" y="701"/>
                    <a:pt x="6038" y="701"/>
                  </a:cubicBezTo>
                  <a:cubicBezTo>
                    <a:pt x="6038" y="701"/>
                    <a:pt x="2336" y="1"/>
                    <a:pt x="12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3396775" y="2606925"/>
              <a:ext cx="100500" cy="180950"/>
            </a:xfrm>
            <a:custGeom>
              <a:avLst/>
              <a:gdLst/>
              <a:ahLst/>
              <a:cxnLst/>
              <a:rect l="l" t="t" r="r" b="b"/>
              <a:pathLst>
                <a:path w="4020" h="7238" extrusionOk="0">
                  <a:moveTo>
                    <a:pt x="3884" y="0"/>
                  </a:moveTo>
                  <a:cubicBezTo>
                    <a:pt x="3869" y="0"/>
                    <a:pt x="3853" y="5"/>
                    <a:pt x="3836" y="16"/>
                  </a:cubicBezTo>
                  <a:cubicBezTo>
                    <a:pt x="3536" y="216"/>
                    <a:pt x="3269" y="449"/>
                    <a:pt x="3102" y="750"/>
                  </a:cubicBezTo>
                  <a:cubicBezTo>
                    <a:pt x="2902" y="1117"/>
                    <a:pt x="3036" y="1417"/>
                    <a:pt x="3002" y="1784"/>
                  </a:cubicBezTo>
                  <a:cubicBezTo>
                    <a:pt x="2902" y="2551"/>
                    <a:pt x="1935" y="2818"/>
                    <a:pt x="1534" y="3385"/>
                  </a:cubicBezTo>
                  <a:cubicBezTo>
                    <a:pt x="1334" y="3652"/>
                    <a:pt x="1268" y="3985"/>
                    <a:pt x="1301" y="4319"/>
                  </a:cubicBezTo>
                  <a:cubicBezTo>
                    <a:pt x="1334" y="4552"/>
                    <a:pt x="1301" y="4786"/>
                    <a:pt x="1201" y="5019"/>
                  </a:cubicBezTo>
                  <a:cubicBezTo>
                    <a:pt x="1034" y="5186"/>
                    <a:pt x="867" y="5353"/>
                    <a:pt x="701" y="5486"/>
                  </a:cubicBezTo>
                  <a:cubicBezTo>
                    <a:pt x="434" y="5720"/>
                    <a:pt x="234" y="5987"/>
                    <a:pt x="133" y="6320"/>
                  </a:cubicBezTo>
                  <a:cubicBezTo>
                    <a:pt x="33" y="6587"/>
                    <a:pt x="0" y="6921"/>
                    <a:pt x="100" y="7188"/>
                  </a:cubicBezTo>
                  <a:cubicBezTo>
                    <a:pt x="117" y="7221"/>
                    <a:pt x="150" y="7238"/>
                    <a:pt x="179" y="7238"/>
                  </a:cubicBezTo>
                  <a:cubicBezTo>
                    <a:pt x="209" y="7238"/>
                    <a:pt x="234" y="7221"/>
                    <a:pt x="234" y="7188"/>
                  </a:cubicBezTo>
                  <a:cubicBezTo>
                    <a:pt x="267" y="7021"/>
                    <a:pt x="234" y="6821"/>
                    <a:pt x="300" y="6654"/>
                  </a:cubicBezTo>
                  <a:cubicBezTo>
                    <a:pt x="334" y="6454"/>
                    <a:pt x="367" y="6287"/>
                    <a:pt x="467" y="6120"/>
                  </a:cubicBezTo>
                  <a:cubicBezTo>
                    <a:pt x="701" y="5787"/>
                    <a:pt x="967" y="5520"/>
                    <a:pt x="1234" y="5253"/>
                  </a:cubicBezTo>
                  <a:cubicBezTo>
                    <a:pt x="1468" y="4986"/>
                    <a:pt x="1534" y="4652"/>
                    <a:pt x="1501" y="4319"/>
                  </a:cubicBezTo>
                  <a:cubicBezTo>
                    <a:pt x="1434" y="3919"/>
                    <a:pt x="1601" y="3518"/>
                    <a:pt x="1868" y="3251"/>
                  </a:cubicBezTo>
                  <a:cubicBezTo>
                    <a:pt x="2302" y="2851"/>
                    <a:pt x="2935" y="2584"/>
                    <a:pt x="3136" y="2017"/>
                  </a:cubicBezTo>
                  <a:cubicBezTo>
                    <a:pt x="3236" y="1650"/>
                    <a:pt x="3036" y="1283"/>
                    <a:pt x="3136" y="950"/>
                  </a:cubicBezTo>
                  <a:cubicBezTo>
                    <a:pt x="3236" y="583"/>
                    <a:pt x="3603" y="349"/>
                    <a:pt x="3936" y="149"/>
                  </a:cubicBezTo>
                  <a:cubicBezTo>
                    <a:pt x="4020" y="121"/>
                    <a:pt x="3964" y="0"/>
                    <a:pt x="3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3417250" y="2682825"/>
              <a:ext cx="94925" cy="179750"/>
            </a:xfrm>
            <a:custGeom>
              <a:avLst/>
              <a:gdLst/>
              <a:ahLst/>
              <a:cxnLst/>
              <a:rect l="l" t="t" r="r" b="b"/>
              <a:pathLst>
                <a:path w="3797" h="7190" extrusionOk="0">
                  <a:moveTo>
                    <a:pt x="3613" y="0"/>
                  </a:moveTo>
                  <a:cubicBezTo>
                    <a:pt x="3593" y="0"/>
                    <a:pt x="3572" y="5"/>
                    <a:pt x="3551" y="15"/>
                  </a:cubicBezTo>
                  <a:cubicBezTo>
                    <a:pt x="2984" y="382"/>
                    <a:pt x="2550" y="983"/>
                    <a:pt x="2450" y="1650"/>
                  </a:cubicBezTo>
                  <a:cubicBezTo>
                    <a:pt x="2417" y="2050"/>
                    <a:pt x="2350" y="2417"/>
                    <a:pt x="2250" y="2784"/>
                  </a:cubicBezTo>
                  <a:cubicBezTo>
                    <a:pt x="2050" y="3084"/>
                    <a:pt x="1683" y="3251"/>
                    <a:pt x="1483" y="3551"/>
                  </a:cubicBezTo>
                  <a:cubicBezTo>
                    <a:pt x="1283" y="3818"/>
                    <a:pt x="1349" y="4185"/>
                    <a:pt x="1283" y="4519"/>
                  </a:cubicBezTo>
                  <a:cubicBezTo>
                    <a:pt x="1182" y="4919"/>
                    <a:pt x="816" y="5019"/>
                    <a:pt x="582" y="5319"/>
                  </a:cubicBezTo>
                  <a:cubicBezTo>
                    <a:pt x="415" y="5553"/>
                    <a:pt x="282" y="5853"/>
                    <a:pt x="282" y="6153"/>
                  </a:cubicBezTo>
                  <a:cubicBezTo>
                    <a:pt x="282" y="6320"/>
                    <a:pt x="248" y="6487"/>
                    <a:pt x="215" y="6653"/>
                  </a:cubicBezTo>
                  <a:cubicBezTo>
                    <a:pt x="182" y="6787"/>
                    <a:pt x="82" y="6887"/>
                    <a:pt x="48" y="7054"/>
                  </a:cubicBezTo>
                  <a:cubicBezTo>
                    <a:pt x="1" y="7173"/>
                    <a:pt x="55" y="7190"/>
                    <a:pt x="114" y="7190"/>
                  </a:cubicBezTo>
                  <a:cubicBezTo>
                    <a:pt x="138" y="7190"/>
                    <a:pt x="163" y="7187"/>
                    <a:pt x="182" y="7187"/>
                  </a:cubicBezTo>
                  <a:cubicBezTo>
                    <a:pt x="749" y="7054"/>
                    <a:pt x="515" y="5920"/>
                    <a:pt x="816" y="5553"/>
                  </a:cubicBezTo>
                  <a:cubicBezTo>
                    <a:pt x="1016" y="5319"/>
                    <a:pt x="1316" y="5152"/>
                    <a:pt x="1449" y="4852"/>
                  </a:cubicBezTo>
                  <a:cubicBezTo>
                    <a:pt x="1616" y="4585"/>
                    <a:pt x="1516" y="4118"/>
                    <a:pt x="1683" y="3785"/>
                  </a:cubicBezTo>
                  <a:cubicBezTo>
                    <a:pt x="1850" y="3451"/>
                    <a:pt x="2150" y="3351"/>
                    <a:pt x="2350" y="3118"/>
                  </a:cubicBezTo>
                  <a:cubicBezTo>
                    <a:pt x="2517" y="2851"/>
                    <a:pt x="2650" y="2517"/>
                    <a:pt x="2650" y="2184"/>
                  </a:cubicBezTo>
                  <a:cubicBezTo>
                    <a:pt x="2650" y="1416"/>
                    <a:pt x="3050" y="682"/>
                    <a:pt x="3684" y="249"/>
                  </a:cubicBezTo>
                  <a:cubicBezTo>
                    <a:pt x="3797" y="136"/>
                    <a:pt x="3720" y="0"/>
                    <a:pt x="36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3451800" y="2752500"/>
              <a:ext cx="81475" cy="200775"/>
            </a:xfrm>
            <a:custGeom>
              <a:avLst/>
              <a:gdLst/>
              <a:ahLst/>
              <a:cxnLst/>
              <a:rect l="l" t="t" r="r" b="b"/>
              <a:pathLst>
                <a:path w="3259" h="8031" extrusionOk="0">
                  <a:moveTo>
                    <a:pt x="3110" y="1"/>
                  </a:moveTo>
                  <a:cubicBezTo>
                    <a:pt x="3077" y="1"/>
                    <a:pt x="3047" y="19"/>
                    <a:pt x="3036" y="64"/>
                  </a:cubicBezTo>
                  <a:cubicBezTo>
                    <a:pt x="2903" y="431"/>
                    <a:pt x="2602" y="597"/>
                    <a:pt x="2436" y="898"/>
                  </a:cubicBezTo>
                  <a:cubicBezTo>
                    <a:pt x="2302" y="1198"/>
                    <a:pt x="2269" y="1531"/>
                    <a:pt x="2369" y="1865"/>
                  </a:cubicBezTo>
                  <a:cubicBezTo>
                    <a:pt x="2436" y="2199"/>
                    <a:pt x="2369" y="2566"/>
                    <a:pt x="2169" y="2832"/>
                  </a:cubicBezTo>
                  <a:cubicBezTo>
                    <a:pt x="1969" y="3066"/>
                    <a:pt x="1769" y="3266"/>
                    <a:pt x="1535" y="3466"/>
                  </a:cubicBezTo>
                  <a:cubicBezTo>
                    <a:pt x="1368" y="3666"/>
                    <a:pt x="1201" y="3866"/>
                    <a:pt x="1135" y="4133"/>
                  </a:cubicBezTo>
                  <a:cubicBezTo>
                    <a:pt x="1001" y="4500"/>
                    <a:pt x="1101" y="4934"/>
                    <a:pt x="968" y="5334"/>
                  </a:cubicBezTo>
                  <a:cubicBezTo>
                    <a:pt x="835" y="5734"/>
                    <a:pt x="668" y="6101"/>
                    <a:pt x="534" y="6468"/>
                  </a:cubicBezTo>
                  <a:cubicBezTo>
                    <a:pt x="434" y="6735"/>
                    <a:pt x="334" y="7002"/>
                    <a:pt x="234" y="7269"/>
                  </a:cubicBezTo>
                  <a:cubicBezTo>
                    <a:pt x="134" y="7469"/>
                    <a:pt x="67" y="7703"/>
                    <a:pt x="1" y="7936"/>
                  </a:cubicBezTo>
                  <a:cubicBezTo>
                    <a:pt x="1" y="7983"/>
                    <a:pt x="51" y="8030"/>
                    <a:pt x="104" y="8030"/>
                  </a:cubicBezTo>
                  <a:cubicBezTo>
                    <a:pt x="125" y="8030"/>
                    <a:pt x="148" y="8022"/>
                    <a:pt x="167" y="8003"/>
                  </a:cubicBezTo>
                  <a:cubicBezTo>
                    <a:pt x="401" y="7602"/>
                    <a:pt x="568" y="7202"/>
                    <a:pt x="701" y="6802"/>
                  </a:cubicBezTo>
                  <a:cubicBezTo>
                    <a:pt x="835" y="6368"/>
                    <a:pt x="1001" y="5968"/>
                    <a:pt x="1168" y="5568"/>
                  </a:cubicBezTo>
                  <a:cubicBezTo>
                    <a:pt x="1235" y="5401"/>
                    <a:pt x="1268" y="5201"/>
                    <a:pt x="1302" y="5001"/>
                  </a:cubicBezTo>
                  <a:cubicBezTo>
                    <a:pt x="1302" y="4800"/>
                    <a:pt x="1302" y="4600"/>
                    <a:pt x="1335" y="4400"/>
                  </a:cubicBezTo>
                  <a:cubicBezTo>
                    <a:pt x="1402" y="4067"/>
                    <a:pt x="1568" y="3766"/>
                    <a:pt x="1835" y="3533"/>
                  </a:cubicBezTo>
                  <a:cubicBezTo>
                    <a:pt x="2269" y="3166"/>
                    <a:pt x="2669" y="2766"/>
                    <a:pt x="2636" y="2165"/>
                  </a:cubicBezTo>
                  <a:cubicBezTo>
                    <a:pt x="2636" y="1732"/>
                    <a:pt x="2436" y="1331"/>
                    <a:pt x="2669" y="964"/>
                  </a:cubicBezTo>
                  <a:cubicBezTo>
                    <a:pt x="2836" y="697"/>
                    <a:pt x="3103" y="497"/>
                    <a:pt x="3236" y="164"/>
                  </a:cubicBezTo>
                  <a:cubicBezTo>
                    <a:pt x="3258" y="75"/>
                    <a:pt x="3177" y="1"/>
                    <a:pt x="3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3493500" y="2818350"/>
              <a:ext cx="81850" cy="197700"/>
            </a:xfrm>
            <a:custGeom>
              <a:avLst/>
              <a:gdLst/>
              <a:ahLst/>
              <a:cxnLst/>
              <a:rect l="l" t="t" r="r" b="b"/>
              <a:pathLst>
                <a:path w="3274" h="7908" extrusionOk="0">
                  <a:moveTo>
                    <a:pt x="3077" y="1"/>
                  </a:moveTo>
                  <a:cubicBezTo>
                    <a:pt x="3051" y="1"/>
                    <a:pt x="3024" y="10"/>
                    <a:pt x="3003" y="32"/>
                  </a:cubicBezTo>
                  <a:cubicBezTo>
                    <a:pt x="2536" y="365"/>
                    <a:pt x="2569" y="999"/>
                    <a:pt x="2436" y="1499"/>
                  </a:cubicBezTo>
                  <a:cubicBezTo>
                    <a:pt x="2335" y="1833"/>
                    <a:pt x="2135" y="2100"/>
                    <a:pt x="1868" y="2333"/>
                  </a:cubicBezTo>
                  <a:cubicBezTo>
                    <a:pt x="1635" y="2567"/>
                    <a:pt x="1502" y="2834"/>
                    <a:pt x="1435" y="3134"/>
                  </a:cubicBezTo>
                  <a:cubicBezTo>
                    <a:pt x="1435" y="3301"/>
                    <a:pt x="1435" y="3434"/>
                    <a:pt x="1435" y="3567"/>
                  </a:cubicBezTo>
                  <a:cubicBezTo>
                    <a:pt x="1468" y="3768"/>
                    <a:pt x="1602" y="3934"/>
                    <a:pt x="1602" y="4135"/>
                  </a:cubicBezTo>
                  <a:cubicBezTo>
                    <a:pt x="1568" y="4435"/>
                    <a:pt x="1068" y="4602"/>
                    <a:pt x="834" y="4768"/>
                  </a:cubicBezTo>
                  <a:cubicBezTo>
                    <a:pt x="634" y="4935"/>
                    <a:pt x="467" y="5135"/>
                    <a:pt x="401" y="5402"/>
                  </a:cubicBezTo>
                  <a:cubicBezTo>
                    <a:pt x="401" y="5702"/>
                    <a:pt x="434" y="6036"/>
                    <a:pt x="534" y="6336"/>
                  </a:cubicBezTo>
                  <a:cubicBezTo>
                    <a:pt x="568" y="6570"/>
                    <a:pt x="501" y="6803"/>
                    <a:pt x="334" y="6970"/>
                  </a:cubicBezTo>
                  <a:cubicBezTo>
                    <a:pt x="234" y="7070"/>
                    <a:pt x="134" y="7203"/>
                    <a:pt x="101" y="7337"/>
                  </a:cubicBezTo>
                  <a:cubicBezTo>
                    <a:pt x="0" y="7570"/>
                    <a:pt x="134" y="7837"/>
                    <a:pt x="401" y="7904"/>
                  </a:cubicBezTo>
                  <a:cubicBezTo>
                    <a:pt x="410" y="7906"/>
                    <a:pt x="418" y="7907"/>
                    <a:pt x="426" y="7907"/>
                  </a:cubicBezTo>
                  <a:cubicBezTo>
                    <a:pt x="542" y="7907"/>
                    <a:pt x="592" y="7702"/>
                    <a:pt x="467" y="7670"/>
                  </a:cubicBezTo>
                  <a:cubicBezTo>
                    <a:pt x="134" y="7570"/>
                    <a:pt x="467" y="7203"/>
                    <a:pt x="534" y="7070"/>
                  </a:cubicBezTo>
                  <a:cubicBezTo>
                    <a:pt x="668" y="6970"/>
                    <a:pt x="734" y="6803"/>
                    <a:pt x="801" y="6670"/>
                  </a:cubicBezTo>
                  <a:cubicBezTo>
                    <a:pt x="801" y="6336"/>
                    <a:pt x="768" y="6003"/>
                    <a:pt x="668" y="5669"/>
                  </a:cubicBezTo>
                  <a:cubicBezTo>
                    <a:pt x="568" y="4835"/>
                    <a:pt x="1802" y="4835"/>
                    <a:pt x="1835" y="4101"/>
                  </a:cubicBezTo>
                  <a:cubicBezTo>
                    <a:pt x="1802" y="3901"/>
                    <a:pt x="1768" y="3701"/>
                    <a:pt x="1735" y="3467"/>
                  </a:cubicBezTo>
                  <a:cubicBezTo>
                    <a:pt x="1702" y="3301"/>
                    <a:pt x="1735" y="3100"/>
                    <a:pt x="1802" y="2900"/>
                  </a:cubicBezTo>
                  <a:cubicBezTo>
                    <a:pt x="1969" y="2533"/>
                    <a:pt x="2302" y="2333"/>
                    <a:pt x="2536" y="2000"/>
                  </a:cubicBezTo>
                  <a:cubicBezTo>
                    <a:pt x="2869" y="1466"/>
                    <a:pt x="2636" y="632"/>
                    <a:pt x="3169" y="198"/>
                  </a:cubicBezTo>
                  <a:cubicBezTo>
                    <a:pt x="3274" y="120"/>
                    <a:pt x="3174" y="1"/>
                    <a:pt x="3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3573875" y="2885925"/>
              <a:ext cx="40025" cy="138825"/>
            </a:xfrm>
            <a:custGeom>
              <a:avLst/>
              <a:gdLst/>
              <a:ahLst/>
              <a:cxnLst/>
              <a:rect l="l" t="t" r="r" b="b"/>
              <a:pathLst>
                <a:path w="1601" h="5553" extrusionOk="0">
                  <a:moveTo>
                    <a:pt x="1452" y="1"/>
                  </a:moveTo>
                  <a:cubicBezTo>
                    <a:pt x="1415" y="1"/>
                    <a:pt x="1378" y="19"/>
                    <a:pt x="1355" y="64"/>
                  </a:cubicBezTo>
                  <a:cubicBezTo>
                    <a:pt x="1089" y="498"/>
                    <a:pt x="888" y="965"/>
                    <a:pt x="822" y="1465"/>
                  </a:cubicBezTo>
                  <a:cubicBezTo>
                    <a:pt x="788" y="1698"/>
                    <a:pt x="788" y="1932"/>
                    <a:pt x="855" y="2165"/>
                  </a:cubicBezTo>
                  <a:cubicBezTo>
                    <a:pt x="922" y="2332"/>
                    <a:pt x="988" y="2499"/>
                    <a:pt x="888" y="2632"/>
                  </a:cubicBezTo>
                  <a:cubicBezTo>
                    <a:pt x="788" y="2799"/>
                    <a:pt x="688" y="2833"/>
                    <a:pt x="622" y="2899"/>
                  </a:cubicBezTo>
                  <a:cubicBezTo>
                    <a:pt x="54" y="3633"/>
                    <a:pt x="755" y="4667"/>
                    <a:pt x="54" y="5368"/>
                  </a:cubicBezTo>
                  <a:cubicBezTo>
                    <a:pt x="0" y="5449"/>
                    <a:pt x="78" y="5552"/>
                    <a:pt x="163" y="5552"/>
                  </a:cubicBezTo>
                  <a:cubicBezTo>
                    <a:pt x="183" y="5552"/>
                    <a:pt x="203" y="5547"/>
                    <a:pt x="221" y="5534"/>
                  </a:cubicBezTo>
                  <a:cubicBezTo>
                    <a:pt x="521" y="5301"/>
                    <a:pt x="688" y="4934"/>
                    <a:pt x="688" y="4534"/>
                  </a:cubicBezTo>
                  <a:cubicBezTo>
                    <a:pt x="688" y="4033"/>
                    <a:pt x="521" y="3400"/>
                    <a:pt x="888" y="2999"/>
                  </a:cubicBezTo>
                  <a:cubicBezTo>
                    <a:pt x="988" y="2866"/>
                    <a:pt x="1155" y="2766"/>
                    <a:pt x="1189" y="2599"/>
                  </a:cubicBezTo>
                  <a:cubicBezTo>
                    <a:pt x="1189" y="2366"/>
                    <a:pt x="1122" y="2132"/>
                    <a:pt x="1055" y="1899"/>
                  </a:cubicBezTo>
                  <a:cubicBezTo>
                    <a:pt x="1055" y="1298"/>
                    <a:pt x="1222" y="698"/>
                    <a:pt x="1556" y="164"/>
                  </a:cubicBezTo>
                  <a:cubicBezTo>
                    <a:pt x="1600" y="75"/>
                    <a:pt x="1526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3559375" y="2663875"/>
              <a:ext cx="96775" cy="30175"/>
            </a:xfrm>
            <a:custGeom>
              <a:avLst/>
              <a:gdLst/>
              <a:ahLst/>
              <a:cxnLst/>
              <a:rect l="l" t="t" r="r" b="b"/>
              <a:pathLst>
                <a:path w="3871" h="1207" extrusionOk="0">
                  <a:moveTo>
                    <a:pt x="184" y="0"/>
                  </a:moveTo>
                  <a:cubicBezTo>
                    <a:pt x="138" y="0"/>
                    <a:pt x="93" y="22"/>
                    <a:pt x="67" y="73"/>
                  </a:cubicBezTo>
                  <a:cubicBezTo>
                    <a:pt x="1" y="340"/>
                    <a:pt x="201" y="607"/>
                    <a:pt x="468" y="607"/>
                  </a:cubicBezTo>
                  <a:cubicBezTo>
                    <a:pt x="499" y="612"/>
                    <a:pt x="531" y="614"/>
                    <a:pt x="562" y="614"/>
                  </a:cubicBezTo>
                  <a:cubicBezTo>
                    <a:pt x="825" y="614"/>
                    <a:pt x="1074" y="447"/>
                    <a:pt x="1320" y="447"/>
                  </a:cubicBezTo>
                  <a:cubicBezTo>
                    <a:pt x="1414" y="447"/>
                    <a:pt x="1508" y="472"/>
                    <a:pt x="1602" y="540"/>
                  </a:cubicBezTo>
                  <a:cubicBezTo>
                    <a:pt x="1869" y="740"/>
                    <a:pt x="2202" y="873"/>
                    <a:pt x="2536" y="907"/>
                  </a:cubicBezTo>
                  <a:lnTo>
                    <a:pt x="3136" y="1074"/>
                  </a:lnTo>
                  <a:cubicBezTo>
                    <a:pt x="3336" y="1140"/>
                    <a:pt x="3570" y="1174"/>
                    <a:pt x="3770" y="1207"/>
                  </a:cubicBezTo>
                  <a:cubicBezTo>
                    <a:pt x="3870" y="1174"/>
                    <a:pt x="3870" y="1040"/>
                    <a:pt x="3770" y="973"/>
                  </a:cubicBezTo>
                  <a:cubicBezTo>
                    <a:pt x="3637" y="907"/>
                    <a:pt x="3470" y="873"/>
                    <a:pt x="3303" y="840"/>
                  </a:cubicBezTo>
                  <a:lnTo>
                    <a:pt x="2803" y="740"/>
                  </a:lnTo>
                  <a:lnTo>
                    <a:pt x="2269" y="607"/>
                  </a:lnTo>
                  <a:cubicBezTo>
                    <a:pt x="2136" y="573"/>
                    <a:pt x="2002" y="540"/>
                    <a:pt x="1869" y="473"/>
                  </a:cubicBezTo>
                  <a:cubicBezTo>
                    <a:pt x="1769" y="373"/>
                    <a:pt x="1635" y="306"/>
                    <a:pt x="1535" y="240"/>
                  </a:cubicBezTo>
                  <a:cubicBezTo>
                    <a:pt x="1457" y="201"/>
                    <a:pt x="1379" y="184"/>
                    <a:pt x="1307" y="184"/>
                  </a:cubicBezTo>
                  <a:cubicBezTo>
                    <a:pt x="1257" y="184"/>
                    <a:pt x="1210" y="192"/>
                    <a:pt x="1168" y="206"/>
                  </a:cubicBezTo>
                  <a:cubicBezTo>
                    <a:pt x="1001" y="240"/>
                    <a:pt x="868" y="273"/>
                    <a:pt x="735" y="340"/>
                  </a:cubicBezTo>
                  <a:cubicBezTo>
                    <a:pt x="698" y="349"/>
                    <a:pt x="646" y="355"/>
                    <a:pt x="592" y="355"/>
                  </a:cubicBezTo>
                  <a:cubicBezTo>
                    <a:pt x="448" y="355"/>
                    <a:pt x="286" y="309"/>
                    <a:pt x="334" y="140"/>
                  </a:cubicBezTo>
                  <a:cubicBezTo>
                    <a:pt x="334" y="57"/>
                    <a:pt x="258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3551875" y="2608275"/>
              <a:ext cx="113450" cy="37000"/>
            </a:xfrm>
            <a:custGeom>
              <a:avLst/>
              <a:gdLst/>
              <a:ahLst/>
              <a:cxnLst/>
              <a:rect l="l" t="t" r="r" b="b"/>
              <a:pathLst>
                <a:path w="4538" h="1480" extrusionOk="0">
                  <a:moveTo>
                    <a:pt x="118" y="1"/>
                  </a:moveTo>
                  <a:cubicBezTo>
                    <a:pt x="67" y="1"/>
                    <a:pt x="0" y="48"/>
                    <a:pt x="0" y="95"/>
                  </a:cubicBezTo>
                  <a:cubicBezTo>
                    <a:pt x="134" y="429"/>
                    <a:pt x="434" y="629"/>
                    <a:pt x="768" y="629"/>
                  </a:cubicBezTo>
                  <a:cubicBezTo>
                    <a:pt x="1123" y="629"/>
                    <a:pt x="1479" y="313"/>
                    <a:pt x="1835" y="313"/>
                  </a:cubicBezTo>
                  <a:cubicBezTo>
                    <a:pt x="1880" y="313"/>
                    <a:pt x="1924" y="318"/>
                    <a:pt x="1969" y="329"/>
                  </a:cubicBezTo>
                  <a:cubicBezTo>
                    <a:pt x="2063" y="737"/>
                    <a:pt x="2276" y="1235"/>
                    <a:pt x="2747" y="1235"/>
                  </a:cubicBezTo>
                  <a:cubicBezTo>
                    <a:pt x="2775" y="1235"/>
                    <a:pt x="2805" y="1233"/>
                    <a:pt x="2836" y="1229"/>
                  </a:cubicBezTo>
                  <a:cubicBezTo>
                    <a:pt x="3103" y="1163"/>
                    <a:pt x="3303" y="929"/>
                    <a:pt x="3603" y="929"/>
                  </a:cubicBezTo>
                  <a:cubicBezTo>
                    <a:pt x="3622" y="927"/>
                    <a:pt x="3641" y="926"/>
                    <a:pt x="3661" y="926"/>
                  </a:cubicBezTo>
                  <a:cubicBezTo>
                    <a:pt x="3940" y="926"/>
                    <a:pt x="4203" y="1149"/>
                    <a:pt x="4203" y="1430"/>
                  </a:cubicBezTo>
                  <a:cubicBezTo>
                    <a:pt x="4220" y="1463"/>
                    <a:pt x="4254" y="1480"/>
                    <a:pt x="4287" y="1480"/>
                  </a:cubicBezTo>
                  <a:cubicBezTo>
                    <a:pt x="4320" y="1480"/>
                    <a:pt x="4354" y="1463"/>
                    <a:pt x="4370" y="1430"/>
                  </a:cubicBezTo>
                  <a:cubicBezTo>
                    <a:pt x="4537" y="1063"/>
                    <a:pt x="4103" y="696"/>
                    <a:pt x="3770" y="696"/>
                  </a:cubicBezTo>
                  <a:cubicBezTo>
                    <a:pt x="3728" y="690"/>
                    <a:pt x="3687" y="687"/>
                    <a:pt x="3646" y="687"/>
                  </a:cubicBezTo>
                  <a:cubicBezTo>
                    <a:pt x="3455" y="687"/>
                    <a:pt x="3267" y="747"/>
                    <a:pt x="3103" y="829"/>
                  </a:cubicBezTo>
                  <a:cubicBezTo>
                    <a:pt x="3003" y="896"/>
                    <a:pt x="2869" y="996"/>
                    <a:pt x="2702" y="996"/>
                  </a:cubicBezTo>
                  <a:cubicBezTo>
                    <a:pt x="2569" y="963"/>
                    <a:pt x="2436" y="896"/>
                    <a:pt x="2369" y="762"/>
                  </a:cubicBezTo>
                  <a:cubicBezTo>
                    <a:pt x="2302" y="662"/>
                    <a:pt x="2235" y="562"/>
                    <a:pt x="2202" y="429"/>
                  </a:cubicBezTo>
                  <a:cubicBezTo>
                    <a:pt x="2169" y="362"/>
                    <a:pt x="2169" y="229"/>
                    <a:pt x="2102" y="195"/>
                  </a:cubicBezTo>
                  <a:cubicBezTo>
                    <a:pt x="2039" y="145"/>
                    <a:pt x="1957" y="128"/>
                    <a:pt x="1871" y="128"/>
                  </a:cubicBezTo>
                  <a:cubicBezTo>
                    <a:pt x="1728" y="128"/>
                    <a:pt x="1572" y="175"/>
                    <a:pt x="1468" y="195"/>
                  </a:cubicBezTo>
                  <a:cubicBezTo>
                    <a:pt x="1220" y="284"/>
                    <a:pt x="944" y="401"/>
                    <a:pt x="699" y="401"/>
                  </a:cubicBezTo>
                  <a:cubicBezTo>
                    <a:pt x="483" y="401"/>
                    <a:pt x="292" y="310"/>
                    <a:pt x="167" y="29"/>
                  </a:cubicBezTo>
                  <a:cubicBezTo>
                    <a:pt x="157" y="9"/>
                    <a:pt x="139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581050" y="2735000"/>
              <a:ext cx="113825" cy="30275"/>
            </a:xfrm>
            <a:custGeom>
              <a:avLst/>
              <a:gdLst/>
              <a:ahLst/>
              <a:cxnLst/>
              <a:rect l="l" t="t" r="r" b="b"/>
              <a:pathLst>
                <a:path w="4553" h="1211" extrusionOk="0">
                  <a:moveTo>
                    <a:pt x="174" y="0"/>
                  </a:moveTo>
                  <a:cubicBezTo>
                    <a:pt x="83" y="0"/>
                    <a:pt x="1" y="74"/>
                    <a:pt x="68" y="163"/>
                  </a:cubicBezTo>
                  <a:cubicBezTo>
                    <a:pt x="226" y="427"/>
                    <a:pt x="447" y="691"/>
                    <a:pt x="730" y="691"/>
                  </a:cubicBezTo>
                  <a:cubicBezTo>
                    <a:pt x="805" y="691"/>
                    <a:pt x="884" y="672"/>
                    <a:pt x="968" y="630"/>
                  </a:cubicBezTo>
                  <a:cubicBezTo>
                    <a:pt x="1135" y="530"/>
                    <a:pt x="1302" y="430"/>
                    <a:pt x="1435" y="330"/>
                  </a:cubicBezTo>
                  <a:cubicBezTo>
                    <a:pt x="1502" y="282"/>
                    <a:pt x="1561" y="262"/>
                    <a:pt x="1614" y="262"/>
                  </a:cubicBezTo>
                  <a:cubicBezTo>
                    <a:pt x="1745" y="262"/>
                    <a:pt x="1841" y="388"/>
                    <a:pt x="1936" y="530"/>
                  </a:cubicBezTo>
                  <a:cubicBezTo>
                    <a:pt x="2090" y="840"/>
                    <a:pt x="2446" y="1034"/>
                    <a:pt x="2816" y="1034"/>
                  </a:cubicBezTo>
                  <a:cubicBezTo>
                    <a:pt x="2845" y="1034"/>
                    <a:pt x="2874" y="1033"/>
                    <a:pt x="2903" y="1031"/>
                  </a:cubicBezTo>
                  <a:cubicBezTo>
                    <a:pt x="3070" y="1031"/>
                    <a:pt x="3270" y="964"/>
                    <a:pt x="3403" y="864"/>
                  </a:cubicBezTo>
                  <a:cubicBezTo>
                    <a:pt x="3454" y="824"/>
                    <a:pt x="3504" y="808"/>
                    <a:pt x="3554" y="808"/>
                  </a:cubicBezTo>
                  <a:cubicBezTo>
                    <a:pt x="3671" y="808"/>
                    <a:pt x="3787" y="894"/>
                    <a:pt x="3904" y="964"/>
                  </a:cubicBezTo>
                  <a:lnTo>
                    <a:pt x="4304" y="1197"/>
                  </a:lnTo>
                  <a:cubicBezTo>
                    <a:pt x="4322" y="1207"/>
                    <a:pt x="4341" y="1211"/>
                    <a:pt x="4359" y="1211"/>
                  </a:cubicBezTo>
                  <a:cubicBezTo>
                    <a:pt x="4469" y="1211"/>
                    <a:pt x="4552" y="1050"/>
                    <a:pt x="4437" y="964"/>
                  </a:cubicBezTo>
                  <a:cubicBezTo>
                    <a:pt x="4204" y="864"/>
                    <a:pt x="4004" y="697"/>
                    <a:pt x="3737" y="597"/>
                  </a:cubicBezTo>
                  <a:cubicBezTo>
                    <a:pt x="3671" y="557"/>
                    <a:pt x="3600" y="539"/>
                    <a:pt x="3530" y="539"/>
                  </a:cubicBezTo>
                  <a:cubicBezTo>
                    <a:pt x="3423" y="539"/>
                    <a:pt x="3317" y="583"/>
                    <a:pt x="3237" y="664"/>
                  </a:cubicBezTo>
                  <a:cubicBezTo>
                    <a:pt x="3109" y="757"/>
                    <a:pt x="2961" y="801"/>
                    <a:pt x="2812" y="801"/>
                  </a:cubicBezTo>
                  <a:cubicBezTo>
                    <a:pt x="2534" y="801"/>
                    <a:pt x="2255" y="646"/>
                    <a:pt x="2102" y="363"/>
                  </a:cubicBezTo>
                  <a:cubicBezTo>
                    <a:pt x="1963" y="154"/>
                    <a:pt x="1807" y="9"/>
                    <a:pt x="1600" y="9"/>
                  </a:cubicBezTo>
                  <a:cubicBezTo>
                    <a:pt x="1511" y="9"/>
                    <a:pt x="1413" y="36"/>
                    <a:pt x="1302" y="97"/>
                  </a:cubicBezTo>
                  <a:cubicBezTo>
                    <a:pt x="1168" y="197"/>
                    <a:pt x="1035" y="330"/>
                    <a:pt x="902" y="397"/>
                  </a:cubicBezTo>
                  <a:cubicBezTo>
                    <a:pt x="848" y="424"/>
                    <a:pt x="796" y="436"/>
                    <a:pt x="748" y="436"/>
                  </a:cubicBezTo>
                  <a:cubicBezTo>
                    <a:pt x="557" y="436"/>
                    <a:pt x="408" y="249"/>
                    <a:pt x="301" y="63"/>
                  </a:cubicBezTo>
                  <a:cubicBezTo>
                    <a:pt x="268" y="19"/>
                    <a:pt x="220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604850" y="2813025"/>
              <a:ext cx="114675" cy="18700"/>
            </a:xfrm>
            <a:custGeom>
              <a:avLst/>
              <a:gdLst/>
              <a:ahLst/>
              <a:cxnLst/>
              <a:rect l="l" t="t" r="r" b="b"/>
              <a:pathLst>
                <a:path w="4587" h="748" extrusionOk="0">
                  <a:moveTo>
                    <a:pt x="1580" y="1"/>
                  </a:moveTo>
                  <a:cubicBezTo>
                    <a:pt x="1551" y="1"/>
                    <a:pt x="1519" y="4"/>
                    <a:pt x="1484" y="11"/>
                  </a:cubicBezTo>
                  <a:cubicBezTo>
                    <a:pt x="1317" y="78"/>
                    <a:pt x="1150" y="145"/>
                    <a:pt x="1017" y="278"/>
                  </a:cubicBezTo>
                  <a:cubicBezTo>
                    <a:pt x="895" y="370"/>
                    <a:pt x="758" y="412"/>
                    <a:pt x="624" y="412"/>
                  </a:cubicBezTo>
                  <a:cubicBezTo>
                    <a:pt x="465" y="412"/>
                    <a:pt x="310" y="353"/>
                    <a:pt x="183" y="245"/>
                  </a:cubicBezTo>
                  <a:cubicBezTo>
                    <a:pt x="166" y="219"/>
                    <a:pt x="144" y="209"/>
                    <a:pt x="123" y="209"/>
                  </a:cubicBezTo>
                  <a:cubicBezTo>
                    <a:pt x="61" y="209"/>
                    <a:pt x="0" y="295"/>
                    <a:pt x="50" y="345"/>
                  </a:cubicBezTo>
                  <a:cubicBezTo>
                    <a:pt x="208" y="523"/>
                    <a:pt x="425" y="618"/>
                    <a:pt x="637" y="618"/>
                  </a:cubicBezTo>
                  <a:cubicBezTo>
                    <a:pt x="784" y="618"/>
                    <a:pt x="928" y="573"/>
                    <a:pt x="1050" y="478"/>
                  </a:cubicBezTo>
                  <a:cubicBezTo>
                    <a:pt x="1214" y="408"/>
                    <a:pt x="1395" y="222"/>
                    <a:pt x="1557" y="222"/>
                  </a:cubicBezTo>
                  <a:cubicBezTo>
                    <a:pt x="1626" y="222"/>
                    <a:pt x="1691" y="255"/>
                    <a:pt x="1751" y="345"/>
                  </a:cubicBezTo>
                  <a:cubicBezTo>
                    <a:pt x="1784" y="478"/>
                    <a:pt x="1884" y="612"/>
                    <a:pt x="2051" y="712"/>
                  </a:cubicBezTo>
                  <a:cubicBezTo>
                    <a:pt x="2115" y="737"/>
                    <a:pt x="2179" y="748"/>
                    <a:pt x="2242" y="748"/>
                  </a:cubicBezTo>
                  <a:cubicBezTo>
                    <a:pt x="2345" y="748"/>
                    <a:pt x="2448" y="719"/>
                    <a:pt x="2551" y="678"/>
                  </a:cubicBezTo>
                  <a:cubicBezTo>
                    <a:pt x="2652" y="612"/>
                    <a:pt x="2752" y="545"/>
                    <a:pt x="2885" y="511"/>
                  </a:cubicBezTo>
                  <a:cubicBezTo>
                    <a:pt x="2934" y="499"/>
                    <a:pt x="2992" y="491"/>
                    <a:pt x="3053" y="491"/>
                  </a:cubicBezTo>
                  <a:cubicBezTo>
                    <a:pt x="3161" y="491"/>
                    <a:pt x="3280" y="515"/>
                    <a:pt x="3385" y="578"/>
                  </a:cubicBezTo>
                  <a:cubicBezTo>
                    <a:pt x="3574" y="641"/>
                    <a:pt x="3867" y="730"/>
                    <a:pt x="4134" y="730"/>
                  </a:cubicBezTo>
                  <a:cubicBezTo>
                    <a:pt x="4292" y="730"/>
                    <a:pt x="4441" y="699"/>
                    <a:pt x="4553" y="612"/>
                  </a:cubicBezTo>
                  <a:cubicBezTo>
                    <a:pt x="4586" y="578"/>
                    <a:pt x="4586" y="511"/>
                    <a:pt x="4520" y="478"/>
                  </a:cubicBezTo>
                  <a:cubicBezTo>
                    <a:pt x="4386" y="478"/>
                    <a:pt x="4238" y="463"/>
                    <a:pt x="4095" y="463"/>
                  </a:cubicBezTo>
                  <a:cubicBezTo>
                    <a:pt x="4023" y="463"/>
                    <a:pt x="3952" y="467"/>
                    <a:pt x="3886" y="478"/>
                  </a:cubicBezTo>
                  <a:cubicBezTo>
                    <a:pt x="3652" y="411"/>
                    <a:pt x="3419" y="345"/>
                    <a:pt x="3185" y="278"/>
                  </a:cubicBezTo>
                  <a:cubicBezTo>
                    <a:pt x="3150" y="269"/>
                    <a:pt x="3111" y="265"/>
                    <a:pt x="3072" y="265"/>
                  </a:cubicBezTo>
                  <a:cubicBezTo>
                    <a:pt x="2965" y="265"/>
                    <a:pt x="2849" y="296"/>
                    <a:pt x="2752" y="345"/>
                  </a:cubicBezTo>
                  <a:cubicBezTo>
                    <a:pt x="2591" y="413"/>
                    <a:pt x="2399" y="545"/>
                    <a:pt x="2230" y="545"/>
                  </a:cubicBezTo>
                  <a:cubicBezTo>
                    <a:pt x="2153" y="545"/>
                    <a:pt x="2080" y="518"/>
                    <a:pt x="2018" y="445"/>
                  </a:cubicBezTo>
                  <a:cubicBezTo>
                    <a:pt x="1839" y="236"/>
                    <a:pt x="1820" y="1"/>
                    <a:pt x="1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3667500" y="2887425"/>
              <a:ext cx="87875" cy="21300"/>
            </a:xfrm>
            <a:custGeom>
              <a:avLst/>
              <a:gdLst/>
              <a:ahLst/>
              <a:cxnLst/>
              <a:rect l="l" t="t" r="r" b="b"/>
              <a:pathLst>
                <a:path w="3515" h="852" extrusionOk="0">
                  <a:moveTo>
                    <a:pt x="1746" y="0"/>
                  </a:moveTo>
                  <a:cubicBezTo>
                    <a:pt x="1724" y="0"/>
                    <a:pt x="1702" y="1"/>
                    <a:pt x="1680" y="4"/>
                  </a:cubicBezTo>
                  <a:cubicBezTo>
                    <a:pt x="1380" y="4"/>
                    <a:pt x="1246" y="204"/>
                    <a:pt x="979" y="304"/>
                  </a:cubicBezTo>
                  <a:cubicBezTo>
                    <a:pt x="924" y="318"/>
                    <a:pt x="867" y="325"/>
                    <a:pt x="810" y="325"/>
                  </a:cubicBezTo>
                  <a:cubicBezTo>
                    <a:pt x="593" y="325"/>
                    <a:pt x="378" y="229"/>
                    <a:pt x="246" y="71"/>
                  </a:cubicBezTo>
                  <a:cubicBezTo>
                    <a:pt x="224" y="49"/>
                    <a:pt x="199" y="40"/>
                    <a:pt x="174" y="40"/>
                  </a:cubicBezTo>
                  <a:cubicBezTo>
                    <a:pt x="86" y="40"/>
                    <a:pt x="0" y="159"/>
                    <a:pt x="79" y="237"/>
                  </a:cubicBezTo>
                  <a:cubicBezTo>
                    <a:pt x="268" y="450"/>
                    <a:pt x="557" y="562"/>
                    <a:pt x="852" y="562"/>
                  </a:cubicBezTo>
                  <a:cubicBezTo>
                    <a:pt x="974" y="562"/>
                    <a:pt x="1096" y="543"/>
                    <a:pt x="1213" y="504"/>
                  </a:cubicBezTo>
                  <a:cubicBezTo>
                    <a:pt x="1346" y="438"/>
                    <a:pt x="1480" y="337"/>
                    <a:pt x="1647" y="271"/>
                  </a:cubicBezTo>
                  <a:cubicBezTo>
                    <a:pt x="1678" y="263"/>
                    <a:pt x="1711" y="259"/>
                    <a:pt x="1746" y="259"/>
                  </a:cubicBezTo>
                  <a:cubicBezTo>
                    <a:pt x="1857" y="259"/>
                    <a:pt x="1978" y="302"/>
                    <a:pt x="2080" y="404"/>
                  </a:cubicBezTo>
                  <a:cubicBezTo>
                    <a:pt x="2214" y="471"/>
                    <a:pt x="2347" y="571"/>
                    <a:pt x="2481" y="671"/>
                  </a:cubicBezTo>
                  <a:cubicBezTo>
                    <a:pt x="2641" y="791"/>
                    <a:pt x="2837" y="851"/>
                    <a:pt x="3033" y="851"/>
                  </a:cubicBezTo>
                  <a:cubicBezTo>
                    <a:pt x="3164" y="851"/>
                    <a:pt x="3294" y="824"/>
                    <a:pt x="3415" y="771"/>
                  </a:cubicBezTo>
                  <a:cubicBezTo>
                    <a:pt x="3515" y="704"/>
                    <a:pt x="3415" y="538"/>
                    <a:pt x="3314" y="538"/>
                  </a:cubicBezTo>
                  <a:cubicBezTo>
                    <a:pt x="3248" y="554"/>
                    <a:pt x="3173" y="563"/>
                    <a:pt x="3093" y="563"/>
                  </a:cubicBezTo>
                  <a:cubicBezTo>
                    <a:pt x="3014" y="563"/>
                    <a:pt x="2931" y="554"/>
                    <a:pt x="2847" y="538"/>
                  </a:cubicBezTo>
                  <a:cubicBezTo>
                    <a:pt x="2714" y="504"/>
                    <a:pt x="2581" y="404"/>
                    <a:pt x="2447" y="337"/>
                  </a:cubicBezTo>
                  <a:cubicBezTo>
                    <a:pt x="2231" y="183"/>
                    <a:pt x="2015" y="0"/>
                    <a:pt x="1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4422500" y="2352125"/>
              <a:ext cx="416150" cy="406975"/>
            </a:xfrm>
            <a:custGeom>
              <a:avLst/>
              <a:gdLst/>
              <a:ahLst/>
              <a:cxnLst/>
              <a:rect l="l" t="t" r="r" b="b"/>
              <a:pathLst>
                <a:path w="16646" h="16279" extrusionOk="0">
                  <a:moveTo>
                    <a:pt x="16646" y="1"/>
                  </a:moveTo>
                  <a:lnTo>
                    <a:pt x="1568" y="5104"/>
                  </a:lnTo>
                  <a:lnTo>
                    <a:pt x="0" y="10842"/>
                  </a:lnTo>
                  <a:cubicBezTo>
                    <a:pt x="0" y="10842"/>
                    <a:pt x="10108" y="16212"/>
                    <a:pt x="11408" y="16279"/>
                  </a:cubicBezTo>
                  <a:cubicBezTo>
                    <a:pt x="11412" y="16279"/>
                    <a:pt x="11415" y="16279"/>
                    <a:pt x="11418" y="16279"/>
                  </a:cubicBezTo>
                  <a:cubicBezTo>
                    <a:pt x="12689" y="16279"/>
                    <a:pt x="15245" y="9607"/>
                    <a:pt x="15245" y="9607"/>
                  </a:cubicBezTo>
                  <a:lnTo>
                    <a:pt x="166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4367450" y="2206200"/>
              <a:ext cx="489550" cy="459725"/>
            </a:xfrm>
            <a:custGeom>
              <a:avLst/>
              <a:gdLst/>
              <a:ahLst/>
              <a:cxnLst/>
              <a:rect l="l" t="t" r="r" b="b"/>
              <a:pathLst>
                <a:path w="19582" h="18389" extrusionOk="0">
                  <a:moveTo>
                    <a:pt x="7339" y="0"/>
                  </a:moveTo>
                  <a:lnTo>
                    <a:pt x="1" y="12742"/>
                  </a:lnTo>
                  <a:cubicBezTo>
                    <a:pt x="1" y="12742"/>
                    <a:pt x="9574" y="17980"/>
                    <a:pt x="11476" y="18380"/>
                  </a:cubicBezTo>
                  <a:cubicBezTo>
                    <a:pt x="11506" y="18386"/>
                    <a:pt x="11538" y="18389"/>
                    <a:pt x="11570" y="18389"/>
                  </a:cubicBezTo>
                  <a:cubicBezTo>
                    <a:pt x="13558" y="18389"/>
                    <a:pt x="18093" y="7423"/>
                    <a:pt x="18848" y="6438"/>
                  </a:cubicBezTo>
                  <a:cubicBezTo>
                    <a:pt x="19581" y="5437"/>
                    <a:pt x="7339" y="0"/>
                    <a:pt x="7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4713525" y="2315250"/>
              <a:ext cx="54450" cy="122025"/>
            </a:xfrm>
            <a:custGeom>
              <a:avLst/>
              <a:gdLst/>
              <a:ahLst/>
              <a:cxnLst/>
              <a:rect l="l" t="t" r="r" b="b"/>
              <a:pathLst>
                <a:path w="2178" h="4881" extrusionOk="0">
                  <a:moveTo>
                    <a:pt x="340" y="1"/>
                  </a:moveTo>
                  <a:cubicBezTo>
                    <a:pt x="314" y="1"/>
                    <a:pt x="287" y="13"/>
                    <a:pt x="268" y="41"/>
                  </a:cubicBezTo>
                  <a:cubicBezTo>
                    <a:pt x="1" y="408"/>
                    <a:pt x="301" y="775"/>
                    <a:pt x="568" y="1009"/>
                  </a:cubicBezTo>
                  <a:cubicBezTo>
                    <a:pt x="668" y="1075"/>
                    <a:pt x="768" y="1209"/>
                    <a:pt x="835" y="1342"/>
                  </a:cubicBezTo>
                  <a:cubicBezTo>
                    <a:pt x="868" y="1509"/>
                    <a:pt x="868" y="1676"/>
                    <a:pt x="802" y="1842"/>
                  </a:cubicBezTo>
                  <a:cubicBezTo>
                    <a:pt x="735" y="2009"/>
                    <a:pt x="735" y="2209"/>
                    <a:pt x="802" y="2410"/>
                  </a:cubicBezTo>
                  <a:cubicBezTo>
                    <a:pt x="902" y="2610"/>
                    <a:pt x="1002" y="2810"/>
                    <a:pt x="1135" y="3010"/>
                  </a:cubicBezTo>
                  <a:cubicBezTo>
                    <a:pt x="1235" y="3210"/>
                    <a:pt x="1335" y="3477"/>
                    <a:pt x="1402" y="3710"/>
                  </a:cubicBezTo>
                  <a:cubicBezTo>
                    <a:pt x="1469" y="4144"/>
                    <a:pt x="1669" y="4511"/>
                    <a:pt x="1969" y="4845"/>
                  </a:cubicBezTo>
                  <a:cubicBezTo>
                    <a:pt x="1986" y="4870"/>
                    <a:pt x="2009" y="4880"/>
                    <a:pt x="2032" y="4880"/>
                  </a:cubicBezTo>
                  <a:cubicBezTo>
                    <a:pt x="2102" y="4880"/>
                    <a:pt x="2178" y="4786"/>
                    <a:pt x="2102" y="4711"/>
                  </a:cubicBezTo>
                  <a:cubicBezTo>
                    <a:pt x="1869" y="4378"/>
                    <a:pt x="1702" y="4011"/>
                    <a:pt x="1569" y="3610"/>
                  </a:cubicBezTo>
                  <a:cubicBezTo>
                    <a:pt x="1469" y="3243"/>
                    <a:pt x="1302" y="2877"/>
                    <a:pt x="1068" y="2543"/>
                  </a:cubicBezTo>
                  <a:cubicBezTo>
                    <a:pt x="935" y="2309"/>
                    <a:pt x="935" y="2043"/>
                    <a:pt x="1002" y="1809"/>
                  </a:cubicBezTo>
                  <a:cubicBezTo>
                    <a:pt x="1068" y="1642"/>
                    <a:pt x="1068" y="1476"/>
                    <a:pt x="1002" y="1309"/>
                  </a:cubicBezTo>
                  <a:cubicBezTo>
                    <a:pt x="902" y="942"/>
                    <a:pt x="134" y="542"/>
                    <a:pt x="401" y="175"/>
                  </a:cubicBezTo>
                  <a:cubicBezTo>
                    <a:pt x="473" y="79"/>
                    <a:pt x="408" y="1"/>
                    <a:pt x="3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4661825" y="2298900"/>
              <a:ext cx="63925" cy="196125"/>
            </a:xfrm>
            <a:custGeom>
              <a:avLst/>
              <a:gdLst/>
              <a:ahLst/>
              <a:cxnLst/>
              <a:rect l="l" t="t" r="r" b="b"/>
              <a:pathLst>
                <a:path w="2557" h="7845" extrusionOk="0">
                  <a:moveTo>
                    <a:pt x="477" y="1"/>
                  </a:moveTo>
                  <a:cubicBezTo>
                    <a:pt x="453" y="1"/>
                    <a:pt x="427" y="9"/>
                    <a:pt x="401" y="28"/>
                  </a:cubicBezTo>
                  <a:cubicBezTo>
                    <a:pt x="134" y="195"/>
                    <a:pt x="1" y="495"/>
                    <a:pt x="68" y="829"/>
                  </a:cubicBezTo>
                  <a:cubicBezTo>
                    <a:pt x="201" y="1162"/>
                    <a:pt x="401" y="1429"/>
                    <a:pt x="701" y="1629"/>
                  </a:cubicBezTo>
                  <a:cubicBezTo>
                    <a:pt x="901" y="1729"/>
                    <a:pt x="1135" y="1896"/>
                    <a:pt x="1168" y="2096"/>
                  </a:cubicBezTo>
                  <a:cubicBezTo>
                    <a:pt x="1202" y="2330"/>
                    <a:pt x="1035" y="2597"/>
                    <a:pt x="968" y="2830"/>
                  </a:cubicBezTo>
                  <a:cubicBezTo>
                    <a:pt x="835" y="3130"/>
                    <a:pt x="868" y="3497"/>
                    <a:pt x="1068" y="3797"/>
                  </a:cubicBezTo>
                  <a:cubicBezTo>
                    <a:pt x="1268" y="4064"/>
                    <a:pt x="1802" y="4031"/>
                    <a:pt x="1702" y="4465"/>
                  </a:cubicBezTo>
                  <a:cubicBezTo>
                    <a:pt x="1569" y="4731"/>
                    <a:pt x="1502" y="5032"/>
                    <a:pt x="1469" y="5298"/>
                  </a:cubicBezTo>
                  <a:cubicBezTo>
                    <a:pt x="1469" y="5399"/>
                    <a:pt x="1502" y="5499"/>
                    <a:pt x="1569" y="5599"/>
                  </a:cubicBezTo>
                  <a:cubicBezTo>
                    <a:pt x="1635" y="5699"/>
                    <a:pt x="1735" y="5732"/>
                    <a:pt x="1802" y="5832"/>
                  </a:cubicBezTo>
                  <a:cubicBezTo>
                    <a:pt x="1902" y="5932"/>
                    <a:pt x="1936" y="6066"/>
                    <a:pt x="1969" y="6199"/>
                  </a:cubicBezTo>
                  <a:cubicBezTo>
                    <a:pt x="2102" y="6699"/>
                    <a:pt x="2169" y="7233"/>
                    <a:pt x="2269" y="7734"/>
                  </a:cubicBezTo>
                  <a:cubicBezTo>
                    <a:pt x="2282" y="7812"/>
                    <a:pt x="2332" y="7845"/>
                    <a:pt x="2384" y="7845"/>
                  </a:cubicBezTo>
                  <a:cubicBezTo>
                    <a:pt x="2466" y="7845"/>
                    <a:pt x="2556" y="7768"/>
                    <a:pt x="2536" y="7667"/>
                  </a:cubicBezTo>
                  <a:cubicBezTo>
                    <a:pt x="2436" y="7200"/>
                    <a:pt x="2369" y="6699"/>
                    <a:pt x="2236" y="6232"/>
                  </a:cubicBezTo>
                  <a:cubicBezTo>
                    <a:pt x="2202" y="6066"/>
                    <a:pt x="2169" y="5899"/>
                    <a:pt x="2069" y="5765"/>
                  </a:cubicBezTo>
                  <a:cubicBezTo>
                    <a:pt x="1969" y="5632"/>
                    <a:pt x="1769" y="5532"/>
                    <a:pt x="1735" y="5332"/>
                  </a:cubicBezTo>
                  <a:cubicBezTo>
                    <a:pt x="1669" y="5065"/>
                    <a:pt x="1902" y="4798"/>
                    <a:pt x="1936" y="4565"/>
                  </a:cubicBezTo>
                  <a:cubicBezTo>
                    <a:pt x="2036" y="4331"/>
                    <a:pt x="1969" y="4098"/>
                    <a:pt x="1802" y="3931"/>
                  </a:cubicBezTo>
                  <a:cubicBezTo>
                    <a:pt x="1635" y="3797"/>
                    <a:pt x="1435" y="3797"/>
                    <a:pt x="1302" y="3664"/>
                  </a:cubicBezTo>
                  <a:cubicBezTo>
                    <a:pt x="1135" y="3464"/>
                    <a:pt x="1102" y="3230"/>
                    <a:pt x="1168" y="2997"/>
                  </a:cubicBezTo>
                  <a:cubicBezTo>
                    <a:pt x="1268" y="2663"/>
                    <a:pt x="1502" y="2330"/>
                    <a:pt x="1402" y="1996"/>
                  </a:cubicBezTo>
                  <a:cubicBezTo>
                    <a:pt x="1268" y="1729"/>
                    <a:pt x="1068" y="1496"/>
                    <a:pt x="801" y="1362"/>
                  </a:cubicBezTo>
                  <a:cubicBezTo>
                    <a:pt x="468" y="1129"/>
                    <a:pt x="1" y="528"/>
                    <a:pt x="535" y="195"/>
                  </a:cubicBezTo>
                  <a:cubicBezTo>
                    <a:pt x="642" y="141"/>
                    <a:pt x="57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4583450" y="2275150"/>
              <a:ext cx="96350" cy="320925"/>
            </a:xfrm>
            <a:custGeom>
              <a:avLst/>
              <a:gdLst/>
              <a:ahLst/>
              <a:cxnLst/>
              <a:rect l="l" t="t" r="r" b="b"/>
              <a:pathLst>
                <a:path w="3854" h="12837" extrusionOk="0">
                  <a:moveTo>
                    <a:pt x="752" y="0"/>
                  </a:moveTo>
                  <a:cubicBezTo>
                    <a:pt x="736" y="0"/>
                    <a:pt x="719" y="3"/>
                    <a:pt x="701" y="11"/>
                  </a:cubicBezTo>
                  <a:cubicBezTo>
                    <a:pt x="334" y="144"/>
                    <a:pt x="67" y="444"/>
                    <a:pt x="0" y="845"/>
                  </a:cubicBezTo>
                  <a:cubicBezTo>
                    <a:pt x="0" y="1278"/>
                    <a:pt x="200" y="1679"/>
                    <a:pt x="534" y="1945"/>
                  </a:cubicBezTo>
                  <a:cubicBezTo>
                    <a:pt x="767" y="2146"/>
                    <a:pt x="901" y="2379"/>
                    <a:pt x="968" y="2679"/>
                  </a:cubicBezTo>
                  <a:cubicBezTo>
                    <a:pt x="1001" y="2979"/>
                    <a:pt x="701" y="3080"/>
                    <a:pt x="534" y="3313"/>
                  </a:cubicBezTo>
                  <a:cubicBezTo>
                    <a:pt x="234" y="3747"/>
                    <a:pt x="534" y="4147"/>
                    <a:pt x="834" y="4447"/>
                  </a:cubicBezTo>
                  <a:cubicBezTo>
                    <a:pt x="1034" y="4647"/>
                    <a:pt x="1201" y="4881"/>
                    <a:pt x="1268" y="5148"/>
                  </a:cubicBezTo>
                  <a:cubicBezTo>
                    <a:pt x="1301" y="5415"/>
                    <a:pt x="1268" y="5715"/>
                    <a:pt x="1201" y="5982"/>
                  </a:cubicBezTo>
                  <a:cubicBezTo>
                    <a:pt x="1101" y="6549"/>
                    <a:pt x="1635" y="6615"/>
                    <a:pt x="1902" y="6949"/>
                  </a:cubicBezTo>
                  <a:cubicBezTo>
                    <a:pt x="2102" y="7149"/>
                    <a:pt x="2168" y="7449"/>
                    <a:pt x="2135" y="7716"/>
                  </a:cubicBezTo>
                  <a:cubicBezTo>
                    <a:pt x="2102" y="8016"/>
                    <a:pt x="1902" y="8250"/>
                    <a:pt x="1835" y="8550"/>
                  </a:cubicBezTo>
                  <a:cubicBezTo>
                    <a:pt x="1768" y="8750"/>
                    <a:pt x="1802" y="8950"/>
                    <a:pt x="1902" y="9151"/>
                  </a:cubicBezTo>
                  <a:cubicBezTo>
                    <a:pt x="1935" y="9251"/>
                    <a:pt x="2002" y="9317"/>
                    <a:pt x="2068" y="9384"/>
                  </a:cubicBezTo>
                  <a:cubicBezTo>
                    <a:pt x="2135" y="9451"/>
                    <a:pt x="2302" y="9484"/>
                    <a:pt x="2369" y="9584"/>
                  </a:cubicBezTo>
                  <a:cubicBezTo>
                    <a:pt x="2469" y="9718"/>
                    <a:pt x="2369" y="9918"/>
                    <a:pt x="2369" y="10085"/>
                  </a:cubicBezTo>
                  <a:cubicBezTo>
                    <a:pt x="2335" y="10185"/>
                    <a:pt x="2369" y="10318"/>
                    <a:pt x="2435" y="10418"/>
                  </a:cubicBezTo>
                  <a:cubicBezTo>
                    <a:pt x="2535" y="10618"/>
                    <a:pt x="2702" y="10785"/>
                    <a:pt x="2869" y="10952"/>
                  </a:cubicBezTo>
                  <a:cubicBezTo>
                    <a:pt x="3236" y="11452"/>
                    <a:pt x="3469" y="12053"/>
                    <a:pt x="3503" y="12686"/>
                  </a:cubicBezTo>
                  <a:cubicBezTo>
                    <a:pt x="3519" y="12786"/>
                    <a:pt x="3611" y="12837"/>
                    <a:pt x="3695" y="12837"/>
                  </a:cubicBezTo>
                  <a:cubicBezTo>
                    <a:pt x="3778" y="12837"/>
                    <a:pt x="3853" y="12786"/>
                    <a:pt x="3836" y="12686"/>
                  </a:cubicBezTo>
                  <a:cubicBezTo>
                    <a:pt x="3770" y="12186"/>
                    <a:pt x="3670" y="11719"/>
                    <a:pt x="3469" y="11285"/>
                  </a:cubicBezTo>
                  <a:cubicBezTo>
                    <a:pt x="3403" y="11085"/>
                    <a:pt x="3303" y="10918"/>
                    <a:pt x="3169" y="10785"/>
                  </a:cubicBezTo>
                  <a:cubicBezTo>
                    <a:pt x="3002" y="10585"/>
                    <a:pt x="2736" y="10418"/>
                    <a:pt x="2702" y="10185"/>
                  </a:cubicBezTo>
                  <a:cubicBezTo>
                    <a:pt x="2635" y="9951"/>
                    <a:pt x="2769" y="9784"/>
                    <a:pt x="2702" y="9551"/>
                  </a:cubicBezTo>
                  <a:cubicBezTo>
                    <a:pt x="2635" y="9351"/>
                    <a:pt x="2469" y="9251"/>
                    <a:pt x="2302" y="9151"/>
                  </a:cubicBezTo>
                  <a:cubicBezTo>
                    <a:pt x="1802" y="8784"/>
                    <a:pt x="2402" y="8083"/>
                    <a:pt x="2435" y="7616"/>
                  </a:cubicBezTo>
                  <a:cubicBezTo>
                    <a:pt x="2435" y="7216"/>
                    <a:pt x="2269" y="6849"/>
                    <a:pt x="1968" y="6582"/>
                  </a:cubicBezTo>
                  <a:cubicBezTo>
                    <a:pt x="1735" y="6415"/>
                    <a:pt x="1401" y="6315"/>
                    <a:pt x="1468" y="5982"/>
                  </a:cubicBezTo>
                  <a:cubicBezTo>
                    <a:pt x="1535" y="5748"/>
                    <a:pt x="1568" y="5548"/>
                    <a:pt x="1568" y="5314"/>
                  </a:cubicBezTo>
                  <a:cubicBezTo>
                    <a:pt x="1568" y="5114"/>
                    <a:pt x="1501" y="4914"/>
                    <a:pt x="1435" y="4714"/>
                  </a:cubicBezTo>
                  <a:cubicBezTo>
                    <a:pt x="1234" y="4481"/>
                    <a:pt x="1068" y="4247"/>
                    <a:pt x="834" y="4080"/>
                  </a:cubicBezTo>
                  <a:cubicBezTo>
                    <a:pt x="667" y="3913"/>
                    <a:pt x="634" y="3680"/>
                    <a:pt x="734" y="3480"/>
                  </a:cubicBezTo>
                  <a:cubicBezTo>
                    <a:pt x="801" y="3413"/>
                    <a:pt x="868" y="3346"/>
                    <a:pt x="934" y="3280"/>
                  </a:cubicBezTo>
                  <a:cubicBezTo>
                    <a:pt x="1068" y="3180"/>
                    <a:pt x="1201" y="3013"/>
                    <a:pt x="1234" y="2813"/>
                  </a:cubicBezTo>
                  <a:cubicBezTo>
                    <a:pt x="1301" y="2346"/>
                    <a:pt x="901" y="1945"/>
                    <a:pt x="601" y="1645"/>
                  </a:cubicBezTo>
                  <a:cubicBezTo>
                    <a:pt x="401" y="1445"/>
                    <a:pt x="267" y="1178"/>
                    <a:pt x="267" y="878"/>
                  </a:cubicBezTo>
                  <a:cubicBezTo>
                    <a:pt x="300" y="611"/>
                    <a:pt x="501" y="344"/>
                    <a:pt x="767" y="278"/>
                  </a:cubicBezTo>
                  <a:cubicBezTo>
                    <a:pt x="916" y="218"/>
                    <a:pt x="879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4513400" y="2314875"/>
              <a:ext cx="81750" cy="292375"/>
            </a:xfrm>
            <a:custGeom>
              <a:avLst/>
              <a:gdLst/>
              <a:ahLst/>
              <a:cxnLst/>
              <a:rect l="l" t="t" r="r" b="b"/>
              <a:pathLst>
                <a:path w="3270" h="11695" extrusionOk="0">
                  <a:moveTo>
                    <a:pt x="731" y="1"/>
                  </a:moveTo>
                  <a:cubicBezTo>
                    <a:pt x="698" y="1"/>
                    <a:pt x="663" y="17"/>
                    <a:pt x="634" y="56"/>
                  </a:cubicBezTo>
                  <a:cubicBezTo>
                    <a:pt x="334" y="356"/>
                    <a:pt x="134" y="757"/>
                    <a:pt x="67" y="1190"/>
                  </a:cubicBezTo>
                  <a:cubicBezTo>
                    <a:pt x="0" y="1657"/>
                    <a:pt x="267" y="1924"/>
                    <a:pt x="501" y="2258"/>
                  </a:cubicBezTo>
                  <a:cubicBezTo>
                    <a:pt x="801" y="2658"/>
                    <a:pt x="934" y="3158"/>
                    <a:pt x="868" y="3659"/>
                  </a:cubicBezTo>
                  <a:cubicBezTo>
                    <a:pt x="801" y="3859"/>
                    <a:pt x="701" y="4059"/>
                    <a:pt x="601" y="4259"/>
                  </a:cubicBezTo>
                  <a:cubicBezTo>
                    <a:pt x="567" y="4426"/>
                    <a:pt x="601" y="4593"/>
                    <a:pt x="734" y="4726"/>
                  </a:cubicBezTo>
                  <a:cubicBezTo>
                    <a:pt x="1034" y="5093"/>
                    <a:pt x="1234" y="5560"/>
                    <a:pt x="1268" y="6060"/>
                  </a:cubicBezTo>
                  <a:cubicBezTo>
                    <a:pt x="1268" y="6294"/>
                    <a:pt x="1234" y="6527"/>
                    <a:pt x="1201" y="6728"/>
                  </a:cubicBezTo>
                  <a:cubicBezTo>
                    <a:pt x="1168" y="6894"/>
                    <a:pt x="1201" y="7061"/>
                    <a:pt x="1335" y="7161"/>
                  </a:cubicBezTo>
                  <a:cubicBezTo>
                    <a:pt x="1401" y="7195"/>
                    <a:pt x="1501" y="7228"/>
                    <a:pt x="1568" y="7261"/>
                  </a:cubicBezTo>
                  <a:cubicBezTo>
                    <a:pt x="1601" y="7328"/>
                    <a:pt x="1568" y="7461"/>
                    <a:pt x="1568" y="7528"/>
                  </a:cubicBezTo>
                  <a:cubicBezTo>
                    <a:pt x="1468" y="7662"/>
                    <a:pt x="1435" y="7828"/>
                    <a:pt x="1401" y="7995"/>
                  </a:cubicBezTo>
                  <a:cubicBezTo>
                    <a:pt x="1335" y="8395"/>
                    <a:pt x="1768" y="8529"/>
                    <a:pt x="1902" y="8896"/>
                  </a:cubicBezTo>
                  <a:cubicBezTo>
                    <a:pt x="2068" y="9229"/>
                    <a:pt x="2035" y="9730"/>
                    <a:pt x="2269" y="10097"/>
                  </a:cubicBezTo>
                  <a:cubicBezTo>
                    <a:pt x="2435" y="10297"/>
                    <a:pt x="2602" y="10430"/>
                    <a:pt x="2736" y="10630"/>
                  </a:cubicBezTo>
                  <a:cubicBezTo>
                    <a:pt x="2902" y="10931"/>
                    <a:pt x="2936" y="11231"/>
                    <a:pt x="2936" y="11531"/>
                  </a:cubicBezTo>
                  <a:cubicBezTo>
                    <a:pt x="2936" y="11631"/>
                    <a:pt x="3031" y="11694"/>
                    <a:pt x="3114" y="11694"/>
                  </a:cubicBezTo>
                  <a:cubicBezTo>
                    <a:pt x="3171" y="11694"/>
                    <a:pt x="3222" y="11665"/>
                    <a:pt x="3236" y="11598"/>
                  </a:cubicBezTo>
                  <a:cubicBezTo>
                    <a:pt x="3269" y="11164"/>
                    <a:pt x="3169" y="10730"/>
                    <a:pt x="2936" y="10364"/>
                  </a:cubicBezTo>
                  <a:cubicBezTo>
                    <a:pt x="2836" y="10230"/>
                    <a:pt x="2669" y="10097"/>
                    <a:pt x="2569" y="9963"/>
                  </a:cubicBezTo>
                  <a:cubicBezTo>
                    <a:pt x="2435" y="9763"/>
                    <a:pt x="2335" y="9563"/>
                    <a:pt x="2335" y="9329"/>
                  </a:cubicBezTo>
                  <a:cubicBezTo>
                    <a:pt x="2302" y="8963"/>
                    <a:pt x="2135" y="8596"/>
                    <a:pt x="1868" y="8329"/>
                  </a:cubicBezTo>
                  <a:cubicBezTo>
                    <a:pt x="1701" y="8229"/>
                    <a:pt x="1668" y="7995"/>
                    <a:pt x="1768" y="7828"/>
                  </a:cubicBezTo>
                  <a:cubicBezTo>
                    <a:pt x="1835" y="7695"/>
                    <a:pt x="1868" y="7562"/>
                    <a:pt x="1902" y="7428"/>
                  </a:cubicBezTo>
                  <a:cubicBezTo>
                    <a:pt x="1902" y="7295"/>
                    <a:pt x="1868" y="7161"/>
                    <a:pt x="1768" y="7061"/>
                  </a:cubicBezTo>
                  <a:cubicBezTo>
                    <a:pt x="1735" y="7028"/>
                    <a:pt x="1668" y="6994"/>
                    <a:pt x="1601" y="6961"/>
                  </a:cubicBezTo>
                  <a:cubicBezTo>
                    <a:pt x="1468" y="6828"/>
                    <a:pt x="1501" y="6694"/>
                    <a:pt x="1535" y="6561"/>
                  </a:cubicBezTo>
                  <a:cubicBezTo>
                    <a:pt x="1601" y="6161"/>
                    <a:pt x="1568" y="5727"/>
                    <a:pt x="1435" y="5360"/>
                  </a:cubicBezTo>
                  <a:cubicBezTo>
                    <a:pt x="1368" y="5126"/>
                    <a:pt x="1268" y="4926"/>
                    <a:pt x="1134" y="4760"/>
                  </a:cubicBezTo>
                  <a:cubicBezTo>
                    <a:pt x="1068" y="4659"/>
                    <a:pt x="1001" y="4593"/>
                    <a:pt x="934" y="4526"/>
                  </a:cubicBezTo>
                  <a:cubicBezTo>
                    <a:pt x="834" y="4359"/>
                    <a:pt x="934" y="4226"/>
                    <a:pt x="1001" y="4059"/>
                  </a:cubicBezTo>
                  <a:cubicBezTo>
                    <a:pt x="1168" y="3725"/>
                    <a:pt x="1201" y="3359"/>
                    <a:pt x="1101" y="3025"/>
                  </a:cubicBezTo>
                  <a:cubicBezTo>
                    <a:pt x="1001" y="2591"/>
                    <a:pt x="767" y="2191"/>
                    <a:pt x="501" y="1857"/>
                  </a:cubicBezTo>
                  <a:cubicBezTo>
                    <a:pt x="67" y="1290"/>
                    <a:pt x="434" y="690"/>
                    <a:pt x="801" y="190"/>
                  </a:cubicBezTo>
                  <a:cubicBezTo>
                    <a:pt x="872" y="95"/>
                    <a:pt x="809" y="1"/>
                    <a:pt x="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4440850" y="2428475"/>
              <a:ext cx="33375" cy="120700"/>
            </a:xfrm>
            <a:custGeom>
              <a:avLst/>
              <a:gdLst/>
              <a:ahLst/>
              <a:cxnLst/>
              <a:rect l="l" t="t" r="r" b="b"/>
              <a:pathLst>
                <a:path w="1335" h="4828" extrusionOk="0">
                  <a:moveTo>
                    <a:pt x="619" y="0"/>
                  </a:moveTo>
                  <a:cubicBezTo>
                    <a:pt x="601" y="0"/>
                    <a:pt x="583" y="5"/>
                    <a:pt x="567" y="15"/>
                  </a:cubicBezTo>
                  <a:cubicBezTo>
                    <a:pt x="200" y="182"/>
                    <a:pt x="0" y="582"/>
                    <a:pt x="100" y="983"/>
                  </a:cubicBezTo>
                  <a:cubicBezTo>
                    <a:pt x="200" y="1416"/>
                    <a:pt x="634" y="1650"/>
                    <a:pt x="767" y="2050"/>
                  </a:cubicBezTo>
                  <a:cubicBezTo>
                    <a:pt x="968" y="2551"/>
                    <a:pt x="367" y="2884"/>
                    <a:pt x="534" y="3384"/>
                  </a:cubicBezTo>
                  <a:cubicBezTo>
                    <a:pt x="601" y="3618"/>
                    <a:pt x="767" y="3818"/>
                    <a:pt x="867" y="4052"/>
                  </a:cubicBezTo>
                  <a:cubicBezTo>
                    <a:pt x="901" y="4285"/>
                    <a:pt x="968" y="4519"/>
                    <a:pt x="1068" y="4752"/>
                  </a:cubicBezTo>
                  <a:cubicBezTo>
                    <a:pt x="1084" y="4802"/>
                    <a:pt x="1134" y="4827"/>
                    <a:pt x="1184" y="4827"/>
                  </a:cubicBezTo>
                  <a:cubicBezTo>
                    <a:pt x="1234" y="4827"/>
                    <a:pt x="1284" y="4802"/>
                    <a:pt x="1301" y="4752"/>
                  </a:cubicBezTo>
                  <a:cubicBezTo>
                    <a:pt x="1334" y="4352"/>
                    <a:pt x="1234" y="3952"/>
                    <a:pt x="1001" y="3618"/>
                  </a:cubicBezTo>
                  <a:cubicBezTo>
                    <a:pt x="934" y="3518"/>
                    <a:pt x="901" y="3418"/>
                    <a:pt x="834" y="3284"/>
                  </a:cubicBezTo>
                  <a:cubicBezTo>
                    <a:pt x="834" y="3184"/>
                    <a:pt x="867" y="3051"/>
                    <a:pt x="934" y="2951"/>
                  </a:cubicBezTo>
                  <a:cubicBezTo>
                    <a:pt x="1034" y="2784"/>
                    <a:pt x="1101" y="2584"/>
                    <a:pt x="1134" y="2384"/>
                  </a:cubicBezTo>
                  <a:cubicBezTo>
                    <a:pt x="1168" y="2017"/>
                    <a:pt x="1001" y="1650"/>
                    <a:pt x="734" y="1416"/>
                  </a:cubicBezTo>
                  <a:cubicBezTo>
                    <a:pt x="601" y="1283"/>
                    <a:pt x="501" y="1116"/>
                    <a:pt x="434" y="949"/>
                  </a:cubicBezTo>
                  <a:cubicBezTo>
                    <a:pt x="367" y="683"/>
                    <a:pt x="467" y="382"/>
                    <a:pt x="701" y="216"/>
                  </a:cubicBezTo>
                  <a:cubicBezTo>
                    <a:pt x="813" y="131"/>
                    <a:pt x="713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3703300" y="1961400"/>
              <a:ext cx="770100" cy="334975"/>
            </a:xfrm>
            <a:custGeom>
              <a:avLst/>
              <a:gdLst/>
              <a:ahLst/>
              <a:cxnLst/>
              <a:rect l="l" t="t" r="r" b="b"/>
              <a:pathLst>
                <a:path w="30804" h="13399" extrusionOk="0">
                  <a:moveTo>
                    <a:pt x="23116" y="0"/>
                  </a:moveTo>
                  <a:cubicBezTo>
                    <a:pt x="22620" y="0"/>
                    <a:pt x="22102" y="27"/>
                    <a:pt x="21563" y="85"/>
                  </a:cubicBezTo>
                  <a:cubicBezTo>
                    <a:pt x="15692" y="719"/>
                    <a:pt x="12523" y="8658"/>
                    <a:pt x="7987" y="11593"/>
                  </a:cubicBezTo>
                  <a:cubicBezTo>
                    <a:pt x="7396" y="11980"/>
                    <a:pt x="6884" y="12148"/>
                    <a:pt x="6442" y="12148"/>
                  </a:cubicBezTo>
                  <a:cubicBezTo>
                    <a:pt x="3491" y="12148"/>
                    <a:pt x="3617" y="4655"/>
                    <a:pt x="3617" y="4655"/>
                  </a:cubicBezTo>
                  <a:lnTo>
                    <a:pt x="3617" y="4655"/>
                  </a:lnTo>
                  <a:lnTo>
                    <a:pt x="815" y="5055"/>
                  </a:lnTo>
                  <a:cubicBezTo>
                    <a:pt x="815" y="5055"/>
                    <a:pt x="0" y="13398"/>
                    <a:pt x="5200" y="13398"/>
                  </a:cubicBezTo>
                  <a:cubicBezTo>
                    <a:pt x="5261" y="13398"/>
                    <a:pt x="5322" y="13397"/>
                    <a:pt x="5385" y="13395"/>
                  </a:cubicBezTo>
                  <a:cubicBezTo>
                    <a:pt x="10822" y="13228"/>
                    <a:pt x="14725" y="4355"/>
                    <a:pt x="19328" y="2220"/>
                  </a:cubicBezTo>
                  <a:cubicBezTo>
                    <a:pt x="20521" y="1654"/>
                    <a:pt x="21648" y="1445"/>
                    <a:pt x="22662" y="1445"/>
                  </a:cubicBezTo>
                  <a:cubicBezTo>
                    <a:pt x="25534" y="1445"/>
                    <a:pt x="27501" y="3121"/>
                    <a:pt x="27501" y="3121"/>
                  </a:cubicBezTo>
                  <a:lnTo>
                    <a:pt x="30803" y="2587"/>
                  </a:lnTo>
                  <a:cubicBezTo>
                    <a:pt x="30803" y="2587"/>
                    <a:pt x="28024" y="0"/>
                    <a:pt x="23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3762850" y="2434675"/>
              <a:ext cx="755575" cy="461125"/>
            </a:xfrm>
            <a:custGeom>
              <a:avLst/>
              <a:gdLst/>
              <a:ahLst/>
              <a:cxnLst/>
              <a:rect l="l" t="t" r="r" b="b"/>
              <a:pathLst>
                <a:path w="30223" h="18445" extrusionOk="0">
                  <a:moveTo>
                    <a:pt x="28421" y="1"/>
                  </a:moveTo>
                  <a:cubicBezTo>
                    <a:pt x="28420" y="1"/>
                    <a:pt x="2503" y="10308"/>
                    <a:pt x="1769" y="10308"/>
                  </a:cubicBezTo>
                  <a:cubicBezTo>
                    <a:pt x="1335" y="10275"/>
                    <a:pt x="901" y="10175"/>
                    <a:pt x="501" y="9941"/>
                  </a:cubicBezTo>
                  <a:lnTo>
                    <a:pt x="501" y="9941"/>
                  </a:lnTo>
                  <a:cubicBezTo>
                    <a:pt x="501" y="9941"/>
                    <a:pt x="1" y="10809"/>
                    <a:pt x="801" y="12210"/>
                  </a:cubicBezTo>
                  <a:cubicBezTo>
                    <a:pt x="1569" y="13644"/>
                    <a:pt x="2002" y="16680"/>
                    <a:pt x="2002" y="16680"/>
                  </a:cubicBezTo>
                  <a:cubicBezTo>
                    <a:pt x="2002" y="16680"/>
                    <a:pt x="2759" y="16632"/>
                    <a:pt x="3959" y="16632"/>
                  </a:cubicBezTo>
                  <a:cubicBezTo>
                    <a:pt x="6260" y="16632"/>
                    <a:pt x="10190" y="16805"/>
                    <a:pt x="13544" y="17814"/>
                  </a:cubicBezTo>
                  <a:cubicBezTo>
                    <a:pt x="14980" y="18258"/>
                    <a:pt x="16015" y="18445"/>
                    <a:pt x="16786" y="18445"/>
                  </a:cubicBezTo>
                  <a:cubicBezTo>
                    <a:pt x="18738" y="18445"/>
                    <a:pt x="19002" y="17246"/>
                    <a:pt x="19815" y="15979"/>
                  </a:cubicBezTo>
                  <a:cubicBezTo>
                    <a:pt x="20949" y="14211"/>
                    <a:pt x="24852" y="9074"/>
                    <a:pt x="27554" y="8040"/>
                  </a:cubicBezTo>
                  <a:cubicBezTo>
                    <a:pt x="30222" y="6973"/>
                    <a:pt x="28421" y="1"/>
                    <a:pt x="28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3729500" y="2406325"/>
              <a:ext cx="794750" cy="352500"/>
            </a:xfrm>
            <a:custGeom>
              <a:avLst/>
              <a:gdLst/>
              <a:ahLst/>
              <a:cxnLst/>
              <a:rect l="l" t="t" r="r" b="b"/>
              <a:pathLst>
                <a:path w="31790" h="14100" extrusionOk="0">
                  <a:moveTo>
                    <a:pt x="14778" y="1"/>
                  </a:moveTo>
                  <a:cubicBezTo>
                    <a:pt x="14778" y="1"/>
                    <a:pt x="10508" y="301"/>
                    <a:pt x="7806" y="3837"/>
                  </a:cubicBezTo>
                  <a:cubicBezTo>
                    <a:pt x="5104" y="7373"/>
                    <a:pt x="3670" y="10642"/>
                    <a:pt x="1835" y="11075"/>
                  </a:cubicBezTo>
                  <a:cubicBezTo>
                    <a:pt x="1" y="11509"/>
                    <a:pt x="7506" y="11476"/>
                    <a:pt x="10341" y="12343"/>
                  </a:cubicBezTo>
                  <a:cubicBezTo>
                    <a:pt x="12556" y="13013"/>
                    <a:pt x="14911" y="14100"/>
                    <a:pt x="16652" y="14100"/>
                  </a:cubicBezTo>
                  <a:cubicBezTo>
                    <a:pt x="17165" y="14100"/>
                    <a:pt x="17626" y="14005"/>
                    <a:pt x="18013" y="13777"/>
                  </a:cubicBezTo>
                  <a:cubicBezTo>
                    <a:pt x="19715" y="12777"/>
                    <a:pt x="20715" y="9841"/>
                    <a:pt x="26253" y="7039"/>
                  </a:cubicBezTo>
                  <a:cubicBezTo>
                    <a:pt x="31790" y="4270"/>
                    <a:pt x="29755" y="1135"/>
                    <a:pt x="29755" y="1135"/>
                  </a:cubicBezTo>
                  <a:lnTo>
                    <a:pt x="147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4064750" y="2774000"/>
              <a:ext cx="39850" cy="65375"/>
            </a:xfrm>
            <a:custGeom>
              <a:avLst/>
              <a:gdLst/>
              <a:ahLst/>
              <a:cxnLst/>
              <a:rect l="l" t="t" r="r" b="b"/>
              <a:pathLst>
                <a:path w="1594" h="2615" extrusionOk="0">
                  <a:moveTo>
                    <a:pt x="1490" y="1"/>
                  </a:moveTo>
                  <a:cubicBezTo>
                    <a:pt x="1483" y="1"/>
                    <a:pt x="1476" y="2"/>
                    <a:pt x="1468" y="4"/>
                  </a:cubicBezTo>
                  <a:cubicBezTo>
                    <a:pt x="1201" y="4"/>
                    <a:pt x="934" y="104"/>
                    <a:pt x="767" y="304"/>
                  </a:cubicBezTo>
                  <a:cubicBezTo>
                    <a:pt x="567" y="538"/>
                    <a:pt x="500" y="805"/>
                    <a:pt x="534" y="1105"/>
                  </a:cubicBezTo>
                  <a:cubicBezTo>
                    <a:pt x="567" y="1238"/>
                    <a:pt x="567" y="1405"/>
                    <a:pt x="534" y="1572"/>
                  </a:cubicBezTo>
                  <a:cubicBezTo>
                    <a:pt x="500" y="1672"/>
                    <a:pt x="434" y="1772"/>
                    <a:pt x="334" y="1872"/>
                  </a:cubicBezTo>
                  <a:cubicBezTo>
                    <a:pt x="200" y="2039"/>
                    <a:pt x="0" y="2306"/>
                    <a:pt x="0" y="2539"/>
                  </a:cubicBezTo>
                  <a:cubicBezTo>
                    <a:pt x="0" y="2589"/>
                    <a:pt x="50" y="2614"/>
                    <a:pt x="104" y="2614"/>
                  </a:cubicBezTo>
                  <a:cubicBezTo>
                    <a:pt x="159" y="2614"/>
                    <a:pt x="217" y="2589"/>
                    <a:pt x="234" y="2539"/>
                  </a:cubicBezTo>
                  <a:cubicBezTo>
                    <a:pt x="300" y="2439"/>
                    <a:pt x="300" y="2373"/>
                    <a:pt x="367" y="2273"/>
                  </a:cubicBezTo>
                  <a:cubicBezTo>
                    <a:pt x="434" y="2173"/>
                    <a:pt x="500" y="2106"/>
                    <a:pt x="567" y="2006"/>
                  </a:cubicBezTo>
                  <a:cubicBezTo>
                    <a:pt x="734" y="1839"/>
                    <a:pt x="834" y="1605"/>
                    <a:pt x="867" y="1339"/>
                  </a:cubicBezTo>
                  <a:cubicBezTo>
                    <a:pt x="834" y="1072"/>
                    <a:pt x="867" y="838"/>
                    <a:pt x="934" y="605"/>
                  </a:cubicBezTo>
                  <a:cubicBezTo>
                    <a:pt x="1034" y="371"/>
                    <a:pt x="1234" y="204"/>
                    <a:pt x="1501" y="171"/>
                  </a:cubicBezTo>
                  <a:cubicBezTo>
                    <a:pt x="1594" y="171"/>
                    <a:pt x="1572" y="1"/>
                    <a:pt x="1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3889625" y="2628150"/>
              <a:ext cx="69225" cy="68750"/>
            </a:xfrm>
            <a:custGeom>
              <a:avLst/>
              <a:gdLst/>
              <a:ahLst/>
              <a:cxnLst/>
              <a:rect l="l" t="t" r="r" b="b"/>
              <a:pathLst>
                <a:path w="2769" h="2750" extrusionOk="0">
                  <a:moveTo>
                    <a:pt x="67" y="1"/>
                  </a:moveTo>
                  <a:cubicBezTo>
                    <a:pt x="0" y="34"/>
                    <a:pt x="0" y="101"/>
                    <a:pt x="67" y="134"/>
                  </a:cubicBezTo>
                  <a:cubicBezTo>
                    <a:pt x="434" y="201"/>
                    <a:pt x="801" y="334"/>
                    <a:pt x="1101" y="568"/>
                  </a:cubicBezTo>
                  <a:cubicBezTo>
                    <a:pt x="1234" y="635"/>
                    <a:pt x="1334" y="768"/>
                    <a:pt x="1401" y="901"/>
                  </a:cubicBezTo>
                  <a:cubicBezTo>
                    <a:pt x="1468" y="1102"/>
                    <a:pt x="1368" y="1335"/>
                    <a:pt x="1434" y="1569"/>
                  </a:cubicBezTo>
                  <a:cubicBezTo>
                    <a:pt x="1535" y="1802"/>
                    <a:pt x="1735" y="2002"/>
                    <a:pt x="1968" y="2136"/>
                  </a:cubicBezTo>
                  <a:cubicBezTo>
                    <a:pt x="2235" y="2269"/>
                    <a:pt x="2469" y="2469"/>
                    <a:pt x="2669" y="2736"/>
                  </a:cubicBezTo>
                  <a:cubicBezTo>
                    <a:pt x="2678" y="2746"/>
                    <a:pt x="2691" y="2750"/>
                    <a:pt x="2704" y="2750"/>
                  </a:cubicBezTo>
                  <a:cubicBezTo>
                    <a:pt x="2735" y="2750"/>
                    <a:pt x="2769" y="2726"/>
                    <a:pt x="2769" y="2703"/>
                  </a:cubicBezTo>
                  <a:cubicBezTo>
                    <a:pt x="2635" y="2202"/>
                    <a:pt x="1968" y="2102"/>
                    <a:pt x="1635" y="1769"/>
                  </a:cubicBezTo>
                  <a:cubicBezTo>
                    <a:pt x="1434" y="1535"/>
                    <a:pt x="1568" y="1202"/>
                    <a:pt x="1468" y="935"/>
                  </a:cubicBezTo>
                  <a:cubicBezTo>
                    <a:pt x="1401" y="668"/>
                    <a:pt x="1234" y="434"/>
                    <a:pt x="967" y="301"/>
                  </a:cubicBezTo>
                  <a:cubicBezTo>
                    <a:pt x="701" y="168"/>
                    <a:pt x="367" y="67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3938825" y="2591375"/>
              <a:ext cx="89875" cy="111350"/>
            </a:xfrm>
            <a:custGeom>
              <a:avLst/>
              <a:gdLst/>
              <a:ahLst/>
              <a:cxnLst/>
              <a:rect l="l" t="t" r="r" b="b"/>
              <a:pathLst>
                <a:path w="3595" h="4454" extrusionOk="0">
                  <a:moveTo>
                    <a:pt x="176" y="1"/>
                  </a:moveTo>
                  <a:cubicBezTo>
                    <a:pt x="151" y="1"/>
                    <a:pt x="126" y="2"/>
                    <a:pt x="100" y="4"/>
                  </a:cubicBezTo>
                  <a:cubicBezTo>
                    <a:pt x="0" y="4"/>
                    <a:pt x="0" y="137"/>
                    <a:pt x="100" y="137"/>
                  </a:cubicBezTo>
                  <a:cubicBezTo>
                    <a:pt x="334" y="137"/>
                    <a:pt x="601" y="271"/>
                    <a:pt x="734" y="471"/>
                  </a:cubicBezTo>
                  <a:cubicBezTo>
                    <a:pt x="867" y="705"/>
                    <a:pt x="901" y="971"/>
                    <a:pt x="834" y="1205"/>
                  </a:cubicBezTo>
                  <a:cubicBezTo>
                    <a:pt x="801" y="1672"/>
                    <a:pt x="1101" y="1939"/>
                    <a:pt x="1435" y="2206"/>
                  </a:cubicBezTo>
                  <a:cubicBezTo>
                    <a:pt x="1801" y="2539"/>
                    <a:pt x="2168" y="2906"/>
                    <a:pt x="2535" y="3306"/>
                  </a:cubicBezTo>
                  <a:cubicBezTo>
                    <a:pt x="2702" y="3473"/>
                    <a:pt x="2836" y="3673"/>
                    <a:pt x="3002" y="3873"/>
                  </a:cubicBezTo>
                  <a:cubicBezTo>
                    <a:pt x="3136" y="4074"/>
                    <a:pt x="3269" y="4274"/>
                    <a:pt x="3436" y="4441"/>
                  </a:cubicBezTo>
                  <a:cubicBezTo>
                    <a:pt x="3453" y="4449"/>
                    <a:pt x="3471" y="4453"/>
                    <a:pt x="3490" y="4453"/>
                  </a:cubicBezTo>
                  <a:cubicBezTo>
                    <a:pt x="3544" y="4453"/>
                    <a:pt x="3594" y="4416"/>
                    <a:pt x="3569" y="4340"/>
                  </a:cubicBezTo>
                  <a:cubicBezTo>
                    <a:pt x="3436" y="4107"/>
                    <a:pt x="3269" y="3873"/>
                    <a:pt x="3102" y="3640"/>
                  </a:cubicBezTo>
                  <a:cubicBezTo>
                    <a:pt x="2902" y="3440"/>
                    <a:pt x="2735" y="3240"/>
                    <a:pt x="2535" y="3040"/>
                  </a:cubicBezTo>
                  <a:cubicBezTo>
                    <a:pt x="2202" y="2639"/>
                    <a:pt x="1801" y="2306"/>
                    <a:pt x="1435" y="1972"/>
                  </a:cubicBezTo>
                  <a:cubicBezTo>
                    <a:pt x="1168" y="1805"/>
                    <a:pt x="1034" y="1538"/>
                    <a:pt x="1034" y="1238"/>
                  </a:cubicBezTo>
                  <a:cubicBezTo>
                    <a:pt x="1068" y="1038"/>
                    <a:pt x="1068" y="805"/>
                    <a:pt x="1001" y="571"/>
                  </a:cubicBezTo>
                  <a:cubicBezTo>
                    <a:pt x="876" y="227"/>
                    <a:pt x="546" y="1"/>
                    <a:pt x="1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3974675" y="2488225"/>
              <a:ext cx="171250" cy="229725"/>
            </a:xfrm>
            <a:custGeom>
              <a:avLst/>
              <a:gdLst/>
              <a:ahLst/>
              <a:cxnLst/>
              <a:rect l="l" t="t" r="r" b="b"/>
              <a:pathLst>
                <a:path w="6850" h="9189" extrusionOk="0">
                  <a:moveTo>
                    <a:pt x="274" y="0"/>
                  </a:moveTo>
                  <a:cubicBezTo>
                    <a:pt x="236" y="0"/>
                    <a:pt x="201" y="19"/>
                    <a:pt x="201" y="60"/>
                  </a:cubicBezTo>
                  <a:cubicBezTo>
                    <a:pt x="1" y="761"/>
                    <a:pt x="367" y="1461"/>
                    <a:pt x="1068" y="1728"/>
                  </a:cubicBezTo>
                  <a:cubicBezTo>
                    <a:pt x="1235" y="1762"/>
                    <a:pt x="1435" y="1828"/>
                    <a:pt x="1602" y="1928"/>
                  </a:cubicBezTo>
                  <a:cubicBezTo>
                    <a:pt x="1935" y="2095"/>
                    <a:pt x="1902" y="2429"/>
                    <a:pt x="1802" y="2762"/>
                  </a:cubicBezTo>
                  <a:cubicBezTo>
                    <a:pt x="1702" y="3063"/>
                    <a:pt x="1735" y="3396"/>
                    <a:pt x="1902" y="3696"/>
                  </a:cubicBezTo>
                  <a:cubicBezTo>
                    <a:pt x="2102" y="3997"/>
                    <a:pt x="2336" y="4297"/>
                    <a:pt x="2569" y="4530"/>
                  </a:cubicBezTo>
                  <a:cubicBezTo>
                    <a:pt x="2869" y="4831"/>
                    <a:pt x="3069" y="5197"/>
                    <a:pt x="3203" y="5598"/>
                  </a:cubicBezTo>
                  <a:cubicBezTo>
                    <a:pt x="3303" y="5931"/>
                    <a:pt x="3570" y="6198"/>
                    <a:pt x="3903" y="6365"/>
                  </a:cubicBezTo>
                  <a:cubicBezTo>
                    <a:pt x="4304" y="6465"/>
                    <a:pt x="4704" y="6632"/>
                    <a:pt x="5104" y="6832"/>
                  </a:cubicBezTo>
                  <a:cubicBezTo>
                    <a:pt x="5338" y="6999"/>
                    <a:pt x="5404" y="7299"/>
                    <a:pt x="5304" y="7566"/>
                  </a:cubicBezTo>
                  <a:cubicBezTo>
                    <a:pt x="5238" y="7766"/>
                    <a:pt x="5238" y="7966"/>
                    <a:pt x="5371" y="8133"/>
                  </a:cubicBezTo>
                  <a:cubicBezTo>
                    <a:pt x="5538" y="8333"/>
                    <a:pt x="5738" y="8500"/>
                    <a:pt x="5938" y="8667"/>
                  </a:cubicBezTo>
                  <a:cubicBezTo>
                    <a:pt x="6172" y="8833"/>
                    <a:pt x="6405" y="9034"/>
                    <a:pt x="6639" y="9167"/>
                  </a:cubicBezTo>
                  <a:cubicBezTo>
                    <a:pt x="6661" y="9182"/>
                    <a:pt x="6685" y="9189"/>
                    <a:pt x="6708" y="9189"/>
                  </a:cubicBezTo>
                  <a:cubicBezTo>
                    <a:pt x="6787" y="9189"/>
                    <a:pt x="6850" y="9111"/>
                    <a:pt x="6772" y="9034"/>
                  </a:cubicBezTo>
                  <a:cubicBezTo>
                    <a:pt x="6438" y="8700"/>
                    <a:pt x="5971" y="8466"/>
                    <a:pt x="5638" y="8100"/>
                  </a:cubicBezTo>
                  <a:cubicBezTo>
                    <a:pt x="5404" y="7833"/>
                    <a:pt x="5571" y="7666"/>
                    <a:pt x="5605" y="7366"/>
                  </a:cubicBezTo>
                  <a:cubicBezTo>
                    <a:pt x="5605" y="7232"/>
                    <a:pt x="5571" y="7099"/>
                    <a:pt x="5504" y="6965"/>
                  </a:cubicBezTo>
                  <a:cubicBezTo>
                    <a:pt x="5304" y="6665"/>
                    <a:pt x="5004" y="6465"/>
                    <a:pt x="4671" y="6365"/>
                  </a:cubicBezTo>
                  <a:cubicBezTo>
                    <a:pt x="4270" y="6298"/>
                    <a:pt x="3870" y="6131"/>
                    <a:pt x="3570" y="5865"/>
                  </a:cubicBezTo>
                  <a:cubicBezTo>
                    <a:pt x="3336" y="5564"/>
                    <a:pt x="3303" y="5131"/>
                    <a:pt x="3103" y="4831"/>
                  </a:cubicBezTo>
                  <a:cubicBezTo>
                    <a:pt x="2869" y="4564"/>
                    <a:pt x="2669" y="4297"/>
                    <a:pt x="2436" y="4063"/>
                  </a:cubicBezTo>
                  <a:cubicBezTo>
                    <a:pt x="2135" y="3830"/>
                    <a:pt x="1969" y="3463"/>
                    <a:pt x="1969" y="3096"/>
                  </a:cubicBezTo>
                  <a:cubicBezTo>
                    <a:pt x="1969" y="2662"/>
                    <a:pt x="2235" y="2262"/>
                    <a:pt x="1902" y="1895"/>
                  </a:cubicBezTo>
                  <a:cubicBezTo>
                    <a:pt x="1568" y="1562"/>
                    <a:pt x="1168" y="1628"/>
                    <a:pt x="868" y="1428"/>
                  </a:cubicBezTo>
                  <a:cubicBezTo>
                    <a:pt x="434" y="1128"/>
                    <a:pt x="234" y="594"/>
                    <a:pt x="367" y="94"/>
                  </a:cubicBezTo>
                  <a:cubicBezTo>
                    <a:pt x="387" y="36"/>
                    <a:pt x="327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4059725" y="2450975"/>
              <a:ext cx="145150" cy="195550"/>
            </a:xfrm>
            <a:custGeom>
              <a:avLst/>
              <a:gdLst/>
              <a:ahLst/>
              <a:cxnLst/>
              <a:rect l="l" t="t" r="r" b="b"/>
              <a:pathLst>
                <a:path w="5806" h="7822" extrusionOk="0">
                  <a:moveTo>
                    <a:pt x="582" y="1"/>
                  </a:moveTo>
                  <a:cubicBezTo>
                    <a:pt x="567" y="1"/>
                    <a:pt x="551" y="5"/>
                    <a:pt x="535" y="16"/>
                  </a:cubicBezTo>
                  <a:cubicBezTo>
                    <a:pt x="68" y="350"/>
                    <a:pt x="1" y="1017"/>
                    <a:pt x="335" y="1450"/>
                  </a:cubicBezTo>
                  <a:cubicBezTo>
                    <a:pt x="568" y="1717"/>
                    <a:pt x="835" y="1917"/>
                    <a:pt x="1168" y="2051"/>
                  </a:cubicBezTo>
                  <a:cubicBezTo>
                    <a:pt x="1435" y="2184"/>
                    <a:pt x="1969" y="2218"/>
                    <a:pt x="2136" y="2551"/>
                  </a:cubicBezTo>
                  <a:cubicBezTo>
                    <a:pt x="2203" y="2751"/>
                    <a:pt x="2136" y="2985"/>
                    <a:pt x="2136" y="3185"/>
                  </a:cubicBezTo>
                  <a:cubicBezTo>
                    <a:pt x="2136" y="3318"/>
                    <a:pt x="2136" y="3452"/>
                    <a:pt x="2203" y="3585"/>
                  </a:cubicBezTo>
                  <a:cubicBezTo>
                    <a:pt x="2336" y="3852"/>
                    <a:pt x="2536" y="4086"/>
                    <a:pt x="2770" y="4252"/>
                  </a:cubicBezTo>
                  <a:cubicBezTo>
                    <a:pt x="3003" y="4453"/>
                    <a:pt x="3303" y="4653"/>
                    <a:pt x="3537" y="4853"/>
                  </a:cubicBezTo>
                  <a:cubicBezTo>
                    <a:pt x="3870" y="5186"/>
                    <a:pt x="4137" y="5553"/>
                    <a:pt x="4337" y="5954"/>
                  </a:cubicBezTo>
                  <a:cubicBezTo>
                    <a:pt x="4671" y="6554"/>
                    <a:pt x="4904" y="7621"/>
                    <a:pt x="5638" y="7822"/>
                  </a:cubicBezTo>
                  <a:cubicBezTo>
                    <a:pt x="5738" y="7822"/>
                    <a:pt x="5805" y="7722"/>
                    <a:pt x="5738" y="7655"/>
                  </a:cubicBezTo>
                  <a:cubicBezTo>
                    <a:pt x="5138" y="7255"/>
                    <a:pt x="4938" y="6621"/>
                    <a:pt x="4638" y="5987"/>
                  </a:cubicBezTo>
                  <a:cubicBezTo>
                    <a:pt x="4371" y="5420"/>
                    <a:pt x="3970" y="4886"/>
                    <a:pt x="3470" y="4486"/>
                  </a:cubicBezTo>
                  <a:cubicBezTo>
                    <a:pt x="3003" y="4119"/>
                    <a:pt x="2336" y="3752"/>
                    <a:pt x="2369" y="3052"/>
                  </a:cubicBezTo>
                  <a:cubicBezTo>
                    <a:pt x="2436" y="2785"/>
                    <a:pt x="2369" y="2484"/>
                    <a:pt x="2203" y="2284"/>
                  </a:cubicBezTo>
                  <a:cubicBezTo>
                    <a:pt x="2002" y="2084"/>
                    <a:pt x="1769" y="1984"/>
                    <a:pt x="1502" y="1917"/>
                  </a:cubicBezTo>
                  <a:cubicBezTo>
                    <a:pt x="1102" y="1817"/>
                    <a:pt x="735" y="1584"/>
                    <a:pt x="501" y="1250"/>
                  </a:cubicBezTo>
                  <a:cubicBezTo>
                    <a:pt x="268" y="883"/>
                    <a:pt x="335" y="450"/>
                    <a:pt x="635" y="183"/>
                  </a:cubicBezTo>
                  <a:cubicBezTo>
                    <a:pt x="719" y="127"/>
                    <a:pt x="662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4149800" y="2442000"/>
              <a:ext cx="167650" cy="134150"/>
            </a:xfrm>
            <a:custGeom>
              <a:avLst/>
              <a:gdLst/>
              <a:ahLst/>
              <a:cxnLst/>
              <a:rect l="l" t="t" r="r" b="b"/>
              <a:pathLst>
                <a:path w="6706" h="5366" extrusionOk="0">
                  <a:moveTo>
                    <a:pt x="471" y="0"/>
                  </a:moveTo>
                  <a:cubicBezTo>
                    <a:pt x="446" y="0"/>
                    <a:pt x="420" y="12"/>
                    <a:pt x="401" y="41"/>
                  </a:cubicBezTo>
                  <a:cubicBezTo>
                    <a:pt x="1" y="609"/>
                    <a:pt x="601" y="1176"/>
                    <a:pt x="1135" y="1342"/>
                  </a:cubicBezTo>
                  <a:cubicBezTo>
                    <a:pt x="1468" y="1409"/>
                    <a:pt x="1802" y="1509"/>
                    <a:pt x="2135" y="1609"/>
                  </a:cubicBezTo>
                  <a:cubicBezTo>
                    <a:pt x="2336" y="1709"/>
                    <a:pt x="2502" y="1843"/>
                    <a:pt x="2569" y="2010"/>
                  </a:cubicBezTo>
                  <a:cubicBezTo>
                    <a:pt x="2636" y="2243"/>
                    <a:pt x="2669" y="2443"/>
                    <a:pt x="2636" y="2677"/>
                  </a:cubicBezTo>
                  <a:cubicBezTo>
                    <a:pt x="2669" y="2944"/>
                    <a:pt x="2836" y="3177"/>
                    <a:pt x="3103" y="3244"/>
                  </a:cubicBezTo>
                  <a:cubicBezTo>
                    <a:pt x="3123" y="3248"/>
                    <a:pt x="3144" y="3249"/>
                    <a:pt x="3166" y="3249"/>
                  </a:cubicBezTo>
                  <a:cubicBezTo>
                    <a:pt x="3251" y="3249"/>
                    <a:pt x="3348" y="3225"/>
                    <a:pt x="3443" y="3225"/>
                  </a:cubicBezTo>
                  <a:cubicBezTo>
                    <a:pt x="3523" y="3225"/>
                    <a:pt x="3602" y="3243"/>
                    <a:pt x="3670" y="3310"/>
                  </a:cubicBezTo>
                  <a:cubicBezTo>
                    <a:pt x="3737" y="3444"/>
                    <a:pt x="3803" y="3577"/>
                    <a:pt x="3837" y="3744"/>
                  </a:cubicBezTo>
                  <a:cubicBezTo>
                    <a:pt x="3970" y="3978"/>
                    <a:pt x="4237" y="4111"/>
                    <a:pt x="4504" y="4111"/>
                  </a:cubicBezTo>
                  <a:cubicBezTo>
                    <a:pt x="4804" y="4144"/>
                    <a:pt x="5071" y="4311"/>
                    <a:pt x="5271" y="4511"/>
                  </a:cubicBezTo>
                  <a:cubicBezTo>
                    <a:pt x="5601" y="4871"/>
                    <a:pt x="5930" y="5365"/>
                    <a:pt x="6429" y="5365"/>
                  </a:cubicBezTo>
                  <a:cubicBezTo>
                    <a:pt x="6486" y="5365"/>
                    <a:pt x="6544" y="5359"/>
                    <a:pt x="6605" y="5345"/>
                  </a:cubicBezTo>
                  <a:cubicBezTo>
                    <a:pt x="6705" y="5312"/>
                    <a:pt x="6672" y="5112"/>
                    <a:pt x="6572" y="5112"/>
                  </a:cubicBezTo>
                  <a:cubicBezTo>
                    <a:pt x="6543" y="5115"/>
                    <a:pt x="6515" y="5116"/>
                    <a:pt x="6488" y="5116"/>
                  </a:cubicBezTo>
                  <a:cubicBezTo>
                    <a:pt x="5905" y="5116"/>
                    <a:pt x="5553" y="4463"/>
                    <a:pt x="5171" y="4144"/>
                  </a:cubicBezTo>
                  <a:cubicBezTo>
                    <a:pt x="5037" y="4044"/>
                    <a:pt x="4904" y="3944"/>
                    <a:pt x="4771" y="3911"/>
                  </a:cubicBezTo>
                  <a:cubicBezTo>
                    <a:pt x="4570" y="3844"/>
                    <a:pt x="4304" y="3878"/>
                    <a:pt x="4137" y="3744"/>
                  </a:cubicBezTo>
                  <a:cubicBezTo>
                    <a:pt x="3903" y="3577"/>
                    <a:pt x="3970" y="3177"/>
                    <a:pt x="3670" y="3010"/>
                  </a:cubicBezTo>
                  <a:cubicBezTo>
                    <a:pt x="3603" y="2994"/>
                    <a:pt x="3536" y="2985"/>
                    <a:pt x="3470" y="2985"/>
                  </a:cubicBezTo>
                  <a:cubicBezTo>
                    <a:pt x="3403" y="2985"/>
                    <a:pt x="3336" y="2994"/>
                    <a:pt x="3270" y="3010"/>
                  </a:cubicBezTo>
                  <a:cubicBezTo>
                    <a:pt x="3254" y="3012"/>
                    <a:pt x="3239" y="3012"/>
                    <a:pt x="3224" y="3012"/>
                  </a:cubicBezTo>
                  <a:cubicBezTo>
                    <a:pt x="2872" y="3012"/>
                    <a:pt x="2901" y="2633"/>
                    <a:pt x="2869" y="2376"/>
                  </a:cubicBezTo>
                  <a:cubicBezTo>
                    <a:pt x="2903" y="2010"/>
                    <a:pt x="2736" y="1676"/>
                    <a:pt x="2402" y="1509"/>
                  </a:cubicBezTo>
                  <a:cubicBezTo>
                    <a:pt x="2102" y="1309"/>
                    <a:pt x="1735" y="1209"/>
                    <a:pt x="1368" y="1176"/>
                  </a:cubicBezTo>
                  <a:cubicBezTo>
                    <a:pt x="935" y="1076"/>
                    <a:pt x="234" y="709"/>
                    <a:pt x="568" y="142"/>
                  </a:cubicBezTo>
                  <a:cubicBezTo>
                    <a:pt x="591" y="71"/>
                    <a:pt x="531" y="0"/>
                    <a:pt x="4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4266550" y="2441150"/>
              <a:ext cx="137975" cy="104325"/>
            </a:xfrm>
            <a:custGeom>
              <a:avLst/>
              <a:gdLst/>
              <a:ahLst/>
              <a:cxnLst/>
              <a:rect l="l" t="t" r="r" b="b"/>
              <a:pathLst>
                <a:path w="5519" h="4173" extrusionOk="0">
                  <a:moveTo>
                    <a:pt x="336" y="1"/>
                  </a:moveTo>
                  <a:cubicBezTo>
                    <a:pt x="312" y="1"/>
                    <a:pt x="287" y="13"/>
                    <a:pt x="267" y="42"/>
                  </a:cubicBezTo>
                  <a:cubicBezTo>
                    <a:pt x="1" y="442"/>
                    <a:pt x="67" y="943"/>
                    <a:pt x="367" y="1276"/>
                  </a:cubicBezTo>
                  <a:cubicBezTo>
                    <a:pt x="568" y="1476"/>
                    <a:pt x="801" y="1577"/>
                    <a:pt x="1068" y="1577"/>
                  </a:cubicBezTo>
                  <a:cubicBezTo>
                    <a:pt x="1368" y="1643"/>
                    <a:pt x="1735" y="1577"/>
                    <a:pt x="1935" y="1910"/>
                  </a:cubicBezTo>
                  <a:cubicBezTo>
                    <a:pt x="2102" y="2210"/>
                    <a:pt x="2102" y="2410"/>
                    <a:pt x="2336" y="2644"/>
                  </a:cubicBezTo>
                  <a:cubicBezTo>
                    <a:pt x="2539" y="2819"/>
                    <a:pt x="2794" y="2917"/>
                    <a:pt x="3055" y="2917"/>
                  </a:cubicBezTo>
                  <a:cubicBezTo>
                    <a:pt x="3093" y="2917"/>
                    <a:pt x="3131" y="2915"/>
                    <a:pt x="3169" y="2911"/>
                  </a:cubicBezTo>
                  <a:cubicBezTo>
                    <a:pt x="3370" y="2911"/>
                    <a:pt x="3570" y="2944"/>
                    <a:pt x="3770" y="3011"/>
                  </a:cubicBezTo>
                  <a:cubicBezTo>
                    <a:pt x="3937" y="3144"/>
                    <a:pt x="4103" y="3278"/>
                    <a:pt x="4270" y="3411"/>
                  </a:cubicBezTo>
                  <a:cubicBezTo>
                    <a:pt x="4637" y="3645"/>
                    <a:pt x="4971" y="3945"/>
                    <a:pt x="5338" y="4145"/>
                  </a:cubicBezTo>
                  <a:cubicBezTo>
                    <a:pt x="5357" y="4164"/>
                    <a:pt x="5376" y="4173"/>
                    <a:pt x="5394" y="4173"/>
                  </a:cubicBezTo>
                  <a:cubicBezTo>
                    <a:pt x="5469" y="4173"/>
                    <a:pt x="5518" y="4032"/>
                    <a:pt x="5438" y="3978"/>
                  </a:cubicBezTo>
                  <a:cubicBezTo>
                    <a:pt x="5171" y="3711"/>
                    <a:pt x="4837" y="3511"/>
                    <a:pt x="4537" y="3311"/>
                  </a:cubicBezTo>
                  <a:cubicBezTo>
                    <a:pt x="4270" y="3078"/>
                    <a:pt x="4003" y="2911"/>
                    <a:pt x="3737" y="2777"/>
                  </a:cubicBezTo>
                  <a:cubicBezTo>
                    <a:pt x="3570" y="2711"/>
                    <a:pt x="3403" y="2711"/>
                    <a:pt x="3240" y="2711"/>
                  </a:cubicBezTo>
                  <a:cubicBezTo>
                    <a:pt x="3078" y="2711"/>
                    <a:pt x="2919" y="2711"/>
                    <a:pt x="2769" y="2644"/>
                  </a:cubicBezTo>
                  <a:cubicBezTo>
                    <a:pt x="2469" y="2511"/>
                    <a:pt x="2269" y="2244"/>
                    <a:pt x="2202" y="1910"/>
                  </a:cubicBezTo>
                  <a:cubicBezTo>
                    <a:pt x="1969" y="1410"/>
                    <a:pt x="1502" y="1443"/>
                    <a:pt x="1035" y="1376"/>
                  </a:cubicBezTo>
                  <a:cubicBezTo>
                    <a:pt x="434" y="1310"/>
                    <a:pt x="134" y="676"/>
                    <a:pt x="401" y="142"/>
                  </a:cubicBezTo>
                  <a:cubicBezTo>
                    <a:pt x="448" y="71"/>
                    <a:pt x="395" y="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4394425" y="2476000"/>
              <a:ext cx="42275" cy="37925"/>
            </a:xfrm>
            <a:custGeom>
              <a:avLst/>
              <a:gdLst/>
              <a:ahLst/>
              <a:cxnLst/>
              <a:rect l="l" t="t" r="r" b="b"/>
              <a:pathLst>
                <a:path w="1691" h="1517" extrusionOk="0">
                  <a:moveTo>
                    <a:pt x="109" y="1"/>
                  </a:moveTo>
                  <a:cubicBezTo>
                    <a:pt x="52" y="1"/>
                    <a:pt x="0" y="60"/>
                    <a:pt x="23" y="149"/>
                  </a:cubicBezTo>
                  <a:cubicBezTo>
                    <a:pt x="156" y="449"/>
                    <a:pt x="389" y="750"/>
                    <a:pt x="656" y="983"/>
                  </a:cubicBezTo>
                  <a:cubicBezTo>
                    <a:pt x="756" y="1083"/>
                    <a:pt x="890" y="1183"/>
                    <a:pt x="1023" y="1283"/>
                  </a:cubicBezTo>
                  <a:cubicBezTo>
                    <a:pt x="1190" y="1383"/>
                    <a:pt x="1357" y="1483"/>
                    <a:pt x="1557" y="1517"/>
                  </a:cubicBezTo>
                  <a:cubicBezTo>
                    <a:pt x="1657" y="1517"/>
                    <a:pt x="1690" y="1383"/>
                    <a:pt x="1624" y="1317"/>
                  </a:cubicBezTo>
                  <a:cubicBezTo>
                    <a:pt x="1557" y="1283"/>
                    <a:pt x="1490" y="1217"/>
                    <a:pt x="1390" y="1183"/>
                  </a:cubicBezTo>
                  <a:lnTo>
                    <a:pt x="1190" y="1083"/>
                  </a:lnTo>
                  <a:cubicBezTo>
                    <a:pt x="1057" y="983"/>
                    <a:pt x="923" y="916"/>
                    <a:pt x="823" y="783"/>
                  </a:cubicBezTo>
                  <a:cubicBezTo>
                    <a:pt x="556" y="583"/>
                    <a:pt x="356" y="316"/>
                    <a:pt x="189" y="49"/>
                  </a:cubicBezTo>
                  <a:cubicBezTo>
                    <a:pt x="167" y="16"/>
                    <a:pt x="137" y="1"/>
                    <a:pt x="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3896275" y="2732300"/>
              <a:ext cx="57275" cy="103525"/>
            </a:xfrm>
            <a:custGeom>
              <a:avLst/>
              <a:gdLst/>
              <a:ahLst/>
              <a:cxnLst/>
              <a:rect l="l" t="t" r="r" b="b"/>
              <a:pathLst>
                <a:path w="2291" h="4141" extrusionOk="0">
                  <a:moveTo>
                    <a:pt x="2129" y="0"/>
                  </a:moveTo>
                  <a:cubicBezTo>
                    <a:pt x="2121" y="0"/>
                    <a:pt x="2111" y="1"/>
                    <a:pt x="2102" y="4"/>
                  </a:cubicBezTo>
                  <a:cubicBezTo>
                    <a:pt x="1736" y="138"/>
                    <a:pt x="1402" y="338"/>
                    <a:pt x="1369" y="738"/>
                  </a:cubicBezTo>
                  <a:cubicBezTo>
                    <a:pt x="1335" y="1172"/>
                    <a:pt x="1435" y="1639"/>
                    <a:pt x="1168" y="2006"/>
                  </a:cubicBezTo>
                  <a:cubicBezTo>
                    <a:pt x="968" y="2306"/>
                    <a:pt x="568" y="2406"/>
                    <a:pt x="435" y="2773"/>
                  </a:cubicBezTo>
                  <a:cubicBezTo>
                    <a:pt x="368" y="3007"/>
                    <a:pt x="435" y="3240"/>
                    <a:pt x="368" y="3474"/>
                  </a:cubicBezTo>
                  <a:cubicBezTo>
                    <a:pt x="335" y="3574"/>
                    <a:pt x="268" y="3674"/>
                    <a:pt x="201" y="3740"/>
                  </a:cubicBezTo>
                  <a:cubicBezTo>
                    <a:pt x="134" y="3841"/>
                    <a:pt x="68" y="3941"/>
                    <a:pt x="1" y="4041"/>
                  </a:cubicBezTo>
                  <a:cubicBezTo>
                    <a:pt x="1" y="4074"/>
                    <a:pt x="34" y="4141"/>
                    <a:pt x="101" y="4141"/>
                  </a:cubicBezTo>
                  <a:cubicBezTo>
                    <a:pt x="435" y="4141"/>
                    <a:pt x="635" y="3540"/>
                    <a:pt x="668" y="3273"/>
                  </a:cubicBezTo>
                  <a:cubicBezTo>
                    <a:pt x="701" y="2973"/>
                    <a:pt x="668" y="2840"/>
                    <a:pt x="835" y="2673"/>
                  </a:cubicBezTo>
                  <a:cubicBezTo>
                    <a:pt x="1002" y="2473"/>
                    <a:pt x="1102" y="2439"/>
                    <a:pt x="1235" y="2306"/>
                  </a:cubicBezTo>
                  <a:cubicBezTo>
                    <a:pt x="1502" y="1972"/>
                    <a:pt x="1635" y="1606"/>
                    <a:pt x="1602" y="1205"/>
                  </a:cubicBezTo>
                  <a:cubicBezTo>
                    <a:pt x="1602" y="972"/>
                    <a:pt x="1535" y="705"/>
                    <a:pt x="1669" y="505"/>
                  </a:cubicBezTo>
                  <a:cubicBezTo>
                    <a:pt x="1802" y="338"/>
                    <a:pt x="1969" y="238"/>
                    <a:pt x="2169" y="171"/>
                  </a:cubicBezTo>
                  <a:cubicBezTo>
                    <a:pt x="2291" y="141"/>
                    <a:pt x="2219" y="0"/>
                    <a:pt x="2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3836250" y="2734075"/>
              <a:ext cx="50900" cy="74225"/>
            </a:xfrm>
            <a:custGeom>
              <a:avLst/>
              <a:gdLst/>
              <a:ahLst/>
              <a:cxnLst/>
              <a:rect l="l" t="t" r="r" b="b"/>
              <a:pathLst>
                <a:path w="2036" h="2969" extrusionOk="0">
                  <a:moveTo>
                    <a:pt x="1902" y="0"/>
                  </a:moveTo>
                  <a:cubicBezTo>
                    <a:pt x="1401" y="234"/>
                    <a:pt x="1068" y="701"/>
                    <a:pt x="1001" y="1268"/>
                  </a:cubicBezTo>
                  <a:cubicBezTo>
                    <a:pt x="934" y="1568"/>
                    <a:pt x="834" y="1901"/>
                    <a:pt x="734" y="2202"/>
                  </a:cubicBezTo>
                  <a:cubicBezTo>
                    <a:pt x="601" y="2469"/>
                    <a:pt x="367" y="2669"/>
                    <a:pt x="100" y="2769"/>
                  </a:cubicBezTo>
                  <a:cubicBezTo>
                    <a:pt x="0" y="2835"/>
                    <a:pt x="34" y="2969"/>
                    <a:pt x="134" y="2969"/>
                  </a:cubicBezTo>
                  <a:cubicBezTo>
                    <a:pt x="734" y="2936"/>
                    <a:pt x="1001" y="2235"/>
                    <a:pt x="1134" y="1768"/>
                  </a:cubicBezTo>
                  <a:cubicBezTo>
                    <a:pt x="1268" y="1201"/>
                    <a:pt x="1335" y="400"/>
                    <a:pt x="1968" y="167"/>
                  </a:cubicBezTo>
                  <a:cubicBezTo>
                    <a:pt x="2035" y="134"/>
                    <a:pt x="2002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3979000" y="2755325"/>
              <a:ext cx="57400" cy="79900"/>
            </a:xfrm>
            <a:custGeom>
              <a:avLst/>
              <a:gdLst/>
              <a:ahLst/>
              <a:cxnLst/>
              <a:rect l="l" t="t" r="r" b="b"/>
              <a:pathLst>
                <a:path w="2296" h="3196" extrusionOk="0">
                  <a:moveTo>
                    <a:pt x="1990" y="0"/>
                  </a:moveTo>
                  <a:cubicBezTo>
                    <a:pt x="1764" y="0"/>
                    <a:pt x="1539" y="130"/>
                    <a:pt x="1429" y="351"/>
                  </a:cubicBezTo>
                  <a:cubicBezTo>
                    <a:pt x="1262" y="618"/>
                    <a:pt x="1162" y="918"/>
                    <a:pt x="1128" y="1252"/>
                  </a:cubicBezTo>
                  <a:cubicBezTo>
                    <a:pt x="1062" y="1585"/>
                    <a:pt x="895" y="1885"/>
                    <a:pt x="695" y="2152"/>
                  </a:cubicBezTo>
                  <a:cubicBezTo>
                    <a:pt x="595" y="2319"/>
                    <a:pt x="461" y="2453"/>
                    <a:pt x="361" y="2586"/>
                  </a:cubicBezTo>
                  <a:cubicBezTo>
                    <a:pt x="228" y="2719"/>
                    <a:pt x="94" y="2853"/>
                    <a:pt x="28" y="3053"/>
                  </a:cubicBezTo>
                  <a:cubicBezTo>
                    <a:pt x="0" y="3135"/>
                    <a:pt x="63" y="3195"/>
                    <a:pt x="142" y="3195"/>
                  </a:cubicBezTo>
                  <a:cubicBezTo>
                    <a:pt x="159" y="3195"/>
                    <a:pt x="177" y="3192"/>
                    <a:pt x="194" y="3186"/>
                  </a:cubicBezTo>
                  <a:cubicBezTo>
                    <a:pt x="328" y="3086"/>
                    <a:pt x="461" y="2986"/>
                    <a:pt x="528" y="2853"/>
                  </a:cubicBezTo>
                  <a:cubicBezTo>
                    <a:pt x="628" y="2719"/>
                    <a:pt x="728" y="2586"/>
                    <a:pt x="828" y="2453"/>
                  </a:cubicBezTo>
                  <a:cubicBezTo>
                    <a:pt x="1028" y="2219"/>
                    <a:pt x="1195" y="1919"/>
                    <a:pt x="1329" y="1619"/>
                  </a:cubicBezTo>
                  <a:cubicBezTo>
                    <a:pt x="1495" y="1185"/>
                    <a:pt x="1462" y="251"/>
                    <a:pt x="2129" y="251"/>
                  </a:cubicBezTo>
                  <a:cubicBezTo>
                    <a:pt x="2263" y="218"/>
                    <a:pt x="2296" y="17"/>
                    <a:pt x="2129" y="17"/>
                  </a:cubicBezTo>
                  <a:cubicBezTo>
                    <a:pt x="2083" y="6"/>
                    <a:pt x="2037" y="0"/>
                    <a:pt x="1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4199825" y="2699475"/>
              <a:ext cx="55375" cy="158075"/>
            </a:xfrm>
            <a:custGeom>
              <a:avLst/>
              <a:gdLst/>
              <a:ahLst/>
              <a:cxnLst/>
              <a:rect l="l" t="t" r="r" b="b"/>
              <a:pathLst>
                <a:path w="2215" h="6323" extrusionOk="0">
                  <a:moveTo>
                    <a:pt x="2084" y="1"/>
                  </a:moveTo>
                  <a:cubicBezTo>
                    <a:pt x="2069" y="1"/>
                    <a:pt x="2052" y="6"/>
                    <a:pt x="2036" y="16"/>
                  </a:cubicBezTo>
                  <a:cubicBezTo>
                    <a:pt x="1535" y="217"/>
                    <a:pt x="1202" y="717"/>
                    <a:pt x="1202" y="1251"/>
                  </a:cubicBezTo>
                  <a:cubicBezTo>
                    <a:pt x="1235" y="1551"/>
                    <a:pt x="1302" y="1851"/>
                    <a:pt x="1402" y="2151"/>
                  </a:cubicBezTo>
                  <a:cubicBezTo>
                    <a:pt x="1469" y="2585"/>
                    <a:pt x="1269" y="2785"/>
                    <a:pt x="968" y="3085"/>
                  </a:cubicBezTo>
                  <a:cubicBezTo>
                    <a:pt x="535" y="3552"/>
                    <a:pt x="568" y="4119"/>
                    <a:pt x="568" y="4753"/>
                  </a:cubicBezTo>
                  <a:cubicBezTo>
                    <a:pt x="568" y="5020"/>
                    <a:pt x="535" y="5320"/>
                    <a:pt x="468" y="5587"/>
                  </a:cubicBezTo>
                  <a:cubicBezTo>
                    <a:pt x="401" y="5721"/>
                    <a:pt x="335" y="5854"/>
                    <a:pt x="234" y="5954"/>
                  </a:cubicBezTo>
                  <a:cubicBezTo>
                    <a:pt x="168" y="6054"/>
                    <a:pt x="68" y="6088"/>
                    <a:pt x="1" y="6188"/>
                  </a:cubicBezTo>
                  <a:cubicBezTo>
                    <a:pt x="1" y="6221"/>
                    <a:pt x="1" y="6288"/>
                    <a:pt x="68" y="6321"/>
                  </a:cubicBezTo>
                  <a:cubicBezTo>
                    <a:pt x="77" y="6322"/>
                    <a:pt x="86" y="6322"/>
                    <a:pt x="95" y="6322"/>
                  </a:cubicBezTo>
                  <a:cubicBezTo>
                    <a:pt x="510" y="6322"/>
                    <a:pt x="702" y="5580"/>
                    <a:pt x="735" y="5254"/>
                  </a:cubicBezTo>
                  <a:cubicBezTo>
                    <a:pt x="802" y="4687"/>
                    <a:pt x="635" y="4019"/>
                    <a:pt x="968" y="3452"/>
                  </a:cubicBezTo>
                  <a:cubicBezTo>
                    <a:pt x="1102" y="3219"/>
                    <a:pt x="1369" y="3052"/>
                    <a:pt x="1535" y="2818"/>
                  </a:cubicBezTo>
                  <a:cubicBezTo>
                    <a:pt x="1635" y="2585"/>
                    <a:pt x="1669" y="2318"/>
                    <a:pt x="1602" y="2085"/>
                  </a:cubicBezTo>
                  <a:cubicBezTo>
                    <a:pt x="1502" y="1751"/>
                    <a:pt x="1469" y="1451"/>
                    <a:pt x="1435" y="1117"/>
                  </a:cubicBezTo>
                  <a:cubicBezTo>
                    <a:pt x="1469" y="717"/>
                    <a:pt x="1736" y="350"/>
                    <a:pt x="2102" y="150"/>
                  </a:cubicBezTo>
                  <a:cubicBezTo>
                    <a:pt x="2214" y="122"/>
                    <a:pt x="2162" y="1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4308400" y="2630100"/>
              <a:ext cx="19050" cy="105050"/>
            </a:xfrm>
            <a:custGeom>
              <a:avLst/>
              <a:gdLst/>
              <a:ahLst/>
              <a:cxnLst/>
              <a:rect l="l" t="t" r="r" b="b"/>
              <a:pathLst>
                <a:path w="762" h="4202" extrusionOk="0">
                  <a:moveTo>
                    <a:pt x="626" y="1"/>
                  </a:moveTo>
                  <a:cubicBezTo>
                    <a:pt x="614" y="1"/>
                    <a:pt x="603" y="7"/>
                    <a:pt x="595" y="23"/>
                  </a:cubicBezTo>
                  <a:cubicBezTo>
                    <a:pt x="395" y="323"/>
                    <a:pt x="295" y="657"/>
                    <a:pt x="361" y="990"/>
                  </a:cubicBezTo>
                  <a:cubicBezTo>
                    <a:pt x="428" y="1357"/>
                    <a:pt x="728" y="1691"/>
                    <a:pt x="428" y="2024"/>
                  </a:cubicBezTo>
                  <a:cubicBezTo>
                    <a:pt x="261" y="2258"/>
                    <a:pt x="28" y="2458"/>
                    <a:pt x="61" y="2758"/>
                  </a:cubicBezTo>
                  <a:cubicBezTo>
                    <a:pt x="61" y="3058"/>
                    <a:pt x="261" y="3258"/>
                    <a:pt x="261" y="3525"/>
                  </a:cubicBezTo>
                  <a:cubicBezTo>
                    <a:pt x="228" y="3725"/>
                    <a:pt x="161" y="3926"/>
                    <a:pt x="28" y="4092"/>
                  </a:cubicBezTo>
                  <a:cubicBezTo>
                    <a:pt x="1" y="4147"/>
                    <a:pt x="40" y="4201"/>
                    <a:pt x="92" y="4201"/>
                  </a:cubicBezTo>
                  <a:cubicBezTo>
                    <a:pt x="103" y="4201"/>
                    <a:pt x="116" y="4199"/>
                    <a:pt x="128" y="4192"/>
                  </a:cubicBezTo>
                  <a:cubicBezTo>
                    <a:pt x="328" y="3992"/>
                    <a:pt x="428" y="3692"/>
                    <a:pt x="395" y="3392"/>
                  </a:cubicBezTo>
                  <a:cubicBezTo>
                    <a:pt x="361" y="3192"/>
                    <a:pt x="261" y="2992"/>
                    <a:pt x="228" y="2758"/>
                  </a:cubicBezTo>
                  <a:cubicBezTo>
                    <a:pt x="261" y="2558"/>
                    <a:pt x="328" y="2391"/>
                    <a:pt x="461" y="2258"/>
                  </a:cubicBezTo>
                  <a:cubicBezTo>
                    <a:pt x="695" y="2058"/>
                    <a:pt x="762" y="1724"/>
                    <a:pt x="695" y="1457"/>
                  </a:cubicBezTo>
                  <a:cubicBezTo>
                    <a:pt x="595" y="1257"/>
                    <a:pt x="528" y="1057"/>
                    <a:pt x="495" y="857"/>
                  </a:cubicBezTo>
                  <a:cubicBezTo>
                    <a:pt x="461" y="590"/>
                    <a:pt x="561" y="323"/>
                    <a:pt x="695" y="123"/>
                  </a:cubicBezTo>
                  <a:cubicBezTo>
                    <a:pt x="721" y="72"/>
                    <a:pt x="668" y="1"/>
                    <a:pt x="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4374950" y="2592100"/>
              <a:ext cx="23725" cy="75675"/>
            </a:xfrm>
            <a:custGeom>
              <a:avLst/>
              <a:gdLst/>
              <a:ahLst/>
              <a:cxnLst/>
              <a:rect l="l" t="t" r="r" b="b"/>
              <a:pathLst>
                <a:path w="949" h="3027" extrusionOk="0">
                  <a:moveTo>
                    <a:pt x="837" y="0"/>
                  </a:moveTo>
                  <a:cubicBezTo>
                    <a:pt x="813" y="0"/>
                    <a:pt x="788" y="12"/>
                    <a:pt x="768" y="42"/>
                  </a:cubicBezTo>
                  <a:cubicBezTo>
                    <a:pt x="435" y="442"/>
                    <a:pt x="301" y="976"/>
                    <a:pt x="435" y="1476"/>
                  </a:cubicBezTo>
                  <a:cubicBezTo>
                    <a:pt x="468" y="1543"/>
                    <a:pt x="468" y="1643"/>
                    <a:pt x="468" y="1710"/>
                  </a:cubicBezTo>
                  <a:cubicBezTo>
                    <a:pt x="468" y="1776"/>
                    <a:pt x="368" y="1843"/>
                    <a:pt x="335" y="1876"/>
                  </a:cubicBezTo>
                  <a:cubicBezTo>
                    <a:pt x="268" y="1976"/>
                    <a:pt x="201" y="2110"/>
                    <a:pt x="134" y="2210"/>
                  </a:cubicBezTo>
                  <a:cubicBezTo>
                    <a:pt x="34" y="2443"/>
                    <a:pt x="1" y="2710"/>
                    <a:pt x="101" y="2977"/>
                  </a:cubicBezTo>
                  <a:cubicBezTo>
                    <a:pt x="113" y="3012"/>
                    <a:pt x="136" y="3027"/>
                    <a:pt x="163" y="3027"/>
                  </a:cubicBezTo>
                  <a:cubicBezTo>
                    <a:pt x="211" y="3027"/>
                    <a:pt x="268" y="2976"/>
                    <a:pt x="268" y="2910"/>
                  </a:cubicBezTo>
                  <a:cubicBezTo>
                    <a:pt x="301" y="2844"/>
                    <a:pt x="268" y="2677"/>
                    <a:pt x="268" y="2544"/>
                  </a:cubicBezTo>
                  <a:cubicBezTo>
                    <a:pt x="301" y="2410"/>
                    <a:pt x="335" y="2310"/>
                    <a:pt x="401" y="2177"/>
                  </a:cubicBezTo>
                  <a:cubicBezTo>
                    <a:pt x="501" y="1976"/>
                    <a:pt x="701" y="1843"/>
                    <a:pt x="668" y="1610"/>
                  </a:cubicBezTo>
                  <a:cubicBezTo>
                    <a:pt x="601" y="1376"/>
                    <a:pt x="601" y="1109"/>
                    <a:pt x="601" y="876"/>
                  </a:cubicBezTo>
                  <a:cubicBezTo>
                    <a:pt x="635" y="609"/>
                    <a:pt x="735" y="342"/>
                    <a:pt x="902" y="142"/>
                  </a:cubicBezTo>
                  <a:cubicBezTo>
                    <a:pt x="949" y="71"/>
                    <a:pt x="896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4438350" y="2555525"/>
              <a:ext cx="23350" cy="56200"/>
            </a:xfrm>
            <a:custGeom>
              <a:avLst/>
              <a:gdLst/>
              <a:ahLst/>
              <a:cxnLst/>
              <a:rect l="l" t="t" r="r" b="b"/>
              <a:pathLst>
                <a:path w="934" h="2248" extrusionOk="0">
                  <a:moveTo>
                    <a:pt x="795" y="1"/>
                  </a:moveTo>
                  <a:cubicBezTo>
                    <a:pt x="786" y="1"/>
                    <a:pt x="777" y="2"/>
                    <a:pt x="767" y="4"/>
                  </a:cubicBezTo>
                  <a:cubicBezTo>
                    <a:pt x="334" y="37"/>
                    <a:pt x="167" y="471"/>
                    <a:pt x="167" y="838"/>
                  </a:cubicBezTo>
                  <a:cubicBezTo>
                    <a:pt x="167" y="1071"/>
                    <a:pt x="200" y="1305"/>
                    <a:pt x="200" y="1505"/>
                  </a:cubicBezTo>
                  <a:cubicBezTo>
                    <a:pt x="200" y="1638"/>
                    <a:pt x="167" y="1738"/>
                    <a:pt x="134" y="1838"/>
                  </a:cubicBezTo>
                  <a:cubicBezTo>
                    <a:pt x="100" y="1938"/>
                    <a:pt x="0" y="2038"/>
                    <a:pt x="0" y="2139"/>
                  </a:cubicBezTo>
                  <a:cubicBezTo>
                    <a:pt x="0" y="2193"/>
                    <a:pt x="45" y="2247"/>
                    <a:pt x="97" y="2247"/>
                  </a:cubicBezTo>
                  <a:cubicBezTo>
                    <a:pt x="109" y="2247"/>
                    <a:pt x="121" y="2245"/>
                    <a:pt x="134" y="2239"/>
                  </a:cubicBezTo>
                  <a:cubicBezTo>
                    <a:pt x="300" y="2172"/>
                    <a:pt x="367" y="1905"/>
                    <a:pt x="400" y="1738"/>
                  </a:cubicBezTo>
                  <a:cubicBezTo>
                    <a:pt x="467" y="1505"/>
                    <a:pt x="467" y="1305"/>
                    <a:pt x="400" y="1071"/>
                  </a:cubicBezTo>
                  <a:cubicBezTo>
                    <a:pt x="400" y="804"/>
                    <a:pt x="400" y="271"/>
                    <a:pt x="767" y="237"/>
                  </a:cubicBezTo>
                  <a:cubicBezTo>
                    <a:pt x="924" y="237"/>
                    <a:pt x="934" y="1"/>
                    <a:pt x="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4002200" y="2114450"/>
              <a:ext cx="582925" cy="410775"/>
            </a:xfrm>
            <a:custGeom>
              <a:avLst/>
              <a:gdLst/>
              <a:ahLst/>
              <a:cxnLst/>
              <a:rect l="l" t="t" r="r" b="b"/>
              <a:pathLst>
                <a:path w="23317" h="16431" extrusionOk="0">
                  <a:moveTo>
                    <a:pt x="3903" y="1"/>
                  </a:moveTo>
                  <a:lnTo>
                    <a:pt x="534" y="2536"/>
                  </a:lnTo>
                  <a:cubicBezTo>
                    <a:pt x="534" y="2536"/>
                    <a:pt x="0" y="2836"/>
                    <a:pt x="534" y="4704"/>
                  </a:cubicBezTo>
                  <a:cubicBezTo>
                    <a:pt x="1068" y="6539"/>
                    <a:pt x="4170" y="15712"/>
                    <a:pt x="4904" y="16346"/>
                  </a:cubicBezTo>
                  <a:cubicBezTo>
                    <a:pt x="4973" y="16403"/>
                    <a:pt x="5166" y="16430"/>
                    <a:pt x="5460" y="16430"/>
                  </a:cubicBezTo>
                  <a:cubicBezTo>
                    <a:pt x="8412" y="16430"/>
                    <a:pt x="21564" y="13702"/>
                    <a:pt x="22383" y="11609"/>
                  </a:cubicBezTo>
                  <a:cubicBezTo>
                    <a:pt x="23317" y="9307"/>
                    <a:pt x="3903" y="1"/>
                    <a:pt x="3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4084750" y="2023100"/>
              <a:ext cx="510400" cy="457575"/>
            </a:xfrm>
            <a:custGeom>
              <a:avLst/>
              <a:gdLst/>
              <a:ahLst/>
              <a:cxnLst/>
              <a:rect l="l" t="t" r="r" b="b"/>
              <a:pathLst>
                <a:path w="20416" h="18303" extrusionOk="0">
                  <a:moveTo>
                    <a:pt x="15895" y="0"/>
                  </a:moveTo>
                  <a:cubicBezTo>
                    <a:pt x="15341" y="0"/>
                    <a:pt x="14644" y="119"/>
                    <a:pt x="14644" y="119"/>
                  </a:cubicBezTo>
                  <a:cubicBezTo>
                    <a:pt x="14644" y="119"/>
                    <a:pt x="1168" y="2154"/>
                    <a:pt x="601" y="3655"/>
                  </a:cubicBezTo>
                  <a:cubicBezTo>
                    <a:pt x="1" y="5323"/>
                    <a:pt x="4604" y="18165"/>
                    <a:pt x="4904" y="18299"/>
                  </a:cubicBezTo>
                  <a:cubicBezTo>
                    <a:pt x="4913" y="18301"/>
                    <a:pt x="4929" y="18302"/>
                    <a:pt x="4954" y="18302"/>
                  </a:cubicBezTo>
                  <a:cubicBezTo>
                    <a:pt x="5921" y="18302"/>
                    <a:pt x="19131" y="16419"/>
                    <a:pt x="19781" y="14663"/>
                  </a:cubicBezTo>
                  <a:cubicBezTo>
                    <a:pt x="20415" y="12828"/>
                    <a:pt x="16813" y="352"/>
                    <a:pt x="16512" y="119"/>
                  </a:cubicBezTo>
                  <a:cubicBezTo>
                    <a:pt x="16412" y="30"/>
                    <a:pt x="16171" y="0"/>
                    <a:pt x="158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4129250" y="2105275"/>
              <a:ext cx="73950" cy="144700"/>
            </a:xfrm>
            <a:custGeom>
              <a:avLst/>
              <a:gdLst/>
              <a:ahLst/>
              <a:cxnLst/>
              <a:rect l="l" t="t" r="r" b="b"/>
              <a:pathLst>
                <a:path w="2958" h="5788" extrusionOk="0">
                  <a:moveTo>
                    <a:pt x="2824" y="1"/>
                  </a:moveTo>
                  <a:cubicBezTo>
                    <a:pt x="2357" y="1"/>
                    <a:pt x="2090" y="434"/>
                    <a:pt x="1957" y="835"/>
                  </a:cubicBezTo>
                  <a:cubicBezTo>
                    <a:pt x="1790" y="1402"/>
                    <a:pt x="1923" y="2069"/>
                    <a:pt x="1556" y="2569"/>
                  </a:cubicBezTo>
                  <a:cubicBezTo>
                    <a:pt x="1390" y="2803"/>
                    <a:pt x="1123" y="2936"/>
                    <a:pt x="956" y="3136"/>
                  </a:cubicBezTo>
                  <a:cubicBezTo>
                    <a:pt x="789" y="3337"/>
                    <a:pt x="689" y="3570"/>
                    <a:pt x="656" y="3837"/>
                  </a:cubicBezTo>
                  <a:cubicBezTo>
                    <a:pt x="556" y="4471"/>
                    <a:pt x="356" y="5104"/>
                    <a:pt x="22" y="5672"/>
                  </a:cubicBezTo>
                  <a:cubicBezTo>
                    <a:pt x="0" y="5737"/>
                    <a:pt x="49" y="5788"/>
                    <a:pt x="95" y="5788"/>
                  </a:cubicBezTo>
                  <a:cubicBezTo>
                    <a:pt x="120" y="5788"/>
                    <a:pt x="144" y="5773"/>
                    <a:pt x="155" y="5738"/>
                  </a:cubicBezTo>
                  <a:cubicBezTo>
                    <a:pt x="422" y="5205"/>
                    <a:pt x="656" y="4637"/>
                    <a:pt x="823" y="4037"/>
                  </a:cubicBezTo>
                  <a:cubicBezTo>
                    <a:pt x="856" y="3737"/>
                    <a:pt x="956" y="3437"/>
                    <a:pt x="1156" y="3203"/>
                  </a:cubicBezTo>
                  <a:cubicBezTo>
                    <a:pt x="1356" y="3036"/>
                    <a:pt x="1523" y="2870"/>
                    <a:pt x="1723" y="2703"/>
                  </a:cubicBezTo>
                  <a:cubicBezTo>
                    <a:pt x="2290" y="1936"/>
                    <a:pt x="1823" y="568"/>
                    <a:pt x="2857" y="134"/>
                  </a:cubicBezTo>
                  <a:cubicBezTo>
                    <a:pt x="2957" y="134"/>
                    <a:pt x="2957" y="1"/>
                    <a:pt x="28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4182075" y="2111025"/>
              <a:ext cx="100925" cy="171475"/>
            </a:xfrm>
            <a:custGeom>
              <a:avLst/>
              <a:gdLst/>
              <a:ahLst/>
              <a:cxnLst/>
              <a:rect l="l" t="t" r="r" b="b"/>
              <a:pathLst>
                <a:path w="4037" h="6859" extrusionOk="0">
                  <a:moveTo>
                    <a:pt x="3876" y="1"/>
                  </a:moveTo>
                  <a:cubicBezTo>
                    <a:pt x="3867" y="1"/>
                    <a:pt x="3857" y="2"/>
                    <a:pt x="3847" y="4"/>
                  </a:cubicBezTo>
                  <a:cubicBezTo>
                    <a:pt x="3279" y="71"/>
                    <a:pt x="2779" y="371"/>
                    <a:pt x="2379" y="805"/>
                  </a:cubicBezTo>
                  <a:cubicBezTo>
                    <a:pt x="1945" y="1339"/>
                    <a:pt x="2079" y="1972"/>
                    <a:pt x="2079" y="2606"/>
                  </a:cubicBezTo>
                  <a:cubicBezTo>
                    <a:pt x="2079" y="3373"/>
                    <a:pt x="1645" y="4041"/>
                    <a:pt x="1245" y="4674"/>
                  </a:cubicBezTo>
                  <a:cubicBezTo>
                    <a:pt x="844" y="5308"/>
                    <a:pt x="444" y="6042"/>
                    <a:pt x="44" y="6742"/>
                  </a:cubicBezTo>
                  <a:cubicBezTo>
                    <a:pt x="0" y="6808"/>
                    <a:pt x="56" y="6859"/>
                    <a:pt x="118" y="6859"/>
                  </a:cubicBezTo>
                  <a:cubicBezTo>
                    <a:pt x="152" y="6859"/>
                    <a:pt x="187" y="6844"/>
                    <a:pt x="211" y="6809"/>
                  </a:cubicBezTo>
                  <a:cubicBezTo>
                    <a:pt x="578" y="6175"/>
                    <a:pt x="944" y="5542"/>
                    <a:pt x="1345" y="4941"/>
                  </a:cubicBezTo>
                  <a:cubicBezTo>
                    <a:pt x="1745" y="4374"/>
                    <a:pt x="2045" y="3774"/>
                    <a:pt x="2245" y="3140"/>
                  </a:cubicBezTo>
                  <a:cubicBezTo>
                    <a:pt x="2412" y="2506"/>
                    <a:pt x="2145" y="1772"/>
                    <a:pt x="2412" y="1172"/>
                  </a:cubicBezTo>
                  <a:cubicBezTo>
                    <a:pt x="2746" y="638"/>
                    <a:pt x="3279" y="271"/>
                    <a:pt x="3913" y="204"/>
                  </a:cubicBezTo>
                  <a:cubicBezTo>
                    <a:pt x="4036" y="174"/>
                    <a:pt x="3989" y="1"/>
                    <a:pt x="3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4177925" y="2096950"/>
              <a:ext cx="184550" cy="300700"/>
            </a:xfrm>
            <a:custGeom>
              <a:avLst/>
              <a:gdLst/>
              <a:ahLst/>
              <a:cxnLst/>
              <a:rect l="l" t="t" r="r" b="b"/>
              <a:pathLst>
                <a:path w="7382" h="12028" extrusionOk="0">
                  <a:moveTo>
                    <a:pt x="7248" y="0"/>
                  </a:moveTo>
                  <a:cubicBezTo>
                    <a:pt x="6348" y="100"/>
                    <a:pt x="5680" y="868"/>
                    <a:pt x="5747" y="1768"/>
                  </a:cubicBezTo>
                  <a:cubicBezTo>
                    <a:pt x="5780" y="2035"/>
                    <a:pt x="5780" y="2269"/>
                    <a:pt x="5747" y="2535"/>
                  </a:cubicBezTo>
                  <a:cubicBezTo>
                    <a:pt x="5680" y="2869"/>
                    <a:pt x="5514" y="3136"/>
                    <a:pt x="5213" y="3336"/>
                  </a:cubicBezTo>
                  <a:cubicBezTo>
                    <a:pt x="4846" y="3569"/>
                    <a:pt x="4580" y="3970"/>
                    <a:pt x="4513" y="4403"/>
                  </a:cubicBezTo>
                  <a:cubicBezTo>
                    <a:pt x="4446" y="4870"/>
                    <a:pt x="4513" y="5304"/>
                    <a:pt x="4446" y="5738"/>
                  </a:cubicBezTo>
                  <a:cubicBezTo>
                    <a:pt x="4379" y="6271"/>
                    <a:pt x="4013" y="6672"/>
                    <a:pt x="3512" y="6872"/>
                  </a:cubicBezTo>
                  <a:cubicBezTo>
                    <a:pt x="3112" y="7005"/>
                    <a:pt x="2778" y="7272"/>
                    <a:pt x="2511" y="7606"/>
                  </a:cubicBezTo>
                  <a:cubicBezTo>
                    <a:pt x="2278" y="8039"/>
                    <a:pt x="2111" y="8473"/>
                    <a:pt x="1978" y="8907"/>
                  </a:cubicBezTo>
                  <a:cubicBezTo>
                    <a:pt x="1577" y="10041"/>
                    <a:pt x="510" y="10741"/>
                    <a:pt x="43" y="11842"/>
                  </a:cubicBezTo>
                  <a:cubicBezTo>
                    <a:pt x="0" y="11949"/>
                    <a:pt x="94" y="12028"/>
                    <a:pt x="184" y="12028"/>
                  </a:cubicBezTo>
                  <a:cubicBezTo>
                    <a:pt x="236" y="12028"/>
                    <a:pt x="286" y="12002"/>
                    <a:pt x="310" y="11942"/>
                  </a:cubicBezTo>
                  <a:cubicBezTo>
                    <a:pt x="677" y="11008"/>
                    <a:pt x="1477" y="10341"/>
                    <a:pt x="1978" y="9474"/>
                  </a:cubicBezTo>
                  <a:cubicBezTo>
                    <a:pt x="2178" y="9040"/>
                    <a:pt x="2345" y="8573"/>
                    <a:pt x="2478" y="8106"/>
                  </a:cubicBezTo>
                  <a:cubicBezTo>
                    <a:pt x="2678" y="7672"/>
                    <a:pt x="3012" y="7305"/>
                    <a:pt x="3445" y="7105"/>
                  </a:cubicBezTo>
                  <a:cubicBezTo>
                    <a:pt x="3812" y="6939"/>
                    <a:pt x="4146" y="6705"/>
                    <a:pt x="4413" y="6371"/>
                  </a:cubicBezTo>
                  <a:cubicBezTo>
                    <a:pt x="4580" y="6005"/>
                    <a:pt x="4680" y="5604"/>
                    <a:pt x="4646" y="5204"/>
                  </a:cubicBezTo>
                  <a:cubicBezTo>
                    <a:pt x="4613" y="4737"/>
                    <a:pt x="4713" y="4237"/>
                    <a:pt x="4980" y="3836"/>
                  </a:cubicBezTo>
                  <a:cubicBezTo>
                    <a:pt x="5280" y="3503"/>
                    <a:pt x="5714" y="3303"/>
                    <a:pt x="5914" y="2902"/>
                  </a:cubicBezTo>
                  <a:cubicBezTo>
                    <a:pt x="6147" y="2369"/>
                    <a:pt x="5914" y="1768"/>
                    <a:pt x="6047" y="1234"/>
                  </a:cubicBezTo>
                  <a:cubicBezTo>
                    <a:pt x="6181" y="667"/>
                    <a:pt x="6648" y="234"/>
                    <a:pt x="7248" y="200"/>
                  </a:cubicBezTo>
                  <a:cubicBezTo>
                    <a:pt x="7382" y="200"/>
                    <a:pt x="7382" y="0"/>
                    <a:pt x="7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4212900" y="2092325"/>
              <a:ext cx="224000" cy="372925"/>
            </a:xfrm>
            <a:custGeom>
              <a:avLst/>
              <a:gdLst/>
              <a:ahLst/>
              <a:cxnLst/>
              <a:rect l="l" t="t" r="r" b="b"/>
              <a:pathLst>
                <a:path w="8960" h="14917" extrusionOk="0">
                  <a:moveTo>
                    <a:pt x="8809" y="0"/>
                  </a:moveTo>
                  <a:cubicBezTo>
                    <a:pt x="8790" y="0"/>
                    <a:pt x="8770" y="6"/>
                    <a:pt x="8751" y="18"/>
                  </a:cubicBezTo>
                  <a:cubicBezTo>
                    <a:pt x="7917" y="552"/>
                    <a:pt x="7484" y="1520"/>
                    <a:pt x="7617" y="2520"/>
                  </a:cubicBezTo>
                  <a:cubicBezTo>
                    <a:pt x="7684" y="3121"/>
                    <a:pt x="7851" y="3754"/>
                    <a:pt x="7517" y="4322"/>
                  </a:cubicBezTo>
                  <a:cubicBezTo>
                    <a:pt x="7217" y="4688"/>
                    <a:pt x="6850" y="5022"/>
                    <a:pt x="6450" y="5289"/>
                  </a:cubicBezTo>
                  <a:cubicBezTo>
                    <a:pt x="6116" y="5556"/>
                    <a:pt x="5849" y="5856"/>
                    <a:pt x="5616" y="6223"/>
                  </a:cubicBezTo>
                  <a:cubicBezTo>
                    <a:pt x="5382" y="6757"/>
                    <a:pt x="5482" y="7290"/>
                    <a:pt x="5449" y="7824"/>
                  </a:cubicBezTo>
                  <a:cubicBezTo>
                    <a:pt x="5382" y="8391"/>
                    <a:pt x="5115" y="8891"/>
                    <a:pt x="4682" y="9258"/>
                  </a:cubicBezTo>
                  <a:cubicBezTo>
                    <a:pt x="4281" y="9559"/>
                    <a:pt x="3914" y="9892"/>
                    <a:pt x="3614" y="10226"/>
                  </a:cubicBezTo>
                  <a:cubicBezTo>
                    <a:pt x="3181" y="10759"/>
                    <a:pt x="3114" y="11393"/>
                    <a:pt x="2880" y="12027"/>
                  </a:cubicBezTo>
                  <a:cubicBezTo>
                    <a:pt x="2680" y="12728"/>
                    <a:pt x="2180" y="13295"/>
                    <a:pt x="1513" y="13628"/>
                  </a:cubicBezTo>
                  <a:lnTo>
                    <a:pt x="1446" y="13628"/>
                  </a:lnTo>
                  <a:cubicBezTo>
                    <a:pt x="1179" y="13762"/>
                    <a:pt x="946" y="13962"/>
                    <a:pt x="746" y="14129"/>
                  </a:cubicBezTo>
                  <a:lnTo>
                    <a:pt x="412" y="14395"/>
                  </a:lnTo>
                  <a:cubicBezTo>
                    <a:pt x="279" y="14495"/>
                    <a:pt x="178" y="14596"/>
                    <a:pt x="78" y="14729"/>
                  </a:cubicBezTo>
                  <a:cubicBezTo>
                    <a:pt x="0" y="14833"/>
                    <a:pt x="85" y="14917"/>
                    <a:pt x="173" y="14917"/>
                  </a:cubicBezTo>
                  <a:cubicBezTo>
                    <a:pt x="198" y="14917"/>
                    <a:pt x="223" y="14910"/>
                    <a:pt x="245" y="14896"/>
                  </a:cubicBezTo>
                  <a:cubicBezTo>
                    <a:pt x="312" y="14862"/>
                    <a:pt x="379" y="14796"/>
                    <a:pt x="445" y="14762"/>
                  </a:cubicBezTo>
                  <a:lnTo>
                    <a:pt x="579" y="14629"/>
                  </a:lnTo>
                  <a:cubicBezTo>
                    <a:pt x="712" y="14529"/>
                    <a:pt x="812" y="14429"/>
                    <a:pt x="912" y="14329"/>
                  </a:cubicBezTo>
                  <a:cubicBezTo>
                    <a:pt x="1012" y="14262"/>
                    <a:pt x="1112" y="14162"/>
                    <a:pt x="1246" y="14095"/>
                  </a:cubicBezTo>
                  <a:lnTo>
                    <a:pt x="1513" y="13862"/>
                  </a:lnTo>
                  <a:cubicBezTo>
                    <a:pt x="1529" y="13878"/>
                    <a:pt x="1546" y="13887"/>
                    <a:pt x="1563" y="13887"/>
                  </a:cubicBezTo>
                  <a:cubicBezTo>
                    <a:pt x="1579" y="13887"/>
                    <a:pt x="1596" y="13878"/>
                    <a:pt x="1613" y="13862"/>
                  </a:cubicBezTo>
                  <a:cubicBezTo>
                    <a:pt x="2113" y="13628"/>
                    <a:pt x="2513" y="13261"/>
                    <a:pt x="2814" y="12794"/>
                  </a:cubicBezTo>
                  <a:cubicBezTo>
                    <a:pt x="3081" y="12294"/>
                    <a:pt x="3281" y="11760"/>
                    <a:pt x="3381" y="11193"/>
                  </a:cubicBezTo>
                  <a:cubicBezTo>
                    <a:pt x="3581" y="10659"/>
                    <a:pt x="3881" y="10192"/>
                    <a:pt x="4315" y="9859"/>
                  </a:cubicBezTo>
                  <a:cubicBezTo>
                    <a:pt x="4715" y="9559"/>
                    <a:pt x="5082" y="9225"/>
                    <a:pt x="5382" y="8825"/>
                  </a:cubicBezTo>
                  <a:cubicBezTo>
                    <a:pt x="5616" y="8358"/>
                    <a:pt x="5716" y="7824"/>
                    <a:pt x="5682" y="7324"/>
                  </a:cubicBezTo>
                  <a:cubicBezTo>
                    <a:pt x="5649" y="6757"/>
                    <a:pt x="5849" y="6190"/>
                    <a:pt x="6216" y="5789"/>
                  </a:cubicBezTo>
                  <a:cubicBezTo>
                    <a:pt x="6817" y="5222"/>
                    <a:pt x="7717" y="4822"/>
                    <a:pt x="7917" y="3921"/>
                  </a:cubicBezTo>
                  <a:cubicBezTo>
                    <a:pt x="8084" y="3254"/>
                    <a:pt x="7784" y="2587"/>
                    <a:pt x="7851" y="1920"/>
                  </a:cubicBezTo>
                  <a:cubicBezTo>
                    <a:pt x="7951" y="1219"/>
                    <a:pt x="8318" y="586"/>
                    <a:pt x="8851" y="185"/>
                  </a:cubicBezTo>
                  <a:cubicBezTo>
                    <a:pt x="8960" y="104"/>
                    <a:pt x="8892" y="0"/>
                    <a:pt x="8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4373675" y="2140450"/>
              <a:ext cx="127425" cy="274775"/>
            </a:xfrm>
            <a:custGeom>
              <a:avLst/>
              <a:gdLst/>
              <a:ahLst/>
              <a:cxnLst/>
              <a:rect l="l" t="t" r="r" b="b"/>
              <a:pathLst>
                <a:path w="5097" h="10991" extrusionOk="0">
                  <a:moveTo>
                    <a:pt x="4918" y="1"/>
                  </a:moveTo>
                  <a:cubicBezTo>
                    <a:pt x="4897" y="1"/>
                    <a:pt x="4875" y="9"/>
                    <a:pt x="4855" y="28"/>
                  </a:cubicBezTo>
                  <a:cubicBezTo>
                    <a:pt x="4222" y="428"/>
                    <a:pt x="3721" y="1029"/>
                    <a:pt x="3488" y="1729"/>
                  </a:cubicBezTo>
                  <a:cubicBezTo>
                    <a:pt x="3354" y="2096"/>
                    <a:pt x="3288" y="2463"/>
                    <a:pt x="3254" y="2830"/>
                  </a:cubicBezTo>
                  <a:cubicBezTo>
                    <a:pt x="3254" y="3264"/>
                    <a:pt x="3421" y="3731"/>
                    <a:pt x="3321" y="4164"/>
                  </a:cubicBezTo>
                  <a:cubicBezTo>
                    <a:pt x="3154" y="4865"/>
                    <a:pt x="2420" y="5265"/>
                    <a:pt x="1953" y="5799"/>
                  </a:cubicBezTo>
                  <a:cubicBezTo>
                    <a:pt x="1453" y="6399"/>
                    <a:pt x="1353" y="7167"/>
                    <a:pt x="1253" y="7934"/>
                  </a:cubicBezTo>
                  <a:cubicBezTo>
                    <a:pt x="1186" y="8434"/>
                    <a:pt x="1086" y="8935"/>
                    <a:pt x="886" y="9435"/>
                  </a:cubicBezTo>
                  <a:cubicBezTo>
                    <a:pt x="819" y="9668"/>
                    <a:pt x="686" y="9869"/>
                    <a:pt x="552" y="10102"/>
                  </a:cubicBezTo>
                  <a:cubicBezTo>
                    <a:pt x="419" y="10369"/>
                    <a:pt x="185" y="10569"/>
                    <a:pt x="52" y="10836"/>
                  </a:cubicBezTo>
                  <a:cubicBezTo>
                    <a:pt x="0" y="10913"/>
                    <a:pt x="89" y="10991"/>
                    <a:pt x="162" y="10991"/>
                  </a:cubicBezTo>
                  <a:cubicBezTo>
                    <a:pt x="184" y="10991"/>
                    <a:pt x="204" y="10984"/>
                    <a:pt x="219" y="10969"/>
                  </a:cubicBezTo>
                  <a:cubicBezTo>
                    <a:pt x="552" y="10669"/>
                    <a:pt x="786" y="10302"/>
                    <a:pt x="953" y="9902"/>
                  </a:cubicBezTo>
                  <a:cubicBezTo>
                    <a:pt x="1153" y="9502"/>
                    <a:pt x="1286" y="9068"/>
                    <a:pt x="1386" y="8668"/>
                  </a:cubicBezTo>
                  <a:cubicBezTo>
                    <a:pt x="1553" y="7900"/>
                    <a:pt x="1520" y="7033"/>
                    <a:pt x="1920" y="6333"/>
                  </a:cubicBezTo>
                  <a:cubicBezTo>
                    <a:pt x="2254" y="5699"/>
                    <a:pt x="2954" y="5332"/>
                    <a:pt x="3321" y="4732"/>
                  </a:cubicBezTo>
                  <a:cubicBezTo>
                    <a:pt x="3821" y="4031"/>
                    <a:pt x="3421" y="3197"/>
                    <a:pt x="3554" y="2397"/>
                  </a:cubicBezTo>
                  <a:cubicBezTo>
                    <a:pt x="3721" y="1496"/>
                    <a:pt x="4222" y="695"/>
                    <a:pt x="4989" y="195"/>
                  </a:cubicBezTo>
                  <a:cubicBezTo>
                    <a:pt x="5096" y="141"/>
                    <a:pt x="5009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4464575" y="2252000"/>
              <a:ext cx="55100" cy="146550"/>
            </a:xfrm>
            <a:custGeom>
              <a:avLst/>
              <a:gdLst/>
              <a:ahLst/>
              <a:cxnLst/>
              <a:rect l="l" t="t" r="r" b="b"/>
              <a:pathLst>
                <a:path w="2204" h="5862" extrusionOk="0">
                  <a:moveTo>
                    <a:pt x="2050" y="1"/>
                  </a:moveTo>
                  <a:cubicBezTo>
                    <a:pt x="2026" y="1"/>
                    <a:pt x="2003" y="11"/>
                    <a:pt x="1987" y="36"/>
                  </a:cubicBezTo>
                  <a:cubicBezTo>
                    <a:pt x="1353" y="803"/>
                    <a:pt x="752" y="1637"/>
                    <a:pt x="619" y="2671"/>
                  </a:cubicBezTo>
                  <a:cubicBezTo>
                    <a:pt x="552" y="3205"/>
                    <a:pt x="619" y="3772"/>
                    <a:pt x="586" y="4306"/>
                  </a:cubicBezTo>
                  <a:cubicBezTo>
                    <a:pt x="552" y="4806"/>
                    <a:pt x="352" y="5306"/>
                    <a:pt x="52" y="5707"/>
                  </a:cubicBezTo>
                  <a:cubicBezTo>
                    <a:pt x="0" y="5784"/>
                    <a:pt x="69" y="5862"/>
                    <a:pt x="133" y="5862"/>
                  </a:cubicBezTo>
                  <a:cubicBezTo>
                    <a:pt x="152" y="5862"/>
                    <a:pt x="170" y="5855"/>
                    <a:pt x="185" y="5840"/>
                  </a:cubicBezTo>
                  <a:cubicBezTo>
                    <a:pt x="919" y="5273"/>
                    <a:pt x="819" y="4106"/>
                    <a:pt x="819" y="3272"/>
                  </a:cubicBezTo>
                  <a:cubicBezTo>
                    <a:pt x="819" y="2705"/>
                    <a:pt x="953" y="2171"/>
                    <a:pt x="1153" y="1671"/>
                  </a:cubicBezTo>
                  <a:cubicBezTo>
                    <a:pt x="1453" y="1137"/>
                    <a:pt x="1786" y="603"/>
                    <a:pt x="2153" y="169"/>
                  </a:cubicBezTo>
                  <a:cubicBezTo>
                    <a:pt x="2203" y="94"/>
                    <a:pt x="2122" y="1"/>
                    <a:pt x="2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4049100" y="2220125"/>
              <a:ext cx="72375" cy="39450"/>
            </a:xfrm>
            <a:custGeom>
              <a:avLst/>
              <a:gdLst/>
              <a:ahLst/>
              <a:cxnLst/>
              <a:rect l="l" t="t" r="r" b="b"/>
              <a:pathLst>
                <a:path w="2895" h="1578" extrusionOk="0">
                  <a:moveTo>
                    <a:pt x="413" y="1"/>
                  </a:moveTo>
                  <a:cubicBezTo>
                    <a:pt x="276" y="1"/>
                    <a:pt x="136" y="52"/>
                    <a:pt x="26" y="144"/>
                  </a:cubicBezTo>
                  <a:cubicBezTo>
                    <a:pt x="0" y="195"/>
                    <a:pt x="53" y="266"/>
                    <a:pt x="109" y="266"/>
                  </a:cubicBezTo>
                  <a:cubicBezTo>
                    <a:pt x="126" y="266"/>
                    <a:pt x="144" y="259"/>
                    <a:pt x="159" y="244"/>
                  </a:cubicBezTo>
                  <a:cubicBezTo>
                    <a:pt x="215" y="188"/>
                    <a:pt x="275" y="164"/>
                    <a:pt x="335" y="164"/>
                  </a:cubicBezTo>
                  <a:cubicBezTo>
                    <a:pt x="525" y="164"/>
                    <a:pt x="717" y="400"/>
                    <a:pt x="793" y="577"/>
                  </a:cubicBezTo>
                  <a:cubicBezTo>
                    <a:pt x="860" y="811"/>
                    <a:pt x="993" y="1044"/>
                    <a:pt x="1193" y="1244"/>
                  </a:cubicBezTo>
                  <a:cubicBezTo>
                    <a:pt x="1330" y="1358"/>
                    <a:pt x="1498" y="1410"/>
                    <a:pt x="1676" y="1410"/>
                  </a:cubicBezTo>
                  <a:cubicBezTo>
                    <a:pt x="1758" y="1410"/>
                    <a:pt x="1843" y="1399"/>
                    <a:pt x="1927" y="1378"/>
                  </a:cubicBezTo>
                  <a:cubicBezTo>
                    <a:pt x="2094" y="1378"/>
                    <a:pt x="2294" y="1411"/>
                    <a:pt x="2461" y="1444"/>
                  </a:cubicBezTo>
                  <a:cubicBezTo>
                    <a:pt x="2561" y="1478"/>
                    <a:pt x="2694" y="1545"/>
                    <a:pt x="2794" y="1578"/>
                  </a:cubicBezTo>
                  <a:cubicBezTo>
                    <a:pt x="2861" y="1578"/>
                    <a:pt x="2894" y="1511"/>
                    <a:pt x="2861" y="1478"/>
                  </a:cubicBezTo>
                  <a:cubicBezTo>
                    <a:pt x="2728" y="1344"/>
                    <a:pt x="2594" y="1278"/>
                    <a:pt x="2427" y="1244"/>
                  </a:cubicBezTo>
                  <a:cubicBezTo>
                    <a:pt x="2261" y="1178"/>
                    <a:pt x="2127" y="1178"/>
                    <a:pt x="1994" y="1178"/>
                  </a:cubicBezTo>
                  <a:cubicBezTo>
                    <a:pt x="1894" y="1194"/>
                    <a:pt x="1802" y="1203"/>
                    <a:pt x="1714" y="1203"/>
                  </a:cubicBezTo>
                  <a:cubicBezTo>
                    <a:pt x="1627" y="1203"/>
                    <a:pt x="1543" y="1194"/>
                    <a:pt x="1460" y="1178"/>
                  </a:cubicBezTo>
                  <a:cubicBezTo>
                    <a:pt x="1293" y="1111"/>
                    <a:pt x="1193" y="1011"/>
                    <a:pt x="1126" y="844"/>
                  </a:cubicBezTo>
                  <a:cubicBezTo>
                    <a:pt x="1060" y="577"/>
                    <a:pt x="893" y="344"/>
                    <a:pt x="726" y="110"/>
                  </a:cubicBezTo>
                  <a:cubicBezTo>
                    <a:pt x="636" y="35"/>
                    <a:pt x="526" y="1"/>
                    <a:pt x="4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4063500" y="2312200"/>
              <a:ext cx="81925" cy="20550"/>
            </a:xfrm>
            <a:custGeom>
              <a:avLst/>
              <a:gdLst/>
              <a:ahLst/>
              <a:cxnLst/>
              <a:rect l="l" t="t" r="r" b="b"/>
              <a:pathLst>
                <a:path w="3277" h="822" extrusionOk="0">
                  <a:moveTo>
                    <a:pt x="1709" y="1"/>
                  </a:moveTo>
                  <a:cubicBezTo>
                    <a:pt x="1671" y="1"/>
                    <a:pt x="1630" y="10"/>
                    <a:pt x="1585" y="30"/>
                  </a:cubicBezTo>
                  <a:cubicBezTo>
                    <a:pt x="1284" y="130"/>
                    <a:pt x="1218" y="430"/>
                    <a:pt x="951" y="497"/>
                  </a:cubicBezTo>
                  <a:cubicBezTo>
                    <a:pt x="889" y="510"/>
                    <a:pt x="828" y="517"/>
                    <a:pt x="768" y="517"/>
                  </a:cubicBezTo>
                  <a:cubicBezTo>
                    <a:pt x="534" y="517"/>
                    <a:pt x="316" y="416"/>
                    <a:pt x="184" y="230"/>
                  </a:cubicBezTo>
                  <a:cubicBezTo>
                    <a:pt x="167" y="205"/>
                    <a:pt x="146" y="194"/>
                    <a:pt x="125" y="194"/>
                  </a:cubicBezTo>
                  <a:cubicBezTo>
                    <a:pt x="63" y="194"/>
                    <a:pt x="0" y="288"/>
                    <a:pt x="50" y="363"/>
                  </a:cubicBezTo>
                  <a:cubicBezTo>
                    <a:pt x="217" y="597"/>
                    <a:pt x="484" y="730"/>
                    <a:pt x="751" y="730"/>
                  </a:cubicBezTo>
                  <a:cubicBezTo>
                    <a:pt x="1051" y="730"/>
                    <a:pt x="1318" y="597"/>
                    <a:pt x="1484" y="397"/>
                  </a:cubicBezTo>
                  <a:cubicBezTo>
                    <a:pt x="1551" y="330"/>
                    <a:pt x="1618" y="230"/>
                    <a:pt x="1685" y="230"/>
                  </a:cubicBezTo>
                  <a:cubicBezTo>
                    <a:pt x="1785" y="230"/>
                    <a:pt x="1851" y="363"/>
                    <a:pt x="1885" y="397"/>
                  </a:cubicBezTo>
                  <a:cubicBezTo>
                    <a:pt x="1985" y="530"/>
                    <a:pt x="2152" y="630"/>
                    <a:pt x="2318" y="697"/>
                  </a:cubicBezTo>
                  <a:cubicBezTo>
                    <a:pt x="2452" y="780"/>
                    <a:pt x="2602" y="822"/>
                    <a:pt x="2752" y="822"/>
                  </a:cubicBezTo>
                  <a:cubicBezTo>
                    <a:pt x="2902" y="822"/>
                    <a:pt x="3052" y="780"/>
                    <a:pt x="3186" y="697"/>
                  </a:cubicBezTo>
                  <a:cubicBezTo>
                    <a:pt x="3277" y="697"/>
                    <a:pt x="3257" y="559"/>
                    <a:pt x="3178" y="559"/>
                  </a:cubicBezTo>
                  <a:cubicBezTo>
                    <a:pt x="3170" y="559"/>
                    <a:pt x="3161" y="560"/>
                    <a:pt x="3152" y="563"/>
                  </a:cubicBezTo>
                  <a:cubicBezTo>
                    <a:pt x="3108" y="552"/>
                    <a:pt x="3060" y="549"/>
                    <a:pt x="3009" y="549"/>
                  </a:cubicBezTo>
                  <a:cubicBezTo>
                    <a:pt x="2908" y="549"/>
                    <a:pt x="2797" y="563"/>
                    <a:pt x="2685" y="563"/>
                  </a:cubicBezTo>
                  <a:cubicBezTo>
                    <a:pt x="2519" y="530"/>
                    <a:pt x="2385" y="497"/>
                    <a:pt x="2252" y="397"/>
                  </a:cubicBezTo>
                  <a:cubicBezTo>
                    <a:pt x="2053" y="283"/>
                    <a:pt x="1927" y="1"/>
                    <a:pt x="1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4084750" y="2400425"/>
              <a:ext cx="72575" cy="17825"/>
            </a:xfrm>
            <a:custGeom>
              <a:avLst/>
              <a:gdLst/>
              <a:ahLst/>
              <a:cxnLst/>
              <a:rect l="l" t="t" r="r" b="b"/>
              <a:pathLst>
                <a:path w="2903" h="713" extrusionOk="0">
                  <a:moveTo>
                    <a:pt x="1239" y="0"/>
                  </a:moveTo>
                  <a:cubicBezTo>
                    <a:pt x="1115" y="0"/>
                    <a:pt x="992" y="29"/>
                    <a:pt x="868" y="70"/>
                  </a:cubicBezTo>
                  <a:cubicBezTo>
                    <a:pt x="720" y="133"/>
                    <a:pt x="559" y="157"/>
                    <a:pt x="401" y="157"/>
                  </a:cubicBezTo>
                  <a:cubicBezTo>
                    <a:pt x="310" y="157"/>
                    <a:pt x="220" y="149"/>
                    <a:pt x="134" y="137"/>
                  </a:cubicBezTo>
                  <a:cubicBezTo>
                    <a:pt x="34" y="137"/>
                    <a:pt x="1" y="303"/>
                    <a:pt x="101" y="303"/>
                  </a:cubicBezTo>
                  <a:cubicBezTo>
                    <a:pt x="203" y="329"/>
                    <a:pt x="309" y="340"/>
                    <a:pt x="417" y="340"/>
                  </a:cubicBezTo>
                  <a:cubicBezTo>
                    <a:pt x="592" y="340"/>
                    <a:pt x="770" y="311"/>
                    <a:pt x="935" y="270"/>
                  </a:cubicBezTo>
                  <a:cubicBezTo>
                    <a:pt x="1001" y="237"/>
                    <a:pt x="1076" y="220"/>
                    <a:pt x="1156" y="220"/>
                  </a:cubicBezTo>
                  <a:cubicBezTo>
                    <a:pt x="1235" y="220"/>
                    <a:pt x="1318" y="237"/>
                    <a:pt x="1402" y="270"/>
                  </a:cubicBezTo>
                  <a:cubicBezTo>
                    <a:pt x="1535" y="337"/>
                    <a:pt x="1669" y="404"/>
                    <a:pt x="1769" y="504"/>
                  </a:cubicBezTo>
                  <a:cubicBezTo>
                    <a:pt x="1908" y="643"/>
                    <a:pt x="2116" y="712"/>
                    <a:pt x="2317" y="712"/>
                  </a:cubicBezTo>
                  <a:cubicBezTo>
                    <a:pt x="2357" y="712"/>
                    <a:pt x="2397" y="709"/>
                    <a:pt x="2436" y="704"/>
                  </a:cubicBezTo>
                  <a:cubicBezTo>
                    <a:pt x="2636" y="670"/>
                    <a:pt x="2903" y="504"/>
                    <a:pt x="2803" y="270"/>
                  </a:cubicBezTo>
                  <a:cubicBezTo>
                    <a:pt x="2779" y="247"/>
                    <a:pt x="2739" y="223"/>
                    <a:pt x="2705" y="223"/>
                  </a:cubicBezTo>
                  <a:cubicBezTo>
                    <a:pt x="2692" y="223"/>
                    <a:pt x="2679" y="227"/>
                    <a:pt x="2669" y="237"/>
                  </a:cubicBezTo>
                  <a:cubicBezTo>
                    <a:pt x="2569" y="337"/>
                    <a:pt x="2569" y="404"/>
                    <a:pt x="2469" y="470"/>
                  </a:cubicBezTo>
                  <a:cubicBezTo>
                    <a:pt x="2419" y="487"/>
                    <a:pt x="2369" y="495"/>
                    <a:pt x="2323" y="495"/>
                  </a:cubicBezTo>
                  <a:cubicBezTo>
                    <a:pt x="2277" y="495"/>
                    <a:pt x="2236" y="487"/>
                    <a:pt x="2202" y="470"/>
                  </a:cubicBezTo>
                  <a:cubicBezTo>
                    <a:pt x="1935" y="370"/>
                    <a:pt x="1735" y="137"/>
                    <a:pt x="1468" y="37"/>
                  </a:cubicBezTo>
                  <a:cubicBezTo>
                    <a:pt x="1392" y="11"/>
                    <a:pt x="1316" y="0"/>
                    <a:pt x="1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4121225" y="2475750"/>
              <a:ext cx="72800" cy="14175"/>
            </a:xfrm>
            <a:custGeom>
              <a:avLst/>
              <a:gdLst/>
              <a:ahLst/>
              <a:cxnLst/>
              <a:rect l="l" t="t" r="r" b="b"/>
              <a:pathLst>
                <a:path w="2912" h="567" extrusionOk="0">
                  <a:moveTo>
                    <a:pt x="1477" y="1"/>
                  </a:moveTo>
                  <a:cubicBezTo>
                    <a:pt x="1419" y="1"/>
                    <a:pt x="1360" y="9"/>
                    <a:pt x="1310" y="26"/>
                  </a:cubicBezTo>
                  <a:cubicBezTo>
                    <a:pt x="1210" y="59"/>
                    <a:pt x="1144" y="126"/>
                    <a:pt x="1043" y="193"/>
                  </a:cubicBezTo>
                  <a:cubicBezTo>
                    <a:pt x="928" y="265"/>
                    <a:pt x="800" y="299"/>
                    <a:pt x="674" y="299"/>
                  </a:cubicBezTo>
                  <a:cubicBezTo>
                    <a:pt x="507" y="299"/>
                    <a:pt x="342" y="239"/>
                    <a:pt x="210" y="126"/>
                  </a:cubicBezTo>
                  <a:cubicBezTo>
                    <a:pt x="185" y="101"/>
                    <a:pt x="159" y="91"/>
                    <a:pt x="134" y="91"/>
                  </a:cubicBezTo>
                  <a:cubicBezTo>
                    <a:pt x="58" y="91"/>
                    <a:pt x="0" y="192"/>
                    <a:pt x="76" y="293"/>
                  </a:cubicBezTo>
                  <a:cubicBezTo>
                    <a:pt x="254" y="471"/>
                    <a:pt x="491" y="566"/>
                    <a:pt x="730" y="566"/>
                  </a:cubicBezTo>
                  <a:cubicBezTo>
                    <a:pt x="895" y="566"/>
                    <a:pt x="1061" y="521"/>
                    <a:pt x="1210" y="426"/>
                  </a:cubicBezTo>
                  <a:cubicBezTo>
                    <a:pt x="1310" y="359"/>
                    <a:pt x="1377" y="293"/>
                    <a:pt x="1510" y="293"/>
                  </a:cubicBezTo>
                  <a:cubicBezTo>
                    <a:pt x="1644" y="293"/>
                    <a:pt x="1811" y="359"/>
                    <a:pt x="1944" y="393"/>
                  </a:cubicBezTo>
                  <a:lnTo>
                    <a:pt x="2344" y="493"/>
                  </a:lnTo>
                  <a:cubicBezTo>
                    <a:pt x="2439" y="516"/>
                    <a:pt x="2533" y="540"/>
                    <a:pt x="2639" y="540"/>
                  </a:cubicBezTo>
                  <a:cubicBezTo>
                    <a:pt x="2683" y="540"/>
                    <a:pt x="2729" y="536"/>
                    <a:pt x="2778" y="526"/>
                  </a:cubicBezTo>
                  <a:cubicBezTo>
                    <a:pt x="2911" y="493"/>
                    <a:pt x="2878" y="359"/>
                    <a:pt x="2845" y="326"/>
                  </a:cubicBezTo>
                  <a:cubicBezTo>
                    <a:pt x="2745" y="259"/>
                    <a:pt x="2611" y="193"/>
                    <a:pt x="2478" y="193"/>
                  </a:cubicBezTo>
                  <a:lnTo>
                    <a:pt x="2078" y="126"/>
                  </a:lnTo>
                  <a:lnTo>
                    <a:pt x="1644" y="26"/>
                  </a:lnTo>
                  <a:cubicBezTo>
                    <a:pt x="1594" y="9"/>
                    <a:pt x="1535" y="1"/>
                    <a:pt x="1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3479325" y="2039425"/>
              <a:ext cx="728050" cy="233500"/>
            </a:xfrm>
            <a:custGeom>
              <a:avLst/>
              <a:gdLst/>
              <a:ahLst/>
              <a:cxnLst/>
              <a:rect l="l" t="t" r="r" b="b"/>
              <a:pathLst>
                <a:path w="29122" h="9340" extrusionOk="0">
                  <a:moveTo>
                    <a:pt x="16834" y="0"/>
                  </a:moveTo>
                  <a:cubicBezTo>
                    <a:pt x="13909" y="0"/>
                    <a:pt x="10882" y="392"/>
                    <a:pt x="8273" y="1534"/>
                  </a:cubicBezTo>
                  <a:cubicBezTo>
                    <a:pt x="0" y="5170"/>
                    <a:pt x="3903" y="9340"/>
                    <a:pt x="3903" y="9340"/>
                  </a:cubicBezTo>
                  <a:lnTo>
                    <a:pt x="6338" y="7605"/>
                  </a:lnTo>
                  <a:cubicBezTo>
                    <a:pt x="6338" y="7605"/>
                    <a:pt x="5651" y="1547"/>
                    <a:pt x="12557" y="1547"/>
                  </a:cubicBezTo>
                  <a:cubicBezTo>
                    <a:pt x="12788" y="1547"/>
                    <a:pt x="13028" y="1553"/>
                    <a:pt x="13277" y="1567"/>
                  </a:cubicBezTo>
                  <a:cubicBezTo>
                    <a:pt x="18113" y="1834"/>
                    <a:pt x="22917" y="2535"/>
                    <a:pt x="27620" y="3569"/>
                  </a:cubicBezTo>
                  <a:lnTo>
                    <a:pt x="29121" y="1868"/>
                  </a:lnTo>
                  <a:cubicBezTo>
                    <a:pt x="29121" y="1868"/>
                    <a:pt x="23221" y="0"/>
                    <a:pt x="16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501850" y="2016700"/>
              <a:ext cx="705525" cy="292925"/>
            </a:xfrm>
            <a:custGeom>
              <a:avLst/>
              <a:gdLst/>
              <a:ahLst/>
              <a:cxnLst/>
              <a:rect l="l" t="t" r="r" b="b"/>
              <a:pathLst>
                <a:path w="28221" h="11717" extrusionOk="0">
                  <a:moveTo>
                    <a:pt x="16006" y="0"/>
                  </a:moveTo>
                  <a:cubicBezTo>
                    <a:pt x="14493" y="0"/>
                    <a:pt x="12848" y="101"/>
                    <a:pt x="11075" y="342"/>
                  </a:cubicBezTo>
                  <a:cubicBezTo>
                    <a:pt x="0" y="1843"/>
                    <a:pt x="434" y="11716"/>
                    <a:pt x="434" y="11716"/>
                  </a:cubicBezTo>
                  <a:lnTo>
                    <a:pt x="3002" y="10249"/>
                  </a:lnTo>
                  <a:cubicBezTo>
                    <a:pt x="3002" y="10249"/>
                    <a:pt x="3736" y="1709"/>
                    <a:pt x="12909" y="1175"/>
                  </a:cubicBezTo>
                  <a:cubicBezTo>
                    <a:pt x="13925" y="1116"/>
                    <a:pt x="14904" y="1090"/>
                    <a:pt x="15842" y="1090"/>
                  </a:cubicBezTo>
                  <a:cubicBezTo>
                    <a:pt x="23344" y="1090"/>
                    <a:pt x="28220" y="2777"/>
                    <a:pt x="28220" y="2777"/>
                  </a:cubicBezTo>
                  <a:cubicBezTo>
                    <a:pt x="28220" y="2777"/>
                    <a:pt x="23938" y="0"/>
                    <a:pt x="160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3193275" y="2177825"/>
              <a:ext cx="561275" cy="189600"/>
            </a:xfrm>
            <a:custGeom>
              <a:avLst/>
              <a:gdLst/>
              <a:ahLst/>
              <a:cxnLst/>
              <a:rect l="l" t="t" r="r" b="b"/>
              <a:pathLst>
                <a:path w="22451" h="7584" extrusionOk="0">
                  <a:moveTo>
                    <a:pt x="334" y="1"/>
                  </a:moveTo>
                  <a:cubicBezTo>
                    <a:pt x="334" y="1"/>
                    <a:pt x="1" y="2770"/>
                    <a:pt x="1502" y="4237"/>
                  </a:cubicBezTo>
                  <a:cubicBezTo>
                    <a:pt x="2780" y="5544"/>
                    <a:pt x="5448" y="7584"/>
                    <a:pt x="9925" y="7584"/>
                  </a:cubicBezTo>
                  <a:cubicBezTo>
                    <a:pt x="10590" y="7584"/>
                    <a:pt x="11296" y="7539"/>
                    <a:pt x="12043" y="7440"/>
                  </a:cubicBezTo>
                  <a:cubicBezTo>
                    <a:pt x="15712" y="6906"/>
                    <a:pt x="19248" y="5672"/>
                    <a:pt x="22450" y="3804"/>
                  </a:cubicBezTo>
                  <a:lnTo>
                    <a:pt x="21616" y="1469"/>
                  </a:lnTo>
                  <a:cubicBezTo>
                    <a:pt x="21616" y="1469"/>
                    <a:pt x="14507" y="4776"/>
                    <a:pt x="9490" y="4776"/>
                  </a:cubicBezTo>
                  <a:cubicBezTo>
                    <a:pt x="8398" y="4776"/>
                    <a:pt x="7405" y="4619"/>
                    <a:pt x="6606" y="4237"/>
                  </a:cubicBezTo>
                  <a:cubicBezTo>
                    <a:pt x="2136" y="2102"/>
                    <a:pt x="2569" y="4037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3201625" y="2177825"/>
              <a:ext cx="532075" cy="140750"/>
            </a:xfrm>
            <a:custGeom>
              <a:avLst/>
              <a:gdLst/>
              <a:ahLst/>
              <a:cxnLst/>
              <a:rect l="l" t="t" r="r" b="b"/>
              <a:pathLst>
                <a:path w="21283" h="5630" extrusionOk="0">
                  <a:moveTo>
                    <a:pt x="20882" y="1"/>
                  </a:moveTo>
                  <a:cubicBezTo>
                    <a:pt x="20882" y="1"/>
                    <a:pt x="13515" y="4317"/>
                    <a:pt x="8538" y="4317"/>
                  </a:cubicBezTo>
                  <a:cubicBezTo>
                    <a:pt x="8156" y="4317"/>
                    <a:pt x="7788" y="4292"/>
                    <a:pt x="7439" y="4237"/>
                  </a:cubicBezTo>
                  <a:cubicBezTo>
                    <a:pt x="4537" y="3804"/>
                    <a:pt x="1868" y="2269"/>
                    <a:pt x="0" y="1"/>
                  </a:cubicBezTo>
                  <a:lnTo>
                    <a:pt x="0" y="1"/>
                  </a:lnTo>
                  <a:cubicBezTo>
                    <a:pt x="1" y="1"/>
                    <a:pt x="835" y="3604"/>
                    <a:pt x="6505" y="5305"/>
                  </a:cubicBezTo>
                  <a:cubicBezTo>
                    <a:pt x="7256" y="5531"/>
                    <a:pt x="8069" y="5629"/>
                    <a:pt x="8914" y="5629"/>
                  </a:cubicBezTo>
                  <a:cubicBezTo>
                    <a:pt x="14415" y="5629"/>
                    <a:pt x="21282" y="1469"/>
                    <a:pt x="21282" y="1469"/>
                  </a:cubicBezTo>
                  <a:lnTo>
                    <a:pt x="208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3014000" y="2479725"/>
              <a:ext cx="658825" cy="359450"/>
            </a:xfrm>
            <a:custGeom>
              <a:avLst/>
              <a:gdLst/>
              <a:ahLst/>
              <a:cxnLst/>
              <a:rect l="l" t="t" r="r" b="b"/>
              <a:pathLst>
                <a:path w="26353" h="14378" extrusionOk="0">
                  <a:moveTo>
                    <a:pt x="25618" y="0"/>
                  </a:moveTo>
                  <a:lnTo>
                    <a:pt x="25618" y="0"/>
                  </a:lnTo>
                  <a:cubicBezTo>
                    <a:pt x="25618" y="0"/>
                    <a:pt x="26252" y="834"/>
                    <a:pt x="24718" y="3603"/>
                  </a:cubicBezTo>
                  <a:cubicBezTo>
                    <a:pt x="23150" y="6338"/>
                    <a:pt x="16512" y="6938"/>
                    <a:pt x="16512" y="6938"/>
                  </a:cubicBezTo>
                  <a:cubicBezTo>
                    <a:pt x="16512" y="6938"/>
                    <a:pt x="8406" y="7439"/>
                    <a:pt x="4203" y="9207"/>
                  </a:cubicBezTo>
                  <a:cubicBezTo>
                    <a:pt x="0" y="10975"/>
                    <a:pt x="801" y="14377"/>
                    <a:pt x="801" y="14377"/>
                  </a:cubicBezTo>
                  <a:cubicBezTo>
                    <a:pt x="1357" y="9792"/>
                    <a:pt x="9922" y="8004"/>
                    <a:pt x="15253" y="8004"/>
                  </a:cubicBezTo>
                  <a:cubicBezTo>
                    <a:pt x="15352" y="8004"/>
                    <a:pt x="15449" y="8005"/>
                    <a:pt x="15545" y="8006"/>
                  </a:cubicBezTo>
                  <a:cubicBezTo>
                    <a:pt x="15796" y="8009"/>
                    <a:pt x="16041" y="8011"/>
                    <a:pt x="16280" y="8011"/>
                  </a:cubicBezTo>
                  <a:cubicBezTo>
                    <a:pt x="21124" y="8011"/>
                    <a:pt x="23545" y="7360"/>
                    <a:pt x="24784" y="5771"/>
                  </a:cubicBezTo>
                  <a:cubicBezTo>
                    <a:pt x="26052" y="4070"/>
                    <a:pt x="26352" y="34"/>
                    <a:pt x="26352" y="34"/>
                  </a:cubicBezTo>
                  <a:lnTo>
                    <a:pt x="256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2991475" y="2480550"/>
              <a:ext cx="681350" cy="358625"/>
            </a:xfrm>
            <a:custGeom>
              <a:avLst/>
              <a:gdLst/>
              <a:ahLst/>
              <a:cxnLst/>
              <a:rect l="l" t="t" r="r" b="b"/>
              <a:pathLst>
                <a:path w="27254" h="14345" extrusionOk="0">
                  <a:moveTo>
                    <a:pt x="25819" y="1"/>
                  </a:moveTo>
                  <a:cubicBezTo>
                    <a:pt x="25819" y="1"/>
                    <a:pt x="25952" y="1568"/>
                    <a:pt x="23984" y="4070"/>
                  </a:cubicBezTo>
                  <a:cubicBezTo>
                    <a:pt x="21983" y="6572"/>
                    <a:pt x="14177" y="5838"/>
                    <a:pt x="7072" y="7973"/>
                  </a:cubicBezTo>
                  <a:cubicBezTo>
                    <a:pt x="0" y="10108"/>
                    <a:pt x="1702" y="14344"/>
                    <a:pt x="1702" y="14344"/>
                  </a:cubicBezTo>
                  <a:cubicBezTo>
                    <a:pt x="1401" y="9240"/>
                    <a:pt x="11208" y="7406"/>
                    <a:pt x="19047" y="6905"/>
                  </a:cubicBezTo>
                  <a:cubicBezTo>
                    <a:pt x="26886" y="6405"/>
                    <a:pt x="27253" y="1"/>
                    <a:pt x="27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3837900" y="2977175"/>
              <a:ext cx="151525" cy="176050"/>
            </a:xfrm>
            <a:custGeom>
              <a:avLst/>
              <a:gdLst/>
              <a:ahLst/>
              <a:cxnLst/>
              <a:rect l="l" t="t" r="r" b="b"/>
              <a:pathLst>
                <a:path w="6061" h="7042" extrusionOk="0">
                  <a:moveTo>
                    <a:pt x="1687" y="0"/>
                  </a:moveTo>
                  <a:cubicBezTo>
                    <a:pt x="700" y="0"/>
                    <a:pt x="1" y="2385"/>
                    <a:pt x="1" y="2385"/>
                  </a:cubicBezTo>
                  <a:cubicBezTo>
                    <a:pt x="668" y="2885"/>
                    <a:pt x="835" y="3819"/>
                    <a:pt x="435" y="4553"/>
                  </a:cubicBezTo>
                  <a:cubicBezTo>
                    <a:pt x="435" y="4553"/>
                    <a:pt x="101" y="6321"/>
                    <a:pt x="1702" y="6955"/>
                  </a:cubicBezTo>
                  <a:cubicBezTo>
                    <a:pt x="1857" y="7015"/>
                    <a:pt x="1986" y="7042"/>
                    <a:pt x="2093" y="7042"/>
                  </a:cubicBezTo>
                  <a:cubicBezTo>
                    <a:pt x="3120" y="7042"/>
                    <a:pt x="2136" y="4553"/>
                    <a:pt x="2136" y="4553"/>
                  </a:cubicBezTo>
                  <a:lnTo>
                    <a:pt x="2136" y="4553"/>
                  </a:lnTo>
                  <a:cubicBezTo>
                    <a:pt x="2136" y="4553"/>
                    <a:pt x="2908" y="5721"/>
                    <a:pt x="3887" y="5721"/>
                  </a:cubicBezTo>
                  <a:cubicBezTo>
                    <a:pt x="4210" y="5721"/>
                    <a:pt x="4556" y="5593"/>
                    <a:pt x="4904" y="5254"/>
                  </a:cubicBezTo>
                  <a:cubicBezTo>
                    <a:pt x="6061" y="4069"/>
                    <a:pt x="3496" y="3814"/>
                    <a:pt x="2677" y="3764"/>
                  </a:cubicBezTo>
                  <a:lnTo>
                    <a:pt x="2677" y="3764"/>
                  </a:lnTo>
                  <a:cubicBezTo>
                    <a:pt x="2742" y="3766"/>
                    <a:pt x="2819" y="3767"/>
                    <a:pt x="2903" y="3767"/>
                  </a:cubicBezTo>
                  <a:cubicBezTo>
                    <a:pt x="3639" y="3767"/>
                    <a:pt x="4977" y="3661"/>
                    <a:pt x="4904" y="2885"/>
                  </a:cubicBezTo>
                  <a:cubicBezTo>
                    <a:pt x="4855" y="2376"/>
                    <a:pt x="4079" y="2247"/>
                    <a:pt x="3303" y="2247"/>
                  </a:cubicBezTo>
                  <a:cubicBezTo>
                    <a:pt x="2503" y="2247"/>
                    <a:pt x="1702" y="2385"/>
                    <a:pt x="1702" y="2385"/>
                  </a:cubicBezTo>
                  <a:cubicBezTo>
                    <a:pt x="1702" y="2385"/>
                    <a:pt x="3503" y="1417"/>
                    <a:pt x="2236" y="250"/>
                  </a:cubicBezTo>
                  <a:cubicBezTo>
                    <a:pt x="2045" y="75"/>
                    <a:pt x="1862" y="0"/>
                    <a:pt x="1687" y="0"/>
                  </a:cubicBezTo>
                  <a:close/>
                </a:path>
              </a:pathLst>
            </a:custGeom>
            <a:solidFill>
              <a:srgbClr val="A2B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2618700" y="2758450"/>
              <a:ext cx="319425" cy="141600"/>
            </a:xfrm>
            <a:custGeom>
              <a:avLst/>
              <a:gdLst/>
              <a:ahLst/>
              <a:cxnLst/>
              <a:rect l="l" t="t" r="r" b="b"/>
              <a:pathLst>
                <a:path w="12777" h="5664" extrusionOk="0">
                  <a:moveTo>
                    <a:pt x="9641" y="0"/>
                  </a:moveTo>
                  <a:cubicBezTo>
                    <a:pt x="7925" y="0"/>
                    <a:pt x="5767" y="292"/>
                    <a:pt x="3870" y="1427"/>
                  </a:cubicBezTo>
                  <a:cubicBezTo>
                    <a:pt x="1" y="3762"/>
                    <a:pt x="2436" y="5663"/>
                    <a:pt x="2436" y="5663"/>
                  </a:cubicBezTo>
                  <a:lnTo>
                    <a:pt x="2436" y="5663"/>
                  </a:lnTo>
                  <a:cubicBezTo>
                    <a:pt x="801" y="3462"/>
                    <a:pt x="12310" y="1894"/>
                    <a:pt x="12310" y="1894"/>
                  </a:cubicBezTo>
                  <a:lnTo>
                    <a:pt x="12777" y="326"/>
                  </a:lnTo>
                  <a:cubicBezTo>
                    <a:pt x="12777" y="326"/>
                    <a:pt x="11455" y="0"/>
                    <a:pt x="9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619550" y="2723225"/>
              <a:ext cx="318575" cy="259375"/>
            </a:xfrm>
            <a:custGeom>
              <a:avLst/>
              <a:gdLst/>
              <a:ahLst/>
              <a:cxnLst/>
              <a:rect l="l" t="t" r="r" b="b"/>
              <a:pathLst>
                <a:path w="12743" h="10375" extrusionOk="0">
                  <a:moveTo>
                    <a:pt x="12743" y="0"/>
                  </a:moveTo>
                  <a:cubicBezTo>
                    <a:pt x="12743" y="0"/>
                    <a:pt x="1468" y="167"/>
                    <a:pt x="734" y="4771"/>
                  </a:cubicBezTo>
                  <a:cubicBezTo>
                    <a:pt x="0" y="9341"/>
                    <a:pt x="7973" y="10375"/>
                    <a:pt x="7973" y="10375"/>
                  </a:cubicBezTo>
                  <a:cubicBezTo>
                    <a:pt x="7973" y="10375"/>
                    <a:pt x="534" y="7673"/>
                    <a:pt x="2102" y="5138"/>
                  </a:cubicBezTo>
                  <a:cubicBezTo>
                    <a:pt x="3669" y="2569"/>
                    <a:pt x="12743" y="1735"/>
                    <a:pt x="12743" y="1735"/>
                  </a:cubicBezTo>
                  <a:lnTo>
                    <a:pt x="12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4525075" y="2652525"/>
              <a:ext cx="347775" cy="379375"/>
            </a:xfrm>
            <a:custGeom>
              <a:avLst/>
              <a:gdLst/>
              <a:ahLst/>
              <a:cxnLst/>
              <a:rect l="l" t="t" r="r" b="b"/>
              <a:pathLst>
                <a:path w="13911" h="15175" extrusionOk="0">
                  <a:moveTo>
                    <a:pt x="6292" y="1"/>
                  </a:moveTo>
                  <a:cubicBezTo>
                    <a:pt x="6245" y="1"/>
                    <a:pt x="6205" y="9"/>
                    <a:pt x="6171" y="26"/>
                  </a:cubicBezTo>
                  <a:cubicBezTo>
                    <a:pt x="5171" y="527"/>
                    <a:pt x="0" y="8032"/>
                    <a:pt x="0" y="8032"/>
                  </a:cubicBezTo>
                  <a:cubicBezTo>
                    <a:pt x="0" y="8032"/>
                    <a:pt x="5203" y="15174"/>
                    <a:pt x="6766" y="15174"/>
                  </a:cubicBezTo>
                  <a:cubicBezTo>
                    <a:pt x="6829" y="15174"/>
                    <a:pt x="6887" y="15162"/>
                    <a:pt x="6939" y="15137"/>
                  </a:cubicBezTo>
                  <a:cubicBezTo>
                    <a:pt x="8273" y="14470"/>
                    <a:pt x="13910" y="6531"/>
                    <a:pt x="13910" y="6531"/>
                  </a:cubicBezTo>
                  <a:cubicBezTo>
                    <a:pt x="13910" y="6531"/>
                    <a:pt x="7598" y="1"/>
                    <a:pt x="6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4698525" y="2799100"/>
              <a:ext cx="381975" cy="275225"/>
            </a:xfrm>
            <a:custGeom>
              <a:avLst/>
              <a:gdLst/>
              <a:ahLst/>
              <a:cxnLst/>
              <a:rect l="l" t="t" r="r" b="b"/>
              <a:pathLst>
                <a:path w="15279" h="11009" extrusionOk="0">
                  <a:moveTo>
                    <a:pt x="6972" y="1"/>
                  </a:moveTo>
                  <a:lnTo>
                    <a:pt x="1" y="9274"/>
                  </a:lnTo>
                  <a:lnTo>
                    <a:pt x="11542" y="11009"/>
                  </a:lnTo>
                  <a:lnTo>
                    <a:pt x="15278" y="3870"/>
                  </a:lnTo>
                  <a:lnTo>
                    <a:pt x="6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4679350" y="2653175"/>
              <a:ext cx="401150" cy="242700"/>
            </a:xfrm>
            <a:custGeom>
              <a:avLst/>
              <a:gdLst/>
              <a:ahLst/>
              <a:cxnLst/>
              <a:rect l="l" t="t" r="r" b="b"/>
              <a:pathLst>
                <a:path w="16046" h="9708" extrusionOk="0">
                  <a:moveTo>
                    <a:pt x="0" y="0"/>
                  </a:moveTo>
                  <a:lnTo>
                    <a:pt x="7739" y="6505"/>
                  </a:lnTo>
                  <a:cubicBezTo>
                    <a:pt x="8573" y="6805"/>
                    <a:pt x="16045" y="9707"/>
                    <a:pt x="16045" y="9707"/>
                  </a:cubicBezTo>
                  <a:cubicBezTo>
                    <a:pt x="16045" y="9707"/>
                    <a:pt x="11875" y="3103"/>
                    <a:pt x="9140" y="2302"/>
                  </a:cubicBezTo>
                  <a:cubicBezTo>
                    <a:pt x="7105" y="1702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4763775" y="2685875"/>
              <a:ext cx="50475" cy="26050"/>
            </a:xfrm>
            <a:custGeom>
              <a:avLst/>
              <a:gdLst/>
              <a:ahLst/>
              <a:cxnLst/>
              <a:rect l="l" t="t" r="r" b="b"/>
              <a:pathLst>
                <a:path w="2019" h="1042" extrusionOk="0">
                  <a:moveTo>
                    <a:pt x="1707" y="1"/>
                  </a:moveTo>
                  <a:cubicBezTo>
                    <a:pt x="1540" y="1"/>
                    <a:pt x="1382" y="63"/>
                    <a:pt x="1260" y="160"/>
                  </a:cubicBezTo>
                  <a:cubicBezTo>
                    <a:pt x="1227" y="194"/>
                    <a:pt x="1160" y="227"/>
                    <a:pt x="1127" y="260"/>
                  </a:cubicBezTo>
                  <a:cubicBezTo>
                    <a:pt x="1127" y="260"/>
                    <a:pt x="1093" y="327"/>
                    <a:pt x="1060" y="327"/>
                  </a:cubicBezTo>
                  <a:cubicBezTo>
                    <a:pt x="1026" y="327"/>
                    <a:pt x="993" y="260"/>
                    <a:pt x="993" y="260"/>
                  </a:cubicBezTo>
                  <a:cubicBezTo>
                    <a:pt x="960" y="227"/>
                    <a:pt x="926" y="194"/>
                    <a:pt x="893" y="160"/>
                  </a:cubicBezTo>
                  <a:cubicBezTo>
                    <a:pt x="858" y="145"/>
                    <a:pt x="825" y="138"/>
                    <a:pt x="794" y="138"/>
                  </a:cubicBezTo>
                  <a:cubicBezTo>
                    <a:pt x="621" y="138"/>
                    <a:pt x="516" y="352"/>
                    <a:pt x="459" y="494"/>
                  </a:cubicBezTo>
                  <a:cubicBezTo>
                    <a:pt x="459" y="594"/>
                    <a:pt x="426" y="694"/>
                    <a:pt x="359" y="761"/>
                  </a:cubicBezTo>
                  <a:cubicBezTo>
                    <a:pt x="340" y="780"/>
                    <a:pt x="299" y="799"/>
                    <a:pt x="267" y="799"/>
                  </a:cubicBezTo>
                  <a:cubicBezTo>
                    <a:pt x="244" y="799"/>
                    <a:pt x="226" y="789"/>
                    <a:pt x="226" y="761"/>
                  </a:cubicBezTo>
                  <a:cubicBezTo>
                    <a:pt x="247" y="718"/>
                    <a:pt x="175" y="676"/>
                    <a:pt x="110" y="676"/>
                  </a:cubicBezTo>
                  <a:cubicBezTo>
                    <a:pt x="73" y="676"/>
                    <a:pt x="38" y="690"/>
                    <a:pt x="26" y="727"/>
                  </a:cubicBezTo>
                  <a:cubicBezTo>
                    <a:pt x="1" y="903"/>
                    <a:pt x="146" y="1042"/>
                    <a:pt x="305" y="1042"/>
                  </a:cubicBezTo>
                  <a:cubicBezTo>
                    <a:pt x="357" y="1042"/>
                    <a:pt x="410" y="1027"/>
                    <a:pt x="459" y="994"/>
                  </a:cubicBezTo>
                  <a:cubicBezTo>
                    <a:pt x="526" y="927"/>
                    <a:pt x="593" y="827"/>
                    <a:pt x="626" y="727"/>
                  </a:cubicBezTo>
                  <a:cubicBezTo>
                    <a:pt x="660" y="594"/>
                    <a:pt x="693" y="494"/>
                    <a:pt x="760" y="394"/>
                  </a:cubicBezTo>
                  <a:cubicBezTo>
                    <a:pt x="769" y="384"/>
                    <a:pt x="779" y="380"/>
                    <a:pt x="788" y="380"/>
                  </a:cubicBezTo>
                  <a:cubicBezTo>
                    <a:pt x="810" y="380"/>
                    <a:pt x="826" y="403"/>
                    <a:pt x="826" y="427"/>
                  </a:cubicBezTo>
                  <a:cubicBezTo>
                    <a:pt x="860" y="460"/>
                    <a:pt x="893" y="494"/>
                    <a:pt x="960" y="527"/>
                  </a:cubicBezTo>
                  <a:cubicBezTo>
                    <a:pt x="985" y="553"/>
                    <a:pt x="1020" y="563"/>
                    <a:pt x="1058" y="563"/>
                  </a:cubicBezTo>
                  <a:cubicBezTo>
                    <a:pt x="1119" y="563"/>
                    <a:pt x="1185" y="535"/>
                    <a:pt x="1227" y="494"/>
                  </a:cubicBezTo>
                  <a:cubicBezTo>
                    <a:pt x="1327" y="394"/>
                    <a:pt x="1393" y="327"/>
                    <a:pt x="1493" y="294"/>
                  </a:cubicBezTo>
                  <a:cubicBezTo>
                    <a:pt x="1627" y="227"/>
                    <a:pt x="1727" y="227"/>
                    <a:pt x="1827" y="227"/>
                  </a:cubicBezTo>
                  <a:cubicBezTo>
                    <a:pt x="1838" y="229"/>
                    <a:pt x="1849" y="230"/>
                    <a:pt x="1859" y="230"/>
                  </a:cubicBezTo>
                  <a:cubicBezTo>
                    <a:pt x="1998" y="230"/>
                    <a:pt x="2018" y="27"/>
                    <a:pt x="1894" y="27"/>
                  </a:cubicBezTo>
                  <a:cubicBezTo>
                    <a:pt x="1831" y="9"/>
                    <a:pt x="1769" y="1"/>
                    <a:pt x="1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4651200" y="2705175"/>
              <a:ext cx="83200" cy="18900"/>
            </a:xfrm>
            <a:custGeom>
              <a:avLst/>
              <a:gdLst/>
              <a:ahLst/>
              <a:cxnLst/>
              <a:rect l="l" t="t" r="r" b="b"/>
              <a:pathLst>
                <a:path w="3328" h="756" extrusionOk="0">
                  <a:moveTo>
                    <a:pt x="100" y="1"/>
                  </a:moveTo>
                  <a:cubicBezTo>
                    <a:pt x="62" y="1"/>
                    <a:pt x="26" y="27"/>
                    <a:pt x="26" y="89"/>
                  </a:cubicBezTo>
                  <a:cubicBezTo>
                    <a:pt x="1" y="286"/>
                    <a:pt x="158" y="337"/>
                    <a:pt x="323" y="337"/>
                  </a:cubicBezTo>
                  <a:cubicBezTo>
                    <a:pt x="381" y="337"/>
                    <a:pt x="440" y="331"/>
                    <a:pt x="493" y="322"/>
                  </a:cubicBezTo>
                  <a:lnTo>
                    <a:pt x="993" y="322"/>
                  </a:lnTo>
                  <a:cubicBezTo>
                    <a:pt x="1160" y="322"/>
                    <a:pt x="1360" y="322"/>
                    <a:pt x="1493" y="456"/>
                  </a:cubicBezTo>
                  <a:cubicBezTo>
                    <a:pt x="1639" y="601"/>
                    <a:pt x="1860" y="696"/>
                    <a:pt x="2091" y="696"/>
                  </a:cubicBezTo>
                  <a:cubicBezTo>
                    <a:pt x="2125" y="696"/>
                    <a:pt x="2159" y="693"/>
                    <a:pt x="2194" y="689"/>
                  </a:cubicBezTo>
                  <a:lnTo>
                    <a:pt x="2761" y="756"/>
                  </a:lnTo>
                  <a:lnTo>
                    <a:pt x="3194" y="756"/>
                  </a:lnTo>
                  <a:cubicBezTo>
                    <a:pt x="3328" y="722"/>
                    <a:pt x="3295" y="556"/>
                    <a:pt x="3194" y="556"/>
                  </a:cubicBezTo>
                  <a:cubicBezTo>
                    <a:pt x="3061" y="522"/>
                    <a:pt x="2894" y="489"/>
                    <a:pt x="2761" y="489"/>
                  </a:cubicBezTo>
                  <a:lnTo>
                    <a:pt x="2361" y="489"/>
                  </a:lnTo>
                  <a:cubicBezTo>
                    <a:pt x="2094" y="489"/>
                    <a:pt x="1827" y="422"/>
                    <a:pt x="1627" y="289"/>
                  </a:cubicBezTo>
                  <a:cubicBezTo>
                    <a:pt x="1560" y="222"/>
                    <a:pt x="1493" y="155"/>
                    <a:pt x="1393" y="155"/>
                  </a:cubicBezTo>
                  <a:cubicBezTo>
                    <a:pt x="1326" y="139"/>
                    <a:pt x="1268" y="130"/>
                    <a:pt x="1210" y="130"/>
                  </a:cubicBezTo>
                  <a:cubicBezTo>
                    <a:pt x="1151" y="130"/>
                    <a:pt x="1093" y="139"/>
                    <a:pt x="1026" y="155"/>
                  </a:cubicBezTo>
                  <a:cubicBezTo>
                    <a:pt x="759" y="155"/>
                    <a:pt x="459" y="155"/>
                    <a:pt x="192" y="89"/>
                  </a:cubicBezTo>
                  <a:cubicBezTo>
                    <a:pt x="192" y="35"/>
                    <a:pt x="145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4615125" y="2746075"/>
              <a:ext cx="200825" cy="38175"/>
            </a:xfrm>
            <a:custGeom>
              <a:avLst/>
              <a:gdLst/>
              <a:ahLst/>
              <a:cxnLst/>
              <a:rect l="l" t="t" r="r" b="b"/>
              <a:pathLst>
                <a:path w="8033" h="1527" extrusionOk="0">
                  <a:moveTo>
                    <a:pt x="337" y="0"/>
                  </a:moveTo>
                  <a:cubicBezTo>
                    <a:pt x="269" y="0"/>
                    <a:pt x="201" y="7"/>
                    <a:pt x="134" y="20"/>
                  </a:cubicBezTo>
                  <a:cubicBezTo>
                    <a:pt x="1" y="54"/>
                    <a:pt x="34" y="254"/>
                    <a:pt x="168" y="254"/>
                  </a:cubicBezTo>
                  <a:cubicBezTo>
                    <a:pt x="202" y="250"/>
                    <a:pt x="235" y="248"/>
                    <a:pt x="269" y="248"/>
                  </a:cubicBezTo>
                  <a:cubicBezTo>
                    <a:pt x="501" y="248"/>
                    <a:pt x="727" y="346"/>
                    <a:pt x="901" y="521"/>
                  </a:cubicBezTo>
                  <a:cubicBezTo>
                    <a:pt x="1002" y="588"/>
                    <a:pt x="1135" y="688"/>
                    <a:pt x="1268" y="721"/>
                  </a:cubicBezTo>
                  <a:cubicBezTo>
                    <a:pt x="1331" y="729"/>
                    <a:pt x="1394" y="733"/>
                    <a:pt x="1457" y="733"/>
                  </a:cubicBezTo>
                  <a:cubicBezTo>
                    <a:pt x="1661" y="733"/>
                    <a:pt x="1865" y="689"/>
                    <a:pt x="2069" y="588"/>
                  </a:cubicBezTo>
                  <a:cubicBezTo>
                    <a:pt x="2320" y="420"/>
                    <a:pt x="2595" y="346"/>
                    <a:pt x="2894" y="346"/>
                  </a:cubicBezTo>
                  <a:cubicBezTo>
                    <a:pt x="2951" y="346"/>
                    <a:pt x="3010" y="349"/>
                    <a:pt x="3070" y="354"/>
                  </a:cubicBezTo>
                  <a:cubicBezTo>
                    <a:pt x="3370" y="521"/>
                    <a:pt x="3637" y="688"/>
                    <a:pt x="3904" y="888"/>
                  </a:cubicBezTo>
                  <a:cubicBezTo>
                    <a:pt x="4104" y="977"/>
                    <a:pt x="4304" y="1021"/>
                    <a:pt x="4504" y="1021"/>
                  </a:cubicBezTo>
                  <a:cubicBezTo>
                    <a:pt x="4604" y="1021"/>
                    <a:pt x="4704" y="1010"/>
                    <a:pt x="4804" y="988"/>
                  </a:cubicBezTo>
                  <a:cubicBezTo>
                    <a:pt x="5030" y="931"/>
                    <a:pt x="5245" y="864"/>
                    <a:pt x="5449" y="864"/>
                  </a:cubicBezTo>
                  <a:cubicBezTo>
                    <a:pt x="5607" y="864"/>
                    <a:pt x="5759" y="905"/>
                    <a:pt x="5905" y="1021"/>
                  </a:cubicBezTo>
                  <a:cubicBezTo>
                    <a:pt x="6139" y="1221"/>
                    <a:pt x="6439" y="1355"/>
                    <a:pt x="6772" y="1355"/>
                  </a:cubicBezTo>
                  <a:cubicBezTo>
                    <a:pt x="6835" y="1349"/>
                    <a:pt x="6898" y="1346"/>
                    <a:pt x="6961" y="1346"/>
                  </a:cubicBezTo>
                  <a:cubicBezTo>
                    <a:pt x="7264" y="1346"/>
                    <a:pt x="7563" y="1411"/>
                    <a:pt x="7840" y="1522"/>
                  </a:cubicBezTo>
                  <a:cubicBezTo>
                    <a:pt x="7851" y="1525"/>
                    <a:pt x="7861" y="1527"/>
                    <a:pt x="7872" y="1527"/>
                  </a:cubicBezTo>
                  <a:cubicBezTo>
                    <a:pt x="7960" y="1527"/>
                    <a:pt x="8033" y="1414"/>
                    <a:pt x="7973" y="1355"/>
                  </a:cubicBezTo>
                  <a:cubicBezTo>
                    <a:pt x="7798" y="1180"/>
                    <a:pt x="7547" y="1082"/>
                    <a:pt x="7287" y="1082"/>
                  </a:cubicBezTo>
                  <a:cubicBezTo>
                    <a:pt x="7249" y="1082"/>
                    <a:pt x="7211" y="1084"/>
                    <a:pt x="7173" y="1088"/>
                  </a:cubicBezTo>
                  <a:cubicBezTo>
                    <a:pt x="7081" y="1105"/>
                    <a:pt x="6987" y="1113"/>
                    <a:pt x="6893" y="1113"/>
                  </a:cubicBezTo>
                  <a:cubicBezTo>
                    <a:pt x="6610" y="1113"/>
                    <a:pt x="6322" y="1038"/>
                    <a:pt x="6072" y="888"/>
                  </a:cubicBezTo>
                  <a:cubicBezTo>
                    <a:pt x="5887" y="729"/>
                    <a:pt x="5661" y="634"/>
                    <a:pt x="5425" y="634"/>
                  </a:cubicBezTo>
                  <a:cubicBezTo>
                    <a:pt x="5363" y="634"/>
                    <a:pt x="5301" y="640"/>
                    <a:pt x="5238" y="654"/>
                  </a:cubicBezTo>
                  <a:cubicBezTo>
                    <a:pt x="4968" y="696"/>
                    <a:pt x="4698" y="789"/>
                    <a:pt x="4428" y="789"/>
                  </a:cubicBezTo>
                  <a:cubicBezTo>
                    <a:pt x="4264" y="789"/>
                    <a:pt x="4101" y="755"/>
                    <a:pt x="3937" y="654"/>
                  </a:cubicBezTo>
                  <a:cubicBezTo>
                    <a:pt x="3670" y="421"/>
                    <a:pt x="3370" y="254"/>
                    <a:pt x="3070" y="121"/>
                  </a:cubicBezTo>
                  <a:cubicBezTo>
                    <a:pt x="2989" y="103"/>
                    <a:pt x="2909" y="94"/>
                    <a:pt x="2830" y="94"/>
                  </a:cubicBezTo>
                  <a:cubicBezTo>
                    <a:pt x="2613" y="94"/>
                    <a:pt x="2407" y="156"/>
                    <a:pt x="2236" y="254"/>
                  </a:cubicBezTo>
                  <a:cubicBezTo>
                    <a:pt x="1978" y="340"/>
                    <a:pt x="1721" y="467"/>
                    <a:pt x="1472" y="467"/>
                  </a:cubicBezTo>
                  <a:cubicBezTo>
                    <a:pt x="1334" y="467"/>
                    <a:pt x="1199" y="428"/>
                    <a:pt x="1068" y="321"/>
                  </a:cubicBezTo>
                  <a:cubicBezTo>
                    <a:pt x="881" y="107"/>
                    <a:pt x="609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4588700" y="2791400"/>
              <a:ext cx="243025" cy="39525"/>
            </a:xfrm>
            <a:custGeom>
              <a:avLst/>
              <a:gdLst/>
              <a:ahLst/>
              <a:cxnLst/>
              <a:rect l="l" t="t" r="r" b="b"/>
              <a:pathLst>
                <a:path w="9721" h="1581" extrusionOk="0">
                  <a:moveTo>
                    <a:pt x="121" y="1"/>
                  </a:moveTo>
                  <a:cubicBezTo>
                    <a:pt x="60" y="1"/>
                    <a:pt x="0" y="71"/>
                    <a:pt x="24" y="142"/>
                  </a:cubicBezTo>
                  <a:cubicBezTo>
                    <a:pt x="167" y="487"/>
                    <a:pt x="447" y="578"/>
                    <a:pt x="767" y="578"/>
                  </a:cubicBezTo>
                  <a:cubicBezTo>
                    <a:pt x="1126" y="578"/>
                    <a:pt x="1535" y="463"/>
                    <a:pt x="1860" y="463"/>
                  </a:cubicBezTo>
                  <a:cubicBezTo>
                    <a:pt x="1918" y="463"/>
                    <a:pt x="1973" y="467"/>
                    <a:pt x="2025" y="476"/>
                  </a:cubicBezTo>
                  <a:cubicBezTo>
                    <a:pt x="2225" y="542"/>
                    <a:pt x="2425" y="643"/>
                    <a:pt x="2626" y="776"/>
                  </a:cubicBezTo>
                  <a:cubicBezTo>
                    <a:pt x="2762" y="830"/>
                    <a:pt x="2920" y="885"/>
                    <a:pt x="3083" y="885"/>
                  </a:cubicBezTo>
                  <a:cubicBezTo>
                    <a:pt x="3119" y="885"/>
                    <a:pt x="3156" y="882"/>
                    <a:pt x="3193" y="876"/>
                  </a:cubicBezTo>
                  <a:cubicBezTo>
                    <a:pt x="3359" y="876"/>
                    <a:pt x="3560" y="843"/>
                    <a:pt x="3726" y="776"/>
                  </a:cubicBezTo>
                  <a:cubicBezTo>
                    <a:pt x="3860" y="743"/>
                    <a:pt x="3960" y="676"/>
                    <a:pt x="4093" y="643"/>
                  </a:cubicBezTo>
                  <a:cubicBezTo>
                    <a:pt x="4136" y="621"/>
                    <a:pt x="4185" y="610"/>
                    <a:pt x="4234" y="610"/>
                  </a:cubicBezTo>
                  <a:cubicBezTo>
                    <a:pt x="4340" y="610"/>
                    <a:pt x="4448" y="662"/>
                    <a:pt x="4494" y="776"/>
                  </a:cubicBezTo>
                  <a:cubicBezTo>
                    <a:pt x="4694" y="1043"/>
                    <a:pt x="4994" y="1176"/>
                    <a:pt x="5328" y="1176"/>
                  </a:cubicBezTo>
                  <a:cubicBezTo>
                    <a:pt x="5639" y="1176"/>
                    <a:pt x="5921" y="1117"/>
                    <a:pt x="6212" y="1117"/>
                  </a:cubicBezTo>
                  <a:cubicBezTo>
                    <a:pt x="6358" y="1117"/>
                    <a:pt x="6506" y="1132"/>
                    <a:pt x="6662" y="1176"/>
                  </a:cubicBezTo>
                  <a:cubicBezTo>
                    <a:pt x="6895" y="1276"/>
                    <a:pt x="7129" y="1343"/>
                    <a:pt x="7362" y="1376"/>
                  </a:cubicBezTo>
                  <a:lnTo>
                    <a:pt x="7996" y="1376"/>
                  </a:lnTo>
                  <a:cubicBezTo>
                    <a:pt x="8496" y="1376"/>
                    <a:pt x="8997" y="1443"/>
                    <a:pt x="9497" y="1577"/>
                  </a:cubicBezTo>
                  <a:cubicBezTo>
                    <a:pt x="9505" y="1579"/>
                    <a:pt x="9513" y="1580"/>
                    <a:pt x="9520" y="1580"/>
                  </a:cubicBezTo>
                  <a:cubicBezTo>
                    <a:pt x="9616" y="1580"/>
                    <a:pt x="9721" y="1405"/>
                    <a:pt x="9597" y="1343"/>
                  </a:cubicBezTo>
                  <a:cubicBezTo>
                    <a:pt x="9197" y="1176"/>
                    <a:pt x="8763" y="1076"/>
                    <a:pt x="8330" y="1076"/>
                  </a:cubicBezTo>
                  <a:cubicBezTo>
                    <a:pt x="8205" y="1085"/>
                    <a:pt x="8082" y="1089"/>
                    <a:pt x="7960" y="1089"/>
                  </a:cubicBezTo>
                  <a:cubicBezTo>
                    <a:pt x="7628" y="1089"/>
                    <a:pt x="7304" y="1058"/>
                    <a:pt x="6962" y="1010"/>
                  </a:cubicBezTo>
                  <a:cubicBezTo>
                    <a:pt x="6762" y="943"/>
                    <a:pt x="6562" y="876"/>
                    <a:pt x="6362" y="843"/>
                  </a:cubicBezTo>
                  <a:cubicBezTo>
                    <a:pt x="6161" y="843"/>
                    <a:pt x="5961" y="843"/>
                    <a:pt x="5761" y="876"/>
                  </a:cubicBezTo>
                  <a:cubicBezTo>
                    <a:pt x="5644" y="893"/>
                    <a:pt x="5536" y="901"/>
                    <a:pt x="5432" y="901"/>
                  </a:cubicBezTo>
                  <a:cubicBezTo>
                    <a:pt x="5328" y="901"/>
                    <a:pt x="5227" y="893"/>
                    <a:pt x="5127" y="876"/>
                  </a:cubicBezTo>
                  <a:cubicBezTo>
                    <a:pt x="4927" y="809"/>
                    <a:pt x="4760" y="676"/>
                    <a:pt x="4627" y="509"/>
                  </a:cubicBezTo>
                  <a:cubicBezTo>
                    <a:pt x="4531" y="382"/>
                    <a:pt x="4405" y="338"/>
                    <a:pt x="4267" y="338"/>
                  </a:cubicBezTo>
                  <a:cubicBezTo>
                    <a:pt x="4116" y="338"/>
                    <a:pt x="3950" y="390"/>
                    <a:pt x="3793" y="442"/>
                  </a:cubicBezTo>
                  <a:cubicBezTo>
                    <a:pt x="3593" y="509"/>
                    <a:pt x="3359" y="576"/>
                    <a:pt x="3159" y="609"/>
                  </a:cubicBezTo>
                  <a:cubicBezTo>
                    <a:pt x="2892" y="609"/>
                    <a:pt x="2692" y="509"/>
                    <a:pt x="2492" y="376"/>
                  </a:cubicBezTo>
                  <a:cubicBezTo>
                    <a:pt x="2285" y="238"/>
                    <a:pt x="2030" y="163"/>
                    <a:pt x="1782" y="163"/>
                  </a:cubicBezTo>
                  <a:cubicBezTo>
                    <a:pt x="1671" y="163"/>
                    <a:pt x="1561" y="178"/>
                    <a:pt x="1458" y="209"/>
                  </a:cubicBezTo>
                  <a:cubicBezTo>
                    <a:pt x="1245" y="239"/>
                    <a:pt x="1039" y="277"/>
                    <a:pt x="843" y="277"/>
                  </a:cubicBezTo>
                  <a:cubicBezTo>
                    <a:pt x="609" y="277"/>
                    <a:pt x="390" y="224"/>
                    <a:pt x="191" y="42"/>
                  </a:cubicBezTo>
                  <a:cubicBezTo>
                    <a:pt x="171" y="13"/>
                    <a:pt x="146" y="1"/>
                    <a:pt x="1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4565925" y="2832350"/>
              <a:ext cx="227700" cy="52675"/>
            </a:xfrm>
            <a:custGeom>
              <a:avLst/>
              <a:gdLst/>
              <a:ahLst/>
              <a:cxnLst/>
              <a:rect l="l" t="t" r="r" b="b"/>
              <a:pathLst>
                <a:path w="9108" h="2107" extrusionOk="0">
                  <a:moveTo>
                    <a:pt x="125" y="1"/>
                  </a:moveTo>
                  <a:cubicBezTo>
                    <a:pt x="62" y="1"/>
                    <a:pt x="1" y="43"/>
                    <a:pt x="1" y="139"/>
                  </a:cubicBezTo>
                  <a:cubicBezTo>
                    <a:pt x="32" y="420"/>
                    <a:pt x="297" y="642"/>
                    <a:pt x="577" y="642"/>
                  </a:cubicBezTo>
                  <a:cubicBezTo>
                    <a:pt x="596" y="642"/>
                    <a:pt x="615" y="641"/>
                    <a:pt x="635" y="639"/>
                  </a:cubicBezTo>
                  <a:cubicBezTo>
                    <a:pt x="965" y="615"/>
                    <a:pt x="1312" y="592"/>
                    <a:pt x="1652" y="592"/>
                  </a:cubicBezTo>
                  <a:cubicBezTo>
                    <a:pt x="1792" y="592"/>
                    <a:pt x="1932" y="596"/>
                    <a:pt x="2069" y="606"/>
                  </a:cubicBezTo>
                  <a:cubicBezTo>
                    <a:pt x="2302" y="639"/>
                    <a:pt x="2369" y="839"/>
                    <a:pt x="2569" y="939"/>
                  </a:cubicBezTo>
                  <a:cubicBezTo>
                    <a:pt x="2664" y="963"/>
                    <a:pt x="2775" y="986"/>
                    <a:pt x="2879" y="986"/>
                  </a:cubicBezTo>
                  <a:cubicBezTo>
                    <a:pt x="2922" y="986"/>
                    <a:pt x="2964" y="982"/>
                    <a:pt x="3003" y="973"/>
                  </a:cubicBezTo>
                  <a:cubicBezTo>
                    <a:pt x="3170" y="973"/>
                    <a:pt x="3336" y="906"/>
                    <a:pt x="3537" y="906"/>
                  </a:cubicBezTo>
                  <a:cubicBezTo>
                    <a:pt x="3770" y="939"/>
                    <a:pt x="4004" y="973"/>
                    <a:pt x="4237" y="1073"/>
                  </a:cubicBezTo>
                  <a:cubicBezTo>
                    <a:pt x="4571" y="1206"/>
                    <a:pt x="4938" y="1273"/>
                    <a:pt x="5271" y="1273"/>
                  </a:cubicBezTo>
                  <a:lnTo>
                    <a:pt x="5838" y="1273"/>
                  </a:lnTo>
                  <a:cubicBezTo>
                    <a:pt x="6072" y="1340"/>
                    <a:pt x="6272" y="1440"/>
                    <a:pt x="6405" y="1606"/>
                  </a:cubicBezTo>
                  <a:cubicBezTo>
                    <a:pt x="6739" y="1807"/>
                    <a:pt x="7106" y="1873"/>
                    <a:pt x="7506" y="1873"/>
                  </a:cubicBezTo>
                  <a:cubicBezTo>
                    <a:pt x="7973" y="1973"/>
                    <a:pt x="8440" y="2040"/>
                    <a:pt x="8940" y="2107"/>
                  </a:cubicBezTo>
                  <a:cubicBezTo>
                    <a:pt x="9074" y="2107"/>
                    <a:pt x="9107" y="1873"/>
                    <a:pt x="8974" y="1840"/>
                  </a:cubicBezTo>
                  <a:cubicBezTo>
                    <a:pt x="8507" y="1740"/>
                    <a:pt x="8040" y="1673"/>
                    <a:pt x="7539" y="1606"/>
                  </a:cubicBezTo>
                  <a:lnTo>
                    <a:pt x="6939" y="1540"/>
                  </a:lnTo>
                  <a:cubicBezTo>
                    <a:pt x="6739" y="1506"/>
                    <a:pt x="6539" y="1406"/>
                    <a:pt x="6405" y="1240"/>
                  </a:cubicBezTo>
                  <a:cubicBezTo>
                    <a:pt x="6210" y="1072"/>
                    <a:pt x="5991" y="998"/>
                    <a:pt x="5748" y="998"/>
                  </a:cubicBezTo>
                  <a:cubicBezTo>
                    <a:pt x="5701" y="998"/>
                    <a:pt x="5653" y="1001"/>
                    <a:pt x="5605" y="1006"/>
                  </a:cubicBezTo>
                  <a:cubicBezTo>
                    <a:pt x="5513" y="1014"/>
                    <a:pt x="5421" y="1019"/>
                    <a:pt x="5330" y="1019"/>
                  </a:cubicBezTo>
                  <a:cubicBezTo>
                    <a:pt x="5054" y="1019"/>
                    <a:pt x="4779" y="981"/>
                    <a:pt x="4504" y="906"/>
                  </a:cubicBezTo>
                  <a:cubicBezTo>
                    <a:pt x="4204" y="806"/>
                    <a:pt x="3904" y="739"/>
                    <a:pt x="3603" y="706"/>
                  </a:cubicBezTo>
                  <a:cubicBezTo>
                    <a:pt x="3573" y="703"/>
                    <a:pt x="3543" y="702"/>
                    <a:pt x="3513" y="702"/>
                  </a:cubicBezTo>
                  <a:cubicBezTo>
                    <a:pt x="3326" y="702"/>
                    <a:pt x="3133" y="747"/>
                    <a:pt x="2952" y="747"/>
                  </a:cubicBezTo>
                  <a:cubicBezTo>
                    <a:pt x="2802" y="747"/>
                    <a:pt x="2660" y="716"/>
                    <a:pt x="2536" y="606"/>
                  </a:cubicBezTo>
                  <a:cubicBezTo>
                    <a:pt x="2469" y="506"/>
                    <a:pt x="2369" y="439"/>
                    <a:pt x="2236" y="406"/>
                  </a:cubicBezTo>
                  <a:cubicBezTo>
                    <a:pt x="2169" y="389"/>
                    <a:pt x="2102" y="381"/>
                    <a:pt x="2031" y="381"/>
                  </a:cubicBezTo>
                  <a:cubicBezTo>
                    <a:pt x="1961" y="381"/>
                    <a:pt x="1885" y="389"/>
                    <a:pt x="1802" y="406"/>
                  </a:cubicBezTo>
                  <a:cubicBezTo>
                    <a:pt x="1686" y="406"/>
                    <a:pt x="1387" y="437"/>
                    <a:pt x="1084" y="437"/>
                  </a:cubicBezTo>
                  <a:cubicBezTo>
                    <a:pt x="689" y="437"/>
                    <a:pt x="286" y="384"/>
                    <a:pt x="268" y="139"/>
                  </a:cubicBezTo>
                  <a:cubicBezTo>
                    <a:pt x="268" y="52"/>
                    <a:pt x="195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4571500" y="2884275"/>
              <a:ext cx="188300" cy="54450"/>
            </a:xfrm>
            <a:custGeom>
              <a:avLst/>
              <a:gdLst/>
              <a:ahLst/>
              <a:cxnLst/>
              <a:rect l="l" t="t" r="r" b="b"/>
              <a:pathLst>
                <a:path w="7532" h="2178" extrusionOk="0">
                  <a:moveTo>
                    <a:pt x="173" y="0"/>
                  </a:moveTo>
                  <a:cubicBezTo>
                    <a:pt x="89" y="0"/>
                    <a:pt x="0" y="74"/>
                    <a:pt x="45" y="163"/>
                  </a:cubicBezTo>
                  <a:cubicBezTo>
                    <a:pt x="232" y="538"/>
                    <a:pt x="624" y="767"/>
                    <a:pt x="1030" y="767"/>
                  </a:cubicBezTo>
                  <a:cubicBezTo>
                    <a:pt x="1057" y="767"/>
                    <a:pt x="1085" y="766"/>
                    <a:pt x="1112" y="764"/>
                  </a:cubicBezTo>
                  <a:cubicBezTo>
                    <a:pt x="1412" y="764"/>
                    <a:pt x="1712" y="664"/>
                    <a:pt x="1979" y="664"/>
                  </a:cubicBezTo>
                  <a:cubicBezTo>
                    <a:pt x="2380" y="664"/>
                    <a:pt x="2713" y="830"/>
                    <a:pt x="2947" y="1131"/>
                  </a:cubicBezTo>
                  <a:cubicBezTo>
                    <a:pt x="3247" y="1564"/>
                    <a:pt x="3747" y="1831"/>
                    <a:pt x="4314" y="1831"/>
                  </a:cubicBezTo>
                  <a:cubicBezTo>
                    <a:pt x="4581" y="1831"/>
                    <a:pt x="4815" y="1731"/>
                    <a:pt x="5048" y="1598"/>
                  </a:cubicBezTo>
                  <a:cubicBezTo>
                    <a:pt x="5136" y="1558"/>
                    <a:pt x="5212" y="1541"/>
                    <a:pt x="5281" y="1541"/>
                  </a:cubicBezTo>
                  <a:cubicBezTo>
                    <a:pt x="5501" y="1541"/>
                    <a:pt x="5646" y="1712"/>
                    <a:pt x="5849" y="1864"/>
                  </a:cubicBezTo>
                  <a:cubicBezTo>
                    <a:pt x="6049" y="1998"/>
                    <a:pt x="6249" y="2098"/>
                    <a:pt x="6483" y="2098"/>
                  </a:cubicBezTo>
                  <a:lnTo>
                    <a:pt x="6883" y="2098"/>
                  </a:lnTo>
                  <a:cubicBezTo>
                    <a:pt x="7050" y="2098"/>
                    <a:pt x="7150" y="2165"/>
                    <a:pt x="7283" y="2165"/>
                  </a:cubicBezTo>
                  <a:cubicBezTo>
                    <a:pt x="7306" y="2174"/>
                    <a:pt x="7328" y="2178"/>
                    <a:pt x="7348" y="2178"/>
                  </a:cubicBezTo>
                  <a:cubicBezTo>
                    <a:pt x="7473" y="2178"/>
                    <a:pt x="7532" y="2017"/>
                    <a:pt x="7417" y="1931"/>
                  </a:cubicBezTo>
                  <a:cubicBezTo>
                    <a:pt x="7324" y="1816"/>
                    <a:pt x="7153" y="1780"/>
                    <a:pt x="6989" y="1780"/>
                  </a:cubicBezTo>
                  <a:cubicBezTo>
                    <a:pt x="6916" y="1780"/>
                    <a:pt x="6845" y="1787"/>
                    <a:pt x="6783" y="1798"/>
                  </a:cubicBezTo>
                  <a:cubicBezTo>
                    <a:pt x="6744" y="1802"/>
                    <a:pt x="6706" y="1804"/>
                    <a:pt x="6668" y="1804"/>
                  </a:cubicBezTo>
                  <a:cubicBezTo>
                    <a:pt x="6414" y="1804"/>
                    <a:pt x="6186" y="1709"/>
                    <a:pt x="5982" y="1564"/>
                  </a:cubicBezTo>
                  <a:cubicBezTo>
                    <a:pt x="5815" y="1397"/>
                    <a:pt x="5615" y="1264"/>
                    <a:pt x="5415" y="1231"/>
                  </a:cubicBezTo>
                  <a:cubicBezTo>
                    <a:pt x="5374" y="1221"/>
                    <a:pt x="5334" y="1217"/>
                    <a:pt x="5296" y="1217"/>
                  </a:cubicBezTo>
                  <a:cubicBezTo>
                    <a:pt x="5058" y="1217"/>
                    <a:pt x="4878" y="1378"/>
                    <a:pt x="4648" y="1464"/>
                  </a:cubicBezTo>
                  <a:cubicBezTo>
                    <a:pt x="4523" y="1502"/>
                    <a:pt x="4393" y="1520"/>
                    <a:pt x="4264" y="1520"/>
                  </a:cubicBezTo>
                  <a:cubicBezTo>
                    <a:pt x="4049" y="1520"/>
                    <a:pt x="3835" y="1468"/>
                    <a:pt x="3647" y="1364"/>
                  </a:cubicBezTo>
                  <a:cubicBezTo>
                    <a:pt x="3414" y="1164"/>
                    <a:pt x="3180" y="930"/>
                    <a:pt x="2980" y="697"/>
                  </a:cubicBezTo>
                  <a:cubicBezTo>
                    <a:pt x="2747" y="463"/>
                    <a:pt x="2446" y="363"/>
                    <a:pt x="2146" y="330"/>
                  </a:cubicBezTo>
                  <a:cubicBezTo>
                    <a:pt x="1832" y="330"/>
                    <a:pt x="1386" y="463"/>
                    <a:pt x="999" y="463"/>
                  </a:cubicBezTo>
                  <a:cubicBezTo>
                    <a:pt x="686" y="463"/>
                    <a:pt x="412" y="376"/>
                    <a:pt x="278" y="63"/>
                  </a:cubicBezTo>
                  <a:cubicBezTo>
                    <a:pt x="256" y="19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4638475" y="2958425"/>
              <a:ext cx="50075" cy="15000"/>
            </a:xfrm>
            <a:custGeom>
              <a:avLst/>
              <a:gdLst/>
              <a:ahLst/>
              <a:cxnLst/>
              <a:rect l="l" t="t" r="r" b="b"/>
              <a:pathLst>
                <a:path w="2003" h="600" extrusionOk="0">
                  <a:moveTo>
                    <a:pt x="150" y="0"/>
                  </a:moveTo>
                  <a:cubicBezTo>
                    <a:pt x="98" y="0"/>
                    <a:pt x="48" y="29"/>
                    <a:pt x="34" y="99"/>
                  </a:cubicBezTo>
                  <a:cubicBezTo>
                    <a:pt x="1" y="266"/>
                    <a:pt x="101" y="433"/>
                    <a:pt x="234" y="500"/>
                  </a:cubicBezTo>
                  <a:cubicBezTo>
                    <a:pt x="401" y="566"/>
                    <a:pt x="568" y="600"/>
                    <a:pt x="735" y="600"/>
                  </a:cubicBezTo>
                  <a:lnTo>
                    <a:pt x="1302" y="600"/>
                  </a:lnTo>
                  <a:cubicBezTo>
                    <a:pt x="1502" y="600"/>
                    <a:pt x="1702" y="600"/>
                    <a:pt x="1902" y="533"/>
                  </a:cubicBezTo>
                  <a:cubicBezTo>
                    <a:pt x="1969" y="500"/>
                    <a:pt x="2002" y="366"/>
                    <a:pt x="1902" y="333"/>
                  </a:cubicBezTo>
                  <a:cubicBezTo>
                    <a:pt x="1690" y="309"/>
                    <a:pt x="1461" y="286"/>
                    <a:pt x="1227" y="286"/>
                  </a:cubicBezTo>
                  <a:cubicBezTo>
                    <a:pt x="1130" y="286"/>
                    <a:pt x="1033" y="290"/>
                    <a:pt x="935" y="299"/>
                  </a:cubicBezTo>
                  <a:lnTo>
                    <a:pt x="535" y="299"/>
                  </a:lnTo>
                  <a:cubicBezTo>
                    <a:pt x="368" y="299"/>
                    <a:pt x="268" y="266"/>
                    <a:pt x="301" y="133"/>
                  </a:cubicBezTo>
                  <a:cubicBezTo>
                    <a:pt x="301" y="55"/>
                    <a:pt x="223" y="0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4765250" y="2947550"/>
              <a:ext cx="71850" cy="78350"/>
            </a:xfrm>
            <a:custGeom>
              <a:avLst/>
              <a:gdLst/>
              <a:ahLst/>
              <a:cxnLst/>
              <a:rect l="l" t="t" r="r" b="b"/>
              <a:pathLst>
                <a:path w="2874" h="3134" extrusionOk="0">
                  <a:moveTo>
                    <a:pt x="234" y="1"/>
                  </a:moveTo>
                  <a:cubicBezTo>
                    <a:pt x="134" y="1"/>
                    <a:pt x="134" y="67"/>
                    <a:pt x="100" y="134"/>
                  </a:cubicBezTo>
                  <a:cubicBezTo>
                    <a:pt x="0" y="267"/>
                    <a:pt x="134" y="501"/>
                    <a:pt x="200" y="601"/>
                  </a:cubicBezTo>
                  <a:cubicBezTo>
                    <a:pt x="300" y="734"/>
                    <a:pt x="467" y="835"/>
                    <a:pt x="634" y="901"/>
                  </a:cubicBezTo>
                  <a:cubicBezTo>
                    <a:pt x="801" y="968"/>
                    <a:pt x="1001" y="1001"/>
                    <a:pt x="1201" y="1068"/>
                  </a:cubicBezTo>
                  <a:cubicBezTo>
                    <a:pt x="1301" y="1068"/>
                    <a:pt x="1401" y="1101"/>
                    <a:pt x="1434" y="1201"/>
                  </a:cubicBezTo>
                  <a:cubicBezTo>
                    <a:pt x="1434" y="1268"/>
                    <a:pt x="1434" y="1368"/>
                    <a:pt x="1434" y="1468"/>
                  </a:cubicBezTo>
                  <a:cubicBezTo>
                    <a:pt x="1434" y="1835"/>
                    <a:pt x="1635" y="2135"/>
                    <a:pt x="1968" y="2336"/>
                  </a:cubicBezTo>
                  <a:cubicBezTo>
                    <a:pt x="2102" y="2436"/>
                    <a:pt x="2235" y="2569"/>
                    <a:pt x="2335" y="2736"/>
                  </a:cubicBezTo>
                  <a:cubicBezTo>
                    <a:pt x="2368" y="2869"/>
                    <a:pt x="2502" y="3003"/>
                    <a:pt x="2635" y="3103"/>
                  </a:cubicBezTo>
                  <a:cubicBezTo>
                    <a:pt x="2657" y="3125"/>
                    <a:pt x="2682" y="3134"/>
                    <a:pt x="2706" y="3134"/>
                  </a:cubicBezTo>
                  <a:cubicBezTo>
                    <a:pt x="2794" y="3134"/>
                    <a:pt x="2873" y="3014"/>
                    <a:pt x="2769" y="2936"/>
                  </a:cubicBezTo>
                  <a:cubicBezTo>
                    <a:pt x="2669" y="2836"/>
                    <a:pt x="2569" y="2703"/>
                    <a:pt x="2502" y="2602"/>
                  </a:cubicBezTo>
                  <a:cubicBezTo>
                    <a:pt x="2402" y="2436"/>
                    <a:pt x="2302" y="2336"/>
                    <a:pt x="2168" y="2236"/>
                  </a:cubicBezTo>
                  <a:cubicBezTo>
                    <a:pt x="1868" y="2035"/>
                    <a:pt x="1701" y="1702"/>
                    <a:pt x="1735" y="1335"/>
                  </a:cubicBezTo>
                  <a:cubicBezTo>
                    <a:pt x="1735" y="1201"/>
                    <a:pt x="1668" y="1035"/>
                    <a:pt x="1568" y="935"/>
                  </a:cubicBezTo>
                  <a:cubicBezTo>
                    <a:pt x="1434" y="835"/>
                    <a:pt x="1268" y="768"/>
                    <a:pt x="1101" y="734"/>
                  </a:cubicBezTo>
                  <a:cubicBezTo>
                    <a:pt x="934" y="701"/>
                    <a:pt x="767" y="634"/>
                    <a:pt x="601" y="534"/>
                  </a:cubicBezTo>
                  <a:cubicBezTo>
                    <a:pt x="467" y="434"/>
                    <a:pt x="367" y="267"/>
                    <a:pt x="367" y="101"/>
                  </a:cubicBezTo>
                  <a:cubicBezTo>
                    <a:pt x="334" y="34"/>
                    <a:pt x="267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4742725" y="2990950"/>
              <a:ext cx="34225" cy="40025"/>
            </a:xfrm>
            <a:custGeom>
              <a:avLst/>
              <a:gdLst/>
              <a:ahLst/>
              <a:cxnLst/>
              <a:rect l="l" t="t" r="r" b="b"/>
              <a:pathLst>
                <a:path w="1369" h="1601" extrusionOk="0">
                  <a:moveTo>
                    <a:pt x="174" y="0"/>
                  </a:moveTo>
                  <a:cubicBezTo>
                    <a:pt x="119" y="0"/>
                    <a:pt x="62" y="29"/>
                    <a:pt x="34" y="99"/>
                  </a:cubicBezTo>
                  <a:cubicBezTo>
                    <a:pt x="0" y="266"/>
                    <a:pt x="0" y="466"/>
                    <a:pt x="101" y="633"/>
                  </a:cubicBezTo>
                  <a:cubicBezTo>
                    <a:pt x="201" y="766"/>
                    <a:pt x="401" y="766"/>
                    <a:pt x="534" y="866"/>
                  </a:cubicBezTo>
                  <a:cubicBezTo>
                    <a:pt x="668" y="933"/>
                    <a:pt x="801" y="1033"/>
                    <a:pt x="834" y="1200"/>
                  </a:cubicBezTo>
                  <a:cubicBezTo>
                    <a:pt x="901" y="1367"/>
                    <a:pt x="968" y="1600"/>
                    <a:pt x="1201" y="1600"/>
                  </a:cubicBezTo>
                  <a:cubicBezTo>
                    <a:pt x="1268" y="1600"/>
                    <a:pt x="1301" y="1567"/>
                    <a:pt x="1335" y="1500"/>
                  </a:cubicBezTo>
                  <a:cubicBezTo>
                    <a:pt x="1368" y="1467"/>
                    <a:pt x="1335" y="1400"/>
                    <a:pt x="1301" y="1367"/>
                  </a:cubicBezTo>
                  <a:cubicBezTo>
                    <a:pt x="1268" y="1333"/>
                    <a:pt x="1235" y="1333"/>
                    <a:pt x="1235" y="1300"/>
                  </a:cubicBezTo>
                  <a:cubicBezTo>
                    <a:pt x="1201" y="1267"/>
                    <a:pt x="1201" y="1233"/>
                    <a:pt x="1168" y="1233"/>
                  </a:cubicBezTo>
                  <a:cubicBezTo>
                    <a:pt x="1168" y="1167"/>
                    <a:pt x="1135" y="1100"/>
                    <a:pt x="1101" y="1033"/>
                  </a:cubicBezTo>
                  <a:cubicBezTo>
                    <a:pt x="1035" y="900"/>
                    <a:pt x="934" y="766"/>
                    <a:pt x="801" y="666"/>
                  </a:cubicBezTo>
                  <a:cubicBezTo>
                    <a:pt x="734" y="633"/>
                    <a:pt x="668" y="566"/>
                    <a:pt x="601" y="533"/>
                  </a:cubicBezTo>
                  <a:cubicBezTo>
                    <a:pt x="534" y="533"/>
                    <a:pt x="434" y="500"/>
                    <a:pt x="367" y="466"/>
                  </a:cubicBezTo>
                  <a:cubicBezTo>
                    <a:pt x="301" y="433"/>
                    <a:pt x="301" y="266"/>
                    <a:pt x="301" y="133"/>
                  </a:cubicBezTo>
                  <a:cubicBezTo>
                    <a:pt x="320" y="55"/>
                    <a:pt x="250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4827775" y="2915025"/>
              <a:ext cx="91500" cy="131350"/>
            </a:xfrm>
            <a:custGeom>
              <a:avLst/>
              <a:gdLst/>
              <a:ahLst/>
              <a:cxnLst/>
              <a:rect l="l" t="t" r="r" b="b"/>
              <a:pathLst>
                <a:path w="3660" h="5254" extrusionOk="0">
                  <a:moveTo>
                    <a:pt x="151" y="1"/>
                  </a:moveTo>
                  <a:cubicBezTo>
                    <a:pt x="93" y="1"/>
                    <a:pt x="34" y="34"/>
                    <a:pt x="34" y="101"/>
                  </a:cubicBezTo>
                  <a:cubicBezTo>
                    <a:pt x="1" y="568"/>
                    <a:pt x="234" y="1001"/>
                    <a:pt x="601" y="1235"/>
                  </a:cubicBezTo>
                  <a:cubicBezTo>
                    <a:pt x="801" y="1368"/>
                    <a:pt x="1135" y="1402"/>
                    <a:pt x="1302" y="1602"/>
                  </a:cubicBezTo>
                  <a:cubicBezTo>
                    <a:pt x="1435" y="1769"/>
                    <a:pt x="1435" y="2069"/>
                    <a:pt x="1569" y="2269"/>
                  </a:cubicBezTo>
                  <a:cubicBezTo>
                    <a:pt x="1702" y="2502"/>
                    <a:pt x="1902" y="2603"/>
                    <a:pt x="2002" y="2836"/>
                  </a:cubicBezTo>
                  <a:cubicBezTo>
                    <a:pt x="2102" y="3036"/>
                    <a:pt x="2069" y="3403"/>
                    <a:pt x="2202" y="3703"/>
                  </a:cubicBezTo>
                  <a:cubicBezTo>
                    <a:pt x="2336" y="3937"/>
                    <a:pt x="2536" y="4170"/>
                    <a:pt x="2736" y="4404"/>
                  </a:cubicBezTo>
                  <a:cubicBezTo>
                    <a:pt x="2936" y="4704"/>
                    <a:pt x="3170" y="4971"/>
                    <a:pt x="3437" y="5238"/>
                  </a:cubicBezTo>
                  <a:cubicBezTo>
                    <a:pt x="3458" y="5248"/>
                    <a:pt x="3478" y="5253"/>
                    <a:pt x="3497" y="5253"/>
                  </a:cubicBezTo>
                  <a:cubicBezTo>
                    <a:pt x="3598" y="5253"/>
                    <a:pt x="3660" y="5122"/>
                    <a:pt x="3603" y="5038"/>
                  </a:cubicBezTo>
                  <a:cubicBezTo>
                    <a:pt x="3303" y="4504"/>
                    <a:pt x="2770" y="4137"/>
                    <a:pt x="2469" y="3603"/>
                  </a:cubicBezTo>
                  <a:cubicBezTo>
                    <a:pt x="2303" y="3336"/>
                    <a:pt x="2403" y="3036"/>
                    <a:pt x="2269" y="2769"/>
                  </a:cubicBezTo>
                  <a:cubicBezTo>
                    <a:pt x="2169" y="2569"/>
                    <a:pt x="2036" y="2402"/>
                    <a:pt x="1902" y="2269"/>
                  </a:cubicBezTo>
                  <a:cubicBezTo>
                    <a:pt x="1769" y="2069"/>
                    <a:pt x="1669" y="1835"/>
                    <a:pt x="1602" y="1568"/>
                  </a:cubicBezTo>
                  <a:cubicBezTo>
                    <a:pt x="1502" y="1402"/>
                    <a:pt x="1369" y="1268"/>
                    <a:pt x="1168" y="1202"/>
                  </a:cubicBezTo>
                  <a:cubicBezTo>
                    <a:pt x="935" y="1135"/>
                    <a:pt x="701" y="1001"/>
                    <a:pt x="535" y="835"/>
                  </a:cubicBezTo>
                  <a:cubicBezTo>
                    <a:pt x="368" y="601"/>
                    <a:pt x="268" y="368"/>
                    <a:pt x="268" y="101"/>
                  </a:cubicBezTo>
                  <a:cubicBezTo>
                    <a:pt x="268" y="34"/>
                    <a:pt x="209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4855000" y="2846075"/>
              <a:ext cx="125775" cy="180925"/>
            </a:xfrm>
            <a:custGeom>
              <a:avLst/>
              <a:gdLst/>
              <a:ahLst/>
              <a:cxnLst/>
              <a:rect l="l" t="t" r="r" b="b"/>
              <a:pathLst>
                <a:path w="5031" h="7237" extrusionOk="0">
                  <a:moveTo>
                    <a:pt x="276" y="0"/>
                  </a:moveTo>
                  <a:cubicBezTo>
                    <a:pt x="223" y="0"/>
                    <a:pt x="168" y="17"/>
                    <a:pt x="113" y="57"/>
                  </a:cubicBezTo>
                  <a:cubicBezTo>
                    <a:pt x="1" y="113"/>
                    <a:pt x="77" y="239"/>
                    <a:pt x="163" y="239"/>
                  </a:cubicBezTo>
                  <a:cubicBezTo>
                    <a:pt x="180" y="239"/>
                    <a:pt x="197" y="234"/>
                    <a:pt x="213" y="224"/>
                  </a:cubicBezTo>
                  <a:cubicBezTo>
                    <a:pt x="246" y="201"/>
                    <a:pt x="274" y="191"/>
                    <a:pt x="296" y="191"/>
                  </a:cubicBezTo>
                  <a:cubicBezTo>
                    <a:pt x="478" y="191"/>
                    <a:pt x="346" y="831"/>
                    <a:pt x="346" y="891"/>
                  </a:cubicBezTo>
                  <a:cubicBezTo>
                    <a:pt x="346" y="1024"/>
                    <a:pt x="380" y="1158"/>
                    <a:pt x="480" y="1258"/>
                  </a:cubicBezTo>
                  <a:cubicBezTo>
                    <a:pt x="613" y="1424"/>
                    <a:pt x="813" y="1491"/>
                    <a:pt x="1013" y="1524"/>
                  </a:cubicBezTo>
                  <a:cubicBezTo>
                    <a:pt x="1247" y="1524"/>
                    <a:pt x="1480" y="1591"/>
                    <a:pt x="1714" y="1691"/>
                  </a:cubicBezTo>
                  <a:cubicBezTo>
                    <a:pt x="1881" y="1791"/>
                    <a:pt x="1814" y="1991"/>
                    <a:pt x="1881" y="2192"/>
                  </a:cubicBezTo>
                  <a:cubicBezTo>
                    <a:pt x="1947" y="2325"/>
                    <a:pt x="2014" y="2458"/>
                    <a:pt x="2148" y="2559"/>
                  </a:cubicBezTo>
                  <a:cubicBezTo>
                    <a:pt x="2314" y="2725"/>
                    <a:pt x="2481" y="2892"/>
                    <a:pt x="2648" y="3059"/>
                  </a:cubicBezTo>
                  <a:cubicBezTo>
                    <a:pt x="2815" y="3226"/>
                    <a:pt x="2915" y="3426"/>
                    <a:pt x="2915" y="3693"/>
                  </a:cubicBezTo>
                  <a:cubicBezTo>
                    <a:pt x="2981" y="4060"/>
                    <a:pt x="3148" y="4393"/>
                    <a:pt x="3382" y="4660"/>
                  </a:cubicBezTo>
                  <a:cubicBezTo>
                    <a:pt x="3915" y="5494"/>
                    <a:pt x="4282" y="6395"/>
                    <a:pt x="4849" y="7195"/>
                  </a:cubicBezTo>
                  <a:cubicBezTo>
                    <a:pt x="4859" y="7224"/>
                    <a:pt x="4880" y="7237"/>
                    <a:pt x="4904" y="7237"/>
                  </a:cubicBezTo>
                  <a:cubicBezTo>
                    <a:pt x="4961" y="7237"/>
                    <a:pt x="5030" y="7166"/>
                    <a:pt x="4983" y="7095"/>
                  </a:cubicBezTo>
                  <a:cubicBezTo>
                    <a:pt x="4649" y="6094"/>
                    <a:pt x="3982" y="5260"/>
                    <a:pt x="3448" y="4360"/>
                  </a:cubicBezTo>
                  <a:cubicBezTo>
                    <a:pt x="3415" y="4260"/>
                    <a:pt x="3348" y="4160"/>
                    <a:pt x="3282" y="4060"/>
                  </a:cubicBezTo>
                  <a:cubicBezTo>
                    <a:pt x="3215" y="3926"/>
                    <a:pt x="3148" y="3759"/>
                    <a:pt x="3182" y="3626"/>
                  </a:cubicBezTo>
                  <a:cubicBezTo>
                    <a:pt x="3182" y="3426"/>
                    <a:pt x="3115" y="3292"/>
                    <a:pt x="3015" y="3159"/>
                  </a:cubicBezTo>
                  <a:cubicBezTo>
                    <a:pt x="2881" y="2959"/>
                    <a:pt x="2681" y="2792"/>
                    <a:pt x="2514" y="2625"/>
                  </a:cubicBezTo>
                  <a:cubicBezTo>
                    <a:pt x="2314" y="2492"/>
                    <a:pt x="2181" y="2292"/>
                    <a:pt x="2081" y="2092"/>
                  </a:cubicBezTo>
                  <a:cubicBezTo>
                    <a:pt x="1981" y="1791"/>
                    <a:pt x="2014" y="1591"/>
                    <a:pt x="1681" y="1458"/>
                  </a:cubicBezTo>
                  <a:cubicBezTo>
                    <a:pt x="1414" y="1358"/>
                    <a:pt x="1180" y="1324"/>
                    <a:pt x="913" y="1258"/>
                  </a:cubicBezTo>
                  <a:cubicBezTo>
                    <a:pt x="747" y="1224"/>
                    <a:pt x="613" y="1158"/>
                    <a:pt x="580" y="991"/>
                  </a:cubicBezTo>
                  <a:cubicBezTo>
                    <a:pt x="580" y="824"/>
                    <a:pt x="680" y="557"/>
                    <a:pt x="646" y="357"/>
                  </a:cubicBezTo>
                  <a:cubicBezTo>
                    <a:pt x="596" y="179"/>
                    <a:pt x="447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4941200" y="2858700"/>
              <a:ext cx="85075" cy="89700"/>
            </a:xfrm>
            <a:custGeom>
              <a:avLst/>
              <a:gdLst/>
              <a:ahLst/>
              <a:cxnLst/>
              <a:rect l="l" t="t" r="r" b="b"/>
              <a:pathLst>
                <a:path w="3403" h="3588" extrusionOk="0">
                  <a:moveTo>
                    <a:pt x="207" y="0"/>
                  </a:moveTo>
                  <a:cubicBezTo>
                    <a:pt x="162" y="0"/>
                    <a:pt x="115" y="27"/>
                    <a:pt x="101" y="85"/>
                  </a:cubicBezTo>
                  <a:cubicBezTo>
                    <a:pt x="0" y="486"/>
                    <a:pt x="167" y="886"/>
                    <a:pt x="501" y="1086"/>
                  </a:cubicBezTo>
                  <a:cubicBezTo>
                    <a:pt x="668" y="1220"/>
                    <a:pt x="834" y="1286"/>
                    <a:pt x="1035" y="1353"/>
                  </a:cubicBezTo>
                  <a:cubicBezTo>
                    <a:pt x="1268" y="1386"/>
                    <a:pt x="1468" y="1420"/>
                    <a:pt x="1668" y="1486"/>
                  </a:cubicBezTo>
                  <a:cubicBezTo>
                    <a:pt x="1868" y="1587"/>
                    <a:pt x="1935" y="1787"/>
                    <a:pt x="2035" y="1987"/>
                  </a:cubicBezTo>
                  <a:cubicBezTo>
                    <a:pt x="2169" y="2187"/>
                    <a:pt x="2269" y="2387"/>
                    <a:pt x="2402" y="2587"/>
                  </a:cubicBezTo>
                  <a:cubicBezTo>
                    <a:pt x="2536" y="2754"/>
                    <a:pt x="2669" y="2954"/>
                    <a:pt x="2836" y="3121"/>
                  </a:cubicBezTo>
                  <a:cubicBezTo>
                    <a:pt x="2936" y="3288"/>
                    <a:pt x="3103" y="3521"/>
                    <a:pt x="3269" y="3588"/>
                  </a:cubicBezTo>
                  <a:cubicBezTo>
                    <a:pt x="3336" y="3588"/>
                    <a:pt x="3403" y="3555"/>
                    <a:pt x="3370" y="3488"/>
                  </a:cubicBezTo>
                  <a:cubicBezTo>
                    <a:pt x="3336" y="3321"/>
                    <a:pt x="3136" y="3154"/>
                    <a:pt x="3003" y="2988"/>
                  </a:cubicBezTo>
                  <a:cubicBezTo>
                    <a:pt x="2869" y="2821"/>
                    <a:pt x="2736" y="2654"/>
                    <a:pt x="2636" y="2521"/>
                  </a:cubicBezTo>
                  <a:cubicBezTo>
                    <a:pt x="2502" y="2354"/>
                    <a:pt x="2369" y="2154"/>
                    <a:pt x="2269" y="1953"/>
                  </a:cubicBezTo>
                  <a:cubicBezTo>
                    <a:pt x="2202" y="1787"/>
                    <a:pt x="2102" y="1620"/>
                    <a:pt x="2002" y="1486"/>
                  </a:cubicBezTo>
                  <a:cubicBezTo>
                    <a:pt x="1735" y="1186"/>
                    <a:pt x="1301" y="1220"/>
                    <a:pt x="968" y="1053"/>
                  </a:cubicBezTo>
                  <a:cubicBezTo>
                    <a:pt x="534" y="953"/>
                    <a:pt x="267" y="552"/>
                    <a:pt x="301" y="119"/>
                  </a:cubicBezTo>
                  <a:cubicBezTo>
                    <a:pt x="319" y="44"/>
                    <a:pt x="265" y="0"/>
                    <a:pt x="2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4830275" y="2714550"/>
              <a:ext cx="76300" cy="49550"/>
            </a:xfrm>
            <a:custGeom>
              <a:avLst/>
              <a:gdLst/>
              <a:ahLst/>
              <a:cxnLst/>
              <a:rect l="l" t="t" r="r" b="b"/>
              <a:pathLst>
                <a:path w="3052" h="1982" extrusionOk="0">
                  <a:moveTo>
                    <a:pt x="2697" y="1"/>
                  </a:moveTo>
                  <a:cubicBezTo>
                    <a:pt x="2629" y="1"/>
                    <a:pt x="2563" y="17"/>
                    <a:pt x="2503" y="47"/>
                  </a:cubicBezTo>
                  <a:cubicBezTo>
                    <a:pt x="2403" y="81"/>
                    <a:pt x="2369" y="114"/>
                    <a:pt x="2303" y="181"/>
                  </a:cubicBezTo>
                  <a:cubicBezTo>
                    <a:pt x="2236" y="214"/>
                    <a:pt x="2203" y="347"/>
                    <a:pt x="2102" y="381"/>
                  </a:cubicBezTo>
                  <a:cubicBezTo>
                    <a:pt x="2036" y="381"/>
                    <a:pt x="2002" y="314"/>
                    <a:pt x="1902" y="281"/>
                  </a:cubicBezTo>
                  <a:cubicBezTo>
                    <a:pt x="1883" y="271"/>
                    <a:pt x="1863" y="267"/>
                    <a:pt x="1844" y="267"/>
                  </a:cubicBezTo>
                  <a:cubicBezTo>
                    <a:pt x="1797" y="267"/>
                    <a:pt x="1749" y="291"/>
                    <a:pt x="1702" y="314"/>
                  </a:cubicBezTo>
                  <a:cubicBezTo>
                    <a:pt x="1569" y="414"/>
                    <a:pt x="1469" y="548"/>
                    <a:pt x="1435" y="681"/>
                  </a:cubicBezTo>
                  <a:cubicBezTo>
                    <a:pt x="1402" y="748"/>
                    <a:pt x="1335" y="814"/>
                    <a:pt x="1269" y="881"/>
                  </a:cubicBezTo>
                  <a:cubicBezTo>
                    <a:pt x="1229" y="901"/>
                    <a:pt x="1199" y="909"/>
                    <a:pt x="1174" y="909"/>
                  </a:cubicBezTo>
                  <a:cubicBezTo>
                    <a:pt x="1113" y="909"/>
                    <a:pt x="1082" y="862"/>
                    <a:pt x="1035" y="814"/>
                  </a:cubicBezTo>
                  <a:cubicBezTo>
                    <a:pt x="979" y="773"/>
                    <a:pt x="923" y="754"/>
                    <a:pt x="870" y="754"/>
                  </a:cubicBezTo>
                  <a:cubicBezTo>
                    <a:pt x="796" y="754"/>
                    <a:pt x="726" y="790"/>
                    <a:pt x="668" y="848"/>
                  </a:cubicBezTo>
                  <a:cubicBezTo>
                    <a:pt x="568" y="981"/>
                    <a:pt x="501" y="1148"/>
                    <a:pt x="468" y="1315"/>
                  </a:cubicBezTo>
                  <a:cubicBezTo>
                    <a:pt x="435" y="1448"/>
                    <a:pt x="368" y="1715"/>
                    <a:pt x="201" y="1715"/>
                  </a:cubicBezTo>
                  <a:cubicBezTo>
                    <a:pt x="1" y="1715"/>
                    <a:pt x="1" y="1949"/>
                    <a:pt x="168" y="1982"/>
                  </a:cubicBezTo>
                  <a:cubicBezTo>
                    <a:pt x="535" y="1982"/>
                    <a:pt x="668" y="1615"/>
                    <a:pt x="735" y="1315"/>
                  </a:cubicBezTo>
                  <a:cubicBezTo>
                    <a:pt x="735" y="1248"/>
                    <a:pt x="768" y="1015"/>
                    <a:pt x="868" y="981"/>
                  </a:cubicBezTo>
                  <a:cubicBezTo>
                    <a:pt x="935" y="981"/>
                    <a:pt x="1002" y="1081"/>
                    <a:pt x="1035" y="1115"/>
                  </a:cubicBezTo>
                  <a:cubicBezTo>
                    <a:pt x="1084" y="1127"/>
                    <a:pt x="1137" y="1135"/>
                    <a:pt x="1190" y="1135"/>
                  </a:cubicBezTo>
                  <a:cubicBezTo>
                    <a:pt x="1282" y="1135"/>
                    <a:pt x="1372" y="1111"/>
                    <a:pt x="1435" y="1048"/>
                  </a:cubicBezTo>
                  <a:cubicBezTo>
                    <a:pt x="1535" y="948"/>
                    <a:pt x="1635" y="814"/>
                    <a:pt x="1669" y="681"/>
                  </a:cubicBezTo>
                  <a:cubicBezTo>
                    <a:pt x="1702" y="648"/>
                    <a:pt x="1769" y="514"/>
                    <a:pt x="1836" y="514"/>
                  </a:cubicBezTo>
                  <a:cubicBezTo>
                    <a:pt x="1902" y="514"/>
                    <a:pt x="1902" y="548"/>
                    <a:pt x="1902" y="581"/>
                  </a:cubicBezTo>
                  <a:cubicBezTo>
                    <a:pt x="1936" y="581"/>
                    <a:pt x="1969" y="614"/>
                    <a:pt x="2002" y="614"/>
                  </a:cubicBezTo>
                  <a:cubicBezTo>
                    <a:pt x="2025" y="620"/>
                    <a:pt x="2049" y="623"/>
                    <a:pt x="2073" y="623"/>
                  </a:cubicBezTo>
                  <a:cubicBezTo>
                    <a:pt x="2190" y="623"/>
                    <a:pt x="2314" y="558"/>
                    <a:pt x="2369" y="448"/>
                  </a:cubicBezTo>
                  <a:cubicBezTo>
                    <a:pt x="2466" y="327"/>
                    <a:pt x="2563" y="241"/>
                    <a:pt x="2698" y="241"/>
                  </a:cubicBezTo>
                  <a:cubicBezTo>
                    <a:pt x="2749" y="241"/>
                    <a:pt x="2805" y="253"/>
                    <a:pt x="2870" y="281"/>
                  </a:cubicBezTo>
                  <a:cubicBezTo>
                    <a:pt x="2888" y="290"/>
                    <a:pt x="2906" y="294"/>
                    <a:pt x="2921" y="294"/>
                  </a:cubicBezTo>
                  <a:cubicBezTo>
                    <a:pt x="3018" y="294"/>
                    <a:pt x="3051" y="138"/>
                    <a:pt x="2936" y="81"/>
                  </a:cubicBezTo>
                  <a:cubicBezTo>
                    <a:pt x="2863" y="26"/>
                    <a:pt x="2779" y="1"/>
                    <a:pt x="26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4876425" y="2744825"/>
              <a:ext cx="77050" cy="59400"/>
            </a:xfrm>
            <a:custGeom>
              <a:avLst/>
              <a:gdLst/>
              <a:ahLst/>
              <a:cxnLst/>
              <a:rect l="l" t="t" r="r" b="b"/>
              <a:pathLst>
                <a:path w="3082" h="2376" extrusionOk="0">
                  <a:moveTo>
                    <a:pt x="2921" y="0"/>
                  </a:moveTo>
                  <a:cubicBezTo>
                    <a:pt x="2912" y="0"/>
                    <a:pt x="2902" y="1"/>
                    <a:pt x="2892" y="4"/>
                  </a:cubicBezTo>
                  <a:cubicBezTo>
                    <a:pt x="2525" y="70"/>
                    <a:pt x="2491" y="504"/>
                    <a:pt x="2191" y="638"/>
                  </a:cubicBezTo>
                  <a:cubicBezTo>
                    <a:pt x="2120" y="661"/>
                    <a:pt x="2066" y="685"/>
                    <a:pt x="2005" y="685"/>
                  </a:cubicBezTo>
                  <a:cubicBezTo>
                    <a:pt x="1980" y="685"/>
                    <a:pt x="1954" y="681"/>
                    <a:pt x="1924" y="671"/>
                  </a:cubicBezTo>
                  <a:cubicBezTo>
                    <a:pt x="1858" y="671"/>
                    <a:pt x="1791" y="638"/>
                    <a:pt x="1691" y="604"/>
                  </a:cubicBezTo>
                  <a:cubicBezTo>
                    <a:pt x="1557" y="604"/>
                    <a:pt x="1457" y="738"/>
                    <a:pt x="1457" y="871"/>
                  </a:cubicBezTo>
                  <a:cubicBezTo>
                    <a:pt x="1424" y="1004"/>
                    <a:pt x="1457" y="1338"/>
                    <a:pt x="1190" y="1371"/>
                  </a:cubicBezTo>
                  <a:cubicBezTo>
                    <a:pt x="1124" y="1371"/>
                    <a:pt x="1024" y="1305"/>
                    <a:pt x="924" y="1305"/>
                  </a:cubicBezTo>
                  <a:cubicBezTo>
                    <a:pt x="857" y="1338"/>
                    <a:pt x="790" y="1371"/>
                    <a:pt x="757" y="1405"/>
                  </a:cubicBezTo>
                  <a:cubicBezTo>
                    <a:pt x="657" y="1538"/>
                    <a:pt x="657" y="1672"/>
                    <a:pt x="557" y="1838"/>
                  </a:cubicBezTo>
                  <a:cubicBezTo>
                    <a:pt x="490" y="1972"/>
                    <a:pt x="323" y="2105"/>
                    <a:pt x="156" y="2139"/>
                  </a:cubicBezTo>
                  <a:cubicBezTo>
                    <a:pt x="1" y="2170"/>
                    <a:pt x="49" y="2375"/>
                    <a:pt x="164" y="2375"/>
                  </a:cubicBezTo>
                  <a:cubicBezTo>
                    <a:pt x="172" y="2375"/>
                    <a:pt x="181" y="2374"/>
                    <a:pt x="190" y="2372"/>
                  </a:cubicBezTo>
                  <a:cubicBezTo>
                    <a:pt x="523" y="2305"/>
                    <a:pt x="790" y="2039"/>
                    <a:pt x="890" y="1705"/>
                  </a:cubicBezTo>
                  <a:cubicBezTo>
                    <a:pt x="924" y="1638"/>
                    <a:pt x="924" y="1572"/>
                    <a:pt x="1024" y="1572"/>
                  </a:cubicBezTo>
                  <a:cubicBezTo>
                    <a:pt x="1077" y="1572"/>
                    <a:pt x="1130" y="1614"/>
                    <a:pt x="1201" y="1614"/>
                  </a:cubicBezTo>
                  <a:cubicBezTo>
                    <a:pt x="1219" y="1614"/>
                    <a:pt x="1237" y="1612"/>
                    <a:pt x="1257" y="1605"/>
                  </a:cubicBezTo>
                  <a:cubicBezTo>
                    <a:pt x="1424" y="1572"/>
                    <a:pt x="1591" y="1438"/>
                    <a:pt x="1624" y="1271"/>
                  </a:cubicBezTo>
                  <a:cubicBezTo>
                    <a:pt x="1657" y="1171"/>
                    <a:pt x="1657" y="1105"/>
                    <a:pt x="1691" y="1004"/>
                  </a:cubicBezTo>
                  <a:cubicBezTo>
                    <a:pt x="1691" y="971"/>
                    <a:pt x="1691" y="904"/>
                    <a:pt x="1691" y="871"/>
                  </a:cubicBezTo>
                  <a:cubicBezTo>
                    <a:pt x="1724" y="871"/>
                    <a:pt x="1758" y="871"/>
                    <a:pt x="1791" y="904"/>
                  </a:cubicBezTo>
                  <a:cubicBezTo>
                    <a:pt x="1858" y="938"/>
                    <a:pt x="1933" y="954"/>
                    <a:pt x="2012" y="954"/>
                  </a:cubicBezTo>
                  <a:cubicBezTo>
                    <a:pt x="2091" y="954"/>
                    <a:pt x="2175" y="938"/>
                    <a:pt x="2258" y="904"/>
                  </a:cubicBezTo>
                  <a:cubicBezTo>
                    <a:pt x="2591" y="771"/>
                    <a:pt x="2692" y="404"/>
                    <a:pt x="2958" y="237"/>
                  </a:cubicBezTo>
                  <a:cubicBezTo>
                    <a:pt x="3082" y="176"/>
                    <a:pt x="3034" y="0"/>
                    <a:pt x="2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4948100" y="2794950"/>
              <a:ext cx="47325" cy="30175"/>
            </a:xfrm>
            <a:custGeom>
              <a:avLst/>
              <a:gdLst/>
              <a:ahLst/>
              <a:cxnLst/>
              <a:rect l="l" t="t" r="r" b="b"/>
              <a:pathLst>
                <a:path w="1893" h="1207" extrusionOk="0">
                  <a:moveTo>
                    <a:pt x="1659" y="0"/>
                  </a:moveTo>
                  <a:cubicBezTo>
                    <a:pt x="1592" y="34"/>
                    <a:pt x="1526" y="34"/>
                    <a:pt x="1459" y="100"/>
                  </a:cubicBezTo>
                  <a:cubicBezTo>
                    <a:pt x="1292" y="134"/>
                    <a:pt x="1192" y="267"/>
                    <a:pt x="1125" y="400"/>
                  </a:cubicBezTo>
                  <a:lnTo>
                    <a:pt x="1125" y="501"/>
                  </a:lnTo>
                  <a:cubicBezTo>
                    <a:pt x="1059" y="467"/>
                    <a:pt x="992" y="434"/>
                    <a:pt x="925" y="400"/>
                  </a:cubicBezTo>
                  <a:cubicBezTo>
                    <a:pt x="899" y="396"/>
                    <a:pt x="874" y="394"/>
                    <a:pt x="848" y="394"/>
                  </a:cubicBezTo>
                  <a:cubicBezTo>
                    <a:pt x="676" y="394"/>
                    <a:pt x="516" y="489"/>
                    <a:pt x="458" y="634"/>
                  </a:cubicBezTo>
                  <a:cubicBezTo>
                    <a:pt x="392" y="734"/>
                    <a:pt x="292" y="968"/>
                    <a:pt x="158" y="968"/>
                  </a:cubicBezTo>
                  <a:cubicBezTo>
                    <a:pt x="149" y="965"/>
                    <a:pt x="141" y="964"/>
                    <a:pt x="133" y="964"/>
                  </a:cubicBezTo>
                  <a:cubicBezTo>
                    <a:pt x="21" y="964"/>
                    <a:pt x="0" y="1170"/>
                    <a:pt x="125" y="1201"/>
                  </a:cubicBezTo>
                  <a:cubicBezTo>
                    <a:pt x="142" y="1205"/>
                    <a:pt x="160" y="1206"/>
                    <a:pt x="178" y="1206"/>
                  </a:cubicBezTo>
                  <a:cubicBezTo>
                    <a:pt x="332" y="1206"/>
                    <a:pt x="502" y="1084"/>
                    <a:pt x="592" y="934"/>
                  </a:cubicBezTo>
                  <a:cubicBezTo>
                    <a:pt x="681" y="785"/>
                    <a:pt x="718" y="662"/>
                    <a:pt x="820" y="662"/>
                  </a:cubicBezTo>
                  <a:cubicBezTo>
                    <a:pt x="832" y="662"/>
                    <a:pt x="845" y="664"/>
                    <a:pt x="859" y="667"/>
                  </a:cubicBezTo>
                  <a:cubicBezTo>
                    <a:pt x="975" y="714"/>
                    <a:pt x="1075" y="776"/>
                    <a:pt x="1170" y="776"/>
                  </a:cubicBezTo>
                  <a:cubicBezTo>
                    <a:pt x="1211" y="776"/>
                    <a:pt x="1252" y="764"/>
                    <a:pt x="1292" y="734"/>
                  </a:cubicBezTo>
                  <a:cubicBezTo>
                    <a:pt x="1359" y="667"/>
                    <a:pt x="1392" y="601"/>
                    <a:pt x="1392" y="501"/>
                  </a:cubicBezTo>
                  <a:cubicBezTo>
                    <a:pt x="1426" y="467"/>
                    <a:pt x="1426" y="400"/>
                    <a:pt x="1492" y="400"/>
                  </a:cubicBezTo>
                  <a:cubicBezTo>
                    <a:pt x="1526" y="334"/>
                    <a:pt x="1592" y="334"/>
                    <a:pt x="1659" y="300"/>
                  </a:cubicBezTo>
                  <a:cubicBezTo>
                    <a:pt x="1759" y="267"/>
                    <a:pt x="1859" y="267"/>
                    <a:pt x="1893" y="167"/>
                  </a:cubicBezTo>
                  <a:cubicBezTo>
                    <a:pt x="1893" y="67"/>
                    <a:pt x="1759" y="0"/>
                    <a:pt x="1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3550200" y="2935875"/>
              <a:ext cx="376125" cy="499675"/>
            </a:xfrm>
            <a:custGeom>
              <a:avLst/>
              <a:gdLst/>
              <a:ahLst/>
              <a:cxnLst/>
              <a:rect l="l" t="t" r="r" b="b"/>
              <a:pathLst>
                <a:path w="15045" h="19987" extrusionOk="0">
                  <a:moveTo>
                    <a:pt x="8707" y="1"/>
                  </a:moveTo>
                  <a:cubicBezTo>
                    <a:pt x="8707" y="1"/>
                    <a:pt x="1" y="3336"/>
                    <a:pt x="334" y="5171"/>
                  </a:cubicBezTo>
                  <a:cubicBezTo>
                    <a:pt x="701" y="7006"/>
                    <a:pt x="2836" y="8907"/>
                    <a:pt x="3603" y="12043"/>
                  </a:cubicBezTo>
                  <a:cubicBezTo>
                    <a:pt x="4371" y="15178"/>
                    <a:pt x="6872" y="19982"/>
                    <a:pt x="6872" y="19982"/>
                  </a:cubicBezTo>
                  <a:cubicBezTo>
                    <a:pt x="6872" y="19982"/>
                    <a:pt x="7182" y="19986"/>
                    <a:pt x="7674" y="19986"/>
                  </a:cubicBezTo>
                  <a:cubicBezTo>
                    <a:pt x="9396" y="19986"/>
                    <a:pt x="13351" y="19926"/>
                    <a:pt x="14077" y="19381"/>
                  </a:cubicBezTo>
                  <a:cubicBezTo>
                    <a:pt x="15045" y="18714"/>
                    <a:pt x="8707" y="1"/>
                    <a:pt x="8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3736175" y="2892800"/>
              <a:ext cx="512050" cy="528000"/>
            </a:xfrm>
            <a:custGeom>
              <a:avLst/>
              <a:gdLst/>
              <a:ahLst/>
              <a:cxnLst/>
              <a:rect l="l" t="t" r="r" b="b"/>
              <a:pathLst>
                <a:path w="20482" h="21120" extrusionOk="0">
                  <a:moveTo>
                    <a:pt x="12302" y="1"/>
                  </a:moveTo>
                  <a:cubicBezTo>
                    <a:pt x="8736" y="1"/>
                    <a:pt x="2223" y="817"/>
                    <a:pt x="1268" y="1724"/>
                  </a:cubicBezTo>
                  <a:cubicBezTo>
                    <a:pt x="0" y="2924"/>
                    <a:pt x="2269" y="8295"/>
                    <a:pt x="2269" y="11130"/>
                  </a:cubicBezTo>
                  <a:cubicBezTo>
                    <a:pt x="2269" y="13966"/>
                    <a:pt x="4904" y="19436"/>
                    <a:pt x="5771" y="20871"/>
                  </a:cubicBezTo>
                  <a:cubicBezTo>
                    <a:pt x="5877" y="21042"/>
                    <a:pt x="6162" y="21119"/>
                    <a:pt x="6580" y="21119"/>
                  </a:cubicBezTo>
                  <a:cubicBezTo>
                    <a:pt x="9577" y="21119"/>
                    <a:pt x="19450" y="17164"/>
                    <a:pt x="19948" y="15700"/>
                  </a:cubicBezTo>
                  <a:cubicBezTo>
                    <a:pt x="20482" y="13999"/>
                    <a:pt x="14611" y="356"/>
                    <a:pt x="14611" y="356"/>
                  </a:cubicBezTo>
                  <a:cubicBezTo>
                    <a:pt x="14496" y="108"/>
                    <a:pt x="13592" y="1"/>
                    <a:pt x="12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3987425" y="2924200"/>
              <a:ext cx="127375" cy="55050"/>
            </a:xfrm>
            <a:custGeom>
              <a:avLst/>
              <a:gdLst/>
              <a:ahLst/>
              <a:cxnLst/>
              <a:rect l="l" t="t" r="r" b="b"/>
              <a:pathLst>
                <a:path w="5095" h="2202" extrusionOk="0">
                  <a:moveTo>
                    <a:pt x="129" y="127"/>
                  </a:moveTo>
                  <a:cubicBezTo>
                    <a:pt x="67" y="127"/>
                    <a:pt x="0" y="210"/>
                    <a:pt x="58" y="267"/>
                  </a:cubicBezTo>
                  <a:cubicBezTo>
                    <a:pt x="321" y="501"/>
                    <a:pt x="687" y="607"/>
                    <a:pt x="1065" y="607"/>
                  </a:cubicBezTo>
                  <a:cubicBezTo>
                    <a:pt x="1118" y="607"/>
                    <a:pt x="1172" y="605"/>
                    <a:pt x="1225" y="601"/>
                  </a:cubicBezTo>
                  <a:cubicBezTo>
                    <a:pt x="1266" y="595"/>
                    <a:pt x="1309" y="592"/>
                    <a:pt x="1352" y="592"/>
                  </a:cubicBezTo>
                  <a:cubicBezTo>
                    <a:pt x="1552" y="592"/>
                    <a:pt x="1767" y="652"/>
                    <a:pt x="1959" y="734"/>
                  </a:cubicBezTo>
                  <a:cubicBezTo>
                    <a:pt x="2192" y="868"/>
                    <a:pt x="2226" y="1135"/>
                    <a:pt x="2426" y="1302"/>
                  </a:cubicBezTo>
                  <a:cubicBezTo>
                    <a:pt x="2559" y="1435"/>
                    <a:pt x="2760" y="1502"/>
                    <a:pt x="2960" y="1502"/>
                  </a:cubicBezTo>
                  <a:cubicBezTo>
                    <a:pt x="3093" y="1502"/>
                    <a:pt x="3260" y="1502"/>
                    <a:pt x="3393" y="1535"/>
                  </a:cubicBezTo>
                  <a:cubicBezTo>
                    <a:pt x="3560" y="1568"/>
                    <a:pt x="3627" y="1735"/>
                    <a:pt x="3760" y="1835"/>
                  </a:cubicBezTo>
                  <a:cubicBezTo>
                    <a:pt x="4020" y="2069"/>
                    <a:pt x="4361" y="2202"/>
                    <a:pt x="4704" y="2202"/>
                  </a:cubicBezTo>
                  <a:cubicBezTo>
                    <a:pt x="4801" y="2202"/>
                    <a:pt x="4899" y="2191"/>
                    <a:pt x="4994" y="2169"/>
                  </a:cubicBezTo>
                  <a:cubicBezTo>
                    <a:pt x="5095" y="2135"/>
                    <a:pt x="5061" y="1969"/>
                    <a:pt x="4961" y="1969"/>
                  </a:cubicBezTo>
                  <a:cubicBezTo>
                    <a:pt x="4694" y="1969"/>
                    <a:pt x="4427" y="1902"/>
                    <a:pt x="4194" y="1802"/>
                  </a:cubicBezTo>
                  <a:cubicBezTo>
                    <a:pt x="3994" y="1668"/>
                    <a:pt x="3827" y="1535"/>
                    <a:pt x="3660" y="1368"/>
                  </a:cubicBezTo>
                  <a:cubicBezTo>
                    <a:pt x="3460" y="1268"/>
                    <a:pt x="3260" y="1235"/>
                    <a:pt x="3060" y="1235"/>
                  </a:cubicBezTo>
                  <a:cubicBezTo>
                    <a:pt x="3033" y="1238"/>
                    <a:pt x="3006" y="1240"/>
                    <a:pt x="2979" y="1240"/>
                  </a:cubicBezTo>
                  <a:cubicBezTo>
                    <a:pt x="2747" y="1240"/>
                    <a:pt x="2549" y="1111"/>
                    <a:pt x="2459" y="901"/>
                  </a:cubicBezTo>
                  <a:cubicBezTo>
                    <a:pt x="1959" y="1"/>
                    <a:pt x="791" y="701"/>
                    <a:pt x="158" y="134"/>
                  </a:cubicBezTo>
                  <a:cubicBezTo>
                    <a:pt x="149" y="129"/>
                    <a:pt x="139" y="127"/>
                    <a:pt x="129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3891275" y="2932850"/>
              <a:ext cx="216025" cy="93950"/>
            </a:xfrm>
            <a:custGeom>
              <a:avLst/>
              <a:gdLst/>
              <a:ahLst/>
              <a:cxnLst/>
              <a:rect l="l" t="t" r="r" b="b"/>
              <a:pathLst>
                <a:path w="8641" h="3758" extrusionOk="0">
                  <a:moveTo>
                    <a:pt x="109" y="0"/>
                  </a:moveTo>
                  <a:cubicBezTo>
                    <a:pt x="70" y="0"/>
                    <a:pt x="34" y="26"/>
                    <a:pt x="34" y="88"/>
                  </a:cubicBezTo>
                  <a:cubicBezTo>
                    <a:pt x="1" y="388"/>
                    <a:pt x="168" y="655"/>
                    <a:pt x="468" y="789"/>
                  </a:cubicBezTo>
                  <a:cubicBezTo>
                    <a:pt x="746" y="928"/>
                    <a:pt x="1047" y="997"/>
                    <a:pt x="1352" y="997"/>
                  </a:cubicBezTo>
                  <a:cubicBezTo>
                    <a:pt x="1413" y="997"/>
                    <a:pt x="1474" y="994"/>
                    <a:pt x="1535" y="989"/>
                  </a:cubicBezTo>
                  <a:cubicBezTo>
                    <a:pt x="1769" y="989"/>
                    <a:pt x="2002" y="1056"/>
                    <a:pt x="2202" y="1189"/>
                  </a:cubicBezTo>
                  <a:cubicBezTo>
                    <a:pt x="2369" y="1322"/>
                    <a:pt x="2536" y="1456"/>
                    <a:pt x="2669" y="1589"/>
                  </a:cubicBezTo>
                  <a:cubicBezTo>
                    <a:pt x="2870" y="1823"/>
                    <a:pt x="3170" y="2023"/>
                    <a:pt x="3470" y="2090"/>
                  </a:cubicBezTo>
                  <a:cubicBezTo>
                    <a:pt x="3537" y="2100"/>
                    <a:pt x="3606" y="2104"/>
                    <a:pt x="3676" y="2104"/>
                  </a:cubicBezTo>
                  <a:cubicBezTo>
                    <a:pt x="3896" y="2104"/>
                    <a:pt x="4125" y="2065"/>
                    <a:pt x="4339" y="2065"/>
                  </a:cubicBezTo>
                  <a:cubicBezTo>
                    <a:pt x="4494" y="2065"/>
                    <a:pt x="4641" y="2085"/>
                    <a:pt x="4771" y="2156"/>
                  </a:cubicBezTo>
                  <a:cubicBezTo>
                    <a:pt x="4971" y="2256"/>
                    <a:pt x="5104" y="2490"/>
                    <a:pt x="5238" y="2623"/>
                  </a:cubicBezTo>
                  <a:cubicBezTo>
                    <a:pt x="5371" y="2757"/>
                    <a:pt x="5505" y="2857"/>
                    <a:pt x="5672" y="2924"/>
                  </a:cubicBezTo>
                  <a:cubicBezTo>
                    <a:pt x="6072" y="3090"/>
                    <a:pt x="6505" y="3224"/>
                    <a:pt x="6939" y="3357"/>
                  </a:cubicBezTo>
                  <a:lnTo>
                    <a:pt x="7706" y="3591"/>
                  </a:lnTo>
                  <a:cubicBezTo>
                    <a:pt x="7940" y="3657"/>
                    <a:pt x="8207" y="3724"/>
                    <a:pt x="8440" y="3758"/>
                  </a:cubicBezTo>
                  <a:cubicBezTo>
                    <a:pt x="8540" y="3724"/>
                    <a:pt x="8640" y="3557"/>
                    <a:pt x="8507" y="3491"/>
                  </a:cubicBezTo>
                  <a:cubicBezTo>
                    <a:pt x="8073" y="3324"/>
                    <a:pt x="7606" y="3157"/>
                    <a:pt x="7139" y="3090"/>
                  </a:cubicBezTo>
                  <a:cubicBezTo>
                    <a:pt x="6672" y="2990"/>
                    <a:pt x="6205" y="2824"/>
                    <a:pt x="5772" y="2657"/>
                  </a:cubicBezTo>
                  <a:cubicBezTo>
                    <a:pt x="5405" y="2490"/>
                    <a:pt x="5271" y="2123"/>
                    <a:pt x="4938" y="1923"/>
                  </a:cubicBezTo>
                  <a:cubicBezTo>
                    <a:pt x="4738" y="1834"/>
                    <a:pt x="4523" y="1789"/>
                    <a:pt x="4303" y="1789"/>
                  </a:cubicBezTo>
                  <a:cubicBezTo>
                    <a:pt x="4193" y="1789"/>
                    <a:pt x="4082" y="1801"/>
                    <a:pt x="3970" y="1823"/>
                  </a:cubicBezTo>
                  <a:cubicBezTo>
                    <a:pt x="3902" y="1836"/>
                    <a:pt x="3833" y="1843"/>
                    <a:pt x="3763" y="1843"/>
                  </a:cubicBezTo>
                  <a:cubicBezTo>
                    <a:pt x="3491" y="1843"/>
                    <a:pt x="3215" y="1742"/>
                    <a:pt x="3003" y="1556"/>
                  </a:cubicBezTo>
                  <a:cubicBezTo>
                    <a:pt x="2736" y="1289"/>
                    <a:pt x="2469" y="1056"/>
                    <a:pt x="2169" y="855"/>
                  </a:cubicBezTo>
                  <a:cubicBezTo>
                    <a:pt x="1669" y="655"/>
                    <a:pt x="134" y="989"/>
                    <a:pt x="201" y="88"/>
                  </a:cubicBezTo>
                  <a:cubicBezTo>
                    <a:pt x="201" y="35"/>
                    <a:pt x="153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3823725" y="2959025"/>
              <a:ext cx="322775" cy="162850"/>
            </a:xfrm>
            <a:custGeom>
              <a:avLst/>
              <a:gdLst/>
              <a:ahLst/>
              <a:cxnLst/>
              <a:rect l="l" t="t" r="r" b="b"/>
              <a:pathLst>
                <a:path w="12911" h="6514" extrusionOk="0">
                  <a:moveTo>
                    <a:pt x="316" y="0"/>
                  </a:moveTo>
                  <a:cubicBezTo>
                    <a:pt x="285" y="0"/>
                    <a:pt x="254" y="13"/>
                    <a:pt x="234" y="42"/>
                  </a:cubicBezTo>
                  <a:cubicBezTo>
                    <a:pt x="1" y="376"/>
                    <a:pt x="34" y="809"/>
                    <a:pt x="234" y="1109"/>
                  </a:cubicBezTo>
                  <a:cubicBezTo>
                    <a:pt x="535" y="1510"/>
                    <a:pt x="968" y="1743"/>
                    <a:pt x="1435" y="1743"/>
                  </a:cubicBezTo>
                  <a:cubicBezTo>
                    <a:pt x="2002" y="1777"/>
                    <a:pt x="2536" y="1810"/>
                    <a:pt x="3103" y="1910"/>
                  </a:cubicBezTo>
                  <a:cubicBezTo>
                    <a:pt x="3570" y="2077"/>
                    <a:pt x="3970" y="2410"/>
                    <a:pt x="4271" y="2811"/>
                  </a:cubicBezTo>
                  <a:cubicBezTo>
                    <a:pt x="4537" y="3178"/>
                    <a:pt x="4971" y="3411"/>
                    <a:pt x="5405" y="3511"/>
                  </a:cubicBezTo>
                  <a:cubicBezTo>
                    <a:pt x="5905" y="3611"/>
                    <a:pt x="6472" y="3511"/>
                    <a:pt x="6939" y="3778"/>
                  </a:cubicBezTo>
                  <a:cubicBezTo>
                    <a:pt x="7373" y="4045"/>
                    <a:pt x="7573" y="4512"/>
                    <a:pt x="8073" y="4679"/>
                  </a:cubicBezTo>
                  <a:cubicBezTo>
                    <a:pt x="8307" y="4745"/>
                    <a:pt x="8540" y="4779"/>
                    <a:pt x="8774" y="4779"/>
                  </a:cubicBezTo>
                  <a:cubicBezTo>
                    <a:pt x="9041" y="4779"/>
                    <a:pt x="9308" y="4879"/>
                    <a:pt x="9508" y="5046"/>
                  </a:cubicBezTo>
                  <a:cubicBezTo>
                    <a:pt x="10408" y="5846"/>
                    <a:pt x="11509" y="6346"/>
                    <a:pt x="12710" y="6513"/>
                  </a:cubicBezTo>
                  <a:cubicBezTo>
                    <a:pt x="12877" y="6513"/>
                    <a:pt x="12910" y="6313"/>
                    <a:pt x="12777" y="6246"/>
                  </a:cubicBezTo>
                  <a:cubicBezTo>
                    <a:pt x="11709" y="6046"/>
                    <a:pt x="10709" y="5579"/>
                    <a:pt x="9875" y="4912"/>
                  </a:cubicBezTo>
                  <a:cubicBezTo>
                    <a:pt x="9708" y="4745"/>
                    <a:pt x="9508" y="4645"/>
                    <a:pt x="9308" y="4545"/>
                  </a:cubicBezTo>
                  <a:cubicBezTo>
                    <a:pt x="9074" y="4445"/>
                    <a:pt x="8841" y="4412"/>
                    <a:pt x="8607" y="4412"/>
                  </a:cubicBezTo>
                  <a:cubicBezTo>
                    <a:pt x="8572" y="4416"/>
                    <a:pt x="8537" y="4418"/>
                    <a:pt x="8504" y="4418"/>
                  </a:cubicBezTo>
                  <a:cubicBezTo>
                    <a:pt x="8279" y="4418"/>
                    <a:pt x="8080" y="4327"/>
                    <a:pt x="7907" y="4212"/>
                  </a:cubicBezTo>
                  <a:cubicBezTo>
                    <a:pt x="7740" y="4078"/>
                    <a:pt x="7573" y="3911"/>
                    <a:pt x="7406" y="3745"/>
                  </a:cubicBezTo>
                  <a:cubicBezTo>
                    <a:pt x="7073" y="3478"/>
                    <a:pt x="6672" y="3311"/>
                    <a:pt x="6239" y="3311"/>
                  </a:cubicBezTo>
                  <a:cubicBezTo>
                    <a:pt x="5738" y="3311"/>
                    <a:pt x="5271" y="3211"/>
                    <a:pt x="4838" y="2944"/>
                  </a:cubicBezTo>
                  <a:cubicBezTo>
                    <a:pt x="4504" y="2711"/>
                    <a:pt x="4237" y="2344"/>
                    <a:pt x="3937" y="2043"/>
                  </a:cubicBezTo>
                  <a:cubicBezTo>
                    <a:pt x="3603" y="1777"/>
                    <a:pt x="3203" y="1576"/>
                    <a:pt x="2770" y="1576"/>
                  </a:cubicBezTo>
                  <a:cubicBezTo>
                    <a:pt x="2202" y="1510"/>
                    <a:pt x="1569" y="1610"/>
                    <a:pt x="1002" y="1410"/>
                  </a:cubicBezTo>
                  <a:cubicBezTo>
                    <a:pt x="535" y="1243"/>
                    <a:pt x="101" y="676"/>
                    <a:pt x="401" y="142"/>
                  </a:cubicBezTo>
                  <a:cubicBezTo>
                    <a:pt x="472" y="71"/>
                    <a:pt x="393" y="0"/>
                    <a:pt x="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3812900" y="3044150"/>
              <a:ext cx="384050" cy="209775"/>
            </a:xfrm>
            <a:custGeom>
              <a:avLst/>
              <a:gdLst/>
              <a:ahLst/>
              <a:cxnLst/>
              <a:rect l="l" t="t" r="r" b="b"/>
              <a:pathLst>
                <a:path w="15362" h="8391" extrusionOk="0">
                  <a:moveTo>
                    <a:pt x="189" y="0"/>
                  </a:moveTo>
                  <a:cubicBezTo>
                    <a:pt x="150" y="0"/>
                    <a:pt x="113" y="22"/>
                    <a:pt x="100" y="73"/>
                  </a:cubicBezTo>
                  <a:cubicBezTo>
                    <a:pt x="0" y="606"/>
                    <a:pt x="200" y="1140"/>
                    <a:pt x="601" y="1440"/>
                  </a:cubicBezTo>
                  <a:cubicBezTo>
                    <a:pt x="1134" y="1841"/>
                    <a:pt x="1802" y="1907"/>
                    <a:pt x="2435" y="1974"/>
                  </a:cubicBezTo>
                  <a:cubicBezTo>
                    <a:pt x="3069" y="2041"/>
                    <a:pt x="3803" y="2141"/>
                    <a:pt x="4270" y="2708"/>
                  </a:cubicBezTo>
                  <a:cubicBezTo>
                    <a:pt x="4637" y="3142"/>
                    <a:pt x="4870" y="3609"/>
                    <a:pt x="5471" y="3709"/>
                  </a:cubicBezTo>
                  <a:cubicBezTo>
                    <a:pt x="5804" y="3742"/>
                    <a:pt x="6105" y="3809"/>
                    <a:pt x="6405" y="3942"/>
                  </a:cubicBezTo>
                  <a:cubicBezTo>
                    <a:pt x="6638" y="4109"/>
                    <a:pt x="6838" y="4309"/>
                    <a:pt x="7005" y="4509"/>
                  </a:cubicBezTo>
                  <a:cubicBezTo>
                    <a:pt x="7305" y="4910"/>
                    <a:pt x="7739" y="5176"/>
                    <a:pt x="8206" y="5310"/>
                  </a:cubicBezTo>
                  <a:cubicBezTo>
                    <a:pt x="8249" y="5315"/>
                    <a:pt x="8293" y="5317"/>
                    <a:pt x="8339" y="5317"/>
                  </a:cubicBezTo>
                  <a:cubicBezTo>
                    <a:pt x="8665" y="5317"/>
                    <a:pt x="9068" y="5206"/>
                    <a:pt x="9428" y="5206"/>
                  </a:cubicBezTo>
                  <a:cubicBezTo>
                    <a:pt x="9694" y="5206"/>
                    <a:pt x="9937" y="5267"/>
                    <a:pt x="10107" y="5477"/>
                  </a:cubicBezTo>
                  <a:cubicBezTo>
                    <a:pt x="10274" y="5677"/>
                    <a:pt x="10141" y="5977"/>
                    <a:pt x="10241" y="6210"/>
                  </a:cubicBezTo>
                  <a:cubicBezTo>
                    <a:pt x="10324" y="6403"/>
                    <a:pt x="10497" y="6528"/>
                    <a:pt x="10687" y="6528"/>
                  </a:cubicBezTo>
                  <a:cubicBezTo>
                    <a:pt x="10727" y="6528"/>
                    <a:pt x="10767" y="6522"/>
                    <a:pt x="10808" y="6511"/>
                  </a:cubicBezTo>
                  <a:cubicBezTo>
                    <a:pt x="11065" y="6489"/>
                    <a:pt x="11336" y="6399"/>
                    <a:pt x="11594" y="6399"/>
                  </a:cubicBezTo>
                  <a:cubicBezTo>
                    <a:pt x="11738" y="6399"/>
                    <a:pt x="11878" y="6427"/>
                    <a:pt x="12009" y="6511"/>
                  </a:cubicBezTo>
                  <a:cubicBezTo>
                    <a:pt x="12309" y="6744"/>
                    <a:pt x="12543" y="7011"/>
                    <a:pt x="12843" y="7211"/>
                  </a:cubicBezTo>
                  <a:cubicBezTo>
                    <a:pt x="13176" y="7411"/>
                    <a:pt x="13577" y="7611"/>
                    <a:pt x="13944" y="7812"/>
                  </a:cubicBezTo>
                  <a:cubicBezTo>
                    <a:pt x="14310" y="8045"/>
                    <a:pt x="14711" y="8212"/>
                    <a:pt x="15111" y="8379"/>
                  </a:cubicBezTo>
                  <a:cubicBezTo>
                    <a:pt x="15135" y="8387"/>
                    <a:pt x="15158" y="8390"/>
                    <a:pt x="15178" y="8390"/>
                  </a:cubicBezTo>
                  <a:cubicBezTo>
                    <a:pt x="15324" y="8390"/>
                    <a:pt x="15362" y="8200"/>
                    <a:pt x="15244" y="8112"/>
                  </a:cubicBezTo>
                  <a:cubicBezTo>
                    <a:pt x="14544" y="7578"/>
                    <a:pt x="13610" y="7311"/>
                    <a:pt x="12876" y="6778"/>
                  </a:cubicBezTo>
                  <a:cubicBezTo>
                    <a:pt x="12643" y="6644"/>
                    <a:pt x="12476" y="6411"/>
                    <a:pt x="12242" y="6277"/>
                  </a:cubicBezTo>
                  <a:cubicBezTo>
                    <a:pt x="12059" y="6146"/>
                    <a:pt x="11855" y="6056"/>
                    <a:pt x="11630" y="6056"/>
                  </a:cubicBezTo>
                  <a:cubicBezTo>
                    <a:pt x="11569" y="6056"/>
                    <a:pt x="11506" y="6063"/>
                    <a:pt x="11442" y="6077"/>
                  </a:cubicBezTo>
                  <a:cubicBezTo>
                    <a:pt x="11300" y="6077"/>
                    <a:pt x="11022" y="6164"/>
                    <a:pt x="10811" y="6164"/>
                  </a:cubicBezTo>
                  <a:cubicBezTo>
                    <a:pt x="10675" y="6164"/>
                    <a:pt x="10567" y="6128"/>
                    <a:pt x="10541" y="6010"/>
                  </a:cubicBezTo>
                  <a:cubicBezTo>
                    <a:pt x="10474" y="5810"/>
                    <a:pt x="10574" y="5577"/>
                    <a:pt x="10441" y="5377"/>
                  </a:cubicBezTo>
                  <a:cubicBezTo>
                    <a:pt x="10198" y="5052"/>
                    <a:pt x="9845" y="4881"/>
                    <a:pt x="9454" y="4881"/>
                  </a:cubicBezTo>
                  <a:cubicBezTo>
                    <a:pt x="9362" y="4881"/>
                    <a:pt x="9268" y="4891"/>
                    <a:pt x="9173" y="4910"/>
                  </a:cubicBezTo>
                  <a:cubicBezTo>
                    <a:pt x="8929" y="4958"/>
                    <a:pt x="8685" y="4989"/>
                    <a:pt x="8441" y="4989"/>
                  </a:cubicBezTo>
                  <a:cubicBezTo>
                    <a:pt x="8352" y="4989"/>
                    <a:pt x="8262" y="4985"/>
                    <a:pt x="8173" y="4976"/>
                  </a:cubicBezTo>
                  <a:cubicBezTo>
                    <a:pt x="7939" y="4876"/>
                    <a:pt x="7706" y="4743"/>
                    <a:pt x="7539" y="4576"/>
                  </a:cubicBezTo>
                  <a:cubicBezTo>
                    <a:pt x="7205" y="4209"/>
                    <a:pt x="6872" y="3875"/>
                    <a:pt x="6472" y="3609"/>
                  </a:cubicBezTo>
                  <a:cubicBezTo>
                    <a:pt x="6238" y="3509"/>
                    <a:pt x="6005" y="3442"/>
                    <a:pt x="5771" y="3442"/>
                  </a:cubicBezTo>
                  <a:cubicBezTo>
                    <a:pt x="5437" y="3408"/>
                    <a:pt x="5104" y="3275"/>
                    <a:pt x="4870" y="3008"/>
                  </a:cubicBezTo>
                  <a:cubicBezTo>
                    <a:pt x="4604" y="2575"/>
                    <a:pt x="4203" y="2208"/>
                    <a:pt x="3736" y="1941"/>
                  </a:cubicBezTo>
                  <a:cubicBezTo>
                    <a:pt x="3102" y="1674"/>
                    <a:pt x="2369" y="1707"/>
                    <a:pt x="1668" y="1574"/>
                  </a:cubicBezTo>
                  <a:cubicBezTo>
                    <a:pt x="968" y="1440"/>
                    <a:pt x="134" y="940"/>
                    <a:pt x="300" y="139"/>
                  </a:cubicBezTo>
                  <a:cubicBezTo>
                    <a:pt x="321" y="57"/>
                    <a:pt x="253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3835400" y="3167150"/>
              <a:ext cx="271050" cy="143175"/>
            </a:xfrm>
            <a:custGeom>
              <a:avLst/>
              <a:gdLst/>
              <a:ahLst/>
              <a:cxnLst/>
              <a:rect l="l" t="t" r="r" b="b"/>
              <a:pathLst>
                <a:path w="10842" h="5727" extrusionOk="0">
                  <a:moveTo>
                    <a:pt x="545" y="1"/>
                  </a:moveTo>
                  <a:cubicBezTo>
                    <a:pt x="505" y="1"/>
                    <a:pt x="464" y="17"/>
                    <a:pt x="435" y="56"/>
                  </a:cubicBezTo>
                  <a:cubicBezTo>
                    <a:pt x="1" y="690"/>
                    <a:pt x="601" y="1391"/>
                    <a:pt x="1202" y="1557"/>
                  </a:cubicBezTo>
                  <a:cubicBezTo>
                    <a:pt x="1936" y="1791"/>
                    <a:pt x="2903" y="1557"/>
                    <a:pt x="3403" y="2325"/>
                  </a:cubicBezTo>
                  <a:cubicBezTo>
                    <a:pt x="3570" y="2625"/>
                    <a:pt x="3804" y="2858"/>
                    <a:pt x="4104" y="2992"/>
                  </a:cubicBezTo>
                  <a:cubicBezTo>
                    <a:pt x="4471" y="3092"/>
                    <a:pt x="4804" y="3192"/>
                    <a:pt x="5171" y="3225"/>
                  </a:cubicBezTo>
                  <a:cubicBezTo>
                    <a:pt x="5605" y="3359"/>
                    <a:pt x="6039" y="3525"/>
                    <a:pt x="6439" y="3726"/>
                  </a:cubicBezTo>
                  <a:lnTo>
                    <a:pt x="7806" y="4393"/>
                  </a:lnTo>
                  <a:lnTo>
                    <a:pt x="9308" y="5127"/>
                  </a:lnTo>
                  <a:lnTo>
                    <a:pt x="10108" y="5493"/>
                  </a:lnTo>
                  <a:cubicBezTo>
                    <a:pt x="10308" y="5594"/>
                    <a:pt x="10542" y="5694"/>
                    <a:pt x="10775" y="5727"/>
                  </a:cubicBezTo>
                  <a:cubicBezTo>
                    <a:pt x="10842" y="5727"/>
                    <a:pt x="10842" y="5627"/>
                    <a:pt x="10809" y="5594"/>
                  </a:cubicBezTo>
                  <a:cubicBezTo>
                    <a:pt x="10442" y="5327"/>
                    <a:pt x="10075" y="5093"/>
                    <a:pt x="9641" y="4960"/>
                  </a:cubicBezTo>
                  <a:lnTo>
                    <a:pt x="8407" y="4359"/>
                  </a:lnTo>
                  <a:cubicBezTo>
                    <a:pt x="7573" y="3959"/>
                    <a:pt x="6772" y="3559"/>
                    <a:pt x="5972" y="3192"/>
                  </a:cubicBezTo>
                  <a:cubicBezTo>
                    <a:pt x="5638" y="3058"/>
                    <a:pt x="5305" y="2958"/>
                    <a:pt x="4971" y="2892"/>
                  </a:cubicBezTo>
                  <a:cubicBezTo>
                    <a:pt x="4604" y="2858"/>
                    <a:pt x="4271" y="2758"/>
                    <a:pt x="3970" y="2591"/>
                  </a:cubicBezTo>
                  <a:cubicBezTo>
                    <a:pt x="3670" y="2391"/>
                    <a:pt x="3570" y="1991"/>
                    <a:pt x="3270" y="1757"/>
                  </a:cubicBezTo>
                  <a:cubicBezTo>
                    <a:pt x="3003" y="1591"/>
                    <a:pt x="2736" y="1491"/>
                    <a:pt x="2436" y="1457"/>
                  </a:cubicBezTo>
                  <a:cubicBezTo>
                    <a:pt x="2002" y="1424"/>
                    <a:pt x="1602" y="1357"/>
                    <a:pt x="1168" y="1224"/>
                  </a:cubicBezTo>
                  <a:cubicBezTo>
                    <a:pt x="801" y="1057"/>
                    <a:pt x="401" y="623"/>
                    <a:pt x="668" y="190"/>
                  </a:cubicBezTo>
                  <a:cubicBezTo>
                    <a:pt x="739" y="95"/>
                    <a:pt x="643" y="1"/>
                    <a:pt x="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3872925" y="3276475"/>
              <a:ext cx="98450" cy="67275"/>
            </a:xfrm>
            <a:custGeom>
              <a:avLst/>
              <a:gdLst/>
              <a:ahLst/>
              <a:cxnLst/>
              <a:rect l="l" t="t" r="r" b="b"/>
              <a:pathLst>
                <a:path w="3938" h="2691" extrusionOk="0">
                  <a:moveTo>
                    <a:pt x="228" y="1"/>
                  </a:moveTo>
                  <a:cubicBezTo>
                    <a:pt x="175" y="1"/>
                    <a:pt x="125" y="26"/>
                    <a:pt x="101" y="86"/>
                  </a:cubicBezTo>
                  <a:cubicBezTo>
                    <a:pt x="1" y="453"/>
                    <a:pt x="168" y="854"/>
                    <a:pt x="468" y="1054"/>
                  </a:cubicBezTo>
                  <a:cubicBezTo>
                    <a:pt x="835" y="1287"/>
                    <a:pt x="1235" y="1387"/>
                    <a:pt x="1669" y="1421"/>
                  </a:cubicBezTo>
                  <a:cubicBezTo>
                    <a:pt x="1869" y="1487"/>
                    <a:pt x="2069" y="1587"/>
                    <a:pt x="2236" y="1754"/>
                  </a:cubicBezTo>
                  <a:cubicBezTo>
                    <a:pt x="2403" y="1888"/>
                    <a:pt x="2569" y="2054"/>
                    <a:pt x="2736" y="2188"/>
                  </a:cubicBezTo>
                  <a:cubicBezTo>
                    <a:pt x="2903" y="2321"/>
                    <a:pt x="3103" y="2455"/>
                    <a:pt x="3303" y="2555"/>
                  </a:cubicBezTo>
                  <a:cubicBezTo>
                    <a:pt x="3427" y="2604"/>
                    <a:pt x="3588" y="2691"/>
                    <a:pt x="3745" y="2691"/>
                  </a:cubicBezTo>
                  <a:cubicBezTo>
                    <a:pt x="3799" y="2691"/>
                    <a:pt x="3852" y="2681"/>
                    <a:pt x="3904" y="2655"/>
                  </a:cubicBezTo>
                  <a:cubicBezTo>
                    <a:pt x="3937" y="2655"/>
                    <a:pt x="3937" y="2588"/>
                    <a:pt x="3937" y="2555"/>
                  </a:cubicBezTo>
                  <a:cubicBezTo>
                    <a:pt x="3837" y="2421"/>
                    <a:pt x="3604" y="2355"/>
                    <a:pt x="3470" y="2288"/>
                  </a:cubicBezTo>
                  <a:cubicBezTo>
                    <a:pt x="3303" y="2188"/>
                    <a:pt x="3137" y="2088"/>
                    <a:pt x="3003" y="1954"/>
                  </a:cubicBezTo>
                  <a:cubicBezTo>
                    <a:pt x="2703" y="1754"/>
                    <a:pt x="2436" y="1454"/>
                    <a:pt x="2102" y="1254"/>
                  </a:cubicBezTo>
                  <a:cubicBezTo>
                    <a:pt x="1769" y="1087"/>
                    <a:pt x="1402" y="1020"/>
                    <a:pt x="1002" y="987"/>
                  </a:cubicBezTo>
                  <a:cubicBezTo>
                    <a:pt x="668" y="887"/>
                    <a:pt x="268" y="587"/>
                    <a:pt x="401" y="186"/>
                  </a:cubicBezTo>
                  <a:cubicBezTo>
                    <a:pt x="423" y="80"/>
                    <a:pt x="321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3609600" y="2979700"/>
              <a:ext cx="126900" cy="128125"/>
            </a:xfrm>
            <a:custGeom>
              <a:avLst/>
              <a:gdLst/>
              <a:ahLst/>
              <a:cxnLst/>
              <a:rect l="l" t="t" r="r" b="b"/>
              <a:pathLst>
                <a:path w="5076" h="5125" extrusionOk="0">
                  <a:moveTo>
                    <a:pt x="4944" y="0"/>
                  </a:moveTo>
                  <a:cubicBezTo>
                    <a:pt x="4929" y="0"/>
                    <a:pt x="4913" y="5"/>
                    <a:pt x="4897" y="16"/>
                  </a:cubicBezTo>
                  <a:cubicBezTo>
                    <a:pt x="4430" y="149"/>
                    <a:pt x="3963" y="416"/>
                    <a:pt x="3596" y="749"/>
                  </a:cubicBezTo>
                  <a:cubicBezTo>
                    <a:pt x="3429" y="916"/>
                    <a:pt x="3295" y="1150"/>
                    <a:pt x="3229" y="1383"/>
                  </a:cubicBezTo>
                  <a:cubicBezTo>
                    <a:pt x="3162" y="1683"/>
                    <a:pt x="3229" y="2084"/>
                    <a:pt x="2995" y="2317"/>
                  </a:cubicBezTo>
                  <a:cubicBezTo>
                    <a:pt x="2728" y="2517"/>
                    <a:pt x="2395" y="2517"/>
                    <a:pt x="2161" y="2651"/>
                  </a:cubicBezTo>
                  <a:cubicBezTo>
                    <a:pt x="1894" y="2784"/>
                    <a:pt x="1661" y="2984"/>
                    <a:pt x="1461" y="3218"/>
                  </a:cubicBezTo>
                  <a:cubicBezTo>
                    <a:pt x="1261" y="3418"/>
                    <a:pt x="1127" y="3685"/>
                    <a:pt x="1027" y="3952"/>
                  </a:cubicBezTo>
                  <a:cubicBezTo>
                    <a:pt x="904" y="4353"/>
                    <a:pt x="752" y="4897"/>
                    <a:pt x="281" y="4897"/>
                  </a:cubicBezTo>
                  <a:cubicBezTo>
                    <a:pt x="243" y="4897"/>
                    <a:pt x="202" y="4893"/>
                    <a:pt x="160" y="4886"/>
                  </a:cubicBezTo>
                  <a:cubicBezTo>
                    <a:pt x="150" y="4883"/>
                    <a:pt x="140" y="4882"/>
                    <a:pt x="131" y="4882"/>
                  </a:cubicBezTo>
                  <a:cubicBezTo>
                    <a:pt x="22" y="4882"/>
                    <a:pt x="1" y="5055"/>
                    <a:pt x="93" y="5086"/>
                  </a:cubicBezTo>
                  <a:cubicBezTo>
                    <a:pt x="174" y="5113"/>
                    <a:pt x="249" y="5125"/>
                    <a:pt x="320" y="5125"/>
                  </a:cubicBezTo>
                  <a:cubicBezTo>
                    <a:pt x="861" y="5125"/>
                    <a:pt x="1117" y="4398"/>
                    <a:pt x="1294" y="3985"/>
                  </a:cubicBezTo>
                  <a:cubicBezTo>
                    <a:pt x="1394" y="3651"/>
                    <a:pt x="1594" y="3351"/>
                    <a:pt x="1861" y="3118"/>
                  </a:cubicBezTo>
                  <a:cubicBezTo>
                    <a:pt x="2128" y="2918"/>
                    <a:pt x="2428" y="2751"/>
                    <a:pt x="2762" y="2684"/>
                  </a:cubicBezTo>
                  <a:cubicBezTo>
                    <a:pt x="2995" y="2617"/>
                    <a:pt x="3229" y="2451"/>
                    <a:pt x="3329" y="2217"/>
                  </a:cubicBezTo>
                  <a:cubicBezTo>
                    <a:pt x="3462" y="1917"/>
                    <a:pt x="3396" y="1583"/>
                    <a:pt x="3529" y="1283"/>
                  </a:cubicBezTo>
                  <a:cubicBezTo>
                    <a:pt x="3796" y="749"/>
                    <a:pt x="4463" y="416"/>
                    <a:pt x="4963" y="182"/>
                  </a:cubicBezTo>
                  <a:cubicBezTo>
                    <a:pt x="5075" y="126"/>
                    <a:pt x="5023" y="0"/>
                    <a:pt x="49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3641400" y="3067425"/>
              <a:ext cx="112650" cy="117200"/>
            </a:xfrm>
            <a:custGeom>
              <a:avLst/>
              <a:gdLst/>
              <a:ahLst/>
              <a:cxnLst/>
              <a:rect l="l" t="t" r="r" b="b"/>
              <a:pathLst>
                <a:path w="4506" h="4688" extrusionOk="0">
                  <a:moveTo>
                    <a:pt x="4368" y="1"/>
                  </a:moveTo>
                  <a:cubicBezTo>
                    <a:pt x="4339" y="1"/>
                    <a:pt x="4311" y="13"/>
                    <a:pt x="4292" y="42"/>
                  </a:cubicBezTo>
                  <a:cubicBezTo>
                    <a:pt x="4092" y="309"/>
                    <a:pt x="3891" y="576"/>
                    <a:pt x="3658" y="776"/>
                  </a:cubicBezTo>
                  <a:cubicBezTo>
                    <a:pt x="3424" y="976"/>
                    <a:pt x="3191" y="1110"/>
                    <a:pt x="2957" y="1243"/>
                  </a:cubicBezTo>
                  <a:cubicBezTo>
                    <a:pt x="2524" y="1443"/>
                    <a:pt x="2090" y="1677"/>
                    <a:pt x="1990" y="2177"/>
                  </a:cubicBezTo>
                  <a:cubicBezTo>
                    <a:pt x="1923" y="2477"/>
                    <a:pt x="2023" y="2778"/>
                    <a:pt x="1857" y="3045"/>
                  </a:cubicBezTo>
                  <a:cubicBezTo>
                    <a:pt x="1723" y="3278"/>
                    <a:pt x="1523" y="3445"/>
                    <a:pt x="1290" y="3545"/>
                  </a:cubicBezTo>
                  <a:cubicBezTo>
                    <a:pt x="1089" y="3678"/>
                    <a:pt x="856" y="3812"/>
                    <a:pt x="656" y="3945"/>
                  </a:cubicBezTo>
                  <a:cubicBezTo>
                    <a:pt x="422" y="4112"/>
                    <a:pt x="189" y="4312"/>
                    <a:pt x="55" y="4546"/>
                  </a:cubicBezTo>
                  <a:cubicBezTo>
                    <a:pt x="1" y="4628"/>
                    <a:pt x="59" y="4688"/>
                    <a:pt x="118" y="4688"/>
                  </a:cubicBezTo>
                  <a:cubicBezTo>
                    <a:pt x="131" y="4688"/>
                    <a:pt x="144" y="4685"/>
                    <a:pt x="155" y="4679"/>
                  </a:cubicBezTo>
                  <a:cubicBezTo>
                    <a:pt x="422" y="4479"/>
                    <a:pt x="589" y="4245"/>
                    <a:pt x="856" y="4045"/>
                  </a:cubicBezTo>
                  <a:cubicBezTo>
                    <a:pt x="1123" y="3878"/>
                    <a:pt x="1323" y="3745"/>
                    <a:pt x="1556" y="3612"/>
                  </a:cubicBezTo>
                  <a:cubicBezTo>
                    <a:pt x="1723" y="3478"/>
                    <a:pt x="1923" y="3345"/>
                    <a:pt x="2057" y="3145"/>
                  </a:cubicBezTo>
                  <a:cubicBezTo>
                    <a:pt x="2190" y="2944"/>
                    <a:pt x="2257" y="2678"/>
                    <a:pt x="2224" y="2411"/>
                  </a:cubicBezTo>
                  <a:cubicBezTo>
                    <a:pt x="2257" y="1810"/>
                    <a:pt x="2824" y="1644"/>
                    <a:pt x="3291" y="1377"/>
                  </a:cubicBezTo>
                  <a:cubicBezTo>
                    <a:pt x="3791" y="1110"/>
                    <a:pt x="4225" y="676"/>
                    <a:pt x="4459" y="142"/>
                  </a:cubicBezTo>
                  <a:cubicBezTo>
                    <a:pt x="4506" y="72"/>
                    <a:pt x="4436" y="1"/>
                    <a:pt x="4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3670475" y="3163850"/>
              <a:ext cx="100750" cy="107825"/>
            </a:xfrm>
            <a:custGeom>
              <a:avLst/>
              <a:gdLst/>
              <a:ahLst/>
              <a:cxnLst/>
              <a:rect l="l" t="t" r="r" b="b"/>
              <a:pathLst>
                <a:path w="4030" h="4313" extrusionOk="0">
                  <a:moveTo>
                    <a:pt x="3872" y="0"/>
                  </a:moveTo>
                  <a:cubicBezTo>
                    <a:pt x="3802" y="0"/>
                    <a:pt x="3729" y="50"/>
                    <a:pt x="3729" y="155"/>
                  </a:cubicBezTo>
                  <a:cubicBezTo>
                    <a:pt x="3763" y="422"/>
                    <a:pt x="3629" y="689"/>
                    <a:pt x="3396" y="855"/>
                  </a:cubicBezTo>
                  <a:cubicBezTo>
                    <a:pt x="3162" y="989"/>
                    <a:pt x="2862" y="922"/>
                    <a:pt x="2595" y="1022"/>
                  </a:cubicBezTo>
                  <a:cubicBezTo>
                    <a:pt x="2228" y="1156"/>
                    <a:pt x="1995" y="1523"/>
                    <a:pt x="2028" y="1923"/>
                  </a:cubicBezTo>
                  <a:cubicBezTo>
                    <a:pt x="2028" y="1990"/>
                    <a:pt x="2061" y="2090"/>
                    <a:pt x="2095" y="2156"/>
                  </a:cubicBezTo>
                  <a:cubicBezTo>
                    <a:pt x="2128" y="2256"/>
                    <a:pt x="2161" y="2356"/>
                    <a:pt x="2095" y="2457"/>
                  </a:cubicBezTo>
                  <a:cubicBezTo>
                    <a:pt x="2028" y="2490"/>
                    <a:pt x="1961" y="2557"/>
                    <a:pt x="1861" y="2557"/>
                  </a:cubicBezTo>
                  <a:cubicBezTo>
                    <a:pt x="1628" y="2557"/>
                    <a:pt x="1394" y="2623"/>
                    <a:pt x="1227" y="2790"/>
                  </a:cubicBezTo>
                  <a:cubicBezTo>
                    <a:pt x="994" y="3024"/>
                    <a:pt x="794" y="3257"/>
                    <a:pt x="594" y="3491"/>
                  </a:cubicBezTo>
                  <a:cubicBezTo>
                    <a:pt x="527" y="3591"/>
                    <a:pt x="427" y="3691"/>
                    <a:pt x="327" y="3824"/>
                  </a:cubicBezTo>
                  <a:cubicBezTo>
                    <a:pt x="227" y="3924"/>
                    <a:pt x="127" y="4024"/>
                    <a:pt x="27" y="4158"/>
                  </a:cubicBezTo>
                  <a:cubicBezTo>
                    <a:pt x="1" y="4235"/>
                    <a:pt x="55" y="4313"/>
                    <a:pt x="127" y="4313"/>
                  </a:cubicBezTo>
                  <a:cubicBezTo>
                    <a:pt x="148" y="4313"/>
                    <a:pt x="171" y="4306"/>
                    <a:pt x="193" y="4291"/>
                  </a:cubicBezTo>
                  <a:cubicBezTo>
                    <a:pt x="293" y="4191"/>
                    <a:pt x="393" y="4091"/>
                    <a:pt x="494" y="3958"/>
                  </a:cubicBezTo>
                  <a:cubicBezTo>
                    <a:pt x="594" y="3858"/>
                    <a:pt x="694" y="3757"/>
                    <a:pt x="794" y="3624"/>
                  </a:cubicBezTo>
                  <a:cubicBezTo>
                    <a:pt x="994" y="3391"/>
                    <a:pt x="1194" y="3157"/>
                    <a:pt x="1428" y="2924"/>
                  </a:cubicBezTo>
                  <a:cubicBezTo>
                    <a:pt x="1561" y="2790"/>
                    <a:pt x="1761" y="2723"/>
                    <a:pt x="1961" y="2723"/>
                  </a:cubicBezTo>
                  <a:cubicBezTo>
                    <a:pt x="2095" y="2723"/>
                    <a:pt x="2195" y="2657"/>
                    <a:pt x="2261" y="2590"/>
                  </a:cubicBezTo>
                  <a:cubicBezTo>
                    <a:pt x="2495" y="2423"/>
                    <a:pt x="2362" y="2223"/>
                    <a:pt x="2261" y="1990"/>
                  </a:cubicBezTo>
                  <a:cubicBezTo>
                    <a:pt x="2228" y="1756"/>
                    <a:pt x="2295" y="1523"/>
                    <a:pt x="2495" y="1356"/>
                  </a:cubicBezTo>
                  <a:cubicBezTo>
                    <a:pt x="2728" y="1156"/>
                    <a:pt x="3029" y="1222"/>
                    <a:pt x="3329" y="1156"/>
                  </a:cubicBezTo>
                  <a:cubicBezTo>
                    <a:pt x="3763" y="1022"/>
                    <a:pt x="4029" y="589"/>
                    <a:pt x="3996" y="122"/>
                  </a:cubicBezTo>
                  <a:cubicBezTo>
                    <a:pt x="3996" y="42"/>
                    <a:pt x="3935" y="0"/>
                    <a:pt x="3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3713100" y="3289550"/>
              <a:ext cx="84800" cy="97900"/>
            </a:xfrm>
            <a:custGeom>
              <a:avLst/>
              <a:gdLst/>
              <a:ahLst/>
              <a:cxnLst/>
              <a:rect l="l" t="t" r="r" b="b"/>
              <a:pathLst>
                <a:path w="3392" h="3916" extrusionOk="0">
                  <a:moveTo>
                    <a:pt x="3094" y="1"/>
                  </a:moveTo>
                  <a:cubicBezTo>
                    <a:pt x="3017" y="1"/>
                    <a:pt x="2936" y="75"/>
                    <a:pt x="2958" y="164"/>
                  </a:cubicBezTo>
                  <a:cubicBezTo>
                    <a:pt x="3058" y="331"/>
                    <a:pt x="3058" y="531"/>
                    <a:pt x="3025" y="731"/>
                  </a:cubicBezTo>
                  <a:cubicBezTo>
                    <a:pt x="2925" y="964"/>
                    <a:pt x="2658" y="931"/>
                    <a:pt x="2458" y="964"/>
                  </a:cubicBezTo>
                  <a:cubicBezTo>
                    <a:pt x="2124" y="998"/>
                    <a:pt x="1791" y="1231"/>
                    <a:pt x="1624" y="1565"/>
                  </a:cubicBezTo>
                  <a:cubicBezTo>
                    <a:pt x="1557" y="1732"/>
                    <a:pt x="1557" y="1898"/>
                    <a:pt x="1591" y="2065"/>
                  </a:cubicBezTo>
                  <a:cubicBezTo>
                    <a:pt x="1657" y="2199"/>
                    <a:pt x="1624" y="2332"/>
                    <a:pt x="1524" y="2432"/>
                  </a:cubicBezTo>
                  <a:cubicBezTo>
                    <a:pt x="1424" y="2532"/>
                    <a:pt x="1357" y="2599"/>
                    <a:pt x="1257" y="2666"/>
                  </a:cubicBezTo>
                  <a:lnTo>
                    <a:pt x="623" y="3166"/>
                  </a:lnTo>
                  <a:cubicBezTo>
                    <a:pt x="423" y="3299"/>
                    <a:pt x="223" y="3500"/>
                    <a:pt x="56" y="3700"/>
                  </a:cubicBezTo>
                  <a:cubicBezTo>
                    <a:pt x="0" y="3784"/>
                    <a:pt x="85" y="3915"/>
                    <a:pt x="193" y="3915"/>
                  </a:cubicBezTo>
                  <a:cubicBezTo>
                    <a:pt x="214" y="3915"/>
                    <a:pt x="235" y="3910"/>
                    <a:pt x="256" y="3900"/>
                  </a:cubicBezTo>
                  <a:cubicBezTo>
                    <a:pt x="490" y="3766"/>
                    <a:pt x="723" y="3600"/>
                    <a:pt x="890" y="3399"/>
                  </a:cubicBezTo>
                  <a:cubicBezTo>
                    <a:pt x="1157" y="3199"/>
                    <a:pt x="1390" y="2966"/>
                    <a:pt x="1624" y="2766"/>
                  </a:cubicBezTo>
                  <a:cubicBezTo>
                    <a:pt x="1791" y="2666"/>
                    <a:pt x="1891" y="2499"/>
                    <a:pt x="1924" y="2299"/>
                  </a:cubicBezTo>
                  <a:cubicBezTo>
                    <a:pt x="1957" y="2065"/>
                    <a:pt x="1824" y="1832"/>
                    <a:pt x="1924" y="1598"/>
                  </a:cubicBezTo>
                  <a:cubicBezTo>
                    <a:pt x="2058" y="1431"/>
                    <a:pt x="2224" y="1298"/>
                    <a:pt x="2424" y="1231"/>
                  </a:cubicBezTo>
                  <a:cubicBezTo>
                    <a:pt x="2625" y="1198"/>
                    <a:pt x="2825" y="1131"/>
                    <a:pt x="3025" y="1064"/>
                  </a:cubicBezTo>
                  <a:cubicBezTo>
                    <a:pt x="3392" y="831"/>
                    <a:pt x="3292" y="397"/>
                    <a:pt x="3192" y="64"/>
                  </a:cubicBezTo>
                  <a:cubicBezTo>
                    <a:pt x="3169" y="19"/>
                    <a:pt x="3132" y="1"/>
                    <a:pt x="3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3782875" y="3368625"/>
              <a:ext cx="46725" cy="46925"/>
            </a:xfrm>
            <a:custGeom>
              <a:avLst/>
              <a:gdLst/>
              <a:ahLst/>
              <a:cxnLst/>
              <a:rect l="l" t="t" r="r" b="b"/>
              <a:pathLst>
                <a:path w="1869" h="1877" extrusionOk="0">
                  <a:moveTo>
                    <a:pt x="1698" y="0"/>
                  </a:moveTo>
                  <a:cubicBezTo>
                    <a:pt x="1689" y="0"/>
                    <a:pt x="1679" y="1"/>
                    <a:pt x="1668" y="3"/>
                  </a:cubicBezTo>
                  <a:cubicBezTo>
                    <a:pt x="1368" y="36"/>
                    <a:pt x="1235" y="337"/>
                    <a:pt x="1135" y="603"/>
                  </a:cubicBezTo>
                  <a:cubicBezTo>
                    <a:pt x="1101" y="804"/>
                    <a:pt x="1001" y="1004"/>
                    <a:pt x="868" y="1137"/>
                  </a:cubicBezTo>
                  <a:cubicBezTo>
                    <a:pt x="734" y="1271"/>
                    <a:pt x="601" y="1371"/>
                    <a:pt x="434" y="1437"/>
                  </a:cubicBezTo>
                  <a:cubicBezTo>
                    <a:pt x="367" y="1471"/>
                    <a:pt x="301" y="1504"/>
                    <a:pt x="234" y="1537"/>
                  </a:cubicBezTo>
                  <a:cubicBezTo>
                    <a:pt x="167" y="1537"/>
                    <a:pt x="134" y="1571"/>
                    <a:pt x="67" y="1604"/>
                  </a:cubicBezTo>
                  <a:cubicBezTo>
                    <a:pt x="0" y="1637"/>
                    <a:pt x="0" y="1738"/>
                    <a:pt x="34" y="1804"/>
                  </a:cubicBezTo>
                  <a:cubicBezTo>
                    <a:pt x="65" y="1857"/>
                    <a:pt x="120" y="1876"/>
                    <a:pt x="183" y="1876"/>
                  </a:cubicBezTo>
                  <a:cubicBezTo>
                    <a:pt x="320" y="1876"/>
                    <a:pt x="499" y="1783"/>
                    <a:pt x="567" y="1738"/>
                  </a:cubicBezTo>
                  <a:cubicBezTo>
                    <a:pt x="868" y="1571"/>
                    <a:pt x="1101" y="1304"/>
                    <a:pt x="1268" y="1004"/>
                  </a:cubicBezTo>
                  <a:cubicBezTo>
                    <a:pt x="1335" y="837"/>
                    <a:pt x="1401" y="670"/>
                    <a:pt x="1468" y="537"/>
                  </a:cubicBezTo>
                  <a:cubicBezTo>
                    <a:pt x="1535" y="403"/>
                    <a:pt x="1568" y="303"/>
                    <a:pt x="1735" y="303"/>
                  </a:cubicBezTo>
                  <a:cubicBezTo>
                    <a:pt x="1861" y="272"/>
                    <a:pt x="1868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4025550" y="2792075"/>
              <a:ext cx="487025" cy="519100"/>
            </a:xfrm>
            <a:custGeom>
              <a:avLst/>
              <a:gdLst/>
              <a:ahLst/>
              <a:cxnLst/>
              <a:rect l="l" t="t" r="r" b="b"/>
              <a:pathLst>
                <a:path w="19481" h="20764" extrusionOk="0">
                  <a:moveTo>
                    <a:pt x="13541" y="0"/>
                  </a:moveTo>
                  <a:cubicBezTo>
                    <a:pt x="12261" y="0"/>
                    <a:pt x="11186" y="71"/>
                    <a:pt x="10841" y="282"/>
                  </a:cubicBezTo>
                  <a:cubicBezTo>
                    <a:pt x="9807" y="949"/>
                    <a:pt x="968" y="5152"/>
                    <a:pt x="467" y="6853"/>
                  </a:cubicBezTo>
                  <a:cubicBezTo>
                    <a:pt x="0" y="8555"/>
                    <a:pt x="7939" y="19629"/>
                    <a:pt x="7939" y="19629"/>
                  </a:cubicBezTo>
                  <a:lnTo>
                    <a:pt x="13243" y="20763"/>
                  </a:lnTo>
                  <a:lnTo>
                    <a:pt x="19481" y="282"/>
                  </a:lnTo>
                  <a:cubicBezTo>
                    <a:pt x="19481" y="282"/>
                    <a:pt x="16101" y="0"/>
                    <a:pt x="135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4173150" y="2797150"/>
              <a:ext cx="487875" cy="517000"/>
            </a:xfrm>
            <a:custGeom>
              <a:avLst/>
              <a:gdLst/>
              <a:ahLst/>
              <a:cxnLst/>
              <a:rect l="l" t="t" r="r" b="b"/>
              <a:pathLst>
                <a:path w="19515" h="20680" extrusionOk="0">
                  <a:moveTo>
                    <a:pt x="13259" y="0"/>
                  </a:moveTo>
                  <a:cubicBezTo>
                    <a:pt x="13171" y="0"/>
                    <a:pt x="13077" y="24"/>
                    <a:pt x="12976" y="79"/>
                  </a:cubicBezTo>
                  <a:cubicBezTo>
                    <a:pt x="12976" y="79"/>
                    <a:pt x="1" y="7451"/>
                    <a:pt x="34" y="8785"/>
                  </a:cubicBezTo>
                  <a:cubicBezTo>
                    <a:pt x="99" y="10088"/>
                    <a:pt x="6303" y="20679"/>
                    <a:pt x="7558" y="20679"/>
                  </a:cubicBezTo>
                  <a:cubicBezTo>
                    <a:pt x="7588" y="20679"/>
                    <a:pt x="7615" y="20673"/>
                    <a:pt x="7639" y="20660"/>
                  </a:cubicBezTo>
                  <a:cubicBezTo>
                    <a:pt x="8707" y="20093"/>
                    <a:pt x="19214" y="14890"/>
                    <a:pt x="19381" y="13822"/>
                  </a:cubicBezTo>
                  <a:cubicBezTo>
                    <a:pt x="19514" y="12755"/>
                    <a:pt x="14044" y="746"/>
                    <a:pt x="14044" y="746"/>
                  </a:cubicBezTo>
                  <a:cubicBezTo>
                    <a:pt x="14044" y="746"/>
                    <a:pt x="13755" y="0"/>
                    <a:pt x="13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4435000" y="2852575"/>
              <a:ext cx="120100" cy="53925"/>
            </a:xfrm>
            <a:custGeom>
              <a:avLst/>
              <a:gdLst/>
              <a:ahLst/>
              <a:cxnLst/>
              <a:rect l="l" t="t" r="r" b="b"/>
              <a:pathLst>
                <a:path w="4804" h="2157" extrusionOk="0">
                  <a:moveTo>
                    <a:pt x="266" y="1"/>
                  </a:moveTo>
                  <a:cubicBezTo>
                    <a:pt x="210" y="1"/>
                    <a:pt x="150" y="34"/>
                    <a:pt x="134" y="97"/>
                  </a:cubicBezTo>
                  <a:cubicBezTo>
                    <a:pt x="1" y="564"/>
                    <a:pt x="468" y="797"/>
                    <a:pt x="868" y="831"/>
                  </a:cubicBezTo>
                  <a:cubicBezTo>
                    <a:pt x="1018" y="797"/>
                    <a:pt x="1177" y="781"/>
                    <a:pt x="1335" y="781"/>
                  </a:cubicBezTo>
                  <a:cubicBezTo>
                    <a:pt x="1493" y="781"/>
                    <a:pt x="1652" y="797"/>
                    <a:pt x="1802" y="831"/>
                  </a:cubicBezTo>
                  <a:cubicBezTo>
                    <a:pt x="2002" y="964"/>
                    <a:pt x="2169" y="1131"/>
                    <a:pt x="2302" y="1298"/>
                  </a:cubicBezTo>
                  <a:cubicBezTo>
                    <a:pt x="2436" y="1465"/>
                    <a:pt x="2569" y="1565"/>
                    <a:pt x="2769" y="1631"/>
                  </a:cubicBezTo>
                  <a:cubicBezTo>
                    <a:pt x="2828" y="1646"/>
                    <a:pt x="2886" y="1651"/>
                    <a:pt x="2944" y="1651"/>
                  </a:cubicBezTo>
                  <a:cubicBezTo>
                    <a:pt x="3075" y="1651"/>
                    <a:pt x="3207" y="1626"/>
                    <a:pt x="3345" y="1626"/>
                  </a:cubicBezTo>
                  <a:cubicBezTo>
                    <a:pt x="3429" y="1626"/>
                    <a:pt x="3515" y="1635"/>
                    <a:pt x="3603" y="1665"/>
                  </a:cubicBezTo>
                  <a:cubicBezTo>
                    <a:pt x="3922" y="1810"/>
                    <a:pt x="4191" y="2157"/>
                    <a:pt x="4541" y="2157"/>
                  </a:cubicBezTo>
                  <a:cubicBezTo>
                    <a:pt x="4593" y="2157"/>
                    <a:pt x="4648" y="2149"/>
                    <a:pt x="4704" y="2132"/>
                  </a:cubicBezTo>
                  <a:cubicBezTo>
                    <a:pt x="4796" y="2132"/>
                    <a:pt x="4804" y="1961"/>
                    <a:pt x="4699" y="1961"/>
                  </a:cubicBezTo>
                  <a:cubicBezTo>
                    <a:pt x="4690" y="1961"/>
                    <a:pt x="4681" y="1962"/>
                    <a:pt x="4671" y="1965"/>
                  </a:cubicBezTo>
                  <a:cubicBezTo>
                    <a:pt x="4270" y="1965"/>
                    <a:pt x="4037" y="1631"/>
                    <a:pt x="3703" y="1465"/>
                  </a:cubicBezTo>
                  <a:cubicBezTo>
                    <a:pt x="3586" y="1425"/>
                    <a:pt x="3480" y="1409"/>
                    <a:pt x="3373" y="1409"/>
                  </a:cubicBezTo>
                  <a:cubicBezTo>
                    <a:pt x="3296" y="1409"/>
                    <a:pt x="3219" y="1417"/>
                    <a:pt x="3136" y="1431"/>
                  </a:cubicBezTo>
                  <a:cubicBezTo>
                    <a:pt x="3098" y="1437"/>
                    <a:pt x="3060" y="1439"/>
                    <a:pt x="3023" y="1439"/>
                  </a:cubicBezTo>
                  <a:cubicBezTo>
                    <a:pt x="2829" y="1439"/>
                    <a:pt x="2642" y="1365"/>
                    <a:pt x="2502" y="1198"/>
                  </a:cubicBezTo>
                  <a:cubicBezTo>
                    <a:pt x="2269" y="964"/>
                    <a:pt x="2102" y="664"/>
                    <a:pt x="1702" y="564"/>
                  </a:cubicBezTo>
                  <a:cubicBezTo>
                    <a:pt x="1585" y="547"/>
                    <a:pt x="1468" y="539"/>
                    <a:pt x="1352" y="539"/>
                  </a:cubicBezTo>
                  <a:cubicBezTo>
                    <a:pt x="1235" y="539"/>
                    <a:pt x="1118" y="547"/>
                    <a:pt x="1001" y="564"/>
                  </a:cubicBezTo>
                  <a:cubicBezTo>
                    <a:pt x="735" y="564"/>
                    <a:pt x="268" y="497"/>
                    <a:pt x="368" y="130"/>
                  </a:cubicBezTo>
                  <a:cubicBezTo>
                    <a:pt x="385" y="42"/>
                    <a:pt x="328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4384125" y="2876050"/>
              <a:ext cx="174325" cy="79875"/>
            </a:xfrm>
            <a:custGeom>
              <a:avLst/>
              <a:gdLst/>
              <a:ahLst/>
              <a:cxnLst/>
              <a:rect l="l" t="t" r="r" b="b"/>
              <a:pathLst>
                <a:path w="6973" h="3195" extrusionOk="0">
                  <a:moveTo>
                    <a:pt x="134" y="0"/>
                  </a:moveTo>
                  <a:cubicBezTo>
                    <a:pt x="68" y="0"/>
                    <a:pt x="1" y="42"/>
                    <a:pt x="1" y="125"/>
                  </a:cubicBezTo>
                  <a:cubicBezTo>
                    <a:pt x="34" y="659"/>
                    <a:pt x="568" y="859"/>
                    <a:pt x="1002" y="859"/>
                  </a:cubicBezTo>
                  <a:cubicBezTo>
                    <a:pt x="1202" y="859"/>
                    <a:pt x="1384" y="841"/>
                    <a:pt x="1555" y="841"/>
                  </a:cubicBezTo>
                  <a:cubicBezTo>
                    <a:pt x="1783" y="841"/>
                    <a:pt x="1993" y="873"/>
                    <a:pt x="2202" y="1026"/>
                  </a:cubicBezTo>
                  <a:cubicBezTo>
                    <a:pt x="2403" y="1226"/>
                    <a:pt x="2536" y="1493"/>
                    <a:pt x="2836" y="1593"/>
                  </a:cubicBezTo>
                  <a:cubicBezTo>
                    <a:pt x="3003" y="1660"/>
                    <a:pt x="3170" y="1693"/>
                    <a:pt x="3370" y="1693"/>
                  </a:cubicBezTo>
                  <a:cubicBezTo>
                    <a:pt x="3537" y="1726"/>
                    <a:pt x="3704" y="1827"/>
                    <a:pt x="3837" y="1927"/>
                  </a:cubicBezTo>
                  <a:cubicBezTo>
                    <a:pt x="4171" y="2093"/>
                    <a:pt x="4471" y="2327"/>
                    <a:pt x="4804" y="2494"/>
                  </a:cubicBezTo>
                  <a:cubicBezTo>
                    <a:pt x="5138" y="2660"/>
                    <a:pt x="5471" y="2794"/>
                    <a:pt x="5805" y="2894"/>
                  </a:cubicBezTo>
                  <a:cubicBezTo>
                    <a:pt x="6139" y="3061"/>
                    <a:pt x="6506" y="3161"/>
                    <a:pt x="6872" y="3194"/>
                  </a:cubicBezTo>
                  <a:cubicBezTo>
                    <a:pt x="6973" y="3194"/>
                    <a:pt x="6973" y="3094"/>
                    <a:pt x="6939" y="3061"/>
                  </a:cubicBezTo>
                  <a:cubicBezTo>
                    <a:pt x="6606" y="2894"/>
                    <a:pt x="6272" y="2761"/>
                    <a:pt x="5905" y="2694"/>
                  </a:cubicBezTo>
                  <a:cubicBezTo>
                    <a:pt x="5572" y="2560"/>
                    <a:pt x="5238" y="2427"/>
                    <a:pt x="4904" y="2260"/>
                  </a:cubicBezTo>
                  <a:cubicBezTo>
                    <a:pt x="4337" y="1993"/>
                    <a:pt x="3870" y="1526"/>
                    <a:pt x="3237" y="1426"/>
                  </a:cubicBezTo>
                  <a:cubicBezTo>
                    <a:pt x="3070" y="1393"/>
                    <a:pt x="2903" y="1326"/>
                    <a:pt x="2736" y="1226"/>
                  </a:cubicBezTo>
                  <a:cubicBezTo>
                    <a:pt x="2636" y="1126"/>
                    <a:pt x="2569" y="1026"/>
                    <a:pt x="2469" y="926"/>
                  </a:cubicBezTo>
                  <a:cubicBezTo>
                    <a:pt x="2303" y="726"/>
                    <a:pt x="2069" y="592"/>
                    <a:pt x="1802" y="559"/>
                  </a:cubicBezTo>
                  <a:cubicBezTo>
                    <a:pt x="1777" y="557"/>
                    <a:pt x="1748" y="556"/>
                    <a:pt x="1717" y="556"/>
                  </a:cubicBezTo>
                  <a:cubicBezTo>
                    <a:pt x="1544" y="556"/>
                    <a:pt x="1296" y="584"/>
                    <a:pt x="1053" y="584"/>
                  </a:cubicBezTo>
                  <a:cubicBezTo>
                    <a:pt x="662" y="584"/>
                    <a:pt x="287" y="511"/>
                    <a:pt x="268" y="125"/>
                  </a:cubicBezTo>
                  <a:cubicBezTo>
                    <a:pt x="268" y="42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4331600" y="2916150"/>
              <a:ext cx="253850" cy="119300"/>
            </a:xfrm>
            <a:custGeom>
              <a:avLst/>
              <a:gdLst/>
              <a:ahLst/>
              <a:cxnLst/>
              <a:rect l="l" t="t" r="r" b="b"/>
              <a:pathLst>
                <a:path w="10154" h="4772" extrusionOk="0">
                  <a:moveTo>
                    <a:pt x="432" y="0"/>
                  </a:moveTo>
                  <a:cubicBezTo>
                    <a:pt x="398" y="0"/>
                    <a:pt x="363" y="17"/>
                    <a:pt x="334" y="56"/>
                  </a:cubicBezTo>
                  <a:cubicBezTo>
                    <a:pt x="0" y="623"/>
                    <a:pt x="601" y="1157"/>
                    <a:pt x="1168" y="1223"/>
                  </a:cubicBezTo>
                  <a:cubicBezTo>
                    <a:pt x="1212" y="1226"/>
                    <a:pt x="1255" y="1228"/>
                    <a:pt x="1299" y="1228"/>
                  </a:cubicBezTo>
                  <a:cubicBezTo>
                    <a:pt x="1612" y="1228"/>
                    <a:pt x="1923" y="1157"/>
                    <a:pt x="2223" y="1157"/>
                  </a:cubicBezTo>
                  <a:cubicBezTo>
                    <a:pt x="2329" y="1157"/>
                    <a:pt x="2433" y="1166"/>
                    <a:pt x="2536" y="1190"/>
                  </a:cubicBezTo>
                  <a:cubicBezTo>
                    <a:pt x="3003" y="1290"/>
                    <a:pt x="3169" y="1624"/>
                    <a:pt x="3436" y="1924"/>
                  </a:cubicBezTo>
                  <a:cubicBezTo>
                    <a:pt x="3670" y="2157"/>
                    <a:pt x="3937" y="2291"/>
                    <a:pt x="4270" y="2324"/>
                  </a:cubicBezTo>
                  <a:cubicBezTo>
                    <a:pt x="4470" y="2357"/>
                    <a:pt x="4670" y="2357"/>
                    <a:pt x="4871" y="2391"/>
                  </a:cubicBezTo>
                  <a:cubicBezTo>
                    <a:pt x="5104" y="2457"/>
                    <a:pt x="5304" y="2591"/>
                    <a:pt x="5438" y="2758"/>
                  </a:cubicBezTo>
                  <a:cubicBezTo>
                    <a:pt x="5671" y="3058"/>
                    <a:pt x="5971" y="3291"/>
                    <a:pt x="6305" y="3425"/>
                  </a:cubicBezTo>
                  <a:cubicBezTo>
                    <a:pt x="6739" y="3558"/>
                    <a:pt x="7239" y="3425"/>
                    <a:pt x="7606" y="3758"/>
                  </a:cubicBezTo>
                  <a:cubicBezTo>
                    <a:pt x="7906" y="4025"/>
                    <a:pt x="8240" y="4259"/>
                    <a:pt x="8640" y="4426"/>
                  </a:cubicBezTo>
                  <a:cubicBezTo>
                    <a:pt x="9040" y="4592"/>
                    <a:pt x="9507" y="4692"/>
                    <a:pt x="9974" y="4759"/>
                  </a:cubicBezTo>
                  <a:cubicBezTo>
                    <a:pt x="9995" y="4767"/>
                    <a:pt x="10013" y="4771"/>
                    <a:pt x="10030" y="4771"/>
                  </a:cubicBezTo>
                  <a:cubicBezTo>
                    <a:pt x="10146" y="4771"/>
                    <a:pt x="10154" y="4588"/>
                    <a:pt x="10008" y="4559"/>
                  </a:cubicBezTo>
                  <a:cubicBezTo>
                    <a:pt x="9274" y="4392"/>
                    <a:pt x="8506" y="4259"/>
                    <a:pt x="7939" y="3725"/>
                  </a:cubicBezTo>
                  <a:cubicBezTo>
                    <a:pt x="7739" y="3492"/>
                    <a:pt x="7472" y="3325"/>
                    <a:pt x="7172" y="3291"/>
                  </a:cubicBezTo>
                  <a:cubicBezTo>
                    <a:pt x="7131" y="3295"/>
                    <a:pt x="7090" y="3296"/>
                    <a:pt x="7048" y="3296"/>
                  </a:cubicBezTo>
                  <a:cubicBezTo>
                    <a:pt x="6690" y="3296"/>
                    <a:pt x="6334" y="3171"/>
                    <a:pt x="6005" y="2991"/>
                  </a:cubicBezTo>
                  <a:cubicBezTo>
                    <a:pt x="5738" y="2791"/>
                    <a:pt x="5571" y="2457"/>
                    <a:pt x="5271" y="2291"/>
                  </a:cubicBezTo>
                  <a:cubicBezTo>
                    <a:pt x="4937" y="2157"/>
                    <a:pt x="4604" y="2091"/>
                    <a:pt x="4237" y="2091"/>
                  </a:cubicBezTo>
                  <a:cubicBezTo>
                    <a:pt x="3536" y="1957"/>
                    <a:pt x="3336" y="1157"/>
                    <a:pt x="2702" y="956"/>
                  </a:cubicBezTo>
                  <a:cubicBezTo>
                    <a:pt x="2486" y="923"/>
                    <a:pt x="2277" y="906"/>
                    <a:pt x="2069" y="906"/>
                  </a:cubicBezTo>
                  <a:cubicBezTo>
                    <a:pt x="1860" y="906"/>
                    <a:pt x="1652" y="923"/>
                    <a:pt x="1435" y="956"/>
                  </a:cubicBezTo>
                  <a:cubicBezTo>
                    <a:pt x="1376" y="965"/>
                    <a:pt x="1318" y="969"/>
                    <a:pt x="1260" y="969"/>
                  </a:cubicBezTo>
                  <a:cubicBezTo>
                    <a:pt x="1087" y="969"/>
                    <a:pt x="918" y="931"/>
                    <a:pt x="768" y="856"/>
                  </a:cubicBezTo>
                  <a:cubicBezTo>
                    <a:pt x="534" y="723"/>
                    <a:pt x="434" y="423"/>
                    <a:pt x="534" y="189"/>
                  </a:cubicBezTo>
                  <a:cubicBezTo>
                    <a:pt x="581" y="95"/>
                    <a:pt x="512" y="0"/>
                    <a:pt x="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4278225" y="2965450"/>
              <a:ext cx="325000" cy="142325"/>
            </a:xfrm>
            <a:custGeom>
              <a:avLst/>
              <a:gdLst/>
              <a:ahLst/>
              <a:cxnLst/>
              <a:rect l="l" t="t" r="r" b="b"/>
              <a:pathLst>
                <a:path w="13000" h="5693" extrusionOk="0">
                  <a:moveTo>
                    <a:pt x="221" y="0"/>
                  </a:moveTo>
                  <a:cubicBezTo>
                    <a:pt x="168" y="0"/>
                    <a:pt x="115" y="27"/>
                    <a:pt x="101" y="85"/>
                  </a:cubicBezTo>
                  <a:cubicBezTo>
                    <a:pt x="1" y="485"/>
                    <a:pt x="234" y="919"/>
                    <a:pt x="634" y="1053"/>
                  </a:cubicBezTo>
                  <a:cubicBezTo>
                    <a:pt x="813" y="1136"/>
                    <a:pt x="1001" y="1164"/>
                    <a:pt x="1193" y="1164"/>
                  </a:cubicBezTo>
                  <a:cubicBezTo>
                    <a:pt x="1536" y="1164"/>
                    <a:pt x="1893" y="1074"/>
                    <a:pt x="2235" y="1053"/>
                  </a:cubicBezTo>
                  <a:cubicBezTo>
                    <a:pt x="2260" y="1051"/>
                    <a:pt x="2285" y="1051"/>
                    <a:pt x="2309" y="1051"/>
                  </a:cubicBezTo>
                  <a:cubicBezTo>
                    <a:pt x="2896" y="1051"/>
                    <a:pt x="3221" y="1434"/>
                    <a:pt x="3670" y="1786"/>
                  </a:cubicBezTo>
                  <a:cubicBezTo>
                    <a:pt x="4037" y="2087"/>
                    <a:pt x="4437" y="2253"/>
                    <a:pt x="4904" y="2287"/>
                  </a:cubicBezTo>
                  <a:cubicBezTo>
                    <a:pt x="5371" y="2287"/>
                    <a:pt x="5805" y="2353"/>
                    <a:pt x="6272" y="2520"/>
                  </a:cubicBezTo>
                  <a:cubicBezTo>
                    <a:pt x="6705" y="2754"/>
                    <a:pt x="6805" y="3287"/>
                    <a:pt x="7239" y="3521"/>
                  </a:cubicBezTo>
                  <a:cubicBezTo>
                    <a:pt x="7372" y="3599"/>
                    <a:pt x="7510" y="3621"/>
                    <a:pt x="7649" y="3621"/>
                  </a:cubicBezTo>
                  <a:cubicBezTo>
                    <a:pt x="7835" y="3621"/>
                    <a:pt x="8026" y="3581"/>
                    <a:pt x="8218" y="3581"/>
                  </a:cubicBezTo>
                  <a:cubicBezTo>
                    <a:pt x="8314" y="3581"/>
                    <a:pt x="8410" y="3591"/>
                    <a:pt x="8507" y="3621"/>
                  </a:cubicBezTo>
                  <a:cubicBezTo>
                    <a:pt x="8773" y="3688"/>
                    <a:pt x="8807" y="3955"/>
                    <a:pt x="9007" y="4088"/>
                  </a:cubicBezTo>
                  <a:cubicBezTo>
                    <a:pt x="9174" y="4221"/>
                    <a:pt x="9374" y="4322"/>
                    <a:pt x="9574" y="4322"/>
                  </a:cubicBezTo>
                  <a:cubicBezTo>
                    <a:pt x="9641" y="4313"/>
                    <a:pt x="9707" y="4309"/>
                    <a:pt x="9774" y="4309"/>
                  </a:cubicBezTo>
                  <a:cubicBezTo>
                    <a:pt x="9974" y="4309"/>
                    <a:pt x="10174" y="4347"/>
                    <a:pt x="10375" y="4422"/>
                  </a:cubicBezTo>
                  <a:cubicBezTo>
                    <a:pt x="10641" y="4588"/>
                    <a:pt x="10875" y="4789"/>
                    <a:pt x="11108" y="4989"/>
                  </a:cubicBezTo>
                  <a:cubicBezTo>
                    <a:pt x="11609" y="5356"/>
                    <a:pt x="12209" y="5622"/>
                    <a:pt x="12810" y="5689"/>
                  </a:cubicBezTo>
                  <a:cubicBezTo>
                    <a:pt x="12820" y="5692"/>
                    <a:pt x="12830" y="5693"/>
                    <a:pt x="12839" y="5693"/>
                  </a:cubicBezTo>
                  <a:cubicBezTo>
                    <a:pt x="12952" y="5693"/>
                    <a:pt x="13000" y="5517"/>
                    <a:pt x="12876" y="5456"/>
                  </a:cubicBezTo>
                  <a:cubicBezTo>
                    <a:pt x="12309" y="5289"/>
                    <a:pt x="11776" y="5055"/>
                    <a:pt x="11275" y="4755"/>
                  </a:cubicBezTo>
                  <a:cubicBezTo>
                    <a:pt x="10875" y="4455"/>
                    <a:pt x="10608" y="4121"/>
                    <a:pt x="10108" y="4055"/>
                  </a:cubicBezTo>
                  <a:cubicBezTo>
                    <a:pt x="9874" y="4055"/>
                    <a:pt x="9641" y="4055"/>
                    <a:pt x="9441" y="4021"/>
                  </a:cubicBezTo>
                  <a:cubicBezTo>
                    <a:pt x="9140" y="3955"/>
                    <a:pt x="9107" y="3688"/>
                    <a:pt x="8907" y="3521"/>
                  </a:cubicBezTo>
                  <a:cubicBezTo>
                    <a:pt x="8729" y="3362"/>
                    <a:pt x="8515" y="3322"/>
                    <a:pt x="8294" y="3322"/>
                  </a:cubicBezTo>
                  <a:cubicBezTo>
                    <a:pt x="8143" y="3322"/>
                    <a:pt x="7988" y="3341"/>
                    <a:pt x="7839" y="3354"/>
                  </a:cubicBezTo>
                  <a:cubicBezTo>
                    <a:pt x="7806" y="3358"/>
                    <a:pt x="7772" y="3360"/>
                    <a:pt x="7739" y="3360"/>
                  </a:cubicBezTo>
                  <a:cubicBezTo>
                    <a:pt x="7514" y="3360"/>
                    <a:pt x="7318" y="3262"/>
                    <a:pt x="7172" y="3087"/>
                  </a:cubicBezTo>
                  <a:cubicBezTo>
                    <a:pt x="7039" y="2954"/>
                    <a:pt x="6939" y="2754"/>
                    <a:pt x="6772" y="2587"/>
                  </a:cubicBezTo>
                  <a:cubicBezTo>
                    <a:pt x="6505" y="2320"/>
                    <a:pt x="6138" y="2153"/>
                    <a:pt x="5771" y="2120"/>
                  </a:cubicBezTo>
                  <a:cubicBezTo>
                    <a:pt x="5338" y="2020"/>
                    <a:pt x="4904" y="2053"/>
                    <a:pt x="4470" y="1920"/>
                  </a:cubicBezTo>
                  <a:cubicBezTo>
                    <a:pt x="4037" y="1753"/>
                    <a:pt x="3636" y="1453"/>
                    <a:pt x="3303" y="1119"/>
                  </a:cubicBezTo>
                  <a:cubicBezTo>
                    <a:pt x="2996" y="907"/>
                    <a:pt x="2639" y="794"/>
                    <a:pt x="2267" y="794"/>
                  </a:cubicBezTo>
                  <a:cubicBezTo>
                    <a:pt x="2113" y="794"/>
                    <a:pt x="1958" y="813"/>
                    <a:pt x="1802" y="852"/>
                  </a:cubicBezTo>
                  <a:cubicBezTo>
                    <a:pt x="1652" y="886"/>
                    <a:pt x="1493" y="902"/>
                    <a:pt x="1331" y="902"/>
                  </a:cubicBezTo>
                  <a:cubicBezTo>
                    <a:pt x="1168" y="902"/>
                    <a:pt x="1001" y="886"/>
                    <a:pt x="834" y="852"/>
                  </a:cubicBezTo>
                  <a:cubicBezTo>
                    <a:pt x="501" y="786"/>
                    <a:pt x="267" y="452"/>
                    <a:pt x="334" y="119"/>
                  </a:cubicBezTo>
                  <a:cubicBezTo>
                    <a:pt x="353" y="44"/>
                    <a:pt x="287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4215675" y="3010300"/>
              <a:ext cx="351625" cy="163350"/>
            </a:xfrm>
            <a:custGeom>
              <a:avLst/>
              <a:gdLst/>
              <a:ahLst/>
              <a:cxnLst/>
              <a:rect l="l" t="t" r="r" b="b"/>
              <a:pathLst>
                <a:path w="14065" h="6534" extrusionOk="0">
                  <a:moveTo>
                    <a:pt x="218" y="1"/>
                  </a:moveTo>
                  <a:cubicBezTo>
                    <a:pt x="159" y="1"/>
                    <a:pt x="101" y="42"/>
                    <a:pt x="101" y="126"/>
                  </a:cubicBezTo>
                  <a:cubicBezTo>
                    <a:pt x="1" y="1093"/>
                    <a:pt x="1035" y="1627"/>
                    <a:pt x="1869" y="1694"/>
                  </a:cubicBezTo>
                  <a:cubicBezTo>
                    <a:pt x="1998" y="1676"/>
                    <a:pt x="2127" y="1668"/>
                    <a:pt x="2257" y="1668"/>
                  </a:cubicBezTo>
                  <a:cubicBezTo>
                    <a:pt x="2628" y="1668"/>
                    <a:pt x="2999" y="1737"/>
                    <a:pt x="3370" y="1860"/>
                  </a:cubicBezTo>
                  <a:cubicBezTo>
                    <a:pt x="3904" y="2094"/>
                    <a:pt x="3970" y="2728"/>
                    <a:pt x="4371" y="3061"/>
                  </a:cubicBezTo>
                  <a:cubicBezTo>
                    <a:pt x="4683" y="3309"/>
                    <a:pt x="5036" y="3363"/>
                    <a:pt x="5400" y="3363"/>
                  </a:cubicBezTo>
                  <a:cubicBezTo>
                    <a:pt x="5685" y="3363"/>
                    <a:pt x="5976" y="3330"/>
                    <a:pt x="6260" y="3330"/>
                  </a:cubicBezTo>
                  <a:cubicBezTo>
                    <a:pt x="6543" y="3330"/>
                    <a:pt x="6818" y="3363"/>
                    <a:pt x="7072" y="3495"/>
                  </a:cubicBezTo>
                  <a:cubicBezTo>
                    <a:pt x="7573" y="3695"/>
                    <a:pt x="7773" y="4262"/>
                    <a:pt x="8273" y="4496"/>
                  </a:cubicBezTo>
                  <a:cubicBezTo>
                    <a:pt x="8774" y="4729"/>
                    <a:pt x="9341" y="4629"/>
                    <a:pt x="9841" y="4762"/>
                  </a:cubicBezTo>
                  <a:cubicBezTo>
                    <a:pt x="10175" y="4896"/>
                    <a:pt x="10508" y="5063"/>
                    <a:pt x="10808" y="5263"/>
                  </a:cubicBezTo>
                  <a:cubicBezTo>
                    <a:pt x="11109" y="5430"/>
                    <a:pt x="11409" y="5596"/>
                    <a:pt x="11742" y="5730"/>
                  </a:cubicBezTo>
                  <a:cubicBezTo>
                    <a:pt x="12410" y="6030"/>
                    <a:pt x="13110" y="6297"/>
                    <a:pt x="13811" y="6530"/>
                  </a:cubicBezTo>
                  <a:cubicBezTo>
                    <a:pt x="13819" y="6533"/>
                    <a:pt x="13828" y="6534"/>
                    <a:pt x="13837" y="6534"/>
                  </a:cubicBezTo>
                  <a:cubicBezTo>
                    <a:pt x="13960" y="6534"/>
                    <a:pt x="14064" y="6326"/>
                    <a:pt x="13877" y="6264"/>
                  </a:cubicBezTo>
                  <a:cubicBezTo>
                    <a:pt x="13310" y="6030"/>
                    <a:pt x="12710" y="5830"/>
                    <a:pt x="12143" y="5563"/>
                  </a:cubicBezTo>
                  <a:cubicBezTo>
                    <a:pt x="11576" y="5330"/>
                    <a:pt x="11042" y="5029"/>
                    <a:pt x="10542" y="4729"/>
                  </a:cubicBezTo>
                  <a:cubicBezTo>
                    <a:pt x="10075" y="4496"/>
                    <a:pt x="9574" y="4362"/>
                    <a:pt x="9041" y="4329"/>
                  </a:cubicBezTo>
                  <a:cubicBezTo>
                    <a:pt x="8807" y="4329"/>
                    <a:pt x="8540" y="4262"/>
                    <a:pt x="8307" y="4162"/>
                  </a:cubicBezTo>
                  <a:cubicBezTo>
                    <a:pt x="8107" y="3995"/>
                    <a:pt x="7906" y="3795"/>
                    <a:pt x="7740" y="3595"/>
                  </a:cubicBezTo>
                  <a:cubicBezTo>
                    <a:pt x="7439" y="3261"/>
                    <a:pt x="7006" y="3061"/>
                    <a:pt x="6572" y="3061"/>
                  </a:cubicBezTo>
                  <a:cubicBezTo>
                    <a:pt x="6473" y="3054"/>
                    <a:pt x="6376" y="3052"/>
                    <a:pt x="6280" y="3052"/>
                  </a:cubicBezTo>
                  <a:cubicBezTo>
                    <a:pt x="6018" y="3052"/>
                    <a:pt x="5764" y="3071"/>
                    <a:pt x="5513" y="3071"/>
                  </a:cubicBezTo>
                  <a:cubicBezTo>
                    <a:pt x="5421" y="3071"/>
                    <a:pt x="5329" y="3068"/>
                    <a:pt x="5238" y="3061"/>
                  </a:cubicBezTo>
                  <a:cubicBezTo>
                    <a:pt x="5004" y="3028"/>
                    <a:pt x="4804" y="2961"/>
                    <a:pt x="4604" y="2861"/>
                  </a:cubicBezTo>
                  <a:cubicBezTo>
                    <a:pt x="4404" y="2661"/>
                    <a:pt x="4237" y="2461"/>
                    <a:pt x="4104" y="2194"/>
                  </a:cubicBezTo>
                  <a:cubicBezTo>
                    <a:pt x="3904" y="1827"/>
                    <a:pt x="3503" y="1560"/>
                    <a:pt x="3103" y="1460"/>
                  </a:cubicBezTo>
                  <a:cubicBezTo>
                    <a:pt x="2819" y="1410"/>
                    <a:pt x="2536" y="1410"/>
                    <a:pt x="2257" y="1410"/>
                  </a:cubicBezTo>
                  <a:cubicBezTo>
                    <a:pt x="1977" y="1410"/>
                    <a:pt x="1702" y="1410"/>
                    <a:pt x="1435" y="1360"/>
                  </a:cubicBezTo>
                  <a:cubicBezTo>
                    <a:pt x="868" y="1227"/>
                    <a:pt x="268" y="760"/>
                    <a:pt x="334" y="126"/>
                  </a:cubicBezTo>
                  <a:cubicBezTo>
                    <a:pt x="334" y="42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4229025" y="3097650"/>
              <a:ext cx="231675" cy="119375"/>
            </a:xfrm>
            <a:custGeom>
              <a:avLst/>
              <a:gdLst/>
              <a:ahLst/>
              <a:cxnLst/>
              <a:rect l="l" t="t" r="r" b="b"/>
              <a:pathLst>
                <a:path w="9267" h="4775" extrusionOk="0">
                  <a:moveTo>
                    <a:pt x="1335" y="1"/>
                  </a:moveTo>
                  <a:cubicBezTo>
                    <a:pt x="1201" y="1"/>
                    <a:pt x="1101" y="34"/>
                    <a:pt x="1001" y="101"/>
                  </a:cubicBezTo>
                  <a:cubicBezTo>
                    <a:pt x="868" y="134"/>
                    <a:pt x="801" y="234"/>
                    <a:pt x="701" y="301"/>
                  </a:cubicBezTo>
                  <a:cubicBezTo>
                    <a:pt x="651" y="376"/>
                    <a:pt x="563" y="414"/>
                    <a:pt x="481" y="414"/>
                  </a:cubicBezTo>
                  <a:cubicBezTo>
                    <a:pt x="453" y="414"/>
                    <a:pt x="426" y="410"/>
                    <a:pt x="401" y="401"/>
                  </a:cubicBezTo>
                  <a:cubicBezTo>
                    <a:pt x="267" y="334"/>
                    <a:pt x="201" y="168"/>
                    <a:pt x="101" y="68"/>
                  </a:cubicBezTo>
                  <a:cubicBezTo>
                    <a:pt x="92" y="59"/>
                    <a:pt x="80" y="55"/>
                    <a:pt x="68" y="55"/>
                  </a:cubicBezTo>
                  <a:cubicBezTo>
                    <a:pt x="36" y="55"/>
                    <a:pt x="0" y="85"/>
                    <a:pt x="0" y="134"/>
                  </a:cubicBezTo>
                  <a:cubicBezTo>
                    <a:pt x="101" y="301"/>
                    <a:pt x="234" y="435"/>
                    <a:pt x="401" y="535"/>
                  </a:cubicBezTo>
                  <a:cubicBezTo>
                    <a:pt x="450" y="559"/>
                    <a:pt x="496" y="570"/>
                    <a:pt x="541" y="570"/>
                  </a:cubicBezTo>
                  <a:cubicBezTo>
                    <a:pt x="680" y="570"/>
                    <a:pt x="800" y="469"/>
                    <a:pt x="901" y="368"/>
                  </a:cubicBezTo>
                  <a:cubicBezTo>
                    <a:pt x="1012" y="257"/>
                    <a:pt x="1191" y="193"/>
                    <a:pt x="1363" y="193"/>
                  </a:cubicBezTo>
                  <a:cubicBezTo>
                    <a:pt x="1399" y="193"/>
                    <a:pt x="1434" y="195"/>
                    <a:pt x="1468" y="201"/>
                  </a:cubicBezTo>
                  <a:cubicBezTo>
                    <a:pt x="1568" y="234"/>
                    <a:pt x="1668" y="268"/>
                    <a:pt x="1768" y="301"/>
                  </a:cubicBezTo>
                  <a:cubicBezTo>
                    <a:pt x="1835" y="334"/>
                    <a:pt x="1868" y="334"/>
                    <a:pt x="1902" y="368"/>
                  </a:cubicBezTo>
                  <a:cubicBezTo>
                    <a:pt x="1902" y="368"/>
                    <a:pt x="2035" y="468"/>
                    <a:pt x="1969" y="468"/>
                  </a:cubicBezTo>
                  <a:cubicBezTo>
                    <a:pt x="1902" y="501"/>
                    <a:pt x="1868" y="568"/>
                    <a:pt x="1902" y="601"/>
                  </a:cubicBezTo>
                  <a:cubicBezTo>
                    <a:pt x="1768" y="1168"/>
                    <a:pt x="1969" y="1735"/>
                    <a:pt x="2402" y="2102"/>
                  </a:cubicBezTo>
                  <a:cubicBezTo>
                    <a:pt x="2636" y="2269"/>
                    <a:pt x="2903" y="2369"/>
                    <a:pt x="3203" y="2369"/>
                  </a:cubicBezTo>
                  <a:cubicBezTo>
                    <a:pt x="3447" y="2369"/>
                    <a:pt x="3736" y="2265"/>
                    <a:pt x="4011" y="2265"/>
                  </a:cubicBezTo>
                  <a:cubicBezTo>
                    <a:pt x="4148" y="2265"/>
                    <a:pt x="4281" y="2291"/>
                    <a:pt x="4404" y="2369"/>
                  </a:cubicBezTo>
                  <a:cubicBezTo>
                    <a:pt x="4837" y="2669"/>
                    <a:pt x="4837" y="3337"/>
                    <a:pt x="5338" y="3570"/>
                  </a:cubicBezTo>
                  <a:cubicBezTo>
                    <a:pt x="5473" y="3600"/>
                    <a:pt x="5614" y="3617"/>
                    <a:pt x="5757" y="3617"/>
                  </a:cubicBezTo>
                  <a:cubicBezTo>
                    <a:pt x="5931" y="3617"/>
                    <a:pt x="6106" y="3592"/>
                    <a:pt x="6272" y="3537"/>
                  </a:cubicBezTo>
                  <a:cubicBezTo>
                    <a:pt x="6285" y="3536"/>
                    <a:pt x="6299" y="3535"/>
                    <a:pt x="6312" y="3535"/>
                  </a:cubicBezTo>
                  <a:cubicBezTo>
                    <a:pt x="6681" y="3535"/>
                    <a:pt x="6816" y="3978"/>
                    <a:pt x="7106" y="4204"/>
                  </a:cubicBezTo>
                  <a:cubicBezTo>
                    <a:pt x="7639" y="4604"/>
                    <a:pt x="8440" y="4571"/>
                    <a:pt x="9074" y="4771"/>
                  </a:cubicBezTo>
                  <a:cubicBezTo>
                    <a:pt x="9081" y="4773"/>
                    <a:pt x="9089" y="4775"/>
                    <a:pt x="9096" y="4775"/>
                  </a:cubicBezTo>
                  <a:cubicBezTo>
                    <a:pt x="9188" y="4775"/>
                    <a:pt x="9266" y="4599"/>
                    <a:pt x="9174" y="4537"/>
                  </a:cubicBezTo>
                  <a:cubicBezTo>
                    <a:pt x="8607" y="4237"/>
                    <a:pt x="7973" y="4304"/>
                    <a:pt x="7439" y="4037"/>
                  </a:cubicBezTo>
                  <a:cubicBezTo>
                    <a:pt x="7106" y="3904"/>
                    <a:pt x="7005" y="3603"/>
                    <a:pt x="6772" y="3370"/>
                  </a:cubicBezTo>
                  <a:cubicBezTo>
                    <a:pt x="6650" y="3272"/>
                    <a:pt x="6474" y="3210"/>
                    <a:pt x="6297" y="3210"/>
                  </a:cubicBezTo>
                  <a:cubicBezTo>
                    <a:pt x="6232" y="3210"/>
                    <a:pt x="6167" y="3219"/>
                    <a:pt x="6105" y="3237"/>
                  </a:cubicBezTo>
                  <a:cubicBezTo>
                    <a:pt x="5956" y="3251"/>
                    <a:pt x="5814" y="3280"/>
                    <a:pt x="5681" y="3280"/>
                  </a:cubicBezTo>
                  <a:cubicBezTo>
                    <a:pt x="5517" y="3280"/>
                    <a:pt x="5367" y="3236"/>
                    <a:pt x="5238" y="3070"/>
                  </a:cubicBezTo>
                  <a:cubicBezTo>
                    <a:pt x="5071" y="2870"/>
                    <a:pt x="5004" y="2603"/>
                    <a:pt x="4871" y="2403"/>
                  </a:cubicBezTo>
                  <a:cubicBezTo>
                    <a:pt x="4737" y="2202"/>
                    <a:pt x="4537" y="2036"/>
                    <a:pt x="4304" y="2002"/>
                  </a:cubicBezTo>
                  <a:cubicBezTo>
                    <a:pt x="4205" y="1993"/>
                    <a:pt x="4107" y="1989"/>
                    <a:pt x="4009" y="1989"/>
                  </a:cubicBezTo>
                  <a:cubicBezTo>
                    <a:pt x="3742" y="1989"/>
                    <a:pt x="3480" y="2020"/>
                    <a:pt x="3236" y="2069"/>
                  </a:cubicBezTo>
                  <a:cubicBezTo>
                    <a:pt x="2502" y="2069"/>
                    <a:pt x="1969" y="1369"/>
                    <a:pt x="2135" y="668"/>
                  </a:cubicBezTo>
                  <a:cubicBezTo>
                    <a:pt x="2135" y="635"/>
                    <a:pt x="2135" y="568"/>
                    <a:pt x="2135" y="568"/>
                  </a:cubicBezTo>
                  <a:cubicBezTo>
                    <a:pt x="2135" y="535"/>
                    <a:pt x="2169" y="501"/>
                    <a:pt x="2169" y="468"/>
                  </a:cubicBezTo>
                  <a:cubicBezTo>
                    <a:pt x="2169" y="368"/>
                    <a:pt x="2102" y="268"/>
                    <a:pt x="2002" y="234"/>
                  </a:cubicBezTo>
                  <a:cubicBezTo>
                    <a:pt x="1802" y="101"/>
                    <a:pt x="1568" y="34"/>
                    <a:pt x="1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4316925" y="3218675"/>
              <a:ext cx="47950" cy="34125"/>
            </a:xfrm>
            <a:custGeom>
              <a:avLst/>
              <a:gdLst/>
              <a:ahLst/>
              <a:cxnLst/>
              <a:rect l="l" t="t" r="r" b="b"/>
              <a:pathLst>
                <a:path w="1918" h="1365" extrusionOk="0">
                  <a:moveTo>
                    <a:pt x="189" y="0"/>
                  </a:moveTo>
                  <a:cubicBezTo>
                    <a:pt x="99" y="0"/>
                    <a:pt x="0" y="64"/>
                    <a:pt x="20" y="163"/>
                  </a:cubicBezTo>
                  <a:cubicBezTo>
                    <a:pt x="120" y="564"/>
                    <a:pt x="354" y="931"/>
                    <a:pt x="687" y="1198"/>
                  </a:cubicBezTo>
                  <a:cubicBezTo>
                    <a:pt x="854" y="1298"/>
                    <a:pt x="1054" y="1364"/>
                    <a:pt x="1255" y="1364"/>
                  </a:cubicBezTo>
                  <a:cubicBezTo>
                    <a:pt x="1488" y="1364"/>
                    <a:pt x="1722" y="1264"/>
                    <a:pt x="1888" y="1097"/>
                  </a:cubicBezTo>
                  <a:cubicBezTo>
                    <a:pt x="1917" y="1040"/>
                    <a:pt x="1871" y="957"/>
                    <a:pt x="1815" y="957"/>
                  </a:cubicBezTo>
                  <a:cubicBezTo>
                    <a:pt x="1807" y="957"/>
                    <a:pt x="1797" y="959"/>
                    <a:pt x="1788" y="964"/>
                  </a:cubicBezTo>
                  <a:cubicBezTo>
                    <a:pt x="1655" y="997"/>
                    <a:pt x="1555" y="1064"/>
                    <a:pt x="1455" y="1064"/>
                  </a:cubicBezTo>
                  <a:cubicBezTo>
                    <a:pt x="1421" y="1081"/>
                    <a:pt x="1380" y="1089"/>
                    <a:pt x="1338" y="1089"/>
                  </a:cubicBezTo>
                  <a:cubicBezTo>
                    <a:pt x="1296" y="1089"/>
                    <a:pt x="1255" y="1081"/>
                    <a:pt x="1221" y="1064"/>
                  </a:cubicBezTo>
                  <a:cubicBezTo>
                    <a:pt x="1088" y="1064"/>
                    <a:pt x="921" y="997"/>
                    <a:pt x="821" y="931"/>
                  </a:cubicBezTo>
                  <a:cubicBezTo>
                    <a:pt x="554" y="697"/>
                    <a:pt x="354" y="397"/>
                    <a:pt x="321" y="97"/>
                  </a:cubicBezTo>
                  <a:cubicBezTo>
                    <a:pt x="307" y="29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4427500" y="2797650"/>
              <a:ext cx="10875" cy="26500"/>
            </a:xfrm>
            <a:custGeom>
              <a:avLst/>
              <a:gdLst/>
              <a:ahLst/>
              <a:cxnLst/>
              <a:rect l="l" t="t" r="r" b="b"/>
              <a:pathLst>
                <a:path w="435" h="1060" extrusionOk="0">
                  <a:moveTo>
                    <a:pt x="334" y="1"/>
                  </a:moveTo>
                  <a:cubicBezTo>
                    <a:pt x="309" y="1"/>
                    <a:pt x="284" y="9"/>
                    <a:pt x="267" y="26"/>
                  </a:cubicBezTo>
                  <a:cubicBezTo>
                    <a:pt x="101" y="226"/>
                    <a:pt x="0" y="493"/>
                    <a:pt x="0" y="760"/>
                  </a:cubicBezTo>
                  <a:cubicBezTo>
                    <a:pt x="0" y="826"/>
                    <a:pt x="0" y="893"/>
                    <a:pt x="34" y="960"/>
                  </a:cubicBezTo>
                  <a:cubicBezTo>
                    <a:pt x="67" y="1026"/>
                    <a:pt x="101" y="1060"/>
                    <a:pt x="167" y="1060"/>
                  </a:cubicBezTo>
                  <a:cubicBezTo>
                    <a:pt x="201" y="1060"/>
                    <a:pt x="201" y="1026"/>
                    <a:pt x="234" y="1026"/>
                  </a:cubicBezTo>
                  <a:cubicBezTo>
                    <a:pt x="234" y="993"/>
                    <a:pt x="234" y="993"/>
                    <a:pt x="234" y="960"/>
                  </a:cubicBezTo>
                  <a:lnTo>
                    <a:pt x="234" y="893"/>
                  </a:lnTo>
                  <a:cubicBezTo>
                    <a:pt x="234" y="860"/>
                    <a:pt x="234" y="826"/>
                    <a:pt x="234" y="793"/>
                  </a:cubicBezTo>
                  <a:lnTo>
                    <a:pt x="234" y="726"/>
                  </a:lnTo>
                  <a:cubicBezTo>
                    <a:pt x="201" y="659"/>
                    <a:pt x="201" y="593"/>
                    <a:pt x="234" y="526"/>
                  </a:cubicBezTo>
                  <a:cubicBezTo>
                    <a:pt x="234" y="426"/>
                    <a:pt x="301" y="292"/>
                    <a:pt x="367" y="192"/>
                  </a:cubicBezTo>
                  <a:cubicBezTo>
                    <a:pt x="434" y="159"/>
                    <a:pt x="434" y="92"/>
                    <a:pt x="401" y="26"/>
                  </a:cubicBezTo>
                  <a:cubicBezTo>
                    <a:pt x="384" y="9"/>
                    <a:pt x="359" y="1"/>
                    <a:pt x="3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4363275" y="2802600"/>
              <a:ext cx="15875" cy="50750"/>
            </a:xfrm>
            <a:custGeom>
              <a:avLst/>
              <a:gdLst/>
              <a:ahLst/>
              <a:cxnLst/>
              <a:rect l="l" t="t" r="r" b="b"/>
              <a:pathLst>
                <a:path w="635" h="2030" extrusionOk="0">
                  <a:moveTo>
                    <a:pt x="215" y="0"/>
                  </a:moveTo>
                  <a:cubicBezTo>
                    <a:pt x="196" y="0"/>
                    <a:pt x="178" y="8"/>
                    <a:pt x="168" y="28"/>
                  </a:cubicBezTo>
                  <a:cubicBezTo>
                    <a:pt x="34" y="195"/>
                    <a:pt x="1" y="428"/>
                    <a:pt x="101" y="595"/>
                  </a:cubicBezTo>
                  <a:cubicBezTo>
                    <a:pt x="168" y="695"/>
                    <a:pt x="234" y="795"/>
                    <a:pt x="301" y="862"/>
                  </a:cubicBezTo>
                  <a:cubicBezTo>
                    <a:pt x="368" y="895"/>
                    <a:pt x="468" y="995"/>
                    <a:pt x="435" y="1095"/>
                  </a:cubicBezTo>
                  <a:cubicBezTo>
                    <a:pt x="401" y="1195"/>
                    <a:pt x="301" y="1262"/>
                    <a:pt x="234" y="1362"/>
                  </a:cubicBezTo>
                  <a:cubicBezTo>
                    <a:pt x="201" y="1429"/>
                    <a:pt x="168" y="1529"/>
                    <a:pt x="168" y="1596"/>
                  </a:cubicBezTo>
                  <a:cubicBezTo>
                    <a:pt x="134" y="1796"/>
                    <a:pt x="268" y="1963"/>
                    <a:pt x="435" y="2029"/>
                  </a:cubicBezTo>
                  <a:cubicBezTo>
                    <a:pt x="468" y="2029"/>
                    <a:pt x="468" y="1996"/>
                    <a:pt x="468" y="1963"/>
                  </a:cubicBezTo>
                  <a:cubicBezTo>
                    <a:pt x="301" y="1829"/>
                    <a:pt x="268" y="1629"/>
                    <a:pt x="335" y="1462"/>
                  </a:cubicBezTo>
                  <a:cubicBezTo>
                    <a:pt x="435" y="1295"/>
                    <a:pt x="635" y="1229"/>
                    <a:pt x="601" y="1029"/>
                  </a:cubicBezTo>
                  <a:cubicBezTo>
                    <a:pt x="601" y="862"/>
                    <a:pt x="435" y="762"/>
                    <a:pt x="335" y="662"/>
                  </a:cubicBezTo>
                  <a:cubicBezTo>
                    <a:pt x="168" y="528"/>
                    <a:pt x="134" y="261"/>
                    <a:pt x="268" y="94"/>
                  </a:cubicBezTo>
                  <a:cubicBezTo>
                    <a:pt x="315" y="47"/>
                    <a:pt x="262" y="0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4309075" y="2810650"/>
              <a:ext cx="15875" cy="73050"/>
            </a:xfrm>
            <a:custGeom>
              <a:avLst/>
              <a:gdLst/>
              <a:ahLst/>
              <a:cxnLst/>
              <a:rect l="l" t="t" r="r" b="b"/>
              <a:pathLst>
                <a:path w="635" h="2922" extrusionOk="0">
                  <a:moveTo>
                    <a:pt x="499" y="1"/>
                  </a:moveTo>
                  <a:cubicBezTo>
                    <a:pt x="489" y="1"/>
                    <a:pt x="479" y="2"/>
                    <a:pt x="468" y="6"/>
                  </a:cubicBezTo>
                  <a:cubicBezTo>
                    <a:pt x="234" y="39"/>
                    <a:pt x="34" y="240"/>
                    <a:pt x="1" y="473"/>
                  </a:cubicBezTo>
                  <a:cubicBezTo>
                    <a:pt x="1" y="640"/>
                    <a:pt x="67" y="773"/>
                    <a:pt x="168" y="873"/>
                  </a:cubicBezTo>
                  <a:cubicBezTo>
                    <a:pt x="268" y="973"/>
                    <a:pt x="334" y="1140"/>
                    <a:pt x="401" y="1274"/>
                  </a:cubicBezTo>
                  <a:cubicBezTo>
                    <a:pt x="434" y="1440"/>
                    <a:pt x="401" y="1607"/>
                    <a:pt x="268" y="1707"/>
                  </a:cubicBezTo>
                  <a:cubicBezTo>
                    <a:pt x="168" y="1774"/>
                    <a:pt x="134" y="1874"/>
                    <a:pt x="134" y="1974"/>
                  </a:cubicBezTo>
                  <a:cubicBezTo>
                    <a:pt x="134" y="2108"/>
                    <a:pt x="201" y="2241"/>
                    <a:pt x="301" y="2341"/>
                  </a:cubicBezTo>
                  <a:cubicBezTo>
                    <a:pt x="368" y="2508"/>
                    <a:pt x="401" y="2708"/>
                    <a:pt x="334" y="2875"/>
                  </a:cubicBezTo>
                  <a:cubicBezTo>
                    <a:pt x="334" y="2898"/>
                    <a:pt x="351" y="2922"/>
                    <a:pt x="373" y="2922"/>
                  </a:cubicBezTo>
                  <a:cubicBezTo>
                    <a:pt x="382" y="2922"/>
                    <a:pt x="391" y="2918"/>
                    <a:pt x="401" y="2908"/>
                  </a:cubicBezTo>
                  <a:cubicBezTo>
                    <a:pt x="501" y="2675"/>
                    <a:pt x="468" y="2408"/>
                    <a:pt x="334" y="2174"/>
                  </a:cubicBezTo>
                  <a:cubicBezTo>
                    <a:pt x="301" y="2074"/>
                    <a:pt x="201" y="1974"/>
                    <a:pt x="268" y="1874"/>
                  </a:cubicBezTo>
                  <a:cubicBezTo>
                    <a:pt x="301" y="1807"/>
                    <a:pt x="368" y="1774"/>
                    <a:pt x="401" y="1774"/>
                  </a:cubicBezTo>
                  <a:cubicBezTo>
                    <a:pt x="501" y="1674"/>
                    <a:pt x="568" y="1574"/>
                    <a:pt x="601" y="1474"/>
                  </a:cubicBezTo>
                  <a:cubicBezTo>
                    <a:pt x="635" y="1240"/>
                    <a:pt x="568" y="1007"/>
                    <a:pt x="434" y="807"/>
                  </a:cubicBezTo>
                  <a:cubicBezTo>
                    <a:pt x="368" y="707"/>
                    <a:pt x="201" y="540"/>
                    <a:pt x="268" y="406"/>
                  </a:cubicBezTo>
                  <a:cubicBezTo>
                    <a:pt x="334" y="273"/>
                    <a:pt x="468" y="273"/>
                    <a:pt x="568" y="173"/>
                  </a:cubicBezTo>
                  <a:cubicBezTo>
                    <a:pt x="627" y="113"/>
                    <a:pt x="581" y="1"/>
                    <a:pt x="4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4237375" y="2845650"/>
              <a:ext cx="18350" cy="63050"/>
            </a:xfrm>
            <a:custGeom>
              <a:avLst/>
              <a:gdLst/>
              <a:ahLst/>
              <a:cxnLst/>
              <a:rect l="l" t="t" r="r" b="b"/>
              <a:pathLst>
                <a:path w="734" h="2522" extrusionOk="0">
                  <a:moveTo>
                    <a:pt x="405" y="0"/>
                  </a:moveTo>
                  <a:cubicBezTo>
                    <a:pt x="394" y="0"/>
                    <a:pt x="381" y="2"/>
                    <a:pt x="367" y="7"/>
                  </a:cubicBezTo>
                  <a:cubicBezTo>
                    <a:pt x="167" y="74"/>
                    <a:pt x="33" y="274"/>
                    <a:pt x="33" y="474"/>
                  </a:cubicBezTo>
                  <a:cubicBezTo>
                    <a:pt x="33" y="741"/>
                    <a:pt x="200" y="908"/>
                    <a:pt x="367" y="1041"/>
                  </a:cubicBezTo>
                  <a:cubicBezTo>
                    <a:pt x="467" y="1141"/>
                    <a:pt x="534" y="1275"/>
                    <a:pt x="534" y="1408"/>
                  </a:cubicBezTo>
                  <a:cubicBezTo>
                    <a:pt x="500" y="1541"/>
                    <a:pt x="400" y="1708"/>
                    <a:pt x="300" y="1808"/>
                  </a:cubicBezTo>
                  <a:cubicBezTo>
                    <a:pt x="133" y="2008"/>
                    <a:pt x="0" y="2275"/>
                    <a:pt x="133" y="2509"/>
                  </a:cubicBezTo>
                  <a:cubicBezTo>
                    <a:pt x="142" y="2518"/>
                    <a:pt x="156" y="2522"/>
                    <a:pt x="171" y="2522"/>
                  </a:cubicBezTo>
                  <a:cubicBezTo>
                    <a:pt x="211" y="2522"/>
                    <a:pt x="258" y="2491"/>
                    <a:pt x="234" y="2442"/>
                  </a:cubicBezTo>
                  <a:cubicBezTo>
                    <a:pt x="133" y="2142"/>
                    <a:pt x="434" y="1908"/>
                    <a:pt x="567" y="1708"/>
                  </a:cubicBezTo>
                  <a:cubicBezTo>
                    <a:pt x="734" y="1541"/>
                    <a:pt x="734" y="1275"/>
                    <a:pt x="634" y="1074"/>
                  </a:cubicBezTo>
                  <a:cubicBezTo>
                    <a:pt x="534" y="908"/>
                    <a:pt x="334" y="808"/>
                    <a:pt x="200" y="674"/>
                  </a:cubicBezTo>
                  <a:cubicBezTo>
                    <a:pt x="100" y="441"/>
                    <a:pt x="200" y="207"/>
                    <a:pt x="434" y="107"/>
                  </a:cubicBezTo>
                  <a:cubicBezTo>
                    <a:pt x="491" y="78"/>
                    <a:pt x="474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4239025" y="2924200"/>
              <a:ext cx="7525" cy="13725"/>
            </a:xfrm>
            <a:custGeom>
              <a:avLst/>
              <a:gdLst/>
              <a:ahLst/>
              <a:cxnLst/>
              <a:rect l="l" t="t" r="r" b="b"/>
              <a:pathLst>
                <a:path w="301" h="549" extrusionOk="0">
                  <a:moveTo>
                    <a:pt x="67" y="1"/>
                  </a:moveTo>
                  <a:cubicBezTo>
                    <a:pt x="34" y="1"/>
                    <a:pt x="1" y="67"/>
                    <a:pt x="34" y="101"/>
                  </a:cubicBezTo>
                  <a:cubicBezTo>
                    <a:pt x="34" y="167"/>
                    <a:pt x="67" y="234"/>
                    <a:pt x="101" y="334"/>
                  </a:cubicBezTo>
                  <a:cubicBezTo>
                    <a:pt x="101" y="401"/>
                    <a:pt x="101" y="401"/>
                    <a:pt x="134" y="434"/>
                  </a:cubicBezTo>
                  <a:cubicBezTo>
                    <a:pt x="134" y="468"/>
                    <a:pt x="134" y="501"/>
                    <a:pt x="168" y="501"/>
                  </a:cubicBezTo>
                  <a:cubicBezTo>
                    <a:pt x="168" y="525"/>
                    <a:pt x="184" y="548"/>
                    <a:pt x="206" y="548"/>
                  </a:cubicBezTo>
                  <a:cubicBezTo>
                    <a:pt x="215" y="548"/>
                    <a:pt x="224" y="544"/>
                    <a:pt x="234" y="534"/>
                  </a:cubicBezTo>
                  <a:lnTo>
                    <a:pt x="268" y="534"/>
                  </a:lnTo>
                  <a:cubicBezTo>
                    <a:pt x="268" y="501"/>
                    <a:pt x="268" y="468"/>
                    <a:pt x="268" y="468"/>
                  </a:cubicBezTo>
                  <a:cubicBezTo>
                    <a:pt x="268" y="434"/>
                    <a:pt x="301" y="434"/>
                    <a:pt x="301" y="401"/>
                  </a:cubicBezTo>
                  <a:cubicBezTo>
                    <a:pt x="268" y="368"/>
                    <a:pt x="268" y="334"/>
                    <a:pt x="268" y="267"/>
                  </a:cubicBezTo>
                  <a:cubicBezTo>
                    <a:pt x="234" y="201"/>
                    <a:pt x="201" y="134"/>
                    <a:pt x="168" y="67"/>
                  </a:cubicBezTo>
                  <a:cubicBezTo>
                    <a:pt x="168" y="1"/>
                    <a:pt x="134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4162300" y="2887375"/>
              <a:ext cx="26550" cy="93775"/>
            </a:xfrm>
            <a:custGeom>
              <a:avLst/>
              <a:gdLst/>
              <a:ahLst/>
              <a:cxnLst/>
              <a:rect l="l" t="t" r="r" b="b"/>
              <a:pathLst>
                <a:path w="1062" h="3751" extrusionOk="0">
                  <a:moveTo>
                    <a:pt x="557" y="1"/>
                  </a:moveTo>
                  <a:cubicBezTo>
                    <a:pt x="549" y="1"/>
                    <a:pt x="542" y="2"/>
                    <a:pt x="535" y="6"/>
                  </a:cubicBezTo>
                  <a:cubicBezTo>
                    <a:pt x="201" y="106"/>
                    <a:pt x="1" y="506"/>
                    <a:pt x="134" y="840"/>
                  </a:cubicBezTo>
                  <a:cubicBezTo>
                    <a:pt x="234" y="1040"/>
                    <a:pt x="468" y="1173"/>
                    <a:pt x="568" y="1374"/>
                  </a:cubicBezTo>
                  <a:cubicBezTo>
                    <a:pt x="668" y="1574"/>
                    <a:pt x="401" y="1807"/>
                    <a:pt x="334" y="2007"/>
                  </a:cubicBezTo>
                  <a:cubicBezTo>
                    <a:pt x="201" y="2341"/>
                    <a:pt x="201" y="2708"/>
                    <a:pt x="334" y="3041"/>
                  </a:cubicBezTo>
                  <a:cubicBezTo>
                    <a:pt x="435" y="3308"/>
                    <a:pt x="635" y="3709"/>
                    <a:pt x="968" y="3742"/>
                  </a:cubicBezTo>
                  <a:cubicBezTo>
                    <a:pt x="975" y="3748"/>
                    <a:pt x="982" y="3751"/>
                    <a:pt x="990" y="3751"/>
                  </a:cubicBezTo>
                  <a:cubicBezTo>
                    <a:pt x="1023" y="3751"/>
                    <a:pt x="1062" y="3702"/>
                    <a:pt x="1035" y="3675"/>
                  </a:cubicBezTo>
                  <a:cubicBezTo>
                    <a:pt x="935" y="3542"/>
                    <a:pt x="835" y="3442"/>
                    <a:pt x="735" y="3308"/>
                  </a:cubicBezTo>
                  <a:cubicBezTo>
                    <a:pt x="635" y="3208"/>
                    <a:pt x="568" y="3041"/>
                    <a:pt x="535" y="2908"/>
                  </a:cubicBezTo>
                  <a:cubicBezTo>
                    <a:pt x="435" y="2608"/>
                    <a:pt x="468" y="2274"/>
                    <a:pt x="635" y="1974"/>
                  </a:cubicBezTo>
                  <a:cubicBezTo>
                    <a:pt x="701" y="1841"/>
                    <a:pt x="835" y="1740"/>
                    <a:pt x="868" y="1574"/>
                  </a:cubicBezTo>
                  <a:cubicBezTo>
                    <a:pt x="868" y="1407"/>
                    <a:pt x="835" y="1240"/>
                    <a:pt x="701" y="1107"/>
                  </a:cubicBezTo>
                  <a:cubicBezTo>
                    <a:pt x="601" y="973"/>
                    <a:pt x="401" y="840"/>
                    <a:pt x="368" y="640"/>
                  </a:cubicBezTo>
                  <a:cubicBezTo>
                    <a:pt x="334" y="440"/>
                    <a:pt x="435" y="273"/>
                    <a:pt x="601" y="173"/>
                  </a:cubicBezTo>
                  <a:cubicBezTo>
                    <a:pt x="691" y="113"/>
                    <a:pt x="621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4055875" y="2967450"/>
              <a:ext cx="52250" cy="21000"/>
            </a:xfrm>
            <a:custGeom>
              <a:avLst/>
              <a:gdLst/>
              <a:ahLst/>
              <a:cxnLst/>
              <a:rect l="l" t="t" r="r" b="b"/>
              <a:pathLst>
                <a:path w="2090" h="840" extrusionOk="0">
                  <a:moveTo>
                    <a:pt x="154" y="1"/>
                  </a:moveTo>
                  <a:cubicBezTo>
                    <a:pt x="45" y="1"/>
                    <a:pt x="0" y="142"/>
                    <a:pt x="122" y="172"/>
                  </a:cubicBezTo>
                  <a:cubicBezTo>
                    <a:pt x="422" y="305"/>
                    <a:pt x="755" y="439"/>
                    <a:pt x="1089" y="539"/>
                  </a:cubicBezTo>
                  <a:lnTo>
                    <a:pt x="1556" y="706"/>
                  </a:lnTo>
                  <a:cubicBezTo>
                    <a:pt x="1689" y="806"/>
                    <a:pt x="1856" y="839"/>
                    <a:pt x="2023" y="839"/>
                  </a:cubicBezTo>
                  <a:cubicBezTo>
                    <a:pt x="2090" y="839"/>
                    <a:pt x="2090" y="772"/>
                    <a:pt x="2056" y="739"/>
                  </a:cubicBezTo>
                  <a:cubicBezTo>
                    <a:pt x="1990" y="672"/>
                    <a:pt x="1923" y="639"/>
                    <a:pt x="1856" y="639"/>
                  </a:cubicBezTo>
                  <a:lnTo>
                    <a:pt x="1623" y="539"/>
                  </a:lnTo>
                  <a:lnTo>
                    <a:pt x="1122" y="372"/>
                  </a:lnTo>
                  <a:cubicBezTo>
                    <a:pt x="789" y="239"/>
                    <a:pt x="489" y="105"/>
                    <a:pt x="188" y="5"/>
                  </a:cubicBezTo>
                  <a:cubicBezTo>
                    <a:pt x="176" y="2"/>
                    <a:pt x="165" y="1"/>
                    <a:pt x="1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4128125" y="2994250"/>
              <a:ext cx="27550" cy="12525"/>
            </a:xfrm>
            <a:custGeom>
              <a:avLst/>
              <a:gdLst/>
              <a:ahLst/>
              <a:cxnLst/>
              <a:rect l="l" t="t" r="r" b="b"/>
              <a:pathLst>
                <a:path w="1102" h="501" extrusionOk="0">
                  <a:moveTo>
                    <a:pt x="134" y="1"/>
                  </a:moveTo>
                  <a:cubicBezTo>
                    <a:pt x="100" y="1"/>
                    <a:pt x="34" y="1"/>
                    <a:pt x="34" y="34"/>
                  </a:cubicBezTo>
                  <a:cubicBezTo>
                    <a:pt x="0" y="67"/>
                    <a:pt x="0" y="134"/>
                    <a:pt x="67" y="134"/>
                  </a:cubicBezTo>
                  <a:lnTo>
                    <a:pt x="534" y="334"/>
                  </a:lnTo>
                  <a:lnTo>
                    <a:pt x="767" y="434"/>
                  </a:lnTo>
                  <a:cubicBezTo>
                    <a:pt x="868" y="468"/>
                    <a:pt x="934" y="501"/>
                    <a:pt x="1034" y="501"/>
                  </a:cubicBezTo>
                  <a:cubicBezTo>
                    <a:pt x="1068" y="501"/>
                    <a:pt x="1101" y="468"/>
                    <a:pt x="1068" y="434"/>
                  </a:cubicBezTo>
                  <a:cubicBezTo>
                    <a:pt x="1001" y="368"/>
                    <a:pt x="934" y="334"/>
                    <a:pt x="834" y="301"/>
                  </a:cubicBezTo>
                  <a:lnTo>
                    <a:pt x="601" y="201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4116725" y="3062125"/>
              <a:ext cx="80350" cy="25250"/>
            </a:xfrm>
            <a:custGeom>
              <a:avLst/>
              <a:gdLst/>
              <a:ahLst/>
              <a:cxnLst/>
              <a:rect l="l" t="t" r="r" b="b"/>
              <a:pathLst>
                <a:path w="3214" h="1010" extrusionOk="0">
                  <a:moveTo>
                    <a:pt x="448" y="1"/>
                  </a:moveTo>
                  <a:cubicBezTo>
                    <a:pt x="266" y="1"/>
                    <a:pt x="102" y="102"/>
                    <a:pt x="23" y="288"/>
                  </a:cubicBezTo>
                  <a:cubicBezTo>
                    <a:pt x="0" y="377"/>
                    <a:pt x="82" y="451"/>
                    <a:pt x="149" y="451"/>
                  </a:cubicBezTo>
                  <a:cubicBezTo>
                    <a:pt x="182" y="451"/>
                    <a:pt x="212" y="432"/>
                    <a:pt x="223" y="388"/>
                  </a:cubicBezTo>
                  <a:cubicBezTo>
                    <a:pt x="259" y="267"/>
                    <a:pt x="334" y="225"/>
                    <a:pt x="422" y="225"/>
                  </a:cubicBezTo>
                  <a:cubicBezTo>
                    <a:pt x="577" y="225"/>
                    <a:pt x="771" y="357"/>
                    <a:pt x="857" y="421"/>
                  </a:cubicBezTo>
                  <a:cubicBezTo>
                    <a:pt x="1031" y="596"/>
                    <a:pt x="1231" y="694"/>
                    <a:pt x="1457" y="694"/>
                  </a:cubicBezTo>
                  <a:cubicBezTo>
                    <a:pt x="1490" y="694"/>
                    <a:pt x="1523" y="692"/>
                    <a:pt x="1557" y="688"/>
                  </a:cubicBezTo>
                  <a:cubicBezTo>
                    <a:pt x="1676" y="658"/>
                    <a:pt x="1795" y="549"/>
                    <a:pt x="1890" y="549"/>
                  </a:cubicBezTo>
                  <a:cubicBezTo>
                    <a:pt x="1902" y="549"/>
                    <a:pt x="1913" y="551"/>
                    <a:pt x="1924" y="555"/>
                  </a:cubicBezTo>
                  <a:cubicBezTo>
                    <a:pt x="2057" y="588"/>
                    <a:pt x="2124" y="721"/>
                    <a:pt x="2224" y="788"/>
                  </a:cubicBezTo>
                  <a:cubicBezTo>
                    <a:pt x="2408" y="919"/>
                    <a:pt x="2633" y="1009"/>
                    <a:pt x="2866" y="1009"/>
                  </a:cubicBezTo>
                  <a:cubicBezTo>
                    <a:pt x="2930" y="1009"/>
                    <a:pt x="2994" y="1002"/>
                    <a:pt x="3058" y="988"/>
                  </a:cubicBezTo>
                  <a:cubicBezTo>
                    <a:pt x="3214" y="957"/>
                    <a:pt x="3195" y="751"/>
                    <a:pt x="3056" y="751"/>
                  </a:cubicBezTo>
                  <a:cubicBezTo>
                    <a:pt x="3046" y="751"/>
                    <a:pt x="3036" y="753"/>
                    <a:pt x="3025" y="755"/>
                  </a:cubicBezTo>
                  <a:cubicBezTo>
                    <a:pt x="2858" y="755"/>
                    <a:pt x="2691" y="721"/>
                    <a:pt x="2524" y="655"/>
                  </a:cubicBezTo>
                  <a:cubicBezTo>
                    <a:pt x="2391" y="588"/>
                    <a:pt x="2258" y="488"/>
                    <a:pt x="2157" y="388"/>
                  </a:cubicBezTo>
                  <a:cubicBezTo>
                    <a:pt x="2057" y="288"/>
                    <a:pt x="1924" y="288"/>
                    <a:pt x="1791" y="288"/>
                  </a:cubicBezTo>
                  <a:cubicBezTo>
                    <a:pt x="1724" y="321"/>
                    <a:pt x="1657" y="354"/>
                    <a:pt x="1590" y="388"/>
                  </a:cubicBezTo>
                  <a:cubicBezTo>
                    <a:pt x="1551" y="427"/>
                    <a:pt x="1501" y="443"/>
                    <a:pt x="1446" y="443"/>
                  </a:cubicBezTo>
                  <a:cubicBezTo>
                    <a:pt x="1406" y="443"/>
                    <a:pt x="1365" y="435"/>
                    <a:pt x="1324" y="421"/>
                  </a:cubicBezTo>
                  <a:cubicBezTo>
                    <a:pt x="1057" y="321"/>
                    <a:pt x="857" y="54"/>
                    <a:pt x="590" y="21"/>
                  </a:cubicBezTo>
                  <a:cubicBezTo>
                    <a:pt x="542" y="7"/>
                    <a:pt x="494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4168150" y="3139575"/>
              <a:ext cx="44800" cy="8250"/>
            </a:xfrm>
            <a:custGeom>
              <a:avLst/>
              <a:gdLst/>
              <a:ahLst/>
              <a:cxnLst/>
              <a:rect l="l" t="t" r="r" b="b"/>
              <a:pathLst>
                <a:path w="1792" h="330" extrusionOk="0">
                  <a:moveTo>
                    <a:pt x="501" y="0"/>
                  </a:moveTo>
                  <a:cubicBezTo>
                    <a:pt x="367" y="0"/>
                    <a:pt x="234" y="8"/>
                    <a:pt x="100" y="25"/>
                  </a:cubicBezTo>
                  <a:cubicBezTo>
                    <a:pt x="0" y="25"/>
                    <a:pt x="0" y="192"/>
                    <a:pt x="100" y="192"/>
                  </a:cubicBezTo>
                  <a:cubicBezTo>
                    <a:pt x="367" y="192"/>
                    <a:pt x="601" y="192"/>
                    <a:pt x="868" y="225"/>
                  </a:cubicBezTo>
                  <a:cubicBezTo>
                    <a:pt x="1001" y="225"/>
                    <a:pt x="1101" y="259"/>
                    <a:pt x="1235" y="292"/>
                  </a:cubicBezTo>
                  <a:cubicBezTo>
                    <a:pt x="1368" y="325"/>
                    <a:pt x="1468" y="325"/>
                    <a:pt x="1602" y="325"/>
                  </a:cubicBezTo>
                  <a:cubicBezTo>
                    <a:pt x="1612" y="328"/>
                    <a:pt x="1622" y="329"/>
                    <a:pt x="1631" y="329"/>
                  </a:cubicBezTo>
                  <a:cubicBezTo>
                    <a:pt x="1744" y="329"/>
                    <a:pt x="1791" y="156"/>
                    <a:pt x="1668" y="125"/>
                  </a:cubicBezTo>
                  <a:cubicBezTo>
                    <a:pt x="1535" y="92"/>
                    <a:pt x="1435" y="58"/>
                    <a:pt x="1301" y="58"/>
                  </a:cubicBezTo>
                  <a:cubicBezTo>
                    <a:pt x="1168" y="58"/>
                    <a:pt x="1034" y="25"/>
                    <a:pt x="901" y="25"/>
                  </a:cubicBezTo>
                  <a:cubicBezTo>
                    <a:pt x="768" y="8"/>
                    <a:pt x="634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4178150" y="3183775"/>
              <a:ext cx="35900" cy="5650"/>
            </a:xfrm>
            <a:custGeom>
              <a:avLst/>
              <a:gdLst/>
              <a:ahLst/>
              <a:cxnLst/>
              <a:rect l="l" t="t" r="r" b="b"/>
              <a:pathLst>
                <a:path w="1436" h="226" extrusionOk="0">
                  <a:moveTo>
                    <a:pt x="1202" y="0"/>
                  </a:moveTo>
                  <a:cubicBezTo>
                    <a:pt x="1143" y="0"/>
                    <a:pt x="1085" y="8"/>
                    <a:pt x="1035" y="25"/>
                  </a:cubicBezTo>
                  <a:lnTo>
                    <a:pt x="167" y="25"/>
                  </a:lnTo>
                  <a:cubicBezTo>
                    <a:pt x="1" y="25"/>
                    <a:pt x="1" y="225"/>
                    <a:pt x="167" y="225"/>
                  </a:cubicBezTo>
                  <a:lnTo>
                    <a:pt x="1035" y="225"/>
                  </a:lnTo>
                  <a:cubicBezTo>
                    <a:pt x="1135" y="225"/>
                    <a:pt x="1235" y="225"/>
                    <a:pt x="1368" y="192"/>
                  </a:cubicBezTo>
                  <a:cubicBezTo>
                    <a:pt x="1435" y="192"/>
                    <a:pt x="1435" y="92"/>
                    <a:pt x="1368" y="25"/>
                  </a:cubicBezTo>
                  <a:cubicBezTo>
                    <a:pt x="1318" y="8"/>
                    <a:pt x="1260" y="0"/>
                    <a:pt x="1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4099775" y="2231200"/>
              <a:ext cx="440325" cy="422000"/>
            </a:xfrm>
            <a:custGeom>
              <a:avLst/>
              <a:gdLst/>
              <a:ahLst/>
              <a:cxnLst/>
              <a:rect l="l" t="t" r="r" b="b"/>
              <a:pathLst>
                <a:path w="17613" h="16880" extrusionOk="0">
                  <a:moveTo>
                    <a:pt x="15044" y="1"/>
                  </a:moveTo>
                  <a:lnTo>
                    <a:pt x="15044" y="1"/>
                  </a:lnTo>
                  <a:cubicBezTo>
                    <a:pt x="15044" y="1"/>
                    <a:pt x="15644" y="2003"/>
                    <a:pt x="14077" y="7139"/>
                  </a:cubicBezTo>
                  <a:cubicBezTo>
                    <a:pt x="12509" y="12243"/>
                    <a:pt x="33" y="14511"/>
                    <a:pt x="33" y="14511"/>
                  </a:cubicBezTo>
                  <a:lnTo>
                    <a:pt x="0" y="16879"/>
                  </a:lnTo>
                  <a:cubicBezTo>
                    <a:pt x="0" y="16879"/>
                    <a:pt x="10241" y="16146"/>
                    <a:pt x="13943" y="10842"/>
                  </a:cubicBezTo>
                  <a:cubicBezTo>
                    <a:pt x="17612" y="5572"/>
                    <a:pt x="15045" y="2"/>
                    <a:pt x="15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4101425" y="2026050"/>
              <a:ext cx="440350" cy="566275"/>
            </a:xfrm>
            <a:custGeom>
              <a:avLst/>
              <a:gdLst/>
              <a:ahLst/>
              <a:cxnLst/>
              <a:rect l="l" t="t" r="r" b="b"/>
              <a:pathLst>
                <a:path w="17614" h="22651" extrusionOk="0">
                  <a:moveTo>
                    <a:pt x="11209" y="1"/>
                  </a:moveTo>
                  <a:lnTo>
                    <a:pt x="10442" y="1469"/>
                  </a:lnTo>
                  <a:cubicBezTo>
                    <a:pt x="10442" y="1469"/>
                    <a:pt x="15545" y="10442"/>
                    <a:pt x="13477" y="14912"/>
                  </a:cubicBezTo>
                  <a:cubicBezTo>
                    <a:pt x="11409" y="19381"/>
                    <a:pt x="1" y="22650"/>
                    <a:pt x="1" y="22650"/>
                  </a:cubicBezTo>
                  <a:cubicBezTo>
                    <a:pt x="1" y="22650"/>
                    <a:pt x="12343" y="21716"/>
                    <a:pt x="14978" y="15045"/>
                  </a:cubicBezTo>
                  <a:cubicBezTo>
                    <a:pt x="17613" y="8374"/>
                    <a:pt x="11209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4356625" y="2070250"/>
              <a:ext cx="274375" cy="935700"/>
            </a:xfrm>
            <a:custGeom>
              <a:avLst/>
              <a:gdLst/>
              <a:ahLst/>
              <a:cxnLst/>
              <a:rect l="l" t="t" r="r" b="b"/>
              <a:pathLst>
                <a:path w="10975" h="37428" extrusionOk="0">
                  <a:moveTo>
                    <a:pt x="6371" y="1"/>
                  </a:moveTo>
                  <a:cubicBezTo>
                    <a:pt x="6372" y="1"/>
                    <a:pt x="7672" y="2970"/>
                    <a:pt x="7939" y="7940"/>
                  </a:cubicBezTo>
                  <a:cubicBezTo>
                    <a:pt x="8239" y="12910"/>
                    <a:pt x="5304" y="19915"/>
                    <a:pt x="5304" y="19915"/>
                  </a:cubicBezTo>
                  <a:lnTo>
                    <a:pt x="0" y="37428"/>
                  </a:lnTo>
                  <a:lnTo>
                    <a:pt x="2969" y="36861"/>
                  </a:lnTo>
                  <a:cubicBezTo>
                    <a:pt x="4403" y="25085"/>
                    <a:pt x="6371" y="21550"/>
                    <a:pt x="8673" y="13744"/>
                  </a:cubicBezTo>
                  <a:cubicBezTo>
                    <a:pt x="10975" y="5905"/>
                    <a:pt x="6372" y="1"/>
                    <a:pt x="6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4356625" y="2070250"/>
              <a:ext cx="241025" cy="935700"/>
            </a:xfrm>
            <a:custGeom>
              <a:avLst/>
              <a:gdLst/>
              <a:ahLst/>
              <a:cxnLst/>
              <a:rect l="l" t="t" r="r" b="b"/>
              <a:pathLst>
                <a:path w="9641" h="37428" extrusionOk="0">
                  <a:moveTo>
                    <a:pt x="6371" y="1"/>
                  </a:moveTo>
                  <a:cubicBezTo>
                    <a:pt x="6372" y="2"/>
                    <a:pt x="9207" y="7773"/>
                    <a:pt x="6371" y="14311"/>
                  </a:cubicBezTo>
                  <a:cubicBezTo>
                    <a:pt x="3536" y="20816"/>
                    <a:pt x="0" y="37428"/>
                    <a:pt x="0" y="37428"/>
                  </a:cubicBezTo>
                  <a:lnTo>
                    <a:pt x="1268" y="36861"/>
                  </a:lnTo>
                  <a:cubicBezTo>
                    <a:pt x="1268" y="36861"/>
                    <a:pt x="3536" y="24652"/>
                    <a:pt x="6371" y="17547"/>
                  </a:cubicBezTo>
                  <a:cubicBezTo>
                    <a:pt x="9207" y="10475"/>
                    <a:pt x="9640" y="4471"/>
                    <a:pt x="6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512675" y="2837750"/>
              <a:ext cx="209350" cy="139025"/>
            </a:xfrm>
            <a:custGeom>
              <a:avLst/>
              <a:gdLst/>
              <a:ahLst/>
              <a:cxnLst/>
              <a:rect l="l" t="t" r="r" b="b"/>
              <a:pathLst>
                <a:path w="8374" h="5561" extrusionOk="0">
                  <a:moveTo>
                    <a:pt x="7227" y="1"/>
                  </a:moveTo>
                  <a:cubicBezTo>
                    <a:pt x="6935" y="1"/>
                    <a:pt x="6639" y="156"/>
                    <a:pt x="6405" y="623"/>
                  </a:cubicBezTo>
                  <a:cubicBezTo>
                    <a:pt x="5671" y="2058"/>
                    <a:pt x="5104" y="1357"/>
                    <a:pt x="2836" y="2324"/>
                  </a:cubicBezTo>
                  <a:cubicBezTo>
                    <a:pt x="1468" y="2958"/>
                    <a:pt x="434" y="4126"/>
                    <a:pt x="1" y="5560"/>
                  </a:cubicBezTo>
                  <a:lnTo>
                    <a:pt x="1635" y="5560"/>
                  </a:lnTo>
                  <a:cubicBezTo>
                    <a:pt x="1635" y="5560"/>
                    <a:pt x="2703" y="3192"/>
                    <a:pt x="5104" y="3192"/>
                  </a:cubicBezTo>
                  <a:cubicBezTo>
                    <a:pt x="7539" y="3192"/>
                    <a:pt x="8373" y="623"/>
                    <a:pt x="8373" y="623"/>
                  </a:cubicBezTo>
                  <a:cubicBezTo>
                    <a:pt x="8373" y="623"/>
                    <a:pt x="7810" y="1"/>
                    <a:pt x="7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722825" y="2529750"/>
              <a:ext cx="314425" cy="125425"/>
            </a:xfrm>
            <a:custGeom>
              <a:avLst/>
              <a:gdLst/>
              <a:ahLst/>
              <a:cxnLst/>
              <a:rect l="l" t="t" r="r" b="b"/>
              <a:pathLst>
                <a:path w="12577" h="5017" extrusionOk="0">
                  <a:moveTo>
                    <a:pt x="11442" y="1"/>
                  </a:moveTo>
                  <a:cubicBezTo>
                    <a:pt x="11442" y="1"/>
                    <a:pt x="9462" y="3723"/>
                    <a:pt x="7123" y="3723"/>
                  </a:cubicBezTo>
                  <a:cubicBezTo>
                    <a:pt x="6833" y="3723"/>
                    <a:pt x="6537" y="3665"/>
                    <a:pt x="6238" y="3536"/>
                  </a:cubicBezTo>
                  <a:cubicBezTo>
                    <a:pt x="4304" y="2735"/>
                    <a:pt x="3371" y="1933"/>
                    <a:pt x="2011" y="1933"/>
                  </a:cubicBezTo>
                  <a:cubicBezTo>
                    <a:pt x="1448" y="1933"/>
                    <a:pt x="812" y="2070"/>
                    <a:pt x="1" y="2402"/>
                  </a:cubicBezTo>
                  <a:lnTo>
                    <a:pt x="935" y="3737"/>
                  </a:lnTo>
                  <a:cubicBezTo>
                    <a:pt x="935" y="3737"/>
                    <a:pt x="1676" y="3069"/>
                    <a:pt x="2645" y="3069"/>
                  </a:cubicBezTo>
                  <a:cubicBezTo>
                    <a:pt x="3129" y="3069"/>
                    <a:pt x="3670" y="3236"/>
                    <a:pt x="4204" y="3737"/>
                  </a:cubicBezTo>
                  <a:cubicBezTo>
                    <a:pt x="5033" y="4531"/>
                    <a:pt x="6348" y="5017"/>
                    <a:pt x="7620" y="5017"/>
                  </a:cubicBezTo>
                  <a:cubicBezTo>
                    <a:pt x="8752" y="5017"/>
                    <a:pt x="9850" y="4632"/>
                    <a:pt x="10542" y="3737"/>
                  </a:cubicBezTo>
                  <a:cubicBezTo>
                    <a:pt x="11309" y="2769"/>
                    <a:pt x="12009" y="1769"/>
                    <a:pt x="12576" y="7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244875" y="2839025"/>
              <a:ext cx="138450" cy="124575"/>
            </a:xfrm>
            <a:custGeom>
              <a:avLst/>
              <a:gdLst/>
              <a:ahLst/>
              <a:cxnLst/>
              <a:rect l="l" t="t" r="r" b="b"/>
              <a:pathLst>
                <a:path w="5538" h="4983" extrusionOk="0">
                  <a:moveTo>
                    <a:pt x="2329" y="1"/>
                  </a:moveTo>
                  <a:cubicBezTo>
                    <a:pt x="122" y="1"/>
                    <a:pt x="2168" y="1606"/>
                    <a:pt x="2168" y="1606"/>
                  </a:cubicBezTo>
                  <a:cubicBezTo>
                    <a:pt x="2168" y="1606"/>
                    <a:pt x="0" y="2040"/>
                    <a:pt x="968" y="3308"/>
                  </a:cubicBezTo>
                  <a:cubicBezTo>
                    <a:pt x="1209" y="3644"/>
                    <a:pt x="1481" y="3768"/>
                    <a:pt x="1753" y="3768"/>
                  </a:cubicBezTo>
                  <a:cubicBezTo>
                    <a:pt x="2532" y="3768"/>
                    <a:pt x="3303" y="2740"/>
                    <a:pt x="3303" y="2740"/>
                  </a:cubicBezTo>
                  <a:cubicBezTo>
                    <a:pt x="3303" y="2740"/>
                    <a:pt x="3694" y="4983"/>
                    <a:pt x="4191" y="4983"/>
                  </a:cubicBezTo>
                  <a:cubicBezTo>
                    <a:pt x="4375" y="4983"/>
                    <a:pt x="4573" y="4677"/>
                    <a:pt x="4770" y="3841"/>
                  </a:cubicBezTo>
                  <a:cubicBezTo>
                    <a:pt x="5538" y="772"/>
                    <a:pt x="2535" y="5"/>
                    <a:pt x="2535" y="5"/>
                  </a:cubicBezTo>
                  <a:cubicBezTo>
                    <a:pt x="2463" y="2"/>
                    <a:pt x="2394" y="1"/>
                    <a:pt x="2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364125" y="3216725"/>
              <a:ext cx="165975" cy="132000"/>
            </a:xfrm>
            <a:custGeom>
              <a:avLst/>
              <a:gdLst/>
              <a:ahLst/>
              <a:cxnLst/>
              <a:rect l="l" t="t" r="r" b="b"/>
              <a:pathLst>
                <a:path w="6639" h="5280" extrusionOk="0">
                  <a:moveTo>
                    <a:pt x="4295" y="0"/>
                  </a:moveTo>
                  <a:cubicBezTo>
                    <a:pt x="3068" y="0"/>
                    <a:pt x="0" y="2143"/>
                    <a:pt x="0" y="2143"/>
                  </a:cubicBezTo>
                  <a:lnTo>
                    <a:pt x="0" y="3844"/>
                  </a:lnTo>
                  <a:cubicBezTo>
                    <a:pt x="0" y="3844"/>
                    <a:pt x="1542" y="5279"/>
                    <a:pt x="2798" y="5279"/>
                  </a:cubicBezTo>
                  <a:cubicBezTo>
                    <a:pt x="2949" y="5279"/>
                    <a:pt x="3096" y="5258"/>
                    <a:pt x="3236" y="5212"/>
                  </a:cubicBezTo>
                  <a:cubicBezTo>
                    <a:pt x="4504" y="4811"/>
                    <a:pt x="2669" y="3511"/>
                    <a:pt x="2669" y="3510"/>
                  </a:cubicBezTo>
                  <a:lnTo>
                    <a:pt x="2669" y="3510"/>
                  </a:lnTo>
                  <a:cubicBezTo>
                    <a:pt x="2669" y="3510"/>
                    <a:pt x="2823" y="3517"/>
                    <a:pt x="3070" y="3517"/>
                  </a:cubicBezTo>
                  <a:cubicBezTo>
                    <a:pt x="3963" y="3517"/>
                    <a:pt x="6065" y="3435"/>
                    <a:pt x="6405" y="2677"/>
                  </a:cubicBezTo>
                  <a:cubicBezTo>
                    <a:pt x="6638" y="2174"/>
                    <a:pt x="5634" y="2058"/>
                    <a:pt x="4657" y="2058"/>
                  </a:cubicBezTo>
                  <a:cubicBezTo>
                    <a:pt x="3820" y="2058"/>
                    <a:pt x="3002" y="2143"/>
                    <a:pt x="3002" y="2143"/>
                  </a:cubicBezTo>
                  <a:cubicBezTo>
                    <a:pt x="3002" y="2143"/>
                    <a:pt x="5237" y="1209"/>
                    <a:pt x="4737" y="208"/>
                  </a:cubicBezTo>
                  <a:cubicBezTo>
                    <a:pt x="4659" y="62"/>
                    <a:pt x="4504" y="0"/>
                    <a:pt x="4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740750" y="3074475"/>
              <a:ext cx="211325" cy="177475"/>
            </a:xfrm>
            <a:custGeom>
              <a:avLst/>
              <a:gdLst/>
              <a:ahLst/>
              <a:cxnLst/>
              <a:rect l="l" t="t" r="r" b="b"/>
              <a:pathLst>
                <a:path w="8453" h="7099" extrusionOk="0">
                  <a:moveTo>
                    <a:pt x="7218" y="1"/>
                  </a:moveTo>
                  <a:cubicBezTo>
                    <a:pt x="6109" y="1"/>
                    <a:pt x="3658" y="468"/>
                    <a:pt x="3549" y="2296"/>
                  </a:cubicBezTo>
                  <a:cubicBezTo>
                    <a:pt x="3456" y="4364"/>
                    <a:pt x="2649" y="4975"/>
                    <a:pt x="1497" y="4975"/>
                  </a:cubicBezTo>
                  <a:cubicBezTo>
                    <a:pt x="1405" y="4975"/>
                    <a:pt x="1310" y="4972"/>
                    <a:pt x="1214" y="4964"/>
                  </a:cubicBezTo>
                  <a:cubicBezTo>
                    <a:pt x="1186" y="4962"/>
                    <a:pt x="1159" y="4961"/>
                    <a:pt x="1134" y="4961"/>
                  </a:cubicBezTo>
                  <a:cubicBezTo>
                    <a:pt x="1" y="4961"/>
                    <a:pt x="1214" y="7099"/>
                    <a:pt x="1214" y="7099"/>
                  </a:cubicBezTo>
                  <a:cubicBezTo>
                    <a:pt x="1214" y="7099"/>
                    <a:pt x="4516" y="6565"/>
                    <a:pt x="4950" y="5198"/>
                  </a:cubicBezTo>
                  <a:cubicBezTo>
                    <a:pt x="5383" y="3797"/>
                    <a:pt x="3782" y="1562"/>
                    <a:pt x="5583" y="1462"/>
                  </a:cubicBezTo>
                  <a:cubicBezTo>
                    <a:pt x="7385" y="1362"/>
                    <a:pt x="8452" y="1362"/>
                    <a:pt x="8452" y="1362"/>
                  </a:cubicBezTo>
                  <a:lnTo>
                    <a:pt x="7718" y="61"/>
                  </a:lnTo>
                  <a:cubicBezTo>
                    <a:pt x="7645" y="24"/>
                    <a:pt x="7465" y="1"/>
                    <a:pt x="7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718550" y="2605650"/>
              <a:ext cx="268550" cy="210175"/>
            </a:xfrm>
            <a:custGeom>
              <a:avLst/>
              <a:gdLst/>
              <a:ahLst/>
              <a:cxnLst/>
              <a:rect l="l" t="t" r="r" b="b"/>
              <a:pathLst>
                <a:path w="10742" h="8407" extrusionOk="0">
                  <a:moveTo>
                    <a:pt x="0" y="0"/>
                  </a:moveTo>
                  <a:cubicBezTo>
                    <a:pt x="0" y="0"/>
                    <a:pt x="0" y="3169"/>
                    <a:pt x="4270" y="5004"/>
                  </a:cubicBezTo>
                  <a:cubicBezTo>
                    <a:pt x="8506" y="6805"/>
                    <a:pt x="9373" y="8406"/>
                    <a:pt x="9373" y="8406"/>
                  </a:cubicBezTo>
                  <a:lnTo>
                    <a:pt x="10741" y="7739"/>
                  </a:lnTo>
                  <a:cubicBezTo>
                    <a:pt x="9140" y="6338"/>
                    <a:pt x="7372" y="5137"/>
                    <a:pt x="5471" y="4203"/>
                  </a:cubicBezTo>
                  <a:cubicBezTo>
                    <a:pt x="2669" y="2869"/>
                    <a:pt x="1568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513400" y="1677475"/>
              <a:ext cx="2525" cy="8375"/>
            </a:xfrm>
            <a:custGeom>
              <a:avLst/>
              <a:gdLst/>
              <a:ahLst/>
              <a:cxnLst/>
              <a:rect l="l" t="t" r="r" b="b"/>
              <a:pathLst>
                <a:path w="101" h="335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01"/>
                    <a:pt x="34" y="234"/>
                    <a:pt x="100" y="334"/>
                  </a:cubicBezTo>
                  <a:cubicBezTo>
                    <a:pt x="100" y="234"/>
                    <a:pt x="67" y="101"/>
                    <a:pt x="0" y="1"/>
                  </a:cubicBezTo>
                  <a:close/>
                </a:path>
              </a:pathLst>
            </a:custGeom>
            <a:solidFill>
              <a:srgbClr val="799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3934650" y="2063275"/>
              <a:ext cx="727200" cy="545800"/>
            </a:xfrm>
            <a:custGeom>
              <a:avLst/>
              <a:gdLst/>
              <a:ahLst/>
              <a:cxnLst/>
              <a:rect l="l" t="t" r="r" b="b"/>
              <a:pathLst>
                <a:path w="29088" h="21832" extrusionOk="0">
                  <a:moveTo>
                    <a:pt x="19610" y="1"/>
                  </a:moveTo>
                  <a:cubicBezTo>
                    <a:pt x="14539" y="1"/>
                    <a:pt x="11494" y="7640"/>
                    <a:pt x="6906" y="7640"/>
                  </a:cubicBezTo>
                  <a:cubicBezTo>
                    <a:pt x="6332" y="7640"/>
                    <a:pt x="5734" y="7521"/>
                    <a:pt x="5104" y="7251"/>
                  </a:cubicBezTo>
                  <a:cubicBezTo>
                    <a:pt x="1468" y="5717"/>
                    <a:pt x="568" y="3716"/>
                    <a:pt x="567" y="3716"/>
                  </a:cubicBezTo>
                  <a:lnTo>
                    <a:pt x="567" y="3716"/>
                  </a:lnTo>
                  <a:cubicBezTo>
                    <a:pt x="568" y="3716"/>
                    <a:pt x="801" y="6484"/>
                    <a:pt x="0" y="7385"/>
                  </a:cubicBezTo>
                  <a:cubicBezTo>
                    <a:pt x="1635" y="8085"/>
                    <a:pt x="3369" y="8652"/>
                    <a:pt x="5104" y="9086"/>
                  </a:cubicBezTo>
                  <a:cubicBezTo>
                    <a:pt x="5560" y="9192"/>
                    <a:pt x="6022" y="9242"/>
                    <a:pt x="6488" y="9242"/>
                  </a:cubicBezTo>
                  <a:cubicBezTo>
                    <a:pt x="9395" y="9242"/>
                    <a:pt x="12434" y="7294"/>
                    <a:pt x="14878" y="4850"/>
                  </a:cubicBezTo>
                  <a:cubicBezTo>
                    <a:pt x="16605" y="3143"/>
                    <a:pt x="18428" y="1944"/>
                    <a:pt x="19992" y="1944"/>
                  </a:cubicBezTo>
                  <a:cubicBezTo>
                    <a:pt x="21026" y="1944"/>
                    <a:pt x="21946" y="2468"/>
                    <a:pt x="22650" y="3716"/>
                  </a:cubicBezTo>
                  <a:cubicBezTo>
                    <a:pt x="24384" y="6818"/>
                    <a:pt x="19881" y="9086"/>
                    <a:pt x="22650" y="12222"/>
                  </a:cubicBezTo>
                  <a:cubicBezTo>
                    <a:pt x="25385" y="15357"/>
                    <a:pt x="28354" y="18826"/>
                    <a:pt x="27287" y="21829"/>
                  </a:cubicBezTo>
                  <a:cubicBezTo>
                    <a:pt x="27287" y="21829"/>
                    <a:pt x="27308" y="21832"/>
                    <a:pt x="27346" y="21832"/>
                  </a:cubicBezTo>
                  <a:cubicBezTo>
                    <a:pt x="27627" y="21832"/>
                    <a:pt x="28808" y="21651"/>
                    <a:pt x="28954" y="18626"/>
                  </a:cubicBezTo>
                  <a:cubicBezTo>
                    <a:pt x="29088" y="15190"/>
                    <a:pt x="21049" y="12822"/>
                    <a:pt x="22950" y="8919"/>
                  </a:cubicBezTo>
                  <a:cubicBezTo>
                    <a:pt x="25952" y="2748"/>
                    <a:pt x="23617" y="713"/>
                    <a:pt x="20682" y="113"/>
                  </a:cubicBezTo>
                  <a:cubicBezTo>
                    <a:pt x="20314" y="36"/>
                    <a:pt x="19958" y="1"/>
                    <a:pt x="19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4479200" y="2006050"/>
              <a:ext cx="155975" cy="390300"/>
            </a:xfrm>
            <a:custGeom>
              <a:avLst/>
              <a:gdLst/>
              <a:ahLst/>
              <a:cxnLst/>
              <a:rect l="l" t="t" r="r" b="b"/>
              <a:pathLst>
                <a:path w="6239" h="1561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6238" y="4437"/>
                    <a:pt x="2169" y="12676"/>
                  </a:cubicBezTo>
                  <a:lnTo>
                    <a:pt x="2836" y="15611"/>
                  </a:lnTo>
                  <a:cubicBezTo>
                    <a:pt x="3937" y="13677"/>
                    <a:pt x="4771" y="11642"/>
                    <a:pt x="5338" y="9507"/>
                  </a:cubicBezTo>
                  <a:cubicBezTo>
                    <a:pt x="6038" y="6438"/>
                    <a:pt x="4304" y="203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030550" y="1985725"/>
              <a:ext cx="490375" cy="192125"/>
            </a:xfrm>
            <a:custGeom>
              <a:avLst/>
              <a:gdLst/>
              <a:ahLst/>
              <a:cxnLst/>
              <a:rect l="l" t="t" r="r" b="b"/>
              <a:pathLst>
                <a:path w="19615" h="7685" extrusionOk="0">
                  <a:moveTo>
                    <a:pt x="11825" y="1"/>
                  </a:moveTo>
                  <a:cubicBezTo>
                    <a:pt x="9856" y="1"/>
                    <a:pt x="7523" y="278"/>
                    <a:pt x="4837" y="1047"/>
                  </a:cubicBezTo>
                  <a:lnTo>
                    <a:pt x="0" y="7685"/>
                  </a:lnTo>
                  <a:lnTo>
                    <a:pt x="2769" y="7685"/>
                  </a:lnTo>
                  <a:cubicBezTo>
                    <a:pt x="2769" y="7685"/>
                    <a:pt x="7454" y="1070"/>
                    <a:pt x="15003" y="1070"/>
                  </a:cubicBezTo>
                  <a:cubicBezTo>
                    <a:pt x="16441" y="1070"/>
                    <a:pt x="17982" y="1310"/>
                    <a:pt x="19614" y="1881"/>
                  </a:cubicBezTo>
                  <a:cubicBezTo>
                    <a:pt x="19614" y="1881"/>
                    <a:pt x="16951" y="1"/>
                    <a:pt x="11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3956325" y="1975000"/>
              <a:ext cx="564600" cy="202850"/>
            </a:xfrm>
            <a:custGeom>
              <a:avLst/>
              <a:gdLst/>
              <a:ahLst/>
              <a:cxnLst/>
              <a:rect l="l" t="t" r="r" b="b"/>
              <a:pathLst>
                <a:path w="22584" h="8114" extrusionOk="0">
                  <a:moveTo>
                    <a:pt x="13194" y="0"/>
                  </a:moveTo>
                  <a:cubicBezTo>
                    <a:pt x="6129" y="0"/>
                    <a:pt x="1" y="6546"/>
                    <a:pt x="1" y="6546"/>
                  </a:cubicBezTo>
                  <a:lnTo>
                    <a:pt x="2969" y="8114"/>
                  </a:lnTo>
                  <a:cubicBezTo>
                    <a:pt x="5238" y="4978"/>
                    <a:pt x="8407" y="2643"/>
                    <a:pt x="12076" y="1442"/>
                  </a:cubicBezTo>
                  <a:cubicBezTo>
                    <a:pt x="13712" y="882"/>
                    <a:pt x="15213" y="676"/>
                    <a:pt x="16537" y="676"/>
                  </a:cubicBezTo>
                  <a:cubicBezTo>
                    <a:pt x="20260" y="676"/>
                    <a:pt x="22583" y="2310"/>
                    <a:pt x="22583" y="2310"/>
                  </a:cubicBezTo>
                  <a:cubicBezTo>
                    <a:pt x="22583" y="2310"/>
                    <a:pt x="20849" y="308"/>
                    <a:pt x="13610" y="8"/>
                  </a:cubicBezTo>
                  <a:cubicBezTo>
                    <a:pt x="13471" y="3"/>
                    <a:pt x="13332" y="0"/>
                    <a:pt x="13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1995775" y="2279700"/>
              <a:ext cx="1057425" cy="878600"/>
            </a:xfrm>
            <a:custGeom>
              <a:avLst/>
              <a:gdLst/>
              <a:ahLst/>
              <a:cxnLst/>
              <a:rect l="l" t="t" r="r" b="b"/>
              <a:pathLst>
                <a:path w="42297" h="35144" extrusionOk="0">
                  <a:moveTo>
                    <a:pt x="3678" y="0"/>
                  </a:moveTo>
                  <a:cubicBezTo>
                    <a:pt x="600" y="0"/>
                    <a:pt x="1" y="3310"/>
                    <a:pt x="1067" y="10003"/>
                  </a:cubicBezTo>
                  <a:cubicBezTo>
                    <a:pt x="1134" y="10470"/>
                    <a:pt x="1234" y="10970"/>
                    <a:pt x="1334" y="11470"/>
                  </a:cubicBezTo>
                  <a:cubicBezTo>
                    <a:pt x="3418" y="21393"/>
                    <a:pt x="11332" y="35144"/>
                    <a:pt x="26590" y="35144"/>
                  </a:cubicBezTo>
                  <a:cubicBezTo>
                    <a:pt x="27695" y="35144"/>
                    <a:pt x="28839" y="35071"/>
                    <a:pt x="30021" y="34920"/>
                  </a:cubicBezTo>
                  <a:cubicBezTo>
                    <a:pt x="31956" y="34520"/>
                    <a:pt x="33858" y="33886"/>
                    <a:pt x="35659" y="33086"/>
                  </a:cubicBezTo>
                  <a:cubicBezTo>
                    <a:pt x="40562" y="30884"/>
                    <a:pt x="42163" y="28116"/>
                    <a:pt x="42297" y="27915"/>
                  </a:cubicBezTo>
                  <a:lnTo>
                    <a:pt x="42297" y="27915"/>
                  </a:lnTo>
                  <a:cubicBezTo>
                    <a:pt x="42071" y="28091"/>
                    <a:pt x="37898" y="31199"/>
                    <a:pt x="32599" y="31199"/>
                  </a:cubicBezTo>
                  <a:cubicBezTo>
                    <a:pt x="30840" y="31199"/>
                    <a:pt x="28957" y="30856"/>
                    <a:pt x="27053" y="29950"/>
                  </a:cubicBezTo>
                  <a:cubicBezTo>
                    <a:pt x="19214" y="26214"/>
                    <a:pt x="22082" y="9769"/>
                    <a:pt x="11975" y="3498"/>
                  </a:cubicBezTo>
                  <a:cubicBezTo>
                    <a:pt x="8218" y="1171"/>
                    <a:pt x="5509" y="0"/>
                    <a:pt x="36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029125" y="2501825"/>
              <a:ext cx="858125" cy="656475"/>
            </a:xfrm>
            <a:custGeom>
              <a:avLst/>
              <a:gdLst/>
              <a:ahLst/>
              <a:cxnLst/>
              <a:rect l="l" t="t" r="r" b="b"/>
              <a:pathLst>
                <a:path w="34325" h="26259" extrusionOk="0">
                  <a:moveTo>
                    <a:pt x="3969" y="1"/>
                  </a:moveTo>
                  <a:cubicBezTo>
                    <a:pt x="2165" y="1"/>
                    <a:pt x="780" y="1457"/>
                    <a:pt x="0" y="2585"/>
                  </a:cubicBezTo>
                  <a:cubicBezTo>
                    <a:pt x="2084" y="12508"/>
                    <a:pt x="9998" y="26259"/>
                    <a:pt x="25256" y="26259"/>
                  </a:cubicBezTo>
                  <a:cubicBezTo>
                    <a:pt x="26361" y="26259"/>
                    <a:pt x="27505" y="26186"/>
                    <a:pt x="28687" y="26035"/>
                  </a:cubicBezTo>
                  <a:cubicBezTo>
                    <a:pt x="30622" y="25635"/>
                    <a:pt x="32524" y="25001"/>
                    <a:pt x="34325" y="24201"/>
                  </a:cubicBezTo>
                  <a:lnTo>
                    <a:pt x="34325" y="24201"/>
                  </a:lnTo>
                  <a:cubicBezTo>
                    <a:pt x="33283" y="24356"/>
                    <a:pt x="32237" y="24433"/>
                    <a:pt x="31194" y="24433"/>
                  </a:cubicBezTo>
                  <a:cubicBezTo>
                    <a:pt x="28197" y="24433"/>
                    <a:pt x="25230" y="23795"/>
                    <a:pt x="22483" y="22533"/>
                  </a:cubicBezTo>
                  <a:cubicBezTo>
                    <a:pt x="13443" y="18363"/>
                    <a:pt x="12943" y="7856"/>
                    <a:pt x="7806" y="2152"/>
                  </a:cubicBezTo>
                  <a:cubicBezTo>
                    <a:pt x="6393" y="572"/>
                    <a:pt x="5099" y="1"/>
                    <a:pt x="3969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2111675" y="2544550"/>
              <a:ext cx="591050" cy="619175"/>
            </a:xfrm>
            <a:custGeom>
              <a:avLst/>
              <a:gdLst/>
              <a:ahLst/>
              <a:cxnLst/>
              <a:rect l="l" t="t" r="r" b="b"/>
              <a:pathLst>
                <a:path w="23642" h="24767" extrusionOk="0">
                  <a:moveTo>
                    <a:pt x="6075" y="1"/>
                  </a:moveTo>
                  <a:cubicBezTo>
                    <a:pt x="6050" y="1"/>
                    <a:pt x="6024" y="13"/>
                    <a:pt x="6005" y="42"/>
                  </a:cubicBezTo>
                  <a:cubicBezTo>
                    <a:pt x="5571" y="776"/>
                    <a:pt x="5338" y="1577"/>
                    <a:pt x="5338" y="2411"/>
                  </a:cubicBezTo>
                  <a:cubicBezTo>
                    <a:pt x="5338" y="3278"/>
                    <a:pt x="5605" y="4112"/>
                    <a:pt x="5671" y="4979"/>
                  </a:cubicBezTo>
                  <a:cubicBezTo>
                    <a:pt x="5738" y="5480"/>
                    <a:pt x="5705" y="5980"/>
                    <a:pt x="5571" y="6447"/>
                  </a:cubicBezTo>
                  <a:cubicBezTo>
                    <a:pt x="5438" y="6814"/>
                    <a:pt x="5371" y="7181"/>
                    <a:pt x="5371" y="7581"/>
                  </a:cubicBezTo>
                  <a:cubicBezTo>
                    <a:pt x="5471" y="7981"/>
                    <a:pt x="5605" y="8348"/>
                    <a:pt x="5771" y="8715"/>
                  </a:cubicBezTo>
                  <a:cubicBezTo>
                    <a:pt x="5905" y="9216"/>
                    <a:pt x="5938" y="9683"/>
                    <a:pt x="5872" y="10183"/>
                  </a:cubicBezTo>
                  <a:cubicBezTo>
                    <a:pt x="5805" y="11217"/>
                    <a:pt x="5605" y="12251"/>
                    <a:pt x="5471" y="13285"/>
                  </a:cubicBezTo>
                  <a:cubicBezTo>
                    <a:pt x="4904" y="12485"/>
                    <a:pt x="4404" y="11651"/>
                    <a:pt x="3903" y="10850"/>
                  </a:cubicBezTo>
                  <a:cubicBezTo>
                    <a:pt x="3407" y="9989"/>
                    <a:pt x="2910" y="9095"/>
                    <a:pt x="2446" y="8233"/>
                  </a:cubicBezTo>
                  <a:lnTo>
                    <a:pt x="2446" y="8233"/>
                  </a:lnTo>
                  <a:cubicBezTo>
                    <a:pt x="2452" y="8238"/>
                    <a:pt x="2461" y="8240"/>
                    <a:pt x="2469" y="8240"/>
                  </a:cubicBezTo>
                  <a:cubicBezTo>
                    <a:pt x="2486" y="8240"/>
                    <a:pt x="2502" y="8232"/>
                    <a:pt x="2502" y="8215"/>
                  </a:cubicBezTo>
                  <a:cubicBezTo>
                    <a:pt x="2569" y="8015"/>
                    <a:pt x="2603" y="7815"/>
                    <a:pt x="2569" y="7614"/>
                  </a:cubicBezTo>
                  <a:lnTo>
                    <a:pt x="2569" y="7014"/>
                  </a:lnTo>
                  <a:lnTo>
                    <a:pt x="2569" y="6680"/>
                  </a:lnTo>
                  <a:cubicBezTo>
                    <a:pt x="2603" y="6680"/>
                    <a:pt x="2636" y="6680"/>
                    <a:pt x="2669" y="6647"/>
                  </a:cubicBezTo>
                  <a:lnTo>
                    <a:pt x="2803" y="6380"/>
                  </a:lnTo>
                  <a:lnTo>
                    <a:pt x="2836" y="6247"/>
                  </a:lnTo>
                  <a:cubicBezTo>
                    <a:pt x="2869" y="6213"/>
                    <a:pt x="2903" y="6147"/>
                    <a:pt x="2903" y="6113"/>
                  </a:cubicBezTo>
                  <a:cubicBezTo>
                    <a:pt x="2903" y="6072"/>
                    <a:pt x="2877" y="6044"/>
                    <a:pt x="2850" y="6044"/>
                  </a:cubicBezTo>
                  <a:cubicBezTo>
                    <a:pt x="2833" y="6044"/>
                    <a:pt x="2815" y="6055"/>
                    <a:pt x="2803" y="6080"/>
                  </a:cubicBezTo>
                  <a:cubicBezTo>
                    <a:pt x="2769" y="6113"/>
                    <a:pt x="2769" y="6147"/>
                    <a:pt x="2736" y="6180"/>
                  </a:cubicBezTo>
                  <a:lnTo>
                    <a:pt x="2669" y="6314"/>
                  </a:lnTo>
                  <a:lnTo>
                    <a:pt x="2569" y="6547"/>
                  </a:lnTo>
                  <a:lnTo>
                    <a:pt x="2569" y="5847"/>
                  </a:lnTo>
                  <a:cubicBezTo>
                    <a:pt x="2569" y="5680"/>
                    <a:pt x="2536" y="5513"/>
                    <a:pt x="2469" y="5380"/>
                  </a:cubicBezTo>
                  <a:cubicBezTo>
                    <a:pt x="2402" y="5213"/>
                    <a:pt x="2369" y="5013"/>
                    <a:pt x="2402" y="4846"/>
                  </a:cubicBezTo>
                  <a:cubicBezTo>
                    <a:pt x="2469" y="4546"/>
                    <a:pt x="2502" y="4245"/>
                    <a:pt x="2502" y="3945"/>
                  </a:cubicBezTo>
                  <a:cubicBezTo>
                    <a:pt x="2502" y="3912"/>
                    <a:pt x="2469" y="3895"/>
                    <a:pt x="2440" y="3895"/>
                  </a:cubicBezTo>
                  <a:cubicBezTo>
                    <a:pt x="2411" y="3895"/>
                    <a:pt x="2386" y="3912"/>
                    <a:pt x="2402" y="3945"/>
                  </a:cubicBezTo>
                  <a:cubicBezTo>
                    <a:pt x="2436" y="4345"/>
                    <a:pt x="2202" y="4646"/>
                    <a:pt x="2202" y="4979"/>
                  </a:cubicBezTo>
                  <a:cubicBezTo>
                    <a:pt x="2202" y="5346"/>
                    <a:pt x="2436" y="5546"/>
                    <a:pt x="2469" y="5880"/>
                  </a:cubicBezTo>
                  <a:cubicBezTo>
                    <a:pt x="2502" y="6080"/>
                    <a:pt x="2469" y="6280"/>
                    <a:pt x="2436" y="6514"/>
                  </a:cubicBezTo>
                  <a:cubicBezTo>
                    <a:pt x="2402" y="6680"/>
                    <a:pt x="2402" y="6881"/>
                    <a:pt x="2402" y="7081"/>
                  </a:cubicBezTo>
                  <a:cubicBezTo>
                    <a:pt x="2369" y="7281"/>
                    <a:pt x="2402" y="7481"/>
                    <a:pt x="2402" y="7681"/>
                  </a:cubicBezTo>
                  <a:cubicBezTo>
                    <a:pt x="2369" y="7848"/>
                    <a:pt x="2369" y="7981"/>
                    <a:pt x="2402" y="8148"/>
                  </a:cubicBezTo>
                  <a:cubicBezTo>
                    <a:pt x="2035" y="7481"/>
                    <a:pt x="1669" y="6781"/>
                    <a:pt x="1302" y="6080"/>
                  </a:cubicBezTo>
                  <a:cubicBezTo>
                    <a:pt x="1302" y="6047"/>
                    <a:pt x="1302" y="6047"/>
                    <a:pt x="1268" y="6013"/>
                  </a:cubicBezTo>
                  <a:cubicBezTo>
                    <a:pt x="968" y="5413"/>
                    <a:pt x="668" y="4779"/>
                    <a:pt x="368" y="4145"/>
                  </a:cubicBezTo>
                  <a:cubicBezTo>
                    <a:pt x="358" y="4126"/>
                    <a:pt x="342" y="4118"/>
                    <a:pt x="326" y="4118"/>
                  </a:cubicBezTo>
                  <a:cubicBezTo>
                    <a:pt x="287" y="4118"/>
                    <a:pt x="244" y="4165"/>
                    <a:pt x="268" y="4212"/>
                  </a:cubicBezTo>
                  <a:cubicBezTo>
                    <a:pt x="534" y="4779"/>
                    <a:pt x="801" y="5346"/>
                    <a:pt x="1068" y="5913"/>
                  </a:cubicBezTo>
                  <a:cubicBezTo>
                    <a:pt x="968" y="5847"/>
                    <a:pt x="835" y="5780"/>
                    <a:pt x="701" y="5713"/>
                  </a:cubicBezTo>
                  <a:cubicBezTo>
                    <a:pt x="634" y="5680"/>
                    <a:pt x="534" y="5646"/>
                    <a:pt x="434" y="5613"/>
                  </a:cubicBezTo>
                  <a:lnTo>
                    <a:pt x="268" y="5580"/>
                  </a:lnTo>
                  <a:cubicBezTo>
                    <a:pt x="234" y="5546"/>
                    <a:pt x="167" y="5546"/>
                    <a:pt x="101" y="5546"/>
                  </a:cubicBezTo>
                  <a:cubicBezTo>
                    <a:pt x="67" y="5546"/>
                    <a:pt x="1" y="5580"/>
                    <a:pt x="67" y="5613"/>
                  </a:cubicBezTo>
                  <a:cubicBezTo>
                    <a:pt x="101" y="5646"/>
                    <a:pt x="167" y="5680"/>
                    <a:pt x="201" y="5713"/>
                  </a:cubicBezTo>
                  <a:lnTo>
                    <a:pt x="368" y="5746"/>
                  </a:lnTo>
                  <a:lnTo>
                    <a:pt x="634" y="5880"/>
                  </a:lnTo>
                  <a:cubicBezTo>
                    <a:pt x="835" y="5947"/>
                    <a:pt x="1001" y="6047"/>
                    <a:pt x="1202" y="6147"/>
                  </a:cubicBezTo>
                  <a:cubicBezTo>
                    <a:pt x="2736" y="9482"/>
                    <a:pt x="4604" y="12618"/>
                    <a:pt x="6806" y="15554"/>
                  </a:cubicBezTo>
                  <a:cubicBezTo>
                    <a:pt x="6505" y="15478"/>
                    <a:pt x="6186" y="15441"/>
                    <a:pt x="5863" y="15441"/>
                  </a:cubicBezTo>
                  <a:cubicBezTo>
                    <a:pt x="5755" y="15441"/>
                    <a:pt x="5646" y="15445"/>
                    <a:pt x="5538" y="15453"/>
                  </a:cubicBezTo>
                  <a:cubicBezTo>
                    <a:pt x="5501" y="15456"/>
                    <a:pt x="5464" y="15458"/>
                    <a:pt x="5428" y="15458"/>
                  </a:cubicBezTo>
                  <a:cubicBezTo>
                    <a:pt x="5037" y="15458"/>
                    <a:pt x="4678" y="15297"/>
                    <a:pt x="4404" y="15053"/>
                  </a:cubicBezTo>
                  <a:cubicBezTo>
                    <a:pt x="4385" y="15035"/>
                    <a:pt x="4364" y="15026"/>
                    <a:pt x="4344" y="15026"/>
                  </a:cubicBezTo>
                  <a:cubicBezTo>
                    <a:pt x="4294" y="15026"/>
                    <a:pt x="4256" y="15081"/>
                    <a:pt x="4304" y="15153"/>
                  </a:cubicBezTo>
                  <a:cubicBezTo>
                    <a:pt x="4537" y="15453"/>
                    <a:pt x="4938" y="15620"/>
                    <a:pt x="5304" y="15620"/>
                  </a:cubicBezTo>
                  <a:cubicBezTo>
                    <a:pt x="5405" y="15631"/>
                    <a:pt x="5501" y="15635"/>
                    <a:pt x="5595" y="15635"/>
                  </a:cubicBezTo>
                  <a:cubicBezTo>
                    <a:pt x="5783" y="15635"/>
                    <a:pt x="5960" y="15620"/>
                    <a:pt x="6138" y="15620"/>
                  </a:cubicBezTo>
                  <a:cubicBezTo>
                    <a:pt x="6405" y="15654"/>
                    <a:pt x="6672" y="15687"/>
                    <a:pt x="6906" y="15787"/>
                  </a:cubicBezTo>
                  <a:cubicBezTo>
                    <a:pt x="6915" y="15797"/>
                    <a:pt x="6925" y="15801"/>
                    <a:pt x="6935" y="15801"/>
                  </a:cubicBezTo>
                  <a:cubicBezTo>
                    <a:pt x="6958" y="15801"/>
                    <a:pt x="6982" y="15777"/>
                    <a:pt x="7006" y="15754"/>
                  </a:cubicBezTo>
                  <a:cubicBezTo>
                    <a:pt x="9608" y="19056"/>
                    <a:pt x="12910" y="21858"/>
                    <a:pt x="16846" y="23459"/>
                  </a:cubicBezTo>
                  <a:cubicBezTo>
                    <a:pt x="18815" y="24303"/>
                    <a:pt x="20931" y="24766"/>
                    <a:pt x="23084" y="24766"/>
                  </a:cubicBezTo>
                  <a:cubicBezTo>
                    <a:pt x="23228" y="24766"/>
                    <a:pt x="23373" y="24764"/>
                    <a:pt x="23517" y="24760"/>
                  </a:cubicBezTo>
                  <a:cubicBezTo>
                    <a:pt x="23526" y="24763"/>
                    <a:pt x="23535" y="24764"/>
                    <a:pt x="23543" y="24764"/>
                  </a:cubicBezTo>
                  <a:cubicBezTo>
                    <a:pt x="23622" y="24764"/>
                    <a:pt x="23642" y="24624"/>
                    <a:pt x="23551" y="24593"/>
                  </a:cubicBezTo>
                  <a:cubicBezTo>
                    <a:pt x="22550" y="24593"/>
                    <a:pt x="21516" y="24493"/>
                    <a:pt x="20515" y="24293"/>
                  </a:cubicBezTo>
                  <a:cubicBezTo>
                    <a:pt x="19481" y="24093"/>
                    <a:pt x="18514" y="23826"/>
                    <a:pt x="17547" y="23459"/>
                  </a:cubicBezTo>
                  <a:cubicBezTo>
                    <a:pt x="16846" y="23192"/>
                    <a:pt x="16179" y="22925"/>
                    <a:pt x="15545" y="22592"/>
                  </a:cubicBezTo>
                  <a:cubicBezTo>
                    <a:pt x="15545" y="22559"/>
                    <a:pt x="15545" y="22525"/>
                    <a:pt x="15545" y="22525"/>
                  </a:cubicBezTo>
                  <a:cubicBezTo>
                    <a:pt x="15412" y="22125"/>
                    <a:pt x="15312" y="21758"/>
                    <a:pt x="15278" y="21358"/>
                  </a:cubicBezTo>
                  <a:cubicBezTo>
                    <a:pt x="15278" y="21158"/>
                    <a:pt x="15312" y="20924"/>
                    <a:pt x="15345" y="20724"/>
                  </a:cubicBezTo>
                  <a:cubicBezTo>
                    <a:pt x="15545" y="20490"/>
                    <a:pt x="15779" y="20224"/>
                    <a:pt x="15979" y="19990"/>
                  </a:cubicBezTo>
                  <a:cubicBezTo>
                    <a:pt x="16212" y="19723"/>
                    <a:pt x="16446" y="19556"/>
                    <a:pt x="16446" y="19223"/>
                  </a:cubicBezTo>
                  <a:cubicBezTo>
                    <a:pt x="16446" y="19089"/>
                    <a:pt x="16446" y="18923"/>
                    <a:pt x="16446" y="18789"/>
                  </a:cubicBezTo>
                  <a:cubicBezTo>
                    <a:pt x="16479" y="18622"/>
                    <a:pt x="16546" y="18456"/>
                    <a:pt x="16613" y="18322"/>
                  </a:cubicBezTo>
                  <a:cubicBezTo>
                    <a:pt x="16779" y="18022"/>
                    <a:pt x="17046" y="17788"/>
                    <a:pt x="17180" y="17488"/>
                  </a:cubicBezTo>
                  <a:cubicBezTo>
                    <a:pt x="17231" y="17437"/>
                    <a:pt x="17184" y="17366"/>
                    <a:pt x="17129" y="17366"/>
                  </a:cubicBezTo>
                  <a:cubicBezTo>
                    <a:pt x="17112" y="17366"/>
                    <a:pt x="17095" y="17373"/>
                    <a:pt x="17080" y="17388"/>
                  </a:cubicBezTo>
                  <a:cubicBezTo>
                    <a:pt x="16613" y="17755"/>
                    <a:pt x="16312" y="18322"/>
                    <a:pt x="16279" y="18923"/>
                  </a:cubicBezTo>
                  <a:cubicBezTo>
                    <a:pt x="16312" y="19089"/>
                    <a:pt x="16312" y="19290"/>
                    <a:pt x="16212" y="19456"/>
                  </a:cubicBezTo>
                  <a:cubicBezTo>
                    <a:pt x="16112" y="19590"/>
                    <a:pt x="15979" y="19723"/>
                    <a:pt x="15879" y="19857"/>
                  </a:cubicBezTo>
                  <a:cubicBezTo>
                    <a:pt x="15679" y="20057"/>
                    <a:pt x="15512" y="20290"/>
                    <a:pt x="15345" y="20457"/>
                  </a:cubicBezTo>
                  <a:cubicBezTo>
                    <a:pt x="15345" y="20390"/>
                    <a:pt x="15345" y="20290"/>
                    <a:pt x="15378" y="20224"/>
                  </a:cubicBezTo>
                  <a:cubicBezTo>
                    <a:pt x="15412" y="19890"/>
                    <a:pt x="15345" y="19556"/>
                    <a:pt x="15178" y="19290"/>
                  </a:cubicBezTo>
                  <a:cubicBezTo>
                    <a:pt x="14945" y="18956"/>
                    <a:pt x="14811" y="18589"/>
                    <a:pt x="14745" y="18189"/>
                  </a:cubicBezTo>
                  <a:cubicBezTo>
                    <a:pt x="14745" y="17488"/>
                    <a:pt x="15111" y="16821"/>
                    <a:pt x="14911" y="16121"/>
                  </a:cubicBezTo>
                  <a:cubicBezTo>
                    <a:pt x="14811" y="15754"/>
                    <a:pt x="14644" y="15420"/>
                    <a:pt x="14544" y="15053"/>
                  </a:cubicBezTo>
                  <a:cubicBezTo>
                    <a:pt x="14378" y="14553"/>
                    <a:pt x="14378" y="13986"/>
                    <a:pt x="14544" y="13452"/>
                  </a:cubicBezTo>
                  <a:cubicBezTo>
                    <a:pt x="14565" y="13410"/>
                    <a:pt x="14520" y="13368"/>
                    <a:pt x="14475" y="13368"/>
                  </a:cubicBezTo>
                  <a:cubicBezTo>
                    <a:pt x="14449" y="13368"/>
                    <a:pt x="14423" y="13382"/>
                    <a:pt x="14411" y="13419"/>
                  </a:cubicBezTo>
                  <a:cubicBezTo>
                    <a:pt x="14177" y="14119"/>
                    <a:pt x="14211" y="14953"/>
                    <a:pt x="14544" y="15654"/>
                  </a:cubicBezTo>
                  <a:cubicBezTo>
                    <a:pt x="14711" y="16021"/>
                    <a:pt x="14811" y="16454"/>
                    <a:pt x="14745" y="16888"/>
                  </a:cubicBezTo>
                  <a:cubicBezTo>
                    <a:pt x="14711" y="17288"/>
                    <a:pt x="14578" y="17655"/>
                    <a:pt x="14544" y="18055"/>
                  </a:cubicBezTo>
                  <a:cubicBezTo>
                    <a:pt x="14544" y="18389"/>
                    <a:pt x="14611" y="18722"/>
                    <a:pt x="14745" y="18989"/>
                  </a:cubicBezTo>
                  <a:cubicBezTo>
                    <a:pt x="15011" y="19356"/>
                    <a:pt x="15145" y="19757"/>
                    <a:pt x="15145" y="20190"/>
                  </a:cubicBezTo>
                  <a:cubicBezTo>
                    <a:pt x="15078" y="20590"/>
                    <a:pt x="15045" y="20991"/>
                    <a:pt x="15045" y="21424"/>
                  </a:cubicBezTo>
                  <a:cubicBezTo>
                    <a:pt x="15045" y="21791"/>
                    <a:pt x="15145" y="22158"/>
                    <a:pt x="15312" y="22492"/>
                  </a:cubicBezTo>
                  <a:cubicBezTo>
                    <a:pt x="14311" y="21991"/>
                    <a:pt x="13410" y="21424"/>
                    <a:pt x="12510" y="20791"/>
                  </a:cubicBezTo>
                  <a:cubicBezTo>
                    <a:pt x="12543" y="20791"/>
                    <a:pt x="12576" y="20757"/>
                    <a:pt x="12576" y="20691"/>
                  </a:cubicBezTo>
                  <a:cubicBezTo>
                    <a:pt x="12576" y="20490"/>
                    <a:pt x="12576" y="20257"/>
                    <a:pt x="12610" y="20023"/>
                  </a:cubicBezTo>
                  <a:cubicBezTo>
                    <a:pt x="12610" y="19823"/>
                    <a:pt x="12676" y="19623"/>
                    <a:pt x="12676" y="19423"/>
                  </a:cubicBezTo>
                  <a:cubicBezTo>
                    <a:pt x="12810" y="19023"/>
                    <a:pt x="12810" y="18589"/>
                    <a:pt x="12676" y="18189"/>
                  </a:cubicBezTo>
                  <a:cubicBezTo>
                    <a:pt x="12663" y="18175"/>
                    <a:pt x="12643" y="18167"/>
                    <a:pt x="12625" y="18167"/>
                  </a:cubicBezTo>
                  <a:cubicBezTo>
                    <a:pt x="12599" y="18167"/>
                    <a:pt x="12576" y="18183"/>
                    <a:pt x="12576" y="18222"/>
                  </a:cubicBezTo>
                  <a:lnTo>
                    <a:pt x="12576" y="18823"/>
                  </a:lnTo>
                  <a:cubicBezTo>
                    <a:pt x="12543" y="19023"/>
                    <a:pt x="12510" y="19223"/>
                    <a:pt x="12476" y="19456"/>
                  </a:cubicBezTo>
                  <a:cubicBezTo>
                    <a:pt x="12443" y="19656"/>
                    <a:pt x="12376" y="19857"/>
                    <a:pt x="12376" y="20057"/>
                  </a:cubicBezTo>
                  <a:cubicBezTo>
                    <a:pt x="12343" y="20290"/>
                    <a:pt x="12376" y="20490"/>
                    <a:pt x="12410" y="20724"/>
                  </a:cubicBezTo>
                  <a:cubicBezTo>
                    <a:pt x="12309" y="20624"/>
                    <a:pt x="12209" y="20557"/>
                    <a:pt x="12143" y="20490"/>
                  </a:cubicBezTo>
                  <a:cubicBezTo>
                    <a:pt x="9608" y="18556"/>
                    <a:pt x="7439" y="16187"/>
                    <a:pt x="5671" y="13519"/>
                  </a:cubicBezTo>
                  <a:cubicBezTo>
                    <a:pt x="5771" y="13018"/>
                    <a:pt x="5838" y="12485"/>
                    <a:pt x="5905" y="11951"/>
                  </a:cubicBezTo>
                  <a:cubicBezTo>
                    <a:pt x="5915" y="11961"/>
                    <a:pt x="5924" y="11965"/>
                    <a:pt x="5934" y="11965"/>
                  </a:cubicBezTo>
                  <a:cubicBezTo>
                    <a:pt x="5958" y="11965"/>
                    <a:pt x="5981" y="11941"/>
                    <a:pt x="6005" y="11918"/>
                  </a:cubicBezTo>
                  <a:cubicBezTo>
                    <a:pt x="6205" y="11484"/>
                    <a:pt x="6772" y="11684"/>
                    <a:pt x="7139" y="11484"/>
                  </a:cubicBezTo>
                  <a:cubicBezTo>
                    <a:pt x="7406" y="11317"/>
                    <a:pt x="7573" y="11050"/>
                    <a:pt x="7673" y="10750"/>
                  </a:cubicBezTo>
                  <a:cubicBezTo>
                    <a:pt x="7740" y="10383"/>
                    <a:pt x="7906" y="10050"/>
                    <a:pt x="8073" y="9716"/>
                  </a:cubicBezTo>
                  <a:cubicBezTo>
                    <a:pt x="8273" y="9449"/>
                    <a:pt x="8440" y="9116"/>
                    <a:pt x="8540" y="8782"/>
                  </a:cubicBezTo>
                  <a:cubicBezTo>
                    <a:pt x="8640" y="8348"/>
                    <a:pt x="8440" y="7915"/>
                    <a:pt x="8573" y="7514"/>
                  </a:cubicBezTo>
                  <a:cubicBezTo>
                    <a:pt x="8707" y="7081"/>
                    <a:pt x="9107" y="6914"/>
                    <a:pt x="9274" y="6580"/>
                  </a:cubicBezTo>
                  <a:cubicBezTo>
                    <a:pt x="9608" y="5913"/>
                    <a:pt x="9507" y="5146"/>
                    <a:pt x="9741" y="4446"/>
                  </a:cubicBezTo>
                  <a:cubicBezTo>
                    <a:pt x="9741" y="4404"/>
                    <a:pt x="9703" y="4376"/>
                    <a:pt x="9666" y="4376"/>
                  </a:cubicBezTo>
                  <a:cubicBezTo>
                    <a:pt x="9643" y="4376"/>
                    <a:pt x="9620" y="4387"/>
                    <a:pt x="9608" y="4412"/>
                  </a:cubicBezTo>
                  <a:cubicBezTo>
                    <a:pt x="9207" y="5079"/>
                    <a:pt x="9441" y="5980"/>
                    <a:pt x="8974" y="6614"/>
                  </a:cubicBezTo>
                  <a:cubicBezTo>
                    <a:pt x="8774" y="6881"/>
                    <a:pt x="8473" y="7081"/>
                    <a:pt x="8340" y="7414"/>
                  </a:cubicBezTo>
                  <a:cubicBezTo>
                    <a:pt x="8307" y="7815"/>
                    <a:pt x="8273" y="8215"/>
                    <a:pt x="8340" y="8582"/>
                  </a:cubicBezTo>
                  <a:cubicBezTo>
                    <a:pt x="8240" y="8982"/>
                    <a:pt x="8073" y="9382"/>
                    <a:pt x="7806" y="9716"/>
                  </a:cubicBezTo>
                  <a:cubicBezTo>
                    <a:pt x="7639" y="10016"/>
                    <a:pt x="7506" y="10316"/>
                    <a:pt x="7406" y="10650"/>
                  </a:cubicBezTo>
                  <a:cubicBezTo>
                    <a:pt x="7373" y="10817"/>
                    <a:pt x="7273" y="10984"/>
                    <a:pt x="7172" y="11117"/>
                  </a:cubicBezTo>
                  <a:cubicBezTo>
                    <a:pt x="6972" y="11284"/>
                    <a:pt x="6772" y="11351"/>
                    <a:pt x="6539" y="11351"/>
                  </a:cubicBezTo>
                  <a:cubicBezTo>
                    <a:pt x="6305" y="11351"/>
                    <a:pt x="6105" y="11417"/>
                    <a:pt x="5938" y="11517"/>
                  </a:cubicBezTo>
                  <a:cubicBezTo>
                    <a:pt x="5972" y="11250"/>
                    <a:pt x="6005" y="10950"/>
                    <a:pt x="6038" y="10650"/>
                  </a:cubicBezTo>
                  <a:cubicBezTo>
                    <a:pt x="6138" y="9816"/>
                    <a:pt x="6072" y="8982"/>
                    <a:pt x="5771" y="8215"/>
                  </a:cubicBezTo>
                  <a:cubicBezTo>
                    <a:pt x="5571" y="7815"/>
                    <a:pt x="5538" y="7348"/>
                    <a:pt x="5638" y="6914"/>
                  </a:cubicBezTo>
                  <a:cubicBezTo>
                    <a:pt x="5771" y="6480"/>
                    <a:pt x="5838" y="6047"/>
                    <a:pt x="5905" y="5613"/>
                  </a:cubicBezTo>
                  <a:cubicBezTo>
                    <a:pt x="5838" y="4746"/>
                    <a:pt x="5771" y="3912"/>
                    <a:pt x="5605" y="3045"/>
                  </a:cubicBezTo>
                  <a:cubicBezTo>
                    <a:pt x="5538" y="2044"/>
                    <a:pt x="5738" y="1043"/>
                    <a:pt x="6172" y="142"/>
                  </a:cubicBezTo>
                  <a:cubicBezTo>
                    <a:pt x="6195" y="72"/>
                    <a:pt x="6136" y="1"/>
                    <a:pt x="6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4580100" y="2292075"/>
              <a:ext cx="233525" cy="281075"/>
            </a:xfrm>
            <a:custGeom>
              <a:avLst/>
              <a:gdLst/>
              <a:ahLst/>
              <a:cxnLst/>
              <a:rect l="l" t="t" r="r" b="b"/>
              <a:pathLst>
                <a:path w="9341" h="11243" extrusionOk="0">
                  <a:moveTo>
                    <a:pt x="334" y="1"/>
                  </a:moveTo>
                  <a:cubicBezTo>
                    <a:pt x="334" y="1"/>
                    <a:pt x="1" y="1469"/>
                    <a:pt x="268" y="2069"/>
                  </a:cubicBezTo>
                  <a:cubicBezTo>
                    <a:pt x="535" y="2669"/>
                    <a:pt x="3003" y="3036"/>
                    <a:pt x="5705" y="6072"/>
                  </a:cubicBezTo>
                  <a:lnTo>
                    <a:pt x="8440" y="11242"/>
                  </a:lnTo>
                  <a:lnTo>
                    <a:pt x="9341" y="9307"/>
                  </a:lnTo>
                  <a:cubicBezTo>
                    <a:pt x="9341" y="9307"/>
                    <a:pt x="5371" y="2236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5129550" y="3163550"/>
              <a:ext cx="148575" cy="96825"/>
            </a:xfrm>
            <a:custGeom>
              <a:avLst/>
              <a:gdLst/>
              <a:ahLst/>
              <a:cxnLst/>
              <a:rect l="l" t="t" r="r" b="b"/>
              <a:pathLst>
                <a:path w="5943" h="3873" extrusionOk="0">
                  <a:moveTo>
                    <a:pt x="5176" y="0"/>
                  </a:moveTo>
                  <a:cubicBezTo>
                    <a:pt x="4813" y="195"/>
                    <a:pt x="4824" y="2422"/>
                    <a:pt x="3411" y="2422"/>
                  </a:cubicBezTo>
                  <a:cubicBezTo>
                    <a:pt x="3135" y="2422"/>
                    <a:pt x="2805" y="2337"/>
                    <a:pt x="2407" y="2135"/>
                  </a:cubicBezTo>
                  <a:cubicBezTo>
                    <a:pt x="1813" y="1830"/>
                    <a:pt x="1361" y="1710"/>
                    <a:pt x="1034" y="1710"/>
                  </a:cubicBezTo>
                  <a:cubicBezTo>
                    <a:pt x="0" y="1710"/>
                    <a:pt x="196" y="2898"/>
                    <a:pt x="1006" y="3202"/>
                  </a:cubicBezTo>
                  <a:cubicBezTo>
                    <a:pt x="1720" y="3492"/>
                    <a:pt x="3105" y="3872"/>
                    <a:pt x="4104" y="3872"/>
                  </a:cubicBezTo>
                  <a:cubicBezTo>
                    <a:pt x="4599" y="3872"/>
                    <a:pt x="4999" y="3779"/>
                    <a:pt x="5176" y="3536"/>
                  </a:cubicBezTo>
                  <a:cubicBezTo>
                    <a:pt x="5542" y="2969"/>
                    <a:pt x="5809" y="2335"/>
                    <a:pt x="5943" y="1668"/>
                  </a:cubicBezTo>
                  <a:lnTo>
                    <a:pt x="51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5216400" y="3042025"/>
              <a:ext cx="145950" cy="88650"/>
            </a:xfrm>
            <a:custGeom>
              <a:avLst/>
              <a:gdLst/>
              <a:ahLst/>
              <a:cxnLst/>
              <a:rect l="l" t="t" r="r" b="b"/>
              <a:pathLst>
                <a:path w="5838" h="3546" extrusionOk="0">
                  <a:moveTo>
                    <a:pt x="96" y="237"/>
                  </a:moveTo>
                  <a:cubicBezTo>
                    <a:pt x="61" y="242"/>
                    <a:pt x="29" y="249"/>
                    <a:pt x="0" y="258"/>
                  </a:cubicBezTo>
                  <a:cubicBezTo>
                    <a:pt x="0" y="258"/>
                    <a:pt x="34" y="250"/>
                    <a:pt x="96" y="237"/>
                  </a:cubicBezTo>
                  <a:close/>
                  <a:moveTo>
                    <a:pt x="2321" y="0"/>
                  </a:moveTo>
                  <a:cubicBezTo>
                    <a:pt x="1332" y="0"/>
                    <a:pt x="392" y="176"/>
                    <a:pt x="96" y="237"/>
                  </a:cubicBezTo>
                  <a:lnTo>
                    <a:pt x="96" y="237"/>
                  </a:lnTo>
                  <a:cubicBezTo>
                    <a:pt x="133" y="232"/>
                    <a:pt x="174" y="230"/>
                    <a:pt x="217" y="230"/>
                  </a:cubicBezTo>
                  <a:cubicBezTo>
                    <a:pt x="893" y="230"/>
                    <a:pt x="2257" y="839"/>
                    <a:pt x="2435" y="2293"/>
                  </a:cubicBezTo>
                  <a:cubicBezTo>
                    <a:pt x="2588" y="3360"/>
                    <a:pt x="3595" y="3546"/>
                    <a:pt x="4275" y="3546"/>
                  </a:cubicBezTo>
                  <a:cubicBezTo>
                    <a:pt x="4635" y="3546"/>
                    <a:pt x="4904" y="3493"/>
                    <a:pt x="4904" y="3493"/>
                  </a:cubicBezTo>
                  <a:cubicBezTo>
                    <a:pt x="4904" y="3493"/>
                    <a:pt x="5838" y="2493"/>
                    <a:pt x="4904" y="925"/>
                  </a:cubicBezTo>
                  <a:cubicBezTo>
                    <a:pt x="4454" y="195"/>
                    <a:pt x="3361" y="0"/>
                    <a:pt x="2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5163250" y="3431075"/>
              <a:ext cx="191600" cy="144250"/>
            </a:xfrm>
            <a:custGeom>
              <a:avLst/>
              <a:gdLst/>
              <a:ahLst/>
              <a:cxnLst/>
              <a:rect l="l" t="t" r="r" b="b"/>
              <a:pathLst>
                <a:path w="7664" h="5770" extrusionOk="0">
                  <a:moveTo>
                    <a:pt x="1847" y="0"/>
                  </a:moveTo>
                  <a:cubicBezTo>
                    <a:pt x="1023" y="0"/>
                    <a:pt x="520" y="181"/>
                    <a:pt x="1059" y="707"/>
                  </a:cubicBezTo>
                  <a:cubicBezTo>
                    <a:pt x="1985" y="1656"/>
                    <a:pt x="2575" y="1809"/>
                    <a:pt x="2859" y="1809"/>
                  </a:cubicBezTo>
                  <a:cubicBezTo>
                    <a:pt x="2864" y="1809"/>
                    <a:pt x="2870" y="1809"/>
                    <a:pt x="2875" y="1809"/>
                  </a:cubicBezTo>
                  <a:lnTo>
                    <a:pt x="2875" y="1809"/>
                  </a:lnTo>
                  <a:cubicBezTo>
                    <a:pt x="2206" y="1942"/>
                    <a:pt x="1" y="2451"/>
                    <a:pt x="825" y="3276"/>
                  </a:cubicBezTo>
                  <a:cubicBezTo>
                    <a:pt x="1148" y="3587"/>
                    <a:pt x="1530" y="3691"/>
                    <a:pt x="1895" y="3691"/>
                  </a:cubicBezTo>
                  <a:cubicBezTo>
                    <a:pt x="2627" y="3691"/>
                    <a:pt x="3294" y="3276"/>
                    <a:pt x="3294" y="3276"/>
                  </a:cubicBezTo>
                  <a:lnTo>
                    <a:pt x="3294" y="3276"/>
                  </a:lnTo>
                  <a:cubicBezTo>
                    <a:pt x="3294" y="3276"/>
                    <a:pt x="1626" y="5411"/>
                    <a:pt x="2994" y="5411"/>
                  </a:cubicBezTo>
                  <a:cubicBezTo>
                    <a:pt x="4361" y="5411"/>
                    <a:pt x="4795" y="3376"/>
                    <a:pt x="4795" y="3376"/>
                  </a:cubicBezTo>
                  <a:cubicBezTo>
                    <a:pt x="4795" y="3376"/>
                    <a:pt x="5137" y="5770"/>
                    <a:pt x="5934" y="5770"/>
                  </a:cubicBezTo>
                  <a:cubicBezTo>
                    <a:pt x="6101" y="5770"/>
                    <a:pt x="6288" y="5665"/>
                    <a:pt x="6496" y="5411"/>
                  </a:cubicBezTo>
                  <a:cubicBezTo>
                    <a:pt x="7664" y="3910"/>
                    <a:pt x="5295" y="707"/>
                    <a:pt x="5295" y="707"/>
                  </a:cubicBezTo>
                  <a:cubicBezTo>
                    <a:pt x="5295" y="461"/>
                    <a:pt x="3163" y="0"/>
                    <a:pt x="1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4809875" y="3449575"/>
              <a:ext cx="286450" cy="167650"/>
            </a:xfrm>
            <a:custGeom>
              <a:avLst/>
              <a:gdLst/>
              <a:ahLst/>
              <a:cxnLst/>
              <a:rect l="l" t="t" r="r" b="b"/>
              <a:pathLst>
                <a:path w="11458" h="6706" extrusionOk="0">
                  <a:moveTo>
                    <a:pt x="1718" y="1"/>
                  </a:moveTo>
                  <a:lnTo>
                    <a:pt x="183" y="1568"/>
                  </a:lnTo>
                  <a:cubicBezTo>
                    <a:pt x="183" y="1568"/>
                    <a:pt x="0" y="3475"/>
                    <a:pt x="2477" y="3475"/>
                  </a:cubicBezTo>
                  <a:cubicBezTo>
                    <a:pt x="2800" y="3475"/>
                    <a:pt x="3167" y="3443"/>
                    <a:pt x="3586" y="3370"/>
                  </a:cubicBezTo>
                  <a:cubicBezTo>
                    <a:pt x="4294" y="3241"/>
                    <a:pt x="4836" y="3184"/>
                    <a:pt x="5258" y="3184"/>
                  </a:cubicBezTo>
                  <a:cubicBezTo>
                    <a:pt x="7022" y="3184"/>
                    <a:pt x="6668" y="4176"/>
                    <a:pt x="7422" y="5038"/>
                  </a:cubicBezTo>
                  <a:cubicBezTo>
                    <a:pt x="8389" y="6072"/>
                    <a:pt x="10824" y="6705"/>
                    <a:pt x="10824" y="6705"/>
                  </a:cubicBezTo>
                  <a:lnTo>
                    <a:pt x="11458" y="5038"/>
                  </a:lnTo>
                  <a:cubicBezTo>
                    <a:pt x="10290" y="4804"/>
                    <a:pt x="9456" y="4404"/>
                    <a:pt x="9023" y="3136"/>
                  </a:cubicBezTo>
                  <a:cubicBezTo>
                    <a:pt x="8522" y="1897"/>
                    <a:pt x="7332" y="1137"/>
                    <a:pt x="6065" y="1137"/>
                  </a:cubicBezTo>
                  <a:cubicBezTo>
                    <a:pt x="5729" y="1137"/>
                    <a:pt x="5388" y="1190"/>
                    <a:pt x="5053" y="1302"/>
                  </a:cubicBezTo>
                  <a:cubicBezTo>
                    <a:pt x="4807" y="1376"/>
                    <a:pt x="4568" y="1409"/>
                    <a:pt x="4338" y="1409"/>
                  </a:cubicBezTo>
                  <a:cubicBezTo>
                    <a:pt x="2824" y="1409"/>
                    <a:pt x="1718" y="1"/>
                    <a:pt x="17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2433250" y="2982425"/>
              <a:ext cx="2067325" cy="728675"/>
            </a:xfrm>
            <a:custGeom>
              <a:avLst/>
              <a:gdLst/>
              <a:ahLst/>
              <a:cxnLst/>
              <a:rect l="l" t="t" r="r" b="b"/>
              <a:pathLst>
                <a:path w="82693" h="29147" extrusionOk="0">
                  <a:moveTo>
                    <a:pt x="36959" y="0"/>
                  </a:moveTo>
                  <a:cubicBezTo>
                    <a:pt x="36793" y="0"/>
                    <a:pt x="36626" y="24"/>
                    <a:pt x="36460" y="73"/>
                  </a:cubicBezTo>
                  <a:cubicBezTo>
                    <a:pt x="33057" y="1074"/>
                    <a:pt x="34592" y="4843"/>
                    <a:pt x="34592" y="4843"/>
                  </a:cubicBezTo>
                  <a:cubicBezTo>
                    <a:pt x="34592" y="4843"/>
                    <a:pt x="31417" y="3"/>
                    <a:pt x="28178" y="3"/>
                  </a:cubicBezTo>
                  <a:cubicBezTo>
                    <a:pt x="27780" y="3"/>
                    <a:pt x="27381" y="76"/>
                    <a:pt x="26986" y="240"/>
                  </a:cubicBezTo>
                  <a:cubicBezTo>
                    <a:pt x="23350" y="1775"/>
                    <a:pt x="26986" y="7579"/>
                    <a:pt x="26986" y="7579"/>
                  </a:cubicBezTo>
                  <a:lnTo>
                    <a:pt x="21049" y="7579"/>
                  </a:lnTo>
                  <a:cubicBezTo>
                    <a:pt x="21049" y="7579"/>
                    <a:pt x="18004" y="2862"/>
                    <a:pt x="14829" y="2862"/>
                  </a:cubicBezTo>
                  <a:cubicBezTo>
                    <a:pt x="14333" y="2862"/>
                    <a:pt x="13834" y="2977"/>
                    <a:pt x="13343" y="3242"/>
                  </a:cubicBezTo>
                  <a:cubicBezTo>
                    <a:pt x="9707" y="5177"/>
                    <a:pt x="11308" y="8713"/>
                    <a:pt x="11308" y="8713"/>
                  </a:cubicBezTo>
                  <a:cubicBezTo>
                    <a:pt x="11308" y="8713"/>
                    <a:pt x="11453" y="8960"/>
                    <a:pt x="11438" y="8960"/>
                  </a:cubicBezTo>
                  <a:cubicBezTo>
                    <a:pt x="11417" y="8960"/>
                    <a:pt x="11103" y="8507"/>
                    <a:pt x="9741" y="6378"/>
                  </a:cubicBezTo>
                  <a:cubicBezTo>
                    <a:pt x="8636" y="4625"/>
                    <a:pt x="6589" y="3785"/>
                    <a:pt x="4694" y="3785"/>
                  </a:cubicBezTo>
                  <a:cubicBezTo>
                    <a:pt x="2584" y="3785"/>
                    <a:pt x="662" y="4826"/>
                    <a:pt x="434" y="6811"/>
                  </a:cubicBezTo>
                  <a:cubicBezTo>
                    <a:pt x="0" y="10547"/>
                    <a:pt x="6071" y="14684"/>
                    <a:pt x="6538" y="15017"/>
                  </a:cubicBezTo>
                  <a:cubicBezTo>
                    <a:pt x="6538" y="15017"/>
                    <a:pt x="54840" y="22556"/>
                    <a:pt x="63279" y="27026"/>
                  </a:cubicBezTo>
                  <a:cubicBezTo>
                    <a:pt x="66337" y="28634"/>
                    <a:pt x="69308" y="29146"/>
                    <a:pt x="71853" y="29146"/>
                  </a:cubicBezTo>
                  <a:cubicBezTo>
                    <a:pt x="76331" y="29146"/>
                    <a:pt x="79490" y="27560"/>
                    <a:pt x="79490" y="27560"/>
                  </a:cubicBezTo>
                  <a:cubicBezTo>
                    <a:pt x="79490" y="27560"/>
                    <a:pt x="82693" y="24491"/>
                    <a:pt x="80891" y="21589"/>
                  </a:cubicBezTo>
                  <a:cubicBezTo>
                    <a:pt x="80161" y="20447"/>
                    <a:pt x="79193" y="20103"/>
                    <a:pt x="78292" y="20103"/>
                  </a:cubicBezTo>
                  <a:cubicBezTo>
                    <a:pt x="76929" y="20103"/>
                    <a:pt x="75721" y="20888"/>
                    <a:pt x="75721" y="20888"/>
                  </a:cubicBezTo>
                  <a:lnTo>
                    <a:pt x="69884" y="18186"/>
                  </a:lnTo>
                  <a:cubicBezTo>
                    <a:pt x="69884" y="18186"/>
                    <a:pt x="75254" y="13416"/>
                    <a:pt x="70718" y="10681"/>
                  </a:cubicBezTo>
                  <a:cubicBezTo>
                    <a:pt x="70158" y="10341"/>
                    <a:pt x="69491" y="10192"/>
                    <a:pt x="68752" y="10192"/>
                  </a:cubicBezTo>
                  <a:cubicBezTo>
                    <a:pt x="63540" y="10192"/>
                    <a:pt x="54739" y="17586"/>
                    <a:pt x="54739" y="17586"/>
                  </a:cubicBezTo>
                  <a:cubicBezTo>
                    <a:pt x="54739" y="17586"/>
                    <a:pt x="60110" y="12115"/>
                    <a:pt x="56441" y="10281"/>
                  </a:cubicBezTo>
                  <a:cubicBezTo>
                    <a:pt x="55218" y="9669"/>
                    <a:pt x="53998" y="9465"/>
                    <a:pt x="52916" y="9465"/>
                  </a:cubicBezTo>
                  <a:cubicBezTo>
                    <a:pt x="50751" y="9465"/>
                    <a:pt x="49135" y="10281"/>
                    <a:pt x="49135" y="10281"/>
                  </a:cubicBezTo>
                  <a:cubicBezTo>
                    <a:pt x="49135" y="10281"/>
                    <a:pt x="49502" y="3809"/>
                    <a:pt x="46567" y="2775"/>
                  </a:cubicBezTo>
                  <a:cubicBezTo>
                    <a:pt x="46364" y="2704"/>
                    <a:pt x="46174" y="2671"/>
                    <a:pt x="45996" y="2671"/>
                  </a:cubicBezTo>
                  <a:cubicBezTo>
                    <a:pt x="43596" y="2671"/>
                    <a:pt x="43365" y="8713"/>
                    <a:pt x="43365" y="8713"/>
                  </a:cubicBezTo>
                  <a:cubicBezTo>
                    <a:pt x="43365" y="8713"/>
                    <a:pt x="40169" y="0"/>
                    <a:pt x="369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3875450" y="3268900"/>
              <a:ext cx="719700" cy="291625"/>
            </a:xfrm>
            <a:custGeom>
              <a:avLst/>
              <a:gdLst/>
              <a:ahLst/>
              <a:cxnLst/>
              <a:rect l="l" t="t" r="r" b="b"/>
              <a:pathLst>
                <a:path w="28788" h="11665" extrusionOk="0">
                  <a:moveTo>
                    <a:pt x="11104" y="1"/>
                  </a:moveTo>
                  <a:cubicBezTo>
                    <a:pt x="6682" y="1"/>
                    <a:pt x="1034" y="5326"/>
                    <a:pt x="1034" y="5326"/>
                  </a:cubicBezTo>
                  <a:cubicBezTo>
                    <a:pt x="0" y="8562"/>
                    <a:pt x="6772" y="10130"/>
                    <a:pt x="6772" y="10130"/>
                  </a:cubicBezTo>
                  <a:lnTo>
                    <a:pt x="26219" y="11664"/>
                  </a:lnTo>
                  <a:cubicBezTo>
                    <a:pt x="26219" y="11664"/>
                    <a:pt x="28787" y="8328"/>
                    <a:pt x="25018" y="5626"/>
                  </a:cubicBezTo>
                  <a:cubicBezTo>
                    <a:pt x="24233" y="5071"/>
                    <a:pt x="23343" y="4850"/>
                    <a:pt x="22427" y="4850"/>
                  </a:cubicBezTo>
                  <a:cubicBezTo>
                    <a:pt x="18945" y="4850"/>
                    <a:pt x="15077" y="8028"/>
                    <a:pt x="15077" y="8028"/>
                  </a:cubicBezTo>
                  <a:cubicBezTo>
                    <a:pt x="15077" y="8028"/>
                    <a:pt x="17546" y="2791"/>
                    <a:pt x="13109" y="456"/>
                  </a:cubicBezTo>
                  <a:cubicBezTo>
                    <a:pt x="12491" y="138"/>
                    <a:pt x="11813" y="1"/>
                    <a:pt x="11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411775" y="3308150"/>
              <a:ext cx="984050" cy="442325"/>
            </a:xfrm>
            <a:custGeom>
              <a:avLst/>
              <a:gdLst/>
              <a:ahLst/>
              <a:cxnLst/>
              <a:rect l="l" t="t" r="r" b="b"/>
              <a:pathLst>
                <a:path w="39362" h="17693" extrusionOk="0">
                  <a:moveTo>
                    <a:pt x="3065" y="0"/>
                  </a:moveTo>
                  <a:cubicBezTo>
                    <a:pt x="228" y="0"/>
                    <a:pt x="0" y="3890"/>
                    <a:pt x="0" y="3890"/>
                  </a:cubicBezTo>
                  <a:cubicBezTo>
                    <a:pt x="334" y="8093"/>
                    <a:pt x="1301" y="8993"/>
                    <a:pt x="3803" y="12429"/>
                  </a:cubicBezTo>
                  <a:cubicBezTo>
                    <a:pt x="5034" y="14097"/>
                    <a:pt x="7790" y="14515"/>
                    <a:pt x="10361" y="14515"/>
                  </a:cubicBezTo>
                  <a:cubicBezTo>
                    <a:pt x="12944" y="14515"/>
                    <a:pt x="15342" y="14093"/>
                    <a:pt x="15818" y="14093"/>
                  </a:cubicBezTo>
                  <a:cubicBezTo>
                    <a:pt x="15844" y="14093"/>
                    <a:pt x="15864" y="14094"/>
                    <a:pt x="15878" y="14097"/>
                  </a:cubicBezTo>
                  <a:cubicBezTo>
                    <a:pt x="19081" y="14964"/>
                    <a:pt x="22250" y="15998"/>
                    <a:pt x="25319" y="17233"/>
                  </a:cubicBezTo>
                  <a:cubicBezTo>
                    <a:pt x="26101" y="17553"/>
                    <a:pt x="26832" y="17692"/>
                    <a:pt x="27523" y="17692"/>
                  </a:cubicBezTo>
                  <a:cubicBezTo>
                    <a:pt x="30864" y="17692"/>
                    <a:pt x="33262" y="14419"/>
                    <a:pt x="36026" y="12429"/>
                  </a:cubicBezTo>
                  <a:cubicBezTo>
                    <a:pt x="39362" y="10061"/>
                    <a:pt x="33991" y="7159"/>
                    <a:pt x="30556" y="6458"/>
                  </a:cubicBezTo>
                  <a:cubicBezTo>
                    <a:pt x="30021" y="6349"/>
                    <a:pt x="29400" y="6303"/>
                    <a:pt x="28733" y="6303"/>
                  </a:cubicBezTo>
                  <a:cubicBezTo>
                    <a:pt x="25110" y="6303"/>
                    <a:pt x="20115" y="7659"/>
                    <a:pt x="20115" y="7659"/>
                  </a:cubicBezTo>
                  <a:cubicBezTo>
                    <a:pt x="20115" y="7659"/>
                    <a:pt x="21849" y="2889"/>
                    <a:pt x="18347" y="1488"/>
                  </a:cubicBezTo>
                  <a:cubicBezTo>
                    <a:pt x="18003" y="1349"/>
                    <a:pt x="17639" y="1287"/>
                    <a:pt x="17261" y="1287"/>
                  </a:cubicBezTo>
                  <a:cubicBezTo>
                    <a:pt x="13823" y="1287"/>
                    <a:pt x="9274" y="6458"/>
                    <a:pt x="9274" y="6458"/>
                  </a:cubicBezTo>
                  <a:cubicBezTo>
                    <a:pt x="9274" y="6458"/>
                    <a:pt x="7406" y="854"/>
                    <a:pt x="3837" y="87"/>
                  </a:cubicBezTo>
                  <a:cubicBezTo>
                    <a:pt x="3560" y="28"/>
                    <a:pt x="3304" y="0"/>
                    <a:pt x="30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55400" y="3020925"/>
              <a:ext cx="493700" cy="429500"/>
            </a:xfrm>
            <a:custGeom>
              <a:avLst/>
              <a:gdLst/>
              <a:ahLst/>
              <a:cxnLst/>
              <a:rect l="l" t="t" r="r" b="b"/>
              <a:pathLst>
                <a:path w="19748" h="17180" extrusionOk="0">
                  <a:moveTo>
                    <a:pt x="5455" y="1"/>
                  </a:moveTo>
                  <a:cubicBezTo>
                    <a:pt x="915" y="1"/>
                    <a:pt x="0" y="10275"/>
                    <a:pt x="0" y="10275"/>
                  </a:cubicBezTo>
                  <a:cubicBezTo>
                    <a:pt x="0" y="10275"/>
                    <a:pt x="787" y="16018"/>
                    <a:pt x="3825" y="16018"/>
                  </a:cubicBezTo>
                  <a:cubicBezTo>
                    <a:pt x="4214" y="16018"/>
                    <a:pt x="4639" y="15924"/>
                    <a:pt x="5104" y="15712"/>
                  </a:cubicBezTo>
                  <a:cubicBezTo>
                    <a:pt x="6003" y="15313"/>
                    <a:pt x="6958" y="15157"/>
                    <a:pt x="7901" y="15157"/>
                  </a:cubicBezTo>
                  <a:cubicBezTo>
                    <a:pt x="11296" y="15157"/>
                    <a:pt x="14544" y="17180"/>
                    <a:pt x="14544" y="17180"/>
                  </a:cubicBezTo>
                  <a:lnTo>
                    <a:pt x="17946" y="14211"/>
                  </a:lnTo>
                  <a:cubicBezTo>
                    <a:pt x="17946" y="14211"/>
                    <a:pt x="19748" y="8641"/>
                    <a:pt x="16846" y="6406"/>
                  </a:cubicBezTo>
                  <a:cubicBezTo>
                    <a:pt x="16201" y="5915"/>
                    <a:pt x="15532" y="5723"/>
                    <a:pt x="14880" y="5723"/>
                  </a:cubicBezTo>
                  <a:cubicBezTo>
                    <a:pt x="12567" y="5723"/>
                    <a:pt x="10474" y="8140"/>
                    <a:pt x="10474" y="8140"/>
                  </a:cubicBezTo>
                  <a:cubicBezTo>
                    <a:pt x="10474" y="8140"/>
                    <a:pt x="11208" y="1102"/>
                    <a:pt x="6105" y="68"/>
                  </a:cubicBezTo>
                  <a:cubicBezTo>
                    <a:pt x="5880" y="22"/>
                    <a:pt x="5664" y="1"/>
                    <a:pt x="5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873900" y="3020975"/>
              <a:ext cx="437000" cy="274350"/>
            </a:xfrm>
            <a:custGeom>
              <a:avLst/>
              <a:gdLst/>
              <a:ahLst/>
              <a:cxnLst/>
              <a:rect l="l" t="t" r="r" b="b"/>
              <a:pathLst>
                <a:path w="17480" h="10974" extrusionOk="0">
                  <a:moveTo>
                    <a:pt x="7134" y="1"/>
                  </a:moveTo>
                  <a:cubicBezTo>
                    <a:pt x="6264" y="1"/>
                    <a:pt x="5374" y="240"/>
                    <a:pt x="4503" y="833"/>
                  </a:cubicBezTo>
                  <a:cubicBezTo>
                    <a:pt x="0" y="3868"/>
                    <a:pt x="3636" y="10306"/>
                    <a:pt x="3636" y="10306"/>
                  </a:cubicBezTo>
                  <a:lnTo>
                    <a:pt x="9307" y="10974"/>
                  </a:lnTo>
                  <a:lnTo>
                    <a:pt x="17479" y="10974"/>
                  </a:lnTo>
                  <a:lnTo>
                    <a:pt x="14043" y="4169"/>
                  </a:lnTo>
                  <a:cubicBezTo>
                    <a:pt x="14043" y="4169"/>
                    <a:pt x="10765" y="1"/>
                    <a:pt x="7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2483000" y="3108025"/>
              <a:ext cx="855425" cy="411625"/>
            </a:xfrm>
            <a:custGeom>
              <a:avLst/>
              <a:gdLst/>
              <a:ahLst/>
              <a:cxnLst/>
              <a:rect l="l" t="t" r="r" b="b"/>
              <a:pathLst>
                <a:path w="34217" h="16465" extrusionOk="0">
                  <a:moveTo>
                    <a:pt x="10021" y="0"/>
                  </a:moveTo>
                  <a:cubicBezTo>
                    <a:pt x="9566" y="0"/>
                    <a:pt x="9112" y="109"/>
                    <a:pt x="8664" y="353"/>
                  </a:cubicBezTo>
                  <a:cubicBezTo>
                    <a:pt x="4662" y="2488"/>
                    <a:pt x="7330" y="9526"/>
                    <a:pt x="7330" y="9526"/>
                  </a:cubicBezTo>
                  <a:cubicBezTo>
                    <a:pt x="7330" y="9526"/>
                    <a:pt x="6888" y="9494"/>
                    <a:pt x="6238" y="9494"/>
                  </a:cubicBezTo>
                  <a:cubicBezTo>
                    <a:pt x="4172" y="9494"/>
                    <a:pt x="0" y="9822"/>
                    <a:pt x="1192" y="12562"/>
                  </a:cubicBezTo>
                  <a:cubicBezTo>
                    <a:pt x="2188" y="14900"/>
                    <a:pt x="5123" y="15102"/>
                    <a:pt x="7133" y="15102"/>
                  </a:cubicBezTo>
                  <a:cubicBezTo>
                    <a:pt x="7555" y="15102"/>
                    <a:pt x="7935" y="15093"/>
                    <a:pt x="8249" y="15093"/>
                  </a:cubicBezTo>
                  <a:cubicBezTo>
                    <a:pt x="8745" y="15093"/>
                    <a:pt x="9074" y="15116"/>
                    <a:pt x="9131" y="15230"/>
                  </a:cubicBezTo>
                  <a:lnTo>
                    <a:pt x="20273" y="16465"/>
                  </a:lnTo>
                  <a:lnTo>
                    <a:pt x="32682" y="15397"/>
                  </a:lnTo>
                  <a:cubicBezTo>
                    <a:pt x="32682" y="15397"/>
                    <a:pt x="34216" y="10727"/>
                    <a:pt x="29146" y="6791"/>
                  </a:cubicBezTo>
                  <a:cubicBezTo>
                    <a:pt x="27436" y="5475"/>
                    <a:pt x="25522" y="5039"/>
                    <a:pt x="23735" y="5039"/>
                  </a:cubicBezTo>
                  <a:cubicBezTo>
                    <a:pt x="20223" y="5039"/>
                    <a:pt x="17204" y="6724"/>
                    <a:pt x="17204" y="6724"/>
                  </a:cubicBezTo>
                  <a:cubicBezTo>
                    <a:pt x="17204" y="6724"/>
                    <a:pt x="13606" y="0"/>
                    <a:pt x="100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2694600" y="3348750"/>
              <a:ext cx="321075" cy="213525"/>
            </a:xfrm>
            <a:custGeom>
              <a:avLst/>
              <a:gdLst/>
              <a:ahLst/>
              <a:cxnLst/>
              <a:rect l="l" t="t" r="r" b="b"/>
              <a:pathLst>
                <a:path w="12843" h="8541" extrusionOk="0">
                  <a:moveTo>
                    <a:pt x="4423" y="0"/>
                  </a:moveTo>
                  <a:cubicBezTo>
                    <a:pt x="3859" y="0"/>
                    <a:pt x="3323" y="130"/>
                    <a:pt x="2836" y="431"/>
                  </a:cubicBezTo>
                  <a:cubicBezTo>
                    <a:pt x="1335" y="1365"/>
                    <a:pt x="534" y="2366"/>
                    <a:pt x="334" y="3366"/>
                  </a:cubicBezTo>
                  <a:cubicBezTo>
                    <a:pt x="0" y="4734"/>
                    <a:pt x="768" y="6102"/>
                    <a:pt x="2068" y="7203"/>
                  </a:cubicBezTo>
                  <a:cubicBezTo>
                    <a:pt x="3400" y="8315"/>
                    <a:pt x="6341" y="8540"/>
                    <a:pt x="8502" y="8540"/>
                  </a:cubicBezTo>
                  <a:cubicBezTo>
                    <a:pt x="9968" y="8540"/>
                    <a:pt x="11075" y="8437"/>
                    <a:pt x="11075" y="8437"/>
                  </a:cubicBezTo>
                  <a:lnTo>
                    <a:pt x="12843" y="5335"/>
                  </a:lnTo>
                  <a:cubicBezTo>
                    <a:pt x="12142" y="4601"/>
                    <a:pt x="11408" y="3900"/>
                    <a:pt x="10641" y="3233"/>
                  </a:cubicBezTo>
                  <a:cubicBezTo>
                    <a:pt x="8912" y="1740"/>
                    <a:pt x="6484" y="0"/>
                    <a:pt x="44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2694600" y="3428725"/>
              <a:ext cx="321075" cy="133550"/>
            </a:xfrm>
            <a:custGeom>
              <a:avLst/>
              <a:gdLst/>
              <a:ahLst/>
              <a:cxnLst/>
              <a:rect l="l" t="t" r="r" b="b"/>
              <a:pathLst>
                <a:path w="12843" h="5342" extrusionOk="0">
                  <a:moveTo>
                    <a:pt x="10641" y="1"/>
                  </a:moveTo>
                  <a:cubicBezTo>
                    <a:pt x="10015" y="963"/>
                    <a:pt x="8678" y="2447"/>
                    <a:pt x="6440" y="2447"/>
                  </a:cubicBezTo>
                  <a:cubicBezTo>
                    <a:pt x="5577" y="2447"/>
                    <a:pt x="4579" y="2226"/>
                    <a:pt x="3436" y="1669"/>
                  </a:cubicBezTo>
                  <a:cubicBezTo>
                    <a:pt x="2169" y="1035"/>
                    <a:pt x="1168" y="534"/>
                    <a:pt x="334" y="167"/>
                  </a:cubicBezTo>
                  <a:lnTo>
                    <a:pt x="334" y="167"/>
                  </a:lnTo>
                  <a:cubicBezTo>
                    <a:pt x="0" y="1535"/>
                    <a:pt x="768" y="2903"/>
                    <a:pt x="2068" y="4004"/>
                  </a:cubicBezTo>
                  <a:cubicBezTo>
                    <a:pt x="3400" y="5116"/>
                    <a:pt x="6341" y="5341"/>
                    <a:pt x="8502" y="5341"/>
                  </a:cubicBezTo>
                  <a:cubicBezTo>
                    <a:pt x="9968" y="5341"/>
                    <a:pt x="11075" y="5238"/>
                    <a:pt x="11075" y="5238"/>
                  </a:cubicBezTo>
                  <a:lnTo>
                    <a:pt x="12843" y="2136"/>
                  </a:lnTo>
                  <a:cubicBezTo>
                    <a:pt x="12142" y="1402"/>
                    <a:pt x="11408" y="668"/>
                    <a:pt x="1064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3836250" y="3605200"/>
              <a:ext cx="311075" cy="201950"/>
            </a:xfrm>
            <a:custGeom>
              <a:avLst/>
              <a:gdLst/>
              <a:ahLst/>
              <a:cxnLst/>
              <a:rect l="l" t="t" r="r" b="b"/>
              <a:pathLst>
                <a:path w="12443" h="8078" extrusionOk="0">
                  <a:moveTo>
                    <a:pt x="7554" y="1"/>
                  </a:moveTo>
                  <a:cubicBezTo>
                    <a:pt x="6000" y="1"/>
                    <a:pt x="4275" y="407"/>
                    <a:pt x="2869" y="847"/>
                  </a:cubicBezTo>
                  <a:cubicBezTo>
                    <a:pt x="1902" y="1148"/>
                    <a:pt x="934" y="1481"/>
                    <a:pt x="0" y="1881"/>
                  </a:cubicBezTo>
                  <a:lnTo>
                    <a:pt x="367" y="5451"/>
                  </a:lnTo>
                  <a:cubicBezTo>
                    <a:pt x="367" y="5451"/>
                    <a:pt x="5064" y="8078"/>
                    <a:pt x="8067" y="8078"/>
                  </a:cubicBezTo>
                  <a:cubicBezTo>
                    <a:pt x="8431" y="8078"/>
                    <a:pt x="8770" y="8039"/>
                    <a:pt x="9073" y="7952"/>
                  </a:cubicBezTo>
                  <a:cubicBezTo>
                    <a:pt x="10708" y="7485"/>
                    <a:pt x="11975" y="6551"/>
                    <a:pt x="12242" y="5150"/>
                  </a:cubicBezTo>
                  <a:cubicBezTo>
                    <a:pt x="12442" y="4183"/>
                    <a:pt x="12142" y="2949"/>
                    <a:pt x="11142" y="1481"/>
                  </a:cubicBezTo>
                  <a:cubicBezTo>
                    <a:pt x="10403" y="382"/>
                    <a:pt x="9059" y="1"/>
                    <a:pt x="7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836250" y="3626375"/>
              <a:ext cx="306075" cy="180775"/>
            </a:xfrm>
            <a:custGeom>
              <a:avLst/>
              <a:gdLst/>
              <a:ahLst/>
              <a:cxnLst/>
              <a:rect l="l" t="t" r="r" b="b"/>
              <a:pathLst>
                <a:path w="12243" h="7231" extrusionOk="0">
                  <a:moveTo>
                    <a:pt x="2869" y="0"/>
                  </a:moveTo>
                  <a:cubicBezTo>
                    <a:pt x="1902" y="301"/>
                    <a:pt x="934" y="634"/>
                    <a:pt x="0" y="1034"/>
                  </a:cubicBezTo>
                  <a:lnTo>
                    <a:pt x="367" y="4604"/>
                  </a:lnTo>
                  <a:cubicBezTo>
                    <a:pt x="367" y="4604"/>
                    <a:pt x="5064" y="7231"/>
                    <a:pt x="8067" y="7231"/>
                  </a:cubicBezTo>
                  <a:cubicBezTo>
                    <a:pt x="8431" y="7231"/>
                    <a:pt x="8770" y="7192"/>
                    <a:pt x="9073" y="7105"/>
                  </a:cubicBezTo>
                  <a:cubicBezTo>
                    <a:pt x="10708" y="6638"/>
                    <a:pt x="11975" y="5704"/>
                    <a:pt x="12242" y="4303"/>
                  </a:cubicBezTo>
                  <a:cubicBezTo>
                    <a:pt x="11342" y="4303"/>
                    <a:pt x="10208" y="4370"/>
                    <a:pt x="8807" y="4437"/>
                  </a:cubicBezTo>
                  <a:cubicBezTo>
                    <a:pt x="8686" y="4441"/>
                    <a:pt x="8567" y="4443"/>
                    <a:pt x="8451" y="4443"/>
                  </a:cubicBezTo>
                  <a:cubicBezTo>
                    <a:pt x="4148" y="4443"/>
                    <a:pt x="3129" y="1494"/>
                    <a:pt x="286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053175" y="3260025"/>
              <a:ext cx="371975" cy="176350"/>
            </a:xfrm>
            <a:custGeom>
              <a:avLst/>
              <a:gdLst/>
              <a:ahLst/>
              <a:cxnLst/>
              <a:rect l="l" t="t" r="r" b="b"/>
              <a:pathLst>
                <a:path w="14879" h="7054" extrusionOk="0">
                  <a:moveTo>
                    <a:pt x="8477" y="1"/>
                  </a:moveTo>
                  <a:cubicBezTo>
                    <a:pt x="4580" y="1"/>
                    <a:pt x="492" y="357"/>
                    <a:pt x="68" y="2145"/>
                  </a:cubicBezTo>
                  <a:cubicBezTo>
                    <a:pt x="1" y="2612"/>
                    <a:pt x="101" y="3079"/>
                    <a:pt x="334" y="3480"/>
                  </a:cubicBezTo>
                  <a:cubicBezTo>
                    <a:pt x="1750" y="6144"/>
                    <a:pt x="4896" y="7053"/>
                    <a:pt x="8392" y="7053"/>
                  </a:cubicBezTo>
                  <a:cubicBezTo>
                    <a:pt x="9098" y="7053"/>
                    <a:pt x="9818" y="7016"/>
                    <a:pt x="10542" y="6949"/>
                  </a:cubicBezTo>
                  <a:cubicBezTo>
                    <a:pt x="14845" y="6582"/>
                    <a:pt x="14878" y="4080"/>
                    <a:pt x="14878" y="4080"/>
                  </a:cubicBezTo>
                  <a:cubicBezTo>
                    <a:pt x="14845" y="3813"/>
                    <a:pt x="14778" y="3546"/>
                    <a:pt x="14711" y="3313"/>
                  </a:cubicBezTo>
                  <a:cubicBezTo>
                    <a:pt x="14378" y="2145"/>
                    <a:pt x="13244" y="77"/>
                    <a:pt x="9641" y="11"/>
                  </a:cubicBezTo>
                  <a:cubicBezTo>
                    <a:pt x="9258" y="4"/>
                    <a:pt x="8868" y="1"/>
                    <a:pt x="84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053175" y="3299300"/>
              <a:ext cx="371975" cy="137075"/>
            </a:xfrm>
            <a:custGeom>
              <a:avLst/>
              <a:gdLst/>
              <a:ahLst/>
              <a:cxnLst/>
              <a:rect l="l" t="t" r="r" b="b"/>
              <a:pathLst>
                <a:path w="14879" h="5483" extrusionOk="0">
                  <a:moveTo>
                    <a:pt x="3327" y="1"/>
                  </a:moveTo>
                  <a:cubicBezTo>
                    <a:pt x="3280" y="1"/>
                    <a:pt x="3227" y="3"/>
                    <a:pt x="3170" y="7"/>
                  </a:cubicBezTo>
                  <a:cubicBezTo>
                    <a:pt x="2202" y="107"/>
                    <a:pt x="902" y="474"/>
                    <a:pt x="68" y="574"/>
                  </a:cubicBezTo>
                  <a:cubicBezTo>
                    <a:pt x="1" y="1041"/>
                    <a:pt x="101" y="1508"/>
                    <a:pt x="334" y="1909"/>
                  </a:cubicBezTo>
                  <a:cubicBezTo>
                    <a:pt x="1750" y="4573"/>
                    <a:pt x="4896" y="5482"/>
                    <a:pt x="8392" y="5482"/>
                  </a:cubicBezTo>
                  <a:cubicBezTo>
                    <a:pt x="9098" y="5482"/>
                    <a:pt x="9818" y="5445"/>
                    <a:pt x="10542" y="5378"/>
                  </a:cubicBezTo>
                  <a:cubicBezTo>
                    <a:pt x="14845" y="5011"/>
                    <a:pt x="14878" y="2509"/>
                    <a:pt x="14878" y="2509"/>
                  </a:cubicBezTo>
                  <a:cubicBezTo>
                    <a:pt x="14845" y="2242"/>
                    <a:pt x="14778" y="1975"/>
                    <a:pt x="14711" y="1742"/>
                  </a:cubicBezTo>
                  <a:cubicBezTo>
                    <a:pt x="14011" y="2176"/>
                    <a:pt x="12810" y="2609"/>
                    <a:pt x="10775" y="2743"/>
                  </a:cubicBezTo>
                  <a:cubicBezTo>
                    <a:pt x="9686" y="2814"/>
                    <a:pt x="8665" y="2847"/>
                    <a:pt x="7738" y="2847"/>
                  </a:cubicBezTo>
                  <a:cubicBezTo>
                    <a:pt x="4350" y="2847"/>
                    <a:pt x="2224" y="2404"/>
                    <a:pt x="2669" y="1775"/>
                  </a:cubicBezTo>
                  <a:cubicBezTo>
                    <a:pt x="3211" y="979"/>
                    <a:pt x="4330" y="1"/>
                    <a:pt x="332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3748675" y="3363200"/>
              <a:ext cx="417000" cy="242050"/>
            </a:xfrm>
            <a:custGeom>
              <a:avLst/>
              <a:gdLst/>
              <a:ahLst/>
              <a:cxnLst/>
              <a:rect l="l" t="t" r="r" b="b"/>
              <a:pathLst>
                <a:path w="16680" h="9682" extrusionOk="0">
                  <a:moveTo>
                    <a:pt x="13112" y="0"/>
                  </a:moveTo>
                  <a:cubicBezTo>
                    <a:pt x="10816" y="0"/>
                    <a:pt x="7728" y="665"/>
                    <a:pt x="4938" y="1387"/>
                  </a:cubicBezTo>
                  <a:cubicBezTo>
                    <a:pt x="835" y="2422"/>
                    <a:pt x="101" y="5090"/>
                    <a:pt x="34" y="6524"/>
                  </a:cubicBezTo>
                  <a:cubicBezTo>
                    <a:pt x="1" y="6825"/>
                    <a:pt x="1" y="7125"/>
                    <a:pt x="67" y="7458"/>
                  </a:cubicBezTo>
                  <a:cubicBezTo>
                    <a:pt x="67" y="7458"/>
                    <a:pt x="617" y="9681"/>
                    <a:pt x="4216" y="9681"/>
                  </a:cubicBezTo>
                  <a:cubicBezTo>
                    <a:pt x="4681" y="9681"/>
                    <a:pt x="5198" y="9644"/>
                    <a:pt x="5772" y="9560"/>
                  </a:cubicBezTo>
                  <a:cubicBezTo>
                    <a:pt x="10775" y="8826"/>
                    <a:pt x="15412" y="6925"/>
                    <a:pt x="16479" y="2788"/>
                  </a:cubicBezTo>
                  <a:cubicBezTo>
                    <a:pt x="16679" y="2288"/>
                    <a:pt x="16646" y="1721"/>
                    <a:pt x="16412" y="1221"/>
                  </a:cubicBezTo>
                  <a:cubicBezTo>
                    <a:pt x="15970" y="335"/>
                    <a:pt x="14740" y="0"/>
                    <a:pt x="131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3748675" y="3393700"/>
              <a:ext cx="417000" cy="211550"/>
            </a:xfrm>
            <a:custGeom>
              <a:avLst/>
              <a:gdLst/>
              <a:ahLst/>
              <a:cxnLst/>
              <a:rect l="l" t="t" r="r" b="b"/>
              <a:pathLst>
                <a:path w="16680" h="8462" extrusionOk="0">
                  <a:moveTo>
                    <a:pt x="16412" y="1"/>
                  </a:moveTo>
                  <a:cubicBezTo>
                    <a:pt x="15445" y="101"/>
                    <a:pt x="13877" y="34"/>
                    <a:pt x="12710" y="201"/>
                  </a:cubicBezTo>
                  <a:cubicBezTo>
                    <a:pt x="11242" y="401"/>
                    <a:pt x="12910" y="1235"/>
                    <a:pt x="13811" y="2035"/>
                  </a:cubicBezTo>
                  <a:cubicBezTo>
                    <a:pt x="14678" y="2836"/>
                    <a:pt x="10675" y="4370"/>
                    <a:pt x="4804" y="5371"/>
                  </a:cubicBezTo>
                  <a:cubicBezTo>
                    <a:pt x="3777" y="5545"/>
                    <a:pt x="2919" y="5618"/>
                    <a:pt x="2200" y="5618"/>
                  </a:cubicBezTo>
                  <a:cubicBezTo>
                    <a:pt x="1263" y="5618"/>
                    <a:pt x="563" y="5493"/>
                    <a:pt x="34" y="5304"/>
                  </a:cubicBezTo>
                  <a:lnTo>
                    <a:pt x="34" y="5304"/>
                  </a:lnTo>
                  <a:cubicBezTo>
                    <a:pt x="1" y="5605"/>
                    <a:pt x="1" y="5938"/>
                    <a:pt x="67" y="6238"/>
                  </a:cubicBezTo>
                  <a:cubicBezTo>
                    <a:pt x="67" y="6238"/>
                    <a:pt x="617" y="8461"/>
                    <a:pt x="4216" y="8461"/>
                  </a:cubicBezTo>
                  <a:cubicBezTo>
                    <a:pt x="4681" y="8461"/>
                    <a:pt x="5198" y="8424"/>
                    <a:pt x="5772" y="8340"/>
                  </a:cubicBezTo>
                  <a:cubicBezTo>
                    <a:pt x="10775" y="7606"/>
                    <a:pt x="15412" y="5705"/>
                    <a:pt x="16479" y="1568"/>
                  </a:cubicBezTo>
                  <a:cubicBezTo>
                    <a:pt x="16679" y="1068"/>
                    <a:pt x="16646" y="501"/>
                    <a:pt x="1641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3460950" y="3260850"/>
              <a:ext cx="402000" cy="241350"/>
            </a:xfrm>
            <a:custGeom>
              <a:avLst/>
              <a:gdLst/>
              <a:ahLst/>
              <a:cxnLst/>
              <a:rect l="l" t="t" r="r" b="b"/>
              <a:pathLst>
                <a:path w="16080" h="9654" extrusionOk="0">
                  <a:moveTo>
                    <a:pt x="11719" y="1"/>
                  </a:moveTo>
                  <a:cubicBezTo>
                    <a:pt x="9728" y="1"/>
                    <a:pt x="7762" y="612"/>
                    <a:pt x="6106" y="1779"/>
                  </a:cubicBezTo>
                  <a:cubicBezTo>
                    <a:pt x="5872" y="1946"/>
                    <a:pt x="5639" y="2146"/>
                    <a:pt x="5439" y="2313"/>
                  </a:cubicBezTo>
                  <a:cubicBezTo>
                    <a:pt x="1289" y="5804"/>
                    <a:pt x="1" y="9653"/>
                    <a:pt x="4336" y="9653"/>
                  </a:cubicBezTo>
                  <a:cubicBezTo>
                    <a:pt x="4391" y="9653"/>
                    <a:pt x="4448" y="9652"/>
                    <a:pt x="4505" y="9651"/>
                  </a:cubicBezTo>
                  <a:cubicBezTo>
                    <a:pt x="9041" y="9518"/>
                    <a:pt x="13978" y="6616"/>
                    <a:pt x="15146" y="4581"/>
                  </a:cubicBezTo>
                  <a:cubicBezTo>
                    <a:pt x="15913" y="3213"/>
                    <a:pt x="16080" y="1912"/>
                    <a:pt x="15546" y="1112"/>
                  </a:cubicBezTo>
                  <a:cubicBezTo>
                    <a:pt x="15246" y="678"/>
                    <a:pt x="14779" y="411"/>
                    <a:pt x="14278" y="344"/>
                  </a:cubicBezTo>
                  <a:cubicBezTo>
                    <a:pt x="13436" y="114"/>
                    <a:pt x="12575" y="1"/>
                    <a:pt x="11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3460950" y="3288625"/>
              <a:ext cx="402000" cy="213575"/>
            </a:xfrm>
            <a:custGeom>
              <a:avLst/>
              <a:gdLst/>
              <a:ahLst/>
              <a:cxnLst/>
              <a:rect l="l" t="t" r="r" b="b"/>
              <a:pathLst>
                <a:path w="16080" h="8543" extrusionOk="0">
                  <a:moveTo>
                    <a:pt x="15546" y="1"/>
                  </a:moveTo>
                  <a:lnTo>
                    <a:pt x="15546" y="1"/>
                  </a:lnTo>
                  <a:cubicBezTo>
                    <a:pt x="15146" y="868"/>
                    <a:pt x="14212" y="2069"/>
                    <a:pt x="12177" y="3336"/>
                  </a:cubicBezTo>
                  <a:cubicBezTo>
                    <a:pt x="9947" y="4670"/>
                    <a:pt x="7112" y="5695"/>
                    <a:pt x="5443" y="5695"/>
                  </a:cubicBezTo>
                  <a:cubicBezTo>
                    <a:pt x="4315" y="5695"/>
                    <a:pt x="3720" y="5227"/>
                    <a:pt x="4205" y="4070"/>
                  </a:cubicBezTo>
                  <a:cubicBezTo>
                    <a:pt x="4738" y="2869"/>
                    <a:pt x="5372" y="1735"/>
                    <a:pt x="6106" y="668"/>
                  </a:cubicBezTo>
                  <a:lnTo>
                    <a:pt x="6106" y="668"/>
                  </a:lnTo>
                  <a:cubicBezTo>
                    <a:pt x="5872" y="835"/>
                    <a:pt x="5639" y="1035"/>
                    <a:pt x="5439" y="1202"/>
                  </a:cubicBezTo>
                  <a:cubicBezTo>
                    <a:pt x="1289" y="4693"/>
                    <a:pt x="1" y="8542"/>
                    <a:pt x="4336" y="8542"/>
                  </a:cubicBezTo>
                  <a:cubicBezTo>
                    <a:pt x="4391" y="8542"/>
                    <a:pt x="4448" y="8541"/>
                    <a:pt x="4505" y="8540"/>
                  </a:cubicBezTo>
                  <a:cubicBezTo>
                    <a:pt x="9041" y="8407"/>
                    <a:pt x="13978" y="5505"/>
                    <a:pt x="15146" y="3470"/>
                  </a:cubicBezTo>
                  <a:cubicBezTo>
                    <a:pt x="15913" y="2102"/>
                    <a:pt x="16080" y="801"/>
                    <a:pt x="1554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3294925" y="3145250"/>
              <a:ext cx="273650" cy="176100"/>
            </a:xfrm>
            <a:custGeom>
              <a:avLst/>
              <a:gdLst/>
              <a:ahLst/>
              <a:cxnLst/>
              <a:rect l="l" t="t" r="r" b="b"/>
              <a:pathLst>
                <a:path w="10946" h="7044" extrusionOk="0">
                  <a:moveTo>
                    <a:pt x="3195" y="0"/>
                  </a:moveTo>
                  <a:cubicBezTo>
                    <a:pt x="1076" y="0"/>
                    <a:pt x="1" y="957"/>
                    <a:pt x="1372" y="2834"/>
                  </a:cubicBezTo>
                  <a:cubicBezTo>
                    <a:pt x="3205" y="5342"/>
                    <a:pt x="6680" y="7044"/>
                    <a:pt x="8423" y="7044"/>
                  </a:cubicBezTo>
                  <a:cubicBezTo>
                    <a:pt x="8488" y="7044"/>
                    <a:pt x="8550" y="7041"/>
                    <a:pt x="8611" y="7037"/>
                  </a:cubicBezTo>
                  <a:cubicBezTo>
                    <a:pt x="9745" y="6970"/>
                    <a:pt x="10579" y="6536"/>
                    <a:pt x="10812" y="5902"/>
                  </a:cubicBezTo>
                  <a:cubicBezTo>
                    <a:pt x="10946" y="5569"/>
                    <a:pt x="10912" y="5169"/>
                    <a:pt x="10745" y="4835"/>
                  </a:cubicBezTo>
                  <a:cubicBezTo>
                    <a:pt x="10078" y="2900"/>
                    <a:pt x="8577" y="1366"/>
                    <a:pt x="6643" y="632"/>
                  </a:cubicBezTo>
                  <a:cubicBezTo>
                    <a:pt x="6442" y="565"/>
                    <a:pt x="6242" y="499"/>
                    <a:pt x="6042" y="432"/>
                  </a:cubicBezTo>
                  <a:cubicBezTo>
                    <a:pt x="4991" y="144"/>
                    <a:pt x="4015" y="0"/>
                    <a:pt x="3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3296650" y="3149900"/>
              <a:ext cx="269425" cy="176450"/>
            </a:xfrm>
            <a:custGeom>
              <a:avLst/>
              <a:gdLst/>
              <a:ahLst/>
              <a:cxnLst/>
              <a:rect l="l" t="t" r="r" b="b"/>
              <a:pathLst>
                <a:path w="10777" h="7058" extrusionOk="0">
                  <a:moveTo>
                    <a:pt x="3171" y="0"/>
                  </a:moveTo>
                  <a:cubicBezTo>
                    <a:pt x="1070" y="0"/>
                    <a:pt x="1" y="974"/>
                    <a:pt x="1370" y="2848"/>
                  </a:cubicBezTo>
                  <a:cubicBezTo>
                    <a:pt x="3203" y="5356"/>
                    <a:pt x="6678" y="7058"/>
                    <a:pt x="8420" y="7058"/>
                  </a:cubicBezTo>
                  <a:cubicBezTo>
                    <a:pt x="8485" y="7058"/>
                    <a:pt x="8548" y="7056"/>
                    <a:pt x="8608" y="7051"/>
                  </a:cubicBezTo>
                  <a:cubicBezTo>
                    <a:pt x="9709" y="6951"/>
                    <a:pt x="10543" y="6550"/>
                    <a:pt x="10777" y="5883"/>
                  </a:cubicBezTo>
                  <a:lnTo>
                    <a:pt x="10777" y="5883"/>
                  </a:lnTo>
                  <a:cubicBezTo>
                    <a:pt x="10612" y="5908"/>
                    <a:pt x="10424" y="5924"/>
                    <a:pt x="10210" y="5924"/>
                  </a:cubicBezTo>
                  <a:cubicBezTo>
                    <a:pt x="9553" y="5924"/>
                    <a:pt x="8656" y="5769"/>
                    <a:pt x="7474" y="5216"/>
                  </a:cubicBezTo>
                  <a:cubicBezTo>
                    <a:pt x="4672" y="3949"/>
                    <a:pt x="1703" y="1280"/>
                    <a:pt x="3838" y="880"/>
                  </a:cubicBezTo>
                  <a:cubicBezTo>
                    <a:pt x="4772" y="713"/>
                    <a:pt x="5673" y="613"/>
                    <a:pt x="6607" y="613"/>
                  </a:cubicBezTo>
                  <a:cubicBezTo>
                    <a:pt x="6407" y="546"/>
                    <a:pt x="6207" y="513"/>
                    <a:pt x="6006" y="446"/>
                  </a:cubicBezTo>
                  <a:cubicBezTo>
                    <a:pt x="4961" y="147"/>
                    <a:pt x="3988" y="0"/>
                    <a:pt x="317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3444400" y="3554400"/>
              <a:ext cx="426900" cy="213325"/>
            </a:xfrm>
            <a:custGeom>
              <a:avLst/>
              <a:gdLst/>
              <a:ahLst/>
              <a:cxnLst/>
              <a:rect l="l" t="t" r="r" b="b"/>
              <a:pathLst>
                <a:path w="17076" h="8533" extrusionOk="0">
                  <a:moveTo>
                    <a:pt x="7556" y="0"/>
                  </a:moveTo>
                  <a:cubicBezTo>
                    <a:pt x="2827" y="0"/>
                    <a:pt x="0" y="1889"/>
                    <a:pt x="3099" y="4681"/>
                  </a:cubicBezTo>
                  <a:cubicBezTo>
                    <a:pt x="5907" y="7186"/>
                    <a:pt x="10192" y="8533"/>
                    <a:pt x="12860" y="8533"/>
                  </a:cubicBezTo>
                  <a:cubicBezTo>
                    <a:pt x="13424" y="8533"/>
                    <a:pt x="13916" y="8472"/>
                    <a:pt x="14307" y="8350"/>
                  </a:cubicBezTo>
                  <a:cubicBezTo>
                    <a:pt x="15808" y="7916"/>
                    <a:pt x="16842" y="7082"/>
                    <a:pt x="16975" y="6148"/>
                  </a:cubicBezTo>
                  <a:cubicBezTo>
                    <a:pt x="17075" y="5615"/>
                    <a:pt x="16942" y="5114"/>
                    <a:pt x="16608" y="4714"/>
                  </a:cubicBezTo>
                  <a:cubicBezTo>
                    <a:pt x="15107" y="2212"/>
                    <a:pt x="12572" y="544"/>
                    <a:pt x="9703" y="111"/>
                  </a:cubicBezTo>
                  <a:cubicBezTo>
                    <a:pt x="9403" y="77"/>
                    <a:pt x="9136" y="44"/>
                    <a:pt x="8836" y="44"/>
                  </a:cubicBezTo>
                  <a:cubicBezTo>
                    <a:pt x="8397" y="15"/>
                    <a:pt x="7969" y="0"/>
                    <a:pt x="7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3444400" y="3554400"/>
              <a:ext cx="424400" cy="213325"/>
            </a:xfrm>
            <a:custGeom>
              <a:avLst/>
              <a:gdLst/>
              <a:ahLst/>
              <a:cxnLst/>
              <a:rect l="l" t="t" r="r" b="b"/>
              <a:pathLst>
                <a:path w="16976" h="8533" extrusionOk="0">
                  <a:moveTo>
                    <a:pt x="7556" y="0"/>
                  </a:moveTo>
                  <a:cubicBezTo>
                    <a:pt x="2827" y="0"/>
                    <a:pt x="0" y="1889"/>
                    <a:pt x="3099" y="4681"/>
                  </a:cubicBezTo>
                  <a:cubicBezTo>
                    <a:pt x="5907" y="7186"/>
                    <a:pt x="10192" y="8533"/>
                    <a:pt x="12860" y="8533"/>
                  </a:cubicBezTo>
                  <a:cubicBezTo>
                    <a:pt x="13424" y="8533"/>
                    <a:pt x="13916" y="8472"/>
                    <a:pt x="14307" y="8350"/>
                  </a:cubicBezTo>
                  <a:cubicBezTo>
                    <a:pt x="15808" y="7916"/>
                    <a:pt x="16842" y="7082"/>
                    <a:pt x="16975" y="6148"/>
                  </a:cubicBezTo>
                  <a:lnTo>
                    <a:pt x="16975" y="6148"/>
                  </a:lnTo>
                  <a:cubicBezTo>
                    <a:pt x="16468" y="6343"/>
                    <a:pt x="15733" y="6504"/>
                    <a:pt x="14744" y="6504"/>
                  </a:cubicBezTo>
                  <a:cubicBezTo>
                    <a:pt x="14040" y="6504"/>
                    <a:pt x="13209" y="6423"/>
                    <a:pt x="12238" y="6215"/>
                  </a:cubicBezTo>
                  <a:cubicBezTo>
                    <a:pt x="8002" y="5248"/>
                    <a:pt x="3132" y="2479"/>
                    <a:pt x="5967" y="1245"/>
                  </a:cubicBezTo>
                  <a:cubicBezTo>
                    <a:pt x="7168" y="778"/>
                    <a:pt x="8436" y="378"/>
                    <a:pt x="9703" y="111"/>
                  </a:cubicBezTo>
                  <a:cubicBezTo>
                    <a:pt x="9403" y="77"/>
                    <a:pt x="9136" y="44"/>
                    <a:pt x="8836" y="44"/>
                  </a:cubicBezTo>
                  <a:cubicBezTo>
                    <a:pt x="8397" y="15"/>
                    <a:pt x="7969" y="0"/>
                    <a:pt x="755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2683175" y="3172550"/>
              <a:ext cx="377550" cy="189175"/>
            </a:xfrm>
            <a:custGeom>
              <a:avLst/>
              <a:gdLst/>
              <a:ahLst/>
              <a:cxnLst/>
              <a:rect l="l" t="t" r="r" b="b"/>
              <a:pathLst>
                <a:path w="15102" h="7567" extrusionOk="0">
                  <a:moveTo>
                    <a:pt x="6652" y="0"/>
                  </a:moveTo>
                  <a:cubicBezTo>
                    <a:pt x="2480" y="0"/>
                    <a:pt x="1" y="1692"/>
                    <a:pt x="2759" y="4143"/>
                  </a:cubicBezTo>
                  <a:cubicBezTo>
                    <a:pt x="5218" y="6381"/>
                    <a:pt x="9027" y="7566"/>
                    <a:pt x="11381" y="7566"/>
                  </a:cubicBezTo>
                  <a:cubicBezTo>
                    <a:pt x="11869" y="7566"/>
                    <a:pt x="12295" y="7515"/>
                    <a:pt x="12633" y="7412"/>
                  </a:cubicBezTo>
                  <a:cubicBezTo>
                    <a:pt x="13967" y="7012"/>
                    <a:pt x="14868" y="6278"/>
                    <a:pt x="15034" y="5444"/>
                  </a:cubicBezTo>
                  <a:cubicBezTo>
                    <a:pt x="15101" y="5011"/>
                    <a:pt x="14968" y="4544"/>
                    <a:pt x="14667" y="4177"/>
                  </a:cubicBezTo>
                  <a:cubicBezTo>
                    <a:pt x="13367" y="1975"/>
                    <a:pt x="11098" y="507"/>
                    <a:pt x="8563" y="107"/>
                  </a:cubicBezTo>
                  <a:cubicBezTo>
                    <a:pt x="8330" y="74"/>
                    <a:pt x="8063" y="40"/>
                    <a:pt x="7796" y="40"/>
                  </a:cubicBezTo>
                  <a:cubicBezTo>
                    <a:pt x="7403" y="13"/>
                    <a:pt x="7021" y="0"/>
                    <a:pt x="6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2683175" y="3172550"/>
              <a:ext cx="375875" cy="189175"/>
            </a:xfrm>
            <a:custGeom>
              <a:avLst/>
              <a:gdLst/>
              <a:ahLst/>
              <a:cxnLst/>
              <a:rect l="l" t="t" r="r" b="b"/>
              <a:pathLst>
                <a:path w="15035" h="7567" extrusionOk="0">
                  <a:moveTo>
                    <a:pt x="6652" y="0"/>
                  </a:moveTo>
                  <a:cubicBezTo>
                    <a:pt x="2480" y="0"/>
                    <a:pt x="1" y="1692"/>
                    <a:pt x="2759" y="4143"/>
                  </a:cubicBezTo>
                  <a:cubicBezTo>
                    <a:pt x="5218" y="6381"/>
                    <a:pt x="9027" y="7566"/>
                    <a:pt x="11381" y="7566"/>
                  </a:cubicBezTo>
                  <a:cubicBezTo>
                    <a:pt x="11869" y="7566"/>
                    <a:pt x="12295" y="7515"/>
                    <a:pt x="12633" y="7412"/>
                  </a:cubicBezTo>
                  <a:cubicBezTo>
                    <a:pt x="13967" y="7012"/>
                    <a:pt x="14868" y="6278"/>
                    <a:pt x="15034" y="5444"/>
                  </a:cubicBezTo>
                  <a:lnTo>
                    <a:pt x="15034" y="5444"/>
                  </a:lnTo>
                  <a:cubicBezTo>
                    <a:pt x="14576" y="5616"/>
                    <a:pt x="13943" y="5755"/>
                    <a:pt x="13098" y="5755"/>
                  </a:cubicBezTo>
                  <a:cubicBezTo>
                    <a:pt x="12466" y="5755"/>
                    <a:pt x="11716" y="5677"/>
                    <a:pt x="10831" y="5478"/>
                  </a:cubicBezTo>
                  <a:cubicBezTo>
                    <a:pt x="7062" y="4644"/>
                    <a:pt x="2759" y="2209"/>
                    <a:pt x="5294" y="1108"/>
                  </a:cubicBezTo>
                  <a:cubicBezTo>
                    <a:pt x="6362" y="674"/>
                    <a:pt x="7429" y="341"/>
                    <a:pt x="8563" y="107"/>
                  </a:cubicBezTo>
                  <a:cubicBezTo>
                    <a:pt x="8330" y="74"/>
                    <a:pt x="8063" y="40"/>
                    <a:pt x="7796" y="40"/>
                  </a:cubicBezTo>
                  <a:cubicBezTo>
                    <a:pt x="7403" y="13"/>
                    <a:pt x="7021" y="0"/>
                    <a:pt x="665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4107800" y="3452875"/>
              <a:ext cx="436475" cy="208000"/>
            </a:xfrm>
            <a:custGeom>
              <a:avLst/>
              <a:gdLst/>
              <a:ahLst/>
              <a:cxnLst/>
              <a:rect l="l" t="t" r="r" b="b"/>
              <a:pathLst>
                <a:path w="17459" h="8320" extrusionOk="0">
                  <a:moveTo>
                    <a:pt x="8700" y="1"/>
                  </a:moveTo>
                  <a:cubicBezTo>
                    <a:pt x="3374" y="1"/>
                    <a:pt x="1" y="2082"/>
                    <a:pt x="3482" y="4939"/>
                  </a:cubicBezTo>
                  <a:cubicBezTo>
                    <a:pt x="6240" y="7198"/>
                    <a:pt x="10322" y="8319"/>
                    <a:pt x="13007" y="8319"/>
                  </a:cubicBezTo>
                  <a:cubicBezTo>
                    <a:pt x="13732" y="8319"/>
                    <a:pt x="14355" y="8238"/>
                    <a:pt x="14823" y="8075"/>
                  </a:cubicBezTo>
                  <a:cubicBezTo>
                    <a:pt x="16324" y="7541"/>
                    <a:pt x="17292" y="6673"/>
                    <a:pt x="17392" y="5739"/>
                  </a:cubicBezTo>
                  <a:cubicBezTo>
                    <a:pt x="17458" y="5239"/>
                    <a:pt x="17292" y="4705"/>
                    <a:pt x="16925" y="4338"/>
                  </a:cubicBezTo>
                  <a:cubicBezTo>
                    <a:pt x="15324" y="1903"/>
                    <a:pt x="12722" y="336"/>
                    <a:pt x="9820" y="69"/>
                  </a:cubicBezTo>
                  <a:cubicBezTo>
                    <a:pt x="9553" y="35"/>
                    <a:pt x="9253" y="2"/>
                    <a:pt x="8952" y="2"/>
                  </a:cubicBezTo>
                  <a:cubicBezTo>
                    <a:pt x="8868" y="1"/>
                    <a:pt x="8784" y="1"/>
                    <a:pt x="87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4107800" y="3452875"/>
              <a:ext cx="434800" cy="208000"/>
            </a:xfrm>
            <a:custGeom>
              <a:avLst/>
              <a:gdLst/>
              <a:ahLst/>
              <a:cxnLst/>
              <a:rect l="l" t="t" r="r" b="b"/>
              <a:pathLst>
                <a:path w="17392" h="8320" extrusionOk="0">
                  <a:moveTo>
                    <a:pt x="8700" y="1"/>
                  </a:moveTo>
                  <a:cubicBezTo>
                    <a:pt x="3374" y="1"/>
                    <a:pt x="1" y="2082"/>
                    <a:pt x="3482" y="4939"/>
                  </a:cubicBezTo>
                  <a:cubicBezTo>
                    <a:pt x="6240" y="7198"/>
                    <a:pt x="10322" y="8319"/>
                    <a:pt x="13007" y="8319"/>
                  </a:cubicBezTo>
                  <a:cubicBezTo>
                    <a:pt x="13732" y="8319"/>
                    <a:pt x="14355" y="8238"/>
                    <a:pt x="14823" y="8075"/>
                  </a:cubicBezTo>
                  <a:cubicBezTo>
                    <a:pt x="16324" y="7541"/>
                    <a:pt x="17292" y="6673"/>
                    <a:pt x="17392" y="5739"/>
                  </a:cubicBezTo>
                  <a:lnTo>
                    <a:pt x="17392" y="5739"/>
                  </a:lnTo>
                  <a:cubicBezTo>
                    <a:pt x="16817" y="5983"/>
                    <a:pt x="15963" y="6211"/>
                    <a:pt x="14762" y="6211"/>
                  </a:cubicBezTo>
                  <a:cubicBezTo>
                    <a:pt x="14152" y="6211"/>
                    <a:pt x="13453" y="6152"/>
                    <a:pt x="12655" y="6006"/>
                  </a:cubicBezTo>
                  <a:cubicBezTo>
                    <a:pt x="8385" y="5272"/>
                    <a:pt x="3382" y="2737"/>
                    <a:pt x="6184" y="1370"/>
                  </a:cubicBezTo>
                  <a:cubicBezTo>
                    <a:pt x="7351" y="836"/>
                    <a:pt x="8585" y="369"/>
                    <a:pt x="9820" y="69"/>
                  </a:cubicBezTo>
                  <a:cubicBezTo>
                    <a:pt x="9553" y="35"/>
                    <a:pt x="9253" y="2"/>
                    <a:pt x="8952" y="2"/>
                  </a:cubicBezTo>
                  <a:cubicBezTo>
                    <a:pt x="8868" y="1"/>
                    <a:pt x="8784" y="1"/>
                    <a:pt x="870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2929775" y="3424475"/>
              <a:ext cx="348600" cy="194500"/>
            </a:xfrm>
            <a:custGeom>
              <a:avLst/>
              <a:gdLst/>
              <a:ahLst/>
              <a:cxnLst/>
              <a:rect l="l" t="t" r="r" b="b"/>
              <a:pathLst>
                <a:path w="13944" h="7780" extrusionOk="0">
                  <a:moveTo>
                    <a:pt x="9540" y="1"/>
                  </a:moveTo>
                  <a:cubicBezTo>
                    <a:pt x="9084" y="1"/>
                    <a:pt x="8627" y="24"/>
                    <a:pt x="8173" y="71"/>
                  </a:cubicBezTo>
                  <a:cubicBezTo>
                    <a:pt x="6505" y="237"/>
                    <a:pt x="4870" y="771"/>
                    <a:pt x="3436" y="1672"/>
                  </a:cubicBezTo>
                  <a:cubicBezTo>
                    <a:pt x="834" y="3240"/>
                    <a:pt x="0" y="4641"/>
                    <a:pt x="133" y="5708"/>
                  </a:cubicBezTo>
                  <a:cubicBezTo>
                    <a:pt x="234" y="6675"/>
                    <a:pt x="1168" y="7376"/>
                    <a:pt x="2268" y="7676"/>
                  </a:cubicBezTo>
                  <a:cubicBezTo>
                    <a:pt x="2516" y="7748"/>
                    <a:pt x="2836" y="7780"/>
                    <a:pt x="3210" y="7780"/>
                  </a:cubicBezTo>
                  <a:cubicBezTo>
                    <a:pt x="6314" y="7780"/>
                    <a:pt x="13143" y="5575"/>
                    <a:pt x="13143" y="5575"/>
                  </a:cubicBezTo>
                  <a:lnTo>
                    <a:pt x="13943" y="704"/>
                  </a:lnTo>
                  <a:cubicBezTo>
                    <a:pt x="12514" y="245"/>
                    <a:pt x="11027" y="1"/>
                    <a:pt x="95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2933100" y="3424475"/>
              <a:ext cx="345275" cy="194500"/>
            </a:xfrm>
            <a:custGeom>
              <a:avLst/>
              <a:gdLst/>
              <a:ahLst/>
              <a:cxnLst/>
              <a:rect l="l" t="t" r="r" b="b"/>
              <a:pathLst>
                <a:path w="13811" h="7780" extrusionOk="0">
                  <a:moveTo>
                    <a:pt x="9407" y="1"/>
                  </a:moveTo>
                  <a:cubicBezTo>
                    <a:pt x="8951" y="1"/>
                    <a:pt x="8494" y="24"/>
                    <a:pt x="8040" y="71"/>
                  </a:cubicBezTo>
                  <a:cubicBezTo>
                    <a:pt x="8573" y="638"/>
                    <a:pt x="9140" y="1705"/>
                    <a:pt x="7539" y="3006"/>
                  </a:cubicBezTo>
                  <a:cubicBezTo>
                    <a:pt x="5504" y="4674"/>
                    <a:pt x="1201" y="5474"/>
                    <a:pt x="0" y="5708"/>
                  </a:cubicBezTo>
                  <a:cubicBezTo>
                    <a:pt x="101" y="6675"/>
                    <a:pt x="1035" y="7376"/>
                    <a:pt x="2135" y="7676"/>
                  </a:cubicBezTo>
                  <a:cubicBezTo>
                    <a:pt x="2383" y="7748"/>
                    <a:pt x="2703" y="7780"/>
                    <a:pt x="3077" y="7780"/>
                  </a:cubicBezTo>
                  <a:cubicBezTo>
                    <a:pt x="6181" y="7780"/>
                    <a:pt x="13010" y="5575"/>
                    <a:pt x="13010" y="5575"/>
                  </a:cubicBezTo>
                  <a:lnTo>
                    <a:pt x="13810" y="704"/>
                  </a:lnTo>
                  <a:cubicBezTo>
                    <a:pt x="12381" y="245"/>
                    <a:pt x="10894" y="1"/>
                    <a:pt x="940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3119900" y="3410400"/>
              <a:ext cx="391125" cy="301000"/>
            </a:xfrm>
            <a:custGeom>
              <a:avLst/>
              <a:gdLst/>
              <a:ahLst/>
              <a:cxnLst/>
              <a:rect l="l" t="t" r="r" b="b"/>
              <a:pathLst>
                <a:path w="15645" h="12040" extrusionOk="0">
                  <a:moveTo>
                    <a:pt x="10855" y="0"/>
                  </a:moveTo>
                  <a:cubicBezTo>
                    <a:pt x="9675" y="0"/>
                    <a:pt x="8221" y="466"/>
                    <a:pt x="6672" y="2035"/>
                  </a:cubicBezTo>
                  <a:cubicBezTo>
                    <a:pt x="3470" y="5237"/>
                    <a:pt x="0" y="9206"/>
                    <a:pt x="1201" y="11041"/>
                  </a:cubicBezTo>
                  <a:cubicBezTo>
                    <a:pt x="1502" y="11441"/>
                    <a:pt x="1935" y="11708"/>
                    <a:pt x="2436" y="11808"/>
                  </a:cubicBezTo>
                  <a:cubicBezTo>
                    <a:pt x="2987" y="11966"/>
                    <a:pt x="3537" y="12040"/>
                    <a:pt x="4082" y="12040"/>
                  </a:cubicBezTo>
                  <a:cubicBezTo>
                    <a:pt x="7230" y="12040"/>
                    <a:pt x="10241" y="9575"/>
                    <a:pt x="12743" y="6504"/>
                  </a:cubicBezTo>
                  <a:cubicBezTo>
                    <a:pt x="15645" y="2869"/>
                    <a:pt x="13710" y="1001"/>
                    <a:pt x="13710" y="1001"/>
                  </a:cubicBezTo>
                  <a:cubicBezTo>
                    <a:pt x="13477" y="800"/>
                    <a:pt x="13243" y="667"/>
                    <a:pt x="13010" y="534"/>
                  </a:cubicBezTo>
                  <a:cubicBezTo>
                    <a:pt x="12504" y="273"/>
                    <a:pt x="11759" y="0"/>
                    <a:pt x="108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3149925" y="3423725"/>
              <a:ext cx="361100" cy="287675"/>
            </a:xfrm>
            <a:custGeom>
              <a:avLst/>
              <a:gdLst/>
              <a:ahLst/>
              <a:cxnLst/>
              <a:rect l="l" t="t" r="r" b="b"/>
              <a:pathLst>
                <a:path w="14444" h="11507" extrusionOk="0">
                  <a:moveTo>
                    <a:pt x="11809" y="1"/>
                  </a:moveTo>
                  <a:cubicBezTo>
                    <a:pt x="11642" y="868"/>
                    <a:pt x="11042" y="2135"/>
                    <a:pt x="9641" y="3803"/>
                  </a:cubicBezTo>
                  <a:cubicBezTo>
                    <a:pt x="6689" y="7317"/>
                    <a:pt x="4022" y="9622"/>
                    <a:pt x="3136" y="9622"/>
                  </a:cubicBezTo>
                  <a:cubicBezTo>
                    <a:pt x="2971" y="9622"/>
                    <a:pt x="2867" y="9542"/>
                    <a:pt x="2836" y="9374"/>
                  </a:cubicBezTo>
                  <a:cubicBezTo>
                    <a:pt x="2680" y="8545"/>
                    <a:pt x="2686" y="7334"/>
                    <a:pt x="2305" y="7334"/>
                  </a:cubicBezTo>
                  <a:cubicBezTo>
                    <a:pt x="2196" y="7334"/>
                    <a:pt x="2055" y="7434"/>
                    <a:pt x="1868" y="7673"/>
                  </a:cubicBezTo>
                  <a:cubicBezTo>
                    <a:pt x="1201" y="8473"/>
                    <a:pt x="534" y="9774"/>
                    <a:pt x="0" y="10508"/>
                  </a:cubicBezTo>
                  <a:cubicBezTo>
                    <a:pt x="301" y="10908"/>
                    <a:pt x="734" y="11175"/>
                    <a:pt x="1235" y="11275"/>
                  </a:cubicBezTo>
                  <a:cubicBezTo>
                    <a:pt x="1786" y="11433"/>
                    <a:pt x="2336" y="11507"/>
                    <a:pt x="2881" y="11507"/>
                  </a:cubicBezTo>
                  <a:cubicBezTo>
                    <a:pt x="6029" y="11507"/>
                    <a:pt x="9040" y="9042"/>
                    <a:pt x="11542" y="5971"/>
                  </a:cubicBezTo>
                  <a:cubicBezTo>
                    <a:pt x="14444" y="2336"/>
                    <a:pt x="12509" y="468"/>
                    <a:pt x="12509" y="468"/>
                  </a:cubicBezTo>
                  <a:cubicBezTo>
                    <a:pt x="12276" y="267"/>
                    <a:pt x="12042" y="134"/>
                    <a:pt x="1180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35"/>
          <p:cNvGrpSpPr/>
          <p:nvPr/>
        </p:nvGrpSpPr>
        <p:grpSpPr>
          <a:xfrm>
            <a:off x="16010" y="-102231"/>
            <a:ext cx="9111981" cy="2119170"/>
            <a:chOff x="16010" y="-102231"/>
            <a:chExt cx="9111981" cy="2119170"/>
          </a:xfrm>
        </p:grpSpPr>
        <p:grpSp>
          <p:nvGrpSpPr>
            <p:cNvPr id="2128" name="Google Shape;2128;p35"/>
            <p:cNvGrpSpPr/>
            <p:nvPr/>
          </p:nvGrpSpPr>
          <p:grpSpPr>
            <a:xfrm>
              <a:off x="16010" y="-102231"/>
              <a:ext cx="9111981" cy="636492"/>
              <a:chOff x="-4755246" y="-3013336"/>
              <a:chExt cx="7992966" cy="558375"/>
            </a:xfrm>
          </p:grpSpPr>
          <p:sp>
            <p:nvSpPr>
              <p:cNvPr id="2129" name="Google Shape;2129;p35"/>
              <p:cNvSpPr/>
              <p:nvPr/>
            </p:nvSpPr>
            <p:spPr>
              <a:xfrm>
                <a:off x="2011231" y="-3013336"/>
                <a:ext cx="56296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036" y="8120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5"/>
              <p:cNvSpPr/>
              <p:nvPr/>
            </p:nvSpPr>
            <p:spPr>
              <a:xfrm>
                <a:off x="1911205" y="-3013336"/>
                <a:ext cx="101735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873" y="8120"/>
                    </a:lnTo>
                    <a:lnTo>
                      <a:pt x="1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5"/>
              <p:cNvSpPr/>
              <p:nvPr/>
            </p:nvSpPr>
            <p:spPr>
              <a:xfrm>
                <a:off x="-3487550" y="-3013336"/>
                <a:ext cx="56730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045" y="812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5"/>
              <p:cNvSpPr/>
              <p:nvPr/>
            </p:nvSpPr>
            <p:spPr>
              <a:xfrm>
                <a:off x="-3587087" y="-3013336"/>
                <a:ext cx="101680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8120" extrusionOk="0">
                    <a:moveTo>
                      <a:pt x="0" y="0"/>
                    </a:moveTo>
                    <a:lnTo>
                      <a:pt x="0" y="8120"/>
                    </a:lnTo>
                    <a:lnTo>
                      <a:pt x="1873" y="8120"/>
                    </a:lnTo>
                    <a:lnTo>
                      <a:pt x="1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5"/>
              <p:cNvSpPr/>
              <p:nvPr/>
            </p:nvSpPr>
            <p:spPr>
              <a:xfrm>
                <a:off x="-4755246" y="-2552136"/>
                <a:ext cx="7992966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147234" h="1790" extrusionOk="0">
                    <a:moveTo>
                      <a:pt x="59" y="0"/>
                    </a:moveTo>
                    <a:cubicBezTo>
                      <a:pt x="17" y="133"/>
                      <a:pt x="1" y="273"/>
                      <a:pt x="1" y="414"/>
                    </a:cubicBezTo>
                    <a:cubicBezTo>
                      <a:pt x="1" y="1177"/>
                      <a:pt x="614" y="1790"/>
                      <a:pt x="1376" y="1790"/>
                    </a:cubicBezTo>
                    <a:lnTo>
                      <a:pt x="145858" y="1790"/>
                    </a:lnTo>
                    <a:cubicBezTo>
                      <a:pt x="146621" y="1790"/>
                      <a:pt x="147234" y="1177"/>
                      <a:pt x="147234" y="414"/>
                    </a:cubicBezTo>
                    <a:cubicBezTo>
                      <a:pt x="147234" y="273"/>
                      <a:pt x="147217" y="133"/>
                      <a:pt x="147168" y="0"/>
                    </a:cubicBezTo>
                    <a:cubicBezTo>
                      <a:pt x="146994" y="572"/>
                      <a:pt x="146455" y="961"/>
                      <a:pt x="145858" y="961"/>
                    </a:cubicBezTo>
                    <a:lnTo>
                      <a:pt x="1376" y="961"/>
                    </a:lnTo>
                    <a:cubicBezTo>
                      <a:pt x="771" y="961"/>
                      <a:pt x="241" y="572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5"/>
              <p:cNvSpPr/>
              <p:nvPr/>
            </p:nvSpPr>
            <p:spPr>
              <a:xfrm>
                <a:off x="-4751663" y="-2602705"/>
                <a:ext cx="7986234" cy="104883"/>
              </a:xfrm>
              <a:custGeom>
                <a:avLst/>
                <a:gdLst/>
                <a:ahLst/>
                <a:cxnLst/>
                <a:rect l="l" t="t" r="r" b="b"/>
                <a:pathLst>
                  <a:path w="147110" h="1932" extrusionOk="0">
                    <a:moveTo>
                      <a:pt x="1318" y="1"/>
                    </a:moveTo>
                    <a:cubicBezTo>
                      <a:pt x="713" y="1"/>
                      <a:pt x="175" y="390"/>
                      <a:pt x="1" y="970"/>
                    </a:cubicBezTo>
                    <a:cubicBezTo>
                      <a:pt x="183" y="1542"/>
                      <a:pt x="713" y="1931"/>
                      <a:pt x="1318" y="1931"/>
                    </a:cubicBezTo>
                    <a:lnTo>
                      <a:pt x="145792" y="1931"/>
                    </a:lnTo>
                    <a:cubicBezTo>
                      <a:pt x="146397" y="1931"/>
                      <a:pt x="146928" y="1542"/>
                      <a:pt x="147110" y="970"/>
                    </a:cubicBezTo>
                    <a:cubicBezTo>
                      <a:pt x="146928" y="390"/>
                      <a:pt x="146397" y="1"/>
                      <a:pt x="1457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5" name="Google Shape;2135;p35"/>
            <p:cNvGrpSpPr/>
            <p:nvPr/>
          </p:nvGrpSpPr>
          <p:grpSpPr>
            <a:xfrm>
              <a:off x="401905" y="302070"/>
              <a:ext cx="570878" cy="1631459"/>
              <a:chOff x="1282881" y="-2731367"/>
              <a:chExt cx="654002" cy="1869010"/>
            </a:xfrm>
          </p:grpSpPr>
          <p:sp>
            <p:nvSpPr>
              <p:cNvPr id="2136" name="Google Shape;2136;p35"/>
              <p:cNvSpPr/>
              <p:nvPr/>
            </p:nvSpPr>
            <p:spPr>
              <a:xfrm>
                <a:off x="1282881" y="-2731367"/>
                <a:ext cx="359872" cy="186673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4386" extrusionOk="0">
                    <a:moveTo>
                      <a:pt x="6215" y="1"/>
                    </a:moveTo>
                    <a:cubicBezTo>
                      <a:pt x="6096" y="1"/>
                      <a:pt x="5978" y="59"/>
                      <a:pt x="5908" y="175"/>
                    </a:cubicBezTo>
                    <a:cubicBezTo>
                      <a:pt x="5236" y="1277"/>
                      <a:pt x="4872" y="2536"/>
                      <a:pt x="4847" y="3821"/>
                    </a:cubicBezTo>
                    <a:lnTo>
                      <a:pt x="5096" y="21261"/>
                    </a:lnTo>
                    <a:lnTo>
                      <a:pt x="2660" y="23175"/>
                    </a:lnTo>
                    <a:cubicBezTo>
                      <a:pt x="1897" y="23929"/>
                      <a:pt x="1392" y="24899"/>
                      <a:pt x="1226" y="25951"/>
                    </a:cubicBezTo>
                    <a:lnTo>
                      <a:pt x="166" y="32397"/>
                    </a:lnTo>
                    <a:cubicBezTo>
                      <a:pt x="0" y="33433"/>
                      <a:pt x="795" y="34377"/>
                      <a:pt x="1848" y="34377"/>
                    </a:cubicBezTo>
                    <a:lnTo>
                      <a:pt x="2660" y="34385"/>
                    </a:lnTo>
                    <a:lnTo>
                      <a:pt x="2660" y="34385"/>
                    </a:lnTo>
                    <a:cubicBezTo>
                      <a:pt x="1612" y="34373"/>
                      <a:pt x="821" y="33430"/>
                      <a:pt x="994" y="32397"/>
                    </a:cubicBezTo>
                    <a:lnTo>
                      <a:pt x="2047" y="25943"/>
                    </a:lnTo>
                    <a:cubicBezTo>
                      <a:pt x="2221" y="24890"/>
                      <a:pt x="2726" y="23921"/>
                      <a:pt x="3480" y="23175"/>
                    </a:cubicBezTo>
                    <a:lnTo>
                      <a:pt x="5916" y="21261"/>
                    </a:lnTo>
                    <a:lnTo>
                      <a:pt x="5667" y="3821"/>
                    </a:lnTo>
                    <a:cubicBezTo>
                      <a:pt x="5692" y="2603"/>
                      <a:pt x="6024" y="1410"/>
                      <a:pt x="6628" y="357"/>
                    </a:cubicBezTo>
                    <a:cubicBezTo>
                      <a:pt x="6595" y="299"/>
                      <a:pt x="6562" y="233"/>
                      <a:pt x="6529" y="175"/>
                    </a:cubicBezTo>
                    <a:cubicBezTo>
                      <a:pt x="6454" y="59"/>
                      <a:pt x="6334" y="1"/>
                      <a:pt x="6215" y="1"/>
                    </a:cubicBezTo>
                    <a:close/>
                    <a:moveTo>
                      <a:pt x="2660" y="34385"/>
                    </a:moveTo>
                    <a:cubicBezTo>
                      <a:pt x="2663" y="34386"/>
                      <a:pt x="2665" y="34386"/>
                      <a:pt x="2668" y="34386"/>
                    </a:cubicBezTo>
                    <a:lnTo>
                      <a:pt x="2660" y="34385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5"/>
              <p:cNvSpPr/>
              <p:nvPr/>
            </p:nvSpPr>
            <p:spPr>
              <a:xfrm>
                <a:off x="1327397" y="-2712475"/>
                <a:ext cx="609486" cy="1850118"/>
              </a:xfrm>
              <a:custGeom>
                <a:avLst/>
                <a:gdLst/>
                <a:ahLst/>
                <a:cxnLst/>
                <a:rect l="l" t="t" r="r" b="b"/>
                <a:pathLst>
                  <a:path w="11227" h="34080" extrusionOk="0">
                    <a:moveTo>
                      <a:pt x="5371" y="2130"/>
                    </a:moveTo>
                    <a:cubicBezTo>
                      <a:pt x="5376" y="2130"/>
                      <a:pt x="5381" y="2130"/>
                      <a:pt x="5386" y="2130"/>
                    </a:cubicBezTo>
                    <a:cubicBezTo>
                      <a:pt x="5775" y="2130"/>
                      <a:pt x="5974" y="2603"/>
                      <a:pt x="5692" y="2884"/>
                    </a:cubicBezTo>
                    <a:cubicBezTo>
                      <a:pt x="5603" y="2971"/>
                      <a:pt x="5493" y="3011"/>
                      <a:pt x="5386" y="3011"/>
                    </a:cubicBezTo>
                    <a:cubicBezTo>
                      <a:pt x="5158" y="3011"/>
                      <a:pt x="4938" y="2832"/>
                      <a:pt x="4938" y="2561"/>
                    </a:cubicBezTo>
                    <a:cubicBezTo>
                      <a:pt x="4947" y="2326"/>
                      <a:pt x="5130" y="2130"/>
                      <a:pt x="5371" y="2130"/>
                    </a:cubicBezTo>
                    <a:close/>
                    <a:moveTo>
                      <a:pt x="2559" y="24514"/>
                    </a:moveTo>
                    <a:cubicBezTo>
                      <a:pt x="2578" y="24514"/>
                      <a:pt x="2598" y="24515"/>
                      <a:pt x="2619" y="24518"/>
                    </a:cubicBezTo>
                    <a:cubicBezTo>
                      <a:pt x="2884" y="24551"/>
                      <a:pt x="3074" y="24791"/>
                      <a:pt x="3049" y="25056"/>
                    </a:cubicBezTo>
                    <a:lnTo>
                      <a:pt x="2229" y="32066"/>
                    </a:lnTo>
                    <a:cubicBezTo>
                      <a:pt x="2198" y="32311"/>
                      <a:pt x="1991" y="32492"/>
                      <a:pt x="1750" y="32492"/>
                    </a:cubicBezTo>
                    <a:cubicBezTo>
                      <a:pt x="1731" y="32492"/>
                      <a:pt x="1711" y="32491"/>
                      <a:pt x="1691" y="32488"/>
                    </a:cubicBezTo>
                    <a:cubicBezTo>
                      <a:pt x="1425" y="32463"/>
                      <a:pt x="1235" y="32223"/>
                      <a:pt x="1268" y="31950"/>
                    </a:cubicBezTo>
                    <a:lnTo>
                      <a:pt x="2080" y="24940"/>
                    </a:lnTo>
                    <a:cubicBezTo>
                      <a:pt x="2111" y="24695"/>
                      <a:pt x="2318" y="24514"/>
                      <a:pt x="2559" y="24514"/>
                    </a:cubicBezTo>
                    <a:close/>
                    <a:moveTo>
                      <a:pt x="5250" y="24535"/>
                    </a:moveTo>
                    <a:cubicBezTo>
                      <a:pt x="5486" y="24535"/>
                      <a:pt x="5721" y="24691"/>
                      <a:pt x="5734" y="24998"/>
                    </a:cubicBezTo>
                    <a:lnTo>
                      <a:pt x="5701" y="32057"/>
                    </a:lnTo>
                    <a:cubicBezTo>
                      <a:pt x="5684" y="32366"/>
                      <a:pt x="5449" y="32519"/>
                      <a:pt x="5214" y="32519"/>
                    </a:cubicBezTo>
                    <a:cubicBezTo>
                      <a:pt x="4975" y="32519"/>
                      <a:pt x="4736" y="32362"/>
                      <a:pt x="4723" y="32049"/>
                    </a:cubicBezTo>
                    <a:lnTo>
                      <a:pt x="4764" y="24998"/>
                    </a:lnTo>
                    <a:cubicBezTo>
                      <a:pt x="4781" y="24688"/>
                      <a:pt x="5016" y="24535"/>
                      <a:pt x="5250" y="24535"/>
                    </a:cubicBezTo>
                    <a:close/>
                    <a:moveTo>
                      <a:pt x="7946" y="24547"/>
                    </a:moveTo>
                    <a:cubicBezTo>
                      <a:pt x="8187" y="24547"/>
                      <a:pt x="8396" y="24736"/>
                      <a:pt x="8427" y="24982"/>
                    </a:cubicBezTo>
                    <a:lnTo>
                      <a:pt x="9156" y="31999"/>
                    </a:lnTo>
                    <a:cubicBezTo>
                      <a:pt x="9189" y="32264"/>
                      <a:pt x="8990" y="32505"/>
                      <a:pt x="8725" y="32530"/>
                    </a:cubicBezTo>
                    <a:cubicBezTo>
                      <a:pt x="8705" y="32532"/>
                      <a:pt x="8686" y="32533"/>
                      <a:pt x="8667" y="32533"/>
                    </a:cubicBezTo>
                    <a:cubicBezTo>
                      <a:pt x="8426" y="32533"/>
                      <a:pt x="8218" y="32344"/>
                      <a:pt x="8195" y="32099"/>
                    </a:cubicBezTo>
                    <a:lnTo>
                      <a:pt x="7457" y="25081"/>
                    </a:lnTo>
                    <a:cubicBezTo>
                      <a:pt x="7432" y="24816"/>
                      <a:pt x="7623" y="24576"/>
                      <a:pt x="7888" y="24551"/>
                    </a:cubicBezTo>
                    <a:cubicBezTo>
                      <a:pt x="7908" y="24548"/>
                      <a:pt x="7927" y="24547"/>
                      <a:pt x="7946" y="24547"/>
                    </a:cubicBezTo>
                    <a:close/>
                    <a:moveTo>
                      <a:pt x="5808" y="1"/>
                    </a:moveTo>
                    <a:cubicBezTo>
                      <a:pt x="5204" y="1062"/>
                      <a:pt x="4872" y="2255"/>
                      <a:pt x="4847" y="3473"/>
                    </a:cubicBezTo>
                    <a:lnTo>
                      <a:pt x="5096" y="20913"/>
                    </a:lnTo>
                    <a:lnTo>
                      <a:pt x="2660" y="22827"/>
                    </a:lnTo>
                    <a:cubicBezTo>
                      <a:pt x="1906" y="23573"/>
                      <a:pt x="1401" y="24542"/>
                      <a:pt x="1227" y="25595"/>
                    </a:cubicBezTo>
                    <a:lnTo>
                      <a:pt x="174" y="32049"/>
                    </a:lnTo>
                    <a:cubicBezTo>
                      <a:pt x="0" y="33085"/>
                      <a:pt x="796" y="34029"/>
                      <a:pt x="1848" y="34038"/>
                    </a:cubicBezTo>
                    <a:lnTo>
                      <a:pt x="5204" y="34054"/>
                    </a:lnTo>
                    <a:lnTo>
                      <a:pt x="6024" y="34062"/>
                    </a:lnTo>
                    <a:lnTo>
                      <a:pt x="9371" y="34079"/>
                    </a:lnTo>
                    <a:cubicBezTo>
                      <a:pt x="9376" y="34079"/>
                      <a:pt x="9380" y="34079"/>
                      <a:pt x="9385" y="34079"/>
                    </a:cubicBezTo>
                    <a:cubicBezTo>
                      <a:pt x="10431" y="34079"/>
                      <a:pt x="11227" y="33146"/>
                      <a:pt x="11078" y="32115"/>
                    </a:cubicBezTo>
                    <a:lnTo>
                      <a:pt x="10092" y="25644"/>
                    </a:lnTo>
                    <a:cubicBezTo>
                      <a:pt x="9926" y="24592"/>
                      <a:pt x="9437" y="23614"/>
                      <a:pt x="8692" y="22860"/>
                    </a:cubicBezTo>
                    <a:lnTo>
                      <a:pt x="6156" y="20947"/>
                    </a:lnTo>
                    <a:lnTo>
                      <a:pt x="6720" y="3481"/>
                    </a:lnTo>
                    <a:cubicBezTo>
                      <a:pt x="6712" y="2263"/>
                      <a:pt x="6397" y="1070"/>
                      <a:pt x="5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5"/>
              <p:cNvSpPr/>
              <p:nvPr/>
            </p:nvSpPr>
            <p:spPr>
              <a:xfrm>
                <a:off x="1846929" y="-1330206"/>
                <a:ext cx="63028" cy="38012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002" extrusionOk="0">
                    <a:moveTo>
                      <a:pt x="0" y="0"/>
                    </a:moveTo>
                    <a:cubicBezTo>
                      <a:pt x="356" y="2262"/>
                      <a:pt x="771" y="4748"/>
                      <a:pt x="1160" y="7001"/>
                    </a:cubicBezTo>
                    <a:cubicBezTo>
                      <a:pt x="812" y="4739"/>
                      <a:pt x="398" y="225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5"/>
              <p:cNvSpPr/>
              <p:nvPr/>
            </p:nvSpPr>
            <p:spPr>
              <a:xfrm>
                <a:off x="1652579" y="-2496573"/>
                <a:ext cx="19381" cy="80703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4866" extrusionOk="0">
                    <a:moveTo>
                      <a:pt x="357" y="1"/>
                    </a:moveTo>
                    <a:cubicBezTo>
                      <a:pt x="224" y="4657"/>
                      <a:pt x="92" y="10209"/>
                      <a:pt x="1" y="14865"/>
                    </a:cubicBezTo>
                    <a:cubicBezTo>
                      <a:pt x="133" y="10209"/>
                      <a:pt x="266" y="4666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5"/>
              <p:cNvSpPr/>
              <p:nvPr/>
            </p:nvSpPr>
            <p:spPr>
              <a:xfrm>
                <a:off x="1453344" y="-1488292"/>
                <a:ext cx="316713" cy="68185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256" extrusionOk="0">
                    <a:moveTo>
                      <a:pt x="2981" y="1"/>
                    </a:moveTo>
                    <a:cubicBezTo>
                      <a:pt x="1888" y="1"/>
                      <a:pt x="804" y="468"/>
                      <a:pt x="0" y="1255"/>
                    </a:cubicBezTo>
                    <a:cubicBezTo>
                      <a:pt x="840" y="514"/>
                      <a:pt x="1905" y="67"/>
                      <a:pt x="2983" y="67"/>
                    </a:cubicBezTo>
                    <a:cubicBezTo>
                      <a:pt x="3545" y="67"/>
                      <a:pt x="4110" y="188"/>
                      <a:pt x="4648" y="451"/>
                    </a:cubicBezTo>
                    <a:cubicBezTo>
                      <a:pt x="5071" y="658"/>
                      <a:pt x="5469" y="907"/>
                      <a:pt x="5833" y="1214"/>
                    </a:cubicBezTo>
                    <a:cubicBezTo>
                      <a:pt x="5485" y="890"/>
                      <a:pt x="5088" y="625"/>
                      <a:pt x="4673" y="410"/>
                    </a:cubicBezTo>
                    <a:cubicBezTo>
                      <a:pt x="4133" y="130"/>
                      <a:pt x="3556" y="1"/>
                      <a:pt x="2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1" name="Google Shape;2141;p35"/>
            <p:cNvGrpSpPr/>
            <p:nvPr/>
          </p:nvGrpSpPr>
          <p:grpSpPr>
            <a:xfrm>
              <a:off x="135304" y="335690"/>
              <a:ext cx="254711" cy="1640463"/>
              <a:chOff x="2367923" y="-2736741"/>
              <a:chExt cx="291798" cy="1879325"/>
            </a:xfrm>
          </p:grpSpPr>
          <p:sp>
            <p:nvSpPr>
              <p:cNvPr id="2142" name="Google Shape;2142;p35"/>
              <p:cNvSpPr/>
              <p:nvPr/>
            </p:nvSpPr>
            <p:spPr>
              <a:xfrm>
                <a:off x="2475741" y="-1933829"/>
                <a:ext cx="183980" cy="1076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9828" extrusionOk="0">
                    <a:moveTo>
                      <a:pt x="2618" y="0"/>
                    </a:moveTo>
                    <a:lnTo>
                      <a:pt x="2618" y="0"/>
                    </a:lnTo>
                    <a:cubicBezTo>
                      <a:pt x="2867" y="9785"/>
                      <a:pt x="704" y="16894"/>
                      <a:pt x="0" y="18949"/>
                    </a:cubicBezTo>
                    <a:cubicBezTo>
                      <a:pt x="66" y="19255"/>
                      <a:pt x="141" y="19545"/>
                      <a:pt x="216" y="19827"/>
                    </a:cubicBezTo>
                    <a:cubicBezTo>
                      <a:pt x="216" y="19827"/>
                      <a:pt x="3389" y="11857"/>
                      <a:pt x="3049" y="50"/>
                    </a:cubicBezTo>
                    <a:cubicBezTo>
                      <a:pt x="3049" y="50"/>
                      <a:pt x="2875" y="33"/>
                      <a:pt x="2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2393875" y="-1995934"/>
                <a:ext cx="90877" cy="1090799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20093" extrusionOk="0">
                    <a:moveTo>
                      <a:pt x="158" y="1"/>
                    </a:moveTo>
                    <a:cubicBezTo>
                      <a:pt x="158" y="1"/>
                      <a:pt x="0" y="13332"/>
                      <a:pt x="1500" y="20093"/>
                    </a:cubicBezTo>
                    <a:cubicBezTo>
                      <a:pt x="1550" y="19952"/>
                      <a:pt x="1608" y="19778"/>
                      <a:pt x="1674" y="19596"/>
                    </a:cubicBezTo>
                    <a:cubicBezTo>
                      <a:pt x="514" y="13183"/>
                      <a:pt x="456" y="2934"/>
                      <a:pt x="456" y="9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2418576" y="-1995500"/>
                <a:ext cx="211938" cy="106338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9588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1" y="2934"/>
                      <a:pt x="59" y="13183"/>
                      <a:pt x="1219" y="19588"/>
                    </a:cubicBezTo>
                    <a:cubicBezTo>
                      <a:pt x="2047" y="17036"/>
                      <a:pt x="3903" y="10242"/>
                      <a:pt x="3671" y="1144"/>
                    </a:cubicBezTo>
                    <a:cubicBezTo>
                      <a:pt x="3141" y="1078"/>
                      <a:pt x="2238" y="937"/>
                      <a:pt x="1658" y="672"/>
                    </a:cubicBezTo>
                    <a:cubicBezTo>
                      <a:pt x="1592" y="647"/>
                      <a:pt x="1550" y="589"/>
                      <a:pt x="1542" y="515"/>
                    </a:cubicBezTo>
                    <a:lnTo>
                      <a:pt x="1509" y="51"/>
                    </a:lnTo>
                    <a:lnTo>
                      <a:pt x="1095" y="3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2490127" y="-1973405"/>
                <a:ext cx="117912" cy="45330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835" extrusionOk="0">
                    <a:moveTo>
                      <a:pt x="0" y="0"/>
                    </a:moveTo>
                    <a:cubicBezTo>
                      <a:pt x="0" y="116"/>
                      <a:pt x="9" y="215"/>
                      <a:pt x="42" y="323"/>
                    </a:cubicBezTo>
                    <a:cubicBezTo>
                      <a:pt x="307" y="737"/>
                      <a:pt x="1086" y="779"/>
                      <a:pt x="1533" y="828"/>
                    </a:cubicBezTo>
                    <a:cubicBezTo>
                      <a:pt x="1637" y="833"/>
                      <a:pt x="1742" y="835"/>
                      <a:pt x="1849" y="835"/>
                    </a:cubicBezTo>
                    <a:cubicBezTo>
                      <a:pt x="1956" y="835"/>
                      <a:pt x="2063" y="833"/>
                      <a:pt x="2171" y="828"/>
                    </a:cubicBezTo>
                    <a:cubicBezTo>
                      <a:pt x="1956" y="828"/>
                      <a:pt x="1740" y="812"/>
                      <a:pt x="1533" y="795"/>
                    </a:cubicBezTo>
                    <a:cubicBezTo>
                      <a:pt x="1111" y="754"/>
                      <a:pt x="671" y="712"/>
                      <a:pt x="290" y="522"/>
                    </a:cubicBezTo>
                    <a:cubicBezTo>
                      <a:pt x="191" y="472"/>
                      <a:pt x="108" y="406"/>
                      <a:pt x="58" y="315"/>
                    </a:cubicBezTo>
                    <a:cubicBezTo>
                      <a:pt x="17" y="215"/>
                      <a:pt x="0" y="10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5"/>
              <p:cNvSpPr/>
              <p:nvPr/>
            </p:nvSpPr>
            <p:spPr>
              <a:xfrm>
                <a:off x="2402398" y="-1984208"/>
                <a:ext cx="99020" cy="6786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5" extrusionOk="0">
                    <a:moveTo>
                      <a:pt x="1" y="0"/>
                    </a:moveTo>
                    <a:lnTo>
                      <a:pt x="1" y="100"/>
                    </a:lnTo>
                    <a:lnTo>
                      <a:pt x="1823" y="124"/>
                    </a:lnTo>
                    <a:lnTo>
                      <a:pt x="1815" y="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5"/>
              <p:cNvSpPr/>
              <p:nvPr/>
            </p:nvSpPr>
            <p:spPr>
              <a:xfrm>
                <a:off x="2443765" y="-1557400"/>
                <a:ext cx="38761" cy="52409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9654" extrusionOk="0">
                    <a:moveTo>
                      <a:pt x="26" y="1"/>
                    </a:moveTo>
                    <a:cubicBezTo>
                      <a:pt x="1" y="805"/>
                      <a:pt x="9" y="1617"/>
                      <a:pt x="59" y="2420"/>
                    </a:cubicBezTo>
                    <a:cubicBezTo>
                      <a:pt x="183" y="4840"/>
                      <a:pt x="423" y="7251"/>
                      <a:pt x="713" y="9654"/>
                    </a:cubicBezTo>
                    <a:cubicBezTo>
                      <a:pt x="432" y="6903"/>
                      <a:pt x="117" y="3970"/>
                      <a:pt x="26" y="1211"/>
                    </a:cubicBezTo>
                    <a:cubicBezTo>
                      <a:pt x="17" y="854"/>
                      <a:pt x="17" y="349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2408261" y="-2736741"/>
                <a:ext cx="100323" cy="31541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581" extrusionOk="0">
                    <a:moveTo>
                      <a:pt x="0" y="1"/>
                    </a:moveTo>
                    <a:lnTo>
                      <a:pt x="315" y="6"/>
                    </a:lnTo>
                    <a:lnTo>
                      <a:pt x="315" y="6"/>
                    </a:lnTo>
                    <a:lnTo>
                      <a:pt x="42" y="1"/>
                    </a:lnTo>
                    <a:close/>
                    <a:moveTo>
                      <a:pt x="315" y="6"/>
                    </a:moveTo>
                    <a:lnTo>
                      <a:pt x="1410" y="29"/>
                    </a:lnTo>
                    <a:lnTo>
                      <a:pt x="1410" y="29"/>
                    </a:lnTo>
                    <a:cubicBezTo>
                      <a:pt x="1396" y="27"/>
                      <a:pt x="1382" y="25"/>
                      <a:pt x="1367" y="25"/>
                    </a:cubicBezTo>
                    <a:lnTo>
                      <a:pt x="315" y="6"/>
                    </a:lnTo>
                    <a:close/>
                    <a:moveTo>
                      <a:pt x="1410" y="29"/>
                    </a:moveTo>
                    <a:cubicBezTo>
                      <a:pt x="1521" y="49"/>
                      <a:pt x="1599" y="148"/>
                      <a:pt x="1599" y="266"/>
                    </a:cubicBezTo>
                    <a:lnTo>
                      <a:pt x="1591" y="581"/>
                    </a:lnTo>
                    <a:lnTo>
                      <a:pt x="1840" y="581"/>
                    </a:lnTo>
                    <a:lnTo>
                      <a:pt x="1848" y="266"/>
                    </a:lnTo>
                    <a:cubicBezTo>
                      <a:pt x="1848" y="133"/>
                      <a:pt x="1749" y="34"/>
                      <a:pt x="1624" y="34"/>
                    </a:cubicBezTo>
                    <a:lnTo>
                      <a:pt x="1410" y="29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2397024" y="-2736741"/>
                <a:ext cx="98098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589" extrusionOk="0">
                    <a:moveTo>
                      <a:pt x="199" y="1"/>
                    </a:moveTo>
                    <a:cubicBezTo>
                      <a:pt x="91" y="17"/>
                      <a:pt x="9" y="117"/>
                      <a:pt x="0" y="233"/>
                    </a:cubicBezTo>
                    <a:lnTo>
                      <a:pt x="0" y="547"/>
                    </a:lnTo>
                    <a:lnTo>
                      <a:pt x="1798" y="589"/>
                    </a:lnTo>
                    <a:lnTo>
                      <a:pt x="1798" y="274"/>
                    </a:lnTo>
                    <a:cubicBezTo>
                      <a:pt x="1806" y="141"/>
                      <a:pt x="1699" y="34"/>
                      <a:pt x="1574" y="34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2493604" y="-2711118"/>
                <a:ext cx="41856" cy="72826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3415" extrusionOk="0">
                    <a:moveTo>
                      <a:pt x="166" y="1"/>
                    </a:moveTo>
                    <a:lnTo>
                      <a:pt x="0" y="13415"/>
                    </a:lnTo>
                    <a:lnTo>
                      <a:pt x="249" y="13415"/>
                    </a:lnTo>
                    <a:cubicBezTo>
                      <a:pt x="447" y="13415"/>
                      <a:pt x="613" y="13258"/>
                      <a:pt x="613" y="13059"/>
                    </a:cubicBezTo>
                    <a:lnTo>
                      <a:pt x="771" y="374"/>
                    </a:lnTo>
                    <a:cubicBezTo>
                      <a:pt x="771" y="167"/>
                      <a:pt x="605" y="1"/>
                      <a:pt x="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5"/>
              <p:cNvSpPr/>
              <p:nvPr/>
            </p:nvSpPr>
            <p:spPr>
              <a:xfrm>
                <a:off x="2367923" y="-2712475"/>
                <a:ext cx="40498" cy="72832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3416" extrusionOk="0">
                    <a:moveTo>
                      <a:pt x="522" y="1"/>
                    </a:moveTo>
                    <a:cubicBezTo>
                      <a:pt x="323" y="1"/>
                      <a:pt x="158" y="158"/>
                      <a:pt x="149" y="357"/>
                    </a:cubicBezTo>
                    <a:lnTo>
                      <a:pt x="0" y="13042"/>
                    </a:lnTo>
                    <a:cubicBezTo>
                      <a:pt x="0" y="13249"/>
                      <a:pt x="158" y="13415"/>
                      <a:pt x="365" y="13415"/>
                    </a:cubicBezTo>
                    <a:lnTo>
                      <a:pt x="589" y="13415"/>
                    </a:lnTo>
                    <a:lnTo>
                      <a:pt x="7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5"/>
              <p:cNvSpPr/>
              <p:nvPr/>
            </p:nvSpPr>
            <p:spPr>
              <a:xfrm>
                <a:off x="2397024" y="-2712475"/>
                <a:ext cx="107109" cy="729624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440" extrusionOk="0">
                    <a:moveTo>
                      <a:pt x="158" y="1"/>
                    </a:moveTo>
                    <a:lnTo>
                      <a:pt x="0" y="13415"/>
                    </a:lnTo>
                    <a:lnTo>
                      <a:pt x="1815" y="13440"/>
                    </a:lnTo>
                    <a:lnTo>
                      <a:pt x="197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5"/>
              <p:cNvSpPr/>
              <p:nvPr/>
            </p:nvSpPr>
            <p:spPr>
              <a:xfrm>
                <a:off x="2437468" y="-2147450"/>
                <a:ext cx="35721" cy="3463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638" extrusionOk="0">
                    <a:moveTo>
                      <a:pt x="229" y="0"/>
                    </a:moveTo>
                    <a:cubicBezTo>
                      <a:pt x="151" y="0"/>
                      <a:pt x="70" y="32"/>
                      <a:pt x="1" y="107"/>
                    </a:cubicBezTo>
                    <a:cubicBezTo>
                      <a:pt x="32" y="98"/>
                      <a:pt x="63" y="94"/>
                      <a:pt x="93" y="94"/>
                    </a:cubicBezTo>
                    <a:cubicBezTo>
                      <a:pt x="331" y="94"/>
                      <a:pt x="504" y="367"/>
                      <a:pt x="357" y="588"/>
                    </a:cubicBezTo>
                    <a:cubicBezTo>
                      <a:pt x="349" y="604"/>
                      <a:pt x="332" y="621"/>
                      <a:pt x="316" y="637"/>
                    </a:cubicBezTo>
                    <a:cubicBezTo>
                      <a:pt x="390" y="621"/>
                      <a:pt x="457" y="571"/>
                      <a:pt x="498" y="505"/>
                    </a:cubicBezTo>
                    <a:cubicBezTo>
                      <a:pt x="658" y="259"/>
                      <a:pt x="453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5"/>
              <p:cNvSpPr/>
              <p:nvPr/>
            </p:nvSpPr>
            <p:spPr>
              <a:xfrm>
                <a:off x="2429868" y="-2142402"/>
                <a:ext cx="32410" cy="3034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59" extrusionOk="0">
                    <a:moveTo>
                      <a:pt x="235" y="1"/>
                    </a:moveTo>
                    <a:cubicBezTo>
                      <a:pt x="203" y="1"/>
                      <a:pt x="171" y="5"/>
                      <a:pt x="141" y="14"/>
                    </a:cubicBezTo>
                    <a:cubicBezTo>
                      <a:pt x="124" y="31"/>
                      <a:pt x="108" y="47"/>
                      <a:pt x="99" y="64"/>
                    </a:cubicBezTo>
                    <a:cubicBezTo>
                      <a:pt x="0" y="213"/>
                      <a:pt x="50" y="412"/>
                      <a:pt x="199" y="511"/>
                    </a:cubicBezTo>
                    <a:cubicBezTo>
                      <a:pt x="247" y="543"/>
                      <a:pt x="305" y="558"/>
                      <a:pt x="362" y="558"/>
                    </a:cubicBezTo>
                    <a:cubicBezTo>
                      <a:pt x="394" y="558"/>
                      <a:pt x="426" y="553"/>
                      <a:pt x="456" y="544"/>
                    </a:cubicBezTo>
                    <a:cubicBezTo>
                      <a:pt x="472" y="528"/>
                      <a:pt x="489" y="511"/>
                      <a:pt x="497" y="495"/>
                    </a:cubicBezTo>
                    <a:cubicBezTo>
                      <a:pt x="597" y="346"/>
                      <a:pt x="547" y="138"/>
                      <a:pt x="398" y="47"/>
                    </a:cubicBezTo>
                    <a:cubicBezTo>
                      <a:pt x="350" y="15"/>
                      <a:pt x="292" y="1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5"/>
              <p:cNvSpPr/>
              <p:nvPr/>
            </p:nvSpPr>
            <p:spPr>
              <a:xfrm>
                <a:off x="2442897" y="-2594019"/>
                <a:ext cx="33767" cy="340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8" extrusionOk="0">
                    <a:moveTo>
                      <a:pt x="233" y="0"/>
                    </a:moveTo>
                    <a:cubicBezTo>
                      <a:pt x="150" y="0"/>
                      <a:pt x="66" y="32"/>
                      <a:pt x="0" y="97"/>
                    </a:cubicBezTo>
                    <a:cubicBezTo>
                      <a:pt x="32" y="88"/>
                      <a:pt x="63" y="84"/>
                      <a:pt x="92" y="84"/>
                    </a:cubicBezTo>
                    <a:cubicBezTo>
                      <a:pt x="331" y="84"/>
                      <a:pt x="505" y="357"/>
                      <a:pt x="365" y="578"/>
                    </a:cubicBezTo>
                    <a:cubicBezTo>
                      <a:pt x="348" y="595"/>
                      <a:pt x="340" y="611"/>
                      <a:pt x="323" y="628"/>
                    </a:cubicBezTo>
                    <a:cubicBezTo>
                      <a:pt x="522" y="570"/>
                      <a:pt x="622" y="338"/>
                      <a:pt x="506" y="155"/>
                    </a:cubicBezTo>
                    <a:cubicBezTo>
                      <a:pt x="445" y="53"/>
                      <a:pt x="340" y="0"/>
                      <a:pt x="233" y="0"/>
                    </a:cubicBezTo>
                    <a:close/>
                  </a:path>
                </a:pathLst>
              </a:custGeom>
              <a:solidFill>
                <a:srgbClr val="EDF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5"/>
              <p:cNvSpPr/>
              <p:nvPr/>
            </p:nvSpPr>
            <p:spPr>
              <a:xfrm>
                <a:off x="2435677" y="-2589459"/>
                <a:ext cx="32464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58" extrusionOk="0">
                    <a:moveTo>
                      <a:pt x="232" y="0"/>
                    </a:moveTo>
                    <a:cubicBezTo>
                      <a:pt x="201" y="0"/>
                      <a:pt x="170" y="5"/>
                      <a:pt x="142" y="13"/>
                    </a:cubicBezTo>
                    <a:cubicBezTo>
                      <a:pt x="125" y="30"/>
                      <a:pt x="108" y="47"/>
                      <a:pt x="100" y="63"/>
                    </a:cubicBezTo>
                    <a:cubicBezTo>
                      <a:pt x="1" y="212"/>
                      <a:pt x="50" y="411"/>
                      <a:pt x="200" y="511"/>
                    </a:cubicBezTo>
                    <a:cubicBezTo>
                      <a:pt x="253" y="542"/>
                      <a:pt x="309" y="557"/>
                      <a:pt x="367" y="557"/>
                    </a:cubicBezTo>
                    <a:cubicBezTo>
                      <a:pt x="399" y="557"/>
                      <a:pt x="432" y="553"/>
                      <a:pt x="465" y="544"/>
                    </a:cubicBezTo>
                    <a:cubicBezTo>
                      <a:pt x="481" y="527"/>
                      <a:pt x="490" y="511"/>
                      <a:pt x="506" y="494"/>
                    </a:cubicBezTo>
                    <a:cubicBezTo>
                      <a:pt x="597" y="345"/>
                      <a:pt x="556" y="146"/>
                      <a:pt x="398" y="55"/>
                    </a:cubicBezTo>
                    <a:cubicBezTo>
                      <a:pt x="350" y="17"/>
                      <a:pt x="290" y="0"/>
                      <a:pt x="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5"/>
              <p:cNvSpPr/>
              <p:nvPr/>
            </p:nvSpPr>
            <p:spPr>
              <a:xfrm>
                <a:off x="2438391" y="-2365415"/>
                <a:ext cx="36155" cy="344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35" extrusionOk="0">
                    <a:moveTo>
                      <a:pt x="232" y="0"/>
                    </a:moveTo>
                    <a:cubicBezTo>
                      <a:pt x="153" y="0"/>
                      <a:pt x="71" y="31"/>
                      <a:pt x="0" y="104"/>
                    </a:cubicBezTo>
                    <a:cubicBezTo>
                      <a:pt x="32" y="95"/>
                      <a:pt x="63" y="90"/>
                      <a:pt x="93" y="90"/>
                    </a:cubicBezTo>
                    <a:cubicBezTo>
                      <a:pt x="331" y="90"/>
                      <a:pt x="505" y="363"/>
                      <a:pt x="365" y="584"/>
                    </a:cubicBezTo>
                    <a:cubicBezTo>
                      <a:pt x="348" y="601"/>
                      <a:pt x="340" y="617"/>
                      <a:pt x="324" y="634"/>
                    </a:cubicBezTo>
                    <a:cubicBezTo>
                      <a:pt x="398" y="617"/>
                      <a:pt x="464" y="568"/>
                      <a:pt x="506" y="501"/>
                    </a:cubicBezTo>
                    <a:cubicBezTo>
                      <a:pt x="666" y="255"/>
                      <a:pt x="461" y="0"/>
                      <a:pt x="232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5"/>
              <p:cNvSpPr/>
              <p:nvPr/>
            </p:nvSpPr>
            <p:spPr>
              <a:xfrm>
                <a:off x="2431171" y="-2360529"/>
                <a:ext cx="32030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58" extrusionOk="0">
                    <a:moveTo>
                      <a:pt x="228" y="1"/>
                    </a:moveTo>
                    <a:cubicBezTo>
                      <a:pt x="196" y="1"/>
                      <a:pt x="165" y="5"/>
                      <a:pt x="133" y="14"/>
                    </a:cubicBezTo>
                    <a:cubicBezTo>
                      <a:pt x="117" y="30"/>
                      <a:pt x="109" y="47"/>
                      <a:pt x="92" y="63"/>
                    </a:cubicBezTo>
                    <a:cubicBezTo>
                      <a:pt x="1" y="213"/>
                      <a:pt x="42" y="411"/>
                      <a:pt x="191" y="511"/>
                    </a:cubicBezTo>
                    <a:cubicBezTo>
                      <a:pt x="245" y="543"/>
                      <a:pt x="301" y="558"/>
                      <a:pt x="359" y="558"/>
                    </a:cubicBezTo>
                    <a:cubicBezTo>
                      <a:pt x="391" y="558"/>
                      <a:pt x="424" y="553"/>
                      <a:pt x="457" y="544"/>
                    </a:cubicBezTo>
                    <a:cubicBezTo>
                      <a:pt x="473" y="527"/>
                      <a:pt x="481" y="511"/>
                      <a:pt x="498" y="494"/>
                    </a:cubicBezTo>
                    <a:cubicBezTo>
                      <a:pt x="589" y="345"/>
                      <a:pt x="548" y="146"/>
                      <a:pt x="399" y="55"/>
                    </a:cubicBezTo>
                    <a:cubicBezTo>
                      <a:pt x="344" y="17"/>
                      <a:pt x="287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5"/>
              <p:cNvSpPr/>
              <p:nvPr/>
            </p:nvSpPr>
            <p:spPr>
              <a:xfrm>
                <a:off x="2385298" y="-2655310"/>
                <a:ext cx="5483" cy="62256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468" extrusionOk="0">
                    <a:moveTo>
                      <a:pt x="100" y="0"/>
                    </a:moveTo>
                    <a:cubicBezTo>
                      <a:pt x="51" y="3596"/>
                      <a:pt x="9" y="7871"/>
                      <a:pt x="1" y="11467"/>
                    </a:cubicBezTo>
                    <a:cubicBezTo>
                      <a:pt x="51" y="7871"/>
                      <a:pt x="92" y="3596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0" name="Google Shape;2160;p35"/>
            <p:cNvGrpSpPr/>
            <p:nvPr/>
          </p:nvGrpSpPr>
          <p:grpSpPr>
            <a:xfrm>
              <a:off x="8497605" y="314270"/>
              <a:ext cx="494012" cy="1702669"/>
              <a:chOff x="8360780" y="333324"/>
              <a:chExt cx="542334" cy="1869216"/>
            </a:xfrm>
          </p:grpSpPr>
          <p:grpSp>
            <p:nvGrpSpPr>
              <p:cNvPr id="2161" name="Google Shape;2161;p35"/>
              <p:cNvGrpSpPr/>
              <p:nvPr/>
            </p:nvGrpSpPr>
            <p:grpSpPr>
              <a:xfrm>
                <a:off x="8360780" y="338086"/>
                <a:ext cx="542334" cy="1864454"/>
                <a:chOff x="8360780" y="338086"/>
                <a:chExt cx="542334" cy="1864454"/>
              </a:xfrm>
            </p:grpSpPr>
            <p:grpSp>
              <p:nvGrpSpPr>
                <p:cNvPr id="2162" name="Google Shape;2162;p35"/>
                <p:cNvGrpSpPr/>
                <p:nvPr/>
              </p:nvGrpSpPr>
              <p:grpSpPr>
                <a:xfrm>
                  <a:off x="8360780" y="338086"/>
                  <a:ext cx="542334" cy="1864454"/>
                  <a:chOff x="-3449363" y="-2730661"/>
                  <a:chExt cx="543312" cy="1867816"/>
                </a:xfrm>
              </p:grpSpPr>
              <p:sp>
                <p:nvSpPr>
                  <p:cNvPr id="2163" name="Google Shape;2163;p35"/>
                  <p:cNvSpPr/>
                  <p:nvPr/>
                </p:nvSpPr>
                <p:spPr>
                  <a:xfrm>
                    <a:off x="-3449363" y="-2730661"/>
                    <a:ext cx="317202" cy="1867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3" h="34406" extrusionOk="0">
                        <a:moveTo>
                          <a:pt x="5437" y="0"/>
                        </a:moveTo>
                        <a:cubicBezTo>
                          <a:pt x="5320" y="0"/>
                          <a:pt x="5203" y="56"/>
                          <a:pt x="5130" y="170"/>
                        </a:cubicBezTo>
                        <a:cubicBezTo>
                          <a:pt x="4467" y="1264"/>
                          <a:pt x="4094" y="2523"/>
                          <a:pt x="4069" y="3808"/>
                        </a:cubicBezTo>
                        <a:lnTo>
                          <a:pt x="4293" y="20975"/>
                        </a:lnTo>
                        <a:cubicBezTo>
                          <a:pt x="1973" y="21497"/>
                          <a:pt x="167" y="24215"/>
                          <a:pt x="92" y="27529"/>
                        </a:cubicBezTo>
                        <a:cubicBezTo>
                          <a:pt x="1" y="31257"/>
                          <a:pt x="2139" y="34339"/>
                          <a:pt x="4865" y="34406"/>
                        </a:cubicBezTo>
                        <a:cubicBezTo>
                          <a:pt x="4997" y="34406"/>
                          <a:pt x="5130" y="34406"/>
                          <a:pt x="5262" y="34389"/>
                        </a:cubicBezTo>
                        <a:cubicBezTo>
                          <a:pt x="2719" y="34058"/>
                          <a:pt x="788" y="31100"/>
                          <a:pt x="879" y="27545"/>
                        </a:cubicBezTo>
                        <a:cubicBezTo>
                          <a:pt x="954" y="24231"/>
                          <a:pt x="2760" y="21522"/>
                          <a:pt x="5072" y="21000"/>
                        </a:cubicBezTo>
                        <a:lnTo>
                          <a:pt x="4856" y="3832"/>
                        </a:lnTo>
                        <a:cubicBezTo>
                          <a:pt x="4881" y="2598"/>
                          <a:pt x="5221" y="1397"/>
                          <a:pt x="5842" y="328"/>
                        </a:cubicBezTo>
                        <a:cubicBezTo>
                          <a:pt x="5809" y="278"/>
                          <a:pt x="5784" y="228"/>
                          <a:pt x="5751" y="179"/>
                        </a:cubicBezTo>
                        <a:cubicBezTo>
                          <a:pt x="5679" y="60"/>
                          <a:pt x="5558" y="0"/>
                          <a:pt x="543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35"/>
                  <p:cNvSpPr/>
                  <p:nvPr/>
                </p:nvSpPr>
                <p:spPr>
                  <a:xfrm>
                    <a:off x="-3408970" y="-2712909"/>
                    <a:ext cx="502919" cy="1849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64" h="34063" extrusionOk="0">
                        <a:moveTo>
                          <a:pt x="4640" y="2148"/>
                        </a:moveTo>
                        <a:cubicBezTo>
                          <a:pt x="4795" y="2148"/>
                          <a:pt x="4950" y="2228"/>
                          <a:pt x="5029" y="2403"/>
                        </a:cubicBezTo>
                        <a:cubicBezTo>
                          <a:pt x="5096" y="2528"/>
                          <a:pt x="5087" y="2677"/>
                          <a:pt x="5021" y="2793"/>
                        </a:cubicBezTo>
                        <a:cubicBezTo>
                          <a:pt x="4936" y="2957"/>
                          <a:pt x="4788" y="3030"/>
                          <a:pt x="4640" y="3030"/>
                        </a:cubicBezTo>
                        <a:cubicBezTo>
                          <a:pt x="4413" y="3030"/>
                          <a:pt x="4188" y="2858"/>
                          <a:pt x="4193" y="2577"/>
                        </a:cubicBezTo>
                        <a:cubicBezTo>
                          <a:pt x="4202" y="2306"/>
                          <a:pt x="4422" y="2148"/>
                          <a:pt x="4640" y="2148"/>
                        </a:cubicBezTo>
                        <a:close/>
                        <a:moveTo>
                          <a:pt x="5054" y="1"/>
                        </a:moveTo>
                        <a:cubicBezTo>
                          <a:pt x="4433" y="1061"/>
                          <a:pt x="4093" y="2271"/>
                          <a:pt x="4068" y="3505"/>
                        </a:cubicBezTo>
                        <a:lnTo>
                          <a:pt x="4284" y="20665"/>
                        </a:lnTo>
                        <a:cubicBezTo>
                          <a:pt x="1972" y="21195"/>
                          <a:pt x="166" y="23904"/>
                          <a:pt x="91" y="27210"/>
                        </a:cubicBezTo>
                        <a:cubicBezTo>
                          <a:pt x="0" y="30765"/>
                          <a:pt x="1931" y="33722"/>
                          <a:pt x="4474" y="34062"/>
                        </a:cubicBezTo>
                        <a:cubicBezTo>
                          <a:pt x="7018" y="33855"/>
                          <a:pt x="9098" y="30988"/>
                          <a:pt x="9180" y="27434"/>
                        </a:cubicBezTo>
                        <a:cubicBezTo>
                          <a:pt x="9263" y="24161"/>
                          <a:pt x="7631" y="21402"/>
                          <a:pt x="5394" y="20714"/>
                        </a:cubicBezTo>
                        <a:lnTo>
                          <a:pt x="5974" y="3505"/>
                        </a:lnTo>
                        <a:cubicBezTo>
                          <a:pt x="5966" y="2287"/>
                          <a:pt x="5651" y="1086"/>
                          <a:pt x="5063" y="26"/>
                        </a:cubicBezTo>
                        <a:cubicBezTo>
                          <a:pt x="5063" y="17"/>
                          <a:pt x="5054" y="9"/>
                          <a:pt x="505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35"/>
                  <p:cNvSpPr/>
                  <p:nvPr/>
                </p:nvSpPr>
                <p:spPr>
                  <a:xfrm>
                    <a:off x="-3386166" y="-1538996"/>
                    <a:ext cx="246085" cy="620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3" h="11428" extrusionOk="0">
                        <a:moveTo>
                          <a:pt x="4094" y="1"/>
                        </a:moveTo>
                        <a:cubicBezTo>
                          <a:pt x="1939" y="1"/>
                          <a:pt x="148" y="2498"/>
                          <a:pt x="75" y="5619"/>
                        </a:cubicBezTo>
                        <a:cubicBezTo>
                          <a:pt x="0" y="8776"/>
                          <a:pt x="1707" y="11378"/>
                          <a:pt x="3886" y="11427"/>
                        </a:cubicBezTo>
                        <a:cubicBezTo>
                          <a:pt x="4010" y="11427"/>
                          <a:pt x="4135" y="11427"/>
                          <a:pt x="4259" y="11411"/>
                        </a:cubicBezTo>
                        <a:cubicBezTo>
                          <a:pt x="2254" y="11104"/>
                          <a:pt x="737" y="8619"/>
                          <a:pt x="804" y="5636"/>
                        </a:cubicBezTo>
                        <a:cubicBezTo>
                          <a:pt x="878" y="2661"/>
                          <a:pt x="2511" y="250"/>
                          <a:pt x="4532" y="35"/>
                        </a:cubicBezTo>
                        <a:cubicBezTo>
                          <a:pt x="4416" y="18"/>
                          <a:pt x="4292" y="2"/>
                          <a:pt x="4168" y="2"/>
                        </a:cubicBezTo>
                        <a:cubicBezTo>
                          <a:pt x="4143" y="1"/>
                          <a:pt x="4118" y="1"/>
                          <a:pt x="4094" y="1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6" name="Google Shape;2166;p35"/>
                  <p:cNvSpPr/>
                  <p:nvPr/>
                </p:nvSpPr>
                <p:spPr>
                  <a:xfrm>
                    <a:off x="-3344205" y="-1537150"/>
                    <a:ext cx="397656" cy="61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5" h="11377" extrusionOk="0">
                        <a:moveTo>
                          <a:pt x="3803" y="1"/>
                        </a:moveTo>
                        <a:cubicBezTo>
                          <a:pt x="1782" y="216"/>
                          <a:pt x="149" y="2627"/>
                          <a:pt x="75" y="5602"/>
                        </a:cubicBezTo>
                        <a:cubicBezTo>
                          <a:pt x="0" y="8576"/>
                          <a:pt x="1525" y="11062"/>
                          <a:pt x="3530" y="11377"/>
                        </a:cubicBezTo>
                        <a:cubicBezTo>
                          <a:pt x="5543" y="11161"/>
                          <a:pt x="7184" y="8759"/>
                          <a:pt x="7258" y="5776"/>
                        </a:cubicBezTo>
                        <a:cubicBezTo>
                          <a:pt x="7325" y="2801"/>
                          <a:pt x="5808" y="316"/>
                          <a:pt x="38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7" name="Google Shape;2167;p35"/>
                  <p:cNvSpPr/>
                  <p:nvPr/>
                </p:nvSpPr>
                <p:spPr>
                  <a:xfrm>
                    <a:off x="-3125644" y="-2495650"/>
                    <a:ext cx="20304" cy="806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" h="14865" extrusionOk="0">
                        <a:moveTo>
                          <a:pt x="374" y="1"/>
                        </a:moveTo>
                        <a:lnTo>
                          <a:pt x="374" y="1"/>
                        </a:lnTo>
                        <a:cubicBezTo>
                          <a:pt x="241" y="4657"/>
                          <a:pt x="100" y="10200"/>
                          <a:pt x="1" y="14865"/>
                        </a:cubicBezTo>
                        <a:cubicBezTo>
                          <a:pt x="142" y="10208"/>
                          <a:pt x="274" y="4665"/>
                          <a:pt x="3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8" name="Google Shape;2168;p35"/>
                  <p:cNvSpPr/>
                  <p:nvPr/>
                </p:nvSpPr>
                <p:spPr>
                  <a:xfrm>
                    <a:off x="-3104037" y="-1505664"/>
                    <a:ext cx="128281" cy="296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3" h="5461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19" y="12"/>
                          <a:pt x="38" y="23"/>
                          <a:pt x="57" y="35"/>
                        </a:cubicBezTo>
                        <a:lnTo>
                          <a:pt x="57" y="35"/>
                        </a:lnTo>
                        <a:cubicBezTo>
                          <a:pt x="38" y="23"/>
                          <a:pt x="20" y="12"/>
                          <a:pt x="1" y="1"/>
                        </a:cubicBezTo>
                        <a:close/>
                        <a:moveTo>
                          <a:pt x="57" y="35"/>
                        </a:moveTo>
                        <a:lnTo>
                          <a:pt x="57" y="35"/>
                        </a:lnTo>
                        <a:cubicBezTo>
                          <a:pt x="1866" y="1143"/>
                          <a:pt x="2344" y="3484"/>
                          <a:pt x="2205" y="5461"/>
                        </a:cubicBezTo>
                        <a:cubicBezTo>
                          <a:pt x="2362" y="3696"/>
                          <a:pt x="2022" y="1683"/>
                          <a:pt x="639" y="448"/>
                        </a:cubicBezTo>
                        <a:cubicBezTo>
                          <a:pt x="456" y="296"/>
                          <a:pt x="260" y="159"/>
                          <a:pt x="57" y="3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69" name="Google Shape;2169;p35"/>
                <p:cNvSpPr/>
                <p:nvPr/>
              </p:nvSpPr>
              <p:spPr>
                <a:xfrm>
                  <a:off x="8463368" y="1527068"/>
                  <a:ext cx="396942" cy="61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" h="11377" extrusionOk="0">
                      <a:moveTo>
                        <a:pt x="3803" y="1"/>
                      </a:moveTo>
                      <a:cubicBezTo>
                        <a:pt x="1782" y="216"/>
                        <a:pt x="149" y="2627"/>
                        <a:pt x="75" y="5602"/>
                      </a:cubicBezTo>
                      <a:cubicBezTo>
                        <a:pt x="0" y="8576"/>
                        <a:pt x="1525" y="11062"/>
                        <a:pt x="3530" y="11377"/>
                      </a:cubicBezTo>
                      <a:cubicBezTo>
                        <a:pt x="5543" y="11161"/>
                        <a:pt x="7184" y="8759"/>
                        <a:pt x="7258" y="5776"/>
                      </a:cubicBezTo>
                      <a:cubicBezTo>
                        <a:pt x="7325" y="2801"/>
                        <a:pt x="5808" y="316"/>
                        <a:pt x="38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70" name="Google Shape;2170;p35"/>
              <p:cNvSpPr/>
              <p:nvPr/>
            </p:nvSpPr>
            <p:spPr>
              <a:xfrm>
                <a:off x="8363161" y="333324"/>
                <a:ext cx="316632" cy="1864461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4406" extrusionOk="0">
                    <a:moveTo>
                      <a:pt x="5437" y="0"/>
                    </a:moveTo>
                    <a:cubicBezTo>
                      <a:pt x="5320" y="0"/>
                      <a:pt x="5203" y="56"/>
                      <a:pt x="5130" y="170"/>
                    </a:cubicBezTo>
                    <a:cubicBezTo>
                      <a:pt x="4467" y="1264"/>
                      <a:pt x="4094" y="2523"/>
                      <a:pt x="4069" y="3808"/>
                    </a:cubicBezTo>
                    <a:lnTo>
                      <a:pt x="4293" y="20975"/>
                    </a:lnTo>
                    <a:cubicBezTo>
                      <a:pt x="1973" y="21497"/>
                      <a:pt x="167" y="24215"/>
                      <a:pt x="92" y="27529"/>
                    </a:cubicBezTo>
                    <a:cubicBezTo>
                      <a:pt x="1" y="31257"/>
                      <a:pt x="2139" y="34339"/>
                      <a:pt x="4865" y="34406"/>
                    </a:cubicBezTo>
                    <a:cubicBezTo>
                      <a:pt x="4997" y="34406"/>
                      <a:pt x="5130" y="34406"/>
                      <a:pt x="5262" y="34389"/>
                    </a:cubicBezTo>
                    <a:cubicBezTo>
                      <a:pt x="2719" y="34058"/>
                      <a:pt x="788" y="31100"/>
                      <a:pt x="879" y="27545"/>
                    </a:cubicBezTo>
                    <a:cubicBezTo>
                      <a:pt x="954" y="24231"/>
                      <a:pt x="2760" y="21522"/>
                      <a:pt x="5072" y="21000"/>
                    </a:cubicBezTo>
                    <a:lnTo>
                      <a:pt x="4856" y="3832"/>
                    </a:lnTo>
                    <a:cubicBezTo>
                      <a:pt x="4881" y="2598"/>
                      <a:pt x="5221" y="1397"/>
                      <a:pt x="5842" y="328"/>
                    </a:cubicBezTo>
                    <a:cubicBezTo>
                      <a:pt x="5809" y="278"/>
                      <a:pt x="5784" y="228"/>
                      <a:pt x="5751" y="179"/>
                    </a:cubicBezTo>
                    <a:cubicBezTo>
                      <a:pt x="5679" y="60"/>
                      <a:pt x="5558" y="0"/>
                      <a:pt x="543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1" name="Google Shape;2171;p35"/>
          <p:cNvGrpSpPr/>
          <p:nvPr/>
        </p:nvGrpSpPr>
        <p:grpSpPr>
          <a:xfrm>
            <a:off x="1175093" y="3744051"/>
            <a:ext cx="1069642" cy="944827"/>
            <a:chOff x="1175093" y="3744051"/>
            <a:chExt cx="1069642" cy="944827"/>
          </a:xfrm>
        </p:grpSpPr>
        <p:grpSp>
          <p:nvGrpSpPr>
            <p:cNvPr id="2172" name="Google Shape;2172;p35"/>
            <p:cNvGrpSpPr/>
            <p:nvPr/>
          </p:nvGrpSpPr>
          <p:grpSpPr>
            <a:xfrm>
              <a:off x="1175093" y="3744051"/>
              <a:ext cx="437078" cy="810550"/>
              <a:chOff x="-3085125" y="7031568"/>
              <a:chExt cx="297737" cy="552146"/>
            </a:xfrm>
          </p:grpSpPr>
          <p:sp>
            <p:nvSpPr>
              <p:cNvPr id="2173" name="Google Shape;2173;p35"/>
              <p:cNvSpPr/>
              <p:nvPr/>
            </p:nvSpPr>
            <p:spPr>
              <a:xfrm>
                <a:off x="-2879605" y="7136939"/>
                <a:ext cx="92218" cy="446775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9239" extrusionOk="0">
                    <a:moveTo>
                      <a:pt x="1" y="1"/>
                    </a:moveTo>
                    <a:lnTo>
                      <a:pt x="887" y="8551"/>
                    </a:lnTo>
                    <a:cubicBezTo>
                      <a:pt x="920" y="8924"/>
                      <a:pt x="639" y="9239"/>
                      <a:pt x="266" y="9239"/>
                    </a:cubicBezTo>
                    <a:lnTo>
                      <a:pt x="1252" y="9239"/>
                    </a:lnTo>
                    <a:cubicBezTo>
                      <a:pt x="1616" y="9239"/>
                      <a:pt x="1906" y="8924"/>
                      <a:pt x="1873" y="8551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5"/>
              <p:cNvSpPr/>
              <p:nvPr/>
            </p:nvSpPr>
            <p:spPr>
              <a:xfrm>
                <a:off x="-3085125" y="7136939"/>
                <a:ext cx="92169" cy="44677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9239" extrusionOk="0">
                    <a:moveTo>
                      <a:pt x="920" y="1"/>
                    </a:moveTo>
                    <a:lnTo>
                      <a:pt x="33" y="8551"/>
                    </a:lnTo>
                    <a:cubicBezTo>
                      <a:pt x="0" y="8924"/>
                      <a:pt x="290" y="9239"/>
                      <a:pt x="655" y="9239"/>
                    </a:cubicBezTo>
                    <a:lnTo>
                      <a:pt x="1641" y="9239"/>
                    </a:lnTo>
                    <a:cubicBezTo>
                      <a:pt x="1276" y="9239"/>
                      <a:pt x="986" y="8924"/>
                      <a:pt x="1019" y="8551"/>
                    </a:cubicBezTo>
                    <a:lnTo>
                      <a:pt x="1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5"/>
              <p:cNvSpPr/>
              <p:nvPr/>
            </p:nvSpPr>
            <p:spPr>
              <a:xfrm>
                <a:off x="-3037444" y="7136939"/>
                <a:ext cx="202376" cy="44677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9239" extrusionOk="0">
                    <a:moveTo>
                      <a:pt x="920" y="1"/>
                    </a:moveTo>
                    <a:lnTo>
                      <a:pt x="33" y="8551"/>
                    </a:lnTo>
                    <a:cubicBezTo>
                      <a:pt x="0" y="8924"/>
                      <a:pt x="290" y="9239"/>
                      <a:pt x="655" y="9239"/>
                    </a:cubicBezTo>
                    <a:lnTo>
                      <a:pt x="3538" y="9239"/>
                    </a:lnTo>
                    <a:cubicBezTo>
                      <a:pt x="3903" y="9239"/>
                      <a:pt x="4184" y="8916"/>
                      <a:pt x="4151" y="8551"/>
                    </a:cubicBezTo>
                    <a:lnTo>
                      <a:pt x="3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5"/>
              <p:cNvSpPr/>
              <p:nvPr/>
            </p:nvSpPr>
            <p:spPr>
              <a:xfrm>
                <a:off x="-3058286" y="7339266"/>
                <a:ext cx="244060" cy="223218"/>
              </a:xfrm>
              <a:custGeom>
                <a:avLst/>
                <a:gdLst/>
                <a:ahLst/>
                <a:cxnLst/>
                <a:rect l="l" t="t" r="r" b="b"/>
                <a:pathLst>
                  <a:path w="5047" h="4616" extrusionOk="0">
                    <a:moveTo>
                      <a:pt x="448" y="1"/>
                    </a:moveTo>
                    <a:lnTo>
                      <a:pt x="33" y="4052"/>
                    </a:lnTo>
                    <a:cubicBezTo>
                      <a:pt x="0" y="4351"/>
                      <a:pt x="241" y="4616"/>
                      <a:pt x="539" y="4616"/>
                    </a:cubicBezTo>
                    <a:lnTo>
                      <a:pt x="4516" y="4616"/>
                    </a:lnTo>
                    <a:cubicBezTo>
                      <a:pt x="4814" y="4616"/>
                      <a:pt x="5046" y="4351"/>
                      <a:pt x="5021" y="4052"/>
                    </a:cubicBezTo>
                    <a:lnTo>
                      <a:pt x="46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5"/>
              <p:cNvSpPr/>
              <p:nvPr/>
            </p:nvSpPr>
            <p:spPr>
              <a:xfrm>
                <a:off x="-3036671" y="7321664"/>
                <a:ext cx="200635" cy="32786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678" extrusionOk="0">
                    <a:moveTo>
                      <a:pt x="2049" y="0"/>
                    </a:moveTo>
                    <a:cubicBezTo>
                      <a:pt x="1434" y="0"/>
                      <a:pt x="730" y="91"/>
                      <a:pt x="1" y="365"/>
                    </a:cubicBezTo>
                    <a:cubicBezTo>
                      <a:pt x="1" y="365"/>
                      <a:pt x="803" y="678"/>
                      <a:pt x="2031" y="678"/>
                    </a:cubicBezTo>
                    <a:cubicBezTo>
                      <a:pt x="2645" y="678"/>
                      <a:pt x="3365" y="600"/>
                      <a:pt x="4143" y="365"/>
                    </a:cubicBezTo>
                    <a:cubicBezTo>
                      <a:pt x="4149" y="365"/>
                      <a:pt x="3278" y="0"/>
                      <a:pt x="20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5"/>
              <p:cNvSpPr/>
              <p:nvPr/>
            </p:nvSpPr>
            <p:spPr>
              <a:xfrm>
                <a:off x="-2999387" y="7411319"/>
                <a:ext cx="26500" cy="454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4" extrusionOk="0">
                    <a:moveTo>
                      <a:pt x="274" y="0"/>
                    </a:moveTo>
                    <a:cubicBezTo>
                      <a:pt x="176" y="0"/>
                      <a:pt x="79" y="31"/>
                      <a:pt x="0" y="93"/>
                    </a:cubicBezTo>
                    <a:cubicBezTo>
                      <a:pt x="83" y="40"/>
                      <a:pt x="178" y="13"/>
                      <a:pt x="274" y="13"/>
                    </a:cubicBezTo>
                    <a:cubicBezTo>
                      <a:pt x="369" y="13"/>
                      <a:pt x="464" y="40"/>
                      <a:pt x="547" y="93"/>
                    </a:cubicBezTo>
                    <a:cubicBezTo>
                      <a:pt x="468" y="31"/>
                      <a:pt x="371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5"/>
              <p:cNvSpPr/>
              <p:nvPr/>
            </p:nvSpPr>
            <p:spPr>
              <a:xfrm>
                <a:off x="-2885989" y="7512676"/>
                <a:ext cx="26452" cy="454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94" extrusionOk="0">
                    <a:moveTo>
                      <a:pt x="277" y="0"/>
                    </a:moveTo>
                    <a:cubicBezTo>
                      <a:pt x="180" y="0"/>
                      <a:pt x="83" y="31"/>
                      <a:pt x="0" y="94"/>
                    </a:cubicBezTo>
                    <a:cubicBezTo>
                      <a:pt x="83" y="40"/>
                      <a:pt x="178" y="13"/>
                      <a:pt x="273" y="13"/>
                    </a:cubicBezTo>
                    <a:cubicBezTo>
                      <a:pt x="369" y="13"/>
                      <a:pt x="464" y="40"/>
                      <a:pt x="547" y="94"/>
                    </a:cubicBezTo>
                    <a:cubicBezTo>
                      <a:pt x="468" y="31"/>
                      <a:pt x="373" y="0"/>
                      <a:pt x="2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5"/>
              <p:cNvSpPr/>
              <p:nvPr/>
            </p:nvSpPr>
            <p:spPr>
              <a:xfrm>
                <a:off x="-2949337" y="7446572"/>
                <a:ext cx="26500" cy="454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4" extrusionOk="0">
                    <a:moveTo>
                      <a:pt x="271" y="0"/>
                    </a:moveTo>
                    <a:cubicBezTo>
                      <a:pt x="175" y="0"/>
                      <a:pt x="80" y="31"/>
                      <a:pt x="1" y="94"/>
                    </a:cubicBezTo>
                    <a:cubicBezTo>
                      <a:pt x="84" y="40"/>
                      <a:pt x="177" y="13"/>
                      <a:pt x="271" y="13"/>
                    </a:cubicBezTo>
                    <a:cubicBezTo>
                      <a:pt x="366" y="13"/>
                      <a:pt x="461" y="40"/>
                      <a:pt x="548" y="94"/>
                    </a:cubicBezTo>
                    <a:cubicBezTo>
                      <a:pt x="465" y="31"/>
                      <a:pt x="36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5"/>
              <p:cNvSpPr/>
              <p:nvPr/>
            </p:nvSpPr>
            <p:spPr>
              <a:xfrm>
                <a:off x="-3015442" y="7484726"/>
                <a:ext cx="52129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34" extrusionOk="0">
                    <a:moveTo>
                      <a:pt x="812" y="0"/>
                    </a:moveTo>
                    <a:cubicBezTo>
                      <a:pt x="712" y="0"/>
                      <a:pt x="613" y="43"/>
                      <a:pt x="548" y="125"/>
                    </a:cubicBezTo>
                    <a:cubicBezTo>
                      <a:pt x="492" y="61"/>
                      <a:pt x="397" y="31"/>
                      <a:pt x="297" y="31"/>
                    </a:cubicBezTo>
                    <a:cubicBezTo>
                      <a:pt x="190" y="31"/>
                      <a:pt x="78" y="65"/>
                      <a:pt x="1" y="125"/>
                    </a:cubicBezTo>
                    <a:lnTo>
                      <a:pt x="9" y="125"/>
                    </a:lnTo>
                    <a:cubicBezTo>
                      <a:pt x="89" y="69"/>
                      <a:pt x="182" y="42"/>
                      <a:pt x="275" y="42"/>
                    </a:cubicBezTo>
                    <a:cubicBezTo>
                      <a:pt x="375" y="42"/>
                      <a:pt x="474" y="73"/>
                      <a:pt x="556" y="133"/>
                    </a:cubicBezTo>
                    <a:cubicBezTo>
                      <a:pt x="624" y="52"/>
                      <a:pt x="723" y="11"/>
                      <a:pt x="821" y="11"/>
                    </a:cubicBezTo>
                    <a:cubicBezTo>
                      <a:pt x="915" y="11"/>
                      <a:pt x="1009" y="48"/>
                      <a:pt x="1078" y="125"/>
                    </a:cubicBezTo>
                    <a:cubicBezTo>
                      <a:pt x="1045" y="83"/>
                      <a:pt x="1003" y="58"/>
                      <a:pt x="962" y="34"/>
                    </a:cubicBezTo>
                    <a:cubicBezTo>
                      <a:pt x="914" y="11"/>
                      <a:pt x="863" y="0"/>
                      <a:pt x="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5"/>
              <p:cNvSpPr/>
              <p:nvPr/>
            </p:nvSpPr>
            <p:spPr>
              <a:xfrm>
                <a:off x="-2918485" y="7386221"/>
                <a:ext cx="52178" cy="6818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141" extrusionOk="0">
                    <a:moveTo>
                      <a:pt x="818" y="1"/>
                    </a:moveTo>
                    <a:cubicBezTo>
                      <a:pt x="716" y="1"/>
                      <a:pt x="615" y="45"/>
                      <a:pt x="548" y="124"/>
                    </a:cubicBezTo>
                    <a:cubicBezTo>
                      <a:pt x="491" y="62"/>
                      <a:pt x="394" y="33"/>
                      <a:pt x="292" y="33"/>
                    </a:cubicBezTo>
                    <a:cubicBezTo>
                      <a:pt x="187" y="33"/>
                      <a:pt x="77" y="65"/>
                      <a:pt x="1" y="124"/>
                    </a:cubicBezTo>
                    <a:lnTo>
                      <a:pt x="9" y="132"/>
                    </a:lnTo>
                    <a:cubicBezTo>
                      <a:pt x="91" y="75"/>
                      <a:pt x="186" y="46"/>
                      <a:pt x="281" y="46"/>
                    </a:cubicBezTo>
                    <a:cubicBezTo>
                      <a:pt x="379" y="46"/>
                      <a:pt x="476" y="77"/>
                      <a:pt x="556" y="140"/>
                    </a:cubicBezTo>
                    <a:cubicBezTo>
                      <a:pt x="623" y="56"/>
                      <a:pt x="720" y="15"/>
                      <a:pt x="818" y="15"/>
                    </a:cubicBezTo>
                    <a:cubicBezTo>
                      <a:pt x="913" y="15"/>
                      <a:pt x="1009" y="54"/>
                      <a:pt x="1078" y="132"/>
                    </a:cubicBezTo>
                    <a:cubicBezTo>
                      <a:pt x="1045" y="90"/>
                      <a:pt x="1003" y="57"/>
                      <a:pt x="962" y="32"/>
                    </a:cubicBezTo>
                    <a:cubicBezTo>
                      <a:pt x="916" y="11"/>
                      <a:pt x="867" y="1"/>
                      <a:pt x="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5"/>
              <p:cNvSpPr/>
              <p:nvPr/>
            </p:nvSpPr>
            <p:spPr>
              <a:xfrm>
                <a:off x="-3043054" y="7150575"/>
                <a:ext cx="213595" cy="8076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167" extrusionOk="0">
                    <a:moveTo>
                      <a:pt x="17" y="0"/>
                    </a:moveTo>
                    <a:lnTo>
                      <a:pt x="0" y="166"/>
                    </a:lnTo>
                    <a:lnTo>
                      <a:pt x="4416" y="166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D2955C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5"/>
              <p:cNvSpPr/>
              <p:nvPr/>
            </p:nvSpPr>
            <p:spPr>
              <a:xfrm>
                <a:off x="-3057513" y="7141774"/>
                <a:ext cx="242465" cy="8849"/>
              </a:xfrm>
              <a:custGeom>
                <a:avLst/>
                <a:gdLst/>
                <a:ahLst/>
                <a:cxnLst/>
                <a:rect l="l" t="t" r="r" b="b"/>
                <a:pathLst>
                  <a:path w="5014" h="183" extrusionOk="0">
                    <a:moveTo>
                      <a:pt x="1" y="0"/>
                    </a:moveTo>
                    <a:lnTo>
                      <a:pt x="1" y="182"/>
                    </a:lnTo>
                    <a:lnTo>
                      <a:pt x="5014" y="182"/>
                    </a:lnTo>
                    <a:lnTo>
                      <a:pt x="5014" y="0"/>
                    </a:ln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5"/>
              <p:cNvSpPr/>
              <p:nvPr/>
            </p:nvSpPr>
            <p:spPr>
              <a:xfrm>
                <a:off x="-3057900" y="7122915"/>
                <a:ext cx="242851" cy="18908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391" extrusionOk="0">
                    <a:moveTo>
                      <a:pt x="241" y="1"/>
                    </a:moveTo>
                    <a:cubicBezTo>
                      <a:pt x="108" y="1"/>
                      <a:pt x="1" y="108"/>
                      <a:pt x="1" y="241"/>
                    </a:cubicBezTo>
                    <a:lnTo>
                      <a:pt x="1" y="390"/>
                    </a:lnTo>
                    <a:lnTo>
                      <a:pt x="5022" y="390"/>
                    </a:lnTo>
                    <a:lnTo>
                      <a:pt x="5022" y="241"/>
                    </a:lnTo>
                    <a:cubicBezTo>
                      <a:pt x="5022" y="108"/>
                      <a:pt x="4914" y="1"/>
                      <a:pt x="47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5"/>
              <p:cNvSpPr/>
              <p:nvPr/>
            </p:nvSpPr>
            <p:spPr>
              <a:xfrm>
                <a:off x="-2952529" y="7031568"/>
                <a:ext cx="115429" cy="9183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899" extrusionOk="0">
                    <a:moveTo>
                      <a:pt x="340" y="1"/>
                    </a:moveTo>
                    <a:cubicBezTo>
                      <a:pt x="224" y="1"/>
                      <a:pt x="108" y="9"/>
                      <a:pt x="1" y="34"/>
                    </a:cubicBezTo>
                    <a:cubicBezTo>
                      <a:pt x="929" y="191"/>
                      <a:pt x="1625" y="953"/>
                      <a:pt x="1699" y="1898"/>
                    </a:cubicBezTo>
                    <a:lnTo>
                      <a:pt x="2387" y="1898"/>
                    </a:lnTo>
                    <a:cubicBezTo>
                      <a:pt x="2304" y="821"/>
                      <a:pt x="1409" y="1"/>
                      <a:pt x="340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5"/>
              <p:cNvSpPr/>
              <p:nvPr/>
            </p:nvSpPr>
            <p:spPr>
              <a:xfrm>
                <a:off x="-3035075" y="7032776"/>
                <a:ext cx="164754" cy="90187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1865" extrusionOk="0">
                    <a:moveTo>
                      <a:pt x="1699" y="1"/>
                    </a:moveTo>
                    <a:cubicBezTo>
                      <a:pt x="771" y="158"/>
                      <a:pt x="75" y="928"/>
                      <a:pt x="1" y="1865"/>
                    </a:cubicBezTo>
                    <a:lnTo>
                      <a:pt x="3406" y="1865"/>
                    </a:lnTo>
                    <a:cubicBezTo>
                      <a:pt x="3332" y="928"/>
                      <a:pt x="2627" y="158"/>
                      <a:pt x="1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5"/>
              <p:cNvSpPr/>
              <p:nvPr/>
            </p:nvSpPr>
            <p:spPr>
              <a:xfrm>
                <a:off x="-3015829" y="7051684"/>
                <a:ext cx="68958" cy="55224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142" extrusionOk="0">
                    <a:moveTo>
                      <a:pt x="903" y="1"/>
                    </a:moveTo>
                    <a:cubicBezTo>
                      <a:pt x="746" y="1"/>
                      <a:pt x="571" y="59"/>
                      <a:pt x="415" y="173"/>
                    </a:cubicBezTo>
                    <a:cubicBezTo>
                      <a:pt x="108" y="405"/>
                      <a:pt x="1" y="761"/>
                      <a:pt x="158" y="985"/>
                    </a:cubicBezTo>
                    <a:cubicBezTo>
                      <a:pt x="238" y="1090"/>
                      <a:pt x="368" y="1141"/>
                      <a:pt x="516" y="1141"/>
                    </a:cubicBezTo>
                    <a:cubicBezTo>
                      <a:pt x="672" y="1141"/>
                      <a:pt x="850" y="1083"/>
                      <a:pt x="1011" y="968"/>
                    </a:cubicBezTo>
                    <a:cubicBezTo>
                      <a:pt x="1310" y="745"/>
                      <a:pt x="1426" y="380"/>
                      <a:pt x="1268" y="165"/>
                    </a:cubicBezTo>
                    <a:cubicBezTo>
                      <a:pt x="1187" y="55"/>
                      <a:pt x="1054" y="1"/>
                      <a:pt x="903" y="1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5"/>
              <p:cNvSpPr/>
              <p:nvPr/>
            </p:nvSpPr>
            <p:spPr>
              <a:xfrm>
                <a:off x="-2946919" y="7036790"/>
                <a:ext cx="26113" cy="5271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09" extrusionOk="0">
                    <a:moveTo>
                      <a:pt x="274" y="0"/>
                    </a:moveTo>
                    <a:cubicBezTo>
                      <a:pt x="125" y="0"/>
                      <a:pt x="1" y="25"/>
                      <a:pt x="1" y="50"/>
                    </a:cubicBezTo>
                    <a:cubicBezTo>
                      <a:pt x="1" y="83"/>
                      <a:pt x="125" y="108"/>
                      <a:pt x="274" y="108"/>
                    </a:cubicBezTo>
                    <a:cubicBezTo>
                      <a:pt x="415" y="108"/>
                      <a:pt x="539" y="83"/>
                      <a:pt x="539" y="50"/>
                    </a:cubicBezTo>
                    <a:cubicBezTo>
                      <a:pt x="539" y="25"/>
                      <a:pt x="415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5"/>
              <p:cNvSpPr/>
              <p:nvPr/>
            </p:nvSpPr>
            <p:spPr>
              <a:xfrm>
                <a:off x="-2924868" y="7046800"/>
                <a:ext cx="23695" cy="483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0" extrusionOk="0">
                    <a:moveTo>
                      <a:pt x="241" y="0"/>
                    </a:moveTo>
                    <a:cubicBezTo>
                      <a:pt x="100" y="0"/>
                      <a:pt x="0" y="17"/>
                      <a:pt x="0" y="50"/>
                    </a:cubicBezTo>
                    <a:cubicBezTo>
                      <a:pt x="0" y="75"/>
                      <a:pt x="108" y="100"/>
                      <a:pt x="241" y="100"/>
                    </a:cubicBezTo>
                    <a:cubicBezTo>
                      <a:pt x="373" y="100"/>
                      <a:pt x="489" y="75"/>
                      <a:pt x="489" y="50"/>
                    </a:cubicBezTo>
                    <a:cubicBezTo>
                      <a:pt x="489" y="25"/>
                      <a:pt x="381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5"/>
              <p:cNvSpPr/>
              <p:nvPr/>
            </p:nvSpPr>
            <p:spPr>
              <a:xfrm>
                <a:off x="-2966552" y="7046800"/>
                <a:ext cx="23308" cy="4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00" extrusionOk="0">
                    <a:moveTo>
                      <a:pt x="241" y="0"/>
                    </a:moveTo>
                    <a:cubicBezTo>
                      <a:pt x="108" y="0"/>
                      <a:pt x="1" y="17"/>
                      <a:pt x="1" y="50"/>
                    </a:cubicBezTo>
                    <a:cubicBezTo>
                      <a:pt x="1" y="75"/>
                      <a:pt x="100" y="100"/>
                      <a:pt x="241" y="100"/>
                    </a:cubicBezTo>
                    <a:cubicBezTo>
                      <a:pt x="382" y="100"/>
                      <a:pt x="481" y="75"/>
                      <a:pt x="481" y="50"/>
                    </a:cubicBezTo>
                    <a:cubicBezTo>
                      <a:pt x="481" y="25"/>
                      <a:pt x="374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5"/>
              <p:cNvSpPr/>
              <p:nvPr/>
            </p:nvSpPr>
            <p:spPr>
              <a:xfrm>
                <a:off x="-3068296" y="7178236"/>
                <a:ext cx="38493" cy="34943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226" extrusionOk="0">
                    <a:moveTo>
                      <a:pt x="796" y="0"/>
                    </a:moveTo>
                    <a:lnTo>
                      <a:pt x="796" y="0"/>
                    </a:lnTo>
                    <a:cubicBezTo>
                      <a:pt x="588" y="1798"/>
                      <a:pt x="191" y="5427"/>
                      <a:pt x="0" y="7225"/>
                    </a:cubicBezTo>
                    <a:cubicBezTo>
                      <a:pt x="207" y="5427"/>
                      <a:pt x="605" y="1798"/>
                      <a:pt x="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3" name="Google Shape;2193;p35"/>
            <p:cNvGrpSpPr/>
            <p:nvPr/>
          </p:nvGrpSpPr>
          <p:grpSpPr>
            <a:xfrm>
              <a:off x="1807657" y="3878384"/>
              <a:ext cx="437078" cy="810495"/>
              <a:chOff x="-5583273" y="7031568"/>
              <a:chExt cx="297737" cy="552146"/>
            </a:xfrm>
          </p:grpSpPr>
          <p:sp>
            <p:nvSpPr>
              <p:cNvPr id="2194" name="Google Shape;2194;p35"/>
              <p:cNvSpPr/>
              <p:nvPr/>
            </p:nvSpPr>
            <p:spPr>
              <a:xfrm>
                <a:off x="-5377754" y="7136939"/>
                <a:ext cx="92218" cy="446775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9239" extrusionOk="0">
                    <a:moveTo>
                      <a:pt x="1" y="1"/>
                    </a:moveTo>
                    <a:lnTo>
                      <a:pt x="887" y="8551"/>
                    </a:lnTo>
                    <a:cubicBezTo>
                      <a:pt x="920" y="8924"/>
                      <a:pt x="630" y="9239"/>
                      <a:pt x="266" y="9239"/>
                    </a:cubicBezTo>
                    <a:lnTo>
                      <a:pt x="1252" y="9239"/>
                    </a:lnTo>
                    <a:cubicBezTo>
                      <a:pt x="1616" y="9239"/>
                      <a:pt x="1906" y="8924"/>
                      <a:pt x="1873" y="8551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5"/>
              <p:cNvSpPr/>
              <p:nvPr/>
            </p:nvSpPr>
            <p:spPr>
              <a:xfrm>
                <a:off x="-5583273" y="7136939"/>
                <a:ext cx="92169" cy="446775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9239" extrusionOk="0">
                    <a:moveTo>
                      <a:pt x="920" y="1"/>
                    </a:moveTo>
                    <a:lnTo>
                      <a:pt x="42" y="8551"/>
                    </a:lnTo>
                    <a:cubicBezTo>
                      <a:pt x="0" y="8924"/>
                      <a:pt x="290" y="9239"/>
                      <a:pt x="663" y="9239"/>
                    </a:cubicBezTo>
                    <a:lnTo>
                      <a:pt x="1641" y="9239"/>
                    </a:lnTo>
                    <a:cubicBezTo>
                      <a:pt x="1276" y="9239"/>
                      <a:pt x="986" y="8924"/>
                      <a:pt x="1019" y="8551"/>
                    </a:cubicBezTo>
                    <a:lnTo>
                      <a:pt x="19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5"/>
              <p:cNvSpPr/>
              <p:nvPr/>
            </p:nvSpPr>
            <p:spPr>
              <a:xfrm>
                <a:off x="-5536028" y="7136939"/>
                <a:ext cx="202811" cy="446775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9239" extrusionOk="0">
                    <a:moveTo>
                      <a:pt x="921" y="1"/>
                    </a:moveTo>
                    <a:lnTo>
                      <a:pt x="42" y="8551"/>
                    </a:lnTo>
                    <a:cubicBezTo>
                      <a:pt x="1" y="8924"/>
                      <a:pt x="291" y="9239"/>
                      <a:pt x="664" y="9239"/>
                    </a:cubicBezTo>
                    <a:lnTo>
                      <a:pt x="3539" y="9239"/>
                    </a:lnTo>
                    <a:cubicBezTo>
                      <a:pt x="3903" y="9239"/>
                      <a:pt x="4193" y="8916"/>
                      <a:pt x="4160" y="8551"/>
                    </a:cubicBezTo>
                    <a:lnTo>
                      <a:pt x="3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5"/>
              <p:cNvSpPr/>
              <p:nvPr/>
            </p:nvSpPr>
            <p:spPr>
              <a:xfrm>
                <a:off x="-5556048" y="7339266"/>
                <a:ext cx="243673" cy="223218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4616" extrusionOk="0">
                    <a:moveTo>
                      <a:pt x="440" y="1"/>
                    </a:moveTo>
                    <a:lnTo>
                      <a:pt x="25" y="4052"/>
                    </a:lnTo>
                    <a:cubicBezTo>
                      <a:pt x="1" y="4351"/>
                      <a:pt x="233" y="4608"/>
                      <a:pt x="531" y="4616"/>
                    </a:cubicBezTo>
                    <a:lnTo>
                      <a:pt x="4500" y="4616"/>
                    </a:lnTo>
                    <a:cubicBezTo>
                      <a:pt x="4806" y="4608"/>
                      <a:pt x="5038" y="4351"/>
                      <a:pt x="5005" y="4052"/>
                    </a:cubicBezTo>
                    <a:lnTo>
                      <a:pt x="45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5"/>
              <p:cNvSpPr/>
              <p:nvPr/>
            </p:nvSpPr>
            <p:spPr>
              <a:xfrm>
                <a:off x="-5534819" y="7321664"/>
                <a:ext cx="200635" cy="32786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678" extrusionOk="0">
                    <a:moveTo>
                      <a:pt x="2049" y="0"/>
                    </a:moveTo>
                    <a:cubicBezTo>
                      <a:pt x="1434" y="0"/>
                      <a:pt x="730" y="91"/>
                      <a:pt x="1" y="365"/>
                    </a:cubicBezTo>
                    <a:cubicBezTo>
                      <a:pt x="1" y="365"/>
                      <a:pt x="803" y="678"/>
                      <a:pt x="2031" y="678"/>
                    </a:cubicBezTo>
                    <a:cubicBezTo>
                      <a:pt x="2645" y="678"/>
                      <a:pt x="3365" y="600"/>
                      <a:pt x="4143" y="365"/>
                    </a:cubicBezTo>
                    <a:cubicBezTo>
                      <a:pt x="4149" y="365"/>
                      <a:pt x="3278" y="0"/>
                      <a:pt x="2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5"/>
              <p:cNvSpPr/>
              <p:nvPr/>
            </p:nvSpPr>
            <p:spPr>
              <a:xfrm>
                <a:off x="-5497535" y="7411319"/>
                <a:ext cx="26500" cy="454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4" extrusionOk="0">
                    <a:moveTo>
                      <a:pt x="277" y="0"/>
                    </a:moveTo>
                    <a:cubicBezTo>
                      <a:pt x="180" y="0"/>
                      <a:pt x="83" y="31"/>
                      <a:pt x="0" y="93"/>
                    </a:cubicBezTo>
                    <a:cubicBezTo>
                      <a:pt x="83" y="40"/>
                      <a:pt x="178" y="13"/>
                      <a:pt x="274" y="13"/>
                    </a:cubicBezTo>
                    <a:cubicBezTo>
                      <a:pt x="369" y="13"/>
                      <a:pt x="464" y="40"/>
                      <a:pt x="547" y="93"/>
                    </a:cubicBezTo>
                    <a:cubicBezTo>
                      <a:pt x="468" y="31"/>
                      <a:pt x="373" y="0"/>
                      <a:pt x="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5"/>
              <p:cNvSpPr/>
              <p:nvPr/>
            </p:nvSpPr>
            <p:spPr>
              <a:xfrm>
                <a:off x="-5383750" y="7512676"/>
                <a:ext cx="26500" cy="454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4" extrusionOk="0">
                    <a:moveTo>
                      <a:pt x="271" y="0"/>
                    </a:moveTo>
                    <a:cubicBezTo>
                      <a:pt x="174" y="0"/>
                      <a:pt x="79" y="31"/>
                      <a:pt x="0" y="94"/>
                    </a:cubicBezTo>
                    <a:cubicBezTo>
                      <a:pt x="83" y="40"/>
                      <a:pt x="176" y="13"/>
                      <a:pt x="271" y="13"/>
                    </a:cubicBezTo>
                    <a:cubicBezTo>
                      <a:pt x="365" y="13"/>
                      <a:pt x="460" y="40"/>
                      <a:pt x="547" y="94"/>
                    </a:cubicBezTo>
                    <a:cubicBezTo>
                      <a:pt x="464" y="31"/>
                      <a:pt x="367" y="0"/>
                      <a:pt x="2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5"/>
              <p:cNvSpPr/>
              <p:nvPr/>
            </p:nvSpPr>
            <p:spPr>
              <a:xfrm>
                <a:off x="-5447485" y="7446572"/>
                <a:ext cx="26500" cy="454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94" extrusionOk="0">
                    <a:moveTo>
                      <a:pt x="271" y="0"/>
                    </a:moveTo>
                    <a:cubicBezTo>
                      <a:pt x="175" y="0"/>
                      <a:pt x="80" y="31"/>
                      <a:pt x="1" y="94"/>
                    </a:cubicBezTo>
                    <a:cubicBezTo>
                      <a:pt x="84" y="40"/>
                      <a:pt x="177" y="13"/>
                      <a:pt x="271" y="13"/>
                    </a:cubicBezTo>
                    <a:cubicBezTo>
                      <a:pt x="365" y="13"/>
                      <a:pt x="461" y="40"/>
                      <a:pt x="548" y="94"/>
                    </a:cubicBezTo>
                    <a:cubicBezTo>
                      <a:pt x="465" y="31"/>
                      <a:pt x="368" y="0"/>
                      <a:pt x="2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5"/>
              <p:cNvSpPr/>
              <p:nvPr/>
            </p:nvSpPr>
            <p:spPr>
              <a:xfrm>
                <a:off x="-5513590" y="7484726"/>
                <a:ext cx="52129" cy="6480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34" extrusionOk="0">
                    <a:moveTo>
                      <a:pt x="300" y="31"/>
                    </a:moveTo>
                    <a:cubicBezTo>
                      <a:pt x="194" y="31"/>
                      <a:pt x="82" y="65"/>
                      <a:pt x="1" y="125"/>
                    </a:cubicBezTo>
                    <a:lnTo>
                      <a:pt x="9" y="125"/>
                    </a:lnTo>
                    <a:cubicBezTo>
                      <a:pt x="89" y="69"/>
                      <a:pt x="182" y="42"/>
                      <a:pt x="276" y="42"/>
                    </a:cubicBezTo>
                    <a:cubicBezTo>
                      <a:pt x="368" y="42"/>
                      <a:pt x="461" y="68"/>
                      <a:pt x="542" y="118"/>
                    </a:cubicBezTo>
                    <a:lnTo>
                      <a:pt x="542" y="118"/>
                    </a:lnTo>
                    <a:cubicBezTo>
                      <a:pt x="485" y="59"/>
                      <a:pt x="395" y="31"/>
                      <a:pt x="300" y="31"/>
                    </a:cubicBezTo>
                    <a:close/>
                    <a:moveTo>
                      <a:pt x="812" y="0"/>
                    </a:moveTo>
                    <a:cubicBezTo>
                      <a:pt x="713" y="0"/>
                      <a:pt x="615" y="42"/>
                      <a:pt x="549" y="123"/>
                    </a:cubicBezTo>
                    <a:lnTo>
                      <a:pt x="549" y="123"/>
                    </a:lnTo>
                    <a:cubicBezTo>
                      <a:pt x="547" y="121"/>
                      <a:pt x="544" y="120"/>
                      <a:pt x="542" y="118"/>
                    </a:cubicBezTo>
                    <a:lnTo>
                      <a:pt x="542" y="118"/>
                    </a:lnTo>
                    <a:cubicBezTo>
                      <a:pt x="544" y="120"/>
                      <a:pt x="546" y="122"/>
                      <a:pt x="548" y="125"/>
                    </a:cubicBezTo>
                    <a:cubicBezTo>
                      <a:pt x="548" y="124"/>
                      <a:pt x="549" y="124"/>
                      <a:pt x="549" y="123"/>
                    </a:cubicBezTo>
                    <a:lnTo>
                      <a:pt x="549" y="123"/>
                    </a:lnTo>
                    <a:cubicBezTo>
                      <a:pt x="554" y="126"/>
                      <a:pt x="559" y="130"/>
                      <a:pt x="564" y="133"/>
                    </a:cubicBezTo>
                    <a:cubicBezTo>
                      <a:pt x="632" y="52"/>
                      <a:pt x="729" y="11"/>
                      <a:pt x="825" y="11"/>
                    </a:cubicBezTo>
                    <a:cubicBezTo>
                      <a:pt x="917" y="11"/>
                      <a:pt x="1009" y="48"/>
                      <a:pt x="1078" y="125"/>
                    </a:cubicBezTo>
                    <a:cubicBezTo>
                      <a:pt x="1045" y="83"/>
                      <a:pt x="1003" y="58"/>
                      <a:pt x="962" y="34"/>
                    </a:cubicBezTo>
                    <a:cubicBezTo>
                      <a:pt x="914" y="11"/>
                      <a:pt x="863" y="0"/>
                      <a:pt x="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5"/>
              <p:cNvSpPr/>
              <p:nvPr/>
            </p:nvSpPr>
            <p:spPr>
              <a:xfrm>
                <a:off x="-5416633" y="7386221"/>
                <a:ext cx="52129" cy="6818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41" extrusionOk="0">
                    <a:moveTo>
                      <a:pt x="818" y="1"/>
                    </a:moveTo>
                    <a:cubicBezTo>
                      <a:pt x="716" y="1"/>
                      <a:pt x="615" y="45"/>
                      <a:pt x="548" y="124"/>
                    </a:cubicBezTo>
                    <a:cubicBezTo>
                      <a:pt x="491" y="62"/>
                      <a:pt x="396" y="33"/>
                      <a:pt x="295" y="33"/>
                    </a:cubicBezTo>
                    <a:cubicBezTo>
                      <a:pt x="191" y="33"/>
                      <a:pt x="81" y="65"/>
                      <a:pt x="1" y="124"/>
                    </a:cubicBezTo>
                    <a:lnTo>
                      <a:pt x="9" y="132"/>
                    </a:lnTo>
                    <a:cubicBezTo>
                      <a:pt x="91" y="75"/>
                      <a:pt x="186" y="46"/>
                      <a:pt x="282" y="46"/>
                    </a:cubicBezTo>
                    <a:cubicBezTo>
                      <a:pt x="381" y="46"/>
                      <a:pt x="480" y="77"/>
                      <a:pt x="564" y="140"/>
                    </a:cubicBezTo>
                    <a:cubicBezTo>
                      <a:pt x="631" y="56"/>
                      <a:pt x="726" y="15"/>
                      <a:pt x="822" y="15"/>
                    </a:cubicBezTo>
                    <a:cubicBezTo>
                      <a:pt x="915" y="15"/>
                      <a:pt x="1008" y="54"/>
                      <a:pt x="1078" y="132"/>
                    </a:cubicBezTo>
                    <a:cubicBezTo>
                      <a:pt x="1045" y="90"/>
                      <a:pt x="1003" y="57"/>
                      <a:pt x="962" y="32"/>
                    </a:cubicBezTo>
                    <a:cubicBezTo>
                      <a:pt x="916" y="11"/>
                      <a:pt x="867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5"/>
              <p:cNvSpPr/>
              <p:nvPr/>
            </p:nvSpPr>
            <p:spPr>
              <a:xfrm>
                <a:off x="-5541202" y="7150575"/>
                <a:ext cx="213595" cy="8076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167" extrusionOk="0">
                    <a:moveTo>
                      <a:pt x="25" y="0"/>
                    </a:moveTo>
                    <a:lnTo>
                      <a:pt x="0" y="166"/>
                    </a:lnTo>
                    <a:lnTo>
                      <a:pt x="4416" y="166"/>
                    </a:lnTo>
                    <a:lnTo>
                      <a:pt x="4400" y="0"/>
                    </a:lnTo>
                    <a:close/>
                  </a:path>
                </a:pathLst>
              </a:custGeom>
              <a:solidFill>
                <a:srgbClr val="D2955C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5"/>
              <p:cNvSpPr/>
              <p:nvPr/>
            </p:nvSpPr>
            <p:spPr>
              <a:xfrm>
                <a:off x="-5555661" y="7141774"/>
                <a:ext cx="242851" cy="8849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83" extrusionOk="0">
                    <a:moveTo>
                      <a:pt x="1" y="0"/>
                    </a:moveTo>
                    <a:lnTo>
                      <a:pt x="1" y="182"/>
                    </a:lnTo>
                    <a:lnTo>
                      <a:pt x="5022" y="182"/>
                    </a:lnTo>
                    <a:lnTo>
                      <a:pt x="5022" y="0"/>
                    </a:ln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5"/>
              <p:cNvSpPr/>
              <p:nvPr/>
            </p:nvSpPr>
            <p:spPr>
              <a:xfrm>
                <a:off x="-5555661" y="7122915"/>
                <a:ext cx="242851" cy="18908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391" extrusionOk="0">
                    <a:moveTo>
                      <a:pt x="241" y="1"/>
                    </a:moveTo>
                    <a:cubicBezTo>
                      <a:pt x="109" y="1"/>
                      <a:pt x="1" y="108"/>
                      <a:pt x="1" y="241"/>
                    </a:cubicBezTo>
                    <a:lnTo>
                      <a:pt x="1" y="390"/>
                    </a:lnTo>
                    <a:lnTo>
                      <a:pt x="5022" y="390"/>
                    </a:lnTo>
                    <a:lnTo>
                      <a:pt x="5022" y="241"/>
                    </a:lnTo>
                    <a:cubicBezTo>
                      <a:pt x="5022" y="108"/>
                      <a:pt x="4914" y="1"/>
                      <a:pt x="4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5"/>
              <p:cNvSpPr/>
              <p:nvPr/>
            </p:nvSpPr>
            <p:spPr>
              <a:xfrm>
                <a:off x="-5451064" y="7031568"/>
                <a:ext cx="115429" cy="91831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1899" extrusionOk="0">
                    <a:moveTo>
                      <a:pt x="348" y="1"/>
                    </a:moveTo>
                    <a:cubicBezTo>
                      <a:pt x="232" y="1"/>
                      <a:pt x="116" y="9"/>
                      <a:pt x="0" y="34"/>
                    </a:cubicBezTo>
                    <a:cubicBezTo>
                      <a:pt x="928" y="191"/>
                      <a:pt x="1633" y="953"/>
                      <a:pt x="1707" y="1898"/>
                    </a:cubicBezTo>
                    <a:lnTo>
                      <a:pt x="2387" y="1898"/>
                    </a:lnTo>
                    <a:cubicBezTo>
                      <a:pt x="2304" y="829"/>
                      <a:pt x="1417" y="1"/>
                      <a:pt x="348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5"/>
              <p:cNvSpPr/>
              <p:nvPr/>
            </p:nvSpPr>
            <p:spPr>
              <a:xfrm>
                <a:off x="-5533223" y="7032776"/>
                <a:ext cx="164754" cy="90187"/>
              </a:xfrm>
              <a:custGeom>
                <a:avLst/>
                <a:gdLst/>
                <a:ahLst/>
                <a:cxnLst/>
                <a:rect l="l" t="t" r="r" b="b"/>
                <a:pathLst>
                  <a:path w="3407" h="1865" extrusionOk="0">
                    <a:moveTo>
                      <a:pt x="1699" y="1"/>
                    </a:moveTo>
                    <a:cubicBezTo>
                      <a:pt x="771" y="158"/>
                      <a:pt x="75" y="928"/>
                      <a:pt x="1" y="1865"/>
                    </a:cubicBezTo>
                    <a:lnTo>
                      <a:pt x="3406" y="1865"/>
                    </a:lnTo>
                    <a:cubicBezTo>
                      <a:pt x="3332" y="928"/>
                      <a:pt x="2627" y="158"/>
                      <a:pt x="16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5"/>
              <p:cNvSpPr/>
              <p:nvPr/>
            </p:nvSpPr>
            <p:spPr>
              <a:xfrm>
                <a:off x="-5513977" y="7051684"/>
                <a:ext cx="69345" cy="55224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142" extrusionOk="0">
                    <a:moveTo>
                      <a:pt x="903" y="1"/>
                    </a:moveTo>
                    <a:cubicBezTo>
                      <a:pt x="746" y="1"/>
                      <a:pt x="571" y="59"/>
                      <a:pt x="415" y="173"/>
                    </a:cubicBezTo>
                    <a:cubicBezTo>
                      <a:pt x="117" y="405"/>
                      <a:pt x="1" y="761"/>
                      <a:pt x="158" y="985"/>
                    </a:cubicBezTo>
                    <a:cubicBezTo>
                      <a:pt x="238" y="1090"/>
                      <a:pt x="368" y="1141"/>
                      <a:pt x="516" y="1141"/>
                    </a:cubicBezTo>
                    <a:cubicBezTo>
                      <a:pt x="672" y="1141"/>
                      <a:pt x="849" y="1083"/>
                      <a:pt x="1011" y="968"/>
                    </a:cubicBezTo>
                    <a:cubicBezTo>
                      <a:pt x="1318" y="745"/>
                      <a:pt x="1434" y="380"/>
                      <a:pt x="1268" y="165"/>
                    </a:cubicBezTo>
                    <a:cubicBezTo>
                      <a:pt x="1187" y="55"/>
                      <a:pt x="1054" y="1"/>
                      <a:pt x="903" y="1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5"/>
              <p:cNvSpPr/>
              <p:nvPr/>
            </p:nvSpPr>
            <p:spPr>
              <a:xfrm>
                <a:off x="-5445068" y="7036790"/>
                <a:ext cx="25678" cy="5271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09" extrusionOk="0">
                    <a:moveTo>
                      <a:pt x="266" y="0"/>
                    </a:moveTo>
                    <a:cubicBezTo>
                      <a:pt x="125" y="0"/>
                      <a:pt x="1" y="25"/>
                      <a:pt x="1" y="50"/>
                    </a:cubicBezTo>
                    <a:cubicBezTo>
                      <a:pt x="1" y="83"/>
                      <a:pt x="117" y="108"/>
                      <a:pt x="266" y="108"/>
                    </a:cubicBezTo>
                    <a:cubicBezTo>
                      <a:pt x="415" y="108"/>
                      <a:pt x="531" y="83"/>
                      <a:pt x="531" y="50"/>
                    </a:cubicBezTo>
                    <a:cubicBezTo>
                      <a:pt x="531" y="25"/>
                      <a:pt x="415" y="0"/>
                      <a:pt x="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5"/>
              <p:cNvSpPr/>
              <p:nvPr/>
            </p:nvSpPr>
            <p:spPr>
              <a:xfrm>
                <a:off x="-5423017" y="7046800"/>
                <a:ext cx="23695" cy="483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0" extrusionOk="0">
                    <a:moveTo>
                      <a:pt x="241" y="0"/>
                    </a:moveTo>
                    <a:cubicBezTo>
                      <a:pt x="108" y="0"/>
                      <a:pt x="0" y="17"/>
                      <a:pt x="0" y="50"/>
                    </a:cubicBezTo>
                    <a:cubicBezTo>
                      <a:pt x="0" y="75"/>
                      <a:pt x="108" y="100"/>
                      <a:pt x="241" y="100"/>
                    </a:cubicBezTo>
                    <a:cubicBezTo>
                      <a:pt x="381" y="100"/>
                      <a:pt x="489" y="75"/>
                      <a:pt x="489" y="50"/>
                    </a:cubicBezTo>
                    <a:cubicBezTo>
                      <a:pt x="489" y="25"/>
                      <a:pt x="381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5"/>
              <p:cNvSpPr/>
              <p:nvPr/>
            </p:nvSpPr>
            <p:spPr>
              <a:xfrm>
                <a:off x="-5464701" y="7046800"/>
                <a:ext cx="23308" cy="4836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00" extrusionOk="0">
                    <a:moveTo>
                      <a:pt x="241" y="0"/>
                    </a:moveTo>
                    <a:cubicBezTo>
                      <a:pt x="108" y="0"/>
                      <a:pt x="1" y="17"/>
                      <a:pt x="1" y="50"/>
                    </a:cubicBezTo>
                    <a:cubicBezTo>
                      <a:pt x="1" y="75"/>
                      <a:pt x="100" y="100"/>
                      <a:pt x="241" y="100"/>
                    </a:cubicBezTo>
                    <a:cubicBezTo>
                      <a:pt x="382" y="100"/>
                      <a:pt x="481" y="75"/>
                      <a:pt x="481" y="50"/>
                    </a:cubicBezTo>
                    <a:cubicBezTo>
                      <a:pt x="481" y="25"/>
                      <a:pt x="373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5"/>
              <p:cNvSpPr/>
              <p:nvPr/>
            </p:nvSpPr>
            <p:spPr>
              <a:xfrm>
                <a:off x="-5566445" y="7178236"/>
                <a:ext cx="38493" cy="349431"/>
              </a:xfrm>
              <a:custGeom>
                <a:avLst/>
                <a:gdLst/>
                <a:ahLst/>
                <a:cxnLst/>
                <a:rect l="l" t="t" r="r" b="b"/>
                <a:pathLst>
                  <a:path w="796" h="7226" extrusionOk="0">
                    <a:moveTo>
                      <a:pt x="796" y="0"/>
                    </a:moveTo>
                    <a:cubicBezTo>
                      <a:pt x="588" y="1798"/>
                      <a:pt x="191" y="5427"/>
                      <a:pt x="0" y="7225"/>
                    </a:cubicBezTo>
                    <a:cubicBezTo>
                      <a:pt x="207" y="5427"/>
                      <a:pt x="605" y="1798"/>
                      <a:pt x="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812;p35">
            <a:extLst>
              <a:ext uri="{FF2B5EF4-FFF2-40B4-BE49-F238E27FC236}">
                <a16:creationId xmlns:a16="http://schemas.microsoft.com/office/drawing/2014/main" id="{551BF8FA-A503-D8B4-1808-E992E17CEFC1}"/>
              </a:ext>
            </a:extLst>
          </p:cNvPr>
          <p:cNvSpPr txBox="1">
            <a:spLocks/>
          </p:cNvSpPr>
          <p:nvPr/>
        </p:nvSpPr>
        <p:spPr>
          <a:xfrm>
            <a:off x="2614781" y="2038678"/>
            <a:ext cx="378760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17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endParaRPr lang="en-US" sz="1400" dirty="0"/>
          </a:p>
        </p:txBody>
      </p:sp>
      <p:sp>
        <p:nvSpPr>
          <p:cNvPr id="5" name="Google Shape;1812;p35">
            <a:extLst>
              <a:ext uri="{FF2B5EF4-FFF2-40B4-BE49-F238E27FC236}">
                <a16:creationId xmlns:a16="http://schemas.microsoft.com/office/drawing/2014/main" id="{5D4D3AE0-6302-2D3C-243B-58A5A02D6DFF}"/>
              </a:ext>
            </a:extLst>
          </p:cNvPr>
          <p:cNvSpPr txBox="1">
            <a:spLocks/>
          </p:cNvSpPr>
          <p:nvPr/>
        </p:nvSpPr>
        <p:spPr>
          <a:xfrm>
            <a:off x="42589" y="3139552"/>
            <a:ext cx="378760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17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400" dirty="0"/>
              <a:t>Submitted to:</a:t>
            </a:r>
          </a:p>
          <a:p>
            <a:pPr marL="0" indent="0"/>
            <a:r>
              <a:rPr lang="en-US" sz="1400" dirty="0" err="1"/>
              <a:t>Eurisko</a:t>
            </a:r>
            <a:r>
              <a:rPr lang="en-US" sz="1400" dirty="0"/>
              <a:t> AI Team</a:t>
            </a:r>
          </a:p>
        </p:txBody>
      </p:sp>
      <p:sp>
        <p:nvSpPr>
          <p:cNvPr id="8" name="Google Shape;1812;p35">
            <a:extLst>
              <a:ext uri="{FF2B5EF4-FFF2-40B4-BE49-F238E27FC236}">
                <a16:creationId xmlns:a16="http://schemas.microsoft.com/office/drawing/2014/main" id="{0B7F84AC-DA75-AD70-9017-BBACEB02676F}"/>
              </a:ext>
            </a:extLst>
          </p:cNvPr>
          <p:cNvSpPr txBox="1">
            <a:spLocks/>
          </p:cNvSpPr>
          <p:nvPr/>
        </p:nvSpPr>
        <p:spPr>
          <a:xfrm>
            <a:off x="2647960" y="2155963"/>
            <a:ext cx="3787609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17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tamaran"/>
              <a:buNone/>
              <a:defRPr sz="2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1600" dirty="0"/>
              <a:t>Academy Final Project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p47"/>
          <p:cNvSpPr txBox="1">
            <a:spLocks noGrp="1"/>
          </p:cNvSpPr>
          <p:nvPr>
            <p:ph type="title"/>
          </p:nvPr>
        </p:nvSpPr>
        <p:spPr>
          <a:xfrm flipH="1">
            <a:off x="793000" y="249572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George </a:t>
            </a:r>
            <a:r>
              <a:rPr lang="en-US" dirty="0" err="1"/>
              <a:t>Fuechsel</a:t>
            </a:r>
            <a:endParaRPr dirty="0"/>
          </a:p>
        </p:txBody>
      </p:sp>
      <p:sp>
        <p:nvSpPr>
          <p:cNvPr id="3685" name="Google Shape;3685;p47"/>
          <p:cNvSpPr txBox="1">
            <a:spLocks noGrp="1"/>
          </p:cNvSpPr>
          <p:nvPr>
            <p:ph type="subTitle" idx="1"/>
          </p:nvPr>
        </p:nvSpPr>
        <p:spPr>
          <a:xfrm flipH="1">
            <a:off x="793000" y="1037350"/>
            <a:ext cx="53538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“Garbage in, Garbage out”</a:t>
            </a:r>
            <a:endParaRPr sz="3500" dirty="0"/>
          </a:p>
        </p:txBody>
      </p:sp>
      <p:grpSp>
        <p:nvGrpSpPr>
          <p:cNvPr id="3686" name="Google Shape;3686;p47"/>
          <p:cNvGrpSpPr/>
          <p:nvPr/>
        </p:nvGrpSpPr>
        <p:grpSpPr>
          <a:xfrm flipH="1">
            <a:off x="5563190" y="3386489"/>
            <a:ext cx="2746281" cy="1497826"/>
            <a:chOff x="5577550" y="4017125"/>
            <a:chExt cx="1087550" cy="593175"/>
          </a:xfrm>
        </p:grpSpPr>
        <p:sp>
          <p:nvSpPr>
            <p:cNvPr id="3687" name="Google Shape;3687;p47"/>
            <p:cNvSpPr/>
            <p:nvPr/>
          </p:nvSpPr>
          <p:spPr>
            <a:xfrm>
              <a:off x="6319700" y="4021275"/>
              <a:ext cx="64375" cy="57650"/>
            </a:xfrm>
            <a:custGeom>
              <a:avLst/>
              <a:gdLst/>
              <a:ahLst/>
              <a:cxnLst/>
              <a:rect l="l" t="t" r="r" b="b"/>
              <a:pathLst>
                <a:path w="2575" h="2306" extrusionOk="0">
                  <a:moveTo>
                    <a:pt x="1830" y="1"/>
                  </a:moveTo>
                  <a:cubicBezTo>
                    <a:pt x="1333" y="1"/>
                    <a:pt x="629" y="425"/>
                    <a:pt x="270" y="669"/>
                  </a:cubicBezTo>
                  <a:cubicBezTo>
                    <a:pt x="96" y="773"/>
                    <a:pt x="1" y="964"/>
                    <a:pt x="9" y="1163"/>
                  </a:cubicBezTo>
                  <a:cubicBezTo>
                    <a:pt x="53" y="1884"/>
                    <a:pt x="886" y="2170"/>
                    <a:pt x="1606" y="2292"/>
                  </a:cubicBezTo>
                  <a:cubicBezTo>
                    <a:pt x="1656" y="2301"/>
                    <a:pt x="1705" y="2305"/>
                    <a:pt x="1753" y="2305"/>
                  </a:cubicBezTo>
                  <a:cubicBezTo>
                    <a:pt x="2203" y="2305"/>
                    <a:pt x="2575" y="1920"/>
                    <a:pt x="2543" y="1450"/>
                  </a:cubicBezTo>
                  <a:cubicBezTo>
                    <a:pt x="2517" y="1224"/>
                    <a:pt x="2491" y="999"/>
                    <a:pt x="2491" y="860"/>
                  </a:cubicBezTo>
                  <a:cubicBezTo>
                    <a:pt x="2500" y="582"/>
                    <a:pt x="2396" y="304"/>
                    <a:pt x="2187" y="113"/>
                  </a:cubicBezTo>
                  <a:cubicBezTo>
                    <a:pt x="2093" y="34"/>
                    <a:pt x="1970" y="1"/>
                    <a:pt x="1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7"/>
            <p:cNvSpPr/>
            <p:nvPr/>
          </p:nvSpPr>
          <p:spPr>
            <a:xfrm>
              <a:off x="6326425" y="4021175"/>
              <a:ext cx="56000" cy="35875"/>
            </a:xfrm>
            <a:custGeom>
              <a:avLst/>
              <a:gdLst/>
              <a:ahLst/>
              <a:cxnLst/>
              <a:rect l="l" t="t" r="r" b="b"/>
              <a:pathLst>
                <a:path w="2240" h="1435" extrusionOk="0">
                  <a:moveTo>
                    <a:pt x="1565" y="1"/>
                  </a:moveTo>
                  <a:cubicBezTo>
                    <a:pt x="1066" y="1"/>
                    <a:pt x="359" y="427"/>
                    <a:pt x="1" y="664"/>
                  </a:cubicBezTo>
                  <a:cubicBezTo>
                    <a:pt x="157" y="890"/>
                    <a:pt x="356" y="1081"/>
                    <a:pt x="582" y="1228"/>
                  </a:cubicBezTo>
                  <a:cubicBezTo>
                    <a:pt x="779" y="1373"/>
                    <a:pt x="983" y="1435"/>
                    <a:pt x="1182" y="1435"/>
                  </a:cubicBezTo>
                  <a:cubicBezTo>
                    <a:pt x="1589" y="1435"/>
                    <a:pt x="1974" y="1179"/>
                    <a:pt x="2231" y="864"/>
                  </a:cubicBezTo>
                  <a:cubicBezTo>
                    <a:pt x="2240" y="577"/>
                    <a:pt x="2127" y="308"/>
                    <a:pt x="1927" y="117"/>
                  </a:cubicBezTo>
                  <a:cubicBezTo>
                    <a:pt x="1831" y="35"/>
                    <a:pt x="1707" y="1"/>
                    <a:pt x="156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7"/>
            <p:cNvSpPr/>
            <p:nvPr/>
          </p:nvSpPr>
          <p:spPr>
            <a:xfrm>
              <a:off x="6345950" y="4026700"/>
              <a:ext cx="13925" cy="10225"/>
            </a:xfrm>
            <a:custGeom>
              <a:avLst/>
              <a:gdLst/>
              <a:ahLst/>
              <a:cxnLst/>
              <a:rect l="l" t="t" r="r" b="b"/>
              <a:pathLst>
                <a:path w="557" h="409" extrusionOk="0">
                  <a:moveTo>
                    <a:pt x="278" y="1"/>
                  </a:moveTo>
                  <a:cubicBezTo>
                    <a:pt x="122" y="1"/>
                    <a:pt x="1" y="87"/>
                    <a:pt x="1" y="200"/>
                  </a:cubicBezTo>
                  <a:cubicBezTo>
                    <a:pt x="1" y="313"/>
                    <a:pt x="122" y="408"/>
                    <a:pt x="278" y="408"/>
                  </a:cubicBezTo>
                  <a:cubicBezTo>
                    <a:pt x="435" y="408"/>
                    <a:pt x="556" y="313"/>
                    <a:pt x="556" y="200"/>
                  </a:cubicBezTo>
                  <a:cubicBezTo>
                    <a:pt x="556" y="87"/>
                    <a:pt x="435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7"/>
            <p:cNvSpPr/>
            <p:nvPr/>
          </p:nvSpPr>
          <p:spPr>
            <a:xfrm>
              <a:off x="6365700" y="4035825"/>
              <a:ext cx="5650" cy="3475"/>
            </a:xfrm>
            <a:custGeom>
              <a:avLst/>
              <a:gdLst/>
              <a:ahLst/>
              <a:cxnLst/>
              <a:rect l="l" t="t" r="r" b="b"/>
              <a:pathLst>
                <a:path w="226" h="139" extrusionOk="0">
                  <a:moveTo>
                    <a:pt x="113" y="0"/>
                  </a:moveTo>
                  <a:cubicBezTo>
                    <a:pt x="52" y="0"/>
                    <a:pt x="0" y="35"/>
                    <a:pt x="0" y="69"/>
                  </a:cubicBezTo>
                  <a:cubicBezTo>
                    <a:pt x="0" y="113"/>
                    <a:pt x="52" y="139"/>
                    <a:pt x="113" y="139"/>
                  </a:cubicBezTo>
                  <a:cubicBezTo>
                    <a:pt x="174" y="139"/>
                    <a:pt x="226" y="113"/>
                    <a:pt x="226" y="69"/>
                  </a:cubicBezTo>
                  <a:cubicBezTo>
                    <a:pt x="226" y="35"/>
                    <a:pt x="174" y="0"/>
                    <a:pt x="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7"/>
            <p:cNvSpPr/>
            <p:nvPr/>
          </p:nvSpPr>
          <p:spPr>
            <a:xfrm>
              <a:off x="5788625" y="4335400"/>
              <a:ext cx="685350" cy="274900"/>
            </a:xfrm>
            <a:custGeom>
              <a:avLst/>
              <a:gdLst/>
              <a:ahLst/>
              <a:cxnLst/>
              <a:rect l="l" t="t" r="r" b="b"/>
              <a:pathLst>
                <a:path w="27414" h="10996" extrusionOk="0">
                  <a:moveTo>
                    <a:pt x="13703" y="1"/>
                  </a:moveTo>
                  <a:cubicBezTo>
                    <a:pt x="6136" y="1"/>
                    <a:pt x="1" y="2465"/>
                    <a:pt x="1" y="5503"/>
                  </a:cubicBezTo>
                  <a:cubicBezTo>
                    <a:pt x="1" y="8540"/>
                    <a:pt x="6136" y="10996"/>
                    <a:pt x="13703" y="10996"/>
                  </a:cubicBezTo>
                  <a:cubicBezTo>
                    <a:pt x="21278" y="10996"/>
                    <a:pt x="27414" y="8540"/>
                    <a:pt x="27414" y="5503"/>
                  </a:cubicBezTo>
                  <a:cubicBezTo>
                    <a:pt x="27414" y="2465"/>
                    <a:pt x="21278" y="1"/>
                    <a:pt x="13703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7"/>
            <p:cNvSpPr/>
            <p:nvPr/>
          </p:nvSpPr>
          <p:spPr>
            <a:xfrm>
              <a:off x="5577550" y="4171625"/>
              <a:ext cx="1087550" cy="415250"/>
            </a:xfrm>
            <a:custGeom>
              <a:avLst/>
              <a:gdLst/>
              <a:ahLst/>
              <a:cxnLst/>
              <a:rect l="l" t="t" r="r" b="b"/>
              <a:pathLst>
                <a:path w="43502" h="16610" extrusionOk="0">
                  <a:moveTo>
                    <a:pt x="21755" y="0"/>
                  </a:moveTo>
                  <a:cubicBezTo>
                    <a:pt x="9737" y="0"/>
                    <a:pt x="0" y="3723"/>
                    <a:pt x="0" y="8305"/>
                  </a:cubicBezTo>
                  <a:cubicBezTo>
                    <a:pt x="0" y="12895"/>
                    <a:pt x="9737" y="16609"/>
                    <a:pt x="21755" y="16609"/>
                  </a:cubicBezTo>
                  <a:cubicBezTo>
                    <a:pt x="33765" y="16609"/>
                    <a:pt x="43502" y="12895"/>
                    <a:pt x="43502" y="8305"/>
                  </a:cubicBezTo>
                  <a:cubicBezTo>
                    <a:pt x="43502" y="3723"/>
                    <a:pt x="33765" y="0"/>
                    <a:pt x="21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7"/>
            <p:cNvSpPr/>
            <p:nvPr/>
          </p:nvSpPr>
          <p:spPr>
            <a:xfrm>
              <a:off x="5609425" y="4179875"/>
              <a:ext cx="1030525" cy="377500"/>
            </a:xfrm>
            <a:custGeom>
              <a:avLst/>
              <a:gdLst/>
              <a:ahLst/>
              <a:cxnLst/>
              <a:rect l="l" t="t" r="r" b="b"/>
              <a:pathLst>
                <a:path w="41221" h="15100" extrusionOk="0">
                  <a:moveTo>
                    <a:pt x="20610" y="148"/>
                  </a:moveTo>
                  <a:cubicBezTo>
                    <a:pt x="31865" y="148"/>
                    <a:pt x="41020" y="3462"/>
                    <a:pt x="41020" y="7550"/>
                  </a:cubicBezTo>
                  <a:cubicBezTo>
                    <a:pt x="41020" y="11628"/>
                    <a:pt x="31865" y="14952"/>
                    <a:pt x="20610" y="14952"/>
                  </a:cubicBezTo>
                  <a:cubicBezTo>
                    <a:pt x="9355" y="14952"/>
                    <a:pt x="192" y="11628"/>
                    <a:pt x="192" y="7550"/>
                  </a:cubicBezTo>
                  <a:cubicBezTo>
                    <a:pt x="192" y="3462"/>
                    <a:pt x="9355" y="148"/>
                    <a:pt x="20610" y="148"/>
                  </a:cubicBezTo>
                  <a:close/>
                  <a:moveTo>
                    <a:pt x="20610" y="0"/>
                  </a:moveTo>
                  <a:cubicBezTo>
                    <a:pt x="9225" y="0"/>
                    <a:pt x="1" y="3376"/>
                    <a:pt x="1" y="7550"/>
                  </a:cubicBezTo>
                  <a:cubicBezTo>
                    <a:pt x="1" y="11715"/>
                    <a:pt x="9225" y="15099"/>
                    <a:pt x="20610" y="15099"/>
                  </a:cubicBezTo>
                  <a:cubicBezTo>
                    <a:pt x="31996" y="15099"/>
                    <a:pt x="41220" y="11715"/>
                    <a:pt x="41220" y="7550"/>
                  </a:cubicBezTo>
                  <a:cubicBezTo>
                    <a:pt x="41220" y="3376"/>
                    <a:pt x="31996" y="0"/>
                    <a:pt x="20610" y="0"/>
                  </a:cubicBezTo>
                  <a:close/>
                </a:path>
              </a:pathLst>
            </a:custGeom>
            <a:solidFill>
              <a:srgbClr val="FFE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7"/>
            <p:cNvSpPr/>
            <p:nvPr/>
          </p:nvSpPr>
          <p:spPr>
            <a:xfrm>
              <a:off x="5604450" y="4178550"/>
              <a:ext cx="1040475" cy="382500"/>
            </a:xfrm>
            <a:custGeom>
              <a:avLst/>
              <a:gdLst/>
              <a:ahLst/>
              <a:cxnLst/>
              <a:rect l="l" t="t" r="r" b="b"/>
              <a:pathLst>
                <a:path w="41619" h="15300" extrusionOk="0">
                  <a:moveTo>
                    <a:pt x="20809" y="201"/>
                  </a:moveTo>
                  <a:cubicBezTo>
                    <a:pt x="32064" y="201"/>
                    <a:pt x="41219" y="3515"/>
                    <a:pt x="41219" y="7603"/>
                  </a:cubicBezTo>
                  <a:cubicBezTo>
                    <a:pt x="41219" y="11681"/>
                    <a:pt x="32064" y="15005"/>
                    <a:pt x="20809" y="15005"/>
                  </a:cubicBezTo>
                  <a:cubicBezTo>
                    <a:pt x="9554" y="15005"/>
                    <a:pt x="391" y="11681"/>
                    <a:pt x="391" y="7603"/>
                  </a:cubicBezTo>
                  <a:cubicBezTo>
                    <a:pt x="391" y="3515"/>
                    <a:pt x="9554" y="201"/>
                    <a:pt x="20809" y="201"/>
                  </a:cubicBezTo>
                  <a:close/>
                  <a:moveTo>
                    <a:pt x="20809" y="1"/>
                  </a:moveTo>
                  <a:cubicBezTo>
                    <a:pt x="15273" y="1"/>
                    <a:pt x="10066" y="791"/>
                    <a:pt x="6153" y="2222"/>
                  </a:cubicBezTo>
                  <a:cubicBezTo>
                    <a:pt x="2187" y="3680"/>
                    <a:pt x="0" y="5694"/>
                    <a:pt x="0" y="7603"/>
                  </a:cubicBezTo>
                  <a:cubicBezTo>
                    <a:pt x="0" y="9677"/>
                    <a:pt x="2187" y="11620"/>
                    <a:pt x="6153" y="13078"/>
                  </a:cubicBezTo>
                  <a:cubicBezTo>
                    <a:pt x="10066" y="14510"/>
                    <a:pt x="15273" y="15300"/>
                    <a:pt x="20809" y="15300"/>
                  </a:cubicBezTo>
                  <a:cubicBezTo>
                    <a:pt x="26337" y="15300"/>
                    <a:pt x="31544" y="14510"/>
                    <a:pt x="35466" y="13078"/>
                  </a:cubicBezTo>
                  <a:cubicBezTo>
                    <a:pt x="39432" y="11620"/>
                    <a:pt x="41619" y="9677"/>
                    <a:pt x="41619" y="7603"/>
                  </a:cubicBezTo>
                  <a:cubicBezTo>
                    <a:pt x="41619" y="5815"/>
                    <a:pt x="39432" y="3680"/>
                    <a:pt x="35466" y="2222"/>
                  </a:cubicBezTo>
                  <a:cubicBezTo>
                    <a:pt x="31544" y="791"/>
                    <a:pt x="26346" y="1"/>
                    <a:pt x="20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7"/>
            <p:cNvSpPr/>
            <p:nvPr/>
          </p:nvSpPr>
          <p:spPr>
            <a:xfrm>
              <a:off x="6170675" y="4457325"/>
              <a:ext cx="234325" cy="65775"/>
            </a:xfrm>
            <a:custGeom>
              <a:avLst/>
              <a:gdLst/>
              <a:ahLst/>
              <a:cxnLst/>
              <a:rect l="l" t="t" r="r" b="b"/>
              <a:pathLst>
                <a:path w="9373" h="2631" extrusionOk="0">
                  <a:moveTo>
                    <a:pt x="4686" y="1"/>
                  </a:moveTo>
                  <a:cubicBezTo>
                    <a:pt x="2100" y="1"/>
                    <a:pt x="0" y="591"/>
                    <a:pt x="0" y="1320"/>
                  </a:cubicBezTo>
                  <a:cubicBezTo>
                    <a:pt x="0" y="2040"/>
                    <a:pt x="2100" y="2630"/>
                    <a:pt x="4686" y="2630"/>
                  </a:cubicBezTo>
                  <a:cubicBezTo>
                    <a:pt x="7272" y="2630"/>
                    <a:pt x="9372" y="2040"/>
                    <a:pt x="9372" y="1320"/>
                  </a:cubicBezTo>
                  <a:cubicBezTo>
                    <a:pt x="9372" y="591"/>
                    <a:pt x="7272" y="1"/>
                    <a:pt x="4686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7"/>
            <p:cNvSpPr/>
            <p:nvPr/>
          </p:nvSpPr>
          <p:spPr>
            <a:xfrm>
              <a:off x="5686225" y="4128675"/>
              <a:ext cx="867800" cy="382050"/>
            </a:xfrm>
            <a:custGeom>
              <a:avLst/>
              <a:gdLst/>
              <a:ahLst/>
              <a:cxnLst/>
              <a:rect l="l" t="t" r="r" b="b"/>
              <a:pathLst>
                <a:path w="34712" h="15282" extrusionOk="0">
                  <a:moveTo>
                    <a:pt x="17356" y="0"/>
                  </a:moveTo>
                  <a:cubicBezTo>
                    <a:pt x="7785" y="0"/>
                    <a:pt x="1" y="3428"/>
                    <a:pt x="1" y="7636"/>
                  </a:cubicBezTo>
                  <a:cubicBezTo>
                    <a:pt x="1" y="11854"/>
                    <a:pt x="7785" y="15282"/>
                    <a:pt x="17356" y="15282"/>
                  </a:cubicBezTo>
                  <a:cubicBezTo>
                    <a:pt x="26919" y="15282"/>
                    <a:pt x="34712" y="11854"/>
                    <a:pt x="34712" y="7636"/>
                  </a:cubicBezTo>
                  <a:cubicBezTo>
                    <a:pt x="34712" y="3428"/>
                    <a:pt x="26919" y="0"/>
                    <a:pt x="17356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7"/>
            <p:cNvSpPr/>
            <p:nvPr/>
          </p:nvSpPr>
          <p:spPr>
            <a:xfrm>
              <a:off x="5690575" y="4078325"/>
              <a:ext cx="863225" cy="411150"/>
            </a:xfrm>
            <a:custGeom>
              <a:avLst/>
              <a:gdLst/>
              <a:ahLst/>
              <a:cxnLst/>
              <a:rect l="l" t="t" r="r" b="b"/>
              <a:pathLst>
                <a:path w="34529" h="16446" extrusionOk="0">
                  <a:moveTo>
                    <a:pt x="17260" y="1"/>
                  </a:moveTo>
                  <a:cubicBezTo>
                    <a:pt x="7732" y="1"/>
                    <a:pt x="0" y="3680"/>
                    <a:pt x="0" y="8219"/>
                  </a:cubicBezTo>
                  <a:cubicBezTo>
                    <a:pt x="0" y="12757"/>
                    <a:pt x="7732" y="16445"/>
                    <a:pt x="17260" y="16445"/>
                  </a:cubicBezTo>
                  <a:cubicBezTo>
                    <a:pt x="18128" y="16445"/>
                    <a:pt x="18978" y="16410"/>
                    <a:pt x="19812" y="16350"/>
                  </a:cubicBezTo>
                  <a:cubicBezTo>
                    <a:pt x="20731" y="16289"/>
                    <a:pt x="21625" y="16185"/>
                    <a:pt x="22493" y="16055"/>
                  </a:cubicBezTo>
                  <a:cubicBezTo>
                    <a:pt x="29470" y="15005"/>
                    <a:pt x="34529" y="11889"/>
                    <a:pt x="34529" y="8219"/>
                  </a:cubicBezTo>
                  <a:cubicBezTo>
                    <a:pt x="34529" y="3680"/>
                    <a:pt x="26797" y="1"/>
                    <a:pt x="17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7"/>
            <p:cNvSpPr/>
            <p:nvPr/>
          </p:nvSpPr>
          <p:spPr>
            <a:xfrm>
              <a:off x="5766925" y="4042950"/>
              <a:ext cx="375125" cy="216775"/>
            </a:xfrm>
            <a:custGeom>
              <a:avLst/>
              <a:gdLst/>
              <a:ahLst/>
              <a:cxnLst/>
              <a:rect l="l" t="t" r="r" b="b"/>
              <a:pathLst>
                <a:path w="15005" h="8671" extrusionOk="0">
                  <a:moveTo>
                    <a:pt x="10324" y="1"/>
                  </a:moveTo>
                  <a:cubicBezTo>
                    <a:pt x="5818" y="1"/>
                    <a:pt x="1" y="2955"/>
                    <a:pt x="1" y="4870"/>
                  </a:cubicBezTo>
                  <a:cubicBezTo>
                    <a:pt x="1" y="6970"/>
                    <a:pt x="2847" y="8670"/>
                    <a:pt x="6362" y="8670"/>
                  </a:cubicBezTo>
                  <a:cubicBezTo>
                    <a:pt x="9876" y="8670"/>
                    <a:pt x="12722" y="6970"/>
                    <a:pt x="12722" y="4870"/>
                  </a:cubicBezTo>
                  <a:cubicBezTo>
                    <a:pt x="12722" y="2778"/>
                    <a:pt x="15005" y="565"/>
                    <a:pt x="11533" y="79"/>
                  </a:cubicBezTo>
                  <a:cubicBezTo>
                    <a:pt x="11145" y="26"/>
                    <a:pt x="10740" y="1"/>
                    <a:pt x="10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7"/>
            <p:cNvSpPr/>
            <p:nvPr/>
          </p:nvSpPr>
          <p:spPr>
            <a:xfrm>
              <a:off x="5985600" y="4017125"/>
              <a:ext cx="491850" cy="269850"/>
            </a:xfrm>
            <a:custGeom>
              <a:avLst/>
              <a:gdLst/>
              <a:ahLst/>
              <a:cxnLst/>
              <a:rect l="l" t="t" r="r" b="b"/>
              <a:pathLst>
                <a:path w="19674" h="10794" extrusionOk="0">
                  <a:moveTo>
                    <a:pt x="7653" y="0"/>
                  </a:moveTo>
                  <a:cubicBezTo>
                    <a:pt x="3921" y="0"/>
                    <a:pt x="978" y="1374"/>
                    <a:pt x="548" y="3586"/>
                  </a:cubicBezTo>
                  <a:cubicBezTo>
                    <a:pt x="1" y="6389"/>
                    <a:pt x="3715" y="9478"/>
                    <a:pt x="8844" y="10476"/>
                  </a:cubicBezTo>
                  <a:cubicBezTo>
                    <a:pt x="9943" y="10691"/>
                    <a:pt x="11017" y="10793"/>
                    <a:pt x="12033" y="10793"/>
                  </a:cubicBezTo>
                  <a:cubicBezTo>
                    <a:pt x="15763" y="10793"/>
                    <a:pt x="18697" y="9414"/>
                    <a:pt x="19127" y="7204"/>
                  </a:cubicBezTo>
                  <a:cubicBezTo>
                    <a:pt x="19673" y="4401"/>
                    <a:pt x="15959" y="1312"/>
                    <a:pt x="10831" y="314"/>
                  </a:cubicBezTo>
                  <a:cubicBezTo>
                    <a:pt x="9736" y="101"/>
                    <a:pt x="8666" y="0"/>
                    <a:pt x="7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7"/>
            <p:cNvSpPr/>
            <p:nvPr/>
          </p:nvSpPr>
          <p:spPr>
            <a:xfrm>
              <a:off x="6351150" y="4154700"/>
              <a:ext cx="96575" cy="103550"/>
            </a:xfrm>
            <a:custGeom>
              <a:avLst/>
              <a:gdLst/>
              <a:ahLst/>
              <a:cxnLst/>
              <a:rect l="l" t="t" r="r" b="b"/>
              <a:pathLst>
                <a:path w="3863" h="4142" extrusionOk="0">
                  <a:moveTo>
                    <a:pt x="2379" y="0"/>
                  </a:moveTo>
                  <a:lnTo>
                    <a:pt x="2379" y="0"/>
                  </a:lnTo>
                  <a:cubicBezTo>
                    <a:pt x="2196" y="9"/>
                    <a:pt x="2014" y="26"/>
                    <a:pt x="1832" y="61"/>
                  </a:cubicBezTo>
                  <a:cubicBezTo>
                    <a:pt x="1537" y="209"/>
                    <a:pt x="1320" y="478"/>
                    <a:pt x="1225" y="790"/>
                  </a:cubicBezTo>
                  <a:lnTo>
                    <a:pt x="1190" y="304"/>
                  </a:lnTo>
                  <a:cubicBezTo>
                    <a:pt x="851" y="504"/>
                    <a:pt x="600" y="807"/>
                    <a:pt x="461" y="1172"/>
                  </a:cubicBezTo>
                  <a:cubicBezTo>
                    <a:pt x="279" y="2014"/>
                    <a:pt x="704" y="2847"/>
                    <a:pt x="704" y="2847"/>
                  </a:cubicBezTo>
                  <a:lnTo>
                    <a:pt x="296" y="2404"/>
                  </a:lnTo>
                  <a:lnTo>
                    <a:pt x="296" y="2404"/>
                  </a:lnTo>
                  <a:cubicBezTo>
                    <a:pt x="1" y="3619"/>
                    <a:pt x="903" y="3732"/>
                    <a:pt x="903" y="3732"/>
                  </a:cubicBezTo>
                  <a:cubicBezTo>
                    <a:pt x="1085" y="4047"/>
                    <a:pt x="1349" y="4142"/>
                    <a:pt x="1614" y="4142"/>
                  </a:cubicBezTo>
                  <a:cubicBezTo>
                    <a:pt x="1780" y="4142"/>
                    <a:pt x="1946" y="4105"/>
                    <a:pt x="2092" y="4062"/>
                  </a:cubicBezTo>
                  <a:lnTo>
                    <a:pt x="1867" y="3819"/>
                  </a:lnTo>
                  <a:lnTo>
                    <a:pt x="1867" y="3819"/>
                  </a:lnTo>
                  <a:cubicBezTo>
                    <a:pt x="2001" y="3852"/>
                    <a:pt x="2140" y="3870"/>
                    <a:pt x="2279" y="3870"/>
                  </a:cubicBezTo>
                  <a:cubicBezTo>
                    <a:pt x="2427" y="3870"/>
                    <a:pt x="2574" y="3850"/>
                    <a:pt x="2717" y="3810"/>
                  </a:cubicBezTo>
                  <a:cubicBezTo>
                    <a:pt x="2977" y="3662"/>
                    <a:pt x="3203" y="3463"/>
                    <a:pt x="3385" y="3220"/>
                  </a:cubicBezTo>
                  <a:lnTo>
                    <a:pt x="3012" y="3133"/>
                  </a:lnTo>
                  <a:cubicBezTo>
                    <a:pt x="3281" y="3055"/>
                    <a:pt x="3515" y="2881"/>
                    <a:pt x="3680" y="2647"/>
                  </a:cubicBezTo>
                  <a:cubicBezTo>
                    <a:pt x="3811" y="2239"/>
                    <a:pt x="3863" y="1805"/>
                    <a:pt x="3819" y="1371"/>
                  </a:cubicBezTo>
                  <a:lnTo>
                    <a:pt x="3819" y="1371"/>
                  </a:lnTo>
                  <a:lnTo>
                    <a:pt x="3646" y="1424"/>
                  </a:lnTo>
                  <a:cubicBezTo>
                    <a:pt x="3724" y="920"/>
                    <a:pt x="3559" y="157"/>
                    <a:pt x="3550" y="96"/>
                  </a:cubicBezTo>
                  <a:cubicBezTo>
                    <a:pt x="3388" y="77"/>
                    <a:pt x="3243" y="69"/>
                    <a:pt x="3116" y="69"/>
                  </a:cubicBezTo>
                  <a:cubicBezTo>
                    <a:pt x="2542" y="69"/>
                    <a:pt x="2309" y="226"/>
                    <a:pt x="2309" y="226"/>
                  </a:cubicBezTo>
                  <a:lnTo>
                    <a:pt x="2379" y="0"/>
                  </a:ln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7"/>
            <p:cNvSpPr/>
            <p:nvPr/>
          </p:nvSpPr>
          <p:spPr>
            <a:xfrm>
              <a:off x="6361575" y="4167925"/>
              <a:ext cx="69450" cy="85975"/>
            </a:xfrm>
            <a:custGeom>
              <a:avLst/>
              <a:gdLst/>
              <a:ahLst/>
              <a:cxnLst/>
              <a:rect l="l" t="t" r="r" b="b"/>
              <a:pathLst>
                <a:path w="2778" h="3439" extrusionOk="0">
                  <a:moveTo>
                    <a:pt x="2760" y="1"/>
                  </a:moveTo>
                  <a:cubicBezTo>
                    <a:pt x="2751" y="9"/>
                    <a:pt x="2491" y="461"/>
                    <a:pt x="2135" y="1025"/>
                  </a:cubicBezTo>
                  <a:cubicBezTo>
                    <a:pt x="2118" y="1059"/>
                    <a:pt x="2101" y="1085"/>
                    <a:pt x="2083" y="1120"/>
                  </a:cubicBezTo>
                  <a:cubicBezTo>
                    <a:pt x="1979" y="1276"/>
                    <a:pt x="1875" y="1441"/>
                    <a:pt x="1762" y="1606"/>
                  </a:cubicBezTo>
                  <a:cubicBezTo>
                    <a:pt x="1745" y="1632"/>
                    <a:pt x="1727" y="1658"/>
                    <a:pt x="1710" y="1684"/>
                  </a:cubicBezTo>
                  <a:cubicBezTo>
                    <a:pt x="1684" y="1728"/>
                    <a:pt x="1658" y="1771"/>
                    <a:pt x="1632" y="1806"/>
                  </a:cubicBezTo>
                  <a:cubicBezTo>
                    <a:pt x="1519" y="1971"/>
                    <a:pt x="1415" y="2127"/>
                    <a:pt x="1302" y="2266"/>
                  </a:cubicBezTo>
                  <a:lnTo>
                    <a:pt x="1198" y="2404"/>
                  </a:lnTo>
                  <a:cubicBezTo>
                    <a:pt x="1120" y="2509"/>
                    <a:pt x="1042" y="2604"/>
                    <a:pt x="964" y="2691"/>
                  </a:cubicBezTo>
                  <a:lnTo>
                    <a:pt x="860" y="2795"/>
                  </a:lnTo>
                  <a:cubicBezTo>
                    <a:pt x="536" y="3135"/>
                    <a:pt x="260" y="3317"/>
                    <a:pt x="39" y="3317"/>
                  </a:cubicBezTo>
                  <a:cubicBezTo>
                    <a:pt x="29" y="3317"/>
                    <a:pt x="19" y="3316"/>
                    <a:pt x="9" y="3316"/>
                  </a:cubicBezTo>
                  <a:lnTo>
                    <a:pt x="0" y="3437"/>
                  </a:lnTo>
                  <a:cubicBezTo>
                    <a:pt x="11" y="3438"/>
                    <a:pt x="22" y="3438"/>
                    <a:pt x="34" y="3438"/>
                  </a:cubicBezTo>
                  <a:cubicBezTo>
                    <a:pt x="286" y="3438"/>
                    <a:pt x="569" y="3251"/>
                    <a:pt x="860" y="2969"/>
                  </a:cubicBezTo>
                  <a:cubicBezTo>
                    <a:pt x="894" y="2934"/>
                    <a:pt x="929" y="2899"/>
                    <a:pt x="964" y="2864"/>
                  </a:cubicBezTo>
                  <a:cubicBezTo>
                    <a:pt x="1111" y="2691"/>
                    <a:pt x="1259" y="2517"/>
                    <a:pt x="1398" y="2335"/>
                  </a:cubicBezTo>
                  <a:lnTo>
                    <a:pt x="1493" y="2196"/>
                  </a:lnTo>
                  <a:cubicBezTo>
                    <a:pt x="1519" y="2153"/>
                    <a:pt x="1554" y="2109"/>
                    <a:pt x="1580" y="2066"/>
                  </a:cubicBezTo>
                  <a:cubicBezTo>
                    <a:pt x="1632" y="1997"/>
                    <a:pt x="1675" y="1927"/>
                    <a:pt x="1727" y="1849"/>
                  </a:cubicBezTo>
                  <a:cubicBezTo>
                    <a:pt x="1901" y="1589"/>
                    <a:pt x="2057" y="1320"/>
                    <a:pt x="2205" y="1077"/>
                  </a:cubicBezTo>
                  <a:cubicBezTo>
                    <a:pt x="2222" y="1051"/>
                    <a:pt x="2231" y="1016"/>
                    <a:pt x="2248" y="990"/>
                  </a:cubicBezTo>
                  <a:cubicBezTo>
                    <a:pt x="2552" y="469"/>
                    <a:pt x="2751" y="53"/>
                    <a:pt x="2777" y="9"/>
                  </a:cubicBezTo>
                  <a:lnTo>
                    <a:pt x="2760" y="1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7"/>
            <p:cNvSpPr/>
            <p:nvPr/>
          </p:nvSpPr>
          <p:spPr>
            <a:xfrm>
              <a:off x="6401275" y="4170975"/>
              <a:ext cx="8275" cy="48625"/>
            </a:xfrm>
            <a:custGeom>
              <a:avLst/>
              <a:gdLst/>
              <a:ahLst/>
              <a:cxnLst/>
              <a:rect l="l" t="t" r="r" b="b"/>
              <a:pathLst>
                <a:path w="331" h="1945" extrusionOk="0">
                  <a:moveTo>
                    <a:pt x="304" y="0"/>
                  </a:moveTo>
                  <a:cubicBezTo>
                    <a:pt x="304" y="9"/>
                    <a:pt x="200" y="799"/>
                    <a:pt x="44" y="1684"/>
                  </a:cubicBezTo>
                  <a:cubicBezTo>
                    <a:pt x="27" y="1771"/>
                    <a:pt x="18" y="1857"/>
                    <a:pt x="1" y="1944"/>
                  </a:cubicBezTo>
                  <a:cubicBezTo>
                    <a:pt x="44" y="1875"/>
                    <a:pt x="96" y="1805"/>
                    <a:pt x="139" y="1727"/>
                  </a:cubicBezTo>
                  <a:cubicBezTo>
                    <a:pt x="148" y="1649"/>
                    <a:pt x="157" y="1562"/>
                    <a:pt x="174" y="1484"/>
                  </a:cubicBezTo>
                  <a:cubicBezTo>
                    <a:pt x="287" y="712"/>
                    <a:pt x="330" y="61"/>
                    <a:pt x="330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7"/>
            <p:cNvSpPr/>
            <p:nvPr/>
          </p:nvSpPr>
          <p:spPr>
            <a:xfrm>
              <a:off x="6382825" y="4197875"/>
              <a:ext cx="2650" cy="44275"/>
            </a:xfrm>
            <a:custGeom>
              <a:avLst/>
              <a:gdLst/>
              <a:ahLst/>
              <a:cxnLst/>
              <a:rect l="l" t="t" r="r" b="b"/>
              <a:pathLst>
                <a:path w="106" h="1771" extrusionOk="0">
                  <a:moveTo>
                    <a:pt x="10" y="0"/>
                  </a:moveTo>
                  <a:cubicBezTo>
                    <a:pt x="10" y="9"/>
                    <a:pt x="27" y="747"/>
                    <a:pt x="1" y="1597"/>
                  </a:cubicBezTo>
                  <a:lnTo>
                    <a:pt x="1" y="1771"/>
                  </a:lnTo>
                  <a:cubicBezTo>
                    <a:pt x="36" y="1736"/>
                    <a:pt x="70" y="1692"/>
                    <a:pt x="105" y="1658"/>
                  </a:cubicBezTo>
                  <a:cubicBezTo>
                    <a:pt x="105" y="1606"/>
                    <a:pt x="105" y="1545"/>
                    <a:pt x="96" y="1493"/>
                  </a:cubicBezTo>
                  <a:cubicBezTo>
                    <a:pt x="96" y="712"/>
                    <a:pt x="36" y="61"/>
                    <a:pt x="36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7"/>
            <p:cNvSpPr/>
            <p:nvPr/>
          </p:nvSpPr>
          <p:spPr>
            <a:xfrm>
              <a:off x="6413425" y="4187675"/>
              <a:ext cx="22800" cy="8275"/>
            </a:xfrm>
            <a:custGeom>
              <a:avLst/>
              <a:gdLst/>
              <a:ahLst/>
              <a:cxnLst/>
              <a:rect l="l" t="t" r="r" b="b"/>
              <a:pathLst>
                <a:path w="912" h="331" extrusionOk="0">
                  <a:moveTo>
                    <a:pt x="903" y="0"/>
                  </a:moveTo>
                  <a:cubicBezTo>
                    <a:pt x="894" y="0"/>
                    <a:pt x="608" y="87"/>
                    <a:pt x="174" y="209"/>
                  </a:cubicBezTo>
                  <a:lnTo>
                    <a:pt x="61" y="235"/>
                  </a:lnTo>
                  <a:cubicBezTo>
                    <a:pt x="44" y="269"/>
                    <a:pt x="27" y="295"/>
                    <a:pt x="0" y="330"/>
                  </a:cubicBezTo>
                  <a:lnTo>
                    <a:pt x="131" y="287"/>
                  </a:lnTo>
                  <a:cubicBezTo>
                    <a:pt x="565" y="148"/>
                    <a:pt x="868" y="35"/>
                    <a:pt x="912" y="26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7"/>
            <p:cNvSpPr/>
            <p:nvPr/>
          </p:nvSpPr>
          <p:spPr>
            <a:xfrm>
              <a:off x="6391300" y="4209375"/>
              <a:ext cx="42325" cy="18675"/>
            </a:xfrm>
            <a:custGeom>
              <a:avLst/>
              <a:gdLst/>
              <a:ahLst/>
              <a:cxnLst/>
              <a:rect l="l" t="t" r="r" b="b"/>
              <a:pathLst>
                <a:path w="1693" h="747" extrusionOk="0">
                  <a:moveTo>
                    <a:pt x="1675" y="0"/>
                  </a:moveTo>
                  <a:cubicBezTo>
                    <a:pt x="1666" y="9"/>
                    <a:pt x="1050" y="261"/>
                    <a:pt x="304" y="538"/>
                  </a:cubicBezTo>
                  <a:lnTo>
                    <a:pt x="113" y="608"/>
                  </a:lnTo>
                  <a:lnTo>
                    <a:pt x="0" y="746"/>
                  </a:lnTo>
                  <a:lnTo>
                    <a:pt x="0" y="746"/>
                  </a:lnTo>
                  <a:lnTo>
                    <a:pt x="209" y="677"/>
                  </a:lnTo>
                  <a:cubicBezTo>
                    <a:pt x="990" y="365"/>
                    <a:pt x="1632" y="52"/>
                    <a:pt x="1693" y="26"/>
                  </a:cubicBezTo>
                  <a:lnTo>
                    <a:pt x="1675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7"/>
            <p:cNvSpPr/>
            <p:nvPr/>
          </p:nvSpPr>
          <p:spPr>
            <a:xfrm>
              <a:off x="6249425" y="4203525"/>
              <a:ext cx="128650" cy="89075"/>
            </a:xfrm>
            <a:custGeom>
              <a:avLst/>
              <a:gdLst/>
              <a:ahLst/>
              <a:cxnLst/>
              <a:rect l="l" t="t" r="r" b="b"/>
              <a:pathLst>
                <a:path w="5146" h="3563" extrusionOk="0">
                  <a:moveTo>
                    <a:pt x="2745" y="0"/>
                  </a:moveTo>
                  <a:cubicBezTo>
                    <a:pt x="2680" y="0"/>
                    <a:pt x="2615" y="3"/>
                    <a:pt x="2551" y="9"/>
                  </a:cubicBezTo>
                  <a:lnTo>
                    <a:pt x="2734" y="338"/>
                  </a:lnTo>
                  <a:cubicBezTo>
                    <a:pt x="2535" y="222"/>
                    <a:pt x="2310" y="160"/>
                    <a:pt x="2079" y="160"/>
                  </a:cubicBezTo>
                  <a:cubicBezTo>
                    <a:pt x="2017" y="160"/>
                    <a:pt x="1954" y="164"/>
                    <a:pt x="1892" y="173"/>
                  </a:cubicBezTo>
                  <a:cubicBezTo>
                    <a:pt x="1484" y="338"/>
                    <a:pt x="1120" y="590"/>
                    <a:pt x="807" y="894"/>
                  </a:cubicBezTo>
                  <a:lnTo>
                    <a:pt x="963" y="989"/>
                  </a:lnTo>
                  <a:cubicBezTo>
                    <a:pt x="521" y="1249"/>
                    <a:pt x="35" y="1866"/>
                    <a:pt x="0" y="1918"/>
                  </a:cubicBezTo>
                  <a:cubicBezTo>
                    <a:pt x="521" y="2629"/>
                    <a:pt x="937" y="2725"/>
                    <a:pt x="937" y="2725"/>
                  </a:cubicBezTo>
                  <a:lnTo>
                    <a:pt x="712" y="2820"/>
                  </a:lnTo>
                  <a:cubicBezTo>
                    <a:pt x="842" y="2950"/>
                    <a:pt x="989" y="3072"/>
                    <a:pt x="1137" y="3176"/>
                  </a:cubicBezTo>
                  <a:cubicBezTo>
                    <a:pt x="1284" y="3227"/>
                    <a:pt x="1436" y="3254"/>
                    <a:pt x="1587" y="3254"/>
                  </a:cubicBezTo>
                  <a:cubicBezTo>
                    <a:pt x="1768" y="3254"/>
                    <a:pt x="1948" y="3217"/>
                    <a:pt x="2117" y="3141"/>
                  </a:cubicBezTo>
                  <a:lnTo>
                    <a:pt x="2117" y="3141"/>
                  </a:lnTo>
                  <a:lnTo>
                    <a:pt x="1762" y="3488"/>
                  </a:lnTo>
                  <a:cubicBezTo>
                    <a:pt x="1930" y="3538"/>
                    <a:pt x="2103" y="3562"/>
                    <a:pt x="2276" y="3562"/>
                  </a:cubicBezTo>
                  <a:cubicBezTo>
                    <a:pt x="2497" y="3562"/>
                    <a:pt x="2719" y="3523"/>
                    <a:pt x="2933" y="3445"/>
                  </a:cubicBezTo>
                  <a:cubicBezTo>
                    <a:pt x="3714" y="3029"/>
                    <a:pt x="4070" y="2187"/>
                    <a:pt x="4070" y="2187"/>
                  </a:cubicBezTo>
                  <a:lnTo>
                    <a:pt x="4070" y="2187"/>
                  </a:lnTo>
                  <a:lnTo>
                    <a:pt x="4001" y="2768"/>
                  </a:lnTo>
                  <a:cubicBezTo>
                    <a:pt x="5146" y="2195"/>
                    <a:pt x="4625" y="1475"/>
                    <a:pt x="4625" y="1475"/>
                  </a:cubicBezTo>
                  <a:cubicBezTo>
                    <a:pt x="4825" y="928"/>
                    <a:pt x="4426" y="607"/>
                    <a:pt x="4079" y="399"/>
                  </a:cubicBezTo>
                  <a:lnTo>
                    <a:pt x="4044" y="729"/>
                  </a:lnTo>
                  <a:cubicBezTo>
                    <a:pt x="3905" y="477"/>
                    <a:pt x="3705" y="269"/>
                    <a:pt x="3463" y="121"/>
                  </a:cubicBezTo>
                  <a:cubicBezTo>
                    <a:pt x="3230" y="39"/>
                    <a:pt x="2986" y="0"/>
                    <a:pt x="2745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7"/>
            <p:cNvSpPr/>
            <p:nvPr/>
          </p:nvSpPr>
          <p:spPr>
            <a:xfrm>
              <a:off x="6264175" y="4237350"/>
              <a:ext cx="113700" cy="13700"/>
            </a:xfrm>
            <a:custGeom>
              <a:avLst/>
              <a:gdLst/>
              <a:ahLst/>
              <a:cxnLst/>
              <a:rect l="l" t="t" r="r" b="b"/>
              <a:pathLst>
                <a:path w="4548" h="548" extrusionOk="0">
                  <a:moveTo>
                    <a:pt x="3454" y="1"/>
                  </a:moveTo>
                  <a:cubicBezTo>
                    <a:pt x="3220" y="1"/>
                    <a:pt x="2977" y="9"/>
                    <a:pt x="2742" y="27"/>
                  </a:cubicBezTo>
                  <a:lnTo>
                    <a:pt x="2569" y="44"/>
                  </a:lnTo>
                  <a:lnTo>
                    <a:pt x="2413" y="61"/>
                  </a:lnTo>
                  <a:lnTo>
                    <a:pt x="2152" y="96"/>
                  </a:lnTo>
                  <a:cubicBezTo>
                    <a:pt x="1831" y="148"/>
                    <a:pt x="1510" y="200"/>
                    <a:pt x="1224" y="252"/>
                  </a:cubicBezTo>
                  <a:lnTo>
                    <a:pt x="1128" y="270"/>
                  </a:lnTo>
                  <a:cubicBezTo>
                    <a:pt x="512" y="400"/>
                    <a:pt x="52" y="513"/>
                    <a:pt x="0" y="530"/>
                  </a:cubicBezTo>
                  <a:lnTo>
                    <a:pt x="9" y="547"/>
                  </a:lnTo>
                  <a:cubicBezTo>
                    <a:pt x="18" y="547"/>
                    <a:pt x="547" y="443"/>
                    <a:pt x="1232" y="330"/>
                  </a:cubicBezTo>
                  <a:lnTo>
                    <a:pt x="1345" y="313"/>
                  </a:lnTo>
                  <a:cubicBezTo>
                    <a:pt x="1536" y="287"/>
                    <a:pt x="1736" y="252"/>
                    <a:pt x="1935" y="226"/>
                  </a:cubicBezTo>
                  <a:lnTo>
                    <a:pt x="2031" y="218"/>
                  </a:lnTo>
                  <a:cubicBezTo>
                    <a:pt x="2083" y="209"/>
                    <a:pt x="2135" y="192"/>
                    <a:pt x="2178" y="192"/>
                  </a:cubicBezTo>
                  <a:cubicBezTo>
                    <a:pt x="2387" y="166"/>
                    <a:pt x="2577" y="148"/>
                    <a:pt x="2751" y="131"/>
                  </a:cubicBezTo>
                  <a:lnTo>
                    <a:pt x="2942" y="122"/>
                  </a:lnTo>
                  <a:cubicBezTo>
                    <a:pt x="3081" y="113"/>
                    <a:pt x="3202" y="113"/>
                    <a:pt x="3324" y="113"/>
                  </a:cubicBezTo>
                  <a:lnTo>
                    <a:pt x="3471" y="113"/>
                  </a:lnTo>
                  <a:cubicBezTo>
                    <a:pt x="3975" y="131"/>
                    <a:pt x="4313" y="226"/>
                    <a:pt x="4452" y="400"/>
                  </a:cubicBezTo>
                  <a:lnTo>
                    <a:pt x="4547" y="322"/>
                  </a:lnTo>
                  <a:cubicBezTo>
                    <a:pt x="4391" y="122"/>
                    <a:pt x="4044" y="27"/>
                    <a:pt x="3610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7"/>
            <p:cNvSpPr/>
            <p:nvPr/>
          </p:nvSpPr>
          <p:spPr>
            <a:xfrm>
              <a:off x="6280875" y="4238875"/>
              <a:ext cx="43625" cy="26050"/>
            </a:xfrm>
            <a:custGeom>
              <a:avLst/>
              <a:gdLst/>
              <a:ahLst/>
              <a:cxnLst/>
              <a:rect l="l" t="t" r="r" b="b"/>
              <a:pathLst>
                <a:path w="1745" h="1042" extrusionOk="0">
                  <a:moveTo>
                    <a:pt x="1745" y="0"/>
                  </a:moveTo>
                  <a:lnTo>
                    <a:pt x="1484" y="35"/>
                  </a:lnTo>
                  <a:lnTo>
                    <a:pt x="1267" y="165"/>
                  </a:lnTo>
                  <a:cubicBezTo>
                    <a:pt x="590" y="582"/>
                    <a:pt x="52" y="981"/>
                    <a:pt x="0" y="1016"/>
                  </a:cubicBezTo>
                  <a:lnTo>
                    <a:pt x="18" y="1042"/>
                  </a:lnTo>
                  <a:cubicBezTo>
                    <a:pt x="26" y="1033"/>
                    <a:pt x="712" y="590"/>
                    <a:pt x="1510" y="139"/>
                  </a:cubicBezTo>
                  <a:lnTo>
                    <a:pt x="1745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7"/>
            <p:cNvSpPr/>
            <p:nvPr/>
          </p:nvSpPr>
          <p:spPr>
            <a:xfrm>
              <a:off x="6319275" y="4237575"/>
              <a:ext cx="35175" cy="28450"/>
            </a:xfrm>
            <a:custGeom>
              <a:avLst/>
              <a:gdLst/>
              <a:ahLst/>
              <a:cxnLst/>
              <a:rect l="l" t="t" r="r" b="b"/>
              <a:pathLst>
                <a:path w="1407" h="1138" extrusionOk="0">
                  <a:moveTo>
                    <a:pt x="1250" y="0"/>
                  </a:moveTo>
                  <a:lnTo>
                    <a:pt x="1120" y="104"/>
                  </a:lnTo>
                  <a:cubicBezTo>
                    <a:pt x="512" y="608"/>
                    <a:pt x="44" y="1068"/>
                    <a:pt x="0" y="1120"/>
                  </a:cubicBezTo>
                  <a:lnTo>
                    <a:pt x="18" y="1137"/>
                  </a:lnTo>
                  <a:cubicBezTo>
                    <a:pt x="18" y="1128"/>
                    <a:pt x="590" y="642"/>
                    <a:pt x="1267" y="104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7"/>
            <p:cNvSpPr/>
            <p:nvPr/>
          </p:nvSpPr>
          <p:spPr>
            <a:xfrm>
              <a:off x="6276100" y="4233875"/>
              <a:ext cx="21500" cy="11975"/>
            </a:xfrm>
            <a:custGeom>
              <a:avLst/>
              <a:gdLst/>
              <a:ahLst/>
              <a:cxnLst/>
              <a:rect l="l" t="t" r="r" b="b"/>
              <a:pathLst>
                <a:path w="860" h="479" extrusionOk="0">
                  <a:moveTo>
                    <a:pt x="9" y="1"/>
                  </a:moveTo>
                  <a:lnTo>
                    <a:pt x="0" y="27"/>
                  </a:lnTo>
                  <a:cubicBezTo>
                    <a:pt x="0" y="27"/>
                    <a:pt x="269" y="183"/>
                    <a:pt x="651" y="417"/>
                  </a:cubicBezTo>
                  <a:cubicBezTo>
                    <a:pt x="686" y="435"/>
                    <a:pt x="712" y="461"/>
                    <a:pt x="755" y="478"/>
                  </a:cubicBezTo>
                  <a:lnTo>
                    <a:pt x="860" y="461"/>
                  </a:lnTo>
                  <a:lnTo>
                    <a:pt x="747" y="391"/>
                  </a:lnTo>
                  <a:cubicBezTo>
                    <a:pt x="339" y="174"/>
                    <a:pt x="53" y="27"/>
                    <a:pt x="9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7"/>
            <p:cNvSpPr/>
            <p:nvPr/>
          </p:nvSpPr>
          <p:spPr>
            <a:xfrm>
              <a:off x="6294750" y="4221950"/>
              <a:ext cx="42975" cy="18900"/>
            </a:xfrm>
            <a:custGeom>
              <a:avLst/>
              <a:gdLst/>
              <a:ahLst/>
              <a:cxnLst/>
              <a:rect l="l" t="t" r="r" b="b"/>
              <a:pathLst>
                <a:path w="1719" h="756" extrusionOk="0">
                  <a:moveTo>
                    <a:pt x="9" y="1"/>
                  </a:moveTo>
                  <a:lnTo>
                    <a:pt x="1" y="9"/>
                  </a:lnTo>
                  <a:cubicBezTo>
                    <a:pt x="9" y="9"/>
                    <a:pt x="617" y="296"/>
                    <a:pt x="1346" y="660"/>
                  </a:cubicBezTo>
                  <a:lnTo>
                    <a:pt x="1528" y="755"/>
                  </a:lnTo>
                  <a:lnTo>
                    <a:pt x="1719" y="738"/>
                  </a:lnTo>
                  <a:lnTo>
                    <a:pt x="1519" y="651"/>
                  </a:lnTo>
                  <a:cubicBezTo>
                    <a:pt x="756" y="278"/>
                    <a:pt x="79" y="18"/>
                    <a:pt x="9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7"/>
            <p:cNvSpPr/>
            <p:nvPr/>
          </p:nvSpPr>
          <p:spPr>
            <a:xfrm>
              <a:off x="6311025" y="4157950"/>
              <a:ext cx="70325" cy="77375"/>
            </a:xfrm>
            <a:custGeom>
              <a:avLst/>
              <a:gdLst/>
              <a:ahLst/>
              <a:cxnLst/>
              <a:rect l="l" t="t" r="r" b="b"/>
              <a:pathLst>
                <a:path w="2813" h="3095" extrusionOk="0">
                  <a:moveTo>
                    <a:pt x="617" y="1"/>
                  </a:moveTo>
                  <a:cubicBezTo>
                    <a:pt x="261" y="513"/>
                    <a:pt x="304" y="808"/>
                    <a:pt x="304" y="808"/>
                  </a:cubicBezTo>
                  <a:lnTo>
                    <a:pt x="183" y="686"/>
                  </a:lnTo>
                  <a:cubicBezTo>
                    <a:pt x="122" y="799"/>
                    <a:pt x="79" y="920"/>
                    <a:pt x="44" y="1042"/>
                  </a:cubicBezTo>
                  <a:cubicBezTo>
                    <a:pt x="53" y="1285"/>
                    <a:pt x="157" y="1511"/>
                    <a:pt x="330" y="1667"/>
                  </a:cubicBezTo>
                  <a:lnTo>
                    <a:pt x="1" y="1519"/>
                  </a:lnTo>
                  <a:lnTo>
                    <a:pt x="1" y="1519"/>
                  </a:lnTo>
                  <a:cubicBezTo>
                    <a:pt x="27" y="1806"/>
                    <a:pt x="148" y="2066"/>
                    <a:pt x="339" y="2274"/>
                  </a:cubicBezTo>
                  <a:cubicBezTo>
                    <a:pt x="842" y="2673"/>
                    <a:pt x="1528" y="2708"/>
                    <a:pt x="1528" y="2708"/>
                  </a:cubicBezTo>
                  <a:lnTo>
                    <a:pt x="1103" y="2803"/>
                  </a:lnTo>
                  <a:cubicBezTo>
                    <a:pt x="1365" y="3024"/>
                    <a:pt x="1581" y="3094"/>
                    <a:pt x="1748" y="3094"/>
                  </a:cubicBezTo>
                  <a:cubicBezTo>
                    <a:pt x="2034" y="3094"/>
                    <a:pt x="2179" y="2890"/>
                    <a:pt x="2179" y="2890"/>
                  </a:cubicBezTo>
                  <a:cubicBezTo>
                    <a:pt x="2613" y="2890"/>
                    <a:pt x="2734" y="2552"/>
                    <a:pt x="2777" y="2283"/>
                  </a:cubicBezTo>
                  <a:lnTo>
                    <a:pt x="2777" y="2283"/>
                  </a:lnTo>
                  <a:lnTo>
                    <a:pt x="2543" y="2335"/>
                  </a:lnTo>
                  <a:cubicBezTo>
                    <a:pt x="2682" y="2187"/>
                    <a:pt x="2769" y="2005"/>
                    <a:pt x="2812" y="1806"/>
                  </a:cubicBezTo>
                  <a:cubicBezTo>
                    <a:pt x="2795" y="1597"/>
                    <a:pt x="2734" y="1380"/>
                    <a:pt x="2639" y="1198"/>
                  </a:cubicBezTo>
                  <a:lnTo>
                    <a:pt x="2456" y="1389"/>
                  </a:lnTo>
                  <a:cubicBezTo>
                    <a:pt x="2491" y="1189"/>
                    <a:pt x="2448" y="981"/>
                    <a:pt x="2352" y="808"/>
                  </a:cubicBezTo>
                  <a:cubicBezTo>
                    <a:pt x="2118" y="582"/>
                    <a:pt x="1849" y="408"/>
                    <a:pt x="1545" y="278"/>
                  </a:cubicBezTo>
                  <a:lnTo>
                    <a:pt x="1528" y="400"/>
                  </a:lnTo>
                  <a:cubicBezTo>
                    <a:pt x="1224" y="183"/>
                    <a:pt x="660" y="18"/>
                    <a:pt x="617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7"/>
            <p:cNvSpPr/>
            <p:nvPr/>
          </p:nvSpPr>
          <p:spPr>
            <a:xfrm>
              <a:off x="6330550" y="4167500"/>
              <a:ext cx="37125" cy="72275"/>
            </a:xfrm>
            <a:custGeom>
              <a:avLst/>
              <a:gdLst/>
              <a:ahLst/>
              <a:cxnLst/>
              <a:rect l="l" t="t" r="r" b="b"/>
              <a:pathLst>
                <a:path w="1485" h="2891" extrusionOk="0">
                  <a:moveTo>
                    <a:pt x="1" y="0"/>
                  </a:moveTo>
                  <a:cubicBezTo>
                    <a:pt x="1" y="9"/>
                    <a:pt x="218" y="330"/>
                    <a:pt x="478" y="747"/>
                  </a:cubicBezTo>
                  <a:lnTo>
                    <a:pt x="521" y="807"/>
                  </a:lnTo>
                  <a:cubicBezTo>
                    <a:pt x="591" y="929"/>
                    <a:pt x="669" y="1050"/>
                    <a:pt x="747" y="1172"/>
                  </a:cubicBezTo>
                  <a:cubicBezTo>
                    <a:pt x="756" y="1198"/>
                    <a:pt x="764" y="1215"/>
                    <a:pt x="782" y="1233"/>
                  </a:cubicBezTo>
                  <a:lnTo>
                    <a:pt x="834" y="1328"/>
                  </a:lnTo>
                  <a:cubicBezTo>
                    <a:pt x="912" y="1450"/>
                    <a:pt x="972" y="1571"/>
                    <a:pt x="1033" y="1684"/>
                  </a:cubicBezTo>
                  <a:cubicBezTo>
                    <a:pt x="1051" y="1719"/>
                    <a:pt x="1077" y="1762"/>
                    <a:pt x="1094" y="1805"/>
                  </a:cubicBezTo>
                  <a:cubicBezTo>
                    <a:pt x="1137" y="1883"/>
                    <a:pt x="1172" y="1970"/>
                    <a:pt x="1198" y="2048"/>
                  </a:cubicBezTo>
                  <a:cubicBezTo>
                    <a:pt x="1215" y="2074"/>
                    <a:pt x="1224" y="2109"/>
                    <a:pt x="1241" y="2144"/>
                  </a:cubicBezTo>
                  <a:cubicBezTo>
                    <a:pt x="1363" y="2474"/>
                    <a:pt x="1389" y="2717"/>
                    <a:pt x="1311" y="2847"/>
                  </a:cubicBezTo>
                  <a:lnTo>
                    <a:pt x="1389" y="2890"/>
                  </a:lnTo>
                  <a:cubicBezTo>
                    <a:pt x="1484" y="2743"/>
                    <a:pt x="1450" y="2491"/>
                    <a:pt x="1354" y="2205"/>
                  </a:cubicBezTo>
                  <a:cubicBezTo>
                    <a:pt x="1337" y="2170"/>
                    <a:pt x="1328" y="2135"/>
                    <a:pt x="1311" y="2109"/>
                  </a:cubicBezTo>
                  <a:cubicBezTo>
                    <a:pt x="1250" y="1953"/>
                    <a:pt x="1181" y="1797"/>
                    <a:pt x="1103" y="1649"/>
                  </a:cubicBezTo>
                  <a:cubicBezTo>
                    <a:pt x="1085" y="1614"/>
                    <a:pt x="1059" y="1571"/>
                    <a:pt x="1042" y="1545"/>
                  </a:cubicBezTo>
                  <a:cubicBezTo>
                    <a:pt x="1025" y="1510"/>
                    <a:pt x="1007" y="1484"/>
                    <a:pt x="990" y="1450"/>
                  </a:cubicBezTo>
                  <a:cubicBezTo>
                    <a:pt x="964" y="1398"/>
                    <a:pt x="929" y="1337"/>
                    <a:pt x="894" y="1285"/>
                  </a:cubicBezTo>
                  <a:cubicBezTo>
                    <a:pt x="782" y="1085"/>
                    <a:pt x="651" y="894"/>
                    <a:pt x="539" y="721"/>
                  </a:cubicBezTo>
                  <a:cubicBezTo>
                    <a:pt x="521" y="703"/>
                    <a:pt x="513" y="686"/>
                    <a:pt x="495" y="660"/>
                  </a:cubicBezTo>
                  <a:cubicBezTo>
                    <a:pt x="244" y="295"/>
                    <a:pt x="35" y="26"/>
                    <a:pt x="9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7"/>
            <p:cNvSpPr/>
            <p:nvPr/>
          </p:nvSpPr>
          <p:spPr>
            <a:xfrm>
              <a:off x="6325550" y="4181600"/>
              <a:ext cx="29750" cy="22150"/>
            </a:xfrm>
            <a:custGeom>
              <a:avLst/>
              <a:gdLst/>
              <a:ahLst/>
              <a:cxnLst/>
              <a:rect l="l" t="t" r="r" b="b"/>
              <a:pathLst>
                <a:path w="1190" h="886" extrusionOk="0">
                  <a:moveTo>
                    <a:pt x="10" y="0"/>
                  </a:moveTo>
                  <a:lnTo>
                    <a:pt x="1" y="18"/>
                  </a:lnTo>
                  <a:cubicBezTo>
                    <a:pt x="1" y="18"/>
                    <a:pt x="496" y="356"/>
                    <a:pt x="1034" y="764"/>
                  </a:cubicBezTo>
                  <a:lnTo>
                    <a:pt x="1190" y="886"/>
                  </a:lnTo>
                  <a:cubicBezTo>
                    <a:pt x="1164" y="834"/>
                    <a:pt x="1129" y="773"/>
                    <a:pt x="1094" y="721"/>
                  </a:cubicBezTo>
                  <a:lnTo>
                    <a:pt x="947" y="617"/>
                  </a:lnTo>
                  <a:cubicBezTo>
                    <a:pt x="470" y="278"/>
                    <a:pt x="53" y="26"/>
                    <a:pt x="10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7"/>
            <p:cNvSpPr/>
            <p:nvPr/>
          </p:nvSpPr>
          <p:spPr>
            <a:xfrm>
              <a:off x="6335325" y="4206775"/>
              <a:ext cx="29100" cy="15850"/>
            </a:xfrm>
            <a:custGeom>
              <a:avLst/>
              <a:gdLst/>
              <a:ahLst/>
              <a:cxnLst/>
              <a:rect l="l" t="t" r="r" b="b"/>
              <a:pathLst>
                <a:path w="1164" h="634" extrusionOk="0">
                  <a:moveTo>
                    <a:pt x="9" y="0"/>
                  </a:moveTo>
                  <a:lnTo>
                    <a:pt x="0" y="9"/>
                  </a:lnTo>
                  <a:cubicBezTo>
                    <a:pt x="9" y="17"/>
                    <a:pt x="495" y="260"/>
                    <a:pt x="1059" y="573"/>
                  </a:cubicBezTo>
                  <a:lnTo>
                    <a:pt x="1163" y="634"/>
                  </a:lnTo>
                  <a:cubicBezTo>
                    <a:pt x="1155" y="599"/>
                    <a:pt x="1137" y="573"/>
                    <a:pt x="1129" y="538"/>
                  </a:cubicBezTo>
                  <a:lnTo>
                    <a:pt x="1016" y="477"/>
                  </a:lnTo>
                  <a:cubicBezTo>
                    <a:pt x="504" y="208"/>
                    <a:pt x="53" y="17"/>
                    <a:pt x="9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7"/>
            <p:cNvSpPr/>
            <p:nvPr/>
          </p:nvSpPr>
          <p:spPr>
            <a:xfrm>
              <a:off x="6342475" y="4171175"/>
              <a:ext cx="3300" cy="16525"/>
            </a:xfrm>
            <a:custGeom>
              <a:avLst/>
              <a:gdLst/>
              <a:ahLst/>
              <a:cxnLst/>
              <a:rect l="l" t="t" r="r" b="b"/>
              <a:pathLst>
                <a:path w="132" h="661" extrusionOk="0">
                  <a:moveTo>
                    <a:pt x="114" y="1"/>
                  </a:moveTo>
                  <a:cubicBezTo>
                    <a:pt x="114" y="1"/>
                    <a:pt x="79" y="209"/>
                    <a:pt x="18" y="513"/>
                  </a:cubicBezTo>
                  <a:cubicBezTo>
                    <a:pt x="18" y="539"/>
                    <a:pt x="10" y="574"/>
                    <a:pt x="1" y="600"/>
                  </a:cubicBezTo>
                  <a:lnTo>
                    <a:pt x="44" y="660"/>
                  </a:lnTo>
                  <a:cubicBezTo>
                    <a:pt x="53" y="634"/>
                    <a:pt x="62" y="600"/>
                    <a:pt x="62" y="574"/>
                  </a:cubicBezTo>
                  <a:cubicBezTo>
                    <a:pt x="105" y="261"/>
                    <a:pt x="131" y="36"/>
                    <a:pt x="131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7"/>
            <p:cNvSpPr/>
            <p:nvPr/>
          </p:nvSpPr>
          <p:spPr>
            <a:xfrm>
              <a:off x="6356375" y="4180300"/>
              <a:ext cx="3050" cy="32350"/>
            </a:xfrm>
            <a:custGeom>
              <a:avLst/>
              <a:gdLst/>
              <a:ahLst/>
              <a:cxnLst/>
              <a:rect l="l" t="t" r="r" b="b"/>
              <a:pathLst>
                <a:path w="122" h="1294" extrusionOk="0">
                  <a:moveTo>
                    <a:pt x="104" y="0"/>
                  </a:moveTo>
                  <a:cubicBezTo>
                    <a:pt x="104" y="9"/>
                    <a:pt x="70" y="478"/>
                    <a:pt x="18" y="1033"/>
                  </a:cubicBezTo>
                  <a:cubicBezTo>
                    <a:pt x="9" y="1076"/>
                    <a:pt x="0" y="1128"/>
                    <a:pt x="0" y="1172"/>
                  </a:cubicBezTo>
                  <a:cubicBezTo>
                    <a:pt x="18" y="1215"/>
                    <a:pt x="44" y="1250"/>
                    <a:pt x="61" y="1293"/>
                  </a:cubicBezTo>
                  <a:cubicBezTo>
                    <a:pt x="61" y="1241"/>
                    <a:pt x="70" y="1189"/>
                    <a:pt x="70" y="1137"/>
                  </a:cubicBezTo>
                  <a:cubicBezTo>
                    <a:pt x="122" y="556"/>
                    <a:pt x="122" y="52"/>
                    <a:pt x="122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7"/>
            <p:cNvSpPr/>
            <p:nvPr/>
          </p:nvSpPr>
          <p:spPr>
            <a:xfrm>
              <a:off x="6355925" y="4234650"/>
              <a:ext cx="68800" cy="75175"/>
            </a:xfrm>
            <a:custGeom>
              <a:avLst/>
              <a:gdLst/>
              <a:ahLst/>
              <a:cxnLst/>
              <a:rect l="l" t="t" r="r" b="b"/>
              <a:pathLst>
                <a:path w="2752" h="3007" extrusionOk="0">
                  <a:moveTo>
                    <a:pt x="1135" y="0"/>
                  </a:moveTo>
                  <a:cubicBezTo>
                    <a:pt x="955" y="0"/>
                    <a:pt x="778" y="66"/>
                    <a:pt x="652" y="274"/>
                  </a:cubicBezTo>
                  <a:cubicBezTo>
                    <a:pt x="652" y="274"/>
                    <a:pt x="1" y="317"/>
                    <a:pt x="200" y="1202"/>
                  </a:cubicBezTo>
                  <a:lnTo>
                    <a:pt x="496" y="898"/>
                  </a:lnTo>
                  <a:lnTo>
                    <a:pt x="496" y="898"/>
                  </a:lnTo>
                  <a:cubicBezTo>
                    <a:pt x="495" y="899"/>
                    <a:pt x="183" y="1480"/>
                    <a:pt x="305" y="2096"/>
                  </a:cubicBezTo>
                  <a:cubicBezTo>
                    <a:pt x="400" y="2356"/>
                    <a:pt x="582" y="2590"/>
                    <a:pt x="817" y="2747"/>
                  </a:cubicBezTo>
                  <a:lnTo>
                    <a:pt x="851" y="2391"/>
                  </a:lnTo>
                  <a:cubicBezTo>
                    <a:pt x="912" y="2625"/>
                    <a:pt x="1068" y="2816"/>
                    <a:pt x="1277" y="2938"/>
                  </a:cubicBezTo>
                  <a:cubicBezTo>
                    <a:pt x="1407" y="2972"/>
                    <a:pt x="1537" y="2990"/>
                    <a:pt x="1676" y="3007"/>
                  </a:cubicBezTo>
                  <a:lnTo>
                    <a:pt x="1624" y="2842"/>
                  </a:lnTo>
                  <a:lnTo>
                    <a:pt x="1624" y="2842"/>
                  </a:lnTo>
                  <a:cubicBezTo>
                    <a:pt x="1624" y="2842"/>
                    <a:pt x="1818" y="2988"/>
                    <a:pt x="2317" y="2988"/>
                  </a:cubicBezTo>
                  <a:cubicBezTo>
                    <a:pt x="2377" y="2988"/>
                    <a:pt x="2440" y="2986"/>
                    <a:pt x="2509" y="2981"/>
                  </a:cubicBezTo>
                  <a:cubicBezTo>
                    <a:pt x="2526" y="2938"/>
                    <a:pt x="2648" y="2391"/>
                    <a:pt x="2596" y="2035"/>
                  </a:cubicBezTo>
                  <a:lnTo>
                    <a:pt x="2596" y="2035"/>
                  </a:lnTo>
                  <a:lnTo>
                    <a:pt x="2717" y="2078"/>
                  </a:lnTo>
                  <a:cubicBezTo>
                    <a:pt x="2752" y="1766"/>
                    <a:pt x="2726" y="1445"/>
                    <a:pt x="2639" y="1150"/>
                  </a:cubicBezTo>
                  <a:cubicBezTo>
                    <a:pt x="2517" y="976"/>
                    <a:pt x="2353" y="855"/>
                    <a:pt x="2162" y="785"/>
                  </a:cubicBezTo>
                  <a:lnTo>
                    <a:pt x="2431" y="733"/>
                  </a:lnTo>
                  <a:cubicBezTo>
                    <a:pt x="2300" y="551"/>
                    <a:pt x="2136" y="404"/>
                    <a:pt x="1953" y="291"/>
                  </a:cubicBezTo>
                  <a:cubicBezTo>
                    <a:pt x="1827" y="247"/>
                    <a:pt x="1697" y="224"/>
                    <a:pt x="1566" y="224"/>
                  </a:cubicBezTo>
                  <a:cubicBezTo>
                    <a:pt x="1490" y="224"/>
                    <a:pt x="1414" y="232"/>
                    <a:pt x="1337" y="247"/>
                  </a:cubicBezTo>
                  <a:lnTo>
                    <a:pt x="1511" y="74"/>
                  </a:lnTo>
                  <a:cubicBezTo>
                    <a:pt x="1395" y="34"/>
                    <a:pt x="1264" y="0"/>
                    <a:pt x="1135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7"/>
            <p:cNvSpPr/>
            <p:nvPr/>
          </p:nvSpPr>
          <p:spPr>
            <a:xfrm>
              <a:off x="6363300" y="4236700"/>
              <a:ext cx="49075" cy="64675"/>
            </a:xfrm>
            <a:custGeom>
              <a:avLst/>
              <a:gdLst/>
              <a:ahLst/>
              <a:cxnLst/>
              <a:rect l="l" t="t" r="r" b="b"/>
              <a:pathLst>
                <a:path w="1963" h="2587" extrusionOk="0">
                  <a:moveTo>
                    <a:pt x="1" y="1"/>
                  </a:moveTo>
                  <a:lnTo>
                    <a:pt x="1" y="87"/>
                  </a:lnTo>
                  <a:cubicBezTo>
                    <a:pt x="166" y="87"/>
                    <a:pt x="365" y="226"/>
                    <a:pt x="608" y="495"/>
                  </a:cubicBezTo>
                  <a:lnTo>
                    <a:pt x="678" y="573"/>
                  </a:lnTo>
                  <a:cubicBezTo>
                    <a:pt x="730" y="643"/>
                    <a:pt x="791" y="712"/>
                    <a:pt x="843" y="790"/>
                  </a:cubicBezTo>
                  <a:lnTo>
                    <a:pt x="929" y="903"/>
                  </a:lnTo>
                  <a:cubicBezTo>
                    <a:pt x="999" y="1007"/>
                    <a:pt x="1077" y="1120"/>
                    <a:pt x="1155" y="1242"/>
                  </a:cubicBezTo>
                  <a:cubicBezTo>
                    <a:pt x="1172" y="1268"/>
                    <a:pt x="1190" y="1302"/>
                    <a:pt x="1207" y="1337"/>
                  </a:cubicBezTo>
                  <a:lnTo>
                    <a:pt x="1242" y="1389"/>
                  </a:lnTo>
                  <a:cubicBezTo>
                    <a:pt x="1320" y="1511"/>
                    <a:pt x="1398" y="1641"/>
                    <a:pt x="1467" y="1753"/>
                  </a:cubicBezTo>
                  <a:cubicBezTo>
                    <a:pt x="1485" y="1780"/>
                    <a:pt x="1493" y="1797"/>
                    <a:pt x="1511" y="1823"/>
                  </a:cubicBezTo>
                  <a:cubicBezTo>
                    <a:pt x="1754" y="2248"/>
                    <a:pt x="1945" y="2578"/>
                    <a:pt x="1945" y="2587"/>
                  </a:cubicBezTo>
                  <a:lnTo>
                    <a:pt x="1962" y="2578"/>
                  </a:lnTo>
                  <a:cubicBezTo>
                    <a:pt x="1945" y="2543"/>
                    <a:pt x="1806" y="2239"/>
                    <a:pt x="1598" y="1849"/>
                  </a:cubicBezTo>
                  <a:cubicBezTo>
                    <a:pt x="1580" y="1832"/>
                    <a:pt x="1572" y="1806"/>
                    <a:pt x="1563" y="1788"/>
                  </a:cubicBezTo>
                  <a:cubicBezTo>
                    <a:pt x="1459" y="1606"/>
                    <a:pt x="1346" y="1406"/>
                    <a:pt x="1224" y="1207"/>
                  </a:cubicBezTo>
                  <a:lnTo>
                    <a:pt x="1120" y="1051"/>
                  </a:lnTo>
                  <a:cubicBezTo>
                    <a:pt x="1103" y="1016"/>
                    <a:pt x="1086" y="990"/>
                    <a:pt x="1060" y="955"/>
                  </a:cubicBezTo>
                  <a:lnTo>
                    <a:pt x="990" y="851"/>
                  </a:lnTo>
                  <a:cubicBezTo>
                    <a:pt x="895" y="712"/>
                    <a:pt x="791" y="582"/>
                    <a:pt x="686" y="452"/>
                  </a:cubicBezTo>
                  <a:cubicBezTo>
                    <a:pt x="660" y="426"/>
                    <a:pt x="634" y="400"/>
                    <a:pt x="608" y="374"/>
                  </a:cubicBezTo>
                  <a:cubicBezTo>
                    <a:pt x="391" y="148"/>
                    <a:pt x="192" y="1"/>
                    <a:pt x="1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7"/>
            <p:cNvSpPr/>
            <p:nvPr/>
          </p:nvSpPr>
          <p:spPr>
            <a:xfrm>
              <a:off x="6391300" y="4262950"/>
              <a:ext cx="5650" cy="35400"/>
            </a:xfrm>
            <a:custGeom>
              <a:avLst/>
              <a:gdLst/>
              <a:ahLst/>
              <a:cxnLst/>
              <a:rect l="l" t="t" r="r" b="b"/>
              <a:pathLst>
                <a:path w="226" h="1416" extrusionOk="0">
                  <a:moveTo>
                    <a:pt x="0" y="1"/>
                  </a:moveTo>
                  <a:cubicBezTo>
                    <a:pt x="18" y="61"/>
                    <a:pt x="26" y="131"/>
                    <a:pt x="35" y="192"/>
                  </a:cubicBezTo>
                  <a:cubicBezTo>
                    <a:pt x="148" y="834"/>
                    <a:pt x="200" y="1406"/>
                    <a:pt x="209" y="1415"/>
                  </a:cubicBezTo>
                  <a:lnTo>
                    <a:pt x="226" y="1415"/>
                  </a:lnTo>
                  <a:cubicBezTo>
                    <a:pt x="226" y="1363"/>
                    <a:pt x="200" y="894"/>
                    <a:pt x="131" y="339"/>
                  </a:cubicBezTo>
                  <a:cubicBezTo>
                    <a:pt x="122" y="278"/>
                    <a:pt x="113" y="218"/>
                    <a:pt x="104" y="1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7"/>
            <p:cNvSpPr/>
            <p:nvPr/>
          </p:nvSpPr>
          <p:spPr>
            <a:xfrm>
              <a:off x="6378275" y="4246025"/>
              <a:ext cx="2200" cy="31925"/>
            </a:xfrm>
            <a:custGeom>
              <a:avLst/>
              <a:gdLst/>
              <a:ahLst/>
              <a:cxnLst/>
              <a:rect l="l" t="t" r="r" b="b"/>
              <a:pathLst>
                <a:path w="88" h="1277" extrusionOk="0">
                  <a:moveTo>
                    <a:pt x="9" y="1"/>
                  </a:moveTo>
                  <a:lnTo>
                    <a:pt x="9" y="122"/>
                  </a:lnTo>
                  <a:cubicBezTo>
                    <a:pt x="9" y="738"/>
                    <a:pt x="1" y="1268"/>
                    <a:pt x="1" y="1276"/>
                  </a:cubicBezTo>
                  <a:lnTo>
                    <a:pt x="18" y="1276"/>
                  </a:lnTo>
                  <a:cubicBezTo>
                    <a:pt x="18" y="1224"/>
                    <a:pt x="70" y="764"/>
                    <a:pt x="79" y="209"/>
                  </a:cubicBezTo>
                  <a:cubicBezTo>
                    <a:pt x="87" y="166"/>
                    <a:pt x="87" y="122"/>
                    <a:pt x="87" y="79"/>
                  </a:cubicBezTo>
                  <a:cubicBezTo>
                    <a:pt x="61" y="53"/>
                    <a:pt x="35" y="27"/>
                    <a:pt x="9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7"/>
            <p:cNvSpPr/>
            <p:nvPr/>
          </p:nvSpPr>
          <p:spPr>
            <a:xfrm>
              <a:off x="6399975" y="4280525"/>
              <a:ext cx="16300" cy="6750"/>
            </a:xfrm>
            <a:custGeom>
              <a:avLst/>
              <a:gdLst/>
              <a:ahLst/>
              <a:cxnLst/>
              <a:rect l="l" t="t" r="r" b="b"/>
              <a:pathLst>
                <a:path w="652" h="270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7"/>
                    <a:pt x="26" y="44"/>
                    <a:pt x="44" y="70"/>
                  </a:cubicBezTo>
                  <a:lnTo>
                    <a:pt x="131" y="96"/>
                  </a:lnTo>
                  <a:cubicBezTo>
                    <a:pt x="434" y="200"/>
                    <a:pt x="643" y="270"/>
                    <a:pt x="643" y="270"/>
                  </a:cubicBezTo>
                  <a:lnTo>
                    <a:pt x="651" y="261"/>
                  </a:lnTo>
                  <a:cubicBezTo>
                    <a:pt x="625" y="243"/>
                    <a:pt x="408" y="148"/>
                    <a:pt x="96" y="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7"/>
            <p:cNvSpPr/>
            <p:nvPr/>
          </p:nvSpPr>
          <p:spPr>
            <a:xfrm>
              <a:off x="6384575" y="4256450"/>
              <a:ext cx="30175" cy="15000"/>
            </a:xfrm>
            <a:custGeom>
              <a:avLst/>
              <a:gdLst/>
              <a:ahLst/>
              <a:cxnLst/>
              <a:rect l="l" t="t" r="r" b="b"/>
              <a:pathLst>
                <a:path w="1207" h="600" extrusionOk="0">
                  <a:moveTo>
                    <a:pt x="0" y="0"/>
                  </a:moveTo>
                  <a:lnTo>
                    <a:pt x="78" y="113"/>
                  </a:lnTo>
                  <a:lnTo>
                    <a:pt x="209" y="165"/>
                  </a:lnTo>
                  <a:cubicBezTo>
                    <a:pt x="755" y="399"/>
                    <a:pt x="1189" y="599"/>
                    <a:pt x="1198" y="599"/>
                  </a:cubicBezTo>
                  <a:lnTo>
                    <a:pt x="1207" y="590"/>
                  </a:lnTo>
                  <a:cubicBezTo>
                    <a:pt x="1154" y="564"/>
                    <a:pt x="703" y="313"/>
                    <a:pt x="139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7"/>
            <p:cNvSpPr/>
            <p:nvPr/>
          </p:nvSpPr>
          <p:spPr>
            <a:xfrm>
              <a:off x="6009700" y="4348650"/>
              <a:ext cx="43400" cy="9325"/>
            </a:xfrm>
            <a:custGeom>
              <a:avLst/>
              <a:gdLst/>
              <a:ahLst/>
              <a:cxnLst/>
              <a:rect l="l" t="t" r="r" b="b"/>
              <a:pathLst>
                <a:path w="1736" h="373" extrusionOk="0">
                  <a:moveTo>
                    <a:pt x="868" y="0"/>
                  </a:moveTo>
                  <a:cubicBezTo>
                    <a:pt x="391" y="0"/>
                    <a:pt x="0" y="130"/>
                    <a:pt x="0" y="295"/>
                  </a:cubicBezTo>
                  <a:cubicBezTo>
                    <a:pt x="0" y="354"/>
                    <a:pt x="55" y="372"/>
                    <a:pt x="149" y="372"/>
                  </a:cubicBezTo>
                  <a:cubicBezTo>
                    <a:pt x="305" y="372"/>
                    <a:pt x="570" y="321"/>
                    <a:pt x="868" y="321"/>
                  </a:cubicBezTo>
                  <a:cubicBezTo>
                    <a:pt x="1166" y="321"/>
                    <a:pt x="1431" y="372"/>
                    <a:pt x="1587" y="372"/>
                  </a:cubicBezTo>
                  <a:cubicBezTo>
                    <a:pt x="1681" y="372"/>
                    <a:pt x="1736" y="354"/>
                    <a:pt x="1736" y="295"/>
                  </a:cubicBezTo>
                  <a:cubicBezTo>
                    <a:pt x="1736" y="130"/>
                    <a:pt x="1345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7"/>
            <p:cNvSpPr/>
            <p:nvPr/>
          </p:nvSpPr>
          <p:spPr>
            <a:xfrm>
              <a:off x="5696200" y="4218700"/>
              <a:ext cx="43650" cy="9025"/>
            </a:xfrm>
            <a:custGeom>
              <a:avLst/>
              <a:gdLst/>
              <a:ahLst/>
              <a:cxnLst/>
              <a:rect l="l" t="t" r="r" b="b"/>
              <a:pathLst>
                <a:path w="1746" h="361" extrusionOk="0">
                  <a:moveTo>
                    <a:pt x="869" y="0"/>
                  </a:moveTo>
                  <a:cubicBezTo>
                    <a:pt x="391" y="0"/>
                    <a:pt x="1" y="131"/>
                    <a:pt x="1" y="295"/>
                  </a:cubicBezTo>
                  <a:cubicBezTo>
                    <a:pt x="1" y="344"/>
                    <a:pt x="56" y="361"/>
                    <a:pt x="146" y="361"/>
                  </a:cubicBezTo>
                  <a:cubicBezTo>
                    <a:pt x="347" y="361"/>
                    <a:pt x="722" y="278"/>
                    <a:pt x="1051" y="278"/>
                  </a:cubicBezTo>
                  <a:cubicBezTo>
                    <a:pt x="1380" y="278"/>
                    <a:pt x="1585" y="361"/>
                    <a:pt x="1681" y="361"/>
                  </a:cubicBezTo>
                  <a:cubicBezTo>
                    <a:pt x="1724" y="361"/>
                    <a:pt x="1745" y="344"/>
                    <a:pt x="1745" y="295"/>
                  </a:cubicBezTo>
                  <a:cubicBezTo>
                    <a:pt x="1745" y="131"/>
                    <a:pt x="1346" y="0"/>
                    <a:pt x="8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7"/>
            <p:cNvSpPr/>
            <p:nvPr/>
          </p:nvSpPr>
          <p:spPr>
            <a:xfrm>
              <a:off x="6279350" y="4060975"/>
              <a:ext cx="43625" cy="9250"/>
            </a:xfrm>
            <a:custGeom>
              <a:avLst/>
              <a:gdLst/>
              <a:ahLst/>
              <a:cxnLst/>
              <a:rect l="l" t="t" r="r" b="b"/>
              <a:pathLst>
                <a:path w="1745" h="370" extrusionOk="0">
                  <a:moveTo>
                    <a:pt x="868" y="1"/>
                  </a:moveTo>
                  <a:cubicBezTo>
                    <a:pt x="391" y="1"/>
                    <a:pt x="1" y="131"/>
                    <a:pt x="1" y="296"/>
                  </a:cubicBezTo>
                  <a:cubicBezTo>
                    <a:pt x="1" y="352"/>
                    <a:pt x="53" y="370"/>
                    <a:pt x="144" y="370"/>
                  </a:cubicBezTo>
                  <a:cubicBezTo>
                    <a:pt x="304" y="370"/>
                    <a:pt x="583" y="313"/>
                    <a:pt x="894" y="313"/>
                  </a:cubicBezTo>
                  <a:cubicBezTo>
                    <a:pt x="1200" y="313"/>
                    <a:pt x="1463" y="370"/>
                    <a:pt x="1612" y="370"/>
                  </a:cubicBezTo>
                  <a:cubicBezTo>
                    <a:pt x="1696" y="370"/>
                    <a:pt x="1745" y="352"/>
                    <a:pt x="1745" y="296"/>
                  </a:cubicBezTo>
                  <a:cubicBezTo>
                    <a:pt x="1745" y="131"/>
                    <a:pt x="1346" y="1"/>
                    <a:pt x="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7"/>
            <p:cNvSpPr/>
            <p:nvPr/>
          </p:nvSpPr>
          <p:spPr>
            <a:xfrm>
              <a:off x="5773000" y="4390725"/>
              <a:ext cx="43425" cy="14575"/>
            </a:xfrm>
            <a:custGeom>
              <a:avLst/>
              <a:gdLst/>
              <a:ahLst/>
              <a:cxnLst/>
              <a:rect l="l" t="t" r="r" b="b"/>
              <a:pathLst>
                <a:path w="1737" h="583" extrusionOk="0">
                  <a:moveTo>
                    <a:pt x="869" y="1"/>
                  </a:moveTo>
                  <a:cubicBezTo>
                    <a:pt x="383" y="1"/>
                    <a:pt x="1" y="131"/>
                    <a:pt x="1" y="287"/>
                  </a:cubicBezTo>
                  <a:cubicBezTo>
                    <a:pt x="1" y="452"/>
                    <a:pt x="391" y="582"/>
                    <a:pt x="869" y="582"/>
                  </a:cubicBezTo>
                  <a:cubicBezTo>
                    <a:pt x="1346" y="582"/>
                    <a:pt x="1736" y="452"/>
                    <a:pt x="1736" y="287"/>
                  </a:cubicBezTo>
                  <a:cubicBezTo>
                    <a:pt x="1736" y="131"/>
                    <a:pt x="1346" y="1"/>
                    <a:pt x="869" y="1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7"/>
            <p:cNvSpPr/>
            <p:nvPr/>
          </p:nvSpPr>
          <p:spPr>
            <a:xfrm>
              <a:off x="6080200" y="4398250"/>
              <a:ext cx="39950" cy="27000"/>
            </a:xfrm>
            <a:custGeom>
              <a:avLst/>
              <a:gdLst/>
              <a:ahLst/>
              <a:cxnLst/>
              <a:rect l="l" t="t" r="r" b="b"/>
              <a:pathLst>
                <a:path w="1598" h="1080" extrusionOk="0">
                  <a:moveTo>
                    <a:pt x="161" y="1"/>
                  </a:moveTo>
                  <a:cubicBezTo>
                    <a:pt x="139" y="1"/>
                    <a:pt x="120" y="10"/>
                    <a:pt x="105" y="30"/>
                  </a:cubicBezTo>
                  <a:cubicBezTo>
                    <a:pt x="0" y="160"/>
                    <a:pt x="235" y="489"/>
                    <a:pt x="617" y="758"/>
                  </a:cubicBezTo>
                  <a:cubicBezTo>
                    <a:pt x="894" y="960"/>
                    <a:pt x="1181" y="1080"/>
                    <a:pt x="1357" y="1080"/>
                  </a:cubicBezTo>
                  <a:cubicBezTo>
                    <a:pt x="1423" y="1080"/>
                    <a:pt x="1473" y="1063"/>
                    <a:pt x="1502" y="1027"/>
                  </a:cubicBezTo>
                  <a:cubicBezTo>
                    <a:pt x="1597" y="897"/>
                    <a:pt x="1207" y="793"/>
                    <a:pt x="816" y="515"/>
                  </a:cubicBezTo>
                  <a:cubicBezTo>
                    <a:pt x="492" y="280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7"/>
            <p:cNvSpPr/>
            <p:nvPr/>
          </p:nvSpPr>
          <p:spPr>
            <a:xfrm>
              <a:off x="6125100" y="4400375"/>
              <a:ext cx="36700" cy="8400"/>
            </a:xfrm>
            <a:custGeom>
              <a:avLst/>
              <a:gdLst/>
              <a:ahLst/>
              <a:cxnLst/>
              <a:rect l="l" t="t" r="r" b="b"/>
              <a:pathLst>
                <a:path w="1468" h="336" extrusionOk="0">
                  <a:moveTo>
                    <a:pt x="186" y="1"/>
                  </a:moveTo>
                  <a:cubicBezTo>
                    <a:pt x="70" y="1"/>
                    <a:pt x="1" y="18"/>
                    <a:pt x="1" y="83"/>
                  </a:cubicBezTo>
                  <a:cubicBezTo>
                    <a:pt x="1" y="222"/>
                    <a:pt x="322" y="335"/>
                    <a:pt x="730" y="335"/>
                  </a:cubicBezTo>
                  <a:cubicBezTo>
                    <a:pt x="1146" y="335"/>
                    <a:pt x="1467" y="222"/>
                    <a:pt x="1467" y="83"/>
                  </a:cubicBezTo>
                  <a:cubicBezTo>
                    <a:pt x="1467" y="18"/>
                    <a:pt x="1390" y="1"/>
                    <a:pt x="1267" y="1"/>
                  </a:cubicBezTo>
                  <a:cubicBezTo>
                    <a:pt x="1129" y="1"/>
                    <a:pt x="932" y="23"/>
                    <a:pt x="721" y="23"/>
                  </a:cubicBezTo>
                  <a:cubicBezTo>
                    <a:pt x="505" y="23"/>
                    <a:pt x="316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7"/>
            <p:cNvSpPr/>
            <p:nvPr/>
          </p:nvSpPr>
          <p:spPr>
            <a:xfrm>
              <a:off x="6106875" y="4315800"/>
              <a:ext cx="30850" cy="26125"/>
            </a:xfrm>
            <a:custGeom>
              <a:avLst/>
              <a:gdLst/>
              <a:ahLst/>
              <a:cxnLst/>
              <a:rect l="l" t="t" r="r" b="b"/>
              <a:pathLst>
                <a:path w="1234" h="1045" extrusionOk="0">
                  <a:moveTo>
                    <a:pt x="1048" y="1"/>
                  </a:moveTo>
                  <a:cubicBezTo>
                    <a:pt x="905" y="1"/>
                    <a:pt x="662" y="138"/>
                    <a:pt x="435" y="351"/>
                  </a:cubicBezTo>
                  <a:cubicBezTo>
                    <a:pt x="148" y="629"/>
                    <a:pt x="1" y="932"/>
                    <a:pt x="96" y="1028"/>
                  </a:cubicBezTo>
                  <a:cubicBezTo>
                    <a:pt x="109" y="1039"/>
                    <a:pt x="121" y="1045"/>
                    <a:pt x="134" y="1045"/>
                  </a:cubicBezTo>
                  <a:cubicBezTo>
                    <a:pt x="228" y="1045"/>
                    <a:pt x="339" y="760"/>
                    <a:pt x="591" y="516"/>
                  </a:cubicBezTo>
                  <a:cubicBezTo>
                    <a:pt x="877" y="247"/>
                    <a:pt x="1233" y="125"/>
                    <a:pt x="1138" y="30"/>
                  </a:cubicBezTo>
                  <a:cubicBezTo>
                    <a:pt x="1116" y="10"/>
                    <a:pt x="1086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7"/>
            <p:cNvSpPr/>
            <p:nvPr/>
          </p:nvSpPr>
          <p:spPr>
            <a:xfrm>
              <a:off x="5874750" y="4398550"/>
              <a:ext cx="36900" cy="12375"/>
            </a:xfrm>
            <a:custGeom>
              <a:avLst/>
              <a:gdLst/>
              <a:ahLst/>
              <a:cxnLst/>
              <a:rect l="l" t="t" r="r" b="b"/>
              <a:pathLst>
                <a:path w="1476" h="495" extrusionOk="0">
                  <a:moveTo>
                    <a:pt x="738" y="0"/>
                  </a:moveTo>
                  <a:cubicBezTo>
                    <a:pt x="330" y="0"/>
                    <a:pt x="1" y="113"/>
                    <a:pt x="1" y="252"/>
                  </a:cubicBezTo>
                  <a:cubicBezTo>
                    <a:pt x="1" y="391"/>
                    <a:pt x="330" y="495"/>
                    <a:pt x="738" y="495"/>
                  </a:cubicBezTo>
                  <a:cubicBezTo>
                    <a:pt x="1146" y="495"/>
                    <a:pt x="1476" y="391"/>
                    <a:pt x="1476" y="252"/>
                  </a:cubicBezTo>
                  <a:cubicBezTo>
                    <a:pt x="1476" y="113"/>
                    <a:pt x="1146" y="0"/>
                    <a:pt x="738" y="0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7"/>
            <p:cNvSpPr/>
            <p:nvPr/>
          </p:nvSpPr>
          <p:spPr>
            <a:xfrm>
              <a:off x="5856525" y="4318325"/>
              <a:ext cx="31050" cy="26300"/>
            </a:xfrm>
            <a:custGeom>
              <a:avLst/>
              <a:gdLst/>
              <a:ahLst/>
              <a:cxnLst/>
              <a:rect l="l" t="t" r="r" b="b"/>
              <a:pathLst>
                <a:path w="1242" h="1052" extrusionOk="0">
                  <a:moveTo>
                    <a:pt x="1088" y="1"/>
                  </a:moveTo>
                  <a:cubicBezTo>
                    <a:pt x="1005" y="1"/>
                    <a:pt x="898" y="184"/>
                    <a:pt x="660" y="415"/>
                  </a:cubicBezTo>
                  <a:cubicBezTo>
                    <a:pt x="374" y="693"/>
                    <a:pt x="1" y="927"/>
                    <a:pt x="105" y="1022"/>
                  </a:cubicBezTo>
                  <a:cubicBezTo>
                    <a:pt x="125" y="1042"/>
                    <a:pt x="154" y="1052"/>
                    <a:pt x="191" y="1052"/>
                  </a:cubicBezTo>
                  <a:cubicBezTo>
                    <a:pt x="332" y="1052"/>
                    <a:pt x="581" y="915"/>
                    <a:pt x="808" y="701"/>
                  </a:cubicBezTo>
                  <a:cubicBezTo>
                    <a:pt x="1094" y="424"/>
                    <a:pt x="1242" y="120"/>
                    <a:pt x="1137" y="24"/>
                  </a:cubicBezTo>
                  <a:cubicBezTo>
                    <a:pt x="1121" y="8"/>
                    <a:pt x="1105" y="1"/>
                    <a:pt x="1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7"/>
            <p:cNvSpPr/>
            <p:nvPr/>
          </p:nvSpPr>
          <p:spPr>
            <a:xfrm>
              <a:off x="5652175" y="4335050"/>
              <a:ext cx="31050" cy="26200"/>
            </a:xfrm>
            <a:custGeom>
              <a:avLst/>
              <a:gdLst/>
              <a:ahLst/>
              <a:cxnLst/>
              <a:rect l="l" t="t" r="r" b="b"/>
              <a:pathLst>
                <a:path w="1242" h="1048" extrusionOk="0">
                  <a:moveTo>
                    <a:pt x="1093" y="0"/>
                  </a:moveTo>
                  <a:cubicBezTo>
                    <a:pt x="1004" y="0"/>
                    <a:pt x="898" y="183"/>
                    <a:pt x="660" y="414"/>
                  </a:cubicBezTo>
                  <a:cubicBezTo>
                    <a:pt x="373" y="683"/>
                    <a:pt x="0" y="926"/>
                    <a:pt x="104" y="1022"/>
                  </a:cubicBezTo>
                  <a:cubicBezTo>
                    <a:pt x="125" y="1039"/>
                    <a:pt x="154" y="1047"/>
                    <a:pt x="190" y="1047"/>
                  </a:cubicBezTo>
                  <a:cubicBezTo>
                    <a:pt x="332" y="1047"/>
                    <a:pt x="578" y="914"/>
                    <a:pt x="807" y="692"/>
                  </a:cubicBezTo>
                  <a:cubicBezTo>
                    <a:pt x="1094" y="423"/>
                    <a:pt x="1241" y="119"/>
                    <a:pt x="1146" y="24"/>
                  </a:cubicBezTo>
                  <a:cubicBezTo>
                    <a:pt x="1128" y="8"/>
                    <a:pt x="1111" y="0"/>
                    <a:pt x="10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7"/>
            <p:cNvSpPr/>
            <p:nvPr/>
          </p:nvSpPr>
          <p:spPr>
            <a:xfrm>
              <a:off x="5865750" y="4343000"/>
              <a:ext cx="36350" cy="8725"/>
            </a:xfrm>
            <a:custGeom>
              <a:avLst/>
              <a:gdLst/>
              <a:ahLst/>
              <a:cxnLst/>
              <a:rect l="l" t="t" r="r" b="b"/>
              <a:pathLst>
                <a:path w="1454" h="349" extrusionOk="0">
                  <a:moveTo>
                    <a:pt x="1321" y="1"/>
                  </a:moveTo>
                  <a:cubicBezTo>
                    <a:pt x="1219" y="1"/>
                    <a:pt x="1055" y="30"/>
                    <a:pt x="829" y="35"/>
                  </a:cubicBezTo>
                  <a:cubicBezTo>
                    <a:pt x="807" y="36"/>
                    <a:pt x="785" y="36"/>
                    <a:pt x="762" y="36"/>
                  </a:cubicBezTo>
                  <a:cubicBezTo>
                    <a:pt x="584" y="36"/>
                    <a:pt x="404" y="22"/>
                    <a:pt x="264" y="22"/>
                  </a:cubicBezTo>
                  <a:cubicBezTo>
                    <a:pt x="107" y="22"/>
                    <a:pt x="0" y="40"/>
                    <a:pt x="5" y="113"/>
                  </a:cubicBezTo>
                  <a:cubicBezTo>
                    <a:pt x="13" y="247"/>
                    <a:pt x="318" y="348"/>
                    <a:pt x="696" y="348"/>
                  </a:cubicBezTo>
                  <a:cubicBezTo>
                    <a:pt x="711" y="348"/>
                    <a:pt x="727" y="348"/>
                    <a:pt x="742" y="348"/>
                  </a:cubicBezTo>
                  <a:cubicBezTo>
                    <a:pt x="1142" y="339"/>
                    <a:pt x="1454" y="218"/>
                    <a:pt x="1445" y="79"/>
                  </a:cubicBezTo>
                  <a:cubicBezTo>
                    <a:pt x="1442" y="18"/>
                    <a:pt x="1400" y="1"/>
                    <a:pt x="1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7"/>
            <p:cNvSpPr/>
            <p:nvPr/>
          </p:nvSpPr>
          <p:spPr>
            <a:xfrm>
              <a:off x="5864775" y="4442800"/>
              <a:ext cx="43625" cy="14550"/>
            </a:xfrm>
            <a:custGeom>
              <a:avLst/>
              <a:gdLst/>
              <a:ahLst/>
              <a:cxnLst/>
              <a:rect l="l" t="t" r="r" b="b"/>
              <a:pathLst>
                <a:path w="1745" h="582" extrusionOk="0">
                  <a:moveTo>
                    <a:pt x="877" y="0"/>
                  </a:moveTo>
                  <a:cubicBezTo>
                    <a:pt x="391" y="0"/>
                    <a:pt x="0" y="131"/>
                    <a:pt x="0" y="295"/>
                  </a:cubicBezTo>
                  <a:cubicBezTo>
                    <a:pt x="0" y="452"/>
                    <a:pt x="391" y="582"/>
                    <a:pt x="877" y="582"/>
                  </a:cubicBezTo>
                  <a:cubicBezTo>
                    <a:pt x="1354" y="582"/>
                    <a:pt x="1745" y="452"/>
                    <a:pt x="1745" y="295"/>
                  </a:cubicBezTo>
                  <a:cubicBezTo>
                    <a:pt x="1745" y="131"/>
                    <a:pt x="1354" y="0"/>
                    <a:pt x="877" y="0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7"/>
            <p:cNvSpPr/>
            <p:nvPr/>
          </p:nvSpPr>
          <p:spPr>
            <a:xfrm>
              <a:off x="5925725" y="4471400"/>
              <a:ext cx="36700" cy="7875"/>
            </a:xfrm>
            <a:custGeom>
              <a:avLst/>
              <a:gdLst/>
              <a:ahLst/>
              <a:cxnLst/>
              <a:rect l="l" t="t" r="r" b="b"/>
              <a:pathLst>
                <a:path w="1468" h="315" extrusionOk="0">
                  <a:moveTo>
                    <a:pt x="92" y="1"/>
                  </a:moveTo>
                  <a:cubicBezTo>
                    <a:pt x="34" y="1"/>
                    <a:pt x="1" y="16"/>
                    <a:pt x="1" y="63"/>
                  </a:cubicBezTo>
                  <a:cubicBezTo>
                    <a:pt x="1" y="201"/>
                    <a:pt x="322" y="314"/>
                    <a:pt x="730" y="314"/>
                  </a:cubicBezTo>
                  <a:cubicBezTo>
                    <a:pt x="1138" y="314"/>
                    <a:pt x="1467" y="201"/>
                    <a:pt x="1467" y="63"/>
                  </a:cubicBezTo>
                  <a:cubicBezTo>
                    <a:pt x="1467" y="19"/>
                    <a:pt x="1427" y="5"/>
                    <a:pt x="1358" y="5"/>
                  </a:cubicBezTo>
                  <a:cubicBezTo>
                    <a:pt x="1221" y="5"/>
                    <a:pt x="970" y="63"/>
                    <a:pt x="704" y="63"/>
                  </a:cubicBezTo>
                  <a:cubicBezTo>
                    <a:pt x="432" y="63"/>
                    <a:pt x="21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7"/>
            <p:cNvSpPr/>
            <p:nvPr/>
          </p:nvSpPr>
          <p:spPr>
            <a:xfrm>
              <a:off x="5925725" y="4382650"/>
              <a:ext cx="30400" cy="26125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1046" y="0"/>
                  </a:moveTo>
                  <a:cubicBezTo>
                    <a:pt x="906" y="0"/>
                    <a:pt x="657" y="143"/>
                    <a:pt x="435" y="358"/>
                  </a:cubicBezTo>
                  <a:cubicBezTo>
                    <a:pt x="148" y="627"/>
                    <a:pt x="1" y="931"/>
                    <a:pt x="96" y="1027"/>
                  </a:cubicBezTo>
                  <a:cubicBezTo>
                    <a:pt x="109" y="1039"/>
                    <a:pt x="123" y="1044"/>
                    <a:pt x="138" y="1044"/>
                  </a:cubicBezTo>
                  <a:cubicBezTo>
                    <a:pt x="241" y="1044"/>
                    <a:pt x="387" y="771"/>
                    <a:pt x="600" y="497"/>
                  </a:cubicBezTo>
                  <a:cubicBezTo>
                    <a:pt x="825" y="211"/>
                    <a:pt x="1216" y="124"/>
                    <a:pt x="1138" y="37"/>
                  </a:cubicBezTo>
                  <a:cubicBezTo>
                    <a:pt x="1118" y="12"/>
                    <a:pt x="1087" y="0"/>
                    <a:pt x="1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7"/>
            <p:cNvSpPr/>
            <p:nvPr/>
          </p:nvSpPr>
          <p:spPr>
            <a:xfrm>
              <a:off x="5727225" y="4375025"/>
              <a:ext cx="39725" cy="27875"/>
            </a:xfrm>
            <a:custGeom>
              <a:avLst/>
              <a:gdLst/>
              <a:ahLst/>
              <a:cxnLst/>
              <a:rect l="l" t="t" r="r" b="b"/>
              <a:pathLst>
                <a:path w="1589" h="1115" extrusionOk="0">
                  <a:moveTo>
                    <a:pt x="237" y="0"/>
                  </a:moveTo>
                  <a:cubicBezTo>
                    <a:pt x="176" y="0"/>
                    <a:pt x="130" y="16"/>
                    <a:pt x="105" y="47"/>
                  </a:cubicBezTo>
                  <a:cubicBezTo>
                    <a:pt x="1" y="178"/>
                    <a:pt x="226" y="507"/>
                    <a:pt x="608" y="794"/>
                  </a:cubicBezTo>
                  <a:cubicBezTo>
                    <a:pt x="886" y="996"/>
                    <a:pt x="1164" y="1115"/>
                    <a:pt x="1338" y="1115"/>
                  </a:cubicBezTo>
                  <a:cubicBezTo>
                    <a:pt x="1403" y="1115"/>
                    <a:pt x="1454" y="1098"/>
                    <a:pt x="1485" y="1063"/>
                  </a:cubicBezTo>
                  <a:cubicBezTo>
                    <a:pt x="1589" y="932"/>
                    <a:pt x="1363" y="603"/>
                    <a:pt x="981" y="325"/>
                  </a:cubicBezTo>
                  <a:cubicBezTo>
                    <a:pt x="700" y="120"/>
                    <a:pt x="409" y="0"/>
                    <a:pt x="237" y="0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7"/>
            <p:cNvSpPr/>
            <p:nvPr/>
          </p:nvSpPr>
          <p:spPr>
            <a:xfrm>
              <a:off x="5804475" y="4440050"/>
              <a:ext cx="33650" cy="23625"/>
            </a:xfrm>
            <a:custGeom>
              <a:avLst/>
              <a:gdLst/>
              <a:ahLst/>
              <a:cxnLst/>
              <a:rect l="l" t="t" r="r" b="b"/>
              <a:pathLst>
                <a:path w="1346" h="945" extrusionOk="0">
                  <a:moveTo>
                    <a:pt x="201" y="1"/>
                  </a:moveTo>
                  <a:cubicBezTo>
                    <a:pt x="149" y="1"/>
                    <a:pt x="110" y="14"/>
                    <a:pt x="87" y="41"/>
                  </a:cubicBezTo>
                  <a:cubicBezTo>
                    <a:pt x="0" y="154"/>
                    <a:pt x="191" y="440"/>
                    <a:pt x="512" y="666"/>
                  </a:cubicBezTo>
                  <a:cubicBezTo>
                    <a:pt x="748" y="838"/>
                    <a:pt x="988" y="944"/>
                    <a:pt x="1133" y="944"/>
                  </a:cubicBezTo>
                  <a:cubicBezTo>
                    <a:pt x="1186" y="944"/>
                    <a:pt x="1226" y="930"/>
                    <a:pt x="1250" y="900"/>
                  </a:cubicBezTo>
                  <a:cubicBezTo>
                    <a:pt x="1345" y="787"/>
                    <a:pt x="1145" y="510"/>
                    <a:pt x="824" y="275"/>
                  </a:cubicBezTo>
                  <a:cubicBezTo>
                    <a:pt x="588" y="103"/>
                    <a:pt x="346" y="1"/>
                    <a:pt x="201" y="1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7"/>
            <p:cNvSpPr/>
            <p:nvPr/>
          </p:nvSpPr>
          <p:spPr>
            <a:xfrm>
              <a:off x="5997750" y="4472125"/>
              <a:ext cx="33450" cy="23125"/>
            </a:xfrm>
            <a:custGeom>
              <a:avLst/>
              <a:gdLst/>
              <a:ahLst/>
              <a:cxnLst/>
              <a:rect l="l" t="t" r="r" b="b"/>
              <a:pathLst>
                <a:path w="1338" h="925" extrusionOk="0">
                  <a:moveTo>
                    <a:pt x="135" y="1"/>
                  </a:moveTo>
                  <a:cubicBezTo>
                    <a:pt x="116" y="1"/>
                    <a:pt x="101" y="8"/>
                    <a:pt x="88" y="25"/>
                  </a:cubicBezTo>
                  <a:cubicBezTo>
                    <a:pt x="1" y="129"/>
                    <a:pt x="192" y="415"/>
                    <a:pt x="513" y="650"/>
                  </a:cubicBezTo>
                  <a:cubicBezTo>
                    <a:pt x="750" y="822"/>
                    <a:pt x="991" y="924"/>
                    <a:pt x="1136" y="924"/>
                  </a:cubicBezTo>
                  <a:cubicBezTo>
                    <a:pt x="1188" y="924"/>
                    <a:pt x="1228" y="911"/>
                    <a:pt x="1250" y="884"/>
                  </a:cubicBezTo>
                  <a:cubicBezTo>
                    <a:pt x="1337" y="771"/>
                    <a:pt x="1034" y="693"/>
                    <a:pt x="712" y="450"/>
                  </a:cubicBezTo>
                  <a:cubicBezTo>
                    <a:pt x="439" y="251"/>
                    <a:pt x="241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7"/>
            <p:cNvSpPr/>
            <p:nvPr/>
          </p:nvSpPr>
          <p:spPr>
            <a:xfrm>
              <a:off x="5664525" y="4305575"/>
              <a:ext cx="33650" cy="23050"/>
            </a:xfrm>
            <a:custGeom>
              <a:avLst/>
              <a:gdLst/>
              <a:ahLst/>
              <a:cxnLst/>
              <a:rect l="l" t="t" r="r" b="b"/>
              <a:pathLst>
                <a:path w="1346" h="922" extrusionOk="0">
                  <a:moveTo>
                    <a:pt x="132" y="1"/>
                  </a:moveTo>
                  <a:cubicBezTo>
                    <a:pt x="115" y="1"/>
                    <a:pt x="100" y="8"/>
                    <a:pt x="88" y="22"/>
                  </a:cubicBezTo>
                  <a:cubicBezTo>
                    <a:pt x="1" y="135"/>
                    <a:pt x="192" y="413"/>
                    <a:pt x="513" y="647"/>
                  </a:cubicBezTo>
                  <a:cubicBezTo>
                    <a:pt x="749" y="820"/>
                    <a:pt x="996" y="922"/>
                    <a:pt x="1143" y="922"/>
                  </a:cubicBezTo>
                  <a:cubicBezTo>
                    <a:pt x="1196" y="922"/>
                    <a:pt x="1236" y="909"/>
                    <a:pt x="1259" y="882"/>
                  </a:cubicBezTo>
                  <a:cubicBezTo>
                    <a:pt x="1346" y="769"/>
                    <a:pt x="1034" y="691"/>
                    <a:pt x="712" y="448"/>
                  </a:cubicBezTo>
                  <a:cubicBezTo>
                    <a:pt x="437" y="247"/>
                    <a:pt x="238" y="1"/>
                    <a:pt x="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7"/>
            <p:cNvSpPr/>
            <p:nvPr/>
          </p:nvSpPr>
          <p:spPr>
            <a:xfrm>
              <a:off x="5775175" y="4414700"/>
              <a:ext cx="37350" cy="13150"/>
            </a:xfrm>
            <a:custGeom>
              <a:avLst/>
              <a:gdLst/>
              <a:ahLst/>
              <a:cxnLst/>
              <a:rect l="l" t="t" r="r" b="b"/>
              <a:pathLst>
                <a:path w="1494" h="526" extrusionOk="0">
                  <a:moveTo>
                    <a:pt x="944" y="1"/>
                  </a:moveTo>
                  <a:cubicBezTo>
                    <a:pt x="871" y="1"/>
                    <a:pt x="793" y="5"/>
                    <a:pt x="712" y="14"/>
                  </a:cubicBezTo>
                  <a:cubicBezTo>
                    <a:pt x="304" y="66"/>
                    <a:pt x="1" y="222"/>
                    <a:pt x="18" y="352"/>
                  </a:cubicBezTo>
                  <a:cubicBezTo>
                    <a:pt x="31" y="460"/>
                    <a:pt x="238" y="526"/>
                    <a:pt x="515" y="526"/>
                  </a:cubicBezTo>
                  <a:cubicBezTo>
                    <a:pt x="596" y="526"/>
                    <a:pt x="683" y="520"/>
                    <a:pt x="773" y="508"/>
                  </a:cubicBezTo>
                  <a:cubicBezTo>
                    <a:pt x="1181" y="456"/>
                    <a:pt x="1493" y="309"/>
                    <a:pt x="1467" y="170"/>
                  </a:cubicBezTo>
                  <a:cubicBezTo>
                    <a:pt x="1453" y="66"/>
                    <a:pt x="1235" y="1"/>
                    <a:pt x="944" y="1"/>
                  </a:cubicBezTo>
                  <a:close/>
                </a:path>
              </a:pathLst>
            </a:custGeom>
            <a:solidFill>
              <a:srgbClr val="FFCF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7"/>
            <p:cNvSpPr/>
            <p:nvPr/>
          </p:nvSpPr>
          <p:spPr>
            <a:xfrm>
              <a:off x="6050900" y="4455950"/>
              <a:ext cx="44300" cy="15900"/>
            </a:xfrm>
            <a:custGeom>
              <a:avLst/>
              <a:gdLst/>
              <a:ahLst/>
              <a:cxnLst/>
              <a:rect l="l" t="t" r="r" b="b"/>
              <a:pathLst>
                <a:path w="1772" h="636" extrusionOk="0">
                  <a:moveTo>
                    <a:pt x="1646" y="0"/>
                  </a:moveTo>
                  <a:cubicBezTo>
                    <a:pt x="1521" y="0"/>
                    <a:pt x="1264" y="141"/>
                    <a:pt x="921" y="238"/>
                  </a:cubicBezTo>
                  <a:cubicBezTo>
                    <a:pt x="452" y="360"/>
                    <a:pt x="1" y="342"/>
                    <a:pt x="53" y="498"/>
                  </a:cubicBezTo>
                  <a:cubicBezTo>
                    <a:pt x="78" y="589"/>
                    <a:pt x="225" y="635"/>
                    <a:pt x="435" y="635"/>
                  </a:cubicBezTo>
                  <a:cubicBezTo>
                    <a:pt x="588" y="635"/>
                    <a:pt x="775" y="610"/>
                    <a:pt x="973" y="559"/>
                  </a:cubicBezTo>
                  <a:cubicBezTo>
                    <a:pt x="1433" y="438"/>
                    <a:pt x="1771" y="212"/>
                    <a:pt x="1728" y="56"/>
                  </a:cubicBezTo>
                  <a:cubicBezTo>
                    <a:pt x="1717" y="16"/>
                    <a:pt x="1689" y="0"/>
                    <a:pt x="16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7"/>
            <p:cNvSpPr/>
            <p:nvPr/>
          </p:nvSpPr>
          <p:spPr>
            <a:xfrm>
              <a:off x="6463975" y="4386225"/>
              <a:ext cx="44275" cy="16000"/>
            </a:xfrm>
            <a:custGeom>
              <a:avLst/>
              <a:gdLst/>
              <a:ahLst/>
              <a:cxnLst/>
              <a:rect l="l" t="t" r="r" b="b"/>
              <a:pathLst>
                <a:path w="1771" h="640" extrusionOk="0">
                  <a:moveTo>
                    <a:pt x="1342" y="0"/>
                  </a:moveTo>
                  <a:cubicBezTo>
                    <a:pt x="1191" y="0"/>
                    <a:pt x="1005" y="25"/>
                    <a:pt x="807" y="77"/>
                  </a:cubicBezTo>
                  <a:cubicBezTo>
                    <a:pt x="339" y="198"/>
                    <a:pt x="0" y="432"/>
                    <a:pt x="44" y="589"/>
                  </a:cubicBezTo>
                  <a:cubicBezTo>
                    <a:pt x="54" y="625"/>
                    <a:pt x="83" y="639"/>
                    <a:pt x="127" y="639"/>
                  </a:cubicBezTo>
                  <a:cubicBezTo>
                    <a:pt x="264" y="639"/>
                    <a:pt x="547" y="498"/>
                    <a:pt x="894" y="406"/>
                  </a:cubicBezTo>
                  <a:cubicBezTo>
                    <a:pt x="1354" y="276"/>
                    <a:pt x="1771" y="294"/>
                    <a:pt x="1719" y="137"/>
                  </a:cubicBezTo>
                  <a:cubicBezTo>
                    <a:pt x="1694" y="47"/>
                    <a:pt x="1550" y="0"/>
                    <a:pt x="1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7"/>
            <p:cNvSpPr/>
            <p:nvPr/>
          </p:nvSpPr>
          <p:spPr>
            <a:xfrm>
              <a:off x="6309500" y="4030625"/>
              <a:ext cx="25425" cy="38575"/>
            </a:xfrm>
            <a:custGeom>
              <a:avLst/>
              <a:gdLst/>
              <a:ahLst/>
              <a:cxnLst/>
              <a:rect l="l" t="t" r="r" b="b"/>
              <a:pathLst>
                <a:path w="1017" h="1543" extrusionOk="0">
                  <a:moveTo>
                    <a:pt x="201" y="0"/>
                  </a:moveTo>
                  <a:cubicBezTo>
                    <a:pt x="185" y="0"/>
                    <a:pt x="171" y="3"/>
                    <a:pt x="157" y="8"/>
                  </a:cubicBezTo>
                  <a:cubicBezTo>
                    <a:pt x="1" y="78"/>
                    <a:pt x="261" y="390"/>
                    <a:pt x="452" y="807"/>
                  </a:cubicBezTo>
                  <a:cubicBezTo>
                    <a:pt x="629" y="1201"/>
                    <a:pt x="694" y="1542"/>
                    <a:pt x="827" y="1542"/>
                  </a:cubicBezTo>
                  <a:cubicBezTo>
                    <a:pt x="837" y="1542"/>
                    <a:pt x="848" y="1540"/>
                    <a:pt x="860" y="1536"/>
                  </a:cubicBezTo>
                  <a:cubicBezTo>
                    <a:pt x="1016" y="1466"/>
                    <a:pt x="990" y="1076"/>
                    <a:pt x="791" y="651"/>
                  </a:cubicBezTo>
                  <a:cubicBezTo>
                    <a:pt x="609" y="265"/>
                    <a:pt x="357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7"/>
            <p:cNvSpPr/>
            <p:nvPr/>
          </p:nvSpPr>
          <p:spPr>
            <a:xfrm>
              <a:off x="6001450" y="4457050"/>
              <a:ext cx="43625" cy="19100"/>
            </a:xfrm>
            <a:custGeom>
              <a:avLst/>
              <a:gdLst/>
              <a:ahLst/>
              <a:cxnLst/>
              <a:rect l="l" t="t" r="r" b="b"/>
              <a:pathLst>
                <a:path w="1745" h="764" extrusionOk="0">
                  <a:moveTo>
                    <a:pt x="140" y="0"/>
                  </a:moveTo>
                  <a:cubicBezTo>
                    <a:pt x="106" y="0"/>
                    <a:pt x="82" y="14"/>
                    <a:pt x="70" y="47"/>
                  </a:cubicBezTo>
                  <a:cubicBezTo>
                    <a:pt x="0" y="194"/>
                    <a:pt x="313" y="454"/>
                    <a:pt x="764" y="628"/>
                  </a:cubicBezTo>
                  <a:cubicBezTo>
                    <a:pt x="1004" y="717"/>
                    <a:pt x="1236" y="763"/>
                    <a:pt x="1408" y="763"/>
                  </a:cubicBezTo>
                  <a:cubicBezTo>
                    <a:pt x="1553" y="763"/>
                    <a:pt x="1656" y="730"/>
                    <a:pt x="1684" y="663"/>
                  </a:cubicBezTo>
                  <a:cubicBezTo>
                    <a:pt x="1745" y="506"/>
                    <a:pt x="1337" y="506"/>
                    <a:pt x="894" y="333"/>
                  </a:cubicBezTo>
                  <a:cubicBezTo>
                    <a:pt x="543" y="202"/>
                    <a:pt x="269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7"/>
            <p:cNvSpPr/>
            <p:nvPr/>
          </p:nvSpPr>
          <p:spPr>
            <a:xfrm>
              <a:off x="6094950" y="4499475"/>
              <a:ext cx="36700" cy="16100"/>
            </a:xfrm>
            <a:custGeom>
              <a:avLst/>
              <a:gdLst/>
              <a:ahLst/>
              <a:cxnLst/>
              <a:rect l="l" t="t" r="r" b="b"/>
              <a:pathLst>
                <a:path w="1468" h="644" extrusionOk="0">
                  <a:moveTo>
                    <a:pt x="106" y="1"/>
                  </a:moveTo>
                  <a:cubicBezTo>
                    <a:pt x="82" y="1"/>
                    <a:pt x="64" y="13"/>
                    <a:pt x="53" y="42"/>
                  </a:cubicBezTo>
                  <a:cubicBezTo>
                    <a:pt x="1" y="163"/>
                    <a:pt x="261" y="389"/>
                    <a:pt x="643" y="528"/>
                  </a:cubicBezTo>
                  <a:cubicBezTo>
                    <a:pt x="848" y="604"/>
                    <a:pt x="1045" y="644"/>
                    <a:pt x="1190" y="644"/>
                  </a:cubicBezTo>
                  <a:cubicBezTo>
                    <a:pt x="1308" y="644"/>
                    <a:pt x="1392" y="617"/>
                    <a:pt x="1415" y="562"/>
                  </a:cubicBezTo>
                  <a:cubicBezTo>
                    <a:pt x="1467" y="432"/>
                    <a:pt x="1033" y="406"/>
                    <a:pt x="660" y="259"/>
                  </a:cubicBezTo>
                  <a:cubicBezTo>
                    <a:pt x="363" y="151"/>
                    <a:pt x="192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7"/>
            <p:cNvSpPr/>
            <p:nvPr/>
          </p:nvSpPr>
          <p:spPr>
            <a:xfrm>
              <a:off x="6420800" y="4412125"/>
              <a:ext cx="36900" cy="15875"/>
            </a:xfrm>
            <a:custGeom>
              <a:avLst/>
              <a:gdLst/>
              <a:ahLst/>
              <a:cxnLst/>
              <a:rect l="l" t="t" r="r" b="b"/>
              <a:pathLst>
                <a:path w="1476" h="635" extrusionOk="0">
                  <a:moveTo>
                    <a:pt x="281" y="1"/>
                  </a:moveTo>
                  <a:cubicBezTo>
                    <a:pt x="161" y="1"/>
                    <a:pt x="76" y="27"/>
                    <a:pt x="53" y="82"/>
                  </a:cubicBezTo>
                  <a:cubicBezTo>
                    <a:pt x="1" y="212"/>
                    <a:pt x="469" y="143"/>
                    <a:pt x="851" y="290"/>
                  </a:cubicBezTo>
                  <a:cubicBezTo>
                    <a:pt x="1161" y="405"/>
                    <a:pt x="1309" y="634"/>
                    <a:pt x="1385" y="634"/>
                  </a:cubicBezTo>
                  <a:cubicBezTo>
                    <a:pt x="1401" y="634"/>
                    <a:pt x="1413" y="625"/>
                    <a:pt x="1424" y="603"/>
                  </a:cubicBezTo>
                  <a:cubicBezTo>
                    <a:pt x="1476" y="481"/>
                    <a:pt x="1207" y="256"/>
                    <a:pt x="834" y="117"/>
                  </a:cubicBezTo>
                  <a:cubicBezTo>
                    <a:pt x="628" y="40"/>
                    <a:pt x="429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7"/>
            <p:cNvSpPr/>
            <p:nvPr/>
          </p:nvSpPr>
          <p:spPr>
            <a:xfrm>
              <a:off x="6060025" y="4475625"/>
              <a:ext cx="36675" cy="18000"/>
            </a:xfrm>
            <a:custGeom>
              <a:avLst/>
              <a:gdLst/>
              <a:ahLst/>
              <a:cxnLst/>
              <a:rect l="l" t="t" r="r" b="b"/>
              <a:pathLst>
                <a:path w="1467" h="720" extrusionOk="0">
                  <a:moveTo>
                    <a:pt x="1191" y="0"/>
                  </a:moveTo>
                  <a:cubicBezTo>
                    <a:pt x="1045" y="0"/>
                    <a:pt x="844" y="45"/>
                    <a:pt x="634" y="128"/>
                  </a:cubicBezTo>
                  <a:cubicBezTo>
                    <a:pt x="261" y="284"/>
                    <a:pt x="0" y="510"/>
                    <a:pt x="52" y="640"/>
                  </a:cubicBezTo>
                  <a:cubicBezTo>
                    <a:pt x="79" y="693"/>
                    <a:pt x="160" y="720"/>
                    <a:pt x="275" y="720"/>
                  </a:cubicBezTo>
                  <a:cubicBezTo>
                    <a:pt x="422" y="720"/>
                    <a:pt x="624" y="676"/>
                    <a:pt x="833" y="588"/>
                  </a:cubicBezTo>
                  <a:cubicBezTo>
                    <a:pt x="1207" y="432"/>
                    <a:pt x="1467" y="206"/>
                    <a:pt x="1406" y="85"/>
                  </a:cubicBezTo>
                  <a:cubicBezTo>
                    <a:pt x="1383" y="28"/>
                    <a:pt x="1304" y="0"/>
                    <a:pt x="1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7"/>
            <p:cNvSpPr/>
            <p:nvPr/>
          </p:nvSpPr>
          <p:spPr>
            <a:xfrm>
              <a:off x="6531875" y="4317150"/>
              <a:ext cx="36700" cy="16875"/>
            </a:xfrm>
            <a:custGeom>
              <a:avLst/>
              <a:gdLst/>
              <a:ahLst/>
              <a:cxnLst/>
              <a:rect l="l" t="t" r="r" b="b"/>
              <a:pathLst>
                <a:path w="1468" h="675" extrusionOk="0">
                  <a:moveTo>
                    <a:pt x="1193" y="0"/>
                  </a:moveTo>
                  <a:cubicBezTo>
                    <a:pt x="1046" y="0"/>
                    <a:pt x="844" y="44"/>
                    <a:pt x="634" y="132"/>
                  </a:cubicBezTo>
                  <a:cubicBezTo>
                    <a:pt x="261" y="280"/>
                    <a:pt x="1" y="514"/>
                    <a:pt x="61" y="636"/>
                  </a:cubicBezTo>
                  <a:cubicBezTo>
                    <a:pt x="74" y="663"/>
                    <a:pt x="94" y="674"/>
                    <a:pt x="120" y="674"/>
                  </a:cubicBezTo>
                  <a:cubicBezTo>
                    <a:pt x="220" y="674"/>
                    <a:pt x="417" y="509"/>
                    <a:pt x="712" y="393"/>
                  </a:cubicBezTo>
                  <a:cubicBezTo>
                    <a:pt x="1085" y="236"/>
                    <a:pt x="1467" y="210"/>
                    <a:pt x="1415" y="80"/>
                  </a:cubicBezTo>
                  <a:cubicBezTo>
                    <a:pt x="1388" y="27"/>
                    <a:pt x="130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7"/>
            <p:cNvSpPr/>
            <p:nvPr/>
          </p:nvSpPr>
          <p:spPr>
            <a:xfrm>
              <a:off x="6537300" y="4268850"/>
              <a:ext cx="33425" cy="34075"/>
            </a:xfrm>
            <a:custGeom>
              <a:avLst/>
              <a:gdLst/>
              <a:ahLst/>
              <a:cxnLst/>
              <a:rect l="l" t="t" r="r" b="b"/>
              <a:pathLst>
                <a:path w="1337" h="1363" extrusionOk="0">
                  <a:moveTo>
                    <a:pt x="200" y="0"/>
                  </a:moveTo>
                  <a:cubicBezTo>
                    <a:pt x="187" y="0"/>
                    <a:pt x="173" y="5"/>
                    <a:pt x="157" y="16"/>
                  </a:cubicBezTo>
                  <a:cubicBezTo>
                    <a:pt x="0" y="129"/>
                    <a:pt x="105" y="520"/>
                    <a:pt x="391" y="875"/>
                  </a:cubicBezTo>
                  <a:cubicBezTo>
                    <a:pt x="619" y="1175"/>
                    <a:pt x="900" y="1363"/>
                    <a:pt x="1079" y="1363"/>
                  </a:cubicBezTo>
                  <a:cubicBezTo>
                    <a:pt x="1118" y="1363"/>
                    <a:pt x="1153" y="1354"/>
                    <a:pt x="1181" y="1335"/>
                  </a:cubicBezTo>
                  <a:cubicBezTo>
                    <a:pt x="1337" y="1222"/>
                    <a:pt x="860" y="1066"/>
                    <a:pt x="573" y="702"/>
                  </a:cubicBezTo>
                  <a:cubicBezTo>
                    <a:pt x="325" y="375"/>
                    <a:pt x="312" y="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7"/>
            <p:cNvSpPr/>
            <p:nvPr/>
          </p:nvSpPr>
          <p:spPr>
            <a:xfrm>
              <a:off x="6437075" y="4350075"/>
              <a:ext cx="42550" cy="22250"/>
            </a:xfrm>
            <a:custGeom>
              <a:avLst/>
              <a:gdLst/>
              <a:ahLst/>
              <a:cxnLst/>
              <a:rect l="l" t="t" r="r" b="b"/>
              <a:pathLst>
                <a:path w="1702" h="890" extrusionOk="0">
                  <a:moveTo>
                    <a:pt x="291" y="1"/>
                  </a:moveTo>
                  <a:cubicBezTo>
                    <a:pt x="184" y="1"/>
                    <a:pt x="108" y="27"/>
                    <a:pt x="78" y="82"/>
                  </a:cubicBezTo>
                  <a:cubicBezTo>
                    <a:pt x="0" y="230"/>
                    <a:pt x="530" y="264"/>
                    <a:pt x="955" y="473"/>
                  </a:cubicBezTo>
                  <a:cubicBezTo>
                    <a:pt x="1306" y="652"/>
                    <a:pt x="1479" y="890"/>
                    <a:pt x="1573" y="890"/>
                  </a:cubicBezTo>
                  <a:cubicBezTo>
                    <a:pt x="1593" y="890"/>
                    <a:pt x="1609" y="879"/>
                    <a:pt x="1623" y="854"/>
                  </a:cubicBezTo>
                  <a:cubicBezTo>
                    <a:pt x="1701" y="707"/>
                    <a:pt x="1424" y="421"/>
                    <a:pt x="998" y="204"/>
                  </a:cubicBezTo>
                  <a:cubicBezTo>
                    <a:pt x="732" y="73"/>
                    <a:pt x="470" y="1"/>
                    <a:pt x="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7"/>
            <p:cNvSpPr/>
            <p:nvPr/>
          </p:nvSpPr>
          <p:spPr>
            <a:xfrm>
              <a:off x="6511925" y="4353125"/>
              <a:ext cx="42550" cy="22250"/>
            </a:xfrm>
            <a:custGeom>
              <a:avLst/>
              <a:gdLst/>
              <a:ahLst/>
              <a:cxnLst/>
              <a:rect l="l" t="t" r="r" b="b"/>
              <a:pathLst>
                <a:path w="1702" h="890" extrusionOk="0">
                  <a:moveTo>
                    <a:pt x="289" y="0"/>
                  </a:moveTo>
                  <a:cubicBezTo>
                    <a:pt x="183" y="0"/>
                    <a:pt x="108" y="26"/>
                    <a:pt x="78" y="82"/>
                  </a:cubicBezTo>
                  <a:cubicBezTo>
                    <a:pt x="0" y="229"/>
                    <a:pt x="530" y="264"/>
                    <a:pt x="955" y="472"/>
                  </a:cubicBezTo>
                  <a:cubicBezTo>
                    <a:pt x="1305" y="651"/>
                    <a:pt x="1479" y="889"/>
                    <a:pt x="1573" y="889"/>
                  </a:cubicBezTo>
                  <a:cubicBezTo>
                    <a:pt x="1593" y="889"/>
                    <a:pt x="1609" y="878"/>
                    <a:pt x="1623" y="854"/>
                  </a:cubicBezTo>
                  <a:cubicBezTo>
                    <a:pt x="1701" y="706"/>
                    <a:pt x="1423" y="420"/>
                    <a:pt x="998" y="203"/>
                  </a:cubicBezTo>
                  <a:cubicBezTo>
                    <a:pt x="727" y="73"/>
                    <a:pt x="466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7"/>
            <p:cNvSpPr/>
            <p:nvPr/>
          </p:nvSpPr>
          <p:spPr>
            <a:xfrm>
              <a:off x="6199300" y="4273325"/>
              <a:ext cx="26500" cy="38000"/>
            </a:xfrm>
            <a:custGeom>
              <a:avLst/>
              <a:gdLst/>
              <a:ahLst/>
              <a:cxnLst/>
              <a:rect l="l" t="t" r="r" b="b"/>
              <a:pathLst>
                <a:path w="1060" h="1520" extrusionOk="0">
                  <a:moveTo>
                    <a:pt x="209" y="0"/>
                  </a:moveTo>
                  <a:cubicBezTo>
                    <a:pt x="190" y="0"/>
                    <a:pt x="173" y="4"/>
                    <a:pt x="157" y="11"/>
                  </a:cubicBezTo>
                  <a:cubicBezTo>
                    <a:pt x="1" y="80"/>
                    <a:pt x="252" y="341"/>
                    <a:pt x="460" y="757"/>
                  </a:cubicBezTo>
                  <a:cubicBezTo>
                    <a:pt x="653" y="1135"/>
                    <a:pt x="742" y="1520"/>
                    <a:pt x="878" y="1520"/>
                  </a:cubicBezTo>
                  <a:cubicBezTo>
                    <a:pt x="889" y="1520"/>
                    <a:pt x="900" y="1517"/>
                    <a:pt x="912" y="1512"/>
                  </a:cubicBezTo>
                  <a:cubicBezTo>
                    <a:pt x="1059" y="1443"/>
                    <a:pt x="1016" y="1052"/>
                    <a:pt x="808" y="636"/>
                  </a:cubicBezTo>
                  <a:cubicBezTo>
                    <a:pt x="621" y="262"/>
                    <a:pt x="371" y="0"/>
                    <a:pt x="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7"/>
            <p:cNvSpPr/>
            <p:nvPr/>
          </p:nvSpPr>
          <p:spPr>
            <a:xfrm>
              <a:off x="6464625" y="4406725"/>
              <a:ext cx="26500" cy="38025"/>
            </a:xfrm>
            <a:custGeom>
              <a:avLst/>
              <a:gdLst/>
              <a:ahLst/>
              <a:cxnLst/>
              <a:rect l="l" t="t" r="r" b="b"/>
              <a:pathLst>
                <a:path w="1060" h="1521" extrusionOk="0">
                  <a:moveTo>
                    <a:pt x="207" y="1"/>
                  </a:moveTo>
                  <a:cubicBezTo>
                    <a:pt x="189" y="1"/>
                    <a:pt x="172" y="4"/>
                    <a:pt x="157" y="12"/>
                  </a:cubicBezTo>
                  <a:cubicBezTo>
                    <a:pt x="0" y="81"/>
                    <a:pt x="252" y="333"/>
                    <a:pt x="460" y="749"/>
                  </a:cubicBezTo>
                  <a:cubicBezTo>
                    <a:pt x="653" y="1135"/>
                    <a:pt x="742" y="1520"/>
                    <a:pt x="871" y="1520"/>
                  </a:cubicBezTo>
                  <a:cubicBezTo>
                    <a:pt x="881" y="1520"/>
                    <a:pt x="892" y="1518"/>
                    <a:pt x="903" y="1513"/>
                  </a:cubicBezTo>
                  <a:cubicBezTo>
                    <a:pt x="1059" y="1443"/>
                    <a:pt x="1007" y="1044"/>
                    <a:pt x="807" y="636"/>
                  </a:cubicBezTo>
                  <a:cubicBezTo>
                    <a:pt x="621" y="263"/>
                    <a:pt x="364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7"/>
            <p:cNvSpPr/>
            <p:nvPr/>
          </p:nvSpPr>
          <p:spPr>
            <a:xfrm>
              <a:off x="5963700" y="4415275"/>
              <a:ext cx="26500" cy="38000"/>
            </a:xfrm>
            <a:custGeom>
              <a:avLst/>
              <a:gdLst/>
              <a:ahLst/>
              <a:cxnLst/>
              <a:rect l="l" t="t" r="r" b="b"/>
              <a:pathLst>
                <a:path w="1060" h="1520" extrusionOk="0">
                  <a:moveTo>
                    <a:pt x="188" y="0"/>
                  </a:moveTo>
                  <a:cubicBezTo>
                    <a:pt x="178" y="0"/>
                    <a:pt x="168" y="3"/>
                    <a:pt x="157" y="8"/>
                  </a:cubicBezTo>
                  <a:cubicBezTo>
                    <a:pt x="0" y="77"/>
                    <a:pt x="53" y="477"/>
                    <a:pt x="252" y="884"/>
                  </a:cubicBezTo>
                  <a:cubicBezTo>
                    <a:pt x="439" y="1258"/>
                    <a:pt x="695" y="1520"/>
                    <a:pt x="853" y="1520"/>
                  </a:cubicBezTo>
                  <a:cubicBezTo>
                    <a:pt x="871" y="1520"/>
                    <a:pt x="888" y="1516"/>
                    <a:pt x="903" y="1509"/>
                  </a:cubicBezTo>
                  <a:cubicBezTo>
                    <a:pt x="1059" y="1440"/>
                    <a:pt x="747" y="1171"/>
                    <a:pt x="539" y="754"/>
                  </a:cubicBezTo>
                  <a:cubicBezTo>
                    <a:pt x="346" y="377"/>
                    <a:pt x="309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7"/>
            <p:cNvSpPr/>
            <p:nvPr/>
          </p:nvSpPr>
          <p:spPr>
            <a:xfrm>
              <a:off x="6245725" y="4305300"/>
              <a:ext cx="35825" cy="18725"/>
            </a:xfrm>
            <a:custGeom>
              <a:avLst/>
              <a:gdLst/>
              <a:ahLst/>
              <a:cxnLst/>
              <a:rect l="l" t="t" r="r" b="b"/>
              <a:pathLst>
                <a:path w="1433" h="749" extrusionOk="0">
                  <a:moveTo>
                    <a:pt x="249" y="0"/>
                  </a:moveTo>
                  <a:cubicBezTo>
                    <a:pt x="160" y="0"/>
                    <a:pt x="96" y="23"/>
                    <a:pt x="70" y="68"/>
                  </a:cubicBezTo>
                  <a:cubicBezTo>
                    <a:pt x="1" y="190"/>
                    <a:pt x="382" y="207"/>
                    <a:pt x="738" y="381"/>
                  </a:cubicBezTo>
                  <a:cubicBezTo>
                    <a:pt x="1033" y="532"/>
                    <a:pt x="1227" y="749"/>
                    <a:pt x="1324" y="749"/>
                  </a:cubicBezTo>
                  <a:cubicBezTo>
                    <a:pt x="1344" y="749"/>
                    <a:pt x="1360" y="740"/>
                    <a:pt x="1372" y="719"/>
                  </a:cubicBezTo>
                  <a:cubicBezTo>
                    <a:pt x="1432" y="598"/>
                    <a:pt x="1198" y="363"/>
                    <a:pt x="842" y="181"/>
                  </a:cubicBezTo>
                  <a:cubicBezTo>
                    <a:pt x="615" y="62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7"/>
            <p:cNvSpPr/>
            <p:nvPr/>
          </p:nvSpPr>
          <p:spPr>
            <a:xfrm>
              <a:off x="6022700" y="4453125"/>
              <a:ext cx="36050" cy="18675"/>
            </a:xfrm>
            <a:custGeom>
              <a:avLst/>
              <a:gdLst/>
              <a:ahLst/>
              <a:cxnLst/>
              <a:rect l="l" t="t" r="r" b="b"/>
              <a:pathLst>
                <a:path w="1442" h="747" extrusionOk="0">
                  <a:moveTo>
                    <a:pt x="110" y="1"/>
                  </a:moveTo>
                  <a:cubicBezTo>
                    <a:pt x="94" y="1"/>
                    <a:pt x="80" y="10"/>
                    <a:pt x="70" y="30"/>
                  </a:cubicBezTo>
                  <a:cubicBezTo>
                    <a:pt x="1" y="143"/>
                    <a:pt x="244" y="386"/>
                    <a:pt x="600" y="568"/>
                  </a:cubicBezTo>
                  <a:cubicBezTo>
                    <a:pt x="830" y="683"/>
                    <a:pt x="1054" y="747"/>
                    <a:pt x="1203" y="747"/>
                  </a:cubicBezTo>
                  <a:cubicBezTo>
                    <a:pt x="1289" y="747"/>
                    <a:pt x="1350" y="725"/>
                    <a:pt x="1372" y="681"/>
                  </a:cubicBezTo>
                  <a:cubicBezTo>
                    <a:pt x="1441" y="559"/>
                    <a:pt x="1025" y="551"/>
                    <a:pt x="660" y="368"/>
                  </a:cubicBezTo>
                  <a:cubicBezTo>
                    <a:pt x="364" y="224"/>
                    <a:pt x="194" y="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7"/>
            <p:cNvSpPr/>
            <p:nvPr/>
          </p:nvSpPr>
          <p:spPr>
            <a:xfrm>
              <a:off x="6337925" y="4071725"/>
              <a:ext cx="37350" cy="14175"/>
            </a:xfrm>
            <a:custGeom>
              <a:avLst/>
              <a:gdLst/>
              <a:ahLst/>
              <a:cxnLst/>
              <a:rect l="l" t="t" r="r" b="b"/>
              <a:pathLst>
                <a:path w="1494" h="567" extrusionOk="0">
                  <a:moveTo>
                    <a:pt x="1149" y="1"/>
                  </a:moveTo>
                  <a:cubicBezTo>
                    <a:pt x="1012" y="1"/>
                    <a:pt x="843" y="27"/>
                    <a:pt x="669" y="83"/>
                  </a:cubicBezTo>
                  <a:cubicBezTo>
                    <a:pt x="278" y="204"/>
                    <a:pt x="1" y="404"/>
                    <a:pt x="44" y="534"/>
                  </a:cubicBezTo>
                  <a:cubicBezTo>
                    <a:pt x="52" y="557"/>
                    <a:pt x="64" y="566"/>
                    <a:pt x="81" y="566"/>
                  </a:cubicBezTo>
                  <a:cubicBezTo>
                    <a:pt x="163" y="566"/>
                    <a:pt x="355" y="348"/>
                    <a:pt x="677" y="248"/>
                  </a:cubicBezTo>
                  <a:cubicBezTo>
                    <a:pt x="1059" y="135"/>
                    <a:pt x="1493" y="239"/>
                    <a:pt x="1450" y="109"/>
                  </a:cubicBezTo>
                  <a:cubicBezTo>
                    <a:pt x="1426" y="38"/>
                    <a:pt x="1311" y="1"/>
                    <a:pt x="1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7"/>
            <p:cNvSpPr/>
            <p:nvPr/>
          </p:nvSpPr>
          <p:spPr>
            <a:xfrm>
              <a:off x="6382175" y="4419150"/>
              <a:ext cx="24125" cy="21275"/>
            </a:xfrm>
            <a:custGeom>
              <a:avLst/>
              <a:gdLst/>
              <a:ahLst/>
              <a:cxnLst/>
              <a:rect l="l" t="t" r="r" b="b"/>
              <a:pathLst>
                <a:path w="965" h="851" extrusionOk="0">
                  <a:moveTo>
                    <a:pt x="1" y="1"/>
                  </a:moveTo>
                  <a:lnTo>
                    <a:pt x="18" y="417"/>
                  </a:lnTo>
                  <a:cubicBezTo>
                    <a:pt x="36" y="834"/>
                    <a:pt x="964" y="851"/>
                    <a:pt x="964" y="851"/>
                  </a:cubicBezTo>
                  <a:cubicBezTo>
                    <a:pt x="929" y="504"/>
                    <a:pt x="565" y="79"/>
                    <a:pt x="565" y="79"/>
                  </a:cubicBezTo>
                  <a:lnTo>
                    <a:pt x="548" y="330"/>
                  </a:lnTo>
                  <a:cubicBezTo>
                    <a:pt x="539" y="331"/>
                    <a:pt x="530" y="331"/>
                    <a:pt x="522" y="331"/>
                  </a:cubicBezTo>
                  <a:cubicBezTo>
                    <a:pt x="183" y="3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2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7"/>
            <p:cNvSpPr/>
            <p:nvPr/>
          </p:nvSpPr>
          <p:spPr>
            <a:xfrm>
              <a:off x="6244650" y="4026925"/>
              <a:ext cx="24100" cy="21275"/>
            </a:xfrm>
            <a:custGeom>
              <a:avLst/>
              <a:gdLst/>
              <a:ahLst/>
              <a:cxnLst/>
              <a:rect l="l" t="t" r="r" b="b"/>
              <a:pathLst>
                <a:path w="964" h="851" extrusionOk="0">
                  <a:moveTo>
                    <a:pt x="0" y="0"/>
                  </a:moveTo>
                  <a:lnTo>
                    <a:pt x="18" y="417"/>
                  </a:lnTo>
                  <a:cubicBezTo>
                    <a:pt x="35" y="833"/>
                    <a:pt x="963" y="851"/>
                    <a:pt x="963" y="851"/>
                  </a:cubicBezTo>
                  <a:cubicBezTo>
                    <a:pt x="929" y="504"/>
                    <a:pt x="556" y="87"/>
                    <a:pt x="556" y="87"/>
                  </a:cubicBezTo>
                  <a:lnTo>
                    <a:pt x="538" y="339"/>
                  </a:lnTo>
                  <a:cubicBezTo>
                    <a:pt x="530" y="339"/>
                    <a:pt x="522" y="339"/>
                    <a:pt x="514" y="339"/>
                  </a:cubicBezTo>
                  <a:cubicBezTo>
                    <a:pt x="182" y="33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7"/>
            <p:cNvSpPr/>
            <p:nvPr/>
          </p:nvSpPr>
          <p:spPr>
            <a:xfrm>
              <a:off x="6263950" y="4158575"/>
              <a:ext cx="22800" cy="15300"/>
            </a:xfrm>
            <a:custGeom>
              <a:avLst/>
              <a:gdLst/>
              <a:ahLst/>
              <a:cxnLst/>
              <a:rect l="l" t="t" r="r" b="b"/>
              <a:pathLst>
                <a:path w="912" h="612" extrusionOk="0">
                  <a:moveTo>
                    <a:pt x="746" y="0"/>
                  </a:moveTo>
                  <a:cubicBezTo>
                    <a:pt x="499" y="0"/>
                    <a:pt x="226" y="97"/>
                    <a:pt x="226" y="97"/>
                  </a:cubicBezTo>
                  <a:lnTo>
                    <a:pt x="408" y="184"/>
                  </a:lnTo>
                  <a:cubicBezTo>
                    <a:pt x="322" y="453"/>
                    <a:pt x="1" y="496"/>
                    <a:pt x="1" y="496"/>
                  </a:cubicBezTo>
                  <a:lnTo>
                    <a:pt x="322" y="600"/>
                  </a:lnTo>
                  <a:cubicBezTo>
                    <a:pt x="344" y="608"/>
                    <a:pt x="367" y="611"/>
                    <a:pt x="389" y="611"/>
                  </a:cubicBezTo>
                  <a:cubicBezTo>
                    <a:pt x="679" y="611"/>
                    <a:pt x="912" y="19"/>
                    <a:pt x="912" y="19"/>
                  </a:cubicBezTo>
                  <a:cubicBezTo>
                    <a:pt x="860" y="6"/>
                    <a:pt x="804" y="0"/>
                    <a:pt x="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7"/>
            <p:cNvSpPr/>
            <p:nvPr/>
          </p:nvSpPr>
          <p:spPr>
            <a:xfrm>
              <a:off x="5890150" y="4068800"/>
              <a:ext cx="41475" cy="25825"/>
            </a:xfrm>
            <a:custGeom>
              <a:avLst/>
              <a:gdLst/>
              <a:ahLst/>
              <a:cxnLst/>
              <a:rect l="l" t="t" r="r" b="b"/>
              <a:pathLst>
                <a:path w="1659" h="1033" extrusionOk="0">
                  <a:moveTo>
                    <a:pt x="868" y="0"/>
                  </a:moveTo>
                  <a:lnTo>
                    <a:pt x="435" y="78"/>
                  </a:lnTo>
                  <a:cubicBezTo>
                    <a:pt x="1" y="148"/>
                    <a:pt x="114" y="1033"/>
                    <a:pt x="114" y="1033"/>
                  </a:cubicBezTo>
                  <a:cubicBezTo>
                    <a:pt x="469" y="955"/>
                    <a:pt x="860" y="547"/>
                    <a:pt x="860" y="547"/>
                  </a:cubicBezTo>
                  <a:lnTo>
                    <a:pt x="1658" y="460"/>
                  </a:lnTo>
                  <a:cubicBezTo>
                    <a:pt x="1597" y="122"/>
                    <a:pt x="868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7"/>
            <p:cNvSpPr/>
            <p:nvPr/>
          </p:nvSpPr>
          <p:spPr>
            <a:xfrm>
              <a:off x="5765200" y="4215725"/>
              <a:ext cx="25625" cy="29675"/>
            </a:xfrm>
            <a:custGeom>
              <a:avLst/>
              <a:gdLst/>
              <a:ahLst/>
              <a:cxnLst/>
              <a:rect l="l" t="t" r="r" b="b"/>
              <a:pathLst>
                <a:path w="1025" h="1187" extrusionOk="0">
                  <a:moveTo>
                    <a:pt x="146" y="0"/>
                  </a:moveTo>
                  <a:cubicBezTo>
                    <a:pt x="60" y="0"/>
                    <a:pt x="0" y="7"/>
                    <a:pt x="0" y="7"/>
                  </a:cubicBezTo>
                  <a:cubicBezTo>
                    <a:pt x="122" y="293"/>
                    <a:pt x="538" y="545"/>
                    <a:pt x="538" y="545"/>
                  </a:cubicBezTo>
                  <a:lnTo>
                    <a:pt x="729" y="1187"/>
                  </a:lnTo>
                  <a:cubicBezTo>
                    <a:pt x="1016" y="1083"/>
                    <a:pt x="1024" y="475"/>
                    <a:pt x="1024" y="475"/>
                  </a:cubicBezTo>
                  <a:lnTo>
                    <a:pt x="1024" y="475"/>
                  </a:lnTo>
                  <a:cubicBezTo>
                    <a:pt x="1024" y="475"/>
                    <a:pt x="894" y="608"/>
                    <a:pt x="807" y="608"/>
                  </a:cubicBezTo>
                  <a:cubicBezTo>
                    <a:pt x="752" y="608"/>
                    <a:pt x="714" y="555"/>
                    <a:pt x="738" y="380"/>
                  </a:cubicBezTo>
                  <a:cubicBezTo>
                    <a:pt x="782" y="46"/>
                    <a:pt x="373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7"/>
            <p:cNvSpPr/>
            <p:nvPr/>
          </p:nvSpPr>
          <p:spPr>
            <a:xfrm>
              <a:off x="6467450" y="4250300"/>
              <a:ext cx="23875" cy="22450"/>
            </a:xfrm>
            <a:custGeom>
              <a:avLst/>
              <a:gdLst/>
              <a:ahLst/>
              <a:cxnLst/>
              <a:rect l="l" t="t" r="r" b="b"/>
              <a:pathLst>
                <a:path w="955" h="898" extrusionOk="0">
                  <a:moveTo>
                    <a:pt x="567" y="1"/>
                  </a:moveTo>
                  <a:cubicBezTo>
                    <a:pt x="314" y="1"/>
                    <a:pt x="0" y="90"/>
                    <a:pt x="0" y="90"/>
                  </a:cubicBezTo>
                  <a:cubicBezTo>
                    <a:pt x="96" y="290"/>
                    <a:pt x="478" y="437"/>
                    <a:pt x="478" y="437"/>
                  </a:cubicBezTo>
                  <a:lnTo>
                    <a:pt x="616" y="897"/>
                  </a:lnTo>
                  <a:cubicBezTo>
                    <a:pt x="903" y="802"/>
                    <a:pt x="955" y="350"/>
                    <a:pt x="955" y="350"/>
                  </a:cubicBezTo>
                  <a:lnTo>
                    <a:pt x="868" y="116"/>
                  </a:lnTo>
                  <a:cubicBezTo>
                    <a:pt x="831" y="29"/>
                    <a:pt x="708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7"/>
            <p:cNvSpPr/>
            <p:nvPr/>
          </p:nvSpPr>
          <p:spPr>
            <a:xfrm>
              <a:off x="6229025" y="4325800"/>
              <a:ext cx="57950" cy="33150"/>
            </a:xfrm>
            <a:custGeom>
              <a:avLst/>
              <a:gdLst/>
              <a:ahLst/>
              <a:cxnLst/>
              <a:rect l="l" t="t" r="r" b="b"/>
              <a:pathLst>
                <a:path w="2318" h="1326" extrusionOk="0">
                  <a:moveTo>
                    <a:pt x="658" y="0"/>
                  </a:moveTo>
                  <a:cubicBezTo>
                    <a:pt x="477" y="0"/>
                    <a:pt x="297" y="13"/>
                    <a:pt x="122" y="47"/>
                  </a:cubicBezTo>
                  <a:cubicBezTo>
                    <a:pt x="208" y="40"/>
                    <a:pt x="298" y="34"/>
                    <a:pt x="386" y="34"/>
                  </a:cubicBezTo>
                  <a:cubicBezTo>
                    <a:pt x="423" y="34"/>
                    <a:pt x="459" y="35"/>
                    <a:pt x="495" y="38"/>
                  </a:cubicBezTo>
                  <a:cubicBezTo>
                    <a:pt x="1207" y="64"/>
                    <a:pt x="1779" y="359"/>
                    <a:pt x="1762" y="697"/>
                  </a:cubicBezTo>
                  <a:cubicBezTo>
                    <a:pt x="1754" y="1027"/>
                    <a:pt x="1212" y="1263"/>
                    <a:pt x="547" y="1263"/>
                  </a:cubicBezTo>
                  <a:cubicBezTo>
                    <a:pt x="513" y="1263"/>
                    <a:pt x="478" y="1263"/>
                    <a:pt x="443" y="1261"/>
                  </a:cubicBezTo>
                  <a:cubicBezTo>
                    <a:pt x="295" y="1253"/>
                    <a:pt x="148" y="1235"/>
                    <a:pt x="0" y="1201"/>
                  </a:cubicBezTo>
                  <a:lnTo>
                    <a:pt x="0" y="1201"/>
                  </a:lnTo>
                  <a:cubicBezTo>
                    <a:pt x="243" y="1279"/>
                    <a:pt x="504" y="1313"/>
                    <a:pt x="755" y="1322"/>
                  </a:cubicBezTo>
                  <a:cubicBezTo>
                    <a:pt x="804" y="1324"/>
                    <a:pt x="853" y="1325"/>
                    <a:pt x="901" y="1325"/>
                  </a:cubicBezTo>
                  <a:cubicBezTo>
                    <a:pt x="1676" y="1325"/>
                    <a:pt x="2292" y="1067"/>
                    <a:pt x="2300" y="723"/>
                  </a:cubicBezTo>
                  <a:cubicBezTo>
                    <a:pt x="2317" y="359"/>
                    <a:pt x="1649" y="38"/>
                    <a:pt x="816" y="3"/>
                  </a:cubicBezTo>
                  <a:cubicBezTo>
                    <a:pt x="763" y="1"/>
                    <a:pt x="711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7"/>
            <p:cNvSpPr/>
            <p:nvPr/>
          </p:nvSpPr>
          <p:spPr>
            <a:xfrm>
              <a:off x="6215575" y="4334100"/>
              <a:ext cx="16950" cy="12625"/>
            </a:xfrm>
            <a:custGeom>
              <a:avLst/>
              <a:gdLst/>
              <a:ahLst/>
              <a:cxnLst/>
              <a:rect l="l" t="t" r="r" b="b"/>
              <a:pathLst>
                <a:path w="678" h="505" extrusionOk="0">
                  <a:moveTo>
                    <a:pt x="677" y="1"/>
                  </a:moveTo>
                  <a:cubicBezTo>
                    <a:pt x="287" y="27"/>
                    <a:pt x="9" y="131"/>
                    <a:pt x="0" y="261"/>
                  </a:cubicBezTo>
                  <a:cubicBezTo>
                    <a:pt x="0" y="348"/>
                    <a:pt x="139" y="443"/>
                    <a:pt x="356" y="504"/>
                  </a:cubicBezTo>
                  <a:cubicBezTo>
                    <a:pt x="287" y="461"/>
                    <a:pt x="243" y="391"/>
                    <a:pt x="243" y="313"/>
                  </a:cubicBezTo>
                  <a:cubicBezTo>
                    <a:pt x="243" y="174"/>
                    <a:pt x="417" y="62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7"/>
            <p:cNvSpPr/>
            <p:nvPr/>
          </p:nvSpPr>
          <p:spPr>
            <a:xfrm>
              <a:off x="6210375" y="4326650"/>
              <a:ext cx="62925" cy="30750"/>
            </a:xfrm>
            <a:custGeom>
              <a:avLst/>
              <a:gdLst/>
              <a:ahLst/>
              <a:cxnLst/>
              <a:rect l="l" t="t" r="r" b="b"/>
              <a:pathLst>
                <a:path w="2517" h="1230" extrusionOk="0">
                  <a:moveTo>
                    <a:pt x="1041" y="292"/>
                  </a:moveTo>
                  <a:cubicBezTo>
                    <a:pt x="1093" y="292"/>
                    <a:pt x="1146" y="295"/>
                    <a:pt x="1198" y="299"/>
                  </a:cubicBezTo>
                  <a:cubicBezTo>
                    <a:pt x="1744" y="325"/>
                    <a:pt x="2170" y="472"/>
                    <a:pt x="2170" y="637"/>
                  </a:cubicBezTo>
                  <a:cubicBezTo>
                    <a:pt x="2162" y="787"/>
                    <a:pt x="1795" y="901"/>
                    <a:pt x="1318" y="901"/>
                  </a:cubicBezTo>
                  <a:cubicBezTo>
                    <a:pt x="1270" y="901"/>
                    <a:pt x="1221" y="900"/>
                    <a:pt x="1172" y="898"/>
                  </a:cubicBezTo>
                  <a:cubicBezTo>
                    <a:pt x="963" y="889"/>
                    <a:pt x="764" y="863"/>
                    <a:pt x="564" y="802"/>
                  </a:cubicBezTo>
                  <a:cubicBezTo>
                    <a:pt x="347" y="741"/>
                    <a:pt x="208" y="655"/>
                    <a:pt x="208" y="559"/>
                  </a:cubicBezTo>
                  <a:cubicBezTo>
                    <a:pt x="217" y="429"/>
                    <a:pt x="495" y="325"/>
                    <a:pt x="885" y="299"/>
                  </a:cubicBezTo>
                  <a:cubicBezTo>
                    <a:pt x="937" y="295"/>
                    <a:pt x="989" y="292"/>
                    <a:pt x="1041" y="292"/>
                  </a:cubicBezTo>
                  <a:close/>
                  <a:moveTo>
                    <a:pt x="1126" y="0"/>
                  </a:moveTo>
                  <a:cubicBezTo>
                    <a:pt x="1040" y="0"/>
                    <a:pt x="954" y="6"/>
                    <a:pt x="868" y="13"/>
                  </a:cubicBezTo>
                  <a:cubicBezTo>
                    <a:pt x="373" y="99"/>
                    <a:pt x="26" y="308"/>
                    <a:pt x="17" y="568"/>
                  </a:cubicBezTo>
                  <a:cubicBezTo>
                    <a:pt x="0" y="820"/>
                    <a:pt x="295" y="1036"/>
                    <a:pt x="738" y="1167"/>
                  </a:cubicBezTo>
                  <a:cubicBezTo>
                    <a:pt x="885" y="1201"/>
                    <a:pt x="1033" y="1219"/>
                    <a:pt x="1180" y="1227"/>
                  </a:cubicBezTo>
                  <a:cubicBezTo>
                    <a:pt x="1216" y="1229"/>
                    <a:pt x="1251" y="1229"/>
                    <a:pt x="1285" y="1229"/>
                  </a:cubicBezTo>
                  <a:cubicBezTo>
                    <a:pt x="1957" y="1229"/>
                    <a:pt x="2491" y="993"/>
                    <a:pt x="2508" y="663"/>
                  </a:cubicBezTo>
                  <a:cubicBezTo>
                    <a:pt x="2517" y="325"/>
                    <a:pt x="1953" y="30"/>
                    <a:pt x="1232" y="4"/>
                  </a:cubicBezTo>
                  <a:cubicBezTo>
                    <a:pt x="1197" y="1"/>
                    <a:pt x="1161" y="0"/>
                    <a:pt x="1126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7"/>
            <p:cNvSpPr/>
            <p:nvPr/>
          </p:nvSpPr>
          <p:spPr>
            <a:xfrm>
              <a:off x="6264600" y="4071600"/>
              <a:ext cx="47325" cy="26125"/>
            </a:xfrm>
            <a:custGeom>
              <a:avLst/>
              <a:gdLst/>
              <a:ahLst/>
              <a:cxnLst/>
              <a:rect l="l" t="t" r="r" b="b"/>
              <a:pathLst>
                <a:path w="1893" h="1045" extrusionOk="0">
                  <a:moveTo>
                    <a:pt x="252" y="1"/>
                  </a:moveTo>
                  <a:cubicBezTo>
                    <a:pt x="348" y="10"/>
                    <a:pt x="443" y="27"/>
                    <a:pt x="539" y="44"/>
                  </a:cubicBezTo>
                  <a:cubicBezTo>
                    <a:pt x="1077" y="174"/>
                    <a:pt x="1476" y="461"/>
                    <a:pt x="1424" y="686"/>
                  </a:cubicBezTo>
                  <a:cubicBezTo>
                    <a:pt x="1382" y="847"/>
                    <a:pt x="1142" y="938"/>
                    <a:pt x="819" y="938"/>
                  </a:cubicBezTo>
                  <a:cubicBezTo>
                    <a:pt x="670" y="938"/>
                    <a:pt x="503" y="918"/>
                    <a:pt x="330" y="877"/>
                  </a:cubicBezTo>
                  <a:cubicBezTo>
                    <a:pt x="217" y="851"/>
                    <a:pt x="105" y="825"/>
                    <a:pt x="1" y="782"/>
                  </a:cubicBezTo>
                  <a:lnTo>
                    <a:pt x="1" y="782"/>
                  </a:lnTo>
                  <a:cubicBezTo>
                    <a:pt x="183" y="869"/>
                    <a:pt x="374" y="929"/>
                    <a:pt x="565" y="973"/>
                  </a:cubicBezTo>
                  <a:cubicBezTo>
                    <a:pt x="777" y="1022"/>
                    <a:pt x="981" y="1045"/>
                    <a:pt x="1161" y="1045"/>
                  </a:cubicBezTo>
                  <a:cubicBezTo>
                    <a:pt x="1525" y="1045"/>
                    <a:pt x="1791" y="950"/>
                    <a:pt x="1832" y="782"/>
                  </a:cubicBezTo>
                  <a:cubicBezTo>
                    <a:pt x="1892" y="539"/>
                    <a:pt x="1424" y="218"/>
                    <a:pt x="790" y="70"/>
                  </a:cubicBezTo>
                  <a:cubicBezTo>
                    <a:pt x="617" y="27"/>
                    <a:pt x="434" y="10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7"/>
            <p:cNvSpPr/>
            <p:nvPr/>
          </p:nvSpPr>
          <p:spPr>
            <a:xfrm>
              <a:off x="6255925" y="4076100"/>
              <a:ext cx="14350" cy="7900"/>
            </a:xfrm>
            <a:custGeom>
              <a:avLst/>
              <a:gdLst/>
              <a:ahLst/>
              <a:cxnLst/>
              <a:rect l="l" t="t" r="r" b="b"/>
              <a:pathLst>
                <a:path w="574" h="316" extrusionOk="0">
                  <a:moveTo>
                    <a:pt x="315" y="0"/>
                  </a:moveTo>
                  <a:cubicBezTo>
                    <a:pt x="148" y="0"/>
                    <a:pt x="36" y="33"/>
                    <a:pt x="18" y="99"/>
                  </a:cubicBezTo>
                  <a:cubicBezTo>
                    <a:pt x="0" y="159"/>
                    <a:pt x="96" y="237"/>
                    <a:pt x="252" y="315"/>
                  </a:cubicBezTo>
                  <a:cubicBezTo>
                    <a:pt x="209" y="281"/>
                    <a:pt x="183" y="220"/>
                    <a:pt x="191" y="168"/>
                  </a:cubicBezTo>
                  <a:cubicBezTo>
                    <a:pt x="217" y="73"/>
                    <a:pt x="365" y="20"/>
                    <a:pt x="573" y="20"/>
                  </a:cubicBezTo>
                  <a:cubicBezTo>
                    <a:pt x="478" y="7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7"/>
            <p:cNvSpPr/>
            <p:nvPr/>
          </p:nvSpPr>
          <p:spPr>
            <a:xfrm>
              <a:off x="6251575" y="4071600"/>
              <a:ext cx="49925" cy="23325"/>
            </a:xfrm>
            <a:custGeom>
              <a:avLst/>
              <a:gdLst/>
              <a:ahLst/>
              <a:cxnLst/>
              <a:rect l="l" t="t" r="r" b="b"/>
              <a:pathLst>
                <a:path w="1997" h="933" extrusionOk="0">
                  <a:moveTo>
                    <a:pt x="513" y="186"/>
                  </a:moveTo>
                  <a:cubicBezTo>
                    <a:pt x="583" y="186"/>
                    <a:pt x="662" y="191"/>
                    <a:pt x="747" y="200"/>
                  </a:cubicBezTo>
                  <a:cubicBezTo>
                    <a:pt x="825" y="218"/>
                    <a:pt x="903" y="226"/>
                    <a:pt x="990" y="253"/>
                  </a:cubicBezTo>
                  <a:cubicBezTo>
                    <a:pt x="1398" y="331"/>
                    <a:pt x="1710" y="495"/>
                    <a:pt x="1684" y="617"/>
                  </a:cubicBezTo>
                  <a:cubicBezTo>
                    <a:pt x="1670" y="680"/>
                    <a:pt x="1551" y="714"/>
                    <a:pt x="1376" y="714"/>
                  </a:cubicBezTo>
                  <a:cubicBezTo>
                    <a:pt x="1239" y="714"/>
                    <a:pt x="1068" y="693"/>
                    <a:pt x="886" y="652"/>
                  </a:cubicBezTo>
                  <a:cubicBezTo>
                    <a:pt x="730" y="617"/>
                    <a:pt x="574" y="565"/>
                    <a:pt x="426" y="504"/>
                  </a:cubicBezTo>
                  <a:cubicBezTo>
                    <a:pt x="270" y="426"/>
                    <a:pt x="174" y="339"/>
                    <a:pt x="192" y="287"/>
                  </a:cubicBezTo>
                  <a:cubicBezTo>
                    <a:pt x="211" y="219"/>
                    <a:pt x="333" y="186"/>
                    <a:pt x="513" y="186"/>
                  </a:cubicBezTo>
                  <a:close/>
                  <a:moveTo>
                    <a:pt x="725" y="0"/>
                  </a:moveTo>
                  <a:cubicBezTo>
                    <a:pt x="358" y="0"/>
                    <a:pt x="86" y="95"/>
                    <a:pt x="44" y="261"/>
                  </a:cubicBezTo>
                  <a:cubicBezTo>
                    <a:pt x="1" y="435"/>
                    <a:pt x="192" y="626"/>
                    <a:pt x="513" y="773"/>
                  </a:cubicBezTo>
                  <a:cubicBezTo>
                    <a:pt x="626" y="817"/>
                    <a:pt x="738" y="851"/>
                    <a:pt x="851" y="877"/>
                  </a:cubicBezTo>
                  <a:cubicBezTo>
                    <a:pt x="1017" y="915"/>
                    <a:pt x="1178" y="932"/>
                    <a:pt x="1324" y="932"/>
                  </a:cubicBezTo>
                  <a:cubicBezTo>
                    <a:pt x="1652" y="932"/>
                    <a:pt x="1900" y="843"/>
                    <a:pt x="1936" y="686"/>
                  </a:cubicBezTo>
                  <a:cubicBezTo>
                    <a:pt x="1997" y="452"/>
                    <a:pt x="1598" y="166"/>
                    <a:pt x="1060" y="44"/>
                  </a:cubicBezTo>
                  <a:cubicBezTo>
                    <a:pt x="964" y="27"/>
                    <a:pt x="869" y="10"/>
                    <a:pt x="773" y="1"/>
                  </a:cubicBezTo>
                  <a:cubicBezTo>
                    <a:pt x="757" y="0"/>
                    <a:pt x="741" y="0"/>
                    <a:pt x="725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7"/>
            <p:cNvSpPr/>
            <p:nvPr/>
          </p:nvSpPr>
          <p:spPr>
            <a:xfrm>
              <a:off x="5820075" y="4113525"/>
              <a:ext cx="43200" cy="38600"/>
            </a:xfrm>
            <a:custGeom>
              <a:avLst/>
              <a:gdLst/>
              <a:ahLst/>
              <a:cxnLst/>
              <a:rect l="l" t="t" r="r" b="b"/>
              <a:pathLst>
                <a:path w="1728" h="1544" extrusionOk="0">
                  <a:moveTo>
                    <a:pt x="1344" y="1"/>
                  </a:moveTo>
                  <a:cubicBezTo>
                    <a:pt x="1092" y="1"/>
                    <a:pt x="705" y="194"/>
                    <a:pt x="348" y="519"/>
                  </a:cubicBezTo>
                  <a:cubicBezTo>
                    <a:pt x="218" y="641"/>
                    <a:pt x="105" y="771"/>
                    <a:pt x="1" y="910"/>
                  </a:cubicBezTo>
                  <a:cubicBezTo>
                    <a:pt x="62" y="840"/>
                    <a:pt x="122" y="771"/>
                    <a:pt x="192" y="710"/>
                  </a:cubicBezTo>
                  <a:cubicBezTo>
                    <a:pt x="489" y="438"/>
                    <a:pt x="815" y="277"/>
                    <a:pt x="1036" y="277"/>
                  </a:cubicBezTo>
                  <a:cubicBezTo>
                    <a:pt x="1118" y="277"/>
                    <a:pt x="1186" y="299"/>
                    <a:pt x="1233" y="346"/>
                  </a:cubicBezTo>
                  <a:cubicBezTo>
                    <a:pt x="1407" y="519"/>
                    <a:pt x="1216" y="962"/>
                    <a:pt x="808" y="1326"/>
                  </a:cubicBezTo>
                  <a:cubicBezTo>
                    <a:pt x="730" y="1404"/>
                    <a:pt x="634" y="1474"/>
                    <a:pt x="539" y="1543"/>
                  </a:cubicBezTo>
                  <a:cubicBezTo>
                    <a:pt x="712" y="1439"/>
                    <a:pt x="877" y="1326"/>
                    <a:pt x="1016" y="1188"/>
                  </a:cubicBezTo>
                  <a:cubicBezTo>
                    <a:pt x="1493" y="754"/>
                    <a:pt x="1728" y="250"/>
                    <a:pt x="1545" y="68"/>
                  </a:cubicBezTo>
                  <a:cubicBezTo>
                    <a:pt x="1498" y="22"/>
                    <a:pt x="1428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7"/>
            <p:cNvSpPr/>
            <p:nvPr/>
          </p:nvSpPr>
          <p:spPr>
            <a:xfrm>
              <a:off x="5816600" y="4139725"/>
              <a:ext cx="9800" cy="12700"/>
            </a:xfrm>
            <a:custGeom>
              <a:avLst/>
              <a:gdLst/>
              <a:ahLst/>
              <a:cxnLst/>
              <a:rect l="l" t="t" r="r" b="b"/>
              <a:pathLst>
                <a:path w="392" h="508" extrusionOk="0">
                  <a:moveTo>
                    <a:pt x="296" y="1"/>
                  </a:moveTo>
                  <a:cubicBezTo>
                    <a:pt x="96" y="218"/>
                    <a:pt x="1" y="426"/>
                    <a:pt x="62" y="487"/>
                  </a:cubicBezTo>
                  <a:cubicBezTo>
                    <a:pt x="78" y="500"/>
                    <a:pt x="102" y="507"/>
                    <a:pt x="132" y="507"/>
                  </a:cubicBezTo>
                  <a:cubicBezTo>
                    <a:pt x="195" y="507"/>
                    <a:pt x="285" y="476"/>
                    <a:pt x="391" y="417"/>
                  </a:cubicBezTo>
                  <a:lnTo>
                    <a:pt x="391" y="417"/>
                  </a:lnTo>
                  <a:cubicBezTo>
                    <a:pt x="375" y="422"/>
                    <a:pt x="359" y="424"/>
                    <a:pt x="343" y="424"/>
                  </a:cubicBezTo>
                  <a:cubicBezTo>
                    <a:pt x="299" y="424"/>
                    <a:pt x="256" y="408"/>
                    <a:pt x="218" y="382"/>
                  </a:cubicBezTo>
                  <a:cubicBezTo>
                    <a:pt x="148" y="313"/>
                    <a:pt x="183" y="166"/>
                    <a:pt x="296" y="1"/>
                  </a:cubicBezTo>
                  <a:close/>
                </a:path>
              </a:pathLst>
            </a:custGeom>
            <a:solidFill>
              <a:srgbClr val="BB18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7"/>
            <p:cNvSpPr/>
            <p:nvPr/>
          </p:nvSpPr>
          <p:spPr>
            <a:xfrm>
              <a:off x="5812500" y="4120525"/>
              <a:ext cx="42525" cy="35800"/>
            </a:xfrm>
            <a:custGeom>
              <a:avLst/>
              <a:gdLst/>
              <a:ahLst/>
              <a:cxnLst/>
              <a:rect l="l" t="t" r="r" b="b"/>
              <a:pathLst>
                <a:path w="1701" h="1432" extrusionOk="0">
                  <a:moveTo>
                    <a:pt x="1268" y="216"/>
                  </a:moveTo>
                  <a:cubicBezTo>
                    <a:pt x="1298" y="216"/>
                    <a:pt x="1321" y="224"/>
                    <a:pt x="1336" y="239"/>
                  </a:cubicBezTo>
                  <a:cubicBezTo>
                    <a:pt x="1423" y="317"/>
                    <a:pt x="1241" y="612"/>
                    <a:pt x="937" y="899"/>
                  </a:cubicBezTo>
                  <a:cubicBezTo>
                    <a:pt x="816" y="1003"/>
                    <a:pt x="686" y="1098"/>
                    <a:pt x="547" y="1185"/>
                  </a:cubicBezTo>
                  <a:cubicBezTo>
                    <a:pt x="446" y="1244"/>
                    <a:pt x="358" y="1275"/>
                    <a:pt x="295" y="1275"/>
                  </a:cubicBezTo>
                  <a:cubicBezTo>
                    <a:pt x="266" y="1275"/>
                    <a:pt x="242" y="1268"/>
                    <a:pt x="226" y="1255"/>
                  </a:cubicBezTo>
                  <a:cubicBezTo>
                    <a:pt x="156" y="1185"/>
                    <a:pt x="260" y="986"/>
                    <a:pt x="451" y="769"/>
                  </a:cubicBezTo>
                  <a:cubicBezTo>
                    <a:pt x="503" y="708"/>
                    <a:pt x="564" y="647"/>
                    <a:pt x="625" y="595"/>
                  </a:cubicBezTo>
                  <a:cubicBezTo>
                    <a:pt x="881" y="368"/>
                    <a:pt x="1136" y="216"/>
                    <a:pt x="1268" y="216"/>
                  </a:cubicBezTo>
                  <a:close/>
                  <a:moveTo>
                    <a:pt x="1340" y="0"/>
                  </a:moveTo>
                  <a:cubicBezTo>
                    <a:pt x="1116" y="0"/>
                    <a:pt x="787" y="157"/>
                    <a:pt x="495" y="430"/>
                  </a:cubicBezTo>
                  <a:cubicBezTo>
                    <a:pt x="425" y="491"/>
                    <a:pt x="365" y="560"/>
                    <a:pt x="304" y="630"/>
                  </a:cubicBezTo>
                  <a:cubicBezTo>
                    <a:pt x="78" y="942"/>
                    <a:pt x="0" y="1229"/>
                    <a:pt x="130" y="1359"/>
                  </a:cubicBezTo>
                  <a:cubicBezTo>
                    <a:pt x="180" y="1408"/>
                    <a:pt x="250" y="1432"/>
                    <a:pt x="334" y="1432"/>
                  </a:cubicBezTo>
                  <a:cubicBezTo>
                    <a:pt x="472" y="1432"/>
                    <a:pt x="649" y="1371"/>
                    <a:pt x="842" y="1263"/>
                  </a:cubicBezTo>
                  <a:cubicBezTo>
                    <a:pt x="937" y="1194"/>
                    <a:pt x="1024" y="1124"/>
                    <a:pt x="1111" y="1046"/>
                  </a:cubicBezTo>
                  <a:cubicBezTo>
                    <a:pt x="1519" y="673"/>
                    <a:pt x="1701" y="231"/>
                    <a:pt x="1536" y="66"/>
                  </a:cubicBezTo>
                  <a:cubicBezTo>
                    <a:pt x="1489" y="22"/>
                    <a:pt x="1422" y="0"/>
                    <a:pt x="1340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7"/>
            <p:cNvSpPr/>
            <p:nvPr/>
          </p:nvSpPr>
          <p:spPr>
            <a:xfrm>
              <a:off x="6478075" y="4291000"/>
              <a:ext cx="43200" cy="38350"/>
            </a:xfrm>
            <a:custGeom>
              <a:avLst/>
              <a:gdLst/>
              <a:ahLst/>
              <a:cxnLst/>
              <a:rect l="l" t="t" r="r" b="b"/>
              <a:pathLst>
                <a:path w="1728" h="1534" extrusionOk="0">
                  <a:moveTo>
                    <a:pt x="1340" y="0"/>
                  </a:moveTo>
                  <a:cubicBezTo>
                    <a:pt x="1092" y="0"/>
                    <a:pt x="705" y="194"/>
                    <a:pt x="348" y="519"/>
                  </a:cubicBezTo>
                  <a:cubicBezTo>
                    <a:pt x="217" y="640"/>
                    <a:pt x="96" y="770"/>
                    <a:pt x="0" y="918"/>
                  </a:cubicBezTo>
                  <a:cubicBezTo>
                    <a:pt x="61" y="840"/>
                    <a:pt x="122" y="779"/>
                    <a:pt x="191" y="710"/>
                  </a:cubicBezTo>
                  <a:cubicBezTo>
                    <a:pt x="488" y="444"/>
                    <a:pt x="813" y="285"/>
                    <a:pt x="1035" y="285"/>
                  </a:cubicBezTo>
                  <a:cubicBezTo>
                    <a:pt x="1117" y="285"/>
                    <a:pt x="1186" y="307"/>
                    <a:pt x="1233" y="354"/>
                  </a:cubicBezTo>
                  <a:cubicBezTo>
                    <a:pt x="1406" y="519"/>
                    <a:pt x="1215" y="961"/>
                    <a:pt x="807" y="1326"/>
                  </a:cubicBezTo>
                  <a:cubicBezTo>
                    <a:pt x="729" y="1404"/>
                    <a:pt x="634" y="1473"/>
                    <a:pt x="538" y="1534"/>
                  </a:cubicBezTo>
                  <a:cubicBezTo>
                    <a:pt x="712" y="1439"/>
                    <a:pt x="868" y="1326"/>
                    <a:pt x="1016" y="1187"/>
                  </a:cubicBezTo>
                  <a:cubicBezTo>
                    <a:pt x="1493" y="753"/>
                    <a:pt x="1727" y="250"/>
                    <a:pt x="1536" y="67"/>
                  </a:cubicBezTo>
                  <a:cubicBezTo>
                    <a:pt x="1491" y="22"/>
                    <a:pt x="1423" y="0"/>
                    <a:pt x="1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7"/>
            <p:cNvSpPr/>
            <p:nvPr/>
          </p:nvSpPr>
          <p:spPr>
            <a:xfrm>
              <a:off x="6474375" y="4317200"/>
              <a:ext cx="9800" cy="12675"/>
            </a:xfrm>
            <a:custGeom>
              <a:avLst/>
              <a:gdLst/>
              <a:ahLst/>
              <a:cxnLst/>
              <a:rect l="l" t="t" r="r" b="b"/>
              <a:pathLst>
                <a:path w="392" h="507" extrusionOk="0">
                  <a:moveTo>
                    <a:pt x="296" y="0"/>
                  </a:moveTo>
                  <a:lnTo>
                    <a:pt x="296" y="0"/>
                  </a:lnTo>
                  <a:cubicBezTo>
                    <a:pt x="96" y="217"/>
                    <a:pt x="1" y="417"/>
                    <a:pt x="62" y="486"/>
                  </a:cubicBezTo>
                  <a:cubicBezTo>
                    <a:pt x="78" y="500"/>
                    <a:pt x="102" y="507"/>
                    <a:pt x="132" y="507"/>
                  </a:cubicBezTo>
                  <a:cubicBezTo>
                    <a:pt x="195" y="507"/>
                    <a:pt x="285" y="476"/>
                    <a:pt x="391" y="417"/>
                  </a:cubicBezTo>
                  <a:lnTo>
                    <a:pt x="391" y="417"/>
                  </a:lnTo>
                  <a:cubicBezTo>
                    <a:pt x="375" y="421"/>
                    <a:pt x="359" y="423"/>
                    <a:pt x="343" y="423"/>
                  </a:cubicBezTo>
                  <a:cubicBezTo>
                    <a:pt x="299" y="423"/>
                    <a:pt x="258" y="407"/>
                    <a:pt x="227" y="382"/>
                  </a:cubicBezTo>
                  <a:cubicBezTo>
                    <a:pt x="157" y="312"/>
                    <a:pt x="192" y="165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7"/>
            <p:cNvSpPr/>
            <p:nvPr/>
          </p:nvSpPr>
          <p:spPr>
            <a:xfrm>
              <a:off x="6470475" y="4298200"/>
              <a:ext cx="42550" cy="35725"/>
            </a:xfrm>
            <a:custGeom>
              <a:avLst/>
              <a:gdLst/>
              <a:ahLst/>
              <a:cxnLst/>
              <a:rect l="l" t="t" r="r" b="b"/>
              <a:pathLst>
                <a:path w="1702" h="1429" extrusionOk="0">
                  <a:moveTo>
                    <a:pt x="1260" y="207"/>
                  </a:moveTo>
                  <a:cubicBezTo>
                    <a:pt x="1289" y="207"/>
                    <a:pt x="1313" y="215"/>
                    <a:pt x="1328" y="231"/>
                  </a:cubicBezTo>
                  <a:lnTo>
                    <a:pt x="1337" y="231"/>
                  </a:lnTo>
                  <a:cubicBezTo>
                    <a:pt x="1415" y="317"/>
                    <a:pt x="1242" y="613"/>
                    <a:pt x="938" y="890"/>
                  </a:cubicBezTo>
                  <a:cubicBezTo>
                    <a:pt x="816" y="1003"/>
                    <a:pt x="686" y="1098"/>
                    <a:pt x="547" y="1177"/>
                  </a:cubicBezTo>
                  <a:cubicBezTo>
                    <a:pt x="447" y="1236"/>
                    <a:pt x="359" y="1267"/>
                    <a:pt x="296" y="1267"/>
                  </a:cubicBezTo>
                  <a:cubicBezTo>
                    <a:pt x="267" y="1267"/>
                    <a:pt x="243" y="1260"/>
                    <a:pt x="226" y="1246"/>
                  </a:cubicBezTo>
                  <a:cubicBezTo>
                    <a:pt x="157" y="1177"/>
                    <a:pt x="261" y="977"/>
                    <a:pt x="452" y="760"/>
                  </a:cubicBezTo>
                  <a:cubicBezTo>
                    <a:pt x="504" y="699"/>
                    <a:pt x="565" y="647"/>
                    <a:pt x="626" y="586"/>
                  </a:cubicBezTo>
                  <a:cubicBezTo>
                    <a:pt x="874" y="359"/>
                    <a:pt x="1129" y="207"/>
                    <a:pt x="1260" y="207"/>
                  </a:cubicBezTo>
                  <a:close/>
                  <a:moveTo>
                    <a:pt x="1340" y="0"/>
                  </a:moveTo>
                  <a:cubicBezTo>
                    <a:pt x="1117" y="0"/>
                    <a:pt x="787" y="157"/>
                    <a:pt x="495" y="430"/>
                  </a:cubicBezTo>
                  <a:cubicBezTo>
                    <a:pt x="426" y="491"/>
                    <a:pt x="357" y="560"/>
                    <a:pt x="304" y="630"/>
                  </a:cubicBezTo>
                  <a:cubicBezTo>
                    <a:pt x="79" y="934"/>
                    <a:pt x="1" y="1229"/>
                    <a:pt x="131" y="1359"/>
                  </a:cubicBezTo>
                  <a:cubicBezTo>
                    <a:pt x="179" y="1407"/>
                    <a:pt x="246" y="1429"/>
                    <a:pt x="327" y="1429"/>
                  </a:cubicBezTo>
                  <a:cubicBezTo>
                    <a:pt x="465" y="1429"/>
                    <a:pt x="645" y="1364"/>
                    <a:pt x="842" y="1255"/>
                  </a:cubicBezTo>
                  <a:cubicBezTo>
                    <a:pt x="938" y="1194"/>
                    <a:pt x="1025" y="1124"/>
                    <a:pt x="1111" y="1046"/>
                  </a:cubicBezTo>
                  <a:cubicBezTo>
                    <a:pt x="1511" y="673"/>
                    <a:pt x="1702" y="231"/>
                    <a:pt x="1537" y="66"/>
                  </a:cubicBezTo>
                  <a:cubicBezTo>
                    <a:pt x="1490" y="22"/>
                    <a:pt x="1422" y="0"/>
                    <a:pt x="1340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7"/>
            <p:cNvSpPr/>
            <p:nvPr/>
          </p:nvSpPr>
          <p:spPr>
            <a:xfrm>
              <a:off x="6295200" y="4304600"/>
              <a:ext cx="30175" cy="44200"/>
            </a:xfrm>
            <a:custGeom>
              <a:avLst/>
              <a:gdLst/>
              <a:ahLst/>
              <a:cxnLst/>
              <a:rect l="l" t="t" r="r" b="b"/>
              <a:pathLst>
                <a:path w="1207" h="1768" extrusionOk="0">
                  <a:moveTo>
                    <a:pt x="399" y="1"/>
                  </a:moveTo>
                  <a:lnTo>
                    <a:pt x="399" y="1"/>
                  </a:lnTo>
                  <a:cubicBezTo>
                    <a:pt x="304" y="174"/>
                    <a:pt x="234" y="357"/>
                    <a:pt x="174" y="539"/>
                  </a:cubicBezTo>
                  <a:cubicBezTo>
                    <a:pt x="0" y="1146"/>
                    <a:pt x="70" y="1693"/>
                    <a:pt x="330" y="1762"/>
                  </a:cubicBezTo>
                  <a:cubicBezTo>
                    <a:pt x="346" y="1766"/>
                    <a:pt x="363" y="1768"/>
                    <a:pt x="380" y="1768"/>
                  </a:cubicBezTo>
                  <a:cubicBezTo>
                    <a:pt x="633" y="1768"/>
                    <a:pt x="948" y="1351"/>
                    <a:pt x="1111" y="782"/>
                  </a:cubicBezTo>
                  <a:cubicBezTo>
                    <a:pt x="1163" y="617"/>
                    <a:pt x="1189" y="452"/>
                    <a:pt x="1206" y="278"/>
                  </a:cubicBezTo>
                  <a:lnTo>
                    <a:pt x="1206" y="278"/>
                  </a:lnTo>
                  <a:cubicBezTo>
                    <a:pt x="1189" y="365"/>
                    <a:pt x="1172" y="461"/>
                    <a:pt x="1146" y="547"/>
                  </a:cubicBezTo>
                  <a:cubicBezTo>
                    <a:pt x="1009" y="1030"/>
                    <a:pt x="723" y="1378"/>
                    <a:pt x="495" y="1378"/>
                  </a:cubicBezTo>
                  <a:cubicBezTo>
                    <a:pt x="477" y="1378"/>
                    <a:pt x="460" y="1376"/>
                    <a:pt x="443" y="1372"/>
                  </a:cubicBezTo>
                  <a:cubicBezTo>
                    <a:pt x="208" y="1302"/>
                    <a:pt x="130" y="834"/>
                    <a:pt x="278" y="322"/>
                  </a:cubicBezTo>
                  <a:cubicBezTo>
                    <a:pt x="313" y="209"/>
                    <a:pt x="356" y="105"/>
                    <a:pt x="399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7"/>
            <p:cNvSpPr/>
            <p:nvPr/>
          </p:nvSpPr>
          <p:spPr>
            <a:xfrm>
              <a:off x="6312550" y="4297400"/>
              <a:ext cx="8925" cy="13300"/>
            </a:xfrm>
            <a:custGeom>
              <a:avLst/>
              <a:gdLst/>
              <a:ahLst/>
              <a:cxnLst/>
              <a:rect l="l" t="t" r="r" b="b"/>
              <a:pathLst>
                <a:path w="357" h="532" extrusionOk="0">
                  <a:moveTo>
                    <a:pt x="225" y="0"/>
                  </a:moveTo>
                  <a:cubicBezTo>
                    <a:pt x="159" y="0"/>
                    <a:pt x="80" y="84"/>
                    <a:pt x="0" y="219"/>
                  </a:cubicBezTo>
                  <a:cubicBezTo>
                    <a:pt x="36" y="183"/>
                    <a:pt x="85" y="165"/>
                    <a:pt x="135" y="165"/>
                  </a:cubicBezTo>
                  <a:cubicBezTo>
                    <a:pt x="145" y="165"/>
                    <a:pt x="155" y="166"/>
                    <a:pt x="165" y="167"/>
                  </a:cubicBezTo>
                  <a:cubicBezTo>
                    <a:pt x="261" y="193"/>
                    <a:pt x="304" y="332"/>
                    <a:pt x="304" y="532"/>
                  </a:cubicBezTo>
                  <a:cubicBezTo>
                    <a:pt x="356" y="245"/>
                    <a:pt x="330" y="20"/>
                    <a:pt x="243" y="2"/>
                  </a:cubicBezTo>
                  <a:cubicBezTo>
                    <a:pt x="237" y="1"/>
                    <a:pt x="231" y="0"/>
                    <a:pt x="225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7"/>
            <p:cNvSpPr/>
            <p:nvPr/>
          </p:nvSpPr>
          <p:spPr>
            <a:xfrm>
              <a:off x="6298650" y="4293600"/>
              <a:ext cx="27375" cy="45300"/>
            </a:xfrm>
            <a:custGeom>
              <a:avLst/>
              <a:gdLst/>
              <a:ahLst/>
              <a:cxnLst/>
              <a:rect l="l" t="t" r="r" b="b"/>
              <a:pathLst>
                <a:path w="1095" h="1812" extrusionOk="0">
                  <a:moveTo>
                    <a:pt x="781" y="152"/>
                  </a:moveTo>
                  <a:cubicBezTo>
                    <a:pt x="787" y="152"/>
                    <a:pt x="793" y="153"/>
                    <a:pt x="799" y="154"/>
                  </a:cubicBezTo>
                  <a:cubicBezTo>
                    <a:pt x="886" y="180"/>
                    <a:pt x="912" y="397"/>
                    <a:pt x="860" y="684"/>
                  </a:cubicBezTo>
                  <a:cubicBezTo>
                    <a:pt x="843" y="762"/>
                    <a:pt x="825" y="840"/>
                    <a:pt x="799" y="918"/>
                  </a:cubicBezTo>
                  <a:cubicBezTo>
                    <a:pt x="691" y="1284"/>
                    <a:pt x="519" y="1570"/>
                    <a:pt x="406" y="1570"/>
                  </a:cubicBezTo>
                  <a:cubicBezTo>
                    <a:pt x="401" y="1570"/>
                    <a:pt x="396" y="1570"/>
                    <a:pt x="391" y="1569"/>
                  </a:cubicBezTo>
                  <a:cubicBezTo>
                    <a:pt x="270" y="1534"/>
                    <a:pt x="270" y="1187"/>
                    <a:pt x="383" y="805"/>
                  </a:cubicBezTo>
                  <a:cubicBezTo>
                    <a:pt x="417" y="658"/>
                    <a:pt x="478" y="510"/>
                    <a:pt x="556" y="371"/>
                  </a:cubicBezTo>
                  <a:cubicBezTo>
                    <a:pt x="636" y="236"/>
                    <a:pt x="715" y="152"/>
                    <a:pt x="781" y="152"/>
                  </a:cubicBezTo>
                  <a:close/>
                  <a:moveTo>
                    <a:pt x="769" y="0"/>
                  </a:moveTo>
                  <a:cubicBezTo>
                    <a:pt x="603" y="0"/>
                    <a:pt x="426" y="168"/>
                    <a:pt x="270" y="441"/>
                  </a:cubicBezTo>
                  <a:cubicBezTo>
                    <a:pt x="218" y="545"/>
                    <a:pt x="175" y="649"/>
                    <a:pt x="148" y="753"/>
                  </a:cubicBezTo>
                  <a:cubicBezTo>
                    <a:pt x="1" y="1274"/>
                    <a:pt x="70" y="1742"/>
                    <a:pt x="305" y="1803"/>
                  </a:cubicBezTo>
                  <a:cubicBezTo>
                    <a:pt x="324" y="1809"/>
                    <a:pt x="344" y="1811"/>
                    <a:pt x="365" y="1811"/>
                  </a:cubicBezTo>
                  <a:cubicBezTo>
                    <a:pt x="597" y="1811"/>
                    <a:pt x="872" y="1458"/>
                    <a:pt x="1008" y="987"/>
                  </a:cubicBezTo>
                  <a:cubicBezTo>
                    <a:pt x="1034" y="892"/>
                    <a:pt x="1051" y="805"/>
                    <a:pt x="1068" y="718"/>
                  </a:cubicBezTo>
                  <a:cubicBezTo>
                    <a:pt x="1094" y="345"/>
                    <a:pt x="1008" y="59"/>
                    <a:pt x="825" y="7"/>
                  </a:cubicBezTo>
                  <a:cubicBezTo>
                    <a:pt x="807" y="2"/>
                    <a:pt x="788" y="0"/>
                    <a:pt x="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7"/>
            <p:cNvSpPr/>
            <p:nvPr/>
          </p:nvSpPr>
          <p:spPr>
            <a:xfrm>
              <a:off x="5798300" y="4136075"/>
              <a:ext cx="55425" cy="34975"/>
            </a:xfrm>
            <a:custGeom>
              <a:avLst/>
              <a:gdLst/>
              <a:ahLst/>
              <a:cxnLst/>
              <a:rect l="l" t="t" r="r" b="b"/>
              <a:pathLst>
                <a:path w="2217" h="1399" extrusionOk="0">
                  <a:moveTo>
                    <a:pt x="1117" y="0"/>
                  </a:moveTo>
                  <a:cubicBezTo>
                    <a:pt x="651" y="0"/>
                    <a:pt x="82" y="338"/>
                    <a:pt x="82" y="338"/>
                  </a:cubicBezTo>
                  <a:cubicBezTo>
                    <a:pt x="0" y="1164"/>
                    <a:pt x="422" y="1399"/>
                    <a:pt x="887" y="1399"/>
                  </a:cubicBezTo>
                  <a:cubicBezTo>
                    <a:pt x="1310" y="1399"/>
                    <a:pt x="1768" y="1204"/>
                    <a:pt x="1913" y="1084"/>
                  </a:cubicBezTo>
                  <a:cubicBezTo>
                    <a:pt x="2217" y="824"/>
                    <a:pt x="1870" y="259"/>
                    <a:pt x="1392" y="51"/>
                  </a:cubicBezTo>
                  <a:cubicBezTo>
                    <a:pt x="1309" y="15"/>
                    <a:pt x="1216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7"/>
            <p:cNvSpPr/>
            <p:nvPr/>
          </p:nvSpPr>
          <p:spPr>
            <a:xfrm>
              <a:off x="5789700" y="4136175"/>
              <a:ext cx="42550" cy="22525"/>
            </a:xfrm>
            <a:custGeom>
              <a:avLst/>
              <a:gdLst/>
              <a:ahLst/>
              <a:cxnLst/>
              <a:rect l="l" t="t" r="r" b="b"/>
              <a:pathLst>
                <a:path w="1702" h="901" extrusionOk="0">
                  <a:moveTo>
                    <a:pt x="296" y="1"/>
                  </a:moveTo>
                  <a:cubicBezTo>
                    <a:pt x="189" y="1"/>
                    <a:pt x="112" y="27"/>
                    <a:pt x="79" y="82"/>
                  </a:cubicBezTo>
                  <a:cubicBezTo>
                    <a:pt x="1" y="221"/>
                    <a:pt x="426" y="394"/>
                    <a:pt x="851" y="603"/>
                  </a:cubicBezTo>
                  <a:cubicBezTo>
                    <a:pt x="1167" y="763"/>
                    <a:pt x="1396" y="900"/>
                    <a:pt x="1525" y="900"/>
                  </a:cubicBezTo>
                  <a:cubicBezTo>
                    <a:pt x="1570" y="900"/>
                    <a:pt x="1603" y="884"/>
                    <a:pt x="1624" y="846"/>
                  </a:cubicBezTo>
                  <a:cubicBezTo>
                    <a:pt x="1702" y="707"/>
                    <a:pt x="1424" y="412"/>
                    <a:pt x="999" y="203"/>
                  </a:cubicBezTo>
                  <a:cubicBezTo>
                    <a:pt x="733" y="73"/>
                    <a:pt x="474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7"/>
            <p:cNvSpPr/>
            <p:nvPr/>
          </p:nvSpPr>
          <p:spPr>
            <a:xfrm>
              <a:off x="6284350" y="4314125"/>
              <a:ext cx="79800" cy="38175"/>
            </a:xfrm>
            <a:custGeom>
              <a:avLst/>
              <a:gdLst/>
              <a:ahLst/>
              <a:cxnLst/>
              <a:rect l="l" t="t" r="r" b="b"/>
              <a:pathLst>
                <a:path w="3192" h="1527" extrusionOk="0">
                  <a:moveTo>
                    <a:pt x="1953" y="1"/>
                  </a:moveTo>
                  <a:cubicBezTo>
                    <a:pt x="1936" y="1"/>
                    <a:pt x="1919" y="1"/>
                    <a:pt x="1901" y="2"/>
                  </a:cubicBezTo>
                  <a:cubicBezTo>
                    <a:pt x="278" y="45"/>
                    <a:pt x="0" y="1277"/>
                    <a:pt x="0" y="1277"/>
                  </a:cubicBezTo>
                  <a:cubicBezTo>
                    <a:pt x="195" y="1454"/>
                    <a:pt x="431" y="1526"/>
                    <a:pt x="679" y="1526"/>
                  </a:cubicBezTo>
                  <a:cubicBezTo>
                    <a:pt x="1815" y="1526"/>
                    <a:pt x="3191" y="1"/>
                    <a:pt x="1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7"/>
            <p:cNvSpPr/>
            <p:nvPr/>
          </p:nvSpPr>
          <p:spPr>
            <a:xfrm>
              <a:off x="6327075" y="4299350"/>
              <a:ext cx="37350" cy="14350"/>
            </a:xfrm>
            <a:custGeom>
              <a:avLst/>
              <a:gdLst/>
              <a:ahLst/>
              <a:cxnLst/>
              <a:rect l="l" t="t" r="r" b="b"/>
              <a:pathLst>
                <a:path w="1494" h="574" extrusionOk="0">
                  <a:moveTo>
                    <a:pt x="1150" y="1"/>
                  </a:moveTo>
                  <a:cubicBezTo>
                    <a:pt x="1015" y="1"/>
                    <a:pt x="844" y="29"/>
                    <a:pt x="669" y="89"/>
                  </a:cubicBezTo>
                  <a:cubicBezTo>
                    <a:pt x="278" y="211"/>
                    <a:pt x="1" y="402"/>
                    <a:pt x="44" y="532"/>
                  </a:cubicBezTo>
                  <a:cubicBezTo>
                    <a:pt x="54" y="561"/>
                    <a:pt x="75" y="573"/>
                    <a:pt x="107" y="573"/>
                  </a:cubicBezTo>
                  <a:cubicBezTo>
                    <a:pt x="218" y="573"/>
                    <a:pt x="453" y="428"/>
                    <a:pt x="756" y="341"/>
                  </a:cubicBezTo>
                  <a:cubicBezTo>
                    <a:pt x="1138" y="219"/>
                    <a:pt x="1493" y="245"/>
                    <a:pt x="1441" y="115"/>
                  </a:cubicBezTo>
                  <a:cubicBezTo>
                    <a:pt x="1422" y="40"/>
                    <a:pt x="1310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7"/>
            <p:cNvSpPr/>
            <p:nvPr/>
          </p:nvSpPr>
          <p:spPr>
            <a:xfrm>
              <a:off x="6192350" y="4027525"/>
              <a:ext cx="36700" cy="16850"/>
            </a:xfrm>
            <a:custGeom>
              <a:avLst/>
              <a:gdLst/>
              <a:ahLst/>
              <a:cxnLst/>
              <a:rect l="l" t="t" r="r" b="b"/>
              <a:pathLst>
                <a:path w="1468" h="674" extrusionOk="0">
                  <a:moveTo>
                    <a:pt x="1191" y="1"/>
                  </a:moveTo>
                  <a:cubicBezTo>
                    <a:pt x="1046" y="1"/>
                    <a:pt x="844" y="45"/>
                    <a:pt x="634" y="132"/>
                  </a:cubicBezTo>
                  <a:cubicBezTo>
                    <a:pt x="261" y="280"/>
                    <a:pt x="1" y="506"/>
                    <a:pt x="62" y="636"/>
                  </a:cubicBezTo>
                  <a:cubicBezTo>
                    <a:pt x="72" y="662"/>
                    <a:pt x="89" y="674"/>
                    <a:pt x="112" y="674"/>
                  </a:cubicBezTo>
                  <a:cubicBezTo>
                    <a:pt x="203" y="674"/>
                    <a:pt x="390" y="501"/>
                    <a:pt x="686" y="384"/>
                  </a:cubicBezTo>
                  <a:cubicBezTo>
                    <a:pt x="1060" y="228"/>
                    <a:pt x="1467" y="211"/>
                    <a:pt x="1407" y="80"/>
                  </a:cubicBezTo>
                  <a:cubicBezTo>
                    <a:pt x="1384" y="27"/>
                    <a:pt x="1305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7"/>
            <p:cNvSpPr/>
            <p:nvPr/>
          </p:nvSpPr>
          <p:spPr>
            <a:xfrm>
              <a:off x="6140300" y="4019850"/>
              <a:ext cx="42750" cy="22175"/>
            </a:xfrm>
            <a:custGeom>
              <a:avLst/>
              <a:gdLst/>
              <a:ahLst/>
              <a:cxnLst/>
              <a:rect l="l" t="t" r="r" b="b"/>
              <a:pathLst>
                <a:path w="1710" h="887" extrusionOk="0">
                  <a:moveTo>
                    <a:pt x="302" y="0"/>
                  </a:moveTo>
                  <a:cubicBezTo>
                    <a:pt x="192" y="0"/>
                    <a:pt x="111" y="27"/>
                    <a:pt x="78" y="84"/>
                  </a:cubicBezTo>
                  <a:cubicBezTo>
                    <a:pt x="0" y="222"/>
                    <a:pt x="547" y="266"/>
                    <a:pt x="981" y="483"/>
                  </a:cubicBezTo>
                  <a:cubicBezTo>
                    <a:pt x="1335" y="653"/>
                    <a:pt x="1492" y="886"/>
                    <a:pt x="1581" y="886"/>
                  </a:cubicBezTo>
                  <a:cubicBezTo>
                    <a:pt x="1601" y="886"/>
                    <a:pt x="1617" y="874"/>
                    <a:pt x="1632" y="847"/>
                  </a:cubicBezTo>
                  <a:cubicBezTo>
                    <a:pt x="1710" y="708"/>
                    <a:pt x="1423" y="413"/>
                    <a:pt x="998" y="205"/>
                  </a:cubicBezTo>
                  <a:cubicBezTo>
                    <a:pt x="735" y="71"/>
                    <a:pt x="479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7"/>
            <p:cNvSpPr/>
            <p:nvPr/>
          </p:nvSpPr>
          <p:spPr>
            <a:xfrm>
              <a:off x="5942650" y="4051075"/>
              <a:ext cx="42775" cy="22175"/>
            </a:xfrm>
            <a:custGeom>
              <a:avLst/>
              <a:gdLst/>
              <a:ahLst/>
              <a:cxnLst/>
              <a:rect l="l" t="t" r="r" b="b"/>
              <a:pathLst>
                <a:path w="1711" h="887" extrusionOk="0">
                  <a:moveTo>
                    <a:pt x="304" y="1"/>
                  </a:moveTo>
                  <a:cubicBezTo>
                    <a:pt x="195" y="1"/>
                    <a:pt x="117" y="28"/>
                    <a:pt x="88" y="84"/>
                  </a:cubicBezTo>
                  <a:cubicBezTo>
                    <a:pt x="1" y="223"/>
                    <a:pt x="547" y="266"/>
                    <a:pt x="981" y="483"/>
                  </a:cubicBezTo>
                  <a:cubicBezTo>
                    <a:pt x="1335" y="653"/>
                    <a:pt x="1493" y="887"/>
                    <a:pt x="1581" y="887"/>
                  </a:cubicBezTo>
                  <a:cubicBezTo>
                    <a:pt x="1601" y="887"/>
                    <a:pt x="1618" y="875"/>
                    <a:pt x="1632" y="848"/>
                  </a:cubicBezTo>
                  <a:cubicBezTo>
                    <a:pt x="1710" y="709"/>
                    <a:pt x="1424" y="414"/>
                    <a:pt x="999" y="206"/>
                  </a:cubicBezTo>
                  <a:cubicBezTo>
                    <a:pt x="736" y="72"/>
                    <a:pt x="480" y="1"/>
                    <a:pt x="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7"/>
            <p:cNvSpPr/>
            <p:nvPr/>
          </p:nvSpPr>
          <p:spPr>
            <a:xfrm>
              <a:off x="6045925" y="4496075"/>
              <a:ext cx="42750" cy="22250"/>
            </a:xfrm>
            <a:custGeom>
              <a:avLst/>
              <a:gdLst/>
              <a:ahLst/>
              <a:cxnLst/>
              <a:rect l="l" t="t" r="r" b="b"/>
              <a:pathLst>
                <a:path w="1710" h="890" extrusionOk="0">
                  <a:moveTo>
                    <a:pt x="289" y="1"/>
                  </a:moveTo>
                  <a:cubicBezTo>
                    <a:pt x="183" y="1"/>
                    <a:pt x="108" y="27"/>
                    <a:pt x="78" y="82"/>
                  </a:cubicBezTo>
                  <a:cubicBezTo>
                    <a:pt x="0" y="230"/>
                    <a:pt x="538" y="264"/>
                    <a:pt x="972" y="481"/>
                  </a:cubicBezTo>
                  <a:cubicBezTo>
                    <a:pt x="1330" y="653"/>
                    <a:pt x="1487" y="890"/>
                    <a:pt x="1575" y="890"/>
                  </a:cubicBezTo>
                  <a:cubicBezTo>
                    <a:pt x="1594" y="890"/>
                    <a:pt x="1609" y="879"/>
                    <a:pt x="1623" y="855"/>
                  </a:cubicBezTo>
                  <a:cubicBezTo>
                    <a:pt x="1710" y="707"/>
                    <a:pt x="1424" y="421"/>
                    <a:pt x="990" y="204"/>
                  </a:cubicBezTo>
                  <a:cubicBezTo>
                    <a:pt x="724" y="73"/>
                    <a:pt x="465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7"/>
            <p:cNvSpPr/>
            <p:nvPr/>
          </p:nvSpPr>
          <p:spPr>
            <a:xfrm>
              <a:off x="6016100" y="4038000"/>
              <a:ext cx="36800" cy="10050"/>
            </a:xfrm>
            <a:custGeom>
              <a:avLst/>
              <a:gdLst/>
              <a:ahLst/>
              <a:cxnLst/>
              <a:rect l="l" t="t" r="r" b="b"/>
              <a:pathLst>
                <a:path w="1472" h="402" extrusionOk="0">
                  <a:moveTo>
                    <a:pt x="508" y="1"/>
                  </a:moveTo>
                  <a:cubicBezTo>
                    <a:pt x="223" y="1"/>
                    <a:pt x="11" y="73"/>
                    <a:pt x="5" y="182"/>
                  </a:cubicBezTo>
                  <a:cubicBezTo>
                    <a:pt x="0" y="249"/>
                    <a:pt x="80" y="261"/>
                    <a:pt x="208" y="261"/>
                  </a:cubicBezTo>
                  <a:cubicBezTo>
                    <a:pt x="287" y="261"/>
                    <a:pt x="385" y="256"/>
                    <a:pt x="494" y="256"/>
                  </a:cubicBezTo>
                  <a:cubicBezTo>
                    <a:pt x="575" y="256"/>
                    <a:pt x="662" y="259"/>
                    <a:pt x="751" y="269"/>
                  </a:cubicBezTo>
                  <a:cubicBezTo>
                    <a:pt x="1037" y="306"/>
                    <a:pt x="1269" y="401"/>
                    <a:pt x="1381" y="401"/>
                  </a:cubicBezTo>
                  <a:cubicBezTo>
                    <a:pt x="1426" y="401"/>
                    <a:pt x="1451" y="386"/>
                    <a:pt x="1454" y="347"/>
                  </a:cubicBezTo>
                  <a:cubicBezTo>
                    <a:pt x="1471" y="208"/>
                    <a:pt x="1150" y="69"/>
                    <a:pt x="751" y="17"/>
                  </a:cubicBezTo>
                  <a:cubicBezTo>
                    <a:pt x="666" y="6"/>
                    <a:pt x="584" y="1"/>
                    <a:pt x="5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7"/>
            <p:cNvSpPr/>
            <p:nvPr/>
          </p:nvSpPr>
          <p:spPr>
            <a:xfrm>
              <a:off x="6465275" y="4177125"/>
              <a:ext cx="44275" cy="16175"/>
            </a:xfrm>
            <a:custGeom>
              <a:avLst/>
              <a:gdLst/>
              <a:ahLst/>
              <a:cxnLst/>
              <a:rect l="l" t="t" r="r" b="b"/>
              <a:pathLst>
                <a:path w="1771" h="647" extrusionOk="0">
                  <a:moveTo>
                    <a:pt x="1642" y="1"/>
                  </a:moveTo>
                  <a:cubicBezTo>
                    <a:pt x="1530" y="1"/>
                    <a:pt x="1304" y="133"/>
                    <a:pt x="964" y="223"/>
                  </a:cubicBezTo>
                  <a:cubicBezTo>
                    <a:pt x="495" y="353"/>
                    <a:pt x="0" y="353"/>
                    <a:pt x="44" y="509"/>
                  </a:cubicBezTo>
                  <a:cubicBezTo>
                    <a:pt x="69" y="599"/>
                    <a:pt x="216" y="646"/>
                    <a:pt x="425" y="646"/>
                  </a:cubicBezTo>
                  <a:cubicBezTo>
                    <a:pt x="579" y="646"/>
                    <a:pt x="766" y="621"/>
                    <a:pt x="964" y="570"/>
                  </a:cubicBezTo>
                  <a:cubicBezTo>
                    <a:pt x="1432" y="440"/>
                    <a:pt x="1771" y="214"/>
                    <a:pt x="1719" y="58"/>
                  </a:cubicBezTo>
                  <a:cubicBezTo>
                    <a:pt x="1707" y="17"/>
                    <a:pt x="1682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7"/>
            <p:cNvSpPr/>
            <p:nvPr/>
          </p:nvSpPr>
          <p:spPr>
            <a:xfrm>
              <a:off x="6421450" y="4119025"/>
              <a:ext cx="42550" cy="22425"/>
            </a:xfrm>
            <a:custGeom>
              <a:avLst/>
              <a:gdLst/>
              <a:ahLst/>
              <a:cxnLst/>
              <a:rect l="l" t="t" r="r" b="b"/>
              <a:pathLst>
                <a:path w="1702" h="897" extrusionOk="0">
                  <a:moveTo>
                    <a:pt x="139" y="0"/>
                  </a:moveTo>
                  <a:cubicBezTo>
                    <a:pt x="113" y="0"/>
                    <a:pt x="93" y="12"/>
                    <a:pt x="79" y="39"/>
                  </a:cubicBezTo>
                  <a:cubicBezTo>
                    <a:pt x="1" y="195"/>
                    <a:pt x="278" y="482"/>
                    <a:pt x="712" y="690"/>
                  </a:cubicBezTo>
                  <a:cubicBezTo>
                    <a:pt x="979" y="826"/>
                    <a:pt x="1238" y="897"/>
                    <a:pt x="1414" y="897"/>
                  </a:cubicBezTo>
                  <a:cubicBezTo>
                    <a:pt x="1519" y="897"/>
                    <a:pt x="1594" y="872"/>
                    <a:pt x="1623" y="820"/>
                  </a:cubicBezTo>
                  <a:cubicBezTo>
                    <a:pt x="1701" y="664"/>
                    <a:pt x="1268" y="620"/>
                    <a:pt x="842" y="412"/>
                  </a:cubicBezTo>
                  <a:cubicBezTo>
                    <a:pt x="488" y="235"/>
                    <a:pt x="255" y="0"/>
                    <a:pt x="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7"/>
            <p:cNvSpPr/>
            <p:nvPr/>
          </p:nvSpPr>
          <p:spPr>
            <a:xfrm>
              <a:off x="6087800" y="4025600"/>
              <a:ext cx="37125" cy="14675"/>
            </a:xfrm>
            <a:custGeom>
              <a:avLst/>
              <a:gdLst/>
              <a:ahLst/>
              <a:cxnLst/>
              <a:rect l="l" t="t" r="r" b="b"/>
              <a:pathLst>
                <a:path w="1485" h="587" extrusionOk="0">
                  <a:moveTo>
                    <a:pt x="1130" y="1"/>
                  </a:moveTo>
                  <a:cubicBezTo>
                    <a:pt x="998" y="1"/>
                    <a:pt x="836" y="26"/>
                    <a:pt x="668" y="79"/>
                  </a:cubicBezTo>
                  <a:cubicBezTo>
                    <a:pt x="278" y="201"/>
                    <a:pt x="0" y="392"/>
                    <a:pt x="44" y="531"/>
                  </a:cubicBezTo>
                  <a:cubicBezTo>
                    <a:pt x="57" y="570"/>
                    <a:pt x="85" y="587"/>
                    <a:pt x="130" y="587"/>
                  </a:cubicBezTo>
                  <a:cubicBezTo>
                    <a:pt x="231" y="587"/>
                    <a:pt x="414" y="502"/>
                    <a:pt x="686" y="418"/>
                  </a:cubicBezTo>
                  <a:cubicBezTo>
                    <a:pt x="1068" y="305"/>
                    <a:pt x="1484" y="244"/>
                    <a:pt x="1441" y="114"/>
                  </a:cubicBezTo>
                  <a:cubicBezTo>
                    <a:pt x="1416" y="41"/>
                    <a:pt x="1297" y="1"/>
                    <a:pt x="1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7"/>
            <p:cNvSpPr/>
            <p:nvPr/>
          </p:nvSpPr>
          <p:spPr>
            <a:xfrm>
              <a:off x="6111225" y="4331075"/>
              <a:ext cx="83150" cy="63525"/>
            </a:xfrm>
            <a:custGeom>
              <a:avLst/>
              <a:gdLst/>
              <a:ahLst/>
              <a:cxnLst/>
              <a:rect l="l" t="t" r="r" b="b"/>
              <a:pathLst>
                <a:path w="3326" h="2541" extrusionOk="0">
                  <a:moveTo>
                    <a:pt x="1102" y="0"/>
                  </a:moveTo>
                  <a:cubicBezTo>
                    <a:pt x="530" y="0"/>
                    <a:pt x="183" y="1111"/>
                    <a:pt x="52" y="1632"/>
                  </a:cubicBezTo>
                  <a:cubicBezTo>
                    <a:pt x="0" y="1831"/>
                    <a:pt x="61" y="2031"/>
                    <a:pt x="200" y="2179"/>
                  </a:cubicBezTo>
                  <a:cubicBezTo>
                    <a:pt x="467" y="2436"/>
                    <a:pt x="837" y="2541"/>
                    <a:pt x="1229" y="2541"/>
                  </a:cubicBezTo>
                  <a:cubicBezTo>
                    <a:pt x="2209" y="2541"/>
                    <a:pt x="3325" y="1884"/>
                    <a:pt x="3307" y="1319"/>
                  </a:cubicBezTo>
                  <a:cubicBezTo>
                    <a:pt x="3295" y="945"/>
                    <a:pt x="3099" y="839"/>
                    <a:pt x="2881" y="839"/>
                  </a:cubicBezTo>
                  <a:cubicBezTo>
                    <a:pt x="2600" y="839"/>
                    <a:pt x="2283" y="1016"/>
                    <a:pt x="2283" y="1016"/>
                  </a:cubicBezTo>
                  <a:cubicBezTo>
                    <a:pt x="2178" y="773"/>
                    <a:pt x="2031" y="556"/>
                    <a:pt x="1849" y="365"/>
                  </a:cubicBezTo>
                  <a:cubicBezTo>
                    <a:pt x="1666" y="148"/>
                    <a:pt x="1389" y="9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7"/>
            <p:cNvSpPr/>
            <p:nvPr/>
          </p:nvSpPr>
          <p:spPr>
            <a:xfrm>
              <a:off x="6112525" y="4331075"/>
              <a:ext cx="46025" cy="42550"/>
            </a:xfrm>
            <a:custGeom>
              <a:avLst/>
              <a:gdLst/>
              <a:ahLst/>
              <a:cxnLst/>
              <a:rect l="l" t="t" r="r" b="b"/>
              <a:pathLst>
                <a:path w="1841" h="1702" extrusionOk="0">
                  <a:moveTo>
                    <a:pt x="1050" y="0"/>
                  </a:moveTo>
                  <a:cubicBezTo>
                    <a:pt x="478" y="0"/>
                    <a:pt x="131" y="1111"/>
                    <a:pt x="0" y="1632"/>
                  </a:cubicBezTo>
                  <a:cubicBezTo>
                    <a:pt x="180" y="1678"/>
                    <a:pt x="363" y="1701"/>
                    <a:pt x="547" y="1701"/>
                  </a:cubicBezTo>
                  <a:cubicBezTo>
                    <a:pt x="640" y="1701"/>
                    <a:pt x="732" y="1695"/>
                    <a:pt x="825" y="1684"/>
                  </a:cubicBezTo>
                  <a:cubicBezTo>
                    <a:pt x="1580" y="1632"/>
                    <a:pt x="1840" y="955"/>
                    <a:pt x="1797" y="365"/>
                  </a:cubicBezTo>
                  <a:cubicBezTo>
                    <a:pt x="1614" y="148"/>
                    <a:pt x="1345" y="9"/>
                    <a:pt x="105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7"/>
            <p:cNvSpPr/>
            <p:nvPr/>
          </p:nvSpPr>
          <p:spPr>
            <a:xfrm>
              <a:off x="5867800" y="4084875"/>
              <a:ext cx="70550" cy="34475"/>
            </a:xfrm>
            <a:custGeom>
              <a:avLst/>
              <a:gdLst/>
              <a:ahLst/>
              <a:cxnLst/>
              <a:rect l="l" t="t" r="r" b="b"/>
              <a:pathLst>
                <a:path w="2822" h="1379" extrusionOk="0">
                  <a:moveTo>
                    <a:pt x="1570" y="1"/>
                  </a:moveTo>
                  <a:cubicBezTo>
                    <a:pt x="1131" y="1"/>
                    <a:pt x="735" y="212"/>
                    <a:pt x="452" y="424"/>
                  </a:cubicBezTo>
                  <a:cubicBezTo>
                    <a:pt x="287" y="546"/>
                    <a:pt x="140" y="685"/>
                    <a:pt x="1" y="841"/>
                  </a:cubicBezTo>
                  <a:cubicBezTo>
                    <a:pt x="322" y="1260"/>
                    <a:pt x="890" y="1379"/>
                    <a:pt x="1433" y="1379"/>
                  </a:cubicBezTo>
                  <a:cubicBezTo>
                    <a:pt x="2149" y="1379"/>
                    <a:pt x="2821" y="1171"/>
                    <a:pt x="2821" y="1171"/>
                  </a:cubicBezTo>
                  <a:cubicBezTo>
                    <a:pt x="2769" y="884"/>
                    <a:pt x="2639" y="615"/>
                    <a:pt x="2457" y="390"/>
                  </a:cubicBezTo>
                  <a:cubicBezTo>
                    <a:pt x="2266" y="173"/>
                    <a:pt x="1997" y="34"/>
                    <a:pt x="1710" y="8"/>
                  </a:cubicBezTo>
                  <a:cubicBezTo>
                    <a:pt x="1663" y="3"/>
                    <a:pt x="1616" y="1"/>
                    <a:pt x="1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7"/>
            <p:cNvSpPr/>
            <p:nvPr/>
          </p:nvSpPr>
          <p:spPr>
            <a:xfrm>
              <a:off x="5878875" y="4084875"/>
              <a:ext cx="50150" cy="19625"/>
            </a:xfrm>
            <a:custGeom>
              <a:avLst/>
              <a:gdLst/>
              <a:ahLst/>
              <a:cxnLst/>
              <a:rect l="l" t="t" r="r" b="b"/>
              <a:pathLst>
                <a:path w="2006" h="785" extrusionOk="0">
                  <a:moveTo>
                    <a:pt x="1118" y="1"/>
                  </a:moveTo>
                  <a:cubicBezTo>
                    <a:pt x="679" y="1"/>
                    <a:pt x="283" y="212"/>
                    <a:pt x="0" y="424"/>
                  </a:cubicBezTo>
                  <a:cubicBezTo>
                    <a:pt x="280" y="564"/>
                    <a:pt x="794" y="784"/>
                    <a:pt x="1251" y="784"/>
                  </a:cubicBezTo>
                  <a:cubicBezTo>
                    <a:pt x="1559" y="784"/>
                    <a:pt x="1841" y="684"/>
                    <a:pt x="2005" y="390"/>
                  </a:cubicBezTo>
                  <a:cubicBezTo>
                    <a:pt x="1814" y="173"/>
                    <a:pt x="1545" y="34"/>
                    <a:pt x="1259" y="8"/>
                  </a:cubicBezTo>
                  <a:cubicBezTo>
                    <a:pt x="1212" y="3"/>
                    <a:pt x="1165" y="1"/>
                    <a:pt x="111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7"/>
            <p:cNvSpPr/>
            <p:nvPr/>
          </p:nvSpPr>
          <p:spPr>
            <a:xfrm>
              <a:off x="6490450" y="4204475"/>
              <a:ext cx="60550" cy="44625"/>
            </a:xfrm>
            <a:custGeom>
              <a:avLst/>
              <a:gdLst/>
              <a:ahLst/>
              <a:cxnLst/>
              <a:rect l="l" t="t" r="r" b="b"/>
              <a:pathLst>
                <a:path w="2422" h="1785" extrusionOk="0">
                  <a:moveTo>
                    <a:pt x="996" y="1"/>
                  </a:moveTo>
                  <a:cubicBezTo>
                    <a:pt x="859" y="1"/>
                    <a:pt x="728" y="13"/>
                    <a:pt x="608" y="31"/>
                  </a:cubicBezTo>
                  <a:cubicBezTo>
                    <a:pt x="399" y="66"/>
                    <a:pt x="191" y="109"/>
                    <a:pt x="0" y="188"/>
                  </a:cubicBezTo>
                  <a:cubicBezTo>
                    <a:pt x="156" y="1376"/>
                    <a:pt x="2300" y="1784"/>
                    <a:pt x="2300" y="1784"/>
                  </a:cubicBezTo>
                  <a:cubicBezTo>
                    <a:pt x="2395" y="1515"/>
                    <a:pt x="2421" y="1220"/>
                    <a:pt x="2369" y="934"/>
                  </a:cubicBezTo>
                  <a:cubicBezTo>
                    <a:pt x="2317" y="656"/>
                    <a:pt x="2152" y="404"/>
                    <a:pt x="1918" y="248"/>
                  </a:cubicBezTo>
                  <a:cubicBezTo>
                    <a:pt x="1635" y="62"/>
                    <a:pt x="130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7"/>
            <p:cNvSpPr/>
            <p:nvPr/>
          </p:nvSpPr>
          <p:spPr>
            <a:xfrm>
              <a:off x="6505625" y="4204475"/>
              <a:ext cx="44075" cy="26275"/>
            </a:xfrm>
            <a:custGeom>
              <a:avLst/>
              <a:gdLst/>
              <a:ahLst/>
              <a:cxnLst/>
              <a:rect l="l" t="t" r="r" b="b"/>
              <a:pathLst>
                <a:path w="1763" h="1051" extrusionOk="0">
                  <a:moveTo>
                    <a:pt x="389" y="1"/>
                  </a:moveTo>
                  <a:cubicBezTo>
                    <a:pt x="252" y="1"/>
                    <a:pt x="121" y="13"/>
                    <a:pt x="1" y="31"/>
                  </a:cubicBezTo>
                  <a:cubicBezTo>
                    <a:pt x="234" y="371"/>
                    <a:pt x="779" y="1051"/>
                    <a:pt x="1362" y="1051"/>
                  </a:cubicBezTo>
                  <a:cubicBezTo>
                    <a:pt x="1495" y="1051"/>
                    <a:pt x="1629" y="1016"/>
                    <a:pt x="1762" y="934"/>
                  </a:cubicBezTo>
                  <a:cubicBezTo>
                    <a:pt x="1710" y="656"/>
                    <a:pt x="1545" y="404"/>
                    <a:pt x="1311" y="248"/>
                  </a:cubicBezTo>
                  <a:cubicBezTo>
                    <a:pt x="1028" y="62"/>
                    <a:pt x="696" y="1"/>
                    <a:pt x="38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7"/>
            <p:cNvSpPr/>
            <p:nvPr/>
          </p:nvSpPr>
          <p:spPr>
            <a:xfrm>
              <a:off x="5912275" y="4106150"/>
              <a:ext cx="39075" cy="28350"/>
            </a:xfrm>
            <a:custGeom>
              <a:avLst/>
              <a:gdLst/>
              <a:ahLst/>
              <a:cxnLst/>
              <a:rect l="l" t="t" r="r" b="b"/>
              <a:pathLst>
                <a:path w="1563" h="1134" extrusionOk="0">
                  <a:moveTo>
                    <a:pt x="1319" y="0"/>
                  </a:moveTo>
                  <a:cubicBezTo>
                    <a:pt x="1146" y="0"/>
                    <a:pt x="866" y="128"/>
                    <a:pt x="591" y="346"/>
                  </a:cubicBezTo>
                  <a:cubicBezTo>
                    <a:pt x="218" y="641"/>
                    <a:pt x="1" y="979"/>
                    <a:pt x="105" y="1109"/>
                  </a:cubicBezTo>
                  <a:cubicBezTo>
                    <a:pt x="120" y="1126"/>
                    <a:pt x="138" y="1133"/>
                    <a:pt x="157" y="1133"/>
                  </a:cubicBezTo>
                  <a:cubicBezTo>
                    <a:pt x="281" y="1133"/>
                    <a:pt x="493" y="826"/>
                    <a:pt x="808" y="571"/>
                  </a:cubicBezTo>
                  <a:cubicBezTo>
                    <a:pt x="1172" y="285"/>
                    <a:pt x="1563" y="172"/>
                    <a:pt x="1459" y="51"/>
                  </a:cubicBezTo>
                  <a:cubicBezTo>
                    <a:pt x="1429" y="16"/>
                    <a:pt x="1381" y="0"/>
                    <a:pt x="1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7"/>
            <p:cNvSpPr/>
            <p:nvPr/>
          </p:nvSpPr>
          <p:spPr>
            <a:xfrm>
              <a:off x="5744575" y="4169275"/>
              <a:ext cx="114150" cy="49425"/>
            </a:xfrm>
            <a:custGeom>
              <a:avLst/>
              <a:gdLst/>
              <a:ahLst/>
              <a:cxnLst/>
              <a:rect l="l" t="t" r="r" b="b"/>
              <a:pathLst>
                <a:path w="4566" h="1977" extrusionOk="0">
                  <a:moveTo>
                    <a:pt x="1289" y="1"/>
                  </a:moveTo>
                  <a:cubicBezTo>
                    <a:pt x="1207" y="1"/>
                    <a:pt x="1130" y="6"/>
                    <a:pt x="1060" y="16"/>
                  </a:cubicBezTo>
                  <a:cubicBezTo>
                    <a:pt x="313" y="120"/>
                    <a:pt x="1" y="424"/>
                    <a:pt x="53" y="546"/>
                  </a:cubicBezTo>
                  <a:cubicBezTo>
                    <a:pt x="67" y="582"/>
                    <a:pt x="107" y="604"/>
                    <a:pt x="174" y="604"/>
                  </a:cubicBezTo>
                  <a:cubicBezTo>
                    <a:pt x="234" y="604"/>
                    <a:pt x="315" y="587"/>
                    <a:pt x="417" y="546"/>
                  </a:cubicBezTo>
                  <a:cubicBezTo>
                    <a:pt x="455" y="531"/>
                    <a:pt x="498" y="525"/>
                    <a:pt x="547" y="525"/>
                  </a:cubicBezTo>
                  <a:cubicBezTo>
                    <a:pt x="1264" y="525"/>
                    <a:pt x="3147" y="1977"/>
                    <a:pt x="3957" y="1977"/>
                  </a:cubicBezTo>
                  <a:cubicBezTo>
                    <a:pt x="4026" y="1977"/>
                    <a:pt x="4088" y="1966"/>
                    <a:pt x="4140" y="1943"/>
                  </a:cubicBezTo>
                  <a:cubicBezTo>
                    <a:pt x="4149" y="1943"/>
                    <a:pt x="4149" y="1943"/>
                    <a:pt x="4158" y="1934"/>
                  </a:cubicBezTo>
                  <a:cubicBezTo>
                    <a:pt x="4201" y="1917"/>
                    <a:pt x="4236" y="1899"/>
                    <a:pt x="4270" y="1873"/>
                  </a:cubicBezTo>
                  <a:cubicBezTo>
                    <a:pt x="4479" y="1717"/>
                    <a:pt x="4565" y="1439"/>
                    <a:pt x="4479" y="1196"/>
                  </a:cubicBezTo>
                  <a:cubicBezTo>
                    <a:pt x="4418" y="1005"/>
                    <a:pt x="4279" y="858"/>
                    <a:pt x="4097" y="788"/>
                  </a:cubicBezTo>
                  <a:cubicBezTo>
                    <a:pt x="3311" y="459"/>
                    <a:pt x="2070" y="1"/>
                    <a:pt x="1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7"/>
            <p:cNvSpPr/>
            <p:nvPr/>
          </p:nvSpPr>
          <p:spPr>
            <a:xfrm>
              <a:off x="5745900" y="4176200"/>
              <a:ext cx="112825" cy="42500"/>
            </a:xfrm>
            <a:custGeom>
              <a:avLst/>
              <a:gdLst/>
              <a:ahLst/>
              <a:cxnLst/>
              <a:rect l="l" t="t" r="r" b="b"/>
              <a:pathLst>
                <a:path w="4513" h="1700" extrusionOk="0">
                  <a:moveTo>
                    <a:pt x="913" y="1"/>
                  </a:moveTo>
                  <a:cubicBezTo>
                    <a:pt x="874" y="1"/>
                    <a:pt x="836" y="3"/>
                    <a:pt x="798" y="8"/>
                  </a:cubicBezTo>
                  <a:cubicBezTo>
                    <a:pt x="521" y="43"/>
                    <a:pt x="243" y="130"/>
                    <a:pt x="0" y="269"/>
                  </a:cubicBezTo>
                  <a:cubicBezTo>
                    <a:pt x="14" y="305"/>
                    <a:pt x="54" y="327"/>
                    <a:pt x="121" y="327"/>
                  </a:cubicBezTo>
                  <a:cubicBezTo>
                    <a:pt x="181" y="327"/>
                    <a:pt x="262" y="310"/>
                    <a:pt x="364" y="269"/>
                  </a:cubicBezTo>
                  <a:cubicBezTo>
                    <a:pt x="402" y="254"/>
                    <a:pt x="445" y="248"/>
                    <a:pt x="494" y="248"/>
                  </a:cubicBezTo>
                  <a:cubicBezTo>
                    <a:pt x="1211" y="248"/>
                    <a:pt x="3094" y="1700"/>
                    <a:pt x="3904" y="1700"/>
                  </a:cubicBezTo>
                  <a:cubicBezTo>
                    <a:pt x="3973" y="1700"/>
                    <a:pt x="4035" y="1689"/>
                    <a:pt x="4087" y="1666"/>
                  </a:cubicBezTo>
                  <a:cubicBezTo>
                    <a:pt x="4096" y="1666"/>
                    <a:pt x="4096" y="1666"/>
                    <a:pt x="4105" y="1657"/>
                  </a:cubicBezTo>
                  <a:cubicBezTo>
                    <a:pt x="4148" y="1640"/>
                    <a:pt x="4183" y="1622"/>
                    <a:pt x="4217" y="1596"/>
                  </a:cubicBezTo>
                  <a:cubicBezTo>
                    <a:pt x="4426" y="1440"/>
                    <a:pt x="4512" y="1162"/>
                    <a:pt x="4426" y="919"/>
                  </a:cubicBezTo>
                  <a:cubicBezTo>
                    <a:pt x="4408" y="919"/>
                    <a:pt x="4382" y="945"/>
                    <a:pt x="4356" y="989"/>
                  </a:cubicBezTo>
                  <a:cubicBezTo>
                    <a:pt x="4225" y="1217"/>
                    <a:pt x="4053" y="1299"/>
                    <a:pt x="3870" y="1299"/>
                  </a:cubicBezTo>
                  <a:cubicBezTo>
                    <a:pt x="3509" y="1299"/>
                    <a:pt x="3099" y="982"/>
                    <a:pt x="2846" y="833"/>
                  </a:cubicBezTo>
                  <a:cubicBezTo>
                    <a:pt x="2106" y="398"/>
                    <a:pt x="1418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7"/>
            <p:cNvSpPr/>
            <p:nvPr/>
          </p:nvSpPr>
          <p:spPr>
            <a:xfrm>
              <a:off x="5850175" y="4204475"/>
              <a:ext cx="28250" cy="11275"/>
            </a:xfrm>
            <a:custGeom>
              <a:avLst/>
              <a:gdLst/>
              <a:ahLst/>
              <a:cxnLst/>
              <a:rect l="l" t="t" r="r" b="b"/>
              <a:pathLst>
                <a:path w="1130" h="451" extrusionOk="0">
                  <a:moveTo>
                    <a:pt x="63" y="0"/>
                  </a:moveTo>
                  <a:cubicBezTo>
                    <a:pt x="0" y="0"/>
                    <a:pt x="119" y="251"/>
                    <a:pt x="190" y="251"/>
                  </a:cubicBezTo>
                  <a:cubicBezTo>
                    <a:pt x="195" y="251"/>
                    <a:pt x="199" y="250"/>
                    <a:pt x="203" y="248"/>
                  </a:cubicBezTo>
                  <a:cubicBezTo>
                    <a:pt x="210" y="244"/>
                    <a:pt x="220" y="242"/>
                    <a:pt x="234" y="242"/>
                  </a:cubicBezTo>
                  <a:cubicBezTo>
                    <a:pt x="369" y="242"/>
                    <a:pt x="791" y="451"/>
                    <a:pt x="954" y="451"/>
                  </a:cubicBezTo>
                  <a:cubicBezTo>
                    <a:pt x="965" y="451"/>
                    <a:pt x="975" y="450"/>
                    <a:pt x="984" y="448"/>
                  </a:cubicBezTo>
                  <a:cubicBezTo>
                    <a:pt x="1116" y="424"/>
                    <a:pt x="1130" y="177"/>
                    <a:pt x="1049" y="177"/>
                  </a:cubicBezTo>
                  <a:cubicBezTo>
                    <a:pt x="1040" y="177"/>
                    <a:pt x="1030" y="180"/>
                    <a:pt x="1018" y="188"/>
                  </a:cubicBezTo>
                  <a:cubicBezTo>
                    <a:pt x="999" y="199"/>
                    <a:pt x="964" y="203"/>
                    <a:pt x="919" y="203"/>
                  </a:cubicBezTo>
                  <a:cubicBezTo>
                    <a:pt x="682" y="203"/>
                    <a:pt x="168" y="75"/>
                    <a:pt x="168" y="75"/>
                  </a:cubicBezTo>
                  <a:cubicBezTo>
                    <a:pt x="114" y="21"/>
                    <a:pt x="81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7"/>
            <p:cNvSpPr/>
            <p:nvPr/>
          </p:nvSpPr>
          <p:spPr>
            <a:xfrm>
              <a:off x="6087575" y="4105875"/>
              <a:ext cx="32575" cy="16950"/>
            </a:xfrm>
            <a:custGeom>
              <a:avLst/>
              <a:gdLst/>
              <a:ahLst/>
              <a:cxnLst/>
              <a:rect l="l" t="t" r="r" b="b"/>
              <a:pathLst>
                <a:path w="1303" h="678" extrusionOk="0">
                  <a:moveTo>
                    <a:pt x="651" y="1"/>
                  </a:moveTo>
                  <a:cubicBezTo>
                    <a:pt x="287" y="1"/>
                    <a:pt x="0" y="148"/>
                    <a:pt x="0" y="339"/>
                  </a:cubicBezTo>
                  <a:cubicBezTo>
                    <a:pt x="0" y="522"/>
                    <a:pt x="287" y="678"/>
                    <a:pt x="651" y="678"/>
                  </a:cubicBezTo>
                  <a:cubicBezTo>
                    <a:pt x="1007" y="678"/>
                    <a:pt x="1302" y="522"/>
                    <a:pt x="1302" y="339"/>
                  </a:cubicBezTo>
                  <a:cubicBezTo>
                    <a:pt x="1302" y="148"/>
                    <a:pt x="1007" y="1"/>
                    <a:pt x="651" y="1"/>
                  </a:cubicBezTo>
                  <a:close/>
                </a:path>
              </a:pathLst>
            </a:custGeom>
            <a:solidFill>
              <a:srgbClr val="BF7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7"/>
            <p:cNvSpPr/>
            <p:nvPr/>
          </p:nvSpPr>
          <p:spPr>
            <a:xfrm>
              <a:off x="5728975" y="4078650"/>
              <a:ext cx="526975" cy="273025"/>
            </a:xfrm>
            <a:custGeom>
              <a:avLst/>
              <a:gdLst/>
              <a:ahLst/>
              <a:cxnLst/>
              <a:rect l="l" t="t" r="r" b="b"/>
              <a:pathLst>
                <a:path w="21079" h="10921" extrusionOk="0">
                  <a:moveTo>
                    <a:pt x="15601" y="0"/>
                  </a:moveTo>
                  <a:cubicBezTo>
                    <a:pt x="14785" y="0"/>
                    <a:pt x="13925" y="133"/>
                    <a:pt x="13069" y="413"/>
                  </a:cubicBezTo>
                  <a:cubicBezTo>
                    <a:pt x="10978" y="1090"/>
                    <a:pt x="8548" y="3181"/>
                    <a:pt x="7585" y="5038"/>
                  </a:cubicBezTo>
                  <a:cubicBezTo>
                    <a:pt x="7342" y="5507"/>
                    <a:pt x="7237" y="6028"/>
                    <a:pt x="7272" y="6557"/>
                  </a:cubicBezTo>
                  <a:cubicBezTo>
                    <a:pt x="4912" y="7694"/>
                    <a:pt x="2126" y="7971"/>
                    <a:pt x="1337" y="8032"/>
                  </a:cubicBezTo>
                  <a:cubicBezTo>
                    <a:pt x="1240" y="7998"/>
                    <a:pt x="1068" y="7946"/>
                    <a:pt x="878" y="7946"/>
                  </a:cubicBezTo>
                  <a:cubicBezTo>
                    <a:pt x="639" y="7946"/>
                    <a:pt x="374" y="8027"/>
                    <a:pt x="200" y="8327"/>
                  </a:cubicBezTo>
                  <a:cubicBezTo>
                    <a:pt x="165" y="8379"/>
                    <a:pt x="148" y="8431"/>
                    <a:pt x="130" y="8483"/>
                  </a:cubicBezTo>
                  <a:cubicBezTo>
                    <a:pt x="61" y="8692"/>
                    <a:pt x="0" y="9073"/>
                    <a:pt x="313" y="9308"/>
                  </a:cubicBezTo>
                  <a:cubicBezTo>
                    <a:pt x="732" y="9632"/>
                    <a:pt x="826" y="9646"/>
                    <a:pt x="840" y="9646"/>
                  </a:cubicBezTo>
                  <a:cubicBezTo>
                    <a:pt x="841" y="9646"/>
                    <a:pt x="842" y="9646"/>
                    <a:pt x="842" y="9646"/>
                  </a:cubicBezTo>
                  <a:lnTo>
                    <a:pt x="842" y="9646"/>
                  </a:lnTo>
                  <a:cubicBezTo>
                    <a:pt x="842" y="9646"/>
                    <a:pt x="347" y="10800"/>
                    <a:pt x="998" y="10904"/>
                  </a:cubicBezTo>
                  <a:cubicBezTo>
                    <a:pt x="1061" y="10915"/>
                    <a:pt x="1121" y="10920"/>
                    <a:pt x="1179" y="10920"/>
                  </a:cubicBezTo>
                  <a:cubicBezTo>
                    <a:pt x="1633" y="10920"/>
                    <a:pt x="1938" y="10606"/>
                    <a:pt x="2161" y="10236"/>
                  </a:cubicBezTo>
                  <a:cubicBezTo>
                    <a:pt x="3809" y="8417"/>
                    <a:pt x="6962" y="8289"/>
                    <a:pt x="7817" y="8289"/>
                  </a:cubicBezTo>
                  <a:cubicBezTo>
                    <a:pt x="7957" y="8289"/>
                    <a:pt x="8036" y="8292"/>
                    <a:pt x="8036" y="8292"/>
                  </a:cubicBezTo>
                  <a:cubicBezTo>
                    <a:pt x="8021" y="8471"/>
                    <a:pt x="8408" y="8541"/>
                    <a:pt x="8518" y="8541"/>
                  </a:cubicBezTo>
                  <a:cubicBezTo>
                    <a:pt x="8537" y="8541"/>
                    <a:pt x="8548" y="8539"/>
                    <a:pt x="8548" y="8535"/>
                  </a:cubicBezTo>
                  <a:cubicBezTo>
                    <a:pt x="9254" y="9187"/>
                    <a:pt x="10286" y="9443"/>
                    <a:pt x="11462" y="9443"/>
                  </a:cubicBezTo>
                  <a:cubicBezTo>
                    <a:pt x="12870" y="9443"/>
                    <a:pt x="14485" y="9075"/>
                    <a:pt x="15993" y="8579"/>
                  </a:cubicBezTo>
                  <a:cubicBezTo>
                    <a:pt x="19161" y="7537"/>
                    <a:pt x="21078" y="4865"/>
                    <a:pt x="20271" y="2609"/>
                  </a:cubicBezTo>
                  <a:cubicBezTo>
                    <a:pt x="20089" y="2114"/>
                    <a:pt x="19785" y="1671"/>
                    <a:pt x="19404" y="1307"/>
                  </a:cubicBezTo>
                  <a:cubicBezTo>
                    <a:pt x="18509" y="469"/>
                    <a:pt x="17133" y="0"/>
                    <a:pt x="15601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7"/>
            <p:cNvSpPr/>
            <p:nvPr/>
          </p:nvSpPr>
          <p:spPr>
            <a:xfrm>
              <a:off x="5709450" y="4267250"/>
              <a:ext cx="62050" cy="74200"/>
            </a:xfrm>
            <a:custGeom>
              <a:avLst/>
              <a:gdLst/>
              <a:ahLst/>
              <a:cxnLst/>
              <a:rect l="l" t="t" r="r" b="b"/>
              <a:pathLst>
                <a:path w="2482" h="2968" extrusionOk="0">
                  <a:moveTo>
                    <a:pt x="1125" y="1"/>
                  </a:moveTo>
                  <a:cubicBezTo>
                    <a:pt x="866" y="1"/>
                    <a:pt x="571" y="86"/>
                    <a:pt x="382" y="419"/>
                  </a:cubicBezTo>
                  <a:cubicBezTo>
                    <a:pt x="0" y="1096"/>
                    <a:pt x="1180" y="1573"/>
                    <a:pt x="1180" y="1573"/>
                  </a:cubicBezTo>
                  <a:cubicBezTo>
                    <a:pt x="1180" y="1573"/>
                    <a:pt x="816" y="2770"/>
                    <a:pt x="1415" y="2944"/>
                  </a:cubicBezTo>
                  <a:cubicBezTo>
                    <a:pt x="1475" y="2960"/>
                    <a:pt x="1534" y="2968"/>
                    <a:pt x="1591" y="2968"/>
                  </a:cubicBezTo>
                  <a:cubicBezTo>
                    <a:pt x="2103" y="2968"/>
                    <a:pt x="2482" y="2371"/>
                    <a:pt x="2482" y="2371"/>
                  </a:cubicBezTo>
                  <a:lnTo>
                    <a:pt x="1658" y="98"/>
                  </a:lnTo>
                  <a:cubicBezTo>
                    <a:pt x="1635" y="98"/>
                    <a:pt x="1401" y="1"/>
                    <a:pt x="1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7"/>
            <p:cNvSpPr/>
            <p:nvPr/>
          </p:nvSpPr>
          <p:spPr>
            <a:xfrm>
              <a:off x="5902075" y="4051025"/>
              <a:ext cx="362125" cy="245225"/>
            </a:xfrm>
            <a:custGeom>
              <a:avLst/>
              <a:gdLst/>
              <a:ahLst/>
              <a:cxnLst/>
              <a:rect l="l" t="t" r="r" b="b"/>
              <a:pathLst>
                <a:path w="14485" h="9809" extrusionOk="0">
                  <a:moveTo>
                    <a:pt x="8793" y="0"/>
                  </a:moveTo>
                  <a:cubicBezTo>
                    <a:pt x="7893" y="0"/>
                    <a:pt x="6940" y="156"/>
                    <a:pt x="5997" y="485"/>
                  </a:cubicBezTo>
                  <a:cubicBezTo>
                    <a:pt x="3828" y="1249"/>
                    <a:pt x="1320" y="3488"/>
                    <a:pt x="357" y="5458"/>
                  </a:cubicBezTo>
                  <a:cubicBezTo>
                    <a:pt x="105" y="5952"/>
                    <a:pt x="1" y="6508"/>
                    <a:pt x="53" y="7054"/>
                  </a:cubicBezTo>
                  <a:cubicBezTo>
                    <a:pt x="79" y="7393"/>
                    <a:pt x="166" y="7731"/>
                    <a:pt x="313" y="8044"/>
                  </a:cubicBezTo>
                  <a:cubicBezTo>
                    <a:pt x="944" y="9301"/>
                    <a:pt x="2631" y="9809"/>
                    <a:pt x="4573" y="9809"/>
                  </a:cubicBezTo>
                  <a:cubicBezTo>
                    <a:pt x="6102" y="9809"/>
                    <a:pt x="7790" y="9493"/>
                    <a:pt x="9243" y="8981"/>
                  </a:cubicBezTo>
                  <a:cubicBezTo>
                    <a:pt x="12540" y="7827"/>
                    <a:pt x="14484" y="4989"/>
                    <a:pt x="13590" y="2646"/>
                  </a:cubicBezTo>
                  <a:cubicBezTo>
                    <a:pt x="13391" y="2126"/>
                    <a:pt x="13070" y="1666"/>
                    <a:pt x="12653" y="1292"/>
                  </a:cubicBezTo>
                  <a:cubicBezTo>
                    <a:pt x="11727" y="459"/>
                    <a:pt x="10336" y="0"/>
                    <a:pt x="8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7"/>
            <p:cNvSpPr/>
            <p:nvPr/>
          </p:nvSpPr>
          <p:spPr>
            <a:xfrm>
              <a:off x="5902075" y="4051025"/>
              <a:ext cx="329575" cy="195475"/>
            </a:xfrm>
            <a:custGeom>
              <a:avLst/>
              <a:gdLst/>
              <a:ahLst/>
              <a:cxnLst/>
              <a:rect l="l" t="t" r="r" b="b"/>
              <a:pathLst>
                <a:path w="13183" h="7819" extrusionOk="0">
                  <a:moveTo>
                    <a:pt x="8793" y="0"/>
                  </a:moveTo>
                  <a:cubicBezTo>
                    <a:pt x="7893" y="0"/>
                    <a:pt x="6940" y="156"/>
                    <a:pt x="5997" y="485"/>
                  </a:cubicBezTo>
                  <a:cubicBezTo>
                    <a:pt x="3828" y="1249"/>
                    <a:pt x="1320" y="3488"/>
                    <a:pt x="357" y="5458"/>
                  </a:cubicBezTo>
                  <a:cubicBezTo>
                    <a:pt x="105" y="5952"/>
                    <a:pt x="1" y="6508"/>
                    <a:pt x="53" y="7054"/>
                  </a:cubicBezTo>
                  <a:cubicBezTo>
                    <a:pt x="291" y="7624"/>
                    <a:pt x="843" y="7819"/>
                    <a:pt x="1582" y="7819"/>
                  </a:cubicBezTo>
                  <a:cubicBezTo>
                    <a:pt x="3030" y="7819"/>
                    <a:pt x="5196" y="7071"/>
                    <a:pt x="7125" y="6916"/>
                  </a:cubicBezTo>
                  <a:cubicBezTo>
                    <a:pt x="10397" y="6655"/>
                    <a:pt x="11325" y="5406"/>
                    <a:pt x="12193" y="4226"/>
                  </a:cubicBezTo>
                  <a:cubicBezTo>
                    <a:pt x="12922" y="3245"/>
                    <a:pt x="13183" y="2195"/>
                    <a:pt x="12653" y="1292"/>
                  </a:cubicBezTo>
                  <a:cubicBezTo>
                    <a:pt x="11727" y="459"/>
                    <a:pt x="10336" y="0"/>
                    <a:pt x="8793" y="0"/>
                  </a:cubicBezTo>
                  <a:close/>
                </a:path>
              </a:pathLst>
            </a:custGeom>
            <a:solidFill>
              <a:srgbClr val="CC4B4B">
                <a:alpha val="1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7"/>
            <p:cNvSpPr/>
            <p:nvPr/>
          </p:nvSpPr>
          <p:spPr>
            <a:xfrm>
              <a:off x="5998200" y="4066925"/>
              <a:ext cx="154050" cy="47075"/>
            </a:xfrm>
            <a:custGeom>
              <a:avLst/>
              <a:gdLst/>
              <a:ahLst/>
              <a:cxnLst/>
              <a:rect l="l" t="t" r="r" b="b"/>
              <a:pathLst>
                <a:path w="6162" h="1883" extrusionOk="0">
                  <a:moveTo>
                    <a:pt x="4330" y="0"/>
                  </a:moveTo>
                  <a:cubicBezTo>
                    <a:pt x="3139" y="0"/>
                    <a:pt x="1462" y="482"/>
                    <a:pt x="304" y="1411"/>
                  </a:cubicBezTo>
                  <a:cubicBezTo>
                    <a:pt x="304" y="1411"/>
                    <a:pt x="0" y="1759"/>
                    <a:pt x="842" y="1871"/>
                  </a:cubicBezTo>
                  <a:cubicBezTo>
                    <a:pt x="902" y="1879"/>
                    <a:pt x="963" y="1882"/>
                    <a:pt x="1025" y="1882"/>
                  </a:cubicBezTo>
                  <a:cubicBezTo>
                    <a:pt x="1824" y="1882"/>
                    <a:pt x="2800" y="1302"/>
                    <a:pt x="4105" y="1229"/>
                  </a:cubicBezTo>
                  <a:cubicBezTo>
                    <a:pt x="5511" y="1151"/>
                    <a:pt x="6161" y="318"/>
                    <a:pt x="5016" y="66"/>
                  </a:cubicBezTo>
                  <a:cubicBezTo>
                    <a:pt x="4816" y="22"/>
                    <a:pt x="4584" y="0"/>
                    <a:pt x="433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7"/>
            <p:cNvSpPr/>
            <p:nvPr/>
          </p:nvSpPr>
          <p:spPr>
            <a:xfrm>
              <a:off x="5925075" y="4224325"/>
              <a:ext cx="17825" cy="11750"/>
            </a:xfrm>
            <a:custGeom>
              <a:avLst/>
              <a:gdLst/>
              <a:ahLst/>
              <a:cxnLst/>
              <a:rect l="l" t="t" r="r" b="b"/>
              <a:pathLst>
                <a:path w="713" h="470" extrusionOk="0">
                  <a:moveTo>
                    <a:pt x="357" y="1"/>
                  </a:moveTo>
                  <a:cubicBezTo>
                    <a:pt x="166" y="1"/>
                    <a:pt x="1" y="105"/>
                    <a:pt x="1" y="235"/>
                  </a:cubicBezTo>
                  <a:cubicBezTo>
                    <a:pt x="1" y="365"/>
                    <a:pt x="166" y="470"/>
                    <a:pt x="357" y="470"/>
                  </a:cubicBezTo>
                  <a:cubicBezTo>
                    <a:pt x="556" y="470"/>
                    <a:pt x="712" y="365"/>
                    <a:pt x="712" y="235"/>
                  </a:cubicBezTo>
                  <a:cubicBezTo>
                    <a:pt x="712" y="105"/>
                    <a:pt x="556" y="1"/>
                    <a:pt x="357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7"/>
            <p:cNvSpPr/>
            <p:nvPr/>
          </p:nvSpPr>
          <p:spPr>
            <a:xfrm>
              <a:off x="5998850" y="4127150"/>
              <a:ext cx="17800" cy="11725"/>
            </a:xfrm>
            <a:custGeom>
              <a:avLst/>
              <a:gdLst/>
              <a:ahLst/>
              <a:cxnLst/>
              <a:rect l="l" t="t" r="r" b="b"/>
              <a:pathLst>
                <a:path w="712" h="469" extrusionOk="0">
                  <a:moveTo>
                    <a:pt x="356" y="0"/>
                  </a:moveTo>
                  <a:cubicBezTo>
                    <a:pt x="165" y="0"/>
                    <a:pt x="0" y="104"/>
                    <a:pt x="0" y="235"/>
                  </a:cubicBezTo>
                  <a:cubicBezTo>
                    <a:pt x="0" y="365"/>
                    <a:pt x="156" y="469"/>
                    <a:pt x="356" y="469"/>
                  </a:cubicBezTo>
                  <a:cubicBezTo>
                    <a:pt x="556" y="469"/>
                    <a:pt x="712" y="365"/>
                    <a:pt x="712" y="235"/>
                  </a:cubicBezTo>
                  <a:cubicBezTo>
                    <a:pt x="712" y="104"/>
                    <a:pt x="556" y="0"/>
                    <a:pt x="356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7"/>
            <p:cNvSpPr/>
            <p:nvPr/>
          </p:nvSpPr>
          <p:spPr>
            <a:xfrm>
              <a:off x="6148325" y="4180325"/>
              <a:ext cx="18900" cy="13225"/>
            </a:xfrm>
            <a:custGeom>
              <a:avLst/>
              <a:gdLst/>
              <a:ahLst/>
              <a:cxnLst/>
              <a:rect l="l" t="t" r="r" b="b"/>
              <a:pathLst>
                <a:path w="756" h="529" extrusionOk="0">
                  <a:moveTo>
                    <a:pt x="481" y="0"/>
                  </a:moveTo>
                  <a:cubicBezTo>
                    <a:pt x="415" y="0"/>
                    <a:pt x="342" y="17"/>
                    <a:pt x="269" y="51"/>
                  </a:cubicBezTo>
                  <a:cubicBezTo>
                    <a:pt x="96" y="138"/>
                    <a:pt x="0" y="303"/>
                    <a:pt x="52" y="425"/>
                  </a:cubicBezTo>
                  <a:cubicBezTo>
                    <a:pt x="89" y="492"/>
                    <a:pt x="171" y="528"/>
                    <a:pt x="269" y="528"/>
                  </a:cubicBezTo>
                  <a:cubicBezTo>
                    <a:pt x="335" y="528"/>
                    <a:pt x="408" y="512"/>
                    <a:pt x="478" y="477"/>
                  </a:cubicBezTo>
                  <a:cubicBezTo>
                    <a:pt x="660" y="390"/>
                    <a:pt x="755" y="225"/>
                    <a:pt x="694" y="112"/>
                  </a:cubicBezTo>
                  <a:cubicBezTo>
                    <a:pt x="663" y="39"/>
                    <a:pt x="581" y="0"/>
                    <a:pt x="481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7"/>
            <p:cNvSpPr/>
            <p:nvPr/>
          </p:nvSpPr>
          <p:spPr>
            <a:xfrm>
              <a:off x="5956550" y="4235625"/>
              <a:ext cx="7600" cy="5450"/>
            </a:xfrm>
            <a:custGeom>
              <a:avLst/>
              <a:gdLst/>
              <a:ahLst/>
              <a:cxnLst/>
              <a:rect l="l" t="t" r="r" b="b"/>
              <a:pathLst>
                <a:path w="304" h="218" extrusionOk="0">
                  <a:moveTo>
                    <a:pt x="148" y="0"/>
                  </a:moveTo>
                  <a:cubicBezTo>
                    <a:pt x="70" y="0"/>
                    <a:pt x="0" y="61"/>
                    <a:pt x="0" y="104"/>
                  </a:cubicBezTo>
                  <a:cubicBezTo>
                    <a:pt x="0" y="165"/>
                    <a:pt x="70" y="217"/>
                    <a:pt x="148" y="217"/>
                  </a:cubicBezTo>
                  <a:cubicBezTo>
                    <a:pt x="234" y="217"/>
                    <a:pt x="304" y="174"/>
                    <a:pt x="304" y="104"/>
                  </a:cubicBezTo>
                  <a:cubicBezTo>
                    <a:pt x="304" y="44"/>
                    <a:pt x="234" y="0"/>
                    <a:pt x="148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7"/>
            <p:cNvSpPr/>
            <p:nvPr/>
          </p:nvSpPr>
          <p:spPr>
            <a:xfrm>
              <a:off x="6028125" y="4123250"/>
              <a:ext cx="7625" cy="5450"/>
            </a:xfrm>
            <a:custGeom>
              <a:avLst/>
              <a:gdLst/>
              <a:ahLst/>
              <a:cxnLst/>
              <a:rect l="l" t="t" r="r" b="b"/>
              <a:pathLst>
                <a:path w="305" h="218" extrusionOk="0">
                  <a:moveTo>
                    <a:pt x="157" y="0"/>
                  </a:moveTo>
                  <a:cubicBezTo>
                    <a:pt x="70" y="0"/>
                    <a:pt x="1" y="52"/>
                    <a:pt x="1" y="104"/>
                  </a:cubicBezTo>
                  <a:cubicBezTo>
                    <a:pt x="1" y="165"/>
                    <a:pt x="70" y="217"/>
                    <a:pt x="157" y="217"/>
                  </a:cubicBezTo>
                  <a:cubicBezTo>
                    <a:pt x="235" y="217"/>
                    <a:pt x="304" y="165"/>
                    <a:pt x="304" y="104"/>
                  </a:cubicBezTo>
                  <a:cubicBezTo>
                    <a:pt x="304" y="44"/>
                    <a:pt x="235" y="0"/>
                    <a:pt x="157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7"/>
            <p:cNvSpPr/>
            <p:nvPr/>
          </p:nvSpPr>
          <p:spPr>
            <a:xfrm>
              <a:off x="5946125" y="4224775"/>
              <a:ext cx="4375" cy="3700"/>
            </a:xfrm>
            <a:custGeom>
              <a:avLst/>
              <a:gdLst/>
              <a:ahLst/>
              <a:cxnLst/>
              <a:rect l="l" t="t" r="r" b="b"/>
              <a:pathLst>
                <a:path w="175" h="148" extrusionOk="0">
                  <a:moveTo>
                    <a:pt x="87" y="0"/>
                  </a:moveTo>
                  <a:cubicBezTo>
                    <a:pt x="35" y="0"/>
                    <a:pt x="1" y="35"/>
                    <a:pt x="1" y="78"/>
                  </a:cubicBezTo>
                  <a:cubicBezTo>
                    <a:pt x="1" y="113"/>
                    <a:pt x="35" y="148"/>
                    <a:pt x="87" y="148"/>
                  </a:cubicBezTo>
                  <a:cubicBezTo>
                    <a:pt x="131" y="148"/>
                    <a:pt x="174" y="113"/>
                    <a:pt x="174" y="78"/>
                  </a:cubicBezTo>
                  <a:cubicBezTo>
                    <a:pt x="174" y="35"/>
                    <a:pt x="131" y="0"/>
                    <a:pt x="87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7"/>
            <p:cNvSpPr/>
            <p:nvPr/>
          </p:nvSpPr>
          <p:spPr>
            <a:xfrm>
              <a:off x="5908600" y="4211100"/>
              <a:ext cx="6100" cy="4600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52" y="1"/>
                    <a:pt x="0" y="44"/>
                    <a:pt x="0" y="96"/>
                  </a:cubicBezTo>
                  <a:cubicBezTo>
                    <a:pt x="0" y="139"/>
                    <a:pt x="52" y="183"/>
                    <a:pt x="122" y="183"/>
                  </a:cubicBezTo>
                  <a:cubicBezTo>
                    <a:pt x="127" y="184"/>
                    <a:pt x="132" y="184"/>
                    <a:pt x="137" y="184"/>
                  </a:cubicBezTo>
                  <a:cubicBezTo>
                    <a:pt x="191" y="184"/>
                    <a:pt x="235" y="144"/>
                    <a:pt x="243" y="96"/>
                  </a:cubicBezTo>
                  <a:cubicBezTo>
                    <a:pt x="243" y="44"/>
                    <a:pt x="191" y="1"/>
                    <a:pt x="122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7"/>
            <p:cNvSpPr/>
            <p:nvPr/>
          </p:nvSpPr>
          <p:spPr>
            <a:xfrm>
              <a:off x="5992325" y="4114125"/>
              <a:ext cx="6325" cy="4575"/>
            </a:xfrm>
            <a:custGeom>
              <a:avLst/>
              <a:gdLst/>
              <a:ahLst/>
              <a:cxnLst/>
              <a:rect l="l" t="t" r="r" b="b"/>
              <a:pathLst>
                <a:path w="253" h="183" extrusionOk="0">
                  <a:moveTo>
                    <a:pt x="131" y="1"/>
                  </a:moveTo>
                  <a:cubicBezTo>
                    <a:pt x="62" y="1"/>
                    <a:pt x="1" y="44"/>
                    <a:pt x="1" y="96"/>
                  </a:cubicBezTo>
                  <a:cubicBezTo>
                    <a:pt x="1" y="140"/>
                    <a:pt x="62" y="183"/>
                    <a:pt x="131" y="183"/>
                  </a:cubicBezTo>
                  <a:cubicBezTo>
                    <a:pt x="192" y="183"/>
                    <a:pt x="253" y="148"/>
                    <a:pt x="253" y="96"/>
                  </a:cubicBezTo>
                  <a:cubicBezTo>
                    <a:pt x="253" y="44"/>
                    <a:pt x="192" y="1"/>
                    <a:pt x="131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7"/>
            <p:cNvSpPr/>
            <p:nvPr/>
          </p:nvSpPr>
          <p:spPr>
            <a:xfrm>
              <a:off x="6126400" y="4203725"/>
              <a:ext cx="6975" cy="4575"/>
            </a:xfrm>
            <a:custGeom>
              <a:avLst/>
              <a:gdLst/>
              <a:ahLst/>
              <a:cxnLst/>
              <a:rect l="l" t="t" r="r" b="b"/>
              <a:pathLst>
                <a:path w="279" h="183" extrusionOk="0">
                  <a:moveTo>
                    <a:pt x="140" y="1"/>
                  </a:moveTo>
                  <a:cubicBezTo>
                    <a:pt x="62" y="1"/>
                    <a:pt x="1" y="35"/>
                    <a:pt x="1" y="87"/>
                  </a:cubicBezTo>
                  <a:cubicBezTo>
                    <a:pt x="1" y="139"/>
                    <a:pt x="62" y="183"/>
                    <a:pt x="140" y="183"/>
                  </a:cubicBezTo>
                  <a:cubicBezTo>
                    <a:pt x="218" y="183"/>
                    <a:pt x="278" y="139"/>
                    <a:pt x="278" y="87"/>
                  </a:cubicBezTo>
                  <a:cubicBezTo>
                    <a:pt x="278" y="35"/>
                    <a:pt x="218" y="1"/>
                    <a:pt x="140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7"/>
            <p:cNvSpPr/>
            <p:nvPr/>
          </p:nvSpPr>
          <p:spPr>
            <a:xfrm>
              <a:off x="6139000" y="4198525"/>
              <a:ext cx="5450" cy="2400"/>
            </a:xfrm>
            <a:custGeom>
              <a:avLst/>
              <a:gdLst/>
              <a:ahLst/>
              <a:cxnLst/>
              <a:rect l="l" t="t" r="r" b="b"/>
              <a:pathLst>
                <a:path w="218" h="96" extrusionOk="0">
                  <a:moveTo>
                    <a:pt x="113" y="0"/>
                  </a:moveTo>
                  <a:cubicBezTo>
                    <a:pt x="52" y="0"/>
                    <a:pt x="0" y="18"/>
                    <a:pt x="0" y="44"/>
                  </a:cubicBezTo>
                  <a:cubicBezTo>
                    <a:pt x="0" y="70"/>
                    <a:pt x="52" y="96"/>
                    <a:pt x="113" y="96"/>
                  </a:cubicBezTo>
                  <a:cubicBezTo>
                    <a:pt x="174" y="96"/>
                    <a:pt x="217" y="70"/>
                    <a:pt x="217" y="44"/>
                  </a:cubicBezTo>
                  <a:cubicBezTo>
                    <a:pt x="217" y="18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7"/>
            <p:cNvSpPr/>
            <p:nvPr/>
          </p:nvSpPr>
          <p:spPr>
            <a:xfrm>
              <a:off x="6142450" y="4083100"/>
              <a:ext cx="7850" cy="4800"/>
            </a:xfrm>
            <a:custGeom>
              <a:avLst/>
              <a:gdLst/>
              <a:ahLst/>
              <a:cxnLst/>
              <a:rect l="l" t="t" r="r" b="b"/>
              <a:pathLst>
                <a:path w="314" h="192" extrusionOk="0">
                  <a:moveTo>
                    <a:pt x="157" y="1"/>
                  </a:moveTo>
                  <a:cubicBezTo>
                    <a:pt x="70" y="1"/>
                    <a:pt x="1" y="35"/>
                    <a:pt x="1" y="96"/>
                  </a:cubicBezTo>
                  <a:cubicBezTo>
                    <a:pt x="1" y="148"/>
                    <a:pt x="70" y="192"/>
                    <a:pt x="157" y="192"/>
                  </a:cubicBezTo>
                  <a:cubicBezTo>
                    <a:pt x="244" y="192"/>
                    <a:pt x="313" y="148"/>
                    <a:pt x="313" y="96"/>
                  </a:cubicBezTo>
                  <a:cubicBezTo>
                    <a:pt x="313" y="44"/>
                    <a:pt x="244" y="1"/>
                    <a:pt x="15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7"/>
            <p:cNvSpPr/>
            <p:nvPr/>
          </p:nvSpPr>
          <p:spPr>
            <a:xfrm>
              <a:off x="5980400" y="4121950"/>
              <a:ext cx="7625" cy="5000"/>
            </a:xfrm>
            <a:custGeom>
              <a:avLst/>
              <a:gdLst/>
              <a:ahLst/>
              <a:cxnLst/>
              <a:rect l="l" t="t" r="r" b="b"/>
              <a:pathLst>
                <a:path w="305" h="200" extrusionOk="0">
                  <a:moveTo>
                    <a:pt x="148" y="0"/>
                  </a:moveTo>
                  <a:cubicBezTo>
                    <a:pt x="70" y="0"/>
                    <a:pt x="1" y="43"/>
                    <a:pt x="1" y="104"/>
                  </a:cubicBezTo>
                  <a:cubicBezTo>
                    <a:pt x="1" y="156"/>
                    <a:pt x="70" y="200"/>
                    <a:pt x="148" y="200"/>
                  </a:cubicBezTo>
                  <a:cubicBezTo>
                    <a:pt x="235" y="200"/>
                    <a:pt x="304" y="156"/>
                    <a:pt x="304" y="104"/>
                  </a:cubicBezTo>
                  <a:cubicBezTo>
                    <a:pt x="304" y="52"/>
                    <a:pt x="235" y="0"/>
                    <a:pt x="14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7"/>
            <p:cNvSpPr/>
            <p:nvPr/>
          </p:nvSpPr>
          <p:spPr>
            <a:xfrm>
              <a:off x="6005350" y="4115875"/>
              <a:ext cx="7625" cy="4800"/>
            </a:xfrm>
            <a:custGeom>
              <a:avLst/>
              <a:gdLst/>
              <a:ahLst/>
              <a:cxnLst/>
              <a:rect l="l" t="t" r="r" b="b"/>
              <a:pathLst>
                <a:path w="305" h="192" extrusionOk="0">
                  <a:moveTo>
                    <a:pt x="157" y="0"/>
                  </a:moveTo>
                  <a:cubicBezTo>
                    <a:pt x="70" y="0"/>
                    <a:pt x="1" y="43"/>
                    <a:pt x="1" y="96"/>
                  </a:cubicBezTo>
                  <a:cubicBezTo>
                    <a:pt x="1" y="148"/>
                    <a:pt x="70" y="191"/>
                    <a:pt x="157" y="191"/>
                  </a:cubicBezTo>
                  <a:cubicBezTo>
                    <a:pt x="244" y="191"/>
                    <a:pt x="304" y="148"/>
                    <a:pt x="304" y="96"/>
                  </a:cubicBezTo>
                  <a:cubicBezTo>
                    <a:pt x="304" y="43"/>
                    <a:pt x="244" y="0"/>
                    <a:pt x="15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7"/>
            <p:cNvSpPr/>
            <p:nvPr/>
          </p:nvSpPr>
          <p:spPr>
            <a:xfrm>
              <a:off x="6134425" y="4093525"/>
              <a:ext cx="6100" cy="2850"/>
            </a:xfrm>
            <a:custGeom>
              <a:avLst/>
              <a:gdLst/>
              <a:ahLst/>
              <a:cxnLst/>
              <a:rect l="l" t="t" r="r" b="b"/>
              <a:pathLst>
                <a:path w="244" h="114" extrusionOk="0">
                  <a:moveTo>
                    <a:pt x="122" y="0"/>
                  </a:moveTo>
                  <a:cubicBezTo>
                    <a:pt x="53" y="0"/>
                    <a:pt x="1" y="26"/>
                    <a:pt x="1" y="61"/>
                  </a:cubicBezTo>
                  <a:cubicBezTo>
                    <a:pt x="1" y="96"/>
                    <a:pt x="53" y="113"/>
                    <a:pt x="122" y="113"/>
                  </a:cubicBezTo>
                  <a:cubicBezTo>
                    <a:pt x="183" y="113"/>
                    <a:pt x="244" y="96"/>
                    <a:pt x="244" y="61"/>
                  </a:cubicBezTo>
                  <a:cubicBezTo>
                    <a:pt x="244" y="26"/>
                    <a:pt x="192" y="0"/>
                    <a:pt x="12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7"/>
            <p:cNvSpPr/>
            <p:nvPr/>
          </p:nvSpPr>
          <p:spPr>
            <a:xfrm>
              <a:off x="5725350" y="4227375"/>
              <a:ext cx="199100" cy="105575"/>
            </a:xfrm>
            <a:custGeom>
              <a:avLst/>
              <a:gdLst/>
              <a:ahLst/>
              <a:cxnLst/>
              <a:rect l="l" t="t" r="r" b="b"/>
              <a:pathLst>
                <a:path w="7964" h="4223" extrusionOk="0">
                  <a:moveTo>
                    <a:pt x="7122" y="0"/>
                  </a:moveTo>
                  <a:cubicBezTo>
                    <a:pt x="4232" y="1458"/>
                    <a:pt x="701" y="1684"/>
                    <a:pt x="701" y="1684"/>
                  </a:cubicBezTo>
                  <a:cubicBezTo>
                    <a:pt x="655" y="1673"/>
                    <a:pt x="613" y="1667"/>
                    <a:pt x="575" y="1667"/>
                  </a:cubicBezTo>
                  <a:cubicBezTo>
                    <a:pt x="1" y="1667"/>
                    <a:pt x="290" y="2897"/>
                    <a:pt x="770" y="3654"/>
                  </a:cubicBezTo>
                  <a:cubicBezTo>
                    <a:pt x="986" y="3986"/>
                    <a:pt x="1237" y="4222"/>
                    <a:pt x="1471" y="4222"/>
                  </a:cubicBezTo>
                  <a:cubicBezTo>
                    <a:pt x="1605" y="4222"/>
                    <a:pt x="1733" y="4146"/>
                    <a:pt x="1846" y="3966"/>
                  </a:cubicBezTo>
                  <a:cubicBezTo>
                    <a:pt x="2644" y="2699"/>
                    <a:pt x="7955" y="1797"/>
                    <a:pt x="7955" y="1797"/>
                  </a:cubicBezTo>
                  <a:cubicBezTo>
                    <a:pt x="7964" y="1623"/>
                    <a:pt x="7964" y="1450"/>
                    <a:pt x="7955" y="1285"/>
                  </a:cubicBezTo>
                  <a:cubicBezTo>
                    <a:pt x="7842" y="105"/>
                    <a:pt x="7122" y="0"/>
                    <a:pt x="7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7"/>
            <p:cNvSpPr/>
            <p:nvPr/>
          </p:nvSpPr>
          <p:spPr>
            <a:xfrm>
              <a:off x="5725375" y="4227375"/>
              <a:ext cx="198875" cy="91350"/>
            </a:xfrm>
            <a:custGeom>
              <a:avLst/>
              <a:gdLst/>
              <a:ahLst/>
              <a:cxnLst/>
              <a:rect l="l" t="t" r="r" b="b"/>
              <a:pathLst>
                <a:path w="7955" h="3654" extrusionOk="0">
                  <a:moveTo>
                    <a:pt x="7121" y="0"/>
                  </a:moveTo>
                  <a:cubicBezTo>
                    <a:pt x="4231" y="1467"/>
                    <a:pt x="700" y="1693"/>
                    <a:pt x="700" y="1693"/>
                  </a:cubicBezTo>
                  <a:cubicBezTo>
                    <a:pt x="652" y="1680"/>
                    <a:pt x="608" y="1674"/>
                    <a:pt x="569" y="1674"/>
                  </a:cubicBezTo>
                  <a:cubicBezTo>
                    <a:pt x="1" y="1674"/>
                    <a:pt x="290" y="2907"/>
                    <a:pt x="769" y="3654"/>
                  </a:cubicBezTo>
                  <a:cubicBezTo>
                    <a:pt x="934" y="3628"/>
                    <a:pt x="1073" y="3541"/>
                    <a:pt x="1159" y="3402"/>
                  </a:cubicBezTo>
                  <a:cubicBezTo>
                    <a:pt x="1958" y="2309"/>
                    <a:pt x="6696" y="1484"/>
                    <a:pt x="7954" y="1285"/>
                  </a:cubicBezTo>
                  <a:cubicBezTo>
                    <a:pt x="7841" y="113"/>
                    <a:pt x="7121" y="0"/>
                    <a:pt x="7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7"/>
            <p:cNvSpPr/>
            <p:nvPr/>
          </p:nvSpPr>
          <p:spPr>
            <a:xfrm>
              <a:off x="5741975" y="4237850"/>
              <a:ext cx="163325" cy="44425"/>
            </a:xfrm>
            <a:custGeom>
              <a:avLst/>
              <a:gdLst/>
              <a:ahLst/>
              <a:cxnLst/>
              <a:rect l="l" t="t" r="r" b="b"/>
              <a:pathLst>
                <a:path w="6533" h="1777" extrusionOk="0">
                  <a:moveTo>
                    <a:pt x="6486" y="1"/>
                  </a:moveTo>
                  <a:cubicBezTo>
                    <a:pt x="6127" y="1"/>
                    <a:pt x="3482" y="924"/>
                    <a:pt x="105" y="1577"/>
                  </a:cubicBezTo>
                  <a:cubicBezTo>
                    <a:pt x="1" y="1612"/>
                    <a:pt x="18" y="1760"/>
                    <a:pt x="122" y="1777"/>
                  </a:cubicBezTo>
                  <a:lnTo>
                    <a:pt x="313" y="1777"/>
                  </a:lnTo>
                  <a:cubicBezTo>
                    <a:pt x="851" y="1760"/>
                    <a:pt x="6448" y="250"/>
                    <a:pt x="6526" y="24"/>
                  </a:cubicBezTo>
                  <a:cubicBezTo>
                    <a:pt x="6532" y="8"/>
                    <a:pt x="6518" y="1"/>
                    <a:pt x="6486" y="1"/>
                  </a:cubicBezTo>
                  <a:close/>
                </a:path>
              </a:pathLst>
            </a:custGeom>
            <a:solidFill>
              <a:srgbClr val="D2955C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7"/>
            <p:cNvSpPr/>
            <p:nvPr/>
          </p:nvSpPr>
          <p:spPr>
            <a:xfrm>
              <a:off x="5710525" y="4277500"/>
              <a:ext cx="70750" cy="67550"/>
            </a:xfrm>
            <a:custGeom>
              <a:avLst/>
              <a:gdLst/>
              <a:ahLst/>
              <a:cxnLst/>
              <a:rect l="l" t="t" r="r" b="b"/>
              <a:pathLst>
                <a:path w="2830" h="2702" extrusionOk="0">
                  <a:moveTo>
                    <a:pt x="348" y="0"/>
                  </a:moveTo>
                  <a:cubicBezTo>
                    <a:pt x="348" y="0"/>
                    <a:pt x="1" y="677"/>
                    <a:pt x="486" y="1033"/>
                  </a:cubicBezTo>
                  <a:cubicBezTo>
                    <a:pt x="929" y="1357"/>
                    <a:pt x="1026" y="1371"/>
                    <a:pt x="1040" y="1371"/>
                  </a:cubicBezTo>
                  <a:cubicBezTo>
                    <a:pt x="1041" y="1371"/>
                    <a:pt x="1042" y="1371"/>
                    <a:pt x="1042" y="1371"/>
                  </a:cubicBezTo>
                  <a:lnTo>
                    <a:pt x="1042" y="1371"/>
                  </a:lnTo>
                  <a:cubicBezTo>
                    <a:pt x="1042" y="1371"/>
                    <a:pt x="556" y="2586"/>
                    <a:pt x="1241" y="2690"/>
                  </a:cubicBezTo>
                  <a:cubicBezTo>
                    <a:pt x="1296" y="2698"/>
                    <a:pt x="1348" y="2701"/>
                    <a:pt x="1399" y="2701"/>
                  </a:cubicBezTo>
                  <a:cubicBezTo>
                    <a:pt x="1987" y="2701"/>
                    <a:pt x="2330" y="2213"/>
                    <a:pt x="2569" y="1710"/>
                  </a:cubicBezTo>
                  <a:cubicBezTo>
                    <a:pt x="2829" y="1171"/>
                    <a:pt x="2170" y="1050"/>
                    <a:pt x="2170" y="1050"/>
                  </a:cubicBezTo>
                  <a:cubicBezTo>
                    <a:pt x="2170" y="1050"/>
                    <a:pt x="1981" y="1313"/>
                    <a:pt x="1753" y="1313"/>
                  </a:cubicBezTo>
                  <a:cubicBezTo>
                    <a:pt x="1649" y="1313"/>
                    <a:pt x="1538" y="1259"/>
                    <a:pt x="1432" y="1102"/>
                  </a:cubicBezTo>
                  <a:cubicBezTo>
                    <a:pt x="1432" y="1102"/>
                    <a:pt x="270" y="790"/>
                    <a:pt x="348" y="0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7"/>
            <p:cNvSpPr/>
            <p:nvPr/>
          </p:nvSpPr>
          <p:spPr>
            <a:xfrm>
              <a:off x="6156350" y="4313900"/>
              <a:ext cx="257500" cy="173175"/>
            </a:xfrm>
            <a:custGeom>
              <a:avLst/>
              <a:gdLst/>
              <a:ahLst/>
              <a:cxnLst/>
              <a:rect l="l" t="t" r="r" b="b"/>
              <a:pathLst>
                <a:path w="10300" h="6927" extrusionOk="0">
                  <a:moveTo>
                    <a:pt x="9351" y="1"/>
                  </a:moveTo>
                  <a:cubicBezTo>
                    <a:pt x="9349" y="1"/>
                    <a:pt x="9348" y="1"/>
                    <a:pt x="9346" y="2"/>
                  </a:cubicBezTo>
                  <a:cubicBezTo>
                    <a:pt x="9233" y="54"/>
                    <a:pt x="0" y="5052"/>
                    <a:pt x="200" y="5478"/>
                  </a:cubicBezTo>
                  <a:cubicBezTo>
                    <a:pt x="313" y="5729"/>
                    <a:pt x="816" y="6415"/>
                    <a:pt x="1181" y="6927"/>
                  </a:cubicBezTo>
                  <a:cubicBezTo>
                    <a:pt x="2100" y="6866"/>
                    <a:pt x="2994" y="6762"/>
                    <a:pt x="3862" y="6632"/>
                  </a:cubicBezTo>
                  <a:cubicBezTo>
                    <a:pt x="6040" y="5738"/>
                    <a:pt x="9017" y="4375"/>
                    <a:pt x="9511" y="3473"/>
                  </a:cubicBezTo>
                  <a:cubicBezTo>
                    <a:pt x="10300" y="2042"/>
                    <a:pt x="9480" y="1"/>
                    <a:pt x="9351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7"/>
            <p:cNvSpPr/>
            <p:nvPr/>
          </p:nvSpPr>
          <p:spPr>
            <a:xfrm>
              <a:off x="6173050" y="4309800"/>
              <a:ext cx="255375" cy="201225"/>
            </a:xfrm>
            <a:custGeom>
              <a:avLst/>
              <a:gdLst/>
              <a:ahLst/>
              <a:cxnLst/>
              <a:rect l="l" t="t" r="r" b="b"/>
              <a:pathLst>
                <a:path w="10215" h="8049" extrusionOk="0">
                  <a:moveTo>
                    <a:pt x="9312" y="1"/>
                  </a:moveTo>
                  <a:lnTo>
                    <a:pt x="8539" y="461"/>
                  </a:lnTo>
                  <a:cubicBezTo>
                    <a:pt x="8557" y="487"/>
                    <a:pt x="8574" y="504"/>
                    <a:pt x="8583" y="530"/>
                  </a:cubicBezTo>
                  <a:cubicBezTo>
                    <a:pt x="8626" y="591"/>
                    <a:pt x="8661" y="660"/>
                    <a:pt x="8704" y="721"/>
                  </a:cubicBezTo>
                  <a:cubicBezTo>
                    <a:pt x="9485" y="2101"/>
                    <a:pt x="9433" y="3793"/>
                    <a:pt x="8565" y="5112"/>
                  </a:cubicBezTo>
                  <a:cubicBezTo>
                    <a:pt x="8140" y="5763"/>
                    <a:pt x="7559" y="6301"/>
                    <a:pt x="6865" y="6657"/>
                  </a:cubicBezTo>
                  <a:cubicBezTo>
                    <a:pt x="6174" y="7015"/>
                    <a:pt x="5428" y="7185"/>
                    <a:pt x="4693" y="7185"/>
                  </a:cubicBezTo>
                  <a:cubicBezTo>
                    <a:pt x="3183" y="7185"/>
                    <a:pt x="1717" y="6468"/>
                    <a:pt x="860" y="5190"/>
                  </a:cubicBezTo>
                  <a:cubicBezTo>
                    <a:pt x="825" y="5147"/>
                    <a:pt x="799" y="5103"/>
                    <a:pt x="773" y="5051"/>
                  </a:cubicBezTo>
                  <a:lnTo>
                    <a:pt x="1" y="5511"/>
                  </a:lnTo>
                  <a:cubicBezTo>
                    <a:pt x="1020" y="7132"/>
                    <a:pt x="2828" y="8048"/>
                    <a:pt x="4693" y="8048"/>
                  </a:cubicBezTo>
                  <a:cubicBezTo>
                    <a:pt x="5574" y="8048"/>
                    <a:pt x="6469" y="7843"/>
                    <a:pt x="7299" y="7412"/>
                  </a:cubicBezTo>
                  <a:cubicBezTo>
                    <a:pt x="8930" y="6587"/>
                    <a:pt x="10015" y="4973"/>
                    <a:pt x="10154" y="3142"/>
                  </a:cubicBezTo>
                  <a:cubicBezTo>
                    <a:pt x="10214" y="2162"/>
                    <a:pt x="9989" y="1172"/>
                    <a:pt x="9503" y="313"/>
                  </a:cubicBezTo>
                  <a:cubicBezTo>
                    <a:pt x="9442" y="209"/>
                    <a:pt x="9373" y="105"/>
                    <a:pt x="9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7"/>
            <p:cNvSpPr/>
            <p:nvPr/>
          </p:nvSpPr>
          <p:spPr>
            <a:xfrm>
              <a:off x="6192350" y="4321525"/>
              <a:ext cx="217625" cy="167900"/>
            </a:xfrm>
            <a:custGeom>
              <a:avLst/>
              <a:gdLst/>
              <a:ahLst/>
              <a:cxnLst/>
              <a:rect l="l" t="t" r="r" b="b"/>
              <a:pathLst>
                <a:path w="8705" h="6716" extrusionOk="0">
                  <a:moveTo>
                    <a:pt x="7767" y="1"/>
                  </a:moveTo>
                  <a:lnTo>
                    <a:pt x="7394" y="218"/>
                  </a:lnTo>
                  <a:lnTo>
                    <a:pt x="4400" y="1979"/>
                  </a:lnTo>
                  <a:lnTo>
                    <a:pt x="3350" y="2604"/>
                  </a:lnTo>
                  <a:lnTo>
                    <a:pt x="1511" y="3697"/>
                  </a:lnTo>
                  <a:lnTo>
                    <a:pt x="365" y="4374"/>
                  </a:lnTo>
                  <a:lnTo>
                    <a:pt x="1" y="4591"/>
                  </a:lnTo>
                  <a:cubicBezTo>
                    <a:pt x="27" y="4634"/>
                    <a:pt x="53" y="4678"/>
                    <a:pt x="88" y="4721"/>
                  </a:cubicBezTo>
                  <a:cubicBezTo>
                    <a:pt x="951" y="5999"/>
                    <a:pt x="2415" y="6716"/>
                    <a:pt x="3923" y="6716"/>
                  </a:cubicBezTo>
                  <a:cubicBezTo>
                    <a:pt x="4657" y="6716"/>
                    <a:pt x="5402" y="6546"/>
                    <a:pt x="6093" y="6188"/>
                  </a:cubicBezTo>
                  <a:cubicBezTo>
                    <a:pt x="6787" y="5832"/>
                    <a:pt x="7368" y="5303"/>
                    <a:pt x="7793" y="4652"/>
                  </a:cubicBezTo>
                  <a:cubicBezTo>
                    <a:pt x="8661" y="3324"/>
                    <a:pt x="8705" y="1632"/>
                    <a:pt x="7924" y="261"/>
                  </a:cubicBezTo>
                  <a:cubicBezTo>
                    <a:pt x="7889" y="191"/>
                    <a:pt x="7846" y="131"/>
                    <a:pt x="7811" y="61"/>
                  </a:cubicBezTo>
                  <a:cubicBezTo>
                    <a:pt x="7793" y="44"/>
                    <a:pt x="7776" y="18"/>
                    <a:pt x="7767" y="1"/>
                  </a:cubicBezTo>
                  <a:close/>
                </a:path>
              </a:pathLst>
            </a:custGeom>
            <a:solidFill>
              <a:srgbClr val="FFE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7"/>
            <p:cNvSpPr/>
            <p:nvPr/>
          </p:nvSpPr>
          <p:spPr>
            <a:xfrm>
              <a:off x="6192350" y="4321300"/>
              <a:ext cx="220225" cy="173700"/>
            </a:xfrm>
            <a:custGeom>
              <a:avLst/>
              <a:gdLst/>
              <a:ahLst/>
              <a:cxnLst/>
              <a:rect l="l" t="t" r="r" b="b"/>
              <a:pathLst>
                <a:path w="8809" h="6948" extrusionOk="0">
                  <a:moveTo>
                    <a:pt x="7767" y="1"/>
                  </a:moveTo>
                  <a:lnTo>
                    <a:pt x="7394" y="218"/>
                  </a:lnTo>
                  <a:lnTo>
                    <a:pt x="4400" y="1988"/>
                  </a:lnTo>
                  <a:lnTo>
                    <a:pt x="3350" y="2613"/>
                  </a:lnTo>
                  <a:lnTo>
                    <a:pt x="1511" y="3706"/>
                  </a:lnTo>
                  <a:lnTo>
                    <a:pt x="365" y="4374"/>
                  </a:lnTo>
                  <a:lnTo>
                    <a:pt x="1" y="4591"/>
                  </a:lnTo>
                  <a:cubicBezTo>
                    <a:pt x="27" y="4643"/>
                    <a:pt x="53" y="4687"/>
                    <a:pt x="88" y="4730"/>
                  </a:cubicBezTo>
                  <a:cubicBezTo>
                    <a:pt x="992" y="6083"/>
                    <a:pt x="2497" y="6948"/>
                    <a:pt x="4048" y="6948"/>
                  </a:cubicBezTo>
                  <a:cubicBezTo>
                    <a:pt x="4685" y="6948"/>
                    <a:pt x="5331" y="6802"/>
                    <a:pt x="5945" y="6483"/>
                  </a:cubicBezTo>
                  <a:cubicBezTo>
                    <a:pt x="6804" y="6041"/>
                    <a:pt x="7507" y="5364"/>
                    <a:pt x="7984" y="4522"/>
                  </a:cubicBezTo>
                  <a:cubicBezTo>
                    <a:pt x="8705" y="3255"/>
                    <a:pt x="8809" y="1684"/>
                    <a:pt x="7924" y="270"/>
                  </a:cubicBezTo>
                  <a:cubicBezTo>
                    <a:pt x="7889" y="200"/>
                    <a:pt x="7846" y="131"/>
                    <a:pt x="7811" y="70"/>
                  </a:cubicBezTo>
                  <a:cubicBezTo>
                    <a:pt x="7793" y="44"/>
                    <a:pt x="7776" y="27"/>
                    <a:pt x="7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7"/>
            <p:cNvSpPr/>
            <p:nvPr/>
          </p:nvSpPr>
          <p:spPr>
            <a:xfrm>
              <a:off x="6201475" y="4326725"/>
              <a:ext cx="198750" cy="151200"/>
            </a:xfrm>
            <a:custGeom>
              <a:avLst/>
              <a:gdLst/>
              <a:ahLst/>
              <a:cxnLst/>
              <a:rect l="l" t="t" r="r" b="b"/>
              <a:pathLst>
                <a:path w="7950" h="6048" extrusionOk="0">
                  <a:moveTo>
                    <a:pt x="7029" y="1"/>
                  </a:moveTo>
                  <a:lnTo>
                    <a:pt x="4035" y="1771"/>
                  </a:lnTo>
                  <a:lnTo>
                    <a:pt x="2985" y="2396"/>
                  </a:lnTo>
                  <a:lnTo>
                    <a:pt x="1146" y="3489"/>
                  </a:lnTo>
                  <a:lnTo>
                    <a:pt x="0" y="4166"/>
                  </a:lnTo>
                  <a:cubicBezTo>
                    <a:pt x="582" y="5086"/>
                    <a:pt x="1571" y="5693"/>
                    <a:pt x="2664" y="5928"/>
                  </a:cubicBezTo>
                  <a:cubicBezTo>
                    <a:pt x="2734" y="5945"/>
                    <a:pt x="2803" y="5962"/>
                    <a:pt x="2873" y="5971"/>
                  </a:cubicBezTo>
                  <a:cubicBezTo>
                    <a:pt x="3151" y="6022"/>
                    <a:pt x="3433" y="6047"/>
                    <a:pt x="3714" y="6047"/>
                  </a:cubicBezTo>
                  <a:cubicBezTo>
                    <a:pt x="4438" y="6047"/>
                    <a:pt x="5158" y="5880"/>
                    <a:pt x="5814" y="5555"/>
                  </a:cubicBezTo>
                  <a:cubicBezTo>
                    <a:pt x="6214" y="5346"/>
                    <a:pt x="6569" y="5077"/>
                    <a:pt x="6864" y="4748"/>
                  </a:cubicBezTo>
                  <a:cubicBezTo>
                    <a:pt x="7047" y="4548"/>
                    <a:pt x="7194" y="4331"/>
                    <a:pt x="7324" y="4097"/>
                  </a:cubicBezTo>
                  <a:cubicBezTo>
                    <a:pt x="7350" y="4053"/>
                    <a:pt x="7368" y="4019"/>
                    <a:pt x="7394" y="3975"/>
                  </a:cubicBezTo>
                  <a:cubicBezTo>
                    <a:pt x="7949" y="2856"/>
                    <a:pt x="7871" y="1467"/>
                    <a:pt x="7177" y="244"/>
                  </a:cubicBezTo>
                  <a:cubicBezTo>
                    <a:pt x="7133" y="166"/>
                    <a:pt x="7081" y="79"/>
                    <a:pt x="7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7"/>
            <p:cNvSpPr/>
            <p:nvPr/>
          </p:nvSpPr>
          <p:spPr>
            <a:xfrm>
              <a:off x="6276525" y="4371000"/>
              <a:ext cx="29975" cy="23875"/>
            </a:xfrm>
            <a:custGeom>
              <a:avLst/>
              <a:gdLst/>
              <a:ahLst/>
              <a:cxnLst/>
              <a:rect l="l" t="t" r="r" b="b"/>
              <a:pathLst>
                <a:path w="1199" h="955" extrusionOk="0">
                  <a:moveTo>
                    <a:pt x="1051" y="0"/>
                  </a:moveTo>
                  <a:lnTo>
                    <a:pt x="1" y="625"/>
                  </a:lnTo>
                  <a:cubicBezTo>
                    <a:pt x="1" y="634"/>
                    <a:pt x="1" y="642"/>
                    <a:pt x="9" y="651"/>
                  </a:cubicBezTo>
                  <a:cubicBezTo>
                    <a:pt x="105" y="816"/>
                    <a:pt x="279" y="937"/>
                    <a:pt x="478" y="955"/>
                  </a:cubicBezTo>
                  <a:lnTo>
                    <a:pt x="591" y="955"/>
                  </a:lnTo>
                  <a:cubicBezTo>
                    <a:pt x="678" y="946"/>
                    <a:pt x="764" y="929"/>
                    <a:pt x="843" y="885"/>
                  </a:cubicBezTo>
                  <a:cubicBezTo>
                    <a:pt x="912" y="851"/>
                    <a:pt x="973" y="798"/>
                    <a:pt x="1025" y="738"/>
                  </a:cubicBezTo>
                  <a:cubicBezTo>
                    <a:pt x="1051" y="712"/>
                    <a:pt x="1068" y="686"/>
                    <a:pt x="1086" y="660"/>
                  </a:cubicBezTo>
                  <a:cubicBezTo>
                    <a:pt x="1198" y="486"/>
                    <a:pt x="1198" y="260"/>
                    <a:pt x="1103" y="78"/>
                  </a:cubicBezTo>
                  <a:cubicBezTo>
                    <a:pt x="1086" y="52"/>
                    <a:pt x="1068" y="26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7"/>
            <p:cNvSpPr/>
            <p:nvPr/>
          </p:nvSpPr>
          <p:spPr>
            <a:xfrm>
              <a:off x="6266775" y="4390725"/>
              <a:ext cx="25625" cy="91125"/>
            </a:xfrm>
            <a:custGeom>
              <a:avLst/>
              <a:gdLst/>
              <a:ahLst/>
              <a:cxnLst/>
              <a:rect l="l" t="t" r="r" b="b"/>
              <a:pathLst>
                <a:path w="1025" h="3645" extrusionOk="0">
                  <a:moveTo>
                    <a:pt x="903" y="1"/>
                  </a:moveTo>
                  <a:lnTo>
                    <a:pt x="0" y="3593"/>
                  </a:lnTo>
                  <a:cubicBezTo>
                    <a:pt x="0" y="3593"/>
                    <a:pt x="139" y="3645"/>
                    <a:pt x="203" y="3645"/>
                  </a:cubicBezTo>
                  <a:cubicBezTo>
                    <a:pt x="222" y="3645"/>
                    <a:pt x="235" y="3640"/>
                    <a:pt x="235" y="3628"/>
                  </a:cubicBezTo>
                  <a:cubicBezTo>
                    <a:pt x="382" y="2057"/>
                    <a:pt x="1024" y="27"/>
                    <a:pt x="1024" y="27"/>
                  </a:cubicBezTo>
                  <a:lnTo>
                    <a:pt x="9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7"/>
            <p:cNvSpPr/>
            <p:nvPr/>
          </p:nvSpPr>
          <p:spPr>
            <a:xfrm>
              <a:off x="6296700" y="4382675"/>
              <a:ext cx="91350" cy="47150"/>
            </a:xfrm>
            <a:custGeom>
              <a:avLst/>
              <a:gdLst/>
              <a:ahLst/>
              <a:cxnLst/>
              <a:rect l="l" t="t" r="r" b="b"/>
              <a:pathLst>
                <a:path w="3654" h="1886" extrusionOk="0">
                  <a:moveTo>
                    <a:pt x="48" y="0"/>
                  </a:moveTo>
                  <a:cubicBezTo>
                    <a:pt x="24" y="0"/>
                    <a:pt x="1" y="106"/>
                    <a:pt x="1" y="106"/>
                  </a:cubicBezTo>
                  <a:cubicBezTo>
                    <a:pt x="1" y="106"/>
                    <a:pt x="1051" y="1000"/>
                    <a:pt x="3585" y="1885"/>
                  </a:cubicBezTo>
                  <a:cubicBezTo>
                    <a:pt x="3586" y="1885"/>
                    <a:pt x="3587" y="1885"/>
                    <a:pt x="3589" y="1885"/>
                  </a:cubicBezTo>
                  <a:cubicBezTo>
                    <a:pt x="3615" y="1885"/>
                    <a:pt x="3653" y="1805"/>
                    <a:pt x="3637" y="1781"/>
                  </a:cubicBezTo>
                  <a:cubicBezTo>
                    <a:pt x="3455" y="1503"/>
                    <a:pt x="1016" y="913"/>
                    <a:pt x="53" y="2"/>
                  </a:cubicBezTo>
                  <a:cubicBezTo>
                    <a:pt x="51" y="1"/>
                    <a:pt x="49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7"/>
            <p:cNvSpPr/>
            <p:nvPr/>
          </p:nvSpPr>
          <p:spPr>
            <a:xfrm>
              <a:off x="6153750" y="4481125"/>
              <a:ext cx="44275" cy="16325"/>
            </a:xfrm>
            <a:custGeom>
              <a:avLst/>
              <a:gdLst/>
              <a:ahLst/>
              <a:cxnLst/>
              <a:rect l="l" t="t" r="r" b="b"/>
              <a:pathLst>
                <a:path w="1771" h="653" extrusionOk="0">
                  <a:moveTo>
                    <a:pt x="1617" y="1"/>
                  </a:moveTo>
                  <a:cubicBezTo>
                    <a:pt x="1477" y="1"/>
                    <a:pt x="1218" y="111"/>
                    <a:pt x="885" y="203"/>
                  </a:cubicBezTo>
                  <a:cubicBezTo>
                    <a:pt x="425" y="324"/>
                    <a:pt x="0" y="359"/>
                    <a:pt x="44" y="515"/>
                  </a:cubicBezTo>
                  <a:cubicBezTo>
                    <a:pt x="69" y="606"/>
                    <a:pt x="215" y="652"/>
                    <a:pt x="425" y="652"/>
                  </a:cubicBezTo>
                  <a:cubicBezTo>
                    <a:pt x="579" y="652"/>
                    <a:pt x="766" y="627"/>
                    <a:pt x="963" y="576"/>
                  </a:cubicBezTo>
                  <a:cubicBezTo>
                    <a:pt x="1432" y="446"/>
                    <a:pt x="1770" y="220"/>
                    <a:pt x="1727" y="64"/>
                  </a:cubicBezTo>
                  <a:cubicBezTo>
                    <a:pt x="1712" y="19"/>
                    <a:pt x="1674" y="1"/>
                    <a:pt x="1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7"/>
            <p:cNvSpPr/>
            <p:nvPr/>
          </p:nvSpPr>
          <p:spPr>
            <a:xfrm>
              <a:off x="5853275" y="4093250"/>
              <a:ext cx="26700" cy="38250"/>
            </a:xfrm>
            <a:custGeom>
              <a:avLst/>
              <a:gdLst/>
              <a:ahLst/>
              <a:cxnLst/>
              <a:rect l="l" t="t" r="r" b="b"/>
              <a:pathLst>
                <a:path w="1068" h="1530" extrusionOk="0">
                  <a:moveTo>
                    <a:pt x="206" y="1"/>
                  </a:moveTo>
                  <a:cubicBezTo>
                    <a:pt x="188" y="1"/>
                    <a:pt x="172" y="4"/>
                    <a:pt x="157" y="11"/>
                  </a:cubicBezTo>
                  <a:cubicBezTo>
                    <a:pt x="1" y="89"/>
                    <a:pt x="322" y="350"/>
                    <a:pt x="530" y="775"/>
                  </a:cubicBezTo>
                  <a:cubicBezTo>
                    <a:pt x="722" y="1167"/>
                    <a:pt x="752" y="1529"/>
                    <a:pt x="877" y="1529"/>
                  </a:cubicBezTo>
                  <a:cubicBezTo>
                    <a:pt x="888" y="1529"/>
                    <a:pt x="899" y="1527"/>
                    <a:pt x="912" y="1521"/>
                  </a:cubicBezTo>
                  <a:cubicBezTo>
                    <a:pt x="1068" y="1452"/>
                    <a:pt x="1007" y="1053"/>
                    <a:pt x="808" y="636"/>
                  </a:cubicBezTo>
                  <a:cubicBezTo>
                    <a:pt x="620" y="269"/>
                    <a:pt x="363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7"/>
            <p:cNvSpPr/>
            <p:nvPr/>
          </p:nvSpPr>
          <p:spPr>
            <a:xfrm>
              <a:off x="6290625" y="4080000"/>
              <a:ext cx="133200" cy="49150"/>
            </a:xfrm>
            <a:custGeom>
              <a:avLst/>
              <a:gdLst/>
              <a:ahLst/>
              <a:cxnLst/>
              <a:rect l="l" t="t" r="r" b="b"/>
              <a:pathLst>
                <a:path w="5328" h="1966" extrusionOk="0">
                  <a:moveTo>
                    <a:pt x="4413" y="0"/>
                  </a:moveTo>
                  <a:cubicBezTo>
                    <a:pt x="4389" y="0"/>
                    <a:pt x="4365" y="1"/>
                    <a:pt x="4340" y="3"/>
                  </a:cubicBezTo>
                  <a:cubicBezTo>
                    <a:pt x="3272" y="99"/>
                    <a:pt x="1546" y="342"/>
                    <a:pt x="843" y="862"/>
                  </a:cubicBezTo>
                  <a:cubicBezTo>
                    <a:pt x="148" y="1374"/>
                    <a:pt x="1" y="1843"/>
                    <a:pt x="122" y="1947"/>
                  </a:cubicBezTo>
                  <a:cubicBezTo>
                    <a:pt x="137" y="1959"/>
                    <a:pt x="155" y="1966"/>
                    <a:pt x="178" y="1966"/>
                  </a:cubicBezTo>
                  <a:cubicBezTo>
                    <a:pt x="250" y="1966"/>
                    <a:pt x="361" y="1898"/>
                    <a:pt x="487" y="1739"/>
                  </a:cubicBezTo>
                  <a:cubicBezTo>
                    <a:pt x="681" y="1518"/>
                    <a:pt x="1300" y="1480"/>
                    <a:pt x="2023" y="1480"/>
                  </a:cubicBezTo>
                  <a:cubicBezTo>
                    <a:pt x="2410" y="1480"/>
                    <a:pt x="2826" y="1491"/>
                    <a:pt x="3223" y="1491"/>
                  </a:cubicBezTo>
                  <a:cubicBezTo>
                    <a:pt x="4044" y="1491"/>
                    <a:pt x="4783" y="1444"/>
                    <a:pt x="5008" y="1157"/>
                  </a:cubicBezTo>
                  <a:cubicBezTo>
                    <a:pt x="5017" y="1149"/>
                    <a:pt x="5077" y="1053"/>
                    <a:pt x="5103" y="1010"/>
                  </a:cubicBezTo>
                  <a:cubicBezTo>
                    <a:pt x="5328" y="553"/>
                    <a:pt x="4963" y="0"/>
                    <a:pt x="4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7"/>
            <p:cNvSpPr/>
            <p:nvPr/>
          </p:nvSpPr>
          <p:spPr>
            <a:xfrm>
              <a:off x="6293450" y="4086625"/>
              <a:ext cx="120000" cy="38475"/>
            </a:xfrm>
            <a:custGeom>
              <a:avLst/>
              <a:gdLst/>
              <a:ahLst/>
              <a:cxnLst/>
              <a:rect l="l" t="t" r="r" b="b"/>
              <a:pathLst>
                <a:path w="4800" h="1539" extrusionOk="0">
                  <a:moveTo>
                    <a:pt x="4486" y="1"/>
                  </a:moveTo>
                  <a:cubicBezTo>
                    <a:pt x="4417" y="1"/>
                    <a:pt x="4331" y="7"/>
                    <a:pt x="4227" y="16"/>
                  </a:cubicBezTo>
                  <a:cubicBezTo>
                    <a:pt x="3151" y="120"/>
                    <a:pt x="1224" y="120"/>
                    <a:pt x="478" y="927"/>
                  </a:cubicBezTo>
                  <a:cubicBezTo>
                    <a:pt x="183" y="1240"/>
                    <a:pt x="1" y="1456"/>
                    <a:pt x="18" y="1526"/>
                  </a:cubicBezTo>
                  <a:cubicBezTo>
                    <a:pt x="28" y="1534"/>
                    <a:pt x="40" y="1539"/>
                    <a:pt x="54" y="1539"/>
                  </a:cubicBezTo>
                  <a:cubicBezTo>
                    <a:pt x="127" y="1539"/>
                    <a:pt x="253" y="1431"/>
                    <a:pt x="391" y="1257"/>
                  </a:cubicBezTo>
                  <a:cubicBezTo>
                    <a:pt x="608" y="1011"/>
                    <a:pt x="1304" y="985"/>
                    <a:pt x="2075" y="985"/>
                  </a:cubicBezTo>
                  <a:cubicBezTo>
                    <a:pt x="2275" y="985"/>
                    <a:pt x="2480" y="987"/>
                    <a:pt x="2683" y="987"/>
                  </a:cubicBezTo>
                  <a:cubicBezTo>
                    <a:pt x="3548" y="987"/>
                    <a:pt x="4379" y="956"/>
                    <a:pt x="4635" y="632"/>
                  </a:cubicBezTo>
                  <a:cubicBezTo>
                    <a:pt x="4635" y="632"/>
                    <a:pt x="4687" y="545"/>
                    <a:pt x="4730" y="467"/>
                  </a:cubicBezTo>
                  <a:cubicBezTo>
                    <a:pt x="4791" y="363"/>
                    <a:pt x="4799" y="242"/>
                    <a:pt x="4756" y="129"/>
                  </a:cubicBezTo>
                  <a:cubicBezTo>
                    <a:pt x="4709" y="29"/>
                    <a:pt x="4631" y="1"/>
                    <a:pt x="4486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7"/>
            <p:cNvSpPr/>
            <p:nvPr/>
          </p:nvSpPr>
          <p:spPr>
            <a:xfrm>
              <a:off x="6412375" y="4085550"/>
              <a:ext cx="24500" cy="12725"/>
            </a:xfrm>
            <a:custGeom>
              <a:avLst/>
              <a:gdLst/>
              <a:ahLst/>
              <a:cxnLst/>
              <a:rect l="l" t="t" r="r" b="b"/>
              <a:pathLst>
                <a:path w="980" h="509" extrusionOk="0">
                  <a:moveTo>
                    <a:pt x="773" y="0"/>
                  </a:moveTo>
                  <a:cubicBezTo>
                    <a:pt x="760" y="0"/>
                    <a:pt x="752" y="13"/>
                    <a:pt x="754" y="42"/>
                  </a:cubicBezTo>
                  <a:cubicBezTo>
                    <a:pt x="766" y="296"/>
                    <a:pt x="539" y="337"/>
                    <a:pt x="394" y="337"/>
                  </a:cubicBezTo>
                  <a:cubicBezTo>
                    <a:pt x="327" y="337"/>
                    <a:pt x="277" y="328"/>
                    <a:pt x="277" y="328"/>
                  </a:cubicBezTo>
                  <a:cubicBezTo>
                    <a:pt x="223" y="311"/>
                    <a:pt x="184" y="304"/>
                    <a:pt x="155" y="304"/>
                  </a:cubicBezTo>
                  <a:cubicBezTo>
                    <a:pt x="1" y="304"/>
                    <a:pt x="160" y="508"/>
                    <a:pt x="239" y="508"/>
                  </a:cubicBezTo>
                  <a:cubicBezTo>
                    <a:pt x="251" y="508"/>
                    <a:pt x="261" y="504"/>
                    <a:pt x="268" y="493"/>
                  </a:cubicBezTo>
                  <a:cubicBezTo>
                    <a:pt x="329" y="389"/>
                    <a:pt x="728" y="432"/>
                    <a:pt x="867" y="328"/>
                  </a:cubicBezTo>
                  <a:cubicBezTo>
                    <a:pt x="980" y="236"/>
                    <a:pt x="828" y="0"/>
                    <a:pt x="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7"/>
            <p:cNvSpPr/>
            <p:nvPr/>
          </p:nvSpPr>
          <p:spPr>
            <a:xfrm>
              <a:off x="6351800" y="4089125"/>
              <a:ext cx="59125" cy="6400"/>
            </a:xfrm>
            <a:custGeom>
              <a:avLst/>
              <a:gdLst/>
              <a:ahLst/>
              <a:cxnLst/>
              <a:rect l="l" t="t" r="r" b="b"/>
              <a:pathLst>
                <a:path w="2365" h="256" extrusionOk="0">
                  <a:moveTo>
                    <a:pt x="2016" y="0"/>
                  </a:moveTo>
                  <a:cubicBezTo>
                    <a:pt x="1766" y="0"/>
                    <a:pt x="1415" y="63"/>
                    <a:pt x="1415" y="63"/>
                  </a:cubicBezTo>
                  <a:cubicBezTo>
                    <a:pt x="1415" y="63"/>
                    <a:pt x="1" y="142"/>
                    <a:pt x="10" y="220"/>
                  </a:cubicBezTo>
                  <a:cubicBezTo>
                    <a:pt x="13" y="247"/>
                    <a:pt x="201" y="256"/>
                    <a:pt x="444" y="256"/>
                  </a:cubicBezTo>
                  <a:cubicBezTo>
                    <a:pt x="808" y="256"/>
                    <a:pt x="1296" y="237"/>
                    <a:pt x="1468" y="237"/>
                  </a:cubicBezTo>
                  <a:cubicBezTo>
                    <a:pt x="1480" y="237"/>
                    <a:pt x="1492" y="238"/>
                    <a:pt x="1506" y="238"/>
                  </a:cubicBezTo>
                  <a:cubicBezTo>
                    <a:pt x="1805" y="238"/>
                    <a:pt x="2365" y="146"/>
                    <a:pt x="2249" y="46"/>
                  </a:cubicBezTo>
                  <a:cubicBezTo>
                    <a:pt x="2214" y="12"/>
                    <a:pt x="2125" y="0"/>
                    <a:pt x="201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7"/>
            <p:cNvSpPr/>
            <p:nvPr/>
          </p:nvSpPr>
          <p:spPr>
            <a:xfrm>
              <a:off x="6305600" y="4102200"/>
              <a:ext cx="19125" cy="8925"/>
            </a:xfrm>
            <a:custGeom>
              <a:avLst/>
              <a:gdLst/>
              <a:ahLst/>
              <a:cxnLst/>
              <a:rect l="l" t="t" r="r" b="b"/>
              <a:pathLst>
                <a:path w="765" h="357" extrusionOk="0">
                  <a:moveTo>
                    <a:pt x="572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47" y="0"/>
                    <a:pt x="1" y="348"/>
                    <a:pt x="105" y="356"/>
                  </a:cubicBezTo>
                  <a:cubicBezTo>
                    <a:pt x="107" y="357"/>
                    <a:pt x="110" y="357"/>
                    <a:pt x="112" y="357"/>
                  </a:cubicBezTo>
                  <a:cubicBezTo>
                    <a:pt x="233" y="357"/>
                    <a:pt x="764" y="0"/>
                    <a:pt x="57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7"/>
            <p:cNvSpPr/>
            <p:nvPr/>
          </p:nvSpPr>
          <p:spPr>
            <a:xfrm>
              <a:off x="5991775" y="4334425"/>
              <a:ext cx="91275" cy="106950"/>
            </a:xfrm>
            <a:custGeom>
              <a:avLst/>
              <a:gdLst/>
              <a:ahLst/>
              <a:cxnLst/>
              <a:rect l="l" t="t" r="r" b="b"/>
              <a:pathLst>
                <a:path w="3651" h="4278" extrusionOk="0">
                  <a:moveTo>
                    <a:pt x="872" y="1"/>
                  </a:moveTo>
                  <a:cubicBezTo>
                    <a:pt x="358" y="1"/>
                    <a:pt x="0" y="550"/>
                    <a:pt x="240" y="1029"/>
                  </a:cubicBezTo>
                  <a:cubicBezTo>
                    <a:pt x="717" y="1966"/>
                    <a:pt x="1559" y="3442"/>
                    <a:pt x="2305" y="3902"/>
                  </a:cubicBezTo>
                  <a:cubicBezTo>
                    <a:pt x="2767" y="4181"/>
                    <a:pt x="3139" y="4277"/>
                    <a:pt x="3370" y="4277"/>
                  </a:cubicBezTo>
                  <a:cubicBezTo>
                    <a:pt x="3512" y="4277"/>
                    <a:pt x="3601" y="4241"/>
                    <a:pt x="3624" y="4188"/>
                  </a:cubicBezTo>
                  <a:cubicBezTo>
                    <a:pt x="3650" y="4118"/>
                    <a:pt x="3555" y="4006"/>
                    <a:pt x="3294" y="3919"/>
                  </a:cubicBezTo>
                  <a:cubicBezTo>
                    <a:pt x="2548" y="3659"/>
                    <a:pt x="1993" y="300"/>
                    <a:pt x="1125" y="40"/>
                  </a:cubicBezTo>
                  <a:cubicBezTo>
                    <a:pt x="1116" y="40"/>
                    <a:pt x="1108" y="40"/>
                    <a:pt x="1099" y="31"/>
                  </a:cubicBezTo>
                  <a:cubicBezTo>
                    <a:pt x="1047" y="23"/>
                    <a:pt x="1004" y="14"/>
                    <a:pt x="951" y="5"/>
                  </a:cubicBezTo>
                  <a:cubicBezTo>
                    <a:pt x="924" y="2"/>
                    <a:pt x="898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7"/>
            <p:cNvSpPr/>
            <p:nvPr/>
          </p:nvSpPr>
          <p:spPr>
            <a:xfrm>
              <a:off x="6007300" y="4334550"/>
              <a:ext cx="75750" cy="104575"/>
            </a:xfrm>
            <a:custGeom>
              <a:avLst/>
              <a:gdLst/>
              <a:ahLst/>
              <a:cxnLst/>
              <a:rect l="l" t="t" r="r" b="b"/>
              <a:pathLst>
                <a:path w="3030" h="4183" extrusionOk="0">
                  <a:moveTo>
                    <a:pt x="330" y="0"/>
                  </a:moveTo>
                  <a:cubicBezTo>
                    <a:pt x="1" y="165"/>
                    <a:pt x="96" y="686"/>
                    <a:pt x="296" y="1068"/>
                  </a:cubicBezTo>
                  <a:cubicBezTo>
                    <a:pt x="764" y="1996"/>
                    <a:pt x="1328" y="3359"/>
                    <a:pt x="2083" y="3818"/>
                  </a:cubicBezTo>
                  <a:cubicBezTo>
                    <a:pt x="2361" y="3992"/>
                    <a:pt x="2673" y="4122"/>
                    <a:pt x="3003" y="4183"/>
                  </a:cubicBezTo>
                  <a:cubicBezTo>
                    <a:pt x="3029" y="4113"/>
                    <a:pt x="2934" y="4001"/>
                    <a:pt x="2673" y="3914"/>
                  </a:cubicBezTo>
                  <a:cubicBezTo>
                    <a:pt x="1927" y="3654"/>
                    <a:pt x="1372" y="295"/>
                    <a:pt x="504" y="35"/>
                  </a:cubicBezTo>
                  <a:cubicBezTo>
                    <a:pt x="495" y="35"/>
                    <a:pt x="487" y="35"/>
                    <a:pt x="478" y="26"/>
                  </a:cubicBezTo>
                  <a:cubicBezTo>
                    <a:pt x="426" y="18"/>
                    <a:pt x="383" y="9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7"/>
            <p:cNvSpPr/>
            <p:nvPr/>
          </p:nvSpPr>
          <p:spPr>
            <a:xfrm>
              <a:off x="5985275" y="4317250"/>
              <a:ext cx="24725" cy="26750"/>
            </a:xfrm>
            <a:custGeom>
              <a:avLst/>
              <a:gdLst/>
              <a:ahLst/>
              <a:cxnLst/>
              <a:rect l="l" t="t" r="r" b="b"/>
              <a:pathLst>
                <a:path w="989" h="1070" extrusionOk="0">
                  <a:moveTo>
                    <a:pt x="304" y="0"/>
                  </a:moveTo>
                  <a:cubicBezTo>
                    <a:pt x="158" y="0"/>
                    <a:pt x="0" y="192"/>
                    <a:pt x="135" y="215"/>
                  </a:cubicBezTo>
                  <a:cubicBezTo>
                    <a:pt x="292" y="241"/>
                    <a:pt x="804" y="927"/>
                    <a:pt x="804" y="927"/>
                  </a:cubicBezTo>
                  <a:cubicBezTo>
                    <a:pt x="806" y="1031"/>
                    <a:pt x="823" y="1070"/>
                    <a:pt x="843" y="1070"/>
                  </a:cubicBezTo>
                  <a:cubicBezTo>
                    <a:pt x="900" y="1070"/>
                    <a:pt x="988" y="781"/>
                    <a:pt x="899" y="762"/>
                  </a:cubicBezTo>
                  <a:cubicBezTo>
                    <a:pt x="786" y="736"/>
                    <a:pt x="526" y="102"/>
                    <a:pt x="370" y="15"/>
                  </a:cubicBezTo>
                  <a:cubicBezTo>
                    <a:pt x="349" y="5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7"/>
            <p:cNvSpPr/>
            <p:nvPr/>
          </p:nvSpPr>
          <p:spPr>
            <a:xfrm>
              <a:off x="6020325" y="4345350"/>
              <a:ext cx="16500" cy="33700"/>
            </a:xfrm>
            <a:custGeom>
              <a:avLst/>
              <a:gdLst/>
              <a:ahLst/>
              <a:cxnLst/>
              <a:rect l="l" t="t" r="r" b="b"/>
              <a:pathLst>
                <a:path w="660" h="1348" extrusionOk="0">
                  <a:moveTo>
                    <a:pt x="139" y="0"/>
                  </a:moveTo>
                  <a:cubicBezTo>
                    <a:pt x="136" y="0"/>
                    <a:pt x="133" y="1"/>
                    <a:pt x="131" y="2"/>
                  </a:cubicBezTo>
                  <a:cubicBezTo>
                    <a:pt x="70" y="19"/>
                    <a:pt x="0" y="19"/>
                    <a:pt x="139" y="393"/>
                  </a:cubicBezTo>
                  <a:cubicBezTo>
                    <a:pt x="267" y="758"/>
                    <a:pt x="527" y="1348"/>
                    <a:pt x="595" y="1348"/>
                  </a:cubicBezTo>
                  <a:cubicBezTo>
                    <a:pt x="597" y="1348"/>
                    <a:pt x="598" y="1348"/>
                    <a:pt x="599" y="1347"/>
                  </a:cubicBezTo>
                  <a:cubicBezTo>
                    <a:pt x="660" y="1330"/>
                    <a:pt x="608" y="1009"/>
                    <a:pt x="478" y="636"/>
                  </a:cubicBezTo>
                  <a:cubicBezTo>
                    <a:pt x="353" y="278"/>
                    <a:pt x="204" y="0"/>
                    <a:pt x="13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7"/>
            <p:cNvSpPr/>
            <p:nvPr/>
          </p:nvSpPr>
          <p:spPr>
            <a:xfrm>
              <a:off x="6039850" y="4384850"/>
              <a:ext cx="7175" cy="13550"/>
            </a:xfrm>
            <a:custGeom>
              <a:avLst/>
              <a:gdLst/>
              <a:ahLst/>
              <a:cxnLst/>
              <a:rect l="l" t="t" r="r" b="b"/>
              <a:pathLst>
                <a:path w="287" h="542" extrusionOk="0">
                  <a:moveTo>
                    <a:pt x="39" y="1"/>
                  </a:moveTo>
                  <a:cubicBezTo>
                    <a:pt x="38" y="1"/>
                    <a:pt x="36" y="1"/>
                    <a:pt x="35" y="1"/>
                  </a:cubicBezTo>
                  <a:cubicBezTo>
                    <a:pt x="0" y="19"/>
                    <a:pt x="18" y="149"/>
                    <a:pt x="78" y="297"/>
                  </a:cubicBezTo>
                  <a:cubicBezTo>
                    <a:pt x="143" y="434"/>
                    <a:pt x="208" y="541"/>
                    <a:pt x="244" y="541"/>
                  </a:cubicBezTo>
                  <a:cubicBezTo>
                    <a:pt x="247" y="541"/>
                    <a:pt x="250" y="541"/>
                    <a:pt x="252" y="539"/>
                  </a:cubicBezTo>
                  <a:cubicBezTo>
                    <a:pt x="287" y="522"/>
                    <a:pt x="269" y="392"/>
                    <a:pt x="209" y="244"/>
                  </a:cubicBezTo>
                  <a:cubicBezTo>
                    <a:pt x="150" y="103"/>
                    <a:pt x="76" y="1"/>
                    <a:pt x="3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7"/>
            <p:cNvSpPr/>
            <p:nvPr/>
          </p:nvSpPr>
          <p:spPr>
            <a:xfrm>
              <a:off x="5823550" y="4186250"/>
              <a:ext cx="27575" cy="12175"/>
            </a:xfrm>
            <a:custGeom>
              <a:avLst/>
              <a:gdLst/>
              <a:ahLst/>
              <a:cxnLst/>
              <a:rect l="l" t="t" r="r" b="b"/>
              <a:pathLst>
                <a:path w="1103" h="487" extrusionOk="0">
                  <a:moveTo>
                    <a:pt x="102" y="0"/>
                  </a:moveTo>
                  <a:cubicBezTo>
                    <a:pt x="56" y="0"/>
                    <a:pt x="26" y="10"/>
                    <a:pt x="18" y="31"/>
                  </a:cubicBezTo>
                  <a:cubicBezTo>
                    <a:pt x="1" y="92"/>
                    <a:pt x="139" y="57"/>
                    <a:pt x="435" y="179"/>
                  </a:cubicBezTo>
                  <a:cubicBezTo>
                    <a:pt x="686" y="286"/>
                    <a:pt x="965" y="486"/>
                    <a:pt x="1052" y="486"/>
                  </a:cubicBezTo>
                  <a:cubicBezTo>
                    <a:pt x="1064" y="486"/>
                    <a:pt x="1072" y="482"/>
                    <a:pt x="1077" y="474"/>
                  </a:cubicBezTo>
                  <a:cubicBezTo>
                    <a:pt x="1103" y="413"/>
                    <a:pt x="886" y="257"/>
                    <a:pt x="599" y="136"/>
                  </a:cubicBezTo>
                  <a:cubicBezTo>
                    <a:pt x="395" y="51"/>
                    <a:pt x="206" y="0"/>
                    <a:pt x="10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7"/>
            <p:cNvSpPr/>
            <p:nvPr/>
          </p:nvSpPr>
          <p:spPr>
            <a:xfrm>
              <a:off x="5812700" y="4181525"/>
              <a:ext cx="6750" cy="3225"/>
            </a:xfrm>
            <a:custGeom>
              <a:avLst/>
              <a:gdLst/>
              <a:ahLst/>
              <a:cxnLst/>
              <a:rect l="l" t="t" r="r" b="b"/>
              <a:pathLst>
                <a:path w="270" h="129" extrusionOk="0">
                  <a:moveTo>
                    <a:pt x="72" y="0"/>
                  </a:moveTo>
                  <a:cubicBezTo>
                    <a:pt x="42" y="0"/>
                    <a:pt x="19" y="6"/>
                    <a:pt x="9" y="21"/>
                  </a:cubicBezTo>
                  <a:cubicBezTo>
                    <a:pt x="1" y="56"/>
                    <a:pt x="53" y="90"/>
                    <a:pt x="122" y="116"/>
                  </a:cubicBezTo>
                  <a:cubicBezTo>
                    <a:pt x="153" y="124"/>
                    <a:pt x="183" y="128"/>
                    <a:pt x="207" y="128"/>
                  </a:cubicBezTo>
                  <a:cubicBezTo>
                    <a:pt x="236" y="128"/>
                    <a:pt x="256" y="122"/>
                    <a:pt x="261" y="108"/>
                  </a:cubicBezTo>
                  <a:cubicBezTo>
                    <a:pt x="270" y="82"/>
                    <a:pt x="226" y="38"/>
                    <a:pt x="157" y="12"/>
                  </a:cubicBezTo>
                  <a:cubicBezTo>
                    <a:pt x="126" y="4"/>
                    <a:pt x="96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7"/>
            <p:cNvSpPr/>
            <p:nvPr/>
          </p:nvSpPr>
          <p:spPr>
            <a:xfrm>
              <a:off x="6351150" y="4145575"/>
              <a:ext cx="96575" cy="103625"/>
            </a:xfrm>
            <a:custGeom>
              <a:avLst/>
              <a:gdLst/>
              <a:ahLst/>
              <a:cxnLst/>
              <a:rect l="l" t="t" r="r" b="b"/>
              <a:pathLst>
                <a:path w="3863" h="4145" extrusionOk="0">
                  <a:moveTo>
                    <a:pt x="2379" y="1"/>
                  </a:moveTo>
                  <a:lnTo>
                    <a:pt x="2379" y="1"/>
                  </a:lnTo>
                  <a:cubicBezTo>
                    <a:pt x="2196" y="10"/>
                    <a:pt x="2014" y="27"/>
                    <a:pt x="1832" y="70"/>
                  </a:cubicBezTo>
                  <a:cubicBezTo>
                    <a:pt x="1537" y="218"/>
                    <a:pt x="1320" y="478"/>
                    <a:pt x="1225" y="799"/>
                  </a:cubicBezTo>
                  <a:lnTo>
                    <a:pt x="1190" y="305"/>
                  </a:lnTo>
                  <a:cubicBezTo>
                    <a:pt x="851" y="504"/>
                    <a:pt x="600" y="808"/>
                    <a:pt x="461" y="1172"/>
                  </a:cubicBezTo>
                  <a:cubicBezTo>
                    <a:pt x="279" y="2023"/>
                    <a:pt x="704" y="2847"/>
                    <a:pt x="704" y="2847"/>
                  </a:cubicBezTo>
                  <a:lnTo>
                    <a:pt x="296" y="2405"/>
                  </a:lnTo>
                  <a:lnTo>
                    <a:pt x="296" y="2405"/>
                  </a:lnTo>
                  <a:cubicBezTo>
                    <a:pt x="1" y="3628"/>
                    <a:pt x="903" y="3732"/>
                    <a:pt x="903" y="3732"/>
                  </a:cubicBezTo>
                  <a:cubicBezTo>
                    <a:pt x="1087" y="4051"/>
                    <a:pt x="1355" y="4144"/>
                    <a:pt x="1623" y="4144"/>
                  </a:cubicBezTo>
                  <a:cubicBezTo>
                    <a:pt x="1785" y="4144"/>
                    <a:pt x="1948" y="4110"/>
                    <a:pt x="2092" y="4071"/>
                  </a:cubicBezTo>
                  <a:lnTo>
                    <a:pt x="1867" y="3819"/>
                  </a:lnTo>
                  <a:lnTo>
                    <a:pt x="1867" y="3819"/>
                  </a:lnTo>
                  <a:cubicBezTo>
                    <a:pt x="1998" y="3856"/>
                    <a:pt x="2133" y="3874"/>
                    <a:pt x="2268" y="3874"/>
                  </a:cubicBezTo>
                  <a:cubicBezTo>
                    <a:pt x="2419" y="3874"/>
                    <a:pt x="2571" y="3852"/>
                    <a:pt x="2717" y="3810"/>
                  </a:cubicBezTo>
                  <a:cubicBezTo>
                    <a:pt x="2977" y="3672"/>
                    <a:pt x="3203" y="3472"/>
                    <a:pt x="3385" y="3229"/>
                  </a:cubicBezTo>
                  <a:lnTo>
                    <a:pt x="3012" y="3142"/>
                  </a:lnTo>
                  <a:cubicBezTo>
                    <a:pt x="3281" y="3056"/>
                    <a:pt x="3515" y="2891"/>
                    <a:pt x="3680" y="2656"/>
                  </a:cubicBezTo>
                  <a:cubicBezTo>
                    <a:pt x="3811" y="2240"/>
                    <a:pt x="3863" y="1806"/>
                    <a:pt x="3819" y="1381"/>
                  </a:cubicBezTo>
                  <a:lnTo>
                    <a:pt x="3819" y="1381"/>
                  </a:lnTo>
                  <a:lnTo>
                    <a:pt x="3646" y="1424"/>
                  </a:lnTo>
                  <a:cubicBezTo>
                    <a:pt x="3724" y="929"/>
                    <a:pt x="3559" y="166"/>
                    <a:pt x="3550" y="96"/>
                  </a:cubicBezTo>
                  <a:cubicBezTo>
                    <a:pt x="3392" y="78"/>
                    <a:pt x="3252" y="70"/>
                    <a:pt x="3127" y="70"/>
                  </a:cubicBezTo>
                  <a:cubicBezTo>
                    <a:pt x="2545" y="70"/>
                    <a:pt x="2309" y="235"/>
                    <a:pt x="2309" y="235"/>
                  </a:cubicBezTo>
                  <a:lnTo>
                    <a:pt x="23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7"/>
            <p:cNvSpPr/>
            <p:nvPr/>
          </p:nvSpPr>
          <p:spPr>
            <a:xfrm>
              <a:off x="6361575" y="4158825"/>
              <a:ext cx="69450" cy="86175"/>
            </a:xfrm>
            <a:custGeom>
              <a:avLst/>
              <a:gdLst/>
              <a:ahLst/>
              <a:cxnLst/>
              <a:rect l="l" t="t" r="r" b="b"/>
              <a:pathLst>
                <a:path w="2778" h="3447" extrusionOk="0">
                  <a:moveTo>
                    <a:pt x="2760" y="0"/>
                  </a:moveTo>
                  <a:cubicBezTo>
                    <a:pt x="2751" y="9"/>
                    <a:pt x="2491" y="460"/>
                    <a:pt x="2135" y="1033"/>
                  </a:cubicBezTo>
                  <a:cubicBezTo>
                    <a:pt x="2118" y="1059"/>
                    <a:pt x="2101" y="1094"/>
                    <a:pt x="2083" y="1120"/>
                  </a:cubicBezTo>
                  <a:cubicBezTo>
                    <a:pt x="1979" y="1285"/>
                    <a:pt x="1875" y="1449"/>
                    <a:pt x="1762" y="1614"/>
                  </a:cubicBezTo>
                  <a:cubicBezTo>
                    <a:pt x="1745" y="1640"/>
                    <a:pt x="1727" y="1666"/>
                    <a:pt x="1710" y="1684"/>
                  </a:cubicBezTo>
                  <a:cubicBezTo>
                    <a:pt x="1684" y="1727"/>
                    <a:pt x="1658" y="1771"/>
                    <a:pt x="1632" y="1814"/>
                  </a:cubicBezTo>
                  <a:cubicBezTo>
                    <a:pt x="1519" y="1979"/>
                    <a:pt x="1415" y="2126"/>
                    <a:pt x="1302" y="2265"/>
                  </a:cubicBezTo>
                  <a:cubicBezTo>
                    <a:pt x="1276" y="2317"/>
                    <a:pt x="1233" y="2369"/>
                    <a:pt x="1198" y="2413"/>
                  </a:cubicBezTo>
                  <a:cubicBezTo>
                    <a:pt x="1120" y="2517"/>
                    <a:pt x="1042" y="2612"/>
                    <a:pt x="964" y="2690"/>
                  </a:cubicBezTo>
                  <a:cubicBezTo>
                    <a:pt x="929" y="2734"/>
                    <a:pt x="894" y="2768"/>
                    <a:pt x="860" y="2803"/>
                  </a:cubicBezTo>
                  <a:cubicBezTo>
                    <a:pt x="537" y="3143"/>
                    <a:pt x="261" y="3316"/>
                    <a:pt x="40" y="3316"/>
                  </a:cubicBezTo>
                  <a:cubicBezTo>
                    <a:pt x="30" y="3316"/>
                    <a:pt x="19" y="3316"/>
                    <a:pt x="9" y="3315"/>
                  </a:cubicBezTo>
                  <a:lnTo>
                    <a:pt x="0" y="3445"/>
                  </a:lnTo>
                  <a:cubicBezTo>
                    <a:pt x="11" y="3446"/>
                    <a:pt x="22" y="3446"/>
                    <a:pt x="34" y="3446"/>
                  </a:cubicBezTo>
                  <a:cubicBezTo>
                    <a:pt x="286" y="3446"/>
                    <a:pt x="569" y="3259"/>
                    <a:pt x="860" y="2977"/>
                  </a:cubicBezTo>
                  <a:cubicBezTo>
                    <a:pt x="894" y="2933"/>
                    <a:pt x="929" y="2899"/>
                    <a:pt x="964" y="2864"/>
                  </a:cubicBezTo>
                  <a:cubicBezTo>
                    <a:pt x="1111" y="2699"/>
                    <a:pt x="1259" y="2517"/>
                    <a:pt x="1398" y="2335"/>
                  </a:cubicBezTo>
                  <a:lnTo>
                    <a:pt x="1493" y="2196"/>
                  </a:lnTo>
                  <a:cubicBezTo>
                    <a:pt x="1519" y="2161"/>
                    <a:pt x="1554" y="2118"/>
                    <a:pt x="1580" y="2074"/>
                  </a:cubicBezTo>
                  <a:cubicBezTo>
                    <a:pt x="1632" y="1996"/>
                    <a:pt x="1675" y="1927"/>
                    <a:pt x="1727" y="1857"/>
                  </a:cubicBezTo>
                  <a:cubicBezTo>
                    <a:pt x="1901" y="1597"/>
                    <a:pt x="2057" y="1328"/>
                    <a:pt x="2205" y="1076"/>
                  </a:cubicBezTo>
                  <a:cubicBezTo>
                    <a:pt x="2222" y="1050"/>
                    <a:pt x="2231" y="1024"/>
                    <a:pt x="2248" y="998"/>
                  </a:cubicBezTo>
                  <a:cubicBezTo>
                    <a:pt x="2552" y="469"/>
                    <a:pt x="2751" y="61"/>
                    <a:pt x="2777" y="9"/>
                  </a:cubicBezTo>
                  <a:lnTo>
                    <a:pt x="2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7"/>
            <p:cNvSpPr/>
            <p:nvPr/>
          </p:nvSpPr>
          <p:spPr>
            <a:xfrm>
              <a:off x="6401275" y="4161850"/>
              <a:ext cx="8275" cy="48850"/>
            </a:xfrm>
            <a:custGeom>
              <a:avLst/>
              <a:gdLst/>
              <a:ahLst/>
              <a:cxnLst/>
              <a:rect l="l" t="t" r="r" b="b"/>
              <a:pathLst>
                <a:path w="331" h="1954" extrusionOk="0">
                  <a:moveTo>
                    <a:pt x="304" y="1"/>
                  </a:moveTo>
                  <a:cubicBezTo>
                    <a:pt x="304" y="9"/>
                    <a:pt x="200" y="808"/>
                    <a:pt x="44" y="1693"/>
                  </a:cubicBezTo>
                  <a:cubicBezTo>
                    <a:pt x="27" y="1780"/>
                    <a:pt x="18" y="1866"/>
                    <a:pt x="1" y="1953"/>
                  </a:cubicBezTo>
                  <a:cubicBezTo>
                    <a:pt x="44" y="1875"/>
                    <a:pt x="96" y="1806"/>
                    <a:pt x="139" y="1736"/>
                  </a:cubicBezTo>
                  <a:cubicBezTo>
                    <a:pt x="148" y="1650"/>
                    <a:pt x="157" y="1571"/>
                    <a:pt x="174" y="1493"/>
                  </a:cubicBezTo>
                  <a:cubicBezTo>
                    <a:pt x="287" y="721"/>
                    <a:pt x="330" y="70"/>
                    <a:pt x="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7"/>
            <p:cNvSpPr/>
            <p:nvPr/>
          </p:nvSpPr>
          <p:spPr>
            <a:xfrm>
              <a:off x="6382825" y="4188750"/>
              <a:ext cx="2650" cy="44300"/>
            </a:xfrm>
            <a:custGeom>
              <a:avLst/>
              <a:gdLst/>
              <a:ahLst/>
              <a:cxnLst/>
              <a:rect l="l" t="t" r="r" b="b"/>
              <a:pathLst>
                <a:path w="106" h="1772" extrusionOk="0">
                  <a:moveTo>
                    <a:pt x="10" y="1"/>
                  </a:moveTo>
                  <a:cubicBezTo>
                    <a:pt x="10" y="9"/>
                    <a:pt x="27" y="747"/>
                    <a:pt x="1" y="1598"/>
                  </a:cubicBezTo>
                  <a:lnTo>
                    <a:pt x="1" y="1771"/>
                  </a:lnTo>
                  <a:cubicBezTo>
                    <a:pt x="36" y="1736"/>
                    <a:pt x="70" y="1702"/>
                    <a:pt x="105" y="1667"/>
                  </a:cubicBezTo>
                  <a:cubicBezTo>
                    <a:pt x="105" y="1606"/>
                    <a:pt x="105" y="1545"/>
                    <a:pt x="96" y="1493"/>
                  </a:cubicBezTo>
                  <a:cubicBezTo>
                    <a:pt x="96" y="712"/>
                    <a:pt x="36" y="70"/>
                    <a:pt x="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7"/>
            <p:cNvSpPr/>
            <p:nvPr/>
          </p:nvSpPr>
          <p:spPr>
            <a:xfrm>
              <a:off x="6413425" y="4178550"/>
              <a:ext cx="22800" cy="8275"/>
            </a:xfrm>
            <a:custGeom>
              <a:avLst/>
              <a:gdLst/>
              <a:ahLst/>
              <a:cxnLst/>
              <a:rect l="l" t="t" r="r" b="b"/>
              <a:pathLst>
                <a:path w="912" h="331" extrusionOk="0">
                  <a:moveTo>
                    <a:pt x="903" y="1"/>
                  </a:moveTo>
                  <a:cubicBezTo>
                    <a:pt x="894" y="1"/>
                    <a:pt x="608" y="88"/>
                    <a:pt x="174" y="209"/>
                  </a:cubicBezTo>
                  <a:lnTo>
                    <a:pt x="61" y="235"/>
                  </a:lnTo>
                  <a:cubicBezTo>
                    <a:pt x="44" y="270"/>
                    <a:pt x="27" y="296"/>
                    <a:pt x="0" y="331"/>
                  </a:cubicBezTo>
                  <a:lnTo>
                    <a:pt x="131" y="287"/>
                  </a:lnTo>
                  <a:cubicBezTo>
                    <a:pt x="565" y="148"/>
                    <a:pt x="868" y="36"/>
                    <a:pt x="912" y="27"/>
                  </a:cubicBezTo>
                  <a:lnTo>
                    <a:pt x="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7"/>
            <p:cNvSpPr/>
            <p:nvPr/>
          </p:nvSpPr>
          <p:spPr>
            <a:xfrm>
              <a:off x="6391300" y="4200475"/>
              <a:ext cx="42325" cy="18675"/>
            </a:xfrm>
            <a:custGeom>
              <a:avLst/>
              <a:gdLst/>
              <a:ahLst/>
              <a:cxnLst/>
              <a:rect l="l" t="t" r="r" b="b"/>
              <a:pathLst>
                <a:path w="1693" h="747" extrusionOk="0">
                  <a:moveTo>
                    <a:pt x="1675" y="0"/>
                  </a:moveTo>
                  <a:cubicBezTo>
                    <a:pt x="1666" y="0"/>
                    <a:pt x="1050" y="252"/>
                    <a:pt x="304" y="530"/>
                  </a:cubicBezTo>
                  <a:lnTo>
                    <a:pt x="113" y="599"/>
                  </a:lnTo>
                  <a:cubicBezTo>
                    <a:pt x="78" y="651"/>
                    <a:pt x="44" y="695"/>
                    <a:pt x="0" y="747"/>
                  </a:cubicBezTo>
                  <a:lnTo>
                    <a:pt x="209" y="669"/>
                  </a:lnTo>
                  <a:cubicBezTo>
                    <a:pt x="990" y="356"/>
                    <a:pt x="1632" y="44"/>
                    <a:pt x="1693" y="18"/>
                  </a:cubicBezTo>
                  <a:lnTo>
                    <a:pt x="1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7"/>
            <p:cNvSpPr/>
            <p:nvPr/>
          </p:nvSpPr>
          <p:spPr>
            <a:xfrm>
              <a:off x="6249425" y="4194625"/>
              <a:ext cx="128650" cy="88850"/>
            </a:xfrm>
            <a:custGeom>
              <a:avLst/>
              <a:gdLst/>
              <a:ahLst/>
              <a:cxnLst/>
              <a:rect l="l" t="t" r="r" b="b"/>
              <a:pathLst>
                <a:path w="5146" h="3554" extrusionOk="0">
                  <a:moveTo>
                    <a:pt x="2748" y="0"/>
                  </a:moveTo>
                  <a:cubicBezTo>
                    <a:pt x="2682" y="0"/>
                    <a:pt x="2616" y="3"/>
                    <a:pt x="2551" y="9"/>
                  </a:cubicBezTo>
                  <a:lnTo>
                    <a:pt x="2734" y="330"/>
                  </a:lnTo>
                  <a:cubicBezTo>
                    <a:pt x="2528" y="217"/>
                    <a:pt x="2295" y="155"/>
                    <a:pt x="2055" y="155"/>
                  </a:cubicBezTo>
                  <a:cubicBezTo>
                    <a:pt x="2001" y="155"/>
                    <a:pt x="1946" y="159"/>
                    <a:pt x="1892" y="165"/>
                  </a:cubicBezTo>
                  <a:cubicBezTo>
                    <a:pt x="1484" y="330"/>
                    <a:pt x="1120" y="582"/>
                    <a:pt x="807" y="894"/>
                  </a:cubicBezTo>
                  <a:lnTo>
                    <a:pt x="963" y="981"/>
                  </a:lnTo>
                  <a:cubicBezTo>
                    <a:pt x="521" y="1250"/>
                    <a:pt x="35" y="1857"/>
                    <a:pt x="0" y="1909"/>
                  </a:cubicBezTo>
                  <a:cubicBezTo>
                    <a:pt x="521" y="2621"/>
                    <a:pt x="937" y="2716"/>
                    <a:pt x="937" y="2716"/>
                  </a:cubicBezTo>
                  <a:lnTo>
                    <a:pt x="712" y="2812"/>
                  </a:lnTo>
                  <a:cubicBezTo>
                    <a:pt x="842" y="2942"/>
                    <a:pt x="989" y="3063"/>
                    <a:pt x="1137" y="3167"/>
                  </a:cubicBezTo>
                  <a:cubicBezTo>
                    <a:pt x="1284" y="3223"/>
                    <a:pt x="1436" y="3250"/>
                    <a:pt x="1588" y="3250"/>
                  </a:cubicBezTo>
                  <a:cubicBezTo>
                    <a:pt x="1768" y="3250"/>
                    <a:pt x="1948" y="3212"/>
                    <a:pt x="2117" y="3141"/>
                  </a:cubicBezTo>
                  <a:lnTo>
                    <a:pt x="2117" y="3141"/>
                  </a:lnTo>
                  <a:lnTo>
                    <a:pt x="1762" y="3480"/>
                  </a:lnTo>
                  <a:cubicBezTo>
                    <a:pt x="1930" y="3529"/>
                    <a:pt x="2103" y="3554"/>
                    <a:pt x="2276" y="3554"/>
                  </a:cubicBezTo>
                  <a:cubicBezTo>
                    <a:pt x="2497" y="3554"/>
                    <a:pt x="2719" y="3514"/>
                    <a:pt x="2933" y="3436"/>
                  </a:cubicBezTo>
                  <a:cubicBezTo>
                    <a:pt x="3714" y="3029"/>
                    <a:pt x="4070" y="2187"/>
                    <a:pt x="4070" y="2187"/>
                  </a:cubicBezTo>
                  <a:lnTo>
                    <a:pt x="4070" y="2187"/>
                  </a:lnTo>
                  <a:lnTo>
                    <a:pt x="4001" y="2768"/>
                  </a:lnTo>
                  <a:cubicBezTo>
                    <a:pt x="5146" y="2196"/>
                    <a:pt x="4625" y="1475"/>
                    <a:pt x="4625" y="1475"/>
                  </a:cubicBezTo>
                  <a:cubicBezTo>
                    <a:pt x="4825" y="929"/>
                    <a:pt x="4426" y="599"/>
                    <a:pt x="4079" y="399"/>
                  </a:cubicBezTo>
                  <a:lnTo>
                    <a:pt x="4044" y="720"/>
                  </a:lnTo>
                  <a:cubicBezTo>
                    <a:pt x="3905" y="469"/>
                    <a:pt x="3705" y="260"/>
                    <a:pt x="3463" y="113"/>
                  </a:cubicBezTo>
                  <a:cubicBezTo>
                    <a:pt x="3231" y="38"/>
                    <a:pt x="2988" y="0"/>
                    <a:pt x="2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7"/>
            <p:cNvSpPr/>
            <p:nvPr/>
          </p:nvSpPr>
          <p:spPr>
            <a:xfrm>
              <a:off x="6264175" y="4228450"/>
              <a:ext cx="113700" cy="13700"/>
            </a:xfrm>
            <a:custGeom>
              <a:avLst/>
              <a:gdLst/>
              <a:ahLst/>
              <a:cxnLst/>
              <a:rect l="l" t="t" r="r" b="b"/>
              <a:pathLst>
                <a:path w="4548" h="548" extrusionOk="0">
                  <a:moveTo>
                    <a:pt x="3454" y="1"/>
                  </a:moveTo>
                  <a:cubicBezTo>
                    <a:pt x="3220" y="1"/>
                    <a:pt x="2977" y="10"/>
                    <a:pt x="2742" y="27"/>
                  </a:cubicBezTo>
                  <a:lnTo>
                    <a:pt x="2569" y="44"/>
                  </a:lnTo>
                  <a:cubicBezTo>
                    <a:pt x="2525" y="53"/>
                    <a:pt x="2465" y="62"/>
                    <a:pt x="2413" y="62"/>
                  </a:cubicBezTo>
                  <a:cubicBezTo>
                    <a:pt x="2326" y="70"/>
                    <a:pt x="2239" y="88"/>
                    <a:pt x="2152" y="96"/>
                  </a:cubicBezTo>
                  <a:cubicBezTo>
                    <a:pt x="1831" y="148"/>
                    <a:pt x="1510" y="200"/>
                    <a:pt x="1224" y="252"/>
                  </a:cubicBezTo>
                  <a:lnTo>
                    <a:pt x="1128" y="270"/>
                  </a:lnTo>
                  <a:cubicBezTo>
                    <a:pt x="512" y="391"/>
                    <a:pt x="52" y="513"/>
                    <a:pt x="0" y="530"/>
                  </a:cubicBezTo>
                  <a:lnTo>
                    <a:pt x="9" y="548"/>
                  </a:lnTo>
                  <a:cubicBezTo>
                    <a:pt x="18" y="548"/>
                    <a:pt x="547" y="443"/>
                    <a:pt x="1232" y="331"/>
                  </a:cubicBezTo>
                  <a:lnTo>
                    <a:pt x="1345" y="313"/>
                  </a:lnTo>
                  <a:cubicBezTo>
                    <a:pt x="1536" y="287"/>
                    <a:pt x="1736" y="252"/>
                    <a:pt x="1935" y="226"/>
                  </a:cubicBezTo>
                  <a:lnTo>
                    <a:pt x="2031" y="218"/>
                  </a:lnTo>
                  <a:lnTo>
                    <a:pt x="2178" y="192"/>
                  </a:lnTo>
                  <a:cubicBezTo>
                    <a:pt x="2387" y="166"/>
                    <a:pt x="2577" y="148"/>
                    <a:pt x="2751" y="131"/>
                  </a:cubicBezTo>
                  <a:cubicBezTo>
                    <a:pt x="2820" y="131"/>
                    <a:pt x="2881" y="122"/>
                    <a:pt x="2942" y="122"/>
                  </a:cubicBezTo>
                  <a:cubicBezTo>
                    <a:pt x="3081" y="114"/>
                    <a:pt x="3202" y="114"/>
                    <a:pt x="3324" y="114"/>
                  </a:cubicBezTo>
                  <a:lnTo>
                    <a:pt x="3471" y="114"/>
                  </a:lnTo>
                  <a:cubicBezTo>
                    <a:pt x="3975" y="131"/>
                    <a:pt x="4313" y="226"/>
                    <a:pt x="4452" y="400"/>
                  </a:cubicBezTo>
                  <a:lnTo>
                    <a:pt x="4547" y="322"/>
                  </a:lnTo>
                  <a:cubicBezTo>
                    <a:pt x="4391" y="122"/>
                    <a:pt x="4044" y="27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7"/>
            <p:cNvSpPr/>
            <p:nvPr/>
          </p:nvSpPr>
          <p:spPr>
            <a:xfrm>
              <a:off x="6280875" y="4229975"/>
              <a:ext cx="43625" cy="26050"/>
            </a:xfrm>
            <a:custGeom>
              <a:avLst/>
              <a:gdLst/>
              <a:ahLst/>
              <a:cxnLst/>
              <a:rect l="l" t="t" r="r" b="b"/>
              <a:pathLst>
                <a:path w="1745" h="1042" extrusionOk="0">
                  <a:moveTo>
                    <a:pt x="1745" y="1"/>
                  </a:moveTo>
                  <a:lnTo>
                    <a:pt x="1745" y="1"/>
                  </a:lnTo>
                  <a:cubicBezTo>
                    <a:pt x="1658" y="9"/>
                    <a:pt x="1571" y="27"/>
                    <a:pt x="1484" y="35"/>
                  </a:cubicBezTo>
                  <a:lnTo>
                    <a:pt x="1267" y="165"/>
                  </a:lnTo>
                  <a:cubicBezTo>
                    <a:pt x="590" y="582"/>
                    <a:pt x="52" y="981"/>
                    <a:pt x="0" y="1016"/>
                  </a:cubicBezTo>
                  <a:lnTo>
                    <a:pt x="18" y="1042"/>
                  </a:lnTo>
                  <a:cubicBezTo>
                    <a:pt x="26" y="1033"/>
                    <a:pt x="712" y="591"/>
                    <a:pt x="1510" y="139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7"/>
            <p:cNvSpPr/>
            <p:nvPr/>
          </p:nvSpPr>
          <p:spPr>
            <a:xfrm>
              <a:off x="6319275" y="4228450"/>
              <a:ext cx="35175" cy="28450"/>
            </a:xfrm>
            <a:custGeom>
              <a:avLst/>
              <a:gdLst/>
              <a:ahLst/>
              <a:cxnLst/>
              <a:rect l="l" t="t" r="r" b="b"/>
              <a:pathLst>
                <a:path w="1407" h="1138" extrusionOk="0">
                  <a:moveTo>
                    <a:pt x="1250" y="1"/>
                  </a:moveTo>
                  <a:lnTo>
                    <a:pt x="1120" y="114"/>
                  </a:lnTo>
                  <a:cubicBezTo>
                    <a:pt x="512" y="617"/>
                    <a:pt x="44" y="1077"/>
                    <a:pt x="0" y="1120"/>
                  </a:cubicBezTo>
                  <a:lnTo>
                    <a:pt x="18" y="1138"/>
                  </a:lnTo>
                  <a:cubicBezTo>
                    <a:pt x="18" y="1129"/>
                    <a:pt x="590" y="643"/>
                    <a:pt x="1267" y="114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7"/>
            <p:cNvSpPr/>
            <p:nvPr/>
          </p:nvSpPr>
          <p:spPr>
            <a:xfrm>
              <a:off x="6276100" y="4224975"/>
              <a:ext cx="21500" cy="11975"/>
            </a:xfrm>
            <a:custGeom>
              <a:avLst/>
              <a:gdLst/>
              <a:ahLst/>
              <a:cxnLst/>
              <a:rect l="l" t="t" r="r" b="b"/>
              <a:pathLst>
                <a:path w="860" h="479" extrusionOk="0">
                  <a:moveTo>
                    <a:pt x="9" y="1"/>
                  </a:moveTo>
                  <a:lnTo>
                    <a:pt x="0" y="18"/>
                  </a:lnTo>
                  <a:cubicBezTo>
                    <a:pt x="0" y="27"/>
                    <a:pt x="269" y="175"/>
                    <a:pt x="651" y="409"/>
                  </a:cubicBezTo>
                  <a:cubicBezTo>
                    <a:pt x="686" y="435"/>
                    <a:pt x="712" y="452"/>
                    <a:pt x="755" y="478"/>
                  </a:cubicBezTo>
                  <a:lnTo>
                    <a:pt x="860" y="461"/>
                  </a:lnTo>
                  <a:lnTo>
                    <a:pt x="747" y="391"/>
                  </a:lnTo>
                  <a:cubicBezTo>
                    <a:pt x="339" y="166"/>
                    <a:pt x="53" y="18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7"/>
            <p:cNvSpPr/>
            <p:nvPr/>
          </p:nvSpPr>
          <p:spPr>
            <a:xfrm>
              <a:off x="6294750" y="4212850"/>
              <a:ext cx="42975" cy="18875"/>
            </a:xfrm>
            <a:custGeom>
              <a:avLst/>
              <a:gdLst/>
              <a:ahLst/>
              <a:cxnLst/>
              <a:rect l="l" t="t" r="r" b="b"/>
              <a:pathLst>
                <a:path w="1719" h="755" extrusionOk="0">
                  <a:moveTo>
                    <a:pt x="9" y="0"/>
                  </a:moveTo>
                  <a:lnTo>
                    <a:pt x="1" y="17"/>
                  </a:lnTo>
                  <a:cubicBezTo>
                    <a:pt x="9" y="17"/>
                    <a:pt x="617" y="304"/>
                    <a:pt x="1346" y="668"/>
                  </a:cubicBezTo>
                  <a:lnTo>
                    <a:pt x="1528" y="755"/>
                  </a:lnTo>
                  <a:cubicBezTo>
                    <a:pt x="1597" y="755"/>
                    <a:pt x="1658" y="746"/>
                    <a:pt x="1719" y="746"/>
                  </a:cubicBezTo>
                  <a:lnTo>
                    <a:pt x="1519" y="651"/>
                  </a:lnTo>
                  <a:cubicBezTo>
                    <a:pt x="756" y="286"/>
                    <a:pt x="79" y="26"/>
                    <a:pt x="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7"/>
            <p:cNvSpPr/>
            <p:nvPr/>
          </p:nvSpPr>
          <p:spPr>
            <a:xfrm>
              <a:off x="6311025" y="4149050"/>
              <a:ext cx="70325" cy="77325"/>
            </a:xfrm>
            <a:custGeom>
              <a:avLst/>
              <a:gdLst/>
              <a:ahLst/>
              <a:cxnLst/>
              <a:rect l="l" t="t" r="r" b="b"/>
              <a:pathLst>
                <a:path w="2813" h="3093" extrusionOk="0">
                  <a:moveTo>
                    <a:pt x="617" y="1"/>
                  </a:moveTo>
                  <a:cubicBezTo>
                    <a:pt x="261" y="513"/>
                    <a:pt x="304" y="799"/>
                    <a:pt x="304" y="799"/>
                  </a:cubicBezTo>
                  <a:lnTo>
                    <a:pt x="183" y="678"/>
                  </a:lnTo>
                  <a:cubicBezTo>
                    <a:pt x="122" y="799"/>
                    <a:pt x="79" y="912"/>
                    <a:pt x="44" y="1042"/>
                  </a:cubicBezTo>
                  <a:cubicBezTo>
                    <a:pt x="53" y="1276"/>
                    <a:pt x="157" y="1502"/>
                    <a:pt x="330" y="1667"/>
                  </a:cubicBezTo>
                  <a:lnTo>
                    <a:pt x="1" y="1519"/>
                  </a:lnTo>
                  <a:lnTo>
                    <a:pt x="1" y="1519"/>
                  </a:lnTo>
                  <a:cubicBezTo>
                    <a:pt x="27" y="1797"/>
                    <a:pt x="148" y="2066"/>
                    <a:pt x="339" y="2266"/>
                  </a:cubicBezTo>
                  <a:cubicBezTo>
                    <a:pt x="842" y="2674"/>
                    <a:pt x="1528" y="2700"/>
                    <a:pt x="1528" y="2700"/>
                  </a:cubicBezTo>
                  <a:lnTo>
                    <a:pt x="1103" y="2795"/>
                  </a:lnTo>
                  <a:cubicBezTo>
                    <a:pt x="1368" y="3021"/>
                    <a:pt x="1584" y="3092"/>
                    <a:pt x="1752" y="3092"/>
                  </a:cubicBezTo>
                  <a:cubicBezTo>
                    <a:pt x="2035" y="3092"/>
                    <a:pt x="2179" y="2890"/>
                    <a:pt x="2179" y="2890"/>
                  </a:cubicBezTo>
                  <a:cubicBezTo>
                    <a:pt x="2613" y="2882"/>
                    <a:pt x="2734" y="2552"/>
                    <a:pt x="2777" y="2274"/>
                  </a:cubicBezTo>
                  <a:lnTo>
                    <a:pt x="2777" y="2274"/>
                  </a:lnTo>
                  <a:lnTo>
                    <a:pt x="2543" y="2326"/>
                  </a:lnTo>
                  <a:cubicBezTo>
                    <a:pt x="2682" y="2179"/>
                    <a:pt x="2769" y="1997"/>
                    <a:pt x="2812" y="1806"/>
                  </a:cubicBezTo>
                  <a:cubicBezTo>
                    <a:pt x="2795" y="1589"/>
                    <a:pt x="2734" y="1381"/>
                    <a:pt x="2639" y="1190"/>
                  </a:cubicBezTo>
                  <a:lnTo>
                    <a:pt x="2456" y="1389"/>
                  </a:lnTo>
                  <a:cubicBezTo>
                    <a:pt x="2491" y="1190"/>
                    <a:pt x="2448" y="981"/>
                    <a:pt x="2352" y="808"/>
                  </a:cubicBezTo>
                  <a:cubicBezTo>
                    <a:pt x="2118" y="582"/>
                    <a:pt x="1849" y="400"/>
                    <a:pt x="1545" y="278"/>
                  </a:cubicBezTo>
                  <a:lnTo>
                    <a:pt x="1528" y="400"/>
                  </a:lnTo>
                  <a:cubicBezTo>
                    <a:pt x="1224" y="174"/>
                    <a:pt x="660" y="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7"/>
            <p:cNvSpPr/>
            <p:nvPr/>
          </p:nvSpPr>
          <p:spPr>
            <a:xfrm>
              <a:off x="6330550" y="4158375"/>
              <a:ext cx="37125" cy="72500"/>
            </a:xfrm>
            <a:custGeom>
              <a:avLst/>
              <a:gdLst/>
              <a:ahLst/>
              <a:cxnLst/>
              <a:rect l="l" t="t" r="r" b="b"/>
              <a:pathLst>
                <a:path w="1485" h="2900" extrusionOk="0">
                  <a:moveTo>
                    <a:pt x="9" y="1"/>
                  </a:moveTo>
                  <a:lnTo>
                    <a:pt x="1" y="10"/>
                  </a:lnTo>
                  <a:cubicBezTo>
                    <a:pt x="1" y="10"/>
                    <a:pt x="218" y="331"/>
                    <a:pt x="478" y="747"/>
                  </a:cubicBezTo>
                  <a:lnTo>
                    <a:pt x="521" y="817"/>
                  </a:lnTo>
                  <a:cubicBezTo>
                    <a:pt x="591" y="929"/>
                    <a:pt x="669" y="1051"/>
                    <a:pt x="747" y="1181"/>
                  </a:cubicBezTo>
                  <a:cubicBezTo>
                    <a:pt x="756" y="1198"/>
                    <a:pt x="764" y="1216"/>
                    <a:pt x="782" y="1233"/>
                  </a:cubicBezTo>
                  <a:lnTo>
                    <a:pt x="834" y="1329"/>
                  </a:lnTo>
                  <a:cubicBezTo>
                    <a:pt x="912" y="1450"/>
                    <a:pt x="972" y="1580"/>
                    <a:pt x="1033" y="1684"/>
                  </a:cubicBezTo>
                  <a:cubicBezTo>
                    <a:pt x="1051" y="1728"/>
                    <a:pt x="1077" y="1771"/>
                    <a:pt x="1094" y="1806"/>
                  </a:cubicBezTo>
                  <a:cubicBezTo>
                    <a:pt x="1129" y="1893"/>
                    <a:pt x="1172" y="1971"/>
                    <a:pt x="1198" y="2049"/>
                  </a:cubicBezTo>
                  <a:cubicBezTo>
                    <a:pt x="1215" y="2084"/>
                    <a:pt x="1224" y="2118"/>
                    <a:pt x="1241" y="2144"/>
                  </a:cubicBezTo>
                  <a:cubicBezTo>
                    <a:pt x="1363" y="2483"/>
                    <a:pt x="1389" y="2717"/>
                    <a:pt x="1311" y="2847"/>
                  </a:cubicBezTo>
                  <a:lnTo>
                    <a:pt x="1389" y="2899"/>
                  </a:lnTo>
                  <a:cubicBezTo>
                    <a:pt x="1484" y="2743"/>
                    <a:pt x="1450" y="2500"/>
                    <a:pt x="1354" y="2214"/>
                  </a:cubicBezTo>
                  <a:cubicBezTo>
                    <a:pt x="1337" y="2179"/>
                    <a:pt x="1328" y="2144"/>
                    <a:pt x="1311" y="2110"/>
                  </a:cubicBezTo>
                  <a:cubicBezTo>
                    <a:pt x="1250" y="1953"/>
                    <a:pt x="1181" y="1806"/>
                    <a:pt x="1103" y="1658"/>
                  </a:cubicBezTo>
                  <a:cubicBezTo>
                    <a:pt x="1085" y="1624"/>
                    <a:pt x="1059" y="1580"/>
                    <a:pt x="1042" y="1546"/>
                  </a:cubicBezTo>
                  <a:cubicBezTo>
                    <a:pt x="1025" y="1520"/>
                    <a:pt x="1007" y="1485"/>
                    <a:pt x="990" y="1450"/>
                  </a:cubicBezTo>
                  <a:cubicBezTo>
                    <a:pt x="964" y="1398"/>
                    <a:pt x="929" y="1346"/>
                    <a:pt x="894" y="1294"/>
                  </a:cubicBezTo>
                  <a:cubicBezTo>
                    <a:pt x="782" y="1094"/>
                    <a:pt x="651" y="903"/>
                    <a:pt x="539" y="730"/>
                  </a:cubicBezTo>
                  <a:lnTo>
                    <a:pt x="495" y="669"/>
                  </a:lnTo>
                  <a:cubicBezTo>
                    <a:pt x="244" y="305"/>
                    <a:pt x="35" y="36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7"/>
            <p:cNvSpPr/>
            <p:nvPr/>
          </p:nvSpPr>
          <p:spPr>
            <a:xfrm>
              <a:off x="6325550" y="4172700"/>
              <a:ext cx="29750" cy="21950"/>
            </a:xfrm>
            <a:custGeom>
              <a:avLst/>
              <a:gdLst/>
              <a:ahLst/>
              <a:cxnLst/>
              <a:rect l="l" t="t" r="r" b="b"/>
              <a:pathLst>
                <a:path w="1190" h="878" extrusionOk="0">
                  <a:moveTo>
                    <a:pt x="10" y="1"/>
                  </a:moveTo>
                  <a:lnTo>
                    <a:pt x="1" y="9"/>
                  </a:lnTo>
                  <a:cubicBezTo>
                    <a:pt x="1" y="18"/>
                    <a:pt x="496" y="356"/>
                    <a:pt x="1034" y="756"/>
                  </a:cubicBezTo>
                  <a:lnTo>
                    <a:pt x="1190" y="877"/>
                  </a:lnTo>
                  <a:cubicBezTo>
                    <a:pt x="1164" y="825"/>
                    <a:pt x="1129" y="773"/>
                    <a:pt x="1094" y="721"/>
                  </a:cubicBezTo>
                  <a:lnTo>
                    <a:pt x="947" y="608"/>
                  </a:lnTo>
                  <a:cubicBezTo>
                    <a:pt x="470" y="270"/>
                    <a:pt x="53" y="27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7"/>
            <p:cNvSpPr/>
            <p:nvPr/>
          </p:nvSpPr>
          <p:spPr>
            <a:xfrm>
              <a:off x="6335325" y="4197650"/>
              <a:ext cx="29100" cy="16075"/>
            </a:xfrm>
            <a:custGeom>
              <a:avLst/>
              <a:gdLst/>
              <a:ahLst/>
              <a:cxnLst/>
              <a:rect l="l" t="t" r="r" b="b"/>
              <a:pathLst>
                <a:path w="1164" h="643" extrusionOk="0">
                  <a:moveTo>
                    <a:pt x="9" y="1"/>
                  </a:moveTo>
                  <a:lnTo>
                    <a:pt x="0" y="18"/>
                  </a:lnTo>
                  <a:cubicBezTo>
                    <a:pt x="9" y="18"/>
                    <a:pt x="495" y="270"/>
                    <a:pt x="1059" y="573"/>
                  </a:cubicBezTo>
                  <a:lnTo>
                    <a:pt x="1163" y="643"/>
                  </a:lnTo>
                  <a:cubicBezTo>
                    <a:pt x="1155" y="608"/>
                    <a:pt x="1137" y="573"/>
                    <a:pt x="1129" y="539"/>
                  </a:cubicBezTo>
                  <a:lnTo>
                    <a:pt x="1016" y="478"/>
                  </a:lnTo>
                  <a:cubicBezTo>
                    <a:pt x="504" y="209"/>
                    <a:pt x="53" y="18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7"/>
            <p:cNvSpPr/>
            <p:nvPr/>
          </p:nvSpPr>
          <p:spPr>
            <a:xfrm>
              <a:off x="6342475" y="4162075"/>
              <a:ext cx="3300" cy="16725"/>
            </a:xfrm>
            <a:custGeom>
              <a:avLst/>
              <a:gdLst/>
              <a:ahLst/>
              <a:cxnLst/>
              <a:rect l="l" t="t" r="r" b="b"/>
              <a:pathLst>
                <a:path w="132" h="669" extrusionOk="0">
                  <a:moveTo>
                    <a:pt x="114" y="0"/>
                  </a:moveTo>
                  <a:cubicBezTo>
                    <a:pt x="114" y="9"/>
                    <a:pt x="79" y="217"/>
                    <a:pt x="18" y="521"/>
                  </a:cubicBezTo>
                  <a:cubicBezTo>
                    <a:pt x="18" y="547"/>
                    <a:pt x="10" y="573"/>
                    <a:pt x="1" y="599"/>
                  </a:cubicBezTo>
                  <a:lnTo>
                    <a:pt x="44" y="669"/>
                  </a:lnTo>
                  <a:cubicBezTo>
                    <a:pt x="53" y="634"/>
                    <a:pt x="62" y="608"/>
                    <a:pt x="62" y="582"/>
                  </a:cubicBezTo>
                  <a:cubicBezTo>
                    <a:pt x="105" y="261"/>
                    <a:pt x="131" y="35"/>
                    <a:pt x="131" y="9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7"/>
            <p:cNvSpPr/>
            <p:nvPr/>
          </p:nvSpPr>
          <p:spPr>
            <a:xfrm>
              <a:off x="6356375" y="4171400"/>
              <a:ext cx="3050" cy="32125"/>
            </a:xfrm>
            <a:custGeom>
              <a:avLst/>
              <a:gdLst/>
              <a:ahLst/>
              <a:cxnLst/>
              <a:rect l="l" t="t" r="r" b="b"/>
              <a:pathLst>
                <a:path w="122" h="1285" extrusionOk="0">
                  <a:moveTo>
                    <a:pt x="104" y="1"/>
                  </a:moveTo>
                  <a:cubicBezTo>
                    <a:pt x="104" y="1"/>
                    <a:pt x="70" y="469"/>
                    <a:pt x="18" y="1025"/>
                  </a:cubicBezTo>
                  <a:cubicBezTo>
                    <a:pt x="9" y="1077"/>
                    <a:pt x="0" y="1120"/>
                    <a:pt x="0" y="1163"/>
                  </a:cubicBezTo>
                  <a:cubicBezTo>
                    <a:pt x="18" y="1207"/>
                    <a:pt x="44" y="1250"/>
                    <a:pt x="61" y="1285"/>
                  </a:cubicBezTo>
                  <a:cubicBezTo>
                    <a:pt x="61" y="1233"/>
                    <a:pt x="70" y="1189"/>
                    <a:pt x="70" y="1137"/>
                  </a:cubicBezTo>
                  <a:cubicBezTo>
                    <a:pt x="122" y="547"/>
                    <a:pt x="122" y="44"/>
                    <a:pt x="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7"/>
            <p:cNvSpPr/>
            <p:nvPr/>
          </p:nvSpPr>
          <p:spPr>
            <a:xfrm>
              <a:off x="6355925" y="4225675"/>
              <a:ext cx="68800" cy="75050"/>
            </a:xfrm>
            <a:custGeom>
              <a:avLst/>
              <a:gdLst/>
              <a:ahLst/>
              <a:cxnLst/>
              <a:rect l="l" t="t" r="r" b="b"/>
              <a:pathLst>
                <a:path w="2752" h="3002" extrusionOk="0">
                  <a:moveTo>
                    <a:pt x="1125" y="0"/>
                  </a:moveTo>
                  <a:cubicBezTo>
                    <a:pt x="948" y="0"/>
                    <a:pt x="776" y="65"/>
                    <a:pt x="652" y="268"/>
                  </a:cubicBezTo>
                  <a:cubicBezTo>
                    <a:pt x="652" y="268"/>
                    <a:pt x="1" y="311"/>
                    <a:pt x="200" y="1197"/>
                  </a:cubicBezTo>
                  <a:lnTo>
                    <a:pt x="496" y="893"/>
                  </a:lnTo>
                  <a:lnTo>
                    <a:pt x="496" y="893"/>
                  </a:lnTo>
                  <a:cubicBezTo>
                    <a:pt x="495" y="893"/>
                    <a:pt x="183" y="1474"/>
                    <a:pt x="305" y="2090"/>
                  </a:cubicBezTo>
                  <a:cubicBezTo>
                    <a:pt x="400" y="2359"/>
                    <a:pt x="582" y="2594"/>
                    <a:pt x="817" y="2741"/>
                  </a:cubicBezTo>
                  <a:lnTo>
                    <a:pt x="851" y="2394"/>
                  </a:lnTo>
                  <a:cubicBezTo>
                    <a:pt x="912" y="2628"/>
                    <a:pt x="1068" y="2819"/>
                    <a:pt x="1277" y="2941"/>
                  </a:cubicBezTo>
                  <a:cubicBezTo>
                    <a:pt x="1407" y="2975"/>
                    <a:pt x="1537" y="2993"/>
                    <a:pt x="1676" y="3002"/>
                  </a:cubicBezTo>
                  <a:lnTo>
                    <a:pt x="1624" y="2837"/>
                  </a:lnTo>
                  <a:lnTo>
                    <a:pt x="1624" y="2837"/>
                  </a:lnTo>
                  <a:cubicBezTo>
                    <a:pt x="1624" y="2837"/>
                    <a:pt x="1826" y="2989"/>
                    <a:pt x="2350" y="2989"/>
                  </a:cubicBezTo>
                  <a:cubicBezTo>
                    <a:pt x="2400" y="2989"/>
                    <a:pt x="2453" y="2987"/>
                    <a:pt x="2509" y="2984"/>
                  </a:cubicBezTo>
                  <a:cubicBezTo>
                    <a:pt x="2526" y="2941"/>
                    <a:pt x="2648" y="2394"/>
                    <a:pt x="2596" y="2038"/>
                  </a:cubicBezTo>
                  <a:lnTo>
                    <a:pt x="2596" y="2038"/>
                  </a:lnTo>
                  <a:lnTo>
                    <a:pt x="2717" y="2073"/>
                  </a:lnTo>
                  <a:cubicBezTo>
                    <a:pt x="2752" y="1769"/>
                    <a:pt x="2726" y="1448"/>
                    <a:pt x="2639" y="1153"/>
                  </a:cubicBezTo>
                  <a:cubicBezTo>
                    <a:pt x="2517" y="980"/>
                    <a:pt x="2353" y="849"/>
                    <a:pt x="2162" y="780"/>
                  </a:cubicBezTo>
                  <a:lnTo>
                    <a:pt x="2431" y="728"/>
                  </a:lnTo>
                  <a:cubicBezTo>
                    <a:pt x="2300" y="554"/>
                    <a:pt x="2136" y="398"/>
                    <a:pt x="1953" y="285"/>
                  </a:cubicBezTo>
                  <a:cubicBezTo>
                    <a:pt x="1827" y="241"/>
                    <a:pt x="1697" y="218"/>
                    <a:pt x="1566" y="218"/>
                  </a:cubicBezTo>
                  <a:cubicBezTo>
                    <a:pt x="1490" y="218"/>
                    <a:pt x="1414" y="226"/>
                    <a:pt x="1337" y="242"/>
                  </a:cubicBezTo>
                  <a:lnTo>
                    <a:pt x="1511" y="77"/>
                  </a:lnTo>
                  <a:cubicBezTo>
                    <a:pt x="1392" y="36"/>
                    <a:pt x="1257" y="0"/>
                    <a:pt x="1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7"/>
            <p:cNvSpPr/>
            <p:nvPr/>
          </p:nvSpPr>
          <p:spPr>
            <a:xfrm>
              <a:off x="6363300" y="4227600"/>
              <a:ext cx="49075" cy="64675"/>
            </a:xfrm>
            <a:custGeom>
              <a:avLst/>
              <a:gdLst/>
              <a:ahLst/>
              <a:cxnLst/>
              <a:rect l="l" t="t" r="r" b="b"/>
              <a:pathLst>
                <a:path w="1963" h="2587" extrusionOk="0">
                  <a:moveTo>
                    <a:pt x="1" y="0"/>
                  </a:moveTo>
                  <a:lnTo>
                    <a:pt x="1" y="96"/>
                  </a:lnTo>
                  <a:cubicBezTo>
                    <a:pt x="166" y="96"/>
                    <a:pt x="365" y="226"/>
                    <a:pt x="608" y="495"/>
                  </a:cubicBezTo>
                  <a:lnTo>
                    <a:pt x="678" y="582"/>
                  </a:lnTo>
                  <a:cubicBezTo>
                    <a:pt x="730" y="642"/>
                    <a:pt x="791" y="712"/>
                    <a:pt x="843" y="790"/>
                  </a:cubicBezTo>
                  <a:lnTo>
                    <a:pt x="929" y="903"/>
                  </a:lnTo>
                  <a:cubicBezTo>
                    <a:pt x="999" y="1007"/>
                    <a:pt x="1077" y="1120"/>
                    <a:pt x="1155" y="1241"/>
                  </a:cubicBezTo>
                  <a:cubicBezTo>
                    <a:pt x="1172" y="1267"/>
                    <a:pt x="1190" y="1302"/>
                    <a:pt x="1207" y="1328"/>
                  </a:cubicBezTo>
                  <a:lnTo>
                    <a:pt x="1242" y="1389"/>
                  </a:lnTo>
                  <a:cubicBezTo>
                    <a:pt x="1320" y="1510"/>
                    <a:pt x="1398" y="1632"/>
                    <a:pt x="1467" y="1753"/>
                  </a:cubicBezTo>
                  <a:lnTo>
                    <a:pt x="1511" y="1822"/>
                  </a:lnTo>
                  <a:cubicBezTo>
                    <a:pt x="1754" y="2248"/>
                    <a:pt x="1945" y="2577"/>
                    <a:pt x="1945" y="2586"/>
                  </a:cubicBezTo>
                  <a:lnTo>
                    <a:pt x="1962" y="2586"/>
                  </a:lnTo>
                  <a:cubicBezTo>
                    <a:pt x="1945" y="2543"/>
                    <a:pt x="1806" y="2239"/>
                    <a:pt x="1598" y="1848"/>
                  </a:cubicBezTo>
                  <a:cubicBezTo>
                    <a:pt x="1580" y="1831"/>
                    <a:pt x="1572" y="1814"/>
                    <a:pt x="1563" y="1788"/>
                  </a:cubicBezTo>
                  <a:cubicBezTo>
                    <a:pt x="1459" y="1606"/>
                    <a:pt x="1346" y="1406"/>
                    <a:pt x="1224" y="1215"/>
                  </a:cubicBezTo>
                  <a:lnTo>
                    <a:pt x="1120" y="1050"/>
                  </a:lnTo>
                  <a:lnTo>
                    <a:pt x="1060" y="963"/>
                  </a:lnTo>
                  <a:lnTo>
                    <a:pt x="990" y="851"/>
                  </a:lnTo>
                  <a:cubicBezTo>
                    <a:pt x="895" y="712"/>
                    <a:pt x="791" y="582"/>
                    <a:pt x="686" y="451"/>
                  </a:cubicBezTo>
                  <a:cubicBezTo>
                    <a:pt x="660" y="425"/>
                    <a:pt x="634" y="399"/>
                    <a:pt x="608" y="373"/>
                  </a:cubicBezTo>
                  <a:cubicBezTo>
                    <a:pt x="391" y="148"/>
                    <a:pt x="192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7"/>
            <p:cNvSpPr/>
            <p:nvPr/>
          </p:nvSpPr>
          <p:spPr>
            <a:xfrm>
              <a:off x="6391300" y="4253850"/>
              <a:ext cx="5650" cy="35375"/>
            </a:xfrm>
            <a:custGeom>
              <a:avLst/>
              <a:gdLst/>
              <a:ahLst/>
              <a:cxnLst/>
              <a:rect l="l" t="t" r="r" b="b"/>
              <a:pathLst>
                <a:path w="226" h="1415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70"/>
                    <a:pt x="26" y="130"/>
                    <a:pt x="35" y="191"/>
                  </a:cubicBezTo>
                  <a:cubicBezTo>
                    <a:pt x="148" y="833"/>
                    <a:pt x="200" y="1415"/>
                    <a:pt x="209" y="1415"/>
                  </a:cubicBezTo>
                  <a:lnTo>
                    <a:pt x="226" y="1415"/>
                  </a:lnTo>
                  <a:cubicBezTo>
                    <a:pt x="226" y="1371"/>
                    <a:pt x="200" y="903"/>
                    <a:pt x="131" y="339"/>
                  </a:cubicBezTo>
                  <a:cubicBezTo>
                    <a:pt x="122" y="287"/>
                    <a:pt x="113" y="226"/>
                    <a:pt x="104" y="1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7"/>
            <p:cNvSpPr/>
            <p:nvPr/>
          </p:nvSpPr>
          <p:spPr>
            <a:xfrm>
              <a:off x="6378275" y="4237125"/>
              <a:ext cx="2200" cy="31700"/>
            </a:xfrm>
            <a:custGeom>
              <a:avLst/>
              <a:gdLst/>
              <a:ahLst/>
              <a:cxnLst/>
              <a:rect l="l" t="t" r="r" b="b"/>
              <a:pathLst>
                <a:path w="88" h="1268" extrusionOk="0">
                  <a:moveTo>
                    <a:pt x="9" y="1"/>
                  </a:moveTo>
                  <a:lnTo>
                    <a:pt x="9" y="122"/>
                  </a:lnTo>
                  <a:cubicBezTo>
                    <a:pt x="9" y="739"/>
                    <a:pt x="1" y="1268"/>
                    <a:pt x="1" y="1268"/>
                  </a:cubicBezTo>
                  <a:lnTo>
                    <a:pt x="18" y="1268"/>
                  </a:lnTo>
                  <a:cubicBezTo>
                    <a:pt x="18" y="1225"/>
                    <a:pt x="70" y="765"/>
                    <a:pt x="79" y="201"/>
                  </a:cubicBezTo>
                  <a:cubicBezTo>
                    <a:pt x="87" y="157"/>
                    <a:pt x="87" y="122"/>
                    <a:pt x="87" y="79"/>
                  </a:cubicBezTo>
                  <a:cubicBezTo>
                    <a:pt x="61" y="53"/>
                    <a:pt x="35" y="27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7"/>
            <p:cNvSpPr/>
            <p:nvPr/>
          </p:nvSpPr>
          <p:spPr>
            <a:xfrm>
              <a:off x="6399975" y="4271625"/>
              <a:ext cx="16300" cy="6750"/>
            </a:xfrm>
            <a:custGeom>
              <a:avLst/>
              <a:gdLst/>
              <a:ahLst/>
              <a:cxnLst/>
              <a:rect l="l" t="t" r="r" b="b"/>
              <a:pathLst>
                <a:path w="652" h="270" extrusionOk="0">
                  <a:moveTo>
                    <a:pt x="0" y="1"/>
                  </a:moveTo>
                  <a:lnTo>
                    <a:pt x="44" y="70"/>
                  </a:lnTo>
                  <a:lnTo>
                    <a:pt x="131" y="96"/>
                  </a:lnTo>
                  <a:cubicBezTo>
                    <a:pt x="434" y="200"/>
                    <a:pt x="643" y="270"/>
                    <a:pt x="643" y="270"/>
                  </a:cubicBezTo>
                  <a:lnTo>
                    <a:pt x="651" y="252"/>
                  </a:lnTo>
                  <a:cubicBezTo>
                    <a:pt x="625" y="244"/>
                    <a:pt x="408" y="140"/>
                    <a:pt x="96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7"/>
            <p:cNvSpPr/>
            <p:nvPr/>
          </p:nvSpPr>
          <p:spPr>
            <a:xfrm>
              <a:off x="6384575" y="4247550"/>
              <a:ext cx="30175" cy="15000"/>
            </a:xfrm>
            <a:custGeom>
              <a:avLst/>
              <a:gdLst/>
              <a:ahLst/>
              <a:cxnLst/>
              <a:rect l="l" t="t" r="r" b="b"/>
              <a:pathLst>
                <a:path w="1207" h="600" extrusionOk="0">
                  <a:moveTo>
                    <a:pt x="0" y="0"/>
                  </a:moveTo>
                  <a:lnTo>
                    <a:pt x="78" y="105"/>
                  </a:lnTo>
                  <a:lnTo>
                    <a:pt x="209" y="165"/>
                  </a:lnTo>
                  <a:cubicBezTo>
                    <a:pt x="755" y="391"/>
                    <a:pt x="1189" y="599"/>
                    <a:pt x="1198" y="599"/>
                  </a:cubicBezTo>
                  <a:lnTo>
                    <a:pt x="1207" y="582"/>
                  </a:lnTo>
                  <a:cubicBezTo>
                    <a:pt x="1154" y="565"/>
                    <a:pt x="703" y="313"/>
                    <a:pt x="139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7"/>
            <p:cNvSpPr/>
            <p:nvPr/>
          </p:nvSpPr>
          <p:spPr>
            <a:xfrm>
              <a:off x="5769525" y="4318800"/>
              <a:ext cx="192900" cy="166325"/>
            </a:xfrm>
            <a:custGeom>
              <a:avLst/>
              <a:gdLst/>
              <a:ahLst/>
              <a:cxnLst/>
              <a:rect l="l" t="t" r="r" b="b"/>
              <a:pathLst>
                <a:path w="7716" h="6653" extrusionOk="0">
                  <a:moveTo>
                    <a:pt x="1282" y="0"/>
                  </a:moveTo>
                  <a:cubicBezTo>
                    <a:pt x="627" y="0"/>
                    <a:pt x="1" y="1650"/>
                    <a:pt x="1" y="3181"/>
                  </a:cubicBezTo>
                  <a:cubicBezTo>
                    <a:pt x="1" y="5099"/>
                    <a:pt x="1650" y="6653"/>
                    <a:pt x="3680" y="6653"/>
                  </a:cubicBezTo>
                  <a:cubicBezTo>
                    <a:pt x="5702" y="6653"/>
                    <a:pt x="7715" y="5065"/>
                    <a:pt x="7351" y="3181"/>
                  </a:cubicBezTo>
                  <a:cubicBezTo>
                    <a:pt x="7115" y="1982"/>
                    <a:pt x="6775" y="1610"/>
                    <a:pt x="6339" y="1610"/>
                  </a:cubicBezTo>
                  <a:cubicBezTo>
                    <a:pt x="6119" y="1610"/>
                    <a:pt x="5875" y="1705"/>
                    <a:pt x="5607" y="1836"/>
                  </a:cubicBezTo>
                  <a:cubicBezTo>
                    <a:pt x="5527" y="1875"/>
                    <a:pt x="5453" y="1893"/>
                    <a:pt x="5383" y="1893"/>
                  </a:cubicBezTo>
                  <a:cubicBezTo>
                    <a:pt x="4855" y="1893"/>
                    <a:pt x="4551" y="898"/>
                    <a:pt x="3923" y="370"/>
                  </a:cubicBezTo>
                  <a:cubicBezTo>
                    <a:pt x="3718" y="199"/>
                    <a:pt x="3464" y="143"/>
                    <a:pt x="3204" y="143"/>
                  </a:cubicBezTo>
                  <a:cubicBezTo>
                    <a:pt x="2684" y="143"/>
                    <a:pt x="2137" y="369"/>
                    <a:pt x="1886" y="369"/>
                  </a:cubicBezTo>
                  <a:cubicBezTo>
                    <a:pt x="1827" y="369"/>
                    <a:pt x="1785" y="357"/>
                    <a:pt x="1762" y="327"/>
                  </a:cubicBezTo>
                  <a:cubicBezTo>
                    <a:pt x="1606" y="100"/>
                    <a:pt x="1443" y="0"/>
                    <a:pt x="1282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7"/>
            <p:cNvSpPr/>
            <p:nvPr/>
          </p:nvSpPr>
          <p:spPr>
            <a:xfrm>
              <a:off x="5763150" y="4319150"/>
              <a:ext cx="106425" cy="129075"/>
            </a:xfrm>
            <a:custGeom>
              <a:avLst/>
              <a:gdLst/>
              <a:ahLst/>
              <a:cxnLst/>
              <a:rect l="l" t="t" r="r" b="b"/>
              <a:pathLst>
                <a:path w="4257" h="5163" extrusionOk="0">
                  <a:moveTo>
                    <a:pt x="1349" y="0"/>
                  </a:moveTo>
                  <a:cubicBezTo>
                    <a:pt x="1309" y="138"/>
                    <a:pt x="1" y="5163"/>
                    <a:pt x="1464" y="5163"/>
                  </a:cubicBezTo>
                  <a:cubicBezTo>
                    <a:pt x="1561" y="5163"/>
                    <a:pt x="1670" y="5141"/>
                    <a:pt x="1792" y="5094"/>
                  </a:cubicBezTo>
                  <a:cubicBezTo>
                    <a:pt x="3770" y="4339"/>
                    <a:pt x="4256" y="2126"/>
                    <a:pt x="3519" y="1276"/>
                  </a:cubicBezTo>
                  <a:cubicBezTo>
                    <a:pt x="2911" y="573"/>
                    <a:pt x="2547" y="634"/>
                    <a:pt x="1948" y="547"/>
                  </a:cubicBezTo>
                  <a:cubicBezTo>
                    <a:pt x="1349" y="460"/>
                    <a:pt x="1349" y="0"/>
                    <a:pt x="1349" y="0"/>
                  </a:cubicBezTo>
                  <a:close/>
                </a:path>
              </a:pathLst>
            </a:custGeom>
            <a:solidFill>
              <a:srgbClr val="ED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7"/>
            <p:cNvSpPr/>
            <p:nvPr/>
          </p:nvSpPr>
          <p:spPr>
            <a:xfrm>
              <a:off x="5696000" y="4292425"/>
              <a:ext cx="160550" cy="160425"/>
            </a:xfrm>
            <a:custGeom>
              <a:avLst/>
              <a:gdLst/>
              <a:ahLst/>
              <a:cxnLst/>
              <a:rect l="l" t="t" r="r" b="b"/>
              <a:pathLst>
                <a:path w="6422" h="6417" extrusionOk="0">
                  <a:moveTo>
                    <a:pt x="2751" y="0"/>
                  </a:moveTo>
                  <a:cubicBezTo>
                    <a:pt x="2394" y="0"/>
                    <a:pt x="1972" y="156"/>
                    <a:pt x="1571" y="436"/>
                  </a:cubicBezTo>
                  <a:lnTo>
                    <a:pt x="1536" y="462"/>
                  </a:lnTo>
                  <a:lnTo>
                    <a:pt x="1493" y="488"/>
                  </a:lnTo>
                  <a:cubicBezTo>
                    <a:pt x="1423" y="540"/>
                    <a:pt x="1354" y="592"/>
                    <a:pt x="1284" y="653"/>
                  </a:cubicBezTo>
                  <a:lnTo>
                    <a:pt x="1258" y="679"/>
                  </a:lnTo>
                  <a:cubicBezTo>
                    <a:pt x="556" y="1303"/>
                    <a:pt x="0" y="2301"/>
                    <a:pt x="174" y="3438"/>
                  </a:cubicBezTo>
                  <a:cubicBezTo>
                    <a:pt x="200" y="3655"/>
                    <a:pt x="260" y="3855"/>
                    <a:pt x="339" y="4063"/>
                  </a:cubicBezTo>
                  <a:cubicBezTo>
                    <a:pt x="356" y="4124"/>
                    <a:pt x="382" y="4184"/>
                    <a:pt x="417" y="4254"/>
                  </a:cubicBezTo>
                  <a:cubicBezTo>
                    <a:pt x="1185" y="5952"/>
                    <a:pt x="2342" y="6416"/>
                    <a:pt x="3291" y="6416"/>
                  </a:cubicBezTo>
                  <a:cubicBezTo>
                    <a:pt x="3767" y="6416"/>
                    <a:pt x="4191" y="6299"/>
                    <a:pt x="4487" y="6163"/>
                  </a:cubicBezTo>
                  <a:cubicBezTo>
                    <a:pt x="5528" y="5677"/>
                    <a:pt x="6422" y="4323"/>
                    <a:pt x="6153" y="3022"/>
                  </a:cubicBezTo>
                  <a:cubicBezTo>
                    <a:pt x="6118" y="2848"/>
                    <a:pt x="6057" y="2675"/>
                    <a:pt x="5979" y="2510"/>
                  </a:cubicBezTo>
                  <a:cubicBezTo>
                    <a:pt x="5970" y="2492"/>
                    <a:pt x="5962" y="2466"/>
                    <a:pt x="5944" y="2440"/>
                  </a:cubicBezTo>
                  <a:cubicBezTo>
                    <a:pt x="5823" y="2197"/>
                    <a:pt x="5615" y="1998"/>
                    <a:pt x="5372" y="1876"/>
                  </a:cubicBezTo>
                  <a:cubicBezTo>
                    <a:pt x="5207" y="1798"/>
                    <a:pt x="5033" y="1763"/>
                    <a:pt x="4851" y="1755"/>
                  </a:cubicBezTo>
                  <a:cubicBezTo>
                    <a:pt x="4565" y="1746"/>
                    <a:pt x="4313" y="1555"/>
                    <a:pt x="4218" y="1286"/>
                  </a:cubicBezTo>
                  <a:cubicBezTo>
                    <a:pt x="4035" y="757"/>
                    <a:pt x="3662" y="332"/>
                    <a:pt x="3168" y="89"/>
                  </a:cubicBezTo>
                  <a:cubicBezTo>
                    <a:pt x="3045" y="29"/>
                    <a:pt x="2904" y="0"/>
                    <a:pt x="2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7"/>
            <p:cNvSpPr/>
            <p:nvPr/>
          </p:nvSpPr>
          <p:spPr>
            <a:xfrm>
              <a:off x="5697100" y="4305400"/>
              <a:ext cx="156200" cy="135675"/>
            </a:xfrm>
            <a:custGeom>
              <a:avLst/>
              <a:gdLst/>
              <a:ahLst/>
              <a:cxnLst/>
              <a:rect l="l" t="t" r="r" b="b"/>
              <a:pathLst>
                <a:path w="6248" h="5427" extrusionOk="0">
                  <a:moveTo>
                    <a:pt x="2809" y="0"/>
                  </a:moveTo>
                  <a:cubicBezTo>
                    <a:pt x="1748" y="0"/>
                    <a:pt x="1" y="1697"/>
                    <a:pt x="824" y="3631"/>
                  </a:cubicBezTo>
                  <a:cubicBezTo>
                    <a:pt x="1417" y="5022"/>
                    <a:pt x="2528" y="5426"/>
                    <a:pt x="3400" y="5426"/>
                  </a:cubicBezTo>
                  <a:cubicBezTo>
                    <a:pt x="3779" y="5426"/>
                    <a:pt x="4112" y="5350"/>
                    <a:pt x="4338" y="5245"/>
                  </a:cubicBezTo>
                  <a:cubicBezTo>
                    <a:pt x="5336" y="4785"/>
                    <a:pt x="6248" y="3336"/>
                    <a:pt x="5683" y="2138"/>
                  </a:cubicBezTo>
                  <a:cubicBezTo>
                    <a:pt x="5449" y="1644"/>
                    <a:pt x="5137" y="1444"/>
                    <a:pt x="4738" y="1444"/>
                  </a:cubicBezTo>
                  <a:cubicBezTo>
                    <a:pt x="4486" y="1444"/>
                    <a:pt x="4243" y="1331"/>
                    <a:pt x="4078" y="1140"/>
                  </a:cubicBezTo>
                  <a:cubicBezTo>
                    <a:pt x="3835" y="897"/>
                    <a:pt x="3679" y="333"/>
                    <a:pt x="3150" y="73"/>
                  </a:cubicBezTo>
                  <a:cubicBezTo>
                    <a:pt x="3049" y="24"/>
                    <a:pt x="2934" y="0"/>
                    <a:pt x="2809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7"/>
            <p:cNvSpPr/>
            <p:nvPr/>
          </p:nvSpPr>
          <p:spPr>
            <a:xfrm>
              <a:off x="5721125" y="4326075"/>
              <a:ext cx="67750" cy="86000"/>
            </a:xfrm>
            <a:custGeom>
              <a:avLst/>
              <a:gdLst/>
              <a:ahLst/>
              <a:cxnLst/>
              <a:rect l="l" t="t" r="r" b="b"/>
              <a:pathLst>
                <a:path w="2710" h="3440" extrusionOk="0">
                  <a:moveTo>
                    <a:pt x="1867" y="1"/>
                  </a:moveTo>
                  <a:cubicBezTo>
                    <a:pt x="1214" y="1"/>
                    <a:pt x="1" y="1134"/>
                    <a:pt x="262" y="2309"/>
                  </a:cubicBezTo>
                  <a:cubicBezTo>
                    <a:pt x="462" y="3203"/>
                    <a:pt x="740" y="3440"/>
                    <a:pt x="973" y="3440"/>
                  </a:cubicBezTo>
                  <a:cubicBezTo>
                    <a:pt x="1105" y="3440"/>
                    <a:pt x="1222" y="3365"/>
                    <a:pt x="1303" y="3290"/>
                  </a:cubicBezTo>
                  <a:cubicBezTo>
                    <a:pt x="1529" y="3081"/>
                    <a:pt x="2709" y="1814"/>
                    <a:pt x="2397" y="1606"/>
                  </a:cubicBezTo>
                  <a:cubicBezTo>
                    <a:pt x="2392" y="1603"/>
                    <a:pt x="2386" y="1601"/>
                    <a:pt x="2379" y="1601"/>
                  </a:cubicBezTo>
                  <a:cubicBezTo>
                    <a:pt x="2226" y="1601"/>
                    <a:pt x="1724" y="2477"/>
                    <a:pt x="1535" y="2477"/>
                  </a:cubicBezTo>
                  <a:cubicBezTo>
                    <a:pt x="1519" y="2477"/>
                    <a:pt x="1505" y="2470"/>
                    <a:pt x="1494" y="2457"/>
                  </a:cubicBezTo>
                  <a:cubicBezTo>
                    <a:pt x="1347" y="2274"/>
                    <a:pt x="1130" y="1216"/>
                    <a:pt x="2206" y="1077"/>
                  </a:cubicBezTo>
                  <a:cubicBezTo>
                    <a:pt x="2206" y="1077"/>
                    <a:pt x="2588" y="712"/>
                    <a:pt x="2171" y="140"/>
                  </a:cubicBezTo>
                  <a:cubicBezTo>
                    <a:pt x="2101" y="44"/>
                    <a:pt x="1995" y="1"/>
                    <a:pt x="1867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7"/>
            <p:cNvSpPr/>
            <p:nvPr/>
          </p:nvSpPr>
          <p:spPr>
            <a:xfrm>
              <a:off x="5760200" y="4361550"/>
              <a:ext cx="73350" cy="70075"/>
            </a:xfrm>
            <a:custGeom>
              <a:avLst/>
              <a:gdLst/>
              <a:ahLst/>
              <a:cxnLst/>
              <a:rect l="l" t="t" r="r" b="b"/>
              <a:pathLst>
                <a:path w="2934" h="2803" extrusionOk="0">
                  <a:moveTo>
                    <a:pt x="2005" y="0"/>
                  </a:moveTo>
                  <a:cubicBezTo>
                    <a:pt x="1763" y="0"/>
                    <a:pt x="1519" y="96"/>
                    <a:pt x="1337" y="283"/>
                  </a:cubicBezTo>
                  <a:cubicBezTo>
                    <a:pt x="747" y="907"/>
                    <a:pt x="1" y="2088"/>
                    <a:pt x="365" y="2539"/>
                  </a:cubicBezTo>
                  <a:cubicBezTo>
                    <a:pt x="510" y="2720"/>
                    <a:pt x="709" y="2802"/>
                    <a:pt x="934" y="2802"/>
                  </a:cubicBezTo>
                  <a:cubicBezTo>
                    <a:pt x="1507" y="2802"/>
                    <a:pt x="2249" y="2269"/>
                    <a:pt x="2691" y="1471"/>
                  </a:cubicBezTo>
                  <a:cubicBezTo>
                    <a:pt x="2934" y="1020"/>
                    <a:pt x="2856" y="474"/>
                    <a:pt x="2639" y="265"/>
                  </a:cubicBezTo>
                  <a:cubicBezTo>
                    <a:pt x="2465" y="87"/>
                    <a:pt x="2236" y="0"/>
                    <a:pt x="2005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7"/>
            <p:cNvSpPr/>
            <p:nvPr/>
          </p:nvSpPr>
          <p:spPr>
            <a:xfrm>
              <a:off x="5774875" y="4359750"/>
              <a:ext cx="33300" cy="36525"/>
            </a:xfrm>
            <a:custGeom>
              <a:avLst/>
              <a:gdLst/>
              <a:ahLst/>
              <a:cxnLst/>
              <a:rect l="l" t="t" r="r" b="b"/>
              <a:pathLst>
                <a:path w="1332" h="1461" extrusionOk="0">
                  <a:moveTo>
                    <a:pt x="1111" y="1"/>
                  </a:moveTo>
                  <a:cubicBezTo>
                    <a:pt x="509" y="1"/>
                    <a:pt x="0" y="1066"/>
                    <a:pt x="14" y="1066"/>
                  </a:cubicBezTo>
                  <a:cubicBezTo>
                    <a:pt x="15" y="1066"/>
                    <a:pt x="20" y="1058"/>
                    <a:pt x="30" y="1040"/>
                  </a:cubicBezTo>
                  <a:cubicBezTo>
                    <a:pt x="74" y="955"/>
                    <a:pt x="120" y="915"/>
                    <a:pt x="165" y="915"/>
                  </a:cubicBezTo>
                  <a:cubicBezTo>
                    <a:pt x="252" y="915"/>
                    <a:pt x="334" y="1065"/>
                    <a:pt x="386" y="1318"/>
                  </a:cubicBezTo>
                  <a:cubicBezTo>
                    <a:pt x="406" y="1418"/>
                    <a:pt x="461" y="1460"/>
                    <a:pt x="529" y="1460"/>
                  </a:cubicBezTo>
                  <a:cubicBezTo>
                    <a:pt x="722" y="1460"/>
                    <a:pt x="1020" y="1124"/>
                    <a:pt x="950" y="797"/>
                  </a:cubicBezTo>
                  <a:cubicBezTo>
                    <a:pt x="854" y="355"/>
                    <a:pt x="1332" y="51"/>
                    <a:pt x="1332" y="51"/>
                  </a:cubicBezTo>
                  <a:cubicBezTo>
                    <a:pt x="1257" y="16"/>
                    <a:pt x="1183" y="1"/>
                    <a:pt x="111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7"/>
            <p:cNvSpPr/>
            <p:nvPr/>
          </p:nvSpPr>
          <p:spPr>
            <a:xfrm>
              <a:off x="5731675" y="4335300"/>
              <a:ext cx="43750" cy="61050"/>
            </a:xfrm>
            <a:custGeom>
              <a:avLst/>
              <a:gdLst/>
              <a:ahLst/>
              <a:cxnLst/>
              <a:rect l="l" t="t" r="r" b="b"/>
              <a:pathLst>
                <a:path w="1750" h="2442" extrusionOk="0">
                  <a:moveTo>
                    <a:pt x="1292" y="0"/>
                  </a:moveTo>
                  <a:cubicBezTo>
                    <a:pt x="860" y="0"/>
                    <a:pt x="1" y="599"/>
                    <a:pt x="22" y="1402"/>
                  </a:cubicBezTo>
                  <a:cubicBezTo>
                    <a:pt x="43" y="2198"/>
                    <a:pt x="439" y="2442"/>
                    <a:pt x="661" y="2442"/>
                  </a:cubicBezTo>
                  <a:cubicBezTo>
                    <a:pt x="717" y="2442"/>
                    <a:pt x="761" y="2426"/>
                    <a:pt x="786" y="2400"/>
                  </a:cubicBezTo>
                  <a:cubicBezTo>
                    <a:pt x="916" y="2261"/>
                    <a:pt x="413" y="1489"/>
                    <a:pt x="725" y="1055"/>
                  </a:cubicBezTo>
                  <a:cubicBezTo>
                    <a:pt x="1029" y="630"/>
                    <a:pt x="1272" y="612"/>
                    <a:pt x="1272" y="612"/>
                  </a:cubicBezTo>
                  <a:cubicBezTo>
                    <a:pt x="1272" y="612"/>
                    <a:pt x="1749" y="378"/>
                    <a:pt x="1489" y="74"/>
                  </a:cubicBezTo>
                  <a:cubicBezTo>
                    <a:pt x="1447" y="24"/>
                    <a:pt x="1378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7"/>
            <p:cNvSpPr/>
            <p:nvPr/>
          </p:nvSpPr>
          <p:spPr>
            <a:xfrm>
              <a:off x="5748175" y="4384625"/>
              <a:ext cx="7925" cy="7150"/>
            </a:xfrm>
            <a:custGeom>
              <a:avLst/>
              <a:gdLst/>
              <a:ahLst/>
              <a:cxnLst/>
              <a:rect l="l" t="t" r="r" b="b"/>
              <a:pathLst>
                <a:path w="317" h="286" extrusionOk="0">
                  <a:moveTo>
                    <a:pt x="162" y="1"/>
                  </a:moveTo>
                  <a:cubicBezTo>
                    <a:pt x="105" y="1"/>
                    <a:pt x="50" y="34"/>
                    <a:pt x="30" y="97"/>
                  </a:cubicBezTo>
                  <a:cubicBezTo>
                    <a:pt x="0" y="188"/>
                    <a:pt x="69" y="286"/>
                    <a:pt x="162" y="286"/>
                  </a:cubicBezTo>
                  <a:cubicBezTo>
                    <a:pt x="176" y="286"/>
                    <a:pt x="190" y="284"/>
                    <a:pt x="204" y="279"/>
                  </a:cubicBezTo>
                  <a:cubicBezTo>
                    <a:pt x="282" y="236"/>
                    <a:pt x="317" y="141"/>
                    <a:pt x="282" y="63"/>
                  </a:cubicBezTo>
                  <a:cubicBezTo>
                    <a:pt x="252" y="21"/>
                    <a:pt x="206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7"/>
            <p:cNvSpPr/>
            <p:nvPr/>
          </p:nvSpPr>
          <p:spPr>
            <a:xfrm>
              <a:off x="5738950" y="4359175"/>
              <a:ext cx="9775" cy="7600"/>
            </a:xfrm>
            <a:custGeom>
              <a:avLst/>
              <a:gdLst/>
              <a:ahLst/>
              <a:cxnLst/>
              <a:rect l="l" t="t" r="r" b="b"/>
              <a:pathLst>
                <a:path w="391" h="304" extrusionOk="0">
                  <a:moveTo>
                    <a:pt x="168" y="0"/>
                  </a:moveTo>
                  <a:cubicBezTo>
                    <a:pt x="117" y="0"/>
                    <a:pt x="67" y="23"/>
                    <a:pt x="35" y="65"/>
                  </a:cubicBezTo>
                  <a:cubicBezTo>
                    <a:pt x="0" y="126"/>
                    <a:pt x="44" y="221"/>
                    <a:pt x="130" y="274"/>
                  </a:cubicBezTo>
                  <a:cubicBezTo>
                    <a:pt x="158" y="294"/>
                    <a:pt x="191" y="304"/>
                    <a:pt x="224" y="304"/>
                  </a:cubicBezTo>
                  <a:cubicBezTo>
                    <a:pt x="274" y="304"/>
                    <a:pt x="325" y="281"/>
                    <a:pt x="356" y="239"/>
                  </a:cubicBezTo>
                  <a:cubicBezTo>
                    <a:pt x="391" y="178"/>
                    <a:pt x="347" y="83"/>
                    <a:pt x="261" y="31"/>
                  </a:cubicBezTo>
                  <a:cubicBezTo>
                    <a:pt x="233" y="10"/>
                    <a:pt x="200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7"/>
            <p:cNvSpPr/>
            <p:nvPr/>
          </p:nvSpPr>
          <p:spPr>
            <a:xfrm>
              <a:off x="5742850" y="4372475"/>
              <a:ext cx="7400" cy="5150"/>
            </a:xfrm>
            <a:custGeom>
              <a:avLst/>
              <a:gdLst/>
              <a:ahLst/>
              <a:cxnLst/>
              <a:rect l="l" t="t" r="r" b="b"/>
              <a:pathLst>
                <a:path w="296" h="206" extrusionOk="0">
                  <a:moveTo>
                    <a:pt x="163" y="1"/>
                  </a:moveTo>
                  <a:cubicBezTo>
                    <a:pt x="155" y="1"/>
                    <a:pt x="147" y="1"/>
                    <a:pt x="139" y="2"/>
                  </a:cubicBezTo>
                  <a:cubicBezTo>
                    <a:pt x="61" y="19"/>
                    <a:pt x="1" y="71"/>
                    <a:pt x="9" y="123"/>
                  </a:cubicBezTo>
                  <a:cubicBezTo>
                    <a:pt x="17" y="167"/>
                    <a:pt x="67" y="205"/>
                    <a:pt x="130" y="205"/>
                  </a:cubicBezTo>
                  <a:cubicBezTo>
                    <a:pt x="142" y="205"/>
                    <a:pt x="153" y="204"/>
                    <a:pt x="165" y="201"/>
                  </a:cubicBezTo>
                  <a:cubicBezTo>
                    <a:pt x="243" y="193"/>
                    <a:pt x="296" y="141"/>
                    <a:pt x="296" y="89"/>
                  </a:cubicBezTo>
                  <a:cubicBezTo>
                    <a:pt x="288" y="34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7"/>
            <p:cNvSpPr/>
            <p:nvPr/>
          </p:nvSpPr>
          <p:spPr>
            <a:xfrm>
              <a:off x="5756625" y="4343525"/>
              <a:ext cx="6650" cy="5225"/>
            </a:xfrm>
            <a:custGeom>
              <a:avLst/>
              <a:gdLst/>
              <a:ahLst/>
              <a:cxnLst/>
              <a:rect l="l" t="t" r="r" b="b"/>
              <a:pathLst>
                <a:path w="266" h="209" extrusionOk="0">
                  <a:moveTo>
                    <a:pt x="127" y="1"/>
                  </a:moveTo>
                  <a:cubicBezTo>
                    <a:pt x="56" y="1"/>
                    <a:pt x="1" y="69"/>
                    <a:pt x="31" y="145"/>
                  </a:cubicBezTo>
                  <a:cubicBezTo>
                    <a:pt x="49" y="187"/>
                    <a:pt x="93" y="208"/>
                    <a:pt x="138" y="208"/>
                  </a:cubicBezTo>
                  <a:cubicBezTo>
                    <a:pt x="158" y="208"/>
                    <a:pt x="178" y="204"/>
                    <a:pt x="196" y="197"/>
                  </a:cubicBezTo>
                  <a:cubicBezTo>
                    <a:pt x="265" y="145"/>
                    <a:pt x="248" y="32"/>
                    <a:pt x="161" y="6"/>
                  </a:cubicBezTo>
                  <a:cubicBezTo>
                    <a:pt x="150" y="2"/>
                    <a:pt x="138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7"/>
            <p:cNvSpPr/>
            <p:nvPr/>
          </p:nvSpPr>
          <p:spPr>
            <a:xfrm>
              <a:off x="5751300" y="4355575"/>
              <a:ext cx="6975" cy="5200"/>
            </a:xfrm>
            <a:custGeom>
              <a:avLst/>
              <a:gdLst/>
              <a:ahLst/>
              <a:cxnLst/>
              <a:rect l="l" t="t" r="r" b="b"/>
              <a:pathLst>
                <a:path w="279" h="208" extrusionOk="0">
                  <a:moveTo>
                    <a:pt x="140" y="1"/>
                  </a:moveTo>
                  <a:cubicBezTo>
                    <a:pt x="44" y="1"/>
                    <a:pt x="1" y="96"/>
                    <a:pt x="53" y="175"/>
                  </a:cubicBezTo>
                  <a:cubicBezTo>
                    <a:pt x="75" y="196"/>
                    <a:pt x="105" y="207"/>
                    <a:pt x="137" y="207"/>
                  </a:cubicBezTo>
                  <a:cubicBezTo>
                    <a:pt x="168" y="207"/>
                    <a:pt x="201" y="196"/>
                    <a:pt x="227" y="175"/>
                  </a:cubicBezTo>
                  <a:cubicBezTo>
                    <a:pt x="279" y="96"/>
                    <a:pt x="227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7"/>
            <p:cNvSpPr/>
            <p:nvPr/>
          </p:nvSpPr>
          <p:spPr>
            <a:xfrm>
              <a:off x="5766925" y="4340950"/>
              <a:ext cx="5250" cy="5875"/>
            </a:xfrm>
            <a:custGeom>
              <a:avLst/>
              <a:gdLst/>
              <a:ahLst/>
              <a:cxnLst/>
              <a:rect l="l" t="t" r="r" b="b"/>
              <a:pathLst>
                <a:path w="210" h="235" extrusionOk="0">
                  <a:moveTo>
                    <a:pt x="84" y="0"/>
                  </a:moveTo>
                  <a:cubicBezTo>
                    <a:pt x="77" y="0"/>
                    <a:pt x="69" y="2"/>
                    <a:pt x="61" y="5"/>
                  </a:cubicBezTo>
                  <a:cubicBezTo>
                    <a:pt x="18" y="39"/>
                    <a:pt x="1" y="100"/>
                    <a:pt x="27" y="143"/>
                  </a:cubicBezTo>
                  <a:cubicBezTo>
                    <a:pt x="42" y="195"/>
                    <a:pt x="88" y="234"/>
                    <a:pt x="128" y="234"/>
                  </a:cubicBezTo>
                  <a:cubicBezTo>
                    <a:pt x="135" y="234"/>
                    <a:pt x="142" y="233"/>
                    <a:pt x="148" y="230"/>
                  </a:cubicBezTo>
                  <a:cubicBezTo>
                    <a:pt x="192" y="195"/>
                    <a:pt x="209" y="135"/>
                    <a:pt x="183" y="91"/>
                  </a:cubicBezTo>
                  <a:cubicBezTo>
                    <a:pt x="161" y="34"/>
                    <a:pt x="122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7"/>
            <p:cNvSpPr/>
            <p:nvPr/>
          </p:nvSpPr>
          <p:spPr>
            <a:xfrm>
              <a:off x="5770625" y="4369275"/>
              <a:ext cx="51575" cy="52025"/>
            </a:xfrm>
            <a:custGeom>
              <a:avLst/>
              <a:gdLst/>
              <a:ahLst/>
              <a:cxnLst/>
              <a:rect l="l" t="t" r="r" b="b"/>
              <a:pathLst>
                <a:path w="2063" h="2081" extrusionOk="0">
                  <a:moveTo>
                    <a:pt x="1792" y="0"/>
                  </a:moveTo>
                  <a:cubicBezTo>
                    <a:pt x="1756" y="0"/>
                    <a:pt x="1718" y="11"/>
                    <a:pt x="1684" y="26"/>
                  </a:cubicBezTo>
                  <a:cubicBezTo>
                    <a:pt x="1519" y="95"/>
                    <a:pt x="1658" y="1015"/>
                    <a:pt x="1206" y="1284"/>
                  </a:cubicBezTo>
                  <a:cubicBezTo>
                    <a:pt x="921" y="1454"/>
                    <a:pt x="726" y="1485"/>
                    <a:pt x="621" y="1485"/>
                  </a:cubicBezTo>
                  <a:cubicBezTo>
                    <a:pt x="560" y="1485"/>
                    <a:pt x="530" y="1475"/>
                    <a:pt x="530" y="1475"/>
                  </a:cubicBezTo>
                  <a:cubicBezTo>
                    <a:pt x="530" y="1475"/>
                    <a:pt x="0" y="1501"/>
                    <a:pt x="104" y="1874"/>
                  </a:cubicBezTo>
                  <a:cubicBezTo>
                    <a:pt x="143" y="2001"/>
                    <a:pt x="326" y="2080"/>
                    <a:pt x="563" y="2080"/>
                  </a:cubicBezTo>
                  <a:cubicBezTo>
                    <a:pt x="1024" y="2080"/>
                    <a:pt x="1689" y="1779"/>
                    <a:pt x="1883" y="937"/>
                  </a:cubicBezTo>
                  <a:cubicBezTo>
                    <a:pt x="2063" y="165"/>
                    <a:pt x="1935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7"/>
            <p:cNvSpPr/>
            <p:nvPr/>
          </p:nvSpPr>
          <p:spPr>
            <a:xfrm>
              <a:off x="5805325" y="4372625"/>
              <a:ext cx="9800" cy="6950"/>
            </a:xfrm>
            <a:custGeom>
              <a:avLst/>
              <a:gdLst/>
              <a:ahLst/>
              <a:cxnLst/>
              <a:rect l="l" t="t" r="r" b="b"/>
              <a:pathLst>
                <a:path w="392" h="278" extrusionOk="0">
                  <a:moveTo>
                    <a:pt x="211" y="1"/>
                  </a:moveTo>
                  <a:cubicBezTo>
                    <a:pt x="196" y="1"/>
                    <a:pt x="181" y="2"/>
                    <a:pt x="166" y="5"/>
                  </a:cubicBezTo>
                  <a:cubicBezTo>
                    <a:pt x="70" y="31"/>
                    <a:pt x="1" y="100"/>
                    <a:pt x="9" y="169"/>
                  </a:cubicBezTo>
                  <a:cubicBezTo>
                    <a:pt x="24" y="236"/>
                    <a:pt x="89" y="277"/>
                    <a:pt x="173" y="277"/>
                  </a:cubicBezTo>
                  <a:cubicBezTo>
                    <a:pt x="187" y="277"/>
                    <a:pt x="202" y="276"/>
                    <a:pt x="218" y="274"/>
                  </a:cubicBezTo>
                  <a:cubicBezTo>
                    <a:pt x="322" y="248"/>
                    <a:pt x="391" y="178"/>
                    <a:pt x="374" y="100"/>
                  </a:cubicBezTo>
                  <a:cubicBezTo>
                    <a:pt x="366" y="41"/>
                    <a:pt x="296" y="1"/>
                    <a:pt x="211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7"/>
            <p:cNvSpPr/>
            <p:nvPr/>
          </p:nvSpPr>
          <p:spPr>
            <a:xfrm>
              <a:off x="5801425" y="4398600"/>
              <a:ext cx="8800" cy="6800"/>
            </a:xfrm>
            <a:custGeom>
              <a:avLst/>
              <a:gdLst/>
              <a:ahLst/>
              <a:cxnLst/>
              <a:rect l="l" t="t" r="r" b="b"/>
              <a:pathLst>
                <a:path w="352" h="272" extrusionOk="0">
                  <a:moveTo>
                    <a:pt x="167" y="0"/>
                  </a:moveTo>
                  <a:cubicBezTo>
                    <a:pt x="143" y="0"/>
                    <a:pt x="119" y="5"/>
                    <a:pt x="96" y="16"/>
                  </a:cubicBezTo>
                  <a:cubicBezTo>
                    <a:pt x="1" y="85"/>
                    <a:pt x="27" y="232"/>
                    <a:pt x="139" y="267"/>
                  </a:cubicBezTo>
                  <a:cubicBezTo>
                    <a:pt x="151" y="270"/>
                    <a:pt x="163" y="271"/>
                    <a:pt x="175" y="271"/>
                  </a:cubicBezTo>
                  <a:cubicBezTo>
                    <a:pt x="273" y="271"/>
                    <a:pt x="352" y="178"/>
                    <a:pt x="313" y="85"/>
                  </a:cubicBezTo>
                  <a:cubicBezTo>
                    <a:pt x="282" y="30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7"/>
            <p:cNvSpPr/>
            <p:nvPr/>
          </p:nvSpPr>
          <p:spPr>
            <a:xfrm>
              <a:off x="5805125" y="4387775"/>
              <a:ext cx="7600" cy="5400"/>
            </a:xfrm>
            <a:custGeom>
              <a:avLst/>
              <a:gdLst/>
              <a:ahLst/>
              <a:cxnLst/>
              <a:rect l="l" t="t" r="r" b="b"/>
              <a:pathLst>
                <a:path w="304" h="216" extrusionOk="0">
                  <a:moveTo>
                    <a:pt x="135" y="1"/>
                  </a:moveTo>
                  <a:cubicBezTo>
                    <a:pt x="77" y="1"/>
                    <a:pt x="31" y="26"/>
                    <a:pt x="17" y="67"/>
                  </a:cubicBezTo>
                  <a:cubicBezTo>
                    <a:pt x="0" y="119"/>
                    <a:pt x="52" y="180"/>
                    <a:pt x="130" y="206"/>
                  </a:cubicBezTo>
                  <a:cubicBezTo>
                    <a:pt x="146" y="212"/>
                    <a:pt x="163" y="216"/>
                    <a:pt x="179" y="216"/>
                  </a:cubicBezTo>
                  <a:cubicBezTo>
                    <a:pt x="224" y="216"/>
                    <a:pt x="267" y="190"/>
                    <a:pt x="286" y="145"/>
                  </a:cubicBezTo>
                  <a:cubicBezTo>
                    <a:pt x="304" y="93"/>
                    <a:pt x="260" y="32"/>
                    <a:pt x="182" y="6"/>
                  </a:cubicBezTo>
                  <a:cubicBezTo>
                    <a:pt x="166" y="2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7"/>
            <p:cNvSpPr/>
            <p:nvPr/>
          </p:nvSpPr>
          <p:spPr>
            <a:xfrm>
              <a:off x="5782325" y="4408875"/>
              <a:ext cx="6100" cy="6925"/>
            </a:xfrm>
            <a:custGeom>
              <a:avLst/>
              <a:gdLst/>
              <a:ahLst/>
              <a:cxnLst/>
              <a:rect l="l" t="t" r="r" b="b"/>
              <a:pathLst>
                <a:path w="244" h="277" extrusionOk="0">
                  <a:moveTo>
                    <a:pt x="117" y="0"/>
                  </a:moveTo>
                  <a:cubicBezTo>
                    <a:pt x="110" y="0"/>
                    <a:pt x="103" y="1"/>
                    <a:pt x="96" y="4"/>
                  </a:cubicBezTo>
                  <a:cubicBezTo>
                    <a:pt x="36" y="30"/>
                    <a:pt x="1" y="99"/>
                    <a:pt x="27" y="160"/>
                  </a:cubicBezTo>
                  <a:cubicBezTo>
                    <a:pt x="50" y="228"/>
                    <a:pt x="92" y="276"/>
                    <a:pt x="137" y="276"/>
                  </a:cubicBezTo>
                  <a:cubicBezTo>
                    <a:pt x="144" y="276"/>
                    <a:pt x="150" y="275"/>
                    <a:pt x="157" y="273"/>
                  </a:cubicBezTo>
                  <a:cubicBezTo>
                    <a:pt x="218" y="264"/>
                    <a:pt x="244" y="195"/>
                    <a:pt x="226" y="117"/>
                  </a:cubicBezTo>
                  <a:cubicBezTo>
                    <a:pt x="211" y="49"/>
                    <a:pt x="163" y="0"/>
                    <a:pt x="117" y="0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7"/>
            <p:cNvSpPr/>
            <p:nvPr/>
          </p:nvSpPr>
          <p:spPr>
            <a:xfrm>
              <a:off x="5791875" y="4400025"/>
              <a:ext cx="6550" cy="6600"/>
            </a:xfrm>
            <a:custGeom>
              <a:avLst/>
              <a:gdLst/>
              <a:ahLst/>
              <a:cxnLst/>
              <a:rect l="l" t="t" r="r" b="b"/>
              <a:pathLst>
                <a:path w="262" h="264" extrusionOk="0">
                  <a:moveTo>
                    <a:pt x="104" y="1"/>
                  </a:moveTo>
                  <a:cubicBezTo>
                    <a:pt x="89" y="1"/>
                    <a:pt x="75" y="4"/>
                    <a:pt x="61" y="11"/>
                  </a:cubicBezTo>
                  <a:cubicBezTo>
                    <a:pt x="9" y="54"/>
                    <a:pt x="1" y="132"/>
                    <a:pt x="44" y="184"/>
                  </a:cubicBezTo>
                  <a:cubicBezTo>
                    <a:pt x="70" y="236"/>
                    <a:pt x="115" y="263"/>
                    <a:pt x="158" y="263"/>
                  </a:cubicBezTo>
                  <a:cubicBezTo>
                    <a:pt x="173" y="263"/>
                    <a:pt x="187" y="260"/>
                    <a:pt x="200" y="254"/>
                  </a:cubicBezTo>
                  <a:cubicBezTo>
                    <a:pt x="252" y="210"/>
                    <a:pt x="261" y="132"/>
                    <a:pt x="218" y="80"/>
                  </a:cubicBezTo>
                  <a:cubicBezTo>
                    <a:pt x="192" y="28"/>
                    <a:pt x="147" y="1"/>
                    <a:pt x="104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7"/>
            <p:cNvSpPr/>
            <p:nvPr/>
          </p:nvSpPr>
          <p:spPr>
            <a:xfrm>
              <a:off x="5773225" y="4406750"/>
              <a:ext cx="4350" cy="5950"/>
            </a:xfrm>
            <a:custGeom>
              <a:avLst/>
              <a:gdLst/>
              <a:ahLst/>
              <a:cxnLst/>
              <a:rect l="l" t="t" r="r" b="b"/>
              <a:pathLst>
                <a:path w="174" h="238" extrusionOk="0">
                  <a:moveTo>
                    <a:pt x="86" y="1"/>
                  </a:moveTo>
                  <a:cubicBezTo>
                    <a:pt x="46" y="1"/>
                    <a:pt x="8" y="50"/>
                    <a:pt x="0" y="115"/>
                  </a:cubicBezTo>
                  <a:cubicBezTo>
                    <a:pt x="0" y="175"/>
                    <a:pt x="35" y="228"/>
                    <a:pt x="79" y="236"/>
                  </a:cubicBezTo>
                  <a:cubicBezTo>
                    <a:pt x="82" y="237"/>
                    <a:pt x="86" y="237"/>
                    <a:pt x="90" y="237"/>
                  </a:cubicBezTo>
                  <a:cubicBezTo>
                    <a:pt x="137" y="237"/>
                    <a:pt x="174" y="188"/>
                    <a:pt x="174" y="132"/>
                  </a:cubicBezTo>
                  <a:cubicBezTo>
                    <a:pt x="174" y="63"/>
                    <a:pt x="139" y="2"/>
                    <a:pt x="96" y="2"/>
                  </a:cubicBezTo>
                  <a:cubicBezTo>
                    <a:pt x="93" y="1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7"/>
            <p:cNvSpPr/>
            <p:nvPr/>
          </p:nvSpPr>
          <p:spPr>
            <a:xfrm>
              <a:off x="5805550" y="4399150"/>
              <a:ext cx="5225" cy="5525"/>
            </a:xfrm>
            <a:custGeom>
              <a:avLst/>
              <a:gdLst/>
              <a:ahLst/>
              <a:cxnLst/>
              <a:rect l="l" t="t" r="r" b="b"/>
              <a:pathLst>
                <a:path w="209" h="221" extrusionOk="0">
                  <a:moveTo>
                    <a:pt x="71" y="1"/>
                  </a:moveTo>
                  <a:cubicBezTo>
                    <a:pt x="58" y="1"/>
                    <a:pt x="46" y="4"/>
                    <a:pt x="35" y="11"/>
                  </a:cubicBezTo>
                  <a:cubicBezTo>
                    <a:pt x="0" y="37"/>
                    <a:pt x="0" y="106"/>
                    <a:pt x="35" y="158"/>
                  </a:cubicBezTo>
                  <a:cubicBezTo>
                    <a:pt x="67" y="197"/>
                    <a:pt x="103" y="221"/>
                    <a:pt x="138" y="221"/>
                  </a:cubicBezTo>
                  <a:cubicBezTo>
                    <a:pt x="150" y="221"/>
                    <a:pt x="162" y="217"/>
                    <a:pt x="174" y="210"/>
                  </a:cubicBezTo>
                  <a:cubicBezTo>
                    <a:pt x="209" y="184"/>
                    <a:pt x="209" y="124"/>
                    <a:pt x="174" y="72"/>
                  </a:cubicBezTo>
                  <a:cubicBezTo>
                    <a:pt x="142" y="27"/>
                    <a:pt x="105" y="1"/>
                    <a:pt x="71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7"/>
            <p:cNvSpPr/>
            <p:nvPr/>
          </p:nvSpPr>
          <p:spPr>
            <a:xfrm>
              <a:off x="5808150" y="4373150"/>
              <a:ext cx="5025" cy="4150"/>
            </a:xfrm>
            <a:custGeom>
              <a:avLst/>
              <a:gdLst/>
              <a:ahLst/>
              <a:cxnLst/>
              <a:rect l="l" t="t" r="r" b="b"/>
              <a:pathLst>
                <a:path w="201" h="166" extrusionOk="0">
                  <a:moveTo>
                    <a:pt x="122" y="1"/>
                  </a:moveTo>
                  <a:cubicBezTo>
                    <a:pt x="100" y="1"/>
                    <a:pt x="79" y="10"/>
                    <a:pt x="61" y="27"/>
                  </a:cubicBezTo>
                  <a:cubicBezTo>
                    <a:pt x="18" y="44"/>
                    <a:pt x="1" y="96"/>
                    <a:pt x="18" y="140"/>
                  </a:cubicBezTo>
                  <a:cubicBezTo>
                    <a:pt x="35" y="157"/>
                    <a:pt x="57" y="166"/>
                    <a:pt x="79" y="166"/>
                  </a:cubicBezTo>
                  <a:cubicBezTo>
                    <a:pt x="100" y="166"/>
                    <a:pt x="122" y="157"/>
                    <a:pt x="139" y="140"/>
                  </a:cubicBezTo>
                  <a:cubicBezTo>
                    <a:pt x="183" y="114"/>
                    <a:pt x="200" y="70"/>
                    <a:pt x="183" y="27"/>
                  </a:cubicBezTo>
                  <a:cubicBezTo>
                    <a:pt x="165" y="10"/>
                    <a:pt x="144" y="1"/>
                    <a:pt x="122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7"/>
            <p:cNvSpPr/>
            <p:nvPr/>
          </p:nvSpPr>
          <p:spPr>
            <a:xfrm>
              <a:off x="5740550" y="4360350"/>
              <a:ext cx="5350" cy="4425"/>
            </a:xfrm>
            <a:custGeom>
              <a:avLst/>
              <a:gdLst/>
              <a:ahLst/>
              <a:cxnLst/>
              <a:rect l="l" t="t" r="r" b="b"/>
              <a:pathLst>
                <a:path w="214" h="177" extrusionOk="0">
                  <a:moveTo>
                    <a:pt x="138" y="0"/>
                  </a:moveTo>
                  <a:cubicBezTo>
                    <a:pt x="79" y="0"/>
                    <a:pt x="0" y="78"/>
                    <a:pt x="58" y="122"/>
                  </a:cubicBezTo>
                  <a:cubicBezTo>
                    <a:pt x="83" y="154"/>
                    <a:pt x="117" y="176"/>
                    <a:pt x="147" y="176"/>
                  </a:cubicBezTo>
                  <a:cubicBezTo>
                    <a:pt x="159" y="176"/>
                    <a:pt x="170" y="173"/>
                    <a:pt x="179" y="166"/>
                  </a:cubicBezTo>
                  <a:cubicBezTo>
                    <a:pt x="214" y="131"/>
                    <a:pt x="214" y="70"/>
                    <a:pt x="188" y="36"/>
                  </a:cubicBezTo>
                  <a:cubicBezTo>
                    <a:pt x="179" y="10"/>
                    <a:pt x="160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7"/>
            <p:cNvSpPr/>
            <p:nvPr/>
          </p:nvSpPr>
          <p:spPr>
            <a:xfrm>
              <a:off x="5753050" y="4356075"/>
              <a:ext cx="3500" cy="3600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44" y="0"/>
                  </a:moveTo>
                  <a:cubicBezTo>
                    <a:pt x="37" y="0"/>
                    <a:pt x="31" y="3"/>
                    <a:pt x="26" y="7"/>
                  </a:cubicBezTo>
                  <a:cubicBezTo>
                    <a:pt x="0" y="24"/>
                    <a:pt x="9" y="59"/>
                    <a:pt x="35" y="102"/>
                  </a:cubicBezTo>
                  <a:cubicBezTo>
                    <a:pt x="54" y="128"/>
                    <a:pt x="78" y="144"/>
                    <a:pt x="96" y="144"/>
                  </a:cubicBezTo>
                  <a:cubicBezTo>
                    <a:pt x="103" y="144"/>
                    <a:pt x="109" y="142"/>
                    <a:pt x="113" y="137"/>
                  </a:cubicBezTo>
                  <a:cubicBezTo>
                    <a:pt x="139" y="129"/>
                    <a:pt x="131" y="85"/>
                    <a:pt x="105" y="50"/>
                  </a:cubicBezTo>
                  <a:cubicBezTo>
                    <a:pt x="92" y="18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7"/>
            <p:cNvSpPr/>
            <p:nvPr/>
          </p:nvSpPr>
          <p:spPr>
            <a:xfrm>
              <a:off x="5749150" y="4385750"/>
              <a:ext cx="5875" cy="4350"/>
            </a:xfrm>
            <a:custGeom>
              <a:avLst/>
              <a:gdLst/>
              <a:ahLst/>
              <a:cxnLst/>
              <a:rect l="l" t="t" r="r" b="b"/>
              <a:pathLst>
                <a:path w="235" h="174" extrusionOk="0">
                  <a:moveTo>
                    <a:pt x="150" y="0"/>
                  </a:moveTo>
                  <a:cubicBezTo>
                    <a:pt x="126" y="0"/>
                    <a:pt x="100" y="9"/>
                    <a:pt x="78" y="26"/>
                  </a:cubicBezTo>
                  <a:cubicBezTo>
                    <a:pt x="26" y="61"/>
                    <a:pt x="0" y="113"/>
                    <a:pt x="26" y="148"/>
                  </a:cubicBezTo>
                  <a:cubicBezTo>
                    <a:pt x="39" y="165"/>
                    <a:pt x="59" y="174"/>
                    <a:pt x="82" y="174"/>
                  </a:cubicBezTo>
                  <a:cubicBezTo>
                    <a:pt x="104" y="174"/>
                    <a:pt x="130" y="165"/>
                    <a:pt x="156" y="148"/>
                  </a:cubicBezTo>
                  <a:cubicBezTo>
                    <a:pt x="208" y="113"/>
                    <a:pt x="234" y="61"/>
                    <a:pt x="208" y="26"/>
                  </a:cubicBezTo>
                  <a:cubicBezTo>
                    <a:pt x="195" y="9"/>
                    <a:pt x="174" y="0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7"/>
            <p:cNvSpPr/>
            <p:nvPr/>
          </p:nvSpPr>
          <p:spPr>
            <a:xfrm>
              <a:off x="5758675" y="4343750"/>
              <a:ext cx="4000" cy="3475"/>
            </a:xfrm>
            <a:custGeom>
              <a:avLst/>
              <a:gdLst/>
              <a:ahLst/>
              <a:cxnLst/>
              <a:rect l="l" t="t" r="r" b="b"/>
              <a:pathLst>
                <a:path w="160" h="139" extrusionOk="0">
                  <a:moveTo>
                    <a:pt x="55" y="1"/>
                  </a:moveTo>
                  <a:cubicBezTo>
                    <a:pt x="46" y="1"/>
                    <a:pt x="37" y="2"/>
                    <a:pt x="27" y="5"/>
                  </a:cubicBezTo>
                  <a:cubicBezTo>
                    <a:pt x="1" y="31"/>
                    <a:pt x="1" y="75"/>
                    <a:pt x="27" y="101"/>
                  </a:cubicBezTo>
                  <a:cubicBezTo>
                    <a:pt x="40" y="127"/>
                    <a:pt x="69" y="139"/>
                    <a:pt x="97" y="139"/>
                  </a:cubicBezTo>
                  <a:cubicBezTo>
                    <a:pt x="106" y="139"/>
                    <a:pt x="114" y="138"/>
                    <a:pt x="122" y="136"/>
                  </a:cubicBezTo>
                  <a:lnTo>
                    <a:pt x="114" y="136"/>
                  </a:lnTo>
                  <a:cubicBezTo>
                    <a:pt x="159" y="75"/>
                    <a:pt x="118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7"/>
            <p:cNvSpPr/>
            <p:nvPr/>
          </p:nvSpPr>
          <p:spPr>
            <a:xfrm>
              <a:off x="5768675" y="4341400"/>
              <a:ext cx="3275" cy="3325"/>
            </a:xfrm>
            <a:custGeom>
              <a:avLst/>
              <a:gdLst/>
              <a:ahLst/>
              <a:cxnLst/>
              <a:rect l="l" t="t" r="r" b="b"/>
              <a:pathLst>
                <a:path w="131" h="133" extrusionOk="0">
                  <a:moveTo>
                    <a:pt x="45" y="1"/>
                  </a:moveTo>
                  <a:cubicBezTo>
                    <a:pt x="38" y="1"/>
                    <a:pt x="32" y="2"/>
                    <a:pt x="26" y="4"/>
                  </a:cubicBezTo>
                  <a:cubicBezTo>
                    <a:pt x="0" y="21"/>
                    <a:pt x="9" y="56"/>
                    <a:pt x="26" y="91"/>
                  </a:cubicBezTo>
                  <a:cubicBezTo>
                    <a:pt x="45" y="116"/>
                    <a:pt x="69" y="132"/>
                    <a:pt x="87" y="132"/>
                  </a:cubicBezTo>
                  <a:cubicBezTo>
                    <a:pt x="94" y="132"/>
                    <a:pt x="100" y="130"/>
                    <a:pt x="104" y="125"/>
                  </a:cubicBezTo>
                  <a:cubicBezTo>
                    <a:pt x="122" y="108"/>
                    <a:pt x="130" y="73"/>
                    <a:pt x="104" y="39"/>
                  </a:cubicBezTo>
                  <a:cubicBezTo>
                    <a:pt x="84" y="12"/>
                    <a:pt x="65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7"/>
            <p:cNvSpPr/>
            <p:nvPr/>
          </p:nvSpPr>
          <p:spPr>
            <a:xfrm>
              <a:off x="5788850" y="4318925"/>
              <a:ext cx="34300" cy="29525"/>
            </a:xfrm>
            <a:custGeom>
              <a:avLst/>
              <a:gdLst/>
              <a:ahLst/>
              <a:cxnLst/>
              <a:rect l="l" t="t" r="r" b="b"/>
              <a:pathLst>
                <a:path w="1372" h="118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69" y="408"/>
                    <a:pt x="217" y="686"/>
                  </a:cubicBezTo>
                  <a:cubicBezTo>
                    <a:pt x="174" y="891"/>
                    <a:pt x="255" y="994"/>
                    <a:pt x="353" y="994"/>
                  </a:cubicBezTo>
                  <a:cubicBezTo>
                    <a:pt x="391" y="994"/>
                    <a:pt x="432" y="978"/>
                    <a:pt x="469" y="946"/>
                  </a:cubicBezTo>
                  <a:cubicBezTo>
                    <a:pt x="487" y="929"/>
                    <a:pt x="497" y="922"/>
                    <a:pt x="500" y="922"/>
                  </a:cubicBezTo>
                  <a:lnTo>
                    <a:pt x="500" y="922"/>
                  </a:lnTo>
                  <a:cubicBezTo>
                    <a:pt x="519" y="922"/>
                    <a:pt x="323" y="1181"/>
                    <a:pt x="546" y="1181"/>
                  </a:cubicBezTo>
                  <a:cubicBezTo>
                    <a:pt x="549" y="1181"/>
                    <a:pt x="552" y="1181"/>
                    <a:pt x="556" y="1181"/>
                  </a:cubicBezTo>
                  <a:cubicBezTo>
                    <a:pt x="802" y="1181"/>
                    <a:pt x="967" y="975"/>
                    <a:pt x="1255" y="948"/>
                  </a:cubicBezTo>
                  <a:lnTo>
                    <a:pt x="1255" y="948"/>
                  </a:lnTo>
                  <a:cubicBezTo>
                    <a:pt x="1270" y="948"/>
                    <a:pt x="1284" y="948"/>
                    <a:pt x="1299" y="948"/>
                  </a:cubicBezTo>
                  <a:cubicBezTo>
                    <a:pt x="1323" y="948"/>
                    <a:pt x="1347" y="948"/>
                    <a:pt x="1371" y="946"/>
                  </a:cubicBezTo>
                  <a:cubicBezTo>
                    <a:pt x="1354" y="945"/>
                    <a:pt x="1337" y="944"/>
                    <a:pt x="1320" y="944"/>
                  </a:cubicBezTo>
                  <a:cubicBezTo>
                    <a:pt x="1298" y="944"/>
                    <a:pt x="1276" y="946"/>
                    <a:pt x="1255" y="948"/>
                  </a:cubicBezTo>
                  <a:lnTo>
                    <a:pt x="1255" y="948"/>
                  </a:lnTo>
                  <a:cubicBezTo>
                    <a:pt x="983" y="939"/>
                    <a:pt x="716" y="845"/>
                    <a:pt x="504" y="677"/>
                  </a:cubicBezTo>
                  <a:cubicBezTo>
                    <a:pt x="417" y="599"/>
                    <a:pt x="356" y="504"/>
                    <a:pt x="304" y="391"/>
                  </a:cubicBezTo>
                  <a:cubicBezTo>
                    <a:pt x="217" y="252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7"/>
            <p:cNvSpPr/>
            <p:nvPr/>
          </p:nvSpPr>
          <p:spPr>
            <a:xfrm>
              <a:off x="5760650" y="4345550"/>
              <a:ext cx="41450" cy="39900"/>
            </a:xfrm>
            <a:custGeom>
              <a:avLst/>
              <a:gdLst/>
              <a:ahLst/>
              <a:cxnLst/>
              <a:rect l="l" t="t" r="r" b="b"/>
              <a:pathLst>
                <a:path w="1658" h="1596" extrusionOk="0">
                  <a:moveTo>
                    <a:pt x="1186" y="0"/>
                  </a:moveTo>
                  <a:cubicBezTo>
                    <a:pt x="1078" y="0"/>
                    <a:pt x="1055" y="96"/>
                    <a:pt x="972" y="159"/>
                  </a:cubicBezTo>
                  <a:cubicBezTo>
                    <a:pt x="946" y="176"/>
                    <a:pt x="0" y="602"/>
                    <a:pt x="304" y="784"/>
                  </a:cubicBezTo>
                  <a:cubicBezTo>
                    <a:pt x="351" y="811"/>
                    <a:pt x="399" y="822"/>
                    <a:pt x="445" y="822"/>
                  </a:cubicBezTo>
                  <a:cubicBezTo>
                    <a:pt x="642" y="822"/>
                    <a:pt x="825" y="622"/>
                    <a:pt x="961" y="622"/>
                  </a:cubicBezTo>
                  <a:cubicBezTo>
                    <a:pt x="997" y="622"/>
                    <a:pt x="1030" y="636"/>
                    <a:pt x="1059" y="671"/>
                  </a:cubicBezTo>
                  <a:cubicBezTo>
                    <a:pt x="1225" y="870"/>
                    <a:pt x="842" y="1595"/>
                    <a:pt x="1068" y="1595"/>
                  </a:cubicBezTo>
                  <a:cubicBezTo>
                    <a:pt x="1078" y="1595"/>
                    <a:pt x="1090" y="1594"/>
                    <a:pt x="1102" y="1591"/>
                  </a:cubicBezTo>
                  <a:cubicBezTo>
                    <a:pt x="1397" y="1530"/>
                    <a:pt x="1658" y="819"/>
                    <a:pt x="1415" y="523"/>
                  </a:cubicBezTo>
                  <a:cubicBezTo>
                    <a:pt x="1172" y="228"/>
                    <a:pt x="1484" y="90"/>
                    <a:pt x="1284" y="20"/>
                  </a:cubicBezTo>
                  <a:cubicBezTo>
                    <a:pt x="1245" y="6"/>
                    <a:pt x="1213" y="0"/>
                    <a:pt x="118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7"/>
            <p:cNvSpPr/>
            <p:nvPr/>
          </p:nvSpPr>
          <p:spPr>
            <a:xfrm>
              <a:off x="5699900" y="4341675"/>
              <a:ext cx="118425" cy="101250"/>
            </a:xfrm>
            <a:custGeom>
              <a:avLst/>
              <a:gdLst/>
              <a:ahLst/>
              <a:cxnLst/>
              <a:rect l="l" t="t" r="r" b="b"/>
              <a:pathLst>
                <a:path w="4737" h="4050" extrusionOk="0">
                  <a:moveTo>
                    <a:pt x="741" y="1"/>
                  </a:moveTo>
                  <a:cubicBezTo>
                    <a:pt x="696" y="1"/>
                    <a:pt x="632" y="50"/>
                    <a:pt x="582" y="279"/>
                  </a:cubicBezTo>
                  <a:cubicBezTo>
                    <a:pt x="495" y="670"/>
                    <a:pt x="0" y="2240"/>
                    <a:pt x="1554" y="3395"/>
                  </a:cubicBezTo>
                  <a:cubicBezTo>
                    <a:pt x="2213" y="3885"/>
                    <a:pt x="2832" y="4049"/>
                    <a:pt x="3345" y="4049"/>
                  </a:cubicBezTo>
                  <a:cubicBezTo>
                    <a:pt x="4040" y="4049"/>
                    <a:pt x="4542" y="3747"/>
                    <a:pt x="4686" y="3542"/>
                  </a:cubicBezTo>
                  <a:cubicBezTo>
                    <a:pt x="4725" y="3490"/>
                    <a:pt x="4736" y="3469"/>
                    <a:pt x="4723" y="3469"/>
                  </a:cubicBezTo>
                  <a:cubicBezTo>
                    <a:pt x="4662" y="3469"/>
                    <a:pt x="4094" y="3904"/>
                    <a:pt x="3296" y="3904"/>
                  </a:cubicBezTo>
                  <a:cubicBezTo>
                    <a:pt x="3090" y="3904"/>
                    <a:pt x="2870" y="3875"/>
                    <a:pt x="2638" y="3802"/>
                  </a:cubicBezTo>
                  <a:cubicBezTo>
                    <a:pt x="1311" y="3377"/>
                    <a:pt x="642" y="1885"/>
                    <a:pt x="590" y="1295"/>
                  </a:cubicBezTo>
                  <a:cubicBezTo>
                    <a:pt x="538" y="705"/>
                    <a:pt x="799" y="28"/>
                    <a:pt x="799" y="28"/>
                  </a:cubicBezTo>
                  <a:cubicBezTo>
                    <a:pt x="799" y="28"/>
                    <a:pt x="775" y="1"/>
                    <a:pt x="74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7"/>
            <p:cNvSpPr/>
            <p:nvPr/>
          </p:nvSpPr>
          <p:spPr>
            <a:xfrm>
              <a:off x="5844075" y="4361225"/>
              <a:ext cx="106425" cy="128875"/>
            </a:xfrm>
            <a:custGeom>
              <a:avLst/>
              <a:gdLst/>
              <a:ahLst/>
              <a:cxnLst/>
              <a:rect l="l" t="t" r="r" b="b"/>
              <a:pathLst>
                <a:path w="4257" h="5155" extrusionOk="0">
                  <a:moveTo>
                    <a:pt x="1349" y="1"/>
                  </a:moveTo>
                  <a:cubicBezTo>
                    <a:pt x="1308" y="131"/>
                    <a:pt x="0" y="5155"/>
                    <a:pt x="1464" y="5155"/>
                  </a:cubicBezTo>
                  <a:cubicBezTo>
                    <a:pt x="1560" y="5155"/>
                    <a:pt x="1669" y="5133"/>
                    <a:pt x="1792" y="5086"/>
                  </a:cubicBezTo>
                  <a:cubicBezTo>
                    <a:pt x="3770" y="4339"/>
                    <a:pt x="4256" y="2118"/>
                    <a:pt x="3519" y="1276"/>
                  </a:cubicBezTo>
                  <a:cubicBezTo>
                    <a:pt x="2911" y="573"/>
                    <a:pt x="2547" y="625"/>
                    <a:pt x="1948" y="539"/>
                  </a:cubicBezTo>
                  <a:cubicBezTo>
                    <a:pt x="1349" y="452"/>
                    <a:pt x="1349" y="1"/>
                    <a:pt x="1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7"/>
            <p:cNvSpPr/>
            <p:nvPr/>
          </p:nvSpPr>
          <p:spPr>
            <a:xfrm>
              <a:off x="5776900" y="4334325"/>
              <a:ext cx="160575" cy="160475"/>
            </a:xfrm>
            <a:custGeom>
              <a:avLst/>
              <a:gdLst/>
              <a:ahLst/>
              <a:cxnLst/>
              <a:rect l="l" t="t" r="r" b="b"/>
              <a:pathLst>
                <a:path w="6423" h="6419" extrusionOk="0">
                  <a:moveTo>
                    <a:pt x="2754" y="0"/>
                  </a:moveTo>
                  <a:cubicBezTo>
                    <a:pt x="2396" y="0"/>
                    <a:pt x="1966" y="159"/>
                    <a:pt x="1563" y="434"/>
                  </a:cubicBezTo>
                  <a:lnTo>
                    <a:pt x="1528" y="460"/>
                  </a:lnTo>
                  <a:lnTo>
                    <a:pt x="1494" y="487"/>
                  </a:lnTo>
                  <a:cubicBezTo>
                    <a:pt x="1424" y="539"/>
                    <a:pt x="1355" y="591"/>
                    <a:pt x="1285" y="651"/>
                  </a:cubicBezTo>
                  <a:lnTo>
                    <a:pt x="1251" y="677"/>
                  </a:lnTo>
                  <a:cubicBezTo>
                    <a:pt x="548" y="1302"/>
                    <a:pt x="1" y="2300"/>
                    <a:pt x="166" y="3437"/>
                  </a:cubicBezTo>
                  <a:cubicBezTo>
                    <a:pt x="201" y="3654"/>
                    <a:pt x="253" y="3862"/>
                    <a:pt x="331" y="4062"/>
                  </a:cubicBezTo>
                  <a:cubicBezTo>
                    <a:pt x="357" y="4122"/>
                    <a:pt x="383" y="4183"/>
                    <a:pt x="409" y="4253"/>
                  </a:cubicBezTo>
                  <a:cubicBezTo>
                    <a:pt x="1177" y="5951"/>
                    <a:pt x="2334" y="6419"/>
                    <a:pt x="3283" y="6419"/>
                  </a:cubicBezTo>
                  <a:cubicBezTo>
                    <a:pt x="3759" y="6419"/>
                    <a:pt x="4183" y="6301"/>
                    <a:pt x="4479" y="6162"/>
                  </a:cubicBezTo>
                  <a:cubicBezTo>
                    <a:pt x="5529" y="5676"/>
                    <a:pt x="6422" y="4322"/>
                    <a:pt x="6145" y="3020"/>
                  </a:cubicBezTo>
                  <a:cubicBezTo>
                    <a:pt x="6110" y="2847"/>
                    <a:pt x="6058" y="2673"/>
                    <a:pt x="5980" y="2517"/>
                  </a:cubicBezTo>
                  <a:cubicBezTo>
                    <a:pt x="5963" y="2491"/>
                    <a:pt x="5954" y="2465"/>
                    <a:pt x="5945" y="2448"/>
                  </a:cubicBezTo>
                  <a:cubicBezTo>
                    <a:pt x="5824" y="2196"/>
                    <a:pt x="5615" y="1996"/>
                    <a:pt x="5364" y="1875"/>
                  </a:cubicBezTo>
                  <a:cubicBezTo>
                    <a:pt x="5208" y="1797"/>
                    <a:pt x="5025" y="1762"/>
                    <a:pt x="4852" y="1753"/>
                  </a:cubicBezTo>
                  <a:cubicBezTo>
                    <a:pt x="4817" y="1753"/>
                    <a:pt x="4791" y="1753"/>
                    <a:pt x="4756" y="1745"/>
                  </a:cubicBezTo>
                  <a:cubicBezTo>
                    <a:pt x="4505" y="1701"/>
                    <a:pt x="4296" y="1519"/>
                    <a:pt x="4210" y="1285"/>
                  </a:cubicBezTo>
                  <a:cubicBezTo>
                    <a:pt x="4036" y="764"/>
                    <a:pt x="3654" y="330"/>
                    <a:pt x="3160" y="87"/>
                  </a:cubicBezTo>
                  <a:cubicBezTo>
                    <a:pt x="3042" y="28"/>
                    <a:pt x="2904" y="0"/>
                    <a:pt x="2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7"/>
            <p:cNvSpPr/>
            <p:nvPr/>
          </p:nvSpPr>
          <p:spPr>
            <a:xfrm>
              <a:off x="5778025" y="4347475"/>
              <a:ext cx="156200" cy="135650"/>
            </a:xfrm>
            <a:custGeom>
              <a:avLst/>
              <a:gdLst/>
              <a:ahLst/>
              <a:cxnLst/>
              <a:rect l="l" t="t" r="r" b="b"/>
              <a:pathLst>
                <a:path w="6248" h="5426" extrusionOk="0">
                  <a:moveTo>
                    <a:pt x="2809" y="1"/>
                  </a:moveTo>
                  <a:cubicBezTo>
                    <a:pt x="1748" y="1"/>
                    <a:pt x="1" y="1698"/>
                    <a:pt x="824" y="3631"/>
                  </a:cubicBezTo>
                  <a:cubicBezTo>
                    <a:pt x="1418" y="5020"/>
                    <a:pt x="2533" y="5425"/>
                    <a:pt x="3406" y="5425"/>
                  </a:cubicBezTo>
                  <a:cubicBezTo>
                    <a:pt x="3782" y="5425"/>
                    <a:pt x="4113" y="5350"/>
                    <a:pt x="4338" y="5245"/>
                  </a:cubicBezTo>
                  <a:cubicBezTo>
                    <a:pt x="5336" y="4785"/>
                    <a:pt x="6247" y="3327"/>
                    <a:pt x="5683" y="2139"/>
                  </a:cubicBezTo>
                  <a:cubicBezTo>
                    <a:pt x="5449" y="1635"/>
                    <a:pt x="5137" y="1444"/>
                    <a:pt x="4737" y="1444"/>
                  </a:cubicBezTo>
                  <a:cubicBezTo>
                    <a:pt x="4486" y="1436"/>
                    <a:pt x="4243" y="1323"/>
                    <a:pt x="4078" y="1132"/>
                  </a:cubicBezTo>
                  <a:cubicBezTo>
                    <a:pt x="3835" y="898"/>
                    <a:pt x="3679" y="334"/>
                    <a:pt x="3149" y="73"/>
                  </a:cubicBezTo>
                  <a:cubicBezTo>
                    <a:pt x="3049" y="24"/>
                    <a:pt x="2934" y="1"/>
                    <a:pt x="2809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7"/>
            <p:cNvSpPr/>
            <p:nvPr/>
          </p:nvSpPr>
          <p:spPr>
            <a:xfrm>
              <a:off x="5802050" y="4368025"/>
              <a:ext cx="67725" cy="85975"/>
            </a:xfrm>
            <a:custGeom>
              <a:avLst/>
              <a:gdLst/>
              <a:ahLst/>
              <a:cxnLst/>
              <a:rect l="l" t="t" r="r" b="b"/>
              <a:pathLst>
                <a:path w="2709" h="3439" extrusionOk="0">
                  <a:moveTo>
                    <a:pt x="1864" y="1"/>
                  </a:moveTo>
                  <a:cubicBezTo>
                    <a:pt x="1217" y="1"/>
                    <a:pt x="0" y="1129"/>
                    <a:pt x="262" y="2306"/>
                  </a:cubicBezTo>
                  <a:cubicBezTo>
                    <a:pt x="461" y="3202"/>
                    <a:pt x="738" y="3439"/>
                    <a:pt x="971" y="3439"/>
                  </a:cubicBezTo>
                  <a:cubicBezTo>
                    <a:pt x="1103" y="3439"/>
                    <a:pt x="1221" y="3362"/>
                    <a:pt x="1303" y="3286"/>
                  </a:cubicBezTo>
                  <a:cubicBezTo>
                    <a:pt x="1529" y="3078"/>
                    <a:pt x="2709" y="1811"/>
                    <a:pt x="2397" y="1612"/>
                  </a:cubicBezTo>
                  <a:cubicBezTo>
                    <a:pt x="2391" y="1608"/>
                    <a:pt x="2384" y="1606"/>
                    <a:pt x="2377" y="1606"/>
                  </a:cubicBezTo>
                  <a:cubicBezTo>
                    <a:pt x="2221" y="1606"/>
                    <a:pt x="1723" y="2474"/>
                    <a:pt x="1535" y="2474"/>
                  </a:cubicBezTo>
                  <a:cubicBezTo>
                    <a:pt x="1519" y="2474"/>
                    <a:pt x="1505" y="2467"/>
                    <a:pt x="1494" y="2453"/>
                  </a:cubicBezTo>
                  <a:cubicBezTo>
                    <a:pt x="1338" y="2271"/>
                    <a:pt x="1130" y="1212"/>
                    <a:pt x="2214" y="1074"/>
                  </a:cubicBezTo>
                  <a:cubicBezTo>
                    <a:pt x="2214" y="1074"/>
                    <a:pt x="2588" y="709"/>
                    <a:pt x="2162" y="136"/>
                  </a:cubicBezTo>
                  <a:cubicBezTo>
                    <a:pt x="2095" y="43"/>
                    <a:pt x="1990" y="1"/>
                    <a:pt x="1864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7"/>
            <p:cNvSpPr/>
            <p:nvPr/>
          </p:nvSpPr>
          <p:spPr>
            <a:xfrm>
              <a:off x="5841125" y="4403450"/>
              <a:ext cx="73350" cy="70050"/>
            </a:xfrm>
            <a:custGeom>
              <a:avLst/>
              <a:gdLst/>
              <a:ahLst/>
              <a:cxnLst/>
              <a:rect l="l" t="t" r="r" b="b"/>
              <a:pathLst>
                <a:path w="2934" h="2802" extrusionOk="0">
                  <a:moveTo>
                    <a:pt x="2007" y="0"/>
                  </a:moveTo>
                  <a:cubicBezTo>
                    <a:pt x="1765" y="0"/>
                    <a:pt x="1524" y="98"/>
                    <a:pt x="1346" y="290"/>
                  </a:cubicBezTo>
                  <a:cubicBezTo>
                    <a:pt x="747" y="906"/>
                    <a:pt x="1" y="2086"/>
                    <a:pt x="365" y="2538"/>
                  </a:cubicBezTo>
                  <a:cubicBezTo>
                    <a:pt x="509" y="2719"/>
                    <a:pt x="708" y="2801"/>
                    <a:pt x="934" y="2801"/>
                  </a:cubicBezTo>
                  <a:cubicBezTo>
                    <a:pt x="1506" y="2801"/>
                    <a:pt x="2248" y="2268"/>
                    <a:pt x="2691" y="1470"/>
                  </a:cubicBezTo>
                  <a:cubicBezTo>
                    <a:pt x="2934" y="1019"/>
                    <a:pt x="2856" y="472"/>
                    <a:pt x="2647" y="264"/>
                  </a:cubicBezTo>
                  <a:cubicBezTo>
                    <a:pt x="2466" y="87"/>
                    <a:pt x="2236" y="0"/>
                    <a:pt x="2007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7"/>
            <p:cNvSpPr/>
            <p:nvPr/>
          </p:nvSpPr>
          <p:spPr>
            <a:xfrm>
              <a:off x="5855825" y="4401675"/>
              <a:ext cx="33275" cy="36550"/>
            </a:xfrm>
            <a:custGeom>
              <a:avLst/>
              <a:gdLst/>
              <a:ahLst/>
              <a:cxnLst/>
              <a:rect l="l" t="t" r="r" b="b"/>
              <a:pathLst>
                <a:path w="1331" h="1462" extrusionOk="0">
                  <a:moveTo>
                    <a:pt x="1115" y="1"/>
                  </a:moveTo>
                  <a:cubicBezTo>
                    <a:pt x="517" y="1"/>
                    <a:pt x="1" y="1064"/>
                    <a:pt x="13" y="1064"/>
                  </a:cubicBezTo>
                  <a:cubicBezTo>
                    <a:pt x="14" y="1064"/>
                    <a:pt x="19" y="1056"/>
                    <a:pt x="29" y="1038"/>
                  </a:cubicBezTo>
                  <a:cubicBezTo>
                    <a:pt x="70" y="953"/>
                    <a:pt x="115" y="913"/>
                    <a:pt x="160" y="913"/>
                  </a:cubicBezTo>
                  <a:cubicBezTo>
                    <a:pt x="247" y="913"/>
                    <a:pt x="333" y="1063"/>
                    <a:pt x="384" y="1316"/>
                  </a:cubicBezTo>
                  <a:cubicBezTo>
                    <a:pt x="405" y="1418"/>
                    <a:pt x="460" y="1462"/>
                    <a:pt x="529" y="1462"/>
                  </a:cubicBezTo>
                  <a:cubicBezTo>
                    <a:pt x="721" y="1462"/>
                    <a:pt x="1017" y="1121"/>
                    <a:pt x="940" y="795"/>
                  </a:cubicBezTo>
                  <a:cubicBezTo>
                    <a:pt x="844" y="352"/>
                    <a:pt x="1330" y="49"/>
                    <a:pt x="1330" y="49"/>
                  </a:cubicBezTo>
                  <a:cubicBezTo>
                    <a:pt x="1258" y="16"/>
                    <a:pt x="1186" y="1"/>
                    <a:pt x="1115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7"/>
            <p:cNvSpPr/>
            <p:nvPr/>
          </p:nvSpPr>
          <p:spPr>
            <a:xfrm>
              <a:off x="5812600" y="4377250"/>
              <a:ext cx="43725" cy="61100"/>
            </a:xfrm>
            <a:custGeom>
              <a:avLst/>
              <a:gdLst/>
              <a:ahLst/>
              <a:cxnLst/>
              <a:rect l="l" t="t" r="r" b="b"/>
              <a:pathLst>
                <a:path w="1749" h="2444" extrusionOk="0">
                  <a:moveTo>
                    <a:pt x="1295" y="0"/>
                  </a:moveTo>
                  <a:cubicBezTo>
                    <a:pt x="865" y="0"/>
                    <a:pt x="0" y="593"/>
                    <a:pt x="22" y="1399"/>
                  </a:cubicBezTo>
                  <a:cubicBezTo>
                    <a:pt x="43" y="2195"/>
                    <a:pt x="433" y="2443"/>
                    <a:pt x="655" y="2443"/>
                  </a:cubicBezTo>
                  <a:cubicBezTo>
                    <a:pt x="713" y="2443"/>
                    <a:pt x="760" y="2426"/>
                    <a:pt x="786" y="2397"/>
                  </a:cubicBezTo>
                  <a:cubicBezTo>
                    <a:pt x="916" y="2267"/>
                    <a:pt x="413" y="1486"/>
                    <a:pt x="725" y="1060"/>
                  </a:cubicBezTo>
                  <a:cubicBezTo>
                    <a:pt x="1029" y="635"/>
                    <a:pt x="1272" y="609"/>
                    <a:pt x="1272" y="609"/>
                  </a:cubicBezTo>
                  <a:cubicBezTo>
                    <a:pt x="1272" y="609"/>
                    <a:pt x="1749" y="375"/>
                    <a:pt x="1489" y="71"/>
                  </a:cubicBezTo>
                  <a:cubicBezTo>
                    <a:pt x="1447" y="23"/>
                    <a:pt x="1380" y="0"/>
                    <a:pt x="1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7"/>
            <p:cNvSpPr/>
            <p:nvPr/>
          </p:nvSpPr>
          <p:spPr>
            <a:xfrm>
              <a:off x="5827450" y="4426900"/>
              <a:ext cx="9575" cy="7725"/>
            </a:xfrm>
            <a:custGeom>
              <a:avLst/>
              <a:gdLst/>
              <a:ahLst/>
              <a:cxnLst/>
              <a:rect l="l" t="t" r="r" b="b"/>
              <a:pathLst>
                <a:path w="383" h="309" extrusionOk="0">
                  <a:moveTo>
                    <a:pt x="231" y="1"/>
                  </a:moveTo>
                  <a:cubicBezTo>
                    <a:pt x="190" y="1"/>
                    <a:pt x="148" y="16"/>
                    <a:pt x="114" y="46"/>
                  </a:cubicBezTo>
                  <a:cubicBezTo>
                    <a:pt x="36" y="81"/>
                    <a:pt x="1" y="177"/>
                    <a:pt x="36" y="263"/>
                  </a:cubicBezTo>
                  <a:cubicBezTo>
                    <a:pt x="70" y="294"/>
                    <a:pt x="111" y="309"/>
                    <a:pt x="153" y="309"/>
                  </a:cubicBezTo>
                  <a:cubicBezTo>
                    <a:pt x="194" y="309"/>
                    <a:pt x="235" y="294"/>
                    <a:pt x="270" y="263"/>
                  </a:cubicBezTo>
                  <a:cubicBezTo>
                    <a:pt x="357" y="203"/>
                    <a:pt x="383" y="107"/>
                    <a:pt x="348" y="46"/>
                  </a:cubicBezTo>
                  <a:cubicBezTo>
                    <a:pt x="313" y="16"/>
                    <a:pt x="27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7"/>
            <p:cNvSpPr/>
            <p:nvPr/>
          </p:nvSpPr>
          <p:spPr>
            <a:xfrm>
              <a:off x="5819875" y="4401175"/>
              <a:ext cx="9775" cy="7500"/>
            </a:xfrm>
            <a:custGeom>
              <a:avLst/>
              <a:gdLst/>
              <a:ahLst/>
              <a:cxnLst/>
              <a:rect l="l" t="t" r="r" b="b"/>
              <a:pathLst>
                <a:path w="391" h="300" extrusionOk="0">
                  <a:moveTo>
                    <a:pt x="159" y="1"/>
                  </a:moveTo>
                  <a:cubicBezTo>
                    <a:pt x="111" y="1"/>
                    <a:pt x="65" y="20"/>
                    <a:pt x="35" y="60"/>
                  </a:cubicBezTo>
                  <a:cubicBezTo>
                    <a:pt x="0" y="129"/>
                    <a:pt x="44" y="216"/>
                    <a:pt x="130" y="268"/>
                  </a:cubicBezTo>
                  <a:cubicBezTo>
                    <a:pt x="162" y="289"/>
                    <a:pt x="197" y="299"/>
                    <a:pt x="230" y="299"/>
                  </a:cubicBezTo>
                  <a:cubicBezTo>
                    <a:pt x="279" y="299"/>
                    <a:pt x="325" y="278"/>
                    <a:pt x="356" y="242"/>
                  </a:cubicBezTo>
                  <a:cubicBezTo>
                    <a:pt x="391" y="173"/>
                    <a:pt x="347" y="86"/>
                    <a:pt x="260" y="34"/>
                  </a:cubicBezTo>
                  <a:cubicBezTo>
                    <a:pt x="231" y="12"/>
                    <a:pt x="195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7"/>
            <p:cNvSpPr/>
            <p:nvPr/>
          </p:nvSpPr>
          <p:spPr>
            <a:xfrm>
              <a:off x="5823775" y="4414500"/>
              <a:ext cx="7400" cy="5150"/>
            </a:xfrm>
            <a:custGeom>
              <a:avLst/>
              <a:gdLst/>
              <a:ahLst/>
              <a:cxnLst/>
              <a:rect l="l" t="t" r="r" b="b"/>
              <a:pathLst>
                <a:path w="296" h="206" extrusionOk="0">
                  <a:moveTo>
                    <a:pt x="174" y="0"/>
                  </a:moveTo>
                  <a:cubicBezTo>
                    <a:pt x="163" y="0"/>
                    <a:pt x="151" y="2"/>
                    <a:pt x="139" y="4"/>
                  </a:cubicBezTo>
                  <a:cubicBezTo>
                    <a:pt x="61" y="13"/>
                    <a:pt x="0" y="65"/>
                    <a:pt x="9" y="117"/>
                  </a:cubicBezTo>
                  <a:cubicBezTo>
                    <a:pt x="17" y="172"/>
                    <a:pt x="74" y="205"/>
                    <a:pt x="142" y="205"/>
                  </a:cubicBezTo>
                  <a:cubicBezTo>
                    <a:pt x="149" y="205"/>
                    <a:pt x="157" y="205"/>
                    <a:pt x="165" y="204"/>
                  </a:cubicBezTo>
                  <a:cubicBezTo>
                    <a:pt x="243" y="187"/>
                    <a:pt x="295" y="134"/>
                    <a:pt x="287" y="82"/>
                  </a:cubicBezTo>
                  <a:cubicBezTo>
                    <a:pt x="287" y="38"/>
                    <a:pt x="237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7"/>
            <p:cNvSpPr/>
            <p:nvPr/>
          </p:nvSpPr>
          <p:spPr>
            <a:xfrm>
              <a:off x="5837550" y="4385400"/>
              <a:ext cx="6650" cy="5300"/>
            </a:xfrm>
            <a:custGeom>
              <a:avLst/>
              <a:gdLst/>
              <a:ahLst/>
              <a:cxnLst/>
              <a:rect l="l" t="t" r="r" b="b"/>
              <a:pathLst>
                <a:path w="266" h="212" extrusionOk="0">
                  <a:moveTo>
                    <a:pt x="129" y="1"/>
                  </a:moveTo>
                  <a:cubicBezTo>
                    <a:pt x="57" y="1"/>
                    <a:pt x="0" y="76"/>
                    <a:pt x="31" y="144"/>
                  </a:cubicBezTo>
                  <a:cubicBezTo>
                    <a:pt x="49" y="187"/>
                    <a:pt x="92" y="212"/>
                    <a:pt x="137" y="212"/>
                  </a:cubicBezTo>
                  <a:cubicBezTo>
                    <a:pt x="157" y="212"/>
                    <a:pt x="177" y="207"/>
                    <a:pt x="196" y="196"/>
                  </a:cubicBezTo>
                  <a:cubicBezTo>
                    <a:pt x="265" y="144"/>
                    <a:pt x="248" y="32"/>
                    <a:pt x="161" y="6"/>
                  </a:cubicBezTo>
                  <a:cubicBezTo>
                    <a:pt x="150" y="2"/>
                    <a:pt x="140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7"/>
            <p:cNvSpPr/>
            <p:nvPr/>
          </p:nvSpPr>
          <p:spPr>
            <a:xfrm>
              <a:off x="5831375" y="4395075"/>
              <a:ext cx="8650" cy="7500"/>
            </a:xfrm>
            <a:custGeom>
              <a:avLst/>
              <a:gdLst/>
              <a:ahLst/>
              <a:cxnLst/>
              <a:rect l="l" t="t" r="r" b="b"/>
              <a:pathLst>
                <a:path w="346" h="300" extrusionOk="0">
                  <a:moveTo>
                    <a:pt x="174" y="0"/>
                  </a:moveTo>
                  <a:cubicBezTo>
                    <a:pt x="115" y="0"/>
                    <a:pt x="56" y="35"/>
                    <a:pt x="35" y="104"/>
                  </a:cubicBezTo>
                  <a:cubicBezTo>
                    <a:pt x="0" y="148"/>
                    <a:pt x="26" y="217"/>
                    <a:pt x="87" y="269"/>
                  </a:cubicBezTo>
                  <a:cubicBezTo>
                    <a:pt x="114" y="290"/>
                    <a:pt x="144" y="300"/>
                    <a:pt x="173" y="300"/>
                  </a:cubicBezTo>
                  <a:cubicBezTo>
                    <a:pt x="264" y="300"/>
                    <a:pt x="345" y="210"/>
                    <a:pt x="312" y="104"/>
                  </a:cubicBezTo>
                  <a:cubicBezTo>
                    <a:pt x="291" y="35"/>
                    <a:pt x="232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7"/>
            <p:cNvSpPr/>
            <p:nvPr/>
          </p:nvSpPr>
          <p:spPr>
            <a:xfrm>
              <a:off x="5847850" y="4382825"/>
              <a:ext cx="5225" cy="5875"/>
            </a:xfrm>
            <a:custGeom>
              <a:avLst/>
              <a:gdLst/>
              <a:ahLst/>
              <a:cxnLst/>
              <a:rect l="l" t="t" r="r" b="b"/>
              <a:pathLst>
                <a:path w="209" h="235" extrusionOk="0">
                  <a:moveTo>
                    <a:pt x="82" y="1"/>
                  </a:moveTo>
                  <a:cubicBezTo>
                    <a:pt x="75" y="1"/>
                    <a:pt x="68" y="2"/>
                    <a:pt x="61" y="4"/>
                  </a:cubicBezTo>
                  <a:cubicBezTo>
                    <a:pt x="18" y="39"/>
                    <a:pt x="1" y="100"/>
                    <a:pt x="27" y="143"/>
                  </a:cubicBezTo>
                  <a:cubicBezTo>
                    <a:pt x="41" y="201"/>
                    <a:pt x="85" y="234"/>
                    <a:pt x="125" y="234"/>
                  </a:cubicBezTo>
                  <a:cubicBezTo>
                    <a:pt x="133" y="234"/>
                    <a:pt x="141" y="233"/>
                    <a:pt x="148" y="230"/>
                  </a:cubicBezTo>
                  <a:cubicBezTo>
                    <a:pt x="191" y="195"/>
                    <a:pt x="209" y="135"/>
                    <a:pt x="183" y="91"/>
                  </a:cubicBezTo>
                  <a:cubicBezTo>
                    <a:pt x="168" y="40"/>
                    <a:pt x="122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7"/>
            <p:cNvSpPr/>
            <p:nvPr/>
          </p:nvSpPr>
          <p:spPr>
            <a:xfrm>
              <a:off x="5851325" y="4411250"/>
              <a:ext cx="51750" cy="51925"/>
            </a:xfrm>
            <a:custGeom>
              <a:avLst/>
              <a:gdLst/>
              <a:ahLst/>
              <a:cxnLst/>
              <a:rect l="l" t="t" r="r" b="b"/>
              <a:pathLst>
                <a:path w="2070" h="2077" extrusionOk="0">
                  <a:moveTo>
                    <a:pt x="1806" y="1"/>
                  </a:moveTo>
                  <a:cubicBezTo>
                    <a:pt x="1768" y="1"/>
                    <a:pt x="1728" y="13"/>
                    <a:pt x="1693" y="30"/>
                  </a:cubicBezTo>
                  <a:cubicBezTo>
                    <a:pt x="1519" y="100"/>
                    <a:pt x="1667" y="1011"/>
                    <a:pt x="1215" y="1280"/>
                  </a:cubicBezTo>
                  <a:cubicBezTo>
                    <a:pt x="930" y="1450"/>
                    <a:pt x="731" y="1481"/>
                    <a:pt x="624" y="1481"/>
                  </a:cubicBezTo>
                  <a:cubicBezTo>
                    <a:pt x="561" y="1481"/>
                    <a:pt x="530" y="1471"/>
                    <a:pt x="530" y="1471"/>
                  </a:cubicBezTo>
                  <a:cubicBezTo>
                    <a:pt x="530" y="1471"/>
                    <a:pt x="0" y="1497"/>
                    <a:pt x="113" y="1870"/>
                  </a:cubicBezTo>
                  <a:cubicBezTo>
                    <a:pt x="152" y="1997"/>
                    <a:pt x="336" y="2077"/>
                    <a:pt x="574" y="2077"/>
                  </a:cubicBezTo>
                  <a:cubicBezTo>
                    <a:pt x="1035" y="2077"/>
                    <a:pt x="1698" y="1777"/>
                    <a:pt x="1892" y="941"/>
                  </a:cubicBezTo>
                  <a:cubicBezTo>
                    <a:pt x="2069" y="171"/>
                    <a:pt x="1947" y="1"/>
                    <a:pt x="1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7"/>
            <p:cNvSpPr/>
            <p:nvPr/>
          </p:nvSpPr>
          <p:spPr>
            <a:xfrm>
              <a:off x="5886250" y="4414625"/>
              <a:ext cx="9800" cy="6825"/>
            </a:xfrm>
            <a:custGeom>
              <a:avLst/>
              <a:gdLst/>
              <a:ahLst/>
              <a:cxnLst/>
              <a:rect l="l" t="t" r="r" b="b"/>
              <a:pathLst>
                <a:path w="392" h="273" extrusionOk="0">
                  <a:moveTo>
                    <a:pt x="225" y="0"/>
                  </a:moveTo>
                  <a:cubicBezTo>
                    <a:pt x="206" y="0"/>
                    <a:pt x="186" y="3"/>
                    <a:pt x="165" y="8"/>
                  </a:cubicBezTo>
                  <a:cubicBezTo>
                    <a:pt x="70" y="25"/>
                    <a:pt x="1" y="95"/>
                    <a:pt x="9" y="173"/>
                  </a:cubicBezTo>
                  <a:cubicBezTo>
                    <a:pt x="24" y="232"/>
                    <a:pt x="89" y="272"/>
                    <a:pt x="172" y="272"/>
                  </a:cubicBezTo>
                  <a:cubicBezTo>
                    <a:pt x="187" y="272"/>
                    <a:pt x="202" y="271"/>
                    <a:pt x="217" y="268"/>
                  </a:cubicBezTo>
                  <a:cubicBezTo>
                    <a:pt x="322" y="251"/>
                    <a:pt x="391" y="173"/>
                    <a:pt x="374" y="103"/>
                  </a:cubicBezTo>
                  <a:cubicBezTo>
                    <a:pt x="367" y="41"/>
                    <a:pt x="304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7"/>
            <p:cNvSpPr/>
            <p:nvPr/>
          </p:nvSpPr>
          <p:spPr>
            <a:xfrm>
              <a:off x="5882350" y="4440475"/>
              <a:ext cx="8775" cy="6850"/>
            </a:xfrm>
            <a:custGeom>
              <a:avLst/>
              <a:gdLst/>
              <a:ahLst/>
              <a:cxnLst/>
              <a:rect l="l" t="t" r="r" b="b"/>
              <a:pathLst>
                <a:path w="351" h="274" extrusionOk="0">
                  <a:moveTo>
                    <a:pt x="167" y="0"/>
                  </a:moveTo>
                  <a:cubicBezTo>
                    <a:pt x="143" y="0"/>
                    <a:pt x="119" y="5"/>
                    <a:pt x="96" y="15"/>
                  </a:cubicBezTo>
                  <a:cubicBezTo>
                    <a:pt x="0" y="85"/>
                    <a:pt x="26" y="232"/>
                    <a:pt x="139" y="267"/>
                  </a:cubicBezTo>
                  <a:cubicBezTo>
                    <a:pt x="153" y="271"/>
                    <a:pt x="167" y="273"/>
                    <a:pt x="181" y="273"/>
                  </a:cubicBezTo>
                  <a:cubicBezTo>
                    <a:pt x="276" y="273"/>
                    <a:pt x="351" y="176"/>
                    <a:pt x="313" y="85"/>
                  </a:cubicBezTo>
                  <a:cubicBezTo>
                    <a:pt x="282" y="29"/>
                    <a:pt x="225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7"/>
            <p:cNvSpPr/>
            <p:nvPr/>
          </p:nvSpPr>
          <p:spPr>
            <a:xfrm>
              <a:off x="5886025" y="4429525"/>
              <a:ext cx="7625" cy="5400"/>
            </a:xfrm>
            <a:custGeom>
              <a:avLst/>
              <a:gdLst/>
              <a:ahLst/>
              <a:cxnLst/>
              <a:rect l="l" t="t" r="r" b="b"/>
              <a:pathLst>
                <a:path w="305" h="216" extrusionOk="0">
                  <a:moveTo>
                    <a:pt x="134" y="1"/>
                  </a:moveTo>
                  <a:cubicBezTo>
                    <a:pt x="88" y="1"/>
                    <a:pt x="44" y="27"/>
                    <a:pt x="18" y="72"/>
                  </a:cubicBezTo>
                  <a:cubicBezTo>
                    <a:pt x="1" y="124"/>
                    <a:pt x="53" y="184"/>
                    <a:pt x="131" y="210"/>
                  </a:cubicBezTo>
                  <a:cubicBezTo>
                    <a:pt x="145" y="214"/>
                    <a:pt x="160" y="216"/>
                    <a:pt x="175" y="216"/>
                  </a:cubicBezTo>
                  <a:cubicBezTo>
                    <a:pt x="230" y="216"/>
                    <a:pt x="280" y="191"/>
                    <a:pt x="287" y="150"/>
                  </a:cubicBezTo>
                  <a:cubicBezTo>
                    <a:pt x="305" y="98"/>
                    <a:pt x="261" y="37"/>
                    <a:pt x="183" y="11"/>
                  </a:cubicBezTo>
                  <a:cubicBezTo>
                    <a:pt x="167" y="4"/>
                    <a:pt x="15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7"/>
            <p:cNvSpPr/>
            <p:nvPr/>
          </p:nvSpPr>
          <p:spPr>
            <a:xfrm>
              <a:off x="5863475" y="4450800"/>
              <a:ext cx="5875" cy="6850"/>
            </a:xfrm>
            <a:custGeom>
              <a:avLst/>
              <a:gdLst/>
              <a:ahLst/>
              <a:cxnLst/>
              <a:rect l="l" t="t" r="r" b="b"/>
              <a:pathLst>
                <a:path w="235" h="274" extrusionOk="0">
                  <a:moveTo>
                    <a:pt x="100" y="0"/>
                  </a:moveTo>
                  <a:cubicBezTo>
                    <a:pt x="96" y="0"/>
                    <a:pt x="92" y="1"/>
                    <a:pt x="87" y="2"/>
                  </a:cubicBezTo>
                  <a:cubicBezTo>
                    <a:pt x="26" y="19"/>
                    <a:pt x="0" y="97"/>
                    <a:pt x="18" y="166"/>
                  </a:cubicBezTo>
                  <a:cubicBezTo>
                    <a:pt x="33" y="227"/>
                    <a:pt x="81" y="274"/>
                    <a:pt x="127" y="274"/>
                  </a:cubicBezTo>
                  <a:cubicBezTo>
                    <a:pt x="134" y="274"/>
                    <a:pt x="141" y="273"/>
                    <a:pt x="148" y="271"/>
                  </a:cubicBezTo>
                  <a:cubicBezTo>
                    <a:pt x="209" y="262"/>
                    <a:pt x="235" y="192"/>
                    <a:pt x="217" y="114"/>
                  </a:cubicBezTo>
                  <a:cubicBezTo>
                    <a:pt x="201" y="43"/>
                    <a:pt x="149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7"/>
            <p:cNvSpPr/>
            <p:nvPr/>
          </p:nvSpPr>
          <p:spPr>
            <a:xfrm>
              <a:off x="5872800" y="4441900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04" y="0"/>
                  </a:moveTo>
                  <a:cubicBezTo>
                    <a:pt x="89" y="0"/>
                    <a:pt x="75" y="4"/>
                    <a:pt x="61" y="10"/>
                  </a:cubicBezTo>
                  <a:cubicBezTo>
                    <a:pt x="9" y="54"/>
                    <a:pt x="1" y="132"/>
                    <a:pt x="44" y="184"/>
                  </a:cubicBezTo>
                  <a:cubicBezTo>
                    <a:pt x="76" y="236"/>
                    <a:pt x="123" y="263"/>
                    <a:pt x="163" y="263"/>
                  </a:cubicBezTo>
                  <a:cubicBezTo>
                    <a:pt x="176" y="263"/>
                    <a:pt x="189" y="260"/>
                    <a:pt x="200" y="253"/>
                  </a:cubicBezTo>
                  <a:cubicBezTo>
                    <a:pt x="252" y="210"/>
                    <a:pt x="261" y="132"/>
                    <a:pt x="217" y="80"/>
                  </a:cubicBezTo>
                  <a:cubicBezTo>
                    <a:pt x="192" y="28"/>
                    <a:pt x="147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7"/>
            <p:cNvSpPr/>
            <p:nvPr/>
          </p:nvSpPr>
          <p:spPr>
            <a:xfrm>
              <a:off x="5854150" y="4448650"/>
              <a:ext cx="4350" cy="5900"/>
            </a:xfrm>
            <a:custGeom>
              <a:avLst/>
              <a:gdLst/>
              <a:ahLst/>
              <a:cxnLst/>
              <a:rect l="l" t="t" r="r" b="b"/>
              <a:pathLst>
                <a:path w="174" h="236" extrusionOk="0">
                  <a:moveTo>
                    <a:pt x="96" y="1"/>
                  </a:moveTo>
                  <a:cubicBezTo>
                    <a:pt x="52" y="1"/>
                    <a:pt x="9" y="44"/>
                    <a:pt x="0" y="114"/>
                  </a:cubicBezTo>
                  <a:cubicBezTo>
                    <a:pt x="0" y="183"/>
                    <a:pt x="35" y="226"/>
                    <a:pt x="78" y="235"/>
                  </a:cubicBezTo>
                  <a:cubicBezTo>
                    <a:pt x="82" y="236"/>
                    <a:pt x="86" y="236"/>
                    <a:pt x="90" y="236"/>
                  </a:cubicBezTo>
                  <a:cubicBezTo>
                    <a:pt x="137" y="236"/>
                    <a:pt x="174" y="187"/>
                    <a:pt x="174" y="131"/>
                  </a:cubicBezTo>
                  <a:cubicBezTo>
                    <a:pt x="174" y="61"/>
                    <a:pt x="13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7"/>
            <p:cNvSpPr/>
            <p:nvPr/>
          </p:nvSpPr>
          <p:spPr>
            <a:xfrm>
              <a:off x="5886475" y="4441025"/>
              <a:ext cx="5225" cy="5525"/>
            </a:xfrm>
            <a:custGeom>
              <a:avLst/>
              <a:gdLst/>
              <a:ahLst/>
              <a:cxnLst/>
              <a:rect l="l" t="t" r="r" b="b"/>
              <a:pathLst>
                <a:path w="209" h="221" extrusionOk="0">
                  <a:moveTo>
                    <a:pt x="70" y="1"/>
                  </a:moveTo>
                  <a:cubicBezTo>
                    <a:pt x="58" y="1"/>
                    <a:pt x="46" y="4"/>
                    <a:pt x="35" y="11"/>
                  </a:cubicBezTo>
                  <a:cubicBezTo>
                    <a:pt x="0" y="37"/>
                    <a:pt x="0" y="106"/>
                    <a:pt x="35" y="158"/>
                  </a:cubicBezTo>
                  <a:cubicBezTo>
                    <a:pt x="67" y="196"/>
                    <a:pt x="103" y="220"/>
                    <a:pt x="137" y="220"/>
                  </a:cubicBezTo>
                  <a:cubicBezTo>
                    <a:pt x="150" y="220"/>
                    <a:pt x="162" y="217"/>
                    <a:pt x="174" y="210"/>
                  </a:cubicBezTo>
                  <a:cubicBezTo>
                    <a:pt x="208" y="193"/>
                    <a:pt x="208" y="123"/>
                    <a:pt x="174" y="71"/>
                  </a:cubicBezTo>
                  <a:cubicBezTo>
                    <a:pt x="142" y="27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7"/>
            <p:cNvSpPr/>
            <p:nvPr/>
          </p:nvSpPr>
          <p:spPr>
            <a:xfrm>
              <a:off x="5889725" y="4415025"/>
              <a:ext cx="4675" cy="2300"/>
            </a:xfrm>
            <a:custGeom>
              <a:avLst/>
              <a:gdLst/>
              <a:ahLst/>
              <a:cxnLst/>
              <a:rect l="l" t="t" r="r" b="b"/>
              <a:pathLst>
                <a:path w="187" h="92" extrusionOk="0">
                  <a:moveTo>
                    <a:pt x="96" y="1"/>
                  </a:moveTo>
                  <a:cubicBezTo>
                    <a:pt x="74" y="1"/>
                    <a:pt x="52" y="9"/>
                    <a:pt x="35" y="27"/>
                  </a:cubicBezTo>
                  <a:cubicBezTo>
                    <a:pt x="0" y="70"/>
                    <a:pt x="46" y="92"/>
                    <a:pt x="93" y="92"/>
                  </a:cubicBezTo>
                  <a:cubicBezTo>
                    <a:pt x="139" y="92"/>
                    <a:pt x="187" y="70"/>
                    <a:pt x="157" y="27"/>
                  </a:cubicBezTo>
                  <a:cubicBezTo>
                    <a:pt x="139" y="9"/>
                    <a:pt x="118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7"/>
            <p:cNvSpPr/>
            <p:nvPr/>
          </p:nvSpPr>
          <p:spPr>
            <a:xfrm>
              <a:off x="5822025" y="4401750"/>
              <a:ext cx="4800" cy="5000"/>
            </a:xfrm>
            <a:custGeom>
              <a:avLst/>
              <a:gdLst/>
              <a:ahLst/>
              <a:cxnLst/>
              <a:rect l="l" t="t" r="r" b="b"/>
              <a:pathLst>
                <a:path w="192" h="200" extrusionOk="0">
                  <a:moveTo>
                    <a:pt x="67" y="1"/>
                  </a:moveTo>
                  <a:cubicBezTo>
                    <a:pt x="55" y="1"/>
                    <a:pt x="45" y="4"/>
                    <a:pt x="36" y="11"/>
                  </a:cubicBezTo>
                  <a:cubicBezTo>
                    <a:pt x="1" y="54"/>
                    <a:pt x="1" y="106"/>
                    <a:pt x="36" y="150"/>
                  </a:cubicBezTo>
                  <a:cubicBezTo>
                    <a:pt x="61" y="182"/>
                    <a:pt x="97" y="200"/>
                    <a:pt x="127" y="200"/>
                  </a:cubicBezTo>
                  <a:cubicBezTo>
                    <a:pt x="138" y="200"/>
                    <a:pt x="148" y="198"/>
                    <a:pt x="157" y="193"/>
                  </a:cubicBezTo>
                  <a:cubicBezTo>
                    <a:pt x="192" y="150"/>
                    <a:pt x="192" y="98"/>
                    <a:pt x="157" y="63"/>
                  </a:cubicBezTo>
                  <a:cubicBezTo>
                    <a:pt x="132" y="25"/>
                    <a:pt x="97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7"/>
            <p:cNvSpPr/>
            <p:nvPr/>
          </p:nvSpPr>
          <p:spPr>
            <a:xfrm>
              <a:off x="5833975" y="4397950"/>
              <a:ext cx="3500" cy="3725"/>
            </a:xfrm>
            <a:custGeom>
              <a:avLst/>
              <a:gdLst/>
              <a:ahLst/>
              <a:cxnLst/>
              <a:rect l="l" t="t" r="r" b="b"/>
              <a:pathLst>
                <a:path w="140" h="149" extrusionOk="0">
                  <a:moveTo>
                    <a:pt x="44" y="0"/>
                  </a:moveTo>
                  <a:cubicBezTo>
                    <a:pt x="37" y="0"/>
                    <a:pt x="31" y="2"/>
                    <a:pt x="26" y="7"/>
                  </a:cubicBezTo>
                  <a:cubicBezTo>
                    <a:pt x="0" y="24"/>
                    <a:pt x="9" y="59"/>
                    <a:pt x="35" y="102"/>
                  </a:cubicBezTo>
                  <a:cubicBezTo>
                    <a:pt x="55" y="136"/>
                    <a:pt x="80" y="149"/>
                    <a:pt x="99" y="149"/>
                  </a:cubicBezTo>
                  <a:cubicBezTo>
                    <a:pt x="104" y="149"/>
                    <a:pt x="109" y="148"/>
                    <a:pt x="113" y="146"/>
                  </a:cubicBezTo>
                  <a:cubicBezTo>
                    <a:pt x="139" y="128"/>
                    <a:pt x="130" y="94"/>
                    <a:pt x="104" y="50"/>
                  </a:cubicBezTo>
                  <a:cubicBezTo>
                    <a:pt x="91" y="18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7"/>
            <p:cNvSpPr/>
            <p:nvPr/>
          </p:nvSpPr>
          <p:spPr>
            <a:xfrm>
              <a:off x="5830050" y="4427600"/>
              <a:ext cx="5675" cy="4375"/>
            </a:xfrm>
            <a:custGeom>
              <a:avLst/>
              <a:gdLst/>
              <a:ahLst/>
              <a:cxnLst/>
              <a:rect l="l" t="t" r="r" b="b"/>
              <a:pathLst>
                <a:path w="227" h="175" extrusionOk="0">
                  <a:moveTo>
                    <a:pt x="151" y="1"/>
                  </a:moveTo>
                  <a:cubicBezTo>
                    <a:pt x="127" y="1"/>
                    <a:pt x="101" y="10"/>
                    <a:pt x="79" y="27"/>
                  </a:cubicBezTo>
                  <a:cubicBezTo>
                    <a:pt x="27" y="62"/>
                    <a:pt x="1" y="114"/>
                    <a:pt x="27" y="149"/>
                  </a:cubicBezTo>
                  <a:cubicBezTo>
                    <a:pt x="40" y="166"/>
                    <a:pt x="60" y="175"/>
                    <a:pt x="82" y="175"/>
                  </a:cubicBezTo>
                  <a:cubicBezTo>
                    <a:pt x="105" y="175"/>
                    <a:pt x="131" y="166"/>
                    <a:pt x="157" y="149"/>
                  </a:cubicBezTo>
                  <a:cubicBezTo>
                    <a:pt x="209" y="114"/>
                    <a:pt x="227" y="62"/>
                    <a:pt x="209" y="27"/>
                  </a:cubicBezTo>
                  <a:cubicBezTo>
                    <a:pt x="196" y="10"/>
                    <a:pt x="175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7"/>
            <p:cNvSpPr/>
            <p:nvPr/>
          </p:nvSpPr>
          <p:spPr>
            <a:xfrm>
              <a:off x="5838950" y="4385625"/>
              <a:ext cx="4375" cy="4175"/>
            </a:xfrm>
            <a:custGeom>
              <a:avLst/>
              <a:gdLst/>
              <a:ahLst/>
              <a:cxnLst/>
              <a:rect l="l" t="t" r="r" b="b"/>
              <a:pathLst>
                <a:path w="175" h="167" extrusionOk="0">
                  <a:moveTo>
                    <a:pt x="81" y="0"/>
                  </a:moveTo>
                  <a:cubicBezTo>
                    <a:pt x="41" y="0"/>
                    <a:pt x="1" y="33"/>
                    <a:pt x="1" y="83"/>
                  </a:cubicBezTo>
                  <a:cubicBezTo>
                    <a:pt x="1" y="134"/>
                    <a:pt x="41" y="166"/>
                    <a:pt x="81" y="166"/>
                  </a:cubicBezTo>
                  <a:cubicBezTo>
                    <a:pt x="103" y="166"/>
                    <a:pt x="124" y="157"/>
                    <a:pt x="140" y="135"/>
                  </a:cubicBezTo>
                  <a:cubicBezTo>
                    <a:pt x="174" y="101"/>
                    <a:pt x="174" y="57"/>
                    <a:pt x="140" y="31"/>
                  </a:cubicBezTo>
                  <a:cubicBezTo>
                    <a:pt x="124" y="10"/>
                    <a:pt x="10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7"/>
            <p:cNvSpPr/>
            <p:nvPr/>
          </p:nvSpPr>
          <p:spPr>
            <a:xfrm>
              <a:off x="5849800" y="4383400"/>
              <a:ext cx="2850" cy="3200"/>
            </a:xfrm>
            <a:custGeom>
              <a:avLst/>
              <a:gdLst/>
              <a:ahLst/>
              <a:cxnLst/>
              <a:rect l="l" t="t" r="r" b="b"/>
              <a:pathLst>
                <a:path w="114" h="128" extrusionOk="0">
                  <a:moveTo>
                    <a:pt x="35" y="1"/>
                  </a:moveTo>
                  <a:cubicBezTo>
                    <a:pt x="29" y="1"/>
                    <a:pt x="23" y="3"/>
                    <a:pt x="18" y="7"/>
                  </a:cubicBezTo>
                  <a:cubicBezTo>
                    <a:pt x="1" y="16"/>
                    <a:pt x="1" y="51"/>
                    <a:pt x="18" y="86"/>
                  </a:cubicBezTo>
                  <a:cubicBezTo>
                    <a:pt x="37" y="111"/>
                    <a:pt x="61" y="127"/>
                    <a:pt x="79" y="127"/>
                  </a:cubicBezTo>
                  <a:cubicBezTo>
                    <a:pt x="86" y="127"/>
                    <a:pt x="91" y="125"/>
                    <a:pt x="96" y="120"/>
                  </a:cubicBezTo>
                  <a:cubicBezTo>
                    <a:pt x="113" y="112"/>
                    <a:pt x="113" y="68"/>
                    <a:pt x="87" y="42"/>
                  </a:cubicBezTo>
                  <a:cubicBezTo>
                    <a:pt x="75" y="17"/>
                    <a:pt x="53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7"/>
            <p:cNvSpPr/>
            <p:nvPr/>
          </p:nvSpPr>
          <p:spPr>
            <a:xfrm>
              <a:off x="5869775" y="4360800"/>
              <a:ext cx="34300" cy="29750"/>
            </a:xfrm>
            <a:custGeom>
              <a:avLst/>
              <a:gdLst/>
              <a:ahLst/>
              <a:cxnLst/>
              <a:rect l="l" t="t" r="r" b="b"/>
              <a:pathLst>
                <a:path w="1372" h="1190" extrusionOk="0">
                  <a:moveTo>
                    <a:pt x="0" y="0"/>
                  </a:moveTo>
                  <a:cubicBezTo>
                    <a:pt x="0" y="0"/>
                    <a:pt x="269" y="408"/>
                    <a:pt x="217" y="686"/>
                  </a:cubicBezTo>
                  <a:cubicBezTo>
                    <a:pt x="173" y="891"/>
                    <a:pt x="255" y="994"/>
                    <a:pt x="352" y="994"/>
                  </a:cubicBezTo>
                  <a:cubicBezTo>
                    <a:pt x="391" y="994"/>
                    <a:pt x="432" y="978"/>
                    <a:pt x="469" y="946"/>
                  </a:cubicBezTo>
                  <a:cubicBezTo>
                    <a:pt x="486" y="931"/>
                    <a:pt x="496" y="924"/>
                    <a:pt x="499" y="924"/>
                  </a:cubicBezTo>
                  <a:cubicBezTo>
                    <a:pt x="522" y="924"/>
                    <a:pt x="316" y="1189"/>
                    <a:pt x="555" y="1189"/>
                  </a:cubicBezTo>
                  <a:cubicBezTo>
                    <a:pt x="808" y="1189"/>
                    <a:pt x="981" y="974"/>
                    <a:pt x="1277" y="948"/>
                  </a:cubicBezTo>
                  <a:lnTo>
                    <a:pt x="1277" y="948"/>
                  </a:lnTo>
                  <a:cubicBezTo>
                    <a:pt x="1284" y="948"/>
                    <a:pt x="1291" y="948"/>
                    <a:pt x="1299" y="948"/>
                  </a:cubicBezTo>
                  <a:cubicBezTo>
                    <a:pt x="1323" y="948"/>
                    <a:pt x="1347" y="947"/>
                    <a:pt x="1371" y="946"/>
                  </a:cubicBezTo>
                  <a:cubicBezTo>
                    <a:pt x="1360" y="946"/>
                    <a:pt x="1348" y="945"/>
                    <a:pt x="1337" y="945"/>
                  </a:cubicBezTo>
                  <a:cubicBezTo>
                    <a:pt x="1317" y="945"/>
                    <a:pt x="1297" y="946"/>
                    <a:pt x="1277" y="948"/>
                  </a:cubicBezTo>
                  <a:lnTo>
                    <a:pt x="1277" y="948"/>
                  </a:lnTo>
                  <a:cubicBezTo>
                    <a:pt x="997" y="943"/>
                    <a:pt x="722" y="849"/>
                    <a:pt x="503" y="677"/>
                  </a:cubicBezTo>
                  <a:cubicBezTo>
                    <a:pt x="417" y="599"/>
                    <a:pt x="356" y="504"/>
                    <a:pt x="304" y="399"/>
                  </a:cubicBezTo>
                  <a:cubicBezTo>
                    <a:pt x="217" y="252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7"/>
            <p:cNvSpPr/>
            <p:nvPr/>
          </p:nvSpPr>
          <p:spPr>
            <a:xfrm>
              <a:off x="5841550" y="4387425"/>
              <a:ext cx="41700" cy="39875"/>
            </a:xfrm>
            <a:custGeom>
              <a:avLst/>
              <a:gdLst/>
              <a:ahLst/>
              <a:cxnLst/>
              <a:rect l="l" t="t" r="r" b="b"/>
              <a:pathLst>
                <a:path w="1668" h="1595" extrusionOk="0">
                  <a:moveTo>
                    <a:pt x="1190" y="0"/>
                  </a:moveTo>
                  <a:cubicBezTo>
                    <a:pt x="1084" y="0"/>
                    <a:pt x="1056" y="96"/>
                    <a:pt x="973" y="159"/>
                  </a:cubicBezTo>
                  <a:cubicBezTo>
                    <a:pt x="947" y="176"/>
                    <a:pt x="1" y="610"/>
                    <a:pt x="305" y="784"/>
                  </a:cubicBezTo>
                  <a:cubicBezTo>
                    <a:pt x="354" y="813"/>
                    <a:pt x="402" y="825"/>
                    <a:pt x="450" y="825"/>
                  </a:cubicBezTo>
                  <a:cubicBezTo>
                    <a:pt x="644" y="825"/>
                    <a:pt x="825" y="627"/>
                    <a:pt x="964" y="627"/>
                  </a:cubicBezTo>
                  <a:cubicBezTo>
                    <a:pt x="1002" y="627"/>
                    <a:pt x="1037" y="642"/>
                    <a:pt x="1068" y="679"/>
                  </a:cubicBezTo>
                  <a:cubicBezTo>
                    <a:pt x="1234" y="871"/>
                    <a:pt x="844" y="1595"/>
                    <a:pt x="1077" y="1595"/>
                  </a:cubicBezTo>
                  <a:cubicBezTo>
                    <a:pt x="1087" y="1595"/>
                    <a:pt x="1099" y="1594"/>
                    <a:pt x="1112" y="1591"/>
                  </a:cubicBezTo>
                  <a:cubicBezTo>
                    <a:pt x="1407" y="1530"/>
                    <a:pt x="1667" y="818"/>
                    <a:pt x="1424" y="523"/>
                  </a:cubicBezTo>
                  <a:cubicBezTo>
                    <a:pt x="1172" y="228"/>
                    <a:pt x="1485" y="89"/>
                    <a:pt x="1285" y="20"/>
                  </a:cubicBezTo>
                  <a:cubicBezTo>
                    <a:pt x="1247" y="6"/>
                    <a:pt x="1216" y="0"/>
                    <a:pt x="119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7"/>
            <p:cNvSpPr/>
            <p:nvPr/>
          </p:nvSpPr>
          <p:spPr>
            <a:xfrm>
              <a:off x="5780825" y="4383625"/>
              <a:ext cx="118425" cy="101250"/>
            </a:xfrm>
            <a:custGeom>
              <a:avLst/>
              <a:gdLst/>
              <a:ahLst/>
              <a:cxnLst/>
              <a:rect l="l" t="t" r="r" b="b"/>
              <a:pathLst>
                <a:path w="4737" h="4050" extrusionOk="0">
                  <a:moveTo>
                    <a:pt x="743" y="0"/>
                  </a:moveTo>
                  <a:cubicBezTo>
                    <a:pt x="698" y="0"/>
                    <a:pt x="632" y="48"/>
                    <a:pt x="582" y="276"/>
                  </a:cubicBezTo>
                  <a:cubicBezTo>
                    <a:pt x="495" y="667"/>
                    <a:pt x="0" y="2237"/>
                    <a:pt x="1553" y="3391"/>
                  </a:cubicBezTo>
                  <a:cubicBezTo>
                    <a:pt x="2212" y="3884"/>
                    <a:pt x="2830" y="4050"/>
                    <a:pt x="3342" y="4050"/>
                  </a:cubicBezTo>
                  <a:cubicBezTo>
                    <a:pt x="4039" y="4050"/>
                    <a:pt x="4541" y="3744"/>
                    <a:pt x="4686" y="3539"/>
                  </a:cubicBezTo>
                  <a:cubicBezTo>
                    <a:pt x="4725" y="3487"/>
                    <a:pt x="4736" y="3466"/>
                    <a:pt x="4723" y="3466"/>
                  </a:cubicBezTo>
                  <a:cubicBezTo>
                    <a:pt x="4663" y="3466"/>
                    <a:pt x="4099" y="3901"/>
                    <a:pt x="3299" y="3901"/>
                  </a:cubicBezTo>
                  <a:cubicBezTo>
                    <a:pt x="3093" y="3901"/>
                    <a:pt x="2871" y="3872"/>
                    <a:pt x="2638" y="3799"/>
                  </a:cubicBezTo>
                  <a:cubicBezTo>
                    <a:pt x="1310" y="3374"/>
                    <a:pt x="642" y="1890"/>
                    <a:pt x="590" y="1291"/>
                  </a:cubicBezTo>
                  <a:cubicBezTo>
                    <a:pt x="538" y="701"/>
                    <a:pt x="798" y="24"/>
                    <a:pt x="798" y="24"/>
                  </a:cubicBezTo>
                  <a:cubicBezTo>
                    <a:pt x="798" y="24"/>
                    <a:pt x="776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7"/>
            <p:cNvSpPr/>
            <p:nvPr/>
          </p:nvSpPr>
          <p:spPr>
            <a:xfrm>
              <a:off x="5920100" y="4315675"/>
              <a:ext cx="48825" cy="65075"/>
            </a:xfrm>
            <a:custGeom>
              <a:avLst/>
              <a:gdLst/>
              <a:ahLst/>
              <a:cxnLst/>
              <a:rect l="l" t="t" r="r" b="b"/>
              <a:pathLst>
                <a:path w="1953" h="2603" extrusionOk="0">
                  <a:moveTo>
                    <a:pt x="1094" y="0"/>
                  </a:moveTo>
                  <a:lnTo>
                    <a:pt x="1094" y="0"/>
                  </a:lnTo>
                  <a:cubicBezTo>
                    <a:pt x="1163" y="122"/>
                    <a:pt x="1232" y="252"/>
                    <a:pt x="1293" y="382"/>
                  </a:cubicBezTo>
                  <a:cubicBezTo>
                    <a:pt x="1640" y="1137"/>
                    <a:pt x="1675" y="1857"/>
                    <a:pt x="1363" y="2005"/>
                  </a:cubicBezTo>
                  <a:cubicBezTo>
                    <a:pt x="1327" y="2022"/>
                    <a:pt x="1288" y="2031"/>
                    <a:pt x="1247" y="2031"/>
                  </a:cubicBezTo>
                  <a:cubicBezTo>
                    <a:pt x="937" y="2031"/>
                    <a:pt x="489" y="1560"/>
                    <a:pt x="182" y="894"/>
                  </a:cubicBezTo>
                  <a:cubicBezTo>
                    <a:pt x="104" y="738"/>
                    <a:pt x="44" y="573"/>
                    <a:pt x="0" y="408"/>
                  </a:cubicBezTo>
                  <a:lnTo>
                    <a:pt x="0" y="408"/>
                  </a:lnTo>
                  <a:cubicBezTo>
                    <a:pt x="61" y="695"/>
                    <a:pt x="156" y="981"/>
                    <a:pt x="287" y="1250"/>
                  </a:cubicBezTo>
                  <a:cubicBezTo>
                    <a:pt x="651" y="2040"/>
                    <a:pt x="1167" y="2602"/>
                    <a:pt x="1508" y="2602"/>
                  </a:cubicBezTo>
                  <a:cubicBezTo>
                    <a:pt x="1549" y="2602"/>
                    <a:pt x="1588" y="2594"/>
                    <a:pt x="1623" y="2578"/>
                  </a:cubicBezTo>
                  <a:cubicBezTo>
                    <a:pt x="1953" y="2421"/>
                    <a:pt x="1892" y="1580"/>
                    <a:pt x="1493" y="703"/>
                  </a:cubicBezTo>
                  <a:cubicBezTo>
                    <a:pt x="1380" y="452"/>
                    <a:pt x="1250" y="217"/>
                    <a:pt x="1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7"/>
            <p:cNvSpPr/>
            <p:nvPr/>
          </p:nvSpPr>
          <p:spPr>
            <a:xfrm>
              <a:off x="5924425" y="4304650"/>
              <a:ext cx="16725" cy="14725"/>
            </a:xfrm>
            <a:custGeom>
              <a:avLst/>
              <a:gdLst/>
              <a:ahLst/>
              <a:cxnLst/>
              <a:rect l="l" t="t" r="r" b="b"/>
              <a:pathLst>
                <a:path w="669" h="589" extrusionOk="0">
                  <a:moveTo>
                    <a:pt x="123" y="0"/>
                  </a:moveTo>
                  <a:cubicBezTo>
                    <a:pt x="111" y="0"/>
                    <a:pt x="99" y="3"/>
                    <a:pt x="88" y="7"/>
                  </a:cubicBezTo>
                  <a:cubicBezTo>
                    <a:pt x="9" y="51"/>
                    <a:pt x="1" y="233"/>
                    <a:pt x="53" y="485"/>
                  </a:cubicBezTo>
                  <a:cubicBezTo>
                    <a:pt x="53" y="398"/>
                    <a:pt x="96" y="320"/>
                    <a:pt x="166" y="276"/>
                  </a:cubicBezTo>
                  <a:cubicBezTo>
                    <a:pt x="186" y="268"/>
                    <a:pt x="207" y="265"/>
                    <a:pt x="230" y="265"/>
                  </a:cubicBezTo>
                  <a:cubicBezTo>
                    <a:pt x="354" y="265"/>
                    <a:pt x="515" y="383"/>
                    <a:pt x="669" y="589"/>
                  </a:cubicBezTo>
                  <a:cubicBezTo>
                    <a:pt x="472" y="234"/>
                    <a:pt x="253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7"/>
            <p:cNvSpPr/>
            <p:nvPr/>
          </p:nvSpPr>
          <p:spPr>
            <a:xfrm>
              <a:off x="5917275" y="4299275"/>
              <a:ext cx="44500" cy="66900"/>
            </a:xfrm>
            <a:custGeom>
              <a:avLst/>
              <a:gdLst/>
              <a:ahLst/>
              <a:cxnLst/>
              <a:rect l="l" t="t" r="r" b="b"/>
              <a:pathLst>
                <a:path w="1780" h="2676" extrusionOk="0">
                  <a:moveTo>
                    <a:pt x="409" y="207"/>
                  </a:moveTo>
                  <a:cubicBezTo>
                    <a:pt x="537" y="207"/>
                    <a:pt x="750" y="440"/>
                    <a:pt x="955" y="795"/>
                  </a:cubicBezTo>
                  <a:cubicBezTo>
                    <a:pt x="1016" y="899"/>
                    <a:pt x="1068" y="1012"/>
                    <a:pt x="1129" y="1125"/>
                  </a:cubicBezTo>
                  <a:cubicBezTo>
                    <a:pt x="1389" y="1706"/>
                    <a:pt x="1476" y="2218"/>
                    <a:pt x="1328" y="2288"/>
                  </a:cubicBezTo>
                  <a:cubicBezTo>
                    <a:pt x="1316" y="2293"/>
                    <a:pt x="1304" y="2295"/>
                    <a:pt x="1290" y="2295"/>
                  </a:cubicBezTo>
                  <a:cubicBezTo>
                    <a:pt x="1123" y="2295"/>
                    <a:pt x="823" y="1907"/>
                    <a:pt x="582" y="1377"/>
                  </a:cubicBezTo>
                  <a:cubicBezTo>
                    <a:pt x="478" y="1160"/>
                    <a:pt x="391" y="925"/>
                    <a:pt x="339" y="691"/>
                  </a:cubicBezTo>
                  <a:cubicBezTo>
                    <a:pt x="287" y="439"/>
                    <a:pt x="295" y="257"/>
                    <a:pt x="374" y="214"/>
                  </a:cubicBezTo>
                  <a:cubicBezTo>
                    <a:pt x="385" y="209"/>
                    <a:pt x="396" y="207"/>
                    <a:pt x="409" y="207"/>
                  </a:cubicBezTo>
                  <a:close/>
                  <a:moveTo>
                    <a:pt x="378" y="0"/>
                  </a:moveTo>
                  <a:cubicBezTo>
                    <a:pt x="339" y="0"/>
                    <a:pt x="303" y="7"/>
                    <a:pt x="269" y="23"/>
                  </a:cubicBezTo>
                  <a:cubicBezTo>
                    <a:pt x="35" y="136"/>
                    <a:pt x="0" y="535"/>
                    <a:pt x="113" y="1055"/>
                  </a:cubicBezTo>
                  <a:cubicBezTo>
                    <a:pt x="157" y="1220"/>
                    <a:pt x="217" y="1385"/>
                    <a:pt x="295" y="1541"/>
                  </a:cubicBezTo>
                  <a:cubicBezTo>
                    <a:pt x="603" y="2211"/>
                    <a:pt x="1054" y="2676"/>
                    <a:pt x="1364" y="2676"/>
                  </a:cubicBezTo>
                  <a:cubicBezTo>
                    <a:pt x="1404" y="2676"/>
                    <a:pt x="1441" y="2668"/>
                    <a:pt x="1476" y="2652"/>
                  </a:cubicBezTo>
                  <a:cubicBezTo>
                    <a:pt x="1779" y="2513"/>
                    <a:pt x="1753" y="1784"/>
                    <a:pt x="1406" y="1029"/>
                  </a:cubicBezTo>
                  <a:cubicBezTo>
                    <a:pt x="1345" y="899"/>
                    <a:pt x="1276" y="778"/>
                    <a:pt x="1207" y="656"/>
                  </a:cubicBezTo>
                  <a:cubicBezTo>
                    <a:pt x="918" y="249"/>
                    <a:pt x="604" y="0"/>
                    <a:pt x="378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7" name="Google Shape;3937;p47"/>
          <p:cNvGrpSpPr/>
          <p:nvPr/>
        </p:nvGrpSpPr>
        <p:grpSpPr>
          <a:xfrm>
            <a:off x="5223272" y="-102231"/>
            <a:ext cx="4131128" cy="2093770"/>
            <a:chOff x="5223272" y="-102231"/>
            <a:chExt cx="4131128" cy="2093770"/>
          </a:xfrm>
        </p:grpSpPr>
        <p:grpSp>
          <p:nvGrpSpPr>
            <p:cNvPr id="3938" name="Google Shape;3938;p47"/>
            <p:cNvGrpSpPr/>
            <p:nvPr/>
          </p:nvGrpSpPr>
          <p:grpSpPr>
            <a:xfrm flipH="1">
              <a:off x="5223272" y="-102231"/>
              <a:ext cx="4131128" cy="636481"/>
              <a:chOff x="-386307" y="-3013336"/>
              <a:chExt cx="3623797" cy="558365"/>
            </a:xfrm>
          </p:grpSpPr>
          <p:sp>
            <p:nvSpPr>
              <p:cNvPr id="3939" name="Google Shape;3939;p47"/>
              <p:cNvSpPr/>
              <p:nvPr/>
            </p:nvSpPr>
            <p:spPr>
              <a:xfrm>
                <a:off x="2011231" y="-3013336"/>
                <a:ext cx="56296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036" y="8120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47"/>
              <p:cNvSpPr/>
              <p:nvPr/>
            </p:nvSpPr>
            <p:spPr>
              <a:xfrm>
                <a:off x="1911205" y="-3013336"/>
                <a:ext cx="101735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873" y="8120"/>
                    </a:lnTo>
                    <a:lnTo>
                      <a:pt x="1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47"/>
              <p:cNvSpPr/>
              <p:nvPr/>
            </p:nvSpPr>
            <p:spPr>
              <a:xfrm>
                <a:off x="-386307" y="-2552136"/>
                <a:ext cx="3623797" cy="97166"/>
              </a:xfrm>
              <a:custGeom>
                <a:avLst/>
                <a:gdLst/>
                <a:ahLst/>
                <a:cxnLst/>
                <a:rect l="l" t="t" r="r" b="b"/>
                <a:pathLst>
                  <a:path w="147234" h="1790" extrusionOk="0">
                    <a:moveTo>
                      <a:pt x="59" y="0"/>
                    </a:moveTo>
                    <a:cubicBezTo>
                      <a:pt x="17" y="133"/>
                      <a:pt x="1" y="273"/>
                      <a:pt x="1" y="414"/>
                    </a:cubicBezTo>
                    <a:cubicBezTo>
                      <a:pt x="1" y="1177"/>
                      <a:pt x="614" y="1790"/>
                      <a:pt x="1376" y="1790"/>
                    </a:cubicBezTo>
                    <a:lnTo>
                      <a:pt x="145858" y="1790"/>
                    </a:lnTo>
                    <a:cubicBezTo>
                      <a:pt x="146621" y="1790"/>
                      <a:pt x="147234" y="1177"/>
                      <a:pt x="147234" y="414"/>
                    </a:cubicBezTo>
                    <a:cubicBezTo>
                      <a:pt x="147234" y="273"/>
                      <a:pt x="147217" y="133"/>
                      <a:pt x="147168" y="0"/>
                    </a:cubicBezTo>
                    <a:cubicBezTo>
                      <a:pt x="146994" y="572"/>
                      <a:pt x="146455" y="961"/>
                      <a:pt x="145858" y="961"/>
                    </a:cubicBezTo>
                    <a:lnTo>
                      <a:pt x="1376" y="961"/>
                    </a:lnTo>
                    <a:cubicBezTo>
                      <a:pt x="771" y="961"/>
                      <a:pt x="241" y="572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47"/>
              <p:cNvSpPr/>
              <p:nvPr/>
            </p:nvSpPr>
            <p:spPr>
              <a:xfrm>
                <a:off x="-384682" y="-2602702"/>
                <a:ext cx="3620745" cy="104874"/>
              </a:xfrm>
              <a:custGeom>
                <a:avLst/>
                <a:gdLst/>
                <a:ahLst/>
                <a:cxnLst/>
                <a:rect l="l" t="t" r="r" b="b"/>
                <a:pathLst>
                  <a:path w="147110" h="1932" extrusionOk="0">
                    <a:moveTo>
                      <a:pt x="1318" y="1"/>
                    </a:moveTo>
                    <a:cubicBezTo>
                      <a:pt x="713" y="1"/>
                      <a:pt x="175" y="390"/>
                      <a:pt x="1" y="970"/>
                    </a:cubicBezTo>
                    <a:cubicBezTo>
                      <a:pt x="183" y="1542"/>
                      <a:pt x="713" y="1931"/>
                      <a:pt x="1318" y="1931"/>
                    </a:cubicBezTo>
                    <a:lnTo>
                      <a:pt x="145792" y="1931"/>
                    </a:lnTo>
                    <a:cubicBezTo>
                      <a:pt x="146397" y="1931"/>
                      <a:pt x="146928" y="1542"/>
                      <a:pt x="147110" y="970"/>
                    </a:cubicBezTo>
                    <a:cubicBezTo>
                      <a:pt x="146928" y="390"/>
                      <a:pt x="146397" y="1"/>
                      <a:pt x="1457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3" name="Google Shape;3943;p47"/>
            <p:cNvGrpSpPr/>
            <p:nvPr/>
          </p:nvGrpSpPr>
          <p:grpSpPr>
            <a:xfrm flipH="1">
              <a:off x="7815617" y="288870"/>
              <a:ext cx="570878" cy="1631459"/>
              <a:chOff x="1282881" y="-2731367"/>
              <a:chExt cx="654002" cy="1869010"/>
            </a:xfrm>
          </p:grpSpPr>
          <p:sp>
            <p:nvSpPr>
              <p:cNvPr id="3944" name="Google Shape;3944;p47"/>
              <p:cNvSpPr/>
              <p:nvPr/>
            </p:nvSpPr>
            <p:spPr>
              <a:xfrm>
                <a:off x="1282881" y="-2731367"/>
                <a:ext cx="359872" cy="186673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4386" extrusionOk="0">
                    <a:moveTo>
                      <a:pt x="6215" y="1"/>
                    </a:moveTo>
                    <a:cubicBezTo>
                      <a:pt x="6096" y="1"/>
                      <a:pt x="5978" y="59"/>
                      <a:pt x="5908" y="175"/>
                    </a:cubicBezTo>
                    <a:cubicBezTo>
                      <a:pt x="5236" y="1277"/>
                      <a:pt x="4872" y="2536"/>
                      <a:pt x="4847" y="3821"/>
                    </a:cubicBezTo>
                    <a:lnTo>
                      <a:pt x="5096" y="21261"/>
                    </a:lnTo>
                    <a:lnTo>
                      <a:pt x="2660" y="23175"/>
                    </a:lnTo>
                    <a:cubicBezTo>
                      <a:pt x="1897" y="23929"/>
                      <a:pt x="1392" y="24899"/>
                      <a:pt x="1226" y="25951"/>
                    </a:cubicBezTo>
                    <a:lnTo>
                      <a:pt x="166" y="32397"/>
                    </a:lnTo>
                    <a:cubicBezTo>
                      <a:pt x="0" y="33433"/>
                      <a:pt x="795" y="34377"/>
                      <a:pt x="1848" y="34377"/>
                    </a:cubicBezTo>
                    <a:lnTo>
                      <a:pt x="2660" y="34385"/>
                    </a:lnTo>
                    <a:lnTo>
                      <a:pt x="2660" y="34385"/>
                    </a:lnTo>
                    <a:cubicBezTo>
                      <a:pt x="1612" y="34373"/>
                      <a:pt x="821" y="33430"/>
                      <a:pt x="994" y="32397"/>
                    </a:cubicBezTo>
                    <a:lnTo>
                      <a:pt x="2047" y="25943"/>
                    </a:lnTo>
                    <a:cubicBezTo>
                      <a:pt x="2221" y="24890"/>
                      <a:pt x="2726" y="23921"/>
                      <a:pt x="3480" y="23175"/>
                    </a:cubicBezTo>
                    <a:lnTo>
                      <a:pt x="5916" y="21261"/>
                    </a:lnTo>
                    <a:lnTo>
                      <a:pt x="5667" y="3821"/>
                    </a:lnTo>
                    <a:cubicBezTo>
                      <a:pt x="5692" y="2603"/>
                      <a:pt x="6024" y="1410"/>
                      <a:pt x="6628" y="357"/>
                    </a:cubicBezTo>
                    <a:cubicBezTo>
                      <a:pt x="6595" y="299"/>
                      <a:pt x="6562" y="233"/>
                      <a:pt x="6529" y="175"/>
                    </a:cubicBezTo>
                    <a:cubicBezTo>
                      <a:pt x="6454" y="59"/>
                      <a:pt x="6334" y="1"/>
                      <a:pt x="6215" y="1"/>
                    </a:cubicBezTo>
                    <a:close/>
                    <a:moveTo>
                      <a:pt x="2660" y="34385"/>
                    </a:moveTo>
                    <a:cubicBezTo>
                      <a:pt x="2663" y="34386"/>
                      <a:pt x="2665" y="34386"/>
                      <a:pt x="2668" y="34386"/>
                    </a:cubicBezTo>
                    <a:lnTo>
                      <a:pt x="2660" y="34385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47"/>
              <p:cNvSpPr/>
              <p:nvPr/>
            </p:nvSpPr>
            <p:spPr>
              <a:xfrm>
                <a:off x="1327397" y="-2712475"/>
                <a:ext cx="609486" cy="1850118"/>
              </a:xfrm>
              <a:custGeom>
                <a:avLst/>
                <a:gdLst/>
                <a:ahLst/>
                <a:cxnLst/>
                <a:rect l="l" t="t" r="r" b="b"/>
                <a:pathLst>
                  <a:path w="11227" h="34080" extrusionOk="0">
                    <a:moveTo>
                      <a:pt x="5371" y="2130"/>
                    </a:moveTo>
                    <a:cubicBezTo>
                      <a:pt x="5376" y="2130"/>
                      <a:pt x="5381" y="2130"/>
                      <a:pt x="5386" y="2130"/>
                    </a:cubicBezTo>
                    <a:cubicBezTo>
                      <a:pt x="5775" y="2130"/>
                      <a:pt x="5974" y="2603"/>
                      <a:pt x="5692" y="2884"/>
                    </a:cubicBezTo>
                    <a:cubicBezTo>
                      <a:pt x="5603" y="2971"/>
                      <a:pt x="5493" y="3011"/>
                      <a:pt x="5386" y="3011"/>
                    </a:cubicBezTo>
                    <a:cubicBezTo>
                      <a:pt x="5158" y="3011"/>
                      <a:pt x="4938" y="2832"/>
                      <a:pt x="4938" y="2561"/>
                    </a:cubicBezTo>
                    <a:cubicBezTo>
                      <a:pt x="4947" y="2326"/>
                      <a:pt x="5130" y="2130"/>
                      <a:pt x="5371" y="2130"/>
                    </a:cubicBezTo>
                    <a:close/>
                    <a:moveTo>
                      <a:pt x="2559" y="24514"/>
                    </a:moveTo>
                    <a:cubicBezTo>
                      <a:pt x="2578" y="24514"/>
                      <a:pt x="2598" y="24515"/>
                      <a:pt x="2619" y="24518"/>
                    </a:cubicBezTo>
                    <a:cubicBezTo>
                      <a:pt x="2884" y="24551"/>
                      <a:pt x="3074" y="24791"/>
                      <a:pt x="3049" y="25056"/>
                    </a:cubicBezTo>
                    <a:lnTo>
                      <a:pt x="2229" y="32066"/>
                    </a:lnTo>
                    <a:cubicBezTo>
                      <a:pt x="2198" y="32311"/>
                      <a:pt x="1991" y="32492"/>
                      <a:pt x="1750" y="32492"/>
                    </a:cubicBezTo>
                    <a:cubicBezTo>
                      <a:pt x="1731" y="32492"/>
                      <a:pt x="1711" y="32491"/>
                      <a:pt x="1691" y="32488"/>
                    </a:cubicBezTo>
                    <a:cubicBezTo>
                      <a:pt x="1425" y="32463"/>
                      <a:pt x="1235" y="32223"/>
                      <a:pt x="1268" y="31950"/>
                    </a:cubicBezTo>
                    <a:lnTo>
                      <a:pt x="2080" y="24940"/>
                    </a:lnTo>
                    <a:cubicBezTo>
                      <a:pt x="2111" y="24695"/>
                      <a:pt x="2318" y="24514"/>
                      <a:pt x="2559" y="24514"/>
                    </a:cubicBezTo>
                    <a:close/>
                    <a:moveTo>
                      <a:pt x="5250" y="24535"/>
                    </a:moveTo>
                    <a:cubicBezTo>
                      <a:pt x="5486" y="24535"/>
                      <a:pt x="5721" y="24691"/>
                      <a:pt x="5734" y="24998"/>
                    </a:cubicBezTo>
                    <a:lnTo>
                      <a:pt x="5701" y="32057"/>
                    </a:lnTo>
                    <a:cubicBezTo>
                      <a:pt x="5684" y="32366"/>
                      <a:pt x="5449" y="32519"/>
                      <a:pt x="5214" y="32519"/>
                    </a:cubicBezTo>
                    <a:cubicBezTo>
                      <a:pt x="4975" y="32519"/>
                      <a:pt x="4736" y="32362"/>
                      <a:pt x="4723" y="32049"/>
                    </a:cubicBezTo>
                    <a:lnTo>
                      <a:pt x="4764" y="24998"/>
                    </a:lnTo>
                    <a:cubicBezTo>
                      <a:pt x="4781" y="24688"/>
                      <a:pt x="5016" y="24535"/>
                      <a:pt x="5250" y="24535"/>
                    </a:cubicBezTo>
                    <a:close/>
                    <a:moveTo>
                      <a:pt x="7946" y="24547"/>
                    </a:moveTo>
                    <a:cubicBezTo>
                      <a:pt x="8187" y="24547"/>
                      <a:pt x="8396" y="24736"/>
                      <a:pt x="8427" y="24982"/>
                    </a:cubicBezTo>
                    <a:lnTo>
                      <a:pt x="9156" y="31999"/>
                    </a:lnTo>
                    <a:cubicBezTo>
                      <a:pt x="9189" y="32264"/>
                      <a:pt x="8990" y="32505"/>
                      <a:pt x="8725" y="32530"/>
                    </a:cubicBezTo>
                    <a:cubicBezTo>
                      <a:pt x="8705" y="32532"/>
                      <a:pt x="8686" y="32533"/>
                      <a:pt x="8667" y="32533"/>
                    </a:cubicBezTo>
                    <a:cubicBezTo>
                      <a:pt x="8426" y="32533"/>
                      <a:pt x="8218" y="32344"/>
                      <a:pt x="8195" y="32099"/>
                    </a:cubicBezTo>
                    <a:lnTo>
                      <a:pt x="7457" y="25081"/>
                    </a:lnTo>
                    <a:cubicBezTo>
                      <a:pt x="7432" y="24816"/>
                      <a:pt x="7623" y="24576"/>
                      <a:pt x="7888" y="24551"/>
                    </a:cubicBezTo>
                    <a:cubicBezTo>
                      <a:pt x="7908" y="24548"/>
                      <a:pt x="7927" y="24547"/>
                      <a:pt x="7946" y="24547"/>
                    </a:cubicBezTo>
                    <a:close/>
                    <a:moveTo>
                      <a:pt x="5808" y="1"/>
                    </a:moveTo>
                    <a:cubicBezTo>
                      <a:pt x="5204" y="1062"/>
                      <a:pt x="4872" y="2255"/>
                      <a:pt x="4847" y="3473"/>
                    </a:cubicBezTo>
                    <a:lnTo>
                      <a:pt x="5096" y="20913"/>
                    </a:lnTo>
                    <a:lnTo>
                      <a:pt x="2660" y="22827"/>
                    </a:lnTo>
                    <a:cubicBezTo>
                      <a:pt x="1906" y="23573"/>
                      <a:pt x="1401" y="24542"/>
                      <a:pt x="1227" y="25595"/>
                    </a:cubicBezTo>
                    <a:lnTo>
                      <a:pt x="174" y="32049"/>
                    </a:lnTo>
                    <a:cubicBezTo>
                      <a:pt x="0" y="33085"/>
                      <a:pt x="796" y="34029"/>
                      <a:pt x="1848" y="34038"/>
                    </a:cubicBezTo>
                    <a:lnTo>
                      <a:pt x="5204" y="34054"/>
                    </a:lnTo>
                    <a:lnTo>
                      <a:pt x="6024" y="34062"/>
                    </a:lnTo>
                    <a:lnTo>
                      <a:pt x="9371" y="34079"/>
                    </a:lnTo>
                    <a:cubicBezTo>
                      <a:pt x="9376" y="34079"/>
                      <a:pt x="9380" y="34079"/>
                      <a:pt x="9385" y="34079"/>
                    </a:cubicBezTo>
                    <a:cubicBezTo>
                      <a:pt x="10431" y="34079"/>
                      <a:pt x="11227" y="33146"/>
                      <a:pt x="11078" y="32115"/>
                    </a:cubicBezTo>
                    <a:lnTo>
                      <a:pt x="10092" y="25644"/>
                    </a:lnTo>
                    <a:cubicBezTo>
                      <a:pt x="9926" y="24592"/>
                      <a:pt x="9437" y="23614"/>
                      <a:pt x="8692" y="22860"/>
                    </a:cubicBezTo>
                    <a:lnTo>
                      <a:pt x="6156" y="20947"/>
                    </a:lnTo>
                    <a:lnTo>
                      <a:pt x="6720" y="3481"/>
                    </a:lnTo>
                    <a:cubicBezTo>
                      <a:pt x="6712" y="2263"/>
                      <a:pt x="6397" y="1070"/>
                      <a:pt x="5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47"/>
              <p:cNvSpPr/>
              <p:nvPr/>
            </p:nvSpPr>
            <p:spPr>
              <a:xfrm>
                <a:off x="1846929" y="-1330206"/>
                <a:ext cx="63028" cy="38012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002" extrusionOk="0">
                    <a:moveTo>
                      <a:pt x="0" y="0"/>
                    </a:moveTo>
                    <a:cubicBezTo>
                      <a:pt x="356" y="2262"/>
                      <a:pt x="771" y="4748"/>
                      <a:pt x="1160" y="7001"/>
                    </a:cubicBezTo>
                    <a:cubicBezTo>
                      <a:pt x="812" y="4739"/>
                      <a:pt x="398" y="225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47"/>
              <p:cNvSpPr/>
              <p:nvPr/>
            </p:nvSpPr>
            <p:spPr>
              <a:xfrm>
                <a:off x="1652579" y="-2496573"/>
                <a:ext cx="19381" cy="80703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4866" extrusionOk="0">
                    <a:moveTo>
                      <a:pt x="357" y="1"/>
                    </a:moveTo>
                    <a:cubicBezTo>
                      <a:pt x="224" y="4657"/>
                      <a:pt x="92" y="10209"/>
                      <a:pt x="1" y="14865"/>
                    </a:cubicBezTo>
                    <a:cubicBezTo>
                      <a:pt x="133" y="10209"/>
                      <a:pt x="266" y="4666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47"/>
              <p:cNvSpPr/>
              <p:nvPr/>
            </p:nvSpPr>
            <p:spPr>
              <a:xfrm>
                <a:off x="1453344" y="-1488292"/>
                <a:ext cx="316713" cy="68185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256" extrusionOk="0">
                    <a:moveTo>
                      <a:pt x="2981" y="1"/>
                    </a:moveTo>
                    <a:cubicBezTo>
                      <a:pt x="1888" y="1"/>
                      <a:pt x="804" y="468"/>
                      <a:pt x="0" y="1255"/>
                    </a:cubicBezTo>
                    <a:cubicBezTo>
                      <a:pt x="840" y="514"/>
                      <a:pt x="1905" y="67"/>
                      <a:pt x="2983" y="67"/>
                    </a:cubicBezTo>
                    <a:cubicBezTo>
                      <a:pt x="3545" y="67"/>
                      <a:pt x="4110" y="188"/>
                      <a:pt x="4648" y="451"/>
                    </a:cubicBezTo>
                    <a:cubicBezTo>
                      <a:pt x="5071" y="658"/>
                      <a:pt x="5469" y="907"/>
                      <a:pt x="5833" y="1214"/>
                    </a:cubicBezTo>
                    <a:cubicBezTo>
                      <a:pt x="5485" y="890"/>
                      <a:pt x="5088" y="625"/>
                      <a:pt x="4673" y="410"/>
                    </a:cubicBezTo>
                    <a:cubicBezTo>
                      <a:pt x="4133" y="130"/>
                      <a:pt x="3556" y="1"/>
                      <a:pt x="2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9" name="Google Shape;3949;p47"/>
            <p:cNvGrpSpPr/>
            <p:nvPr/>
          </p:nvGrpSpPr>
          <p:grpSpPr>
            <a:xfrm flipH="1">
              <a:off x="8538085" y="335690"/>
              <a:ext cx="254711" cy="1640463"/>
              <a:chOff x="2367923" y="-2736741"/>
              <a:chExt cx="291798" cy="1879325"/>
            </a:xfrm>
          </p:grpSpPr>
          <p:sp>
            <p:nvSpPr>
              <p:cNvPr id="3950" name="Google Shape;3950;p47"/>
              <p:cNvSpPr/>
              <p:nvPr/>
            </p:nvSpPr>
            <p:spPr>
              <a:xfrm>
                <a:off x="2475741" y="-1933829"/>
                <a:ext cx="183980" cy="1076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9828" extrusionOk="0">
                    <a:moveTo>
                      <a:pt x="2618" y="0"/>
                    </a:moveTo>
                    <a:lnTo>
                      <a:pt x="2618" y="0"/>
                    </a:lnTo>
                    <a:cubicBezTo>
                      <a:pt x="2867" y="9785"/>
                      <a:pt x="704" y="16894"/>
                      <a:pt x="0" y="18949"/>
                    </a:cubicBezTo>
                    <a:cubicBezTo>
                      <a:pt x="66" y="19255"/>
                      <a:pt x="141" y="19545"/>
                      <a:pt x="216" y="19827"/>
                    </a:cubicBezTo>
                    <a:cubicBezTo>
                      <a:pt x="216" y="19827"/>
                      <a:pt x="3389" y="11857"/>
                      <a:pt x="3049" y="50"/>
                    </a:cubicBezTo>
                    <a:cubicBezTo>
                      <a:pt x="3049" y="50"/>
                      <a:pt x="2875" y="33"/>
                      <a:pt x="2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47"/>
              <p:cNvSpPr/>
              <p:nvPr/>
            </p:nvSpPr>
            <p:spPr>
              <a:xfrm>
                <a:off x="2393875" y="-1995934"/>
                <a:ext cx="90877" cy="1090799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20093" extrusionOk="0">
                    <a:moveTo>
                      <a:pt x="158" y="1"/>
                    </a:moveTo>
                    <a:cubicBezTo>
                      <a:pt x="158" y="1"/>
                      <a:pt x="0" y="13332"/>
                      <a:pt x="1500" y="20093"/>
                    </a:cubicBezTo>
                    <a:cubicBezTo>
                      <a:pt x="1550" y="19952"/>
                      <a:pt x="1608" y="19778"/>
                      <a:pt x="1674" y="19596"/>
                    </a:cubicBezTo>
                    <a:cubicBezTo>
                      <a:pt x="514" y="13183"/>
                      <a:pt x="456" y="2934"/>
                      <a:pt x="456" y="9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47"/>
              <p:cNvSpPr/>
              <p:nvPr/>
            </p:nvSpPr>
            <p:spPr>
              <a:xfrm>
                <a:off x="2418576" y="-1995500"/>
                <a:ext cx="211938" cy="106338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9588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1" y="2934"/>
                      <a:pt x="59" y="13183"/>
                      <a:pt x="1219" y="19588"/>
                    </a:cubicBezTo>
                    <a:cubicBezTo>
                      <a:pt x="2047" y="17036"/>
                      <a:pt x="3903" y="10242"/>
                      <a:pt x="3671" y="1144"/>
                    </a:cubicBezTo>
                    <a:cubicBezTo>
                      <a:pt x="3141" y="1078"/>
                      <a:pt x="2238" y="937"/>
                      <a:pt x="1658" y="672"/>
                    </a:cubicBezTo>
                    <a:cubicBezTo>
                      <a:pt x="1592" y="647"/>
                      <a:pt x="1550" y="589"/>
                      <a:pt x="1542" y="515"/>
                    </a:cubicBezTo>
                    <a:lnTo>
                      <a:pt x="1509" y="51"/>
                    </a:lnTo>
                    <a:lnTo>
                      <a:pt x="1095" y="3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47"/>
              <p:cNvSpPr/>
              <p:nvPr/>
            </p:nvSpPr>
            <p:spPr>
              <a:xfrm>
                <a:off x="2490127" y="-1973405"/>
                <a:ext cx="117912" cy="45330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835" extrusionOk="0">
                    <a:moveTo>
                      <a:pt x="0" y="0"/>
                    </a:moveTo>
                    <a:cubicBezTo>
                      <a:pt x="0" y="116"/>
                      <a:pt x="9" y="215"/>
                      <a:pt x="42" y="323"/>
                    </a:cubicBezTo>
                    <a:cubicBezTo>
                      <a:pt x="307" y="737"/>
                      <a:pt x="1086" y="779"/>
                      <a:pt x="1533" y="828"/>
                    </a:cubicBezTo>
                    <a:cubicBezTo>
                      <a:pt x="1637" y="833"/>
                      <a:pt x="1742" y="835"/>
                      <a:pt x="1849" y="835"/>
                    </a:cubicBezTo>
                    <a:cubicBezTo>
                      <a:pt x="1956" y="835"/>
                      <a:pt x="2063" y="833"/>
                      <a:pt x="2171" y="828"/>
                    </a:cubicBezTo>
                    <a:cubicBezTo>
                      <a:pt x="1956" y="828"/>
                      <a:pt x="1740" y="812"/>
                      <a:pt x="1533" y="795"/>
                    </a:cubicBezTo>
                    <a:cubicBezTo>
                      <a:pt x="1111" y="754"/>
                      <a:pt x="671" y="712"/>
                      <a:pt x="290" y="522"/>
                    </a:cubicBezTo>
                    <a:cubicBezTo>
                      <a:pt x="191" y="472"/>
                      <a:pt x="108" y="406"/>
                      <a:pt x="58" y="315"/>
                    </a:cubicBezTo>
                    <a:cubicBezTo>
                      <a:pt x="17" y="215"/>
                      <a:pt x="0" y="10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47"/>
              <p:cNvSpPr/>
              <p:nvPr/>
            </p:nvSpPr>
            <p:spPr>
              <a:xfrm>
                <a:off x="2402398" y="-1984208"/>
                <a:ext cx="99020" cy="6786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5" extrusionOk="0">
                    <a:moveTo>
                      <a:pt x="1" y="0"/>
                    </a:moveTo>
                    <a:lnTo>
                      <a:pt x="1" y="100"/>
                    </a:lnTo>
                    <a:lnTo>
                      <a:pt x="1823" y="124"/>
                    </a:lnTo>
                    <a:lnTo>
                      <a:pt x="1815" y="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47"/>
              <p:cNvSpPr/>
              <p:nvPr/>
            </p:nvSpPr>
            <p:spPr>
              <a:xfrm>
                <a:off x="2443765" y="-1557400"/>
                <a:ext cx="38761" cy="52409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9654" extrusionOk="0">
                    <a:moveTo>
                      <a:pt x="26" y="1"/>
                    </a:moveTo>
                    <a:cubicBezTo>
                      <a:pt x="1" y="805"/>
                      <a:pt x="9" y="1617"/>
                      <a:pt x="59" y="2420"/>
                    </a:cubicBezTo>
                    <a:cubicBezTo>
                      <a:pt x="183" y="4840"/>
                      <a:pt x="423" y="7251"/>
                      <a:pt x="713" y="9654"/>
                    </a:cubicBezTo>
                    <a:cubicBezTo>
                      <a:pt x="432" y="6903"/>
                      <a:pt x="117" y="3970"/>
                      <a:pt x="26" y="1211"/>
                    </a:cubicBezTo>
                    <a:cubicBezTo>
                      <a:pt x="17" y="854"/>
                      <a:pt x="17" y="349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47"/>
              <p:cNvSpPr/>
              <p:nvPr/>
            </p:nvSpPr>
            <p:spPr>
              <a:xfrm>
                <a:off x="2408261" y="-2736741"/>
                <a:ext cx="100323" cy="31541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581" extrusionOk="0">
                    <a:moveTo>
                      <a:pt x="0" y="1"/>
                    </a:moveTo>
                    <a:lnTo>
                      <a:pt x="315" y="6"/>
                    </a:lnTo>
                    <a:lnTo>
                      <a:pt x="315" y="6"/>
                    </a:lnTo>
                    <a:lnTo>
                      <a:pt x="42" y="1"/>
                    </a:lnTo>
                    <a:close/>
                    <a:moveTo>
                      <a:pt x="315" y="6"/>
                    </a:moveTo>
                    <a:lnTo>
                      <a:pt x="1410" y="29"/>
                    </a:lnTo>
                    <a:lnTo>
                      <a:pt x="1410" y="29"/>
                    </a:lnTo>
                    <a:cubicBezTo>
                      <a:pt x="1396" y="27"/>
                      <a:pt x="1382" y="25"/>
                      <a:pt x="1367" y="25"/>
                    </a:cubicBezTo>
                    <a:lnTo>
                      <a:pt x="315" y="6"/>
                    </a:lnTo>
                    <a:close/>
                    <a:moveTo>
                      <a:pt x="1410" y="29"/>
                    </a:moveTo>
                    <a:cubicBezTo>
                      <a:pt x="1521" y="49"/>
                      <a:pt x="1599" y="148"/>
                      <a:pt x="1599" y="266"/>
                    </a:cubicBezTo>
                    <a:lnTo>
                      <a:pt x="1591" y="581"/>
                    </a:lnTo>
                    <a:lnTo>
                      <a:pt x="1840" y="581"/>
                    </a:lnTo>
                    <a:lnTo>
                      <a:pt x="1848" y="266"/>
                    </a:lnTo>
                    <a:cubicBezTo>
                      <a:pt x="1848" y="133"/>
                      <a:pt x="1749" y="34"/>
                      <a:pt x="1624" y="34"/>
                    </a:cubicBezTo>
                    <a:lnTo>
                      <a:pt x="1410" y="29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47"/>
              <p:cNvSpPr/>
              <p:nvPr/>
            </p:nvSpPr>
            <p:spPr>
              <a:xfrm>
                <a:off x="2397024" y="-2736741"/>
                <a:ext cx="98098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589" extrusionOk="0">
                    <a:moveTo>
                      <a:pt x="199" y="1"/>
                    </a:moveTo>
                    <a:cubicBezTo>
                      <a:pt x="91" y="17"/>
                      <a:pt x="9" y="117"/>
                      <a:pt x="0" y="233"/>
                    </a:cubicBezTo>
                    <a:lnTo>
                      <a:pt x="0" y="547"/>
                    </a:lnTo>
                    <a:lnTo>
                      <a:pt x="1798" y="589"/>
                    </a:lnTo>
                    <a:lnTo>
                      <a:pt x="1798" y="274"/>
                    </a:lnTo>
                    <a:cubicBezTo>
                      <a:pt x="1806" y="141"/>
                      <a:pt x="1699" y="34"/>
                      <a:pt x="1574" y="34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47"/>
              <p:cNvSpPr/>
              <p:nvPr/>
            </p:nvSpPr>
            <p:spPr>
              <a:xfrm>
                <a:off x="2493604" y="-2711118"/>
                <a:ext cx="41856" cy="72826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3415" extrusionOk="0">
                    <a:moveTo>
                      <a:pt x="166" y="1"/>
                    </a:moveTo>
                    <a:lnTo>
                      <a:pt x="0" y="13415"/>
                    </a:lnTo>
                    <a:lnTo>
                      <a:pt x="249" y="13415"/>
                    </a:lnTo>
                    <a:cubicBezTo>
                      <a:pt x="447" y="13415"/>
                      <a:pt x="613" y="13258"/>
                      <a:pt x="613" y="13059"/>
                    </a:cubicBezTo>
                    <a:lnTo>
                      <a:pt x="771" y="374"/>
                    </a:lnTo>
                    <a:cubicBezTo>
                      <a:pt x="771" y="167"/>
                      <a:pt x="605" y="1"/>
                      <a:pt x="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47"/>
              <p:cNvSpPr/>
              <p:nvPr/>
            </p:nvSpPr>
            <p:spPr>
              <a:xfrm>
                <a:off x="2367923" y="-2712475"/>
                <a:ext cx="40498" cy="72832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3416" extrusionOk="0">
                    <a:moveTo>
                      <a:pt x="522" y="1"/>
                    </a:moveTo>
                    <a:cubicBezTo>
                      <a:pt x="323" y="1"/>
                      <a:pt x="158" y="158"/>
                      <a:pt x="149" y="357"/>
                    </a:cubicBezTo>
                    <a:lnTo>
                      <a:pt x="0" y="13042"/>
                    </a:lnTo>
                    <a:cubicBezTo>
                      <a:pt x="0" y="13249"/>
                      <a:pt x="158" y="13415"/>
                      <a:pt x="365" y="13415"/>
                    </a:cubicBezTo>
                    <a:lnTo>
                      <a:pt x="589" y="13415"/>
                    </a:lnTo>
                    <a:lnTo>
                      <a:pt x="7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47"/>
              <p:cNvSpPr/>
              <p:nvPr/>
            </p:nvSpPr>
            <p:spPr>
              <a:xfrm>
                <a:off x="2397024" y="-2712475"/>
                <a:ext cx="107109" cy="729624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440" extrusionOk="0">
                    <a:moveTo>
                      <a:pt x="158" y="1"/>
                    </a:moveTo>
                    <a:lnTo>
                      <a:pt x="0" y="13415"/>
                    </a:lnTo>
                    <a:lnTo>
                      <a:pt x="1815" y="13440"/>
                    </a:lnTo>
                    <a:lnTo>
                      <a:pt x="197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47"/>
              <p:cNvSpPr/>
              <p:nvPr/>
            </p:nvSpPr>
            <p:spPr>
              <a:xfrm>
                <a:off x="2437468" y="-2147450"/>
                <a:ext cx="35721" cy="3463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638" extrusionOk="0">
                    <a:moveTo>
                      <a:pt x="229" y="0"/>
                    </a:moveTo>
                    <a:cubicBezTo>
                      <a:pt x="151" y="0"/>
                      <a:pt x="70" y="32"/>
                      <a:pt x="1" y="107"/>
                    </a:cubicBezTo>
                    <a:cubicBezTo>
                      <a:pt x="32" y="98"/>
                      <a:pt x="63" y="94"/>
                      <a:pt x="93" y="94"/>
                    </a:cubicBezTo>
                    <a:cubicBezTo>
                      <a:pt x="331" y="94"/>
                      <a:pt x="504" y="367"/>
                      <a:pt x="357" y="588"/>
                    </a:cubicBezTo>
                    <a:cubicBezTo>
                      <a:pt x="349" y="604"/>
                      <a:pt x="332" y="621"/>
                      <a:pt x="316" y="637"/>
                    </a:cubicBezTo>
                    <a:cubicBezTo>
                      <a:pt x="390" y="621"/>
                      <a:pt x="457" y="571"/>
                      <a:pt x="498" y="505"/>
                    </a:cubicBezTo>
                    <a:cubicBezTo>
                      <a:pt x="658" y="259"/>
                      <a:pt x="453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47"/>
              <p:cNvSpPr/>
              <p:nvPr/>
            </p:nvSpPr>
            <p:spPr>
              <a:xfrm>
                <a:off x="2429868" y="-2142402"/>
                <a:ext cx="32410" cy="3034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59" extrusionOk="0">
                    <a:moveTo>
                      <a:pt x="235" y="1"/>
                    </a:moveTo>
                    <a:cubicBezTo>
                      <a:pt x="203" y="1"/>
                      <a:pt x="171" y="5"/>
                      <a:pt x="141" y="14"/>
                    </a:cubicBezTo>
                    <a:cubicBezTo>
                      <a:pt x="124" y="31"/>
                      <a:pt x="108" y="47"/>
                      <a:pt x="99" y="64"/>
                    </a:cubicBezTo>
                    <a:cubicBezTo>
                      <a:pt x="0" y="213"/>
                      <a:pt x="50" y="412"/>
                      <a:pt x="199" y="511"/>
                    </a:cubicBezTo>
                    <a:cubicBezTo>
                      <a:pt x="247" y="543"/>
                      <a:pt x="305" y="558"/>
                      <a:pt x="362" y="558"/>
                    </a:cubicBezTo>
                    <a:cubicBezTo>
                      <a:pt x="394" y="558"/>
                      <a:pt x="426" y="553"/>
                      <a:pt x="456" y="544"/>
                    </a:cubicBezTo>
                    <a:cubicBezTo>
                      <a:pt x="472" y="528"/>
                      <a:pt x="489" y="511"/>
                      <a:pt x="497" y="495"/>
                    </a:cubicBezTo>
                    <a:cubicBezTo>
                      <a:pt x="597" y="346"/>
                      <a:pt x="547" y="138"/>
                      <a:pt x="398" y="47"/>
                    </a:cubicBezTo>
                    <a:cubicBezTo>
                      <a:pt x="350" y="15"/>
                      <a:pt x="292" y="1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47"/>
              <p:cNvSpPr/>
              <p:nvPr/>
            </p:nvSpPr>
            <p:spPr>
              <a:xfrm>
                <a:off x="2442897" y="-2594019"/>
                <a:ext cx="33767" cy="340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8" extrusionOk="0">
                    <a:moveTo>
                      <a:pt x="233" y="0"/>
                    </a:moveTo>
                    <a:cubicBezTo>
                      <a:pt x="150" y="0"/>
                      <a:pt x="66" y="32"/>
                      <a:pt x="0" y="97"/>
                    </a:cubicBezTo>
                    <a:cubicBezTo>
                      <a:pt x="32" y="88"/>
                      <a:pt x="63" y="84"/>
                      <a:pt x="92" y="84"/>
                    </a:cubicBezTo>
                    <a:cubicBezTo>
                      <a:pt x="331" y="84"/>
                      <a:pt x="505" y="357"/>
                      <a:pt x="365" y="578"/>
                    </a:cubicBezTo>
                    <a:cubicBezTo>
                      <a:pt x="348" y="595"/>
                      <a:pt x="340" y="611"/>
                      <a:pt x="323" y="628"/>
                    </a:cubicBezTo>
                    <a:cubicBezTo>
                      <a:pt x="522" y="570"/>
                      <a:pt x="622" y="338"/>
                      <a:pt x="506" y="155"/>
                    </a:cubicBezTo>
                    <a:cubicBezTo>
                      <a:pt x="445" y="53"/>
                      <a:pt x="340" y="0"/>
                      <a:pt x="233" y="0"/>
                    </a:cubicBezTo>
                    <a:close/>
                  </a:path>
                </a:pathLst>
              </a:custGeom>
              <a:solidFill>
                <a:srgbClr val="EDF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47"/>
              <p:cNvSpPr/>
              <p:nvPr/>
            </p:nvSpPr>
            <p:spPr>
              <a:xfrm>
                <a:off x="2435677" y="-2589459"/>
                <a:ext cx="32464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58" extrusionOk="0">
                    <a:moveTo>
                      <a:pt x="232" y="0"/>
                    </a:moveTo>
                    <a:cubicBezTo>
                      <a:pt x="201" y="0"/>
                      <a:pt x="170" y="5"/>
                      <a:pt x="142" y="13"/>
                    </a:cubicBezTo>
                    <a:cubicBezTo>
                      <a:pt x="125" y="30"/>
                      <a:pt x="108" y="47"/>
                      <a:pt x="100" y="63"/>
                    </a:cubicBezTo>
                    <a:cubicBezTo>
                      <a:pt x="1" y="212"/>
                      <a:pt x="50" y="411"/>
                      <a:pt x="200" y="511"/>
                    </a:cubicBezTo>
                    <a:cubicBezTo>
                      <a:pt x="253" y="542"/>
                      <a:pt x="309" y="557"/>
                      <a:pt x="367" y="557"/>
                    </a:cubicBezTo>
                    <a:cubicBezTo>
                      <a:pt x="399" y="557"/>
                      <a:pt x="432" y="553"/>
                      <a:pt x="465" y="544"/>
                    </a:cubicBezTo>
                    <a:cubicBezTo>
                      <a:pt x="481" y="527"/>
                      <a:pt x="490" y="511"/>
                      <a:pt x="506" y="494"/>
                    </a:cubicBezTo>
                    <a:cubicBezTo>
                      <a:pt x="597" y="345"/>
                      <a:pt x="556" y="146"/>
                      <a:pt x="398" y="55"/>
                    </a:cubicBezTo>
                    <a:cubicBezTo>
                      <a:pt x="350" y="17"/>
                      <a:pt x="290" y="0"/>
                      <a:pt x="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47"/>
              <p:cNvSpPr/>
              <p:nvPr/>
            </p:nvSpPr>
            <p:spPr>
              <a:xfrm>
                <a:off x="2438391" y="-2365415"/>
                <a:ext cx="36155" cy="344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35" extrusionOk="0">
                    <a:moveTo>
                      <a:pt x="232" y="0"/>
                    </a:moveTo>
                    <a:cubicBezTo>
                      <a:pt x="153" y="0"/>
                      <a:pt x="71" y="31"/>
                      <a:pt x="0" y="104"/>
                    </a:cubicBezTo>
                    <a:cubicBezTo>
                      <a:pt x="32" y="95"/>
                      <a:pt x="63" y="90"/>
                      <a:pt x="93" y="90"/>
                    </a:cubicBezTo>
                    <a:cubicBezTo>
                      <a:pt x="331" y="90"/>
                      <a:pt x="505" y="363"/>
                      <a:pt x="365" y="584"/>
                    </a:cubicBezTo>
                    <a:cubicBezTo>
                      <a:pt x="348" y="601"/>
                      <a:pt x="340" y="617"/>
                      <a:pt x="324" y="634"/>
                    </a:cubicBezTo>
                    <a:cubicBezTo>
                      <a:pt x="398" y="617"/>
                      <a:pt x="464" y="568"/>
                      <a:pt x="506" y="501"/>
                    </a:cubicBezTo>
                    <a:cubicBezTo>
                      <a:pt x="666" y="255"/>
                      <a:pt x="461" y="0"/>
                      <a:pt x="232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47"/>
              <p:cNvSpPr/>
              <p:nvPr/>
            </p:nvSpPr>
            <p:spPr>
              <a:xfrm>
                <a:off x="2431171" y="-2360529"/>
                <a:ext cx="32030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58" extrusionOk="0">
                    <a:moveTo>
                      <a:pt x="228" y="1"/>
                    </a:moveTo>
                    <a:cubicBezTo>
                      <a:pt x="196" y="1"/>
                      <a:pt x="165" y="5"/>
                      <a:pt x="133" y="14"/>
                    </a:cubicBezTo>
                    <a:cubicBezTo>
                      <a:pt x="117" y="30"/>
                      <a:pt x="109" y="47"/>
                      <a:pt x="92" y="63"/>
                    </a:cubicBezTo>
                    <a:cubicBezTo>
                      <a:pt x="1" y="213"/>
                      <a:pt x="42" y="411"/>
                      <a:pt x="191" y="511"/>
                    </a:cubicBezTo>
                    <a:cubicBezTo>
                      <a:pt x="245" y="543"/>
                      <a:pt x="301" y="558"/>
                      <a:pt x="359" y="558"/>
                    </a:cubicBezTo>
                    <a:cubicBezTo>
                      <a:pt x="391" y="558"/>
                      <a:pt x="424" y="553"/>
                      <a:pt x="457" y="544"/>
                    </a:cubicBezTo>
                    <a:cubicBezTo>
                      <a:pt x="473" y="527"/>
                      <a:pt x="481" y="511"/>
                      <a:pt x="498" y="494"/>
                    </a:cubicBezTo>
                    <a:cubicBezTo>
                      <a:pt x="589" y="345"/>
                      <a:pt x="548" y="146"/>
                      <a:pt x="399" y="55"/>
                    </a:cubicBezTo>
                    <a:cubicBezTo>
                      <a:pt x="344" y="17"/>
                      <a:pt x="287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47"/>
              <p:cNvSpPr/>
              <p:nvPr/>
            </p:nvSpPr>
            <p:spPr>
              <a:xfrm>
                <a:off x="2385298" y="-2655310"/>
                <a:ext cx="5483" cy="62256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468" extrusionOk="0">
                    <a:moveTo>
                      <a:pt x="100" y="0"/>
                    </a:moveTo>
                    <a:cubicBezTo>
                      <a:pt x="51" y="3596"/>
                      <a:pt x="9" y="7871"/>
                      <a:pt x="1" y="11467"/>
                    </a:cubicBezTo>
                    <a:cubicBezTo>
                      <a:pt x="51" y="7871"/>
                      <a:pt x="92" y="3596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8" name="Google Shape;3968;p47"/>
            <p:cNvGrpSpPr/>
            <p:nvPr/>
          </p:nvGrpSpPr>
          <p:grpSpPr>
            <a:xfrm flipH="1">
              <a:off x="7111982" y="288870"/>
              <a:ext cx="494012" cy="1702669"/>
              <a:chOff x="8360780" y="333324"/>
              <a:chExt cx="542334" cy="1869216"/>
            </a:xfrm>
          </p:grpSpPr>
          <p:grpSp>
            <p:nvGrpSpPr>
              <p:cNvPr id="3969" name="Google Shape;3969;p47"/>
              <p:cNvGrpSpPr/>
              <p:nvPr/>
            </p:nvGrpSpPr>
            <p:grpSpPr>
              <a:xfrm>
                <a:off x="8360780" y="338086"/>
                <a:ext cx="542334" cy="1864454"/>
                <a:chOff x="8360780" y="338086"/>
                <a:chExt cx="542334" cy="1864454"/>
              </a:xfrm>
            </p:grpSpPr>
            <p:grpSp>
              <p:nvGrpSpPr>
                <p:cNvPr id="3970" name="Google Shape;3970;p47"/>
                <p:cNvGrpSpPr/>
                <p:nvPr/>
              </p:nvGrpSpPr>
              <p:grpSpPr>
                <a:xfrm>
                  <a:off x="8360780" y="338086"/>
                  <a:ext cx="542334" cy="1864454"/>
                  <a:chOff x="-3449363" y="-2730661"/>
                  <a:chExt cx="543312" cy="1867816"/>
                </a:xfrm>
              </p:grpSpPr>
              <p:sp>
                <p:nvSpPr>
                  <p:cNvPr id="3971" name="Google Shape;3971;p47"/>
                  <p:cNvSpPr/>
                  <p:nvPr/>
                </p:nvSpPr>
                <p:spPr>
                  <a:xfrm>
                    <a:off x="-3449363" y="-2730661"/>
                    <a:ext cx="317202" cy="1867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3" h="34406" extrusionOk="0">
                        <a:moveTo>
                          <a:pt x="5437" y="0"/>
                        </a:moveTo>
                        <a:cubicBezTo>
                          <a:pt x="5320" y="0"/>
                          <a:pt x="5203" y="56"/>
                          <a:pt x="5130" y="170"/>
                        </a:cubicBezTo>
                        <a:cubicBezTo>
                          <a:pt x="4467" y="1264"/>
                          <a:pt x="4094" y="2523"/>
                          <a:pt x="4069" y="3808"/>
                        </a:cubicBezTo>
                        <a:lnTo>
                          <a:pt x="4293" y="20975"/>
                        </a:lnTo>
                        <a:cubicBezTo>
                          <a:pt x="1973" y="21497"/>
                          <a:pt x="167" y="24215"/>
                          <a:pt x="92" y="27529"/>
                        </a:cubicBezTo>
                        <a:cubicBezTo>
                          <a:pt x="1" y="31257"/>
                          <a:pt x="2139" y="34339"/>
                          <a:pt x="4865" y="34406"/>
                        </a:cubicBezTo>
                        <a:cubicBezTo>
                          <a:pt x="4997" y="34406"/>
                          <a:pt x="5130" y="34406"/>
                          <a:pt x="5262" y="34389"/>
                        </a:cubicBezTo>
                        <a:cubicBezTo>
                          <a:pt x="2719" y="34058"/>
                          <a:pt x="788" y="31100"/>
                          <a:pt x="879" y="27545"/>
                        </a:cubicBezTo>
                        <a:cubicBezTo>
                          <a:pt x="954" y="24231"/>
                          <a:pt x="2760" y="21522"/>
                          <a:pt x="5072" y="21000"/>
                        </a:cubicBezTo>
                        <a:lnTo>
                          <a:pt x="4856" y="3832"/>
                        </a:lnTo>
                        <a:cubicBezTo>
                          <a:pt x="4881" y="2598"/>
                          <a:pt x="5221" y="1397"/>
                          <a:pt x="5842" y="328"/>
                        </a:cubicBezTo>
                        <a:cubicBezTo>
                          <a:pt x="5809" y="278"/>
                          <a:pt x="5784" y="228"/>
                          <a:pt x="5751" y="179"/>
                        </a:cubicBezTo>
                        <a:cubicBezTo>
                          <a:pt x="5679" y="60"/>
                          <a:pt x="5558" y="0"/>
                          <a:pt x="543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2" name="Google Shape;3972;p47"/>
                  <p:cNvSpPr/>
                  <p:nvPr/>
                </p:nvSpPr>
                <p:spPr>
                  <a:xfrm>
                    <a:off x="-3408970" y="-2712909"/>
                    <a:ext cx="502919" cy="1849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64" h="34063" extrusionOk="0">
                        <a:moveTo>
                          <a:pt x="4640" y="2148"/>
                        </a:moveTo>
                        <a:cubicBezTo>
                          <a:pt x="4795" y="2148"/>
                          <a:pt x="4950" y="2228"/>
                          <a:pt x="5029" y="2403"/>
                        </a:cubicBezTo>
                        <a:cubicBezTo>
                          <a:pt x="5096" y="2528"/>
                          <a:pt x="5087" y="2677"/>
                          <a:pt x="5021" y="2793"/>
                        </a:cubicBezTo>
                        <a:cubicBezTo>
                          <a:pt x="4936" y="2957"/>
                          <a:pt x="4788" y="3030"/>
                          <a:pt x="4640" y="3030"/>
                        </a:cubicBezTo>
                        <a:cubicBezTo>
                          <a:pt x="4413" y="3030"/>
                          <a:pt x="4188" y="2858"/>
                          <a:pt x="4193" y="2577"/>
                        </a:cubicBezTo>
                        <a:cubicBezTo>
                          <a:pt x="4202" y="2306"/>
                          <a:pt x="4422" y="2148"/>
                          <a:pt x="4640" y="2148"/>
                        </a:cubicBezTo>
                        <a:close/>
                        <a:moveTo>
                          <a:pt x="5054" y="1"/>
                        </a:moveTo>
                        <a:cubicBezTo>
                          <a:pt x="4433" y="1061"/>
                          <a:pt x="4093" y="2271"/>
                          <a:pt x="4068" y="3505"/>
                        </a:cubicBezTo>
                        <a:lnTo>
                          <a:pt x="4284" y="20665"/>
                        </a:lnTo>
                        <a:cubicBezTo>
                          <a:pt x="1972" y="21195"/>
                          <a:pt x="166" y="23904"/>
                          <a:pt x="91" y="27210"/>
                        </a:cubicBezTo>
                        <a:cubicBezTo>
                          <a:pt x="0" y="30765"/>
                          <a:pt x="1931" y="33722"/>
                          <a:pt x="4474" y="34062"/>
                        </a:cubicBezTo>
                        <a:cubicBezTo>
                          <a:pt x="7018" y="33855"/>
                          <a:pt x="9098" y="30988"/>
                          <a:pt x="9180" y="27434"/>
                        </a:cubicBezTo>
                        <a:cubicBezTo>
                          <a:pt x="9263" y="24161"/>
                          <a:pt x="7631" y="21402"/>
                          <a:pt x="5394" y="20714"/>
                        </a:cubicBezTo>
                        <a:lnTo>
                          <a:pt x="5974" y="3505"/>
                        </a:lnTo>
                        <a:cubicBezTo>
                          <a:pt x="5966" y="2287"/>
                          <a:pt x="5651" y="1086"/>
                          <a:pt x="5063" y="26"/>
                        </a:cubicBezTo>
                        <a:cubicBezTo>
                          <a:pt x="5063" y="17"/>
                          <a:pt x="5054" y="9"/>
                          <a:pt x="505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3" name="Google Shape;3973;p47"/>
                  <p:cNvSpPr/>
                  <p:nvPr/>
                </p:nvSpPr>
                <p:spPr>
                  <a:xfrm>
                    <a:off x="-3386166" y="-1538996"/>
                    <a:ext cx="246085" cy="620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3" h="11428" extrusionOk="0">
                        <a:moveTo>
                          <a:pt x="4094" y="1"/>
                        </a:moveTo>
                        <a:cubicBezTo>
                          <a:pt x="1939" y="1"/>
                          <a:pt x="148" y="2498"/>
                          <a:pt x="75" y="5619"/>
                        </a:cubicBezTo>
                        <a:cubicBezTo>
                          <a:pt x="0" y="8776"/>
                          <a:pt x="1707" y="11378"/>
                          <a:pt x="3886" y="11427"/>
                        </a:cubicBezTo>
                        <a:cubicBezTo>
                          <a:pt x="4010" y="11427"/>
                          <a:pt x="4135" y="11427"/>
                          <a:pt x="4259" y="11411"/>
                        </a:cubicBezTo>
                        <a:cubicBezTo>
                          <a:pt x="2254" y="11104"/>
                          <a:pt x="737" y="8619"/>
                          <a:pt x="804" y="5636"/>
                        </a:cubicBezTo>
                        <a:cubicBezTo>
                          <a:pt x="878" y="2661"/>
                          <a:pt x="2511" y="250"/>
                          <a:pt x="4532" y="35"/>
                        </a:cubicBezTo>
                        <a:cubicBezTo>
                          <a:pt x="4416" y="18"/>
                          <a:pt x="4292" y="2"/>
                          <a:pt x="4168" y="2"/>
                        </a:cubicBezTo>
                        <a:cubicBezTo>
                          <a:pt x="4143" y="1"/>
                          <a:pt x="4118" y="1"/>
                          <a:pt x="4094" y="1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4" name="Google Shape;3974;p47"/>
                  <p:cNvSpPr/>
                  <p:nvPr/>
                </p:nvSpPr>
                <p:spPr>
                  <a:xfrm>
                    <a:off x="-3344205" y="-1537150"/>
                    <a:ext cx="397656" cy="61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5" h="11377" extrusionOk="0">
                        <a:moveTo>
                          <a:pt x="3803" y="1"/>
                        </a:moveTo>
                        <a:cubicBezTo>
                          <a:pt x="1782" y="216"/>
                          <a:pt x="149" y="2627"/>
                          <a:pt x="75" y="5602"/>
                        </a:cubicBezTo>
                        <a:cubicBezTo>
                          <a:pt x="0" y="8576"/>
                          <a:pt x="1525" y="11062"/>
                          <a:pt x="3530" y="11377"/>
                        </a:cubicBezTo>
                        <a:cubicBezTo>
                          <a:pt x="5543" y="11161"/>
                          <a:pt x="7184" y="8759"/>
                          <a:pt x="7258" y="5776"/>
                        </a:cubicBezTo>
                        <a:cubicBezTo>
                          <a:pt x="7325" y="2801"/>
                          <a:pt x="5808" y="316"/>
                          <a:pt x="38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5" name="Google Shape;3975;p47"/>
                  <p:cNvSpPr/>
                  <p:nvPr/>
                </p:nvSpPr>
                <p:spPr>
                  <a:xfrm>
                    <a:off x="-3125644" y="-2495650"/>
                    <a:ext cx="20304" cy="806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" h="14865" extrusionOk="0">
                        <a:moveTo>
                          <a:pt x="374" y="1"/>
                        </a:moveTo>
                        <a:lnTo>
                          <a:pt x="374" y="1"/>
                        </a:lnTo>
                        <a:cubicBezTo>
                          <a:pt x="241" y="4657"/>
                          <a:pt x="100" y="10200"/>
                          <a:pt x="1" y="14865"/>
                        </a:cubicBezTo>
                        <a:cubicBezTo>
                          <a:pt x="142" y="10208"/>
                          <a:pt x="274" y="4665"/>
                          <a:pt x="3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6" name="Google Shape;3976;p47"/>
                  <p:cNvSpPr/>
                  <p:nvPr/>
                </p:nvSpPr>
                <p:spPr>
                  <a:xfrm>
                    <a:off x="-3104037" y="-1505664"/>
                    <a:ext cx="128281" cy="296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3" h="5461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19" y="12"/>
                          <a:pt x="38" y="23"/>
                          <a:pt x="57" y="35"/>
                        </a:cubicBezTo>
                        <a:lnTo>
                          <a:pt x="57" y="35"/>
                        </a:lnTo>
                        <a:cubicBezTo>
                          <a:pt x="38" y="23"/>
                          <a:pt x="20" y="12"/>
                          <a:pt x="1" y="1"/>
                        </a:cubicBezTo>
                        <a:close/>
                        <a:moveTo>
                          <a:pt x="57" y="35"/>
                        </a:moveTo>
                        <a:lnTo>
                          <a:pt x="57" y="35"/>
                        </a:lnTo>
                        <a:cubicBezTo>
                          <a:pt x="1866" y="1143"/>
                          <a:pt x="2344" y="3484"/>
                          <a:pt x="2205" y="5461"/>
                        </a:cubicBezTo>
                        <a:cubicBezTo>
                          <a:pt x="2362" y="3696"/>
                          <a:pt x="2022" y="1683"/>
                          <a:pt x="639" y="448"/>
                        </a:cubicBezTo>
                        <a:cubicBezTo>
                          <a:pt x="456" y="296"/>
                          <a:pt x="260" y="159"/>
                          <a:pt x="57" y="3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77" name="Google Shape;3977;p47"/>
                <p:cNvSpPr/>
                <p:nvPr/>
              </p:nvSpPr>
              <p:spPr>
                <a:xfrm>
                  <a:off x="8463368" y="1527068"/>
                  <a:ext cx="396942" cy="61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" h="11377" extrusionOk="0">
                      <a:moveTo>
                        <a:pt x="3803" y="1"/>
                      </a:moveTo>
                      <a:cubicBezTo>
                        <a:pt x="1782" y="216"/>
                        <a:pt x="149" y="2627"/>
                        <a:pt x="75" y="5602"/>
                      </a:cubicBezTo>
                      <a:cubicBezTo>
                        <a:pt x="0" y="8576"/>
                        <a:pt x="1525" y="11062"/>
                        <a:pt x="3530" y="11377"/>
                      </a:cubicBezTo>
                      <a:cubicBezTo>
                        <a:pt x="5543" y="11161"/>
                        <a:pt x="7184" y="8759"/>
                        <a:pt x="7258" y="5776"/>
                      </a:cubicBezTo>
                      <a:cubicBezTo>
                        <a:pt x="7325" y="2801"/>
                        <a:pt x="5808" y="316"/>
                        <a:pt x="38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78" name="Google Shape;3978;p47"/>
              <p:cNvSpPr/>
              <p:nvPr/>
            </p:nvSpPr>
            <p:spPr>
              <a:xfrm>
                <a:off x="8363161" y="333324"/>
                <a:ext cx="316632" cy="1864461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4406" extrusionOk="0">
                    <a:moveTo>
                      <a:pt x="5437" y="0"/>
                    </a:moveTo>
                    <a:cubicBezTo>
                      <a:pt x="5320" y="0"/>
                      <a:pt x="5203" y="56"/>
                      <a:pt x="5130" y="170"/>
                    </a:cubicBezTo>
                    <a:cubicBezTo>
                      <a:pt x="4467" y="1264"/>
                      <a:pt x="4094" y="2523"/>
                      <a:pt x="4069" y="3808"/>
                    </a:cubicBezTo>
                    <a:lnTo>
                      <a:pt x="4293" y="20975"/>
                    </a:lnTo>
                    <a:cubicBezTo>
                      <a:pt x="1973" y="21497"/>
                      <a:pt x="167" y="24215"/>
                      <a:pt x="92" y="27529"/>
                    </a:cubicBezTo>
                    <a:cubicBezTo>
                      <a:pt x="1" y="31257"/>
                      <a:pt x="2139" y="34339"/>
                      <a:pt x="4865" y="34406"/>
                    </a:cubicBezTo>
                    <a:cubicBezTo>
                      <a:pt x="4997" y="34406"/>
                      <a:pt x="5130" y="34406"/>
                      <a:pt x="5262" y="34389"/>
                    </a:cubicBezTo>
                    <a:cubicBezTo>
                      <a:pt x="2719" y="34058"/>
                      <a:pt x="788" y="31100"/>
                      <a:pt x="879" y="27545"/>
                    </a:cubicBezTo>
                    <a:cubicBezTo>
                      <a:pt x="954" y="24231"/>
                      <a:pt x="2760" y="21522"/>
                      <a:pt x="5072" y="21000"/>
                    </a:cubicBezTo>
                    <a:lnTo>
                      <a:pt x="4856" y="3832"/>
                    </a:lnTo>
                    <a:cubicBezTo>
                      <a:pt x="4881" y="2598"/>
                      <a:pt x="5221" y="1397"/>
                      <a:pt x="5842" y="328"/>
                    </a:cubicBezTo>
                    <a:cubicBezTo>
                      <a:pt x="5809" y="278"/>
                      <a:pt x="5784" y="228"/>
                      <a:pt x="5751" y="179"/>
                    </a:cubicBezTo>
                    <a:cubicBezTo>
                      <a:pt x="5679" y="60"/>
                      <a:pt x="5558" y="0"/>
                      <a:pt x="543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9" name="Google Shape;3979;p47"/>
          <p:cNvGrpSpPr/>
          <p:nvPr/>
        </p:nvGrpSpPr>
        <p:grpSpPr>
          <a:xfrm>
            <a:off x="3471767" y="3852785"/>
            <a:ext cx="1808328" cy="1031538"/>
            <a:chOff x="6622567" y="3878385"/>
            <a:chExt cx="1808328" cy="1031538"/>
          </a:xfrm>
        </p:grpSpPr>
        <p:grpSp>
          <p:nvGrpSpPr>
            <p:cNvPr id="3980" name="Google Shape;3980;p47"/>
            <p:cNvGrpSpPr/>
            <p:nvPr/>
          </p:nvGrpSpPr>
          <p:grpSpPr>
            <a:xfrm rot="1443221">
              <a:off x="6705149" y="4250412"/>
              <a:ext cx="667052" cy="547332"/>
              <a:chOff x="10937802" y="5157518"/>
              <a:chExt cx="843317" cy="691962"/>
            </a:xfrm>
          </p:grpSpPr>
          <p:sp>
            <p:nvSpPr>
              <p:cNvPr id="3981" name="Google Shape;3981;p47"/>
              <p:cNvSpPr/>
              <p:nvPr/>
            </p:nvSpPr>
            <p:spPr>
              <a:xfrm rot="-1592631">
                <a:off x="10988827" y="5301897"/>
                <a:ext cx="741268" cy="403202"/>
              </a:xfrm>
              <a:custGeom>
                <a:avLst/>
                <a:gdLst/>
                <a:ahLst/>
                <a:cxnLst/>
                <a:rect l="l" t="t" r="r" b="b"/>
                <a:pathLst>
                  <a:path w="15329" h="8338" extrusionOk="0">
                    <a:moveTo>
                      <a:pt x="4757" y="1"/>
                    </a:moveTo>
                    <a:cubicBezTo>
                      <a:pt x="4290" y="1"/>
                      <a:pt x="3756" y="90"/>
                      <a:pt x="3149" y="303"/>
                    </a:cubicBezTo>
                    <a:cubicBezTo>
                      <a:pt x="1285" y="966"/>
                      <a:pt x="0" y="3112"/>
                      <a:pt x="580" y="5051"/>
                    </a:cubicBezTo>
                    <a:cubicBezTo>
                      <a:pt x="1415" y="7829"/>
                      <a:pt x="4907" y="8338"/>
                      <a:pt x="7607" y="8338"/>
                    </a:cubicBezTo>
                    <a:cubicBezTo>
                      <a:pt x="8095" y="8338"/>
                      <a:pt x="8558" y="8321"/>
                      <a:pt x="8974" y="8299"/>
                    </a:cubicBezTo>
                    <a:cubicBezTo>
                      <a:pt x="11318" y="8174"/>
                      <a:pt x="14591" y="7470"/>
                      <a:pt x="15039" y="4686"/>
                    </a:cubicBezTo>
                    <a:cubicBezTo>
                      <a:pt x="15329" y="2880"/>
                      <a:pt x="14135" y="1024"/>
                      <a:pt x="12445" y="386"/>
                    </a:cubicBezTo>
                    <a:cubicBezTo>
                      <a:pt x="11814" y="151"/>
                      <a:pt x="11262" y="55"/>
                      <a:pt x="10780" y="55"/>
                    </a:cubicBezTo>
                    <a:cubicBezTo>
                      <a:pt x="9883" y="55"/>
                      <a:pt x="9230" y="391"/>
                      <a:pt x="8766" y="800"/>
                    </a:cubicBezTo>
                    <a:cubicBezTo>
                      <a:pt x="8492" y="1046"/>
                      <a:pt x="8147" y="1168"/>
                      <a:pt x="7803" y="1168"/>
                    </a:cubicBezTo>
                    <a:cubicBezTo>
                      <a:pt x="7449" y="1168"/>
                      <a:pt x="7096" y="1040"/>
                      <a:pt x="6819" y="784"/>
                    </a:cubicBezTo>
                    <a:cubicBezTo>
                      <a:pt x="6356" y="354"/>
                      <a:pt x="5687" y="1"/>
                      <a:pt x="4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47"/>
              <p:cNvSpPr/>
              <p:nvPr/>
            </p:nvSpPr>
            <p:spPr>
              <a:xfrm rot="-1592631">
                <a:off x="11040711" y="5443428"/>
                <a:ext cx="217607" cy="189512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919" extrusionOk="0">
                    <a:moveTo>
                      <a:pt x="3032" y="1"/>
                    </a:moveTo>
                    <a:cubicBezTo>
                      <a:pt x="2447" y="1"/>
                      <a:pt x="1749" y="304"/>
                      <a:pt x="1177" y="867"/>
                    </a:cubicBezTo>
                    <a:cubicBezTo>
                      <a:pt x="257" y="1770"/>
                      <a:pt x="0" y="2988"/>
                      <a:pt x="588" y="3585"/>
                    </a:cubicBezTo>
                    <a:cubicBezTo>
                      <a:pt x="808" y="3810"/>
                      <a:pt x="1117" y="3919"/>
                      <a:pt x="1466" y="3919"/>
                    </a:cubicBezTo>
                    <a:cubicBezTo>
                      <a:pt x="2050" y="3919"/>
                      <a:pt x="2746" y="3615"/>
                      <a:pt x="3323" y="3054"/>
                    </a:cubicBezTo>
                    <a:cubicBezTo>
                      <a:pt x="4234" y="2143"/>
                      <a:pt x="4499" y="933"/>
                      <a:pt x="3903" y="328"/>
                    </a:cubicBezTo>
                    <a:cubicBezTo>
                      <a:pt x="3684" y="107"/>
                      <a:pt x="3377" y="1"/>
                      <a:pt x="3032" y="1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47"/>
              <p:cNvSpPr/>
              <p:nvPr/>
            </p:nvSpPr>
            <p:spPr>
              <a:xfrm rot="-1592631">
                <a:off x="11040059" y="5478448"/>
                <a:ext cx="121038" cy="10566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185" extrusionOk="0">
                    <a:moveTo>
                      <a:pt x="1696" y="0"/>
                    </a:moveTo>
                    <a:cubicBezTo>
                      <a:pt x="1372" y="0"/>
                      <a:pt x="987" y="171"/>
                      <a:pt x="663" y="489"/>
                    </a:cubicBezTo>
                    <a:cubicBezTo>
                      <a:pt x="141" y="986"/>
                      <a:pt x="0" y="1665"/>
                      <a:pt x="332" y="1997"/>
                    </a:cubicBezTo>
                    <a:cubicBezTo>
                      <a:pt x="453" y="2124"/>
                      <a:pt x="624" y="2185"/>
                      <a:pt x="817" y="2185"/>
                    </a:cubicBezTo>
                    <a:cubicBezTo>
                      <a:pt x="1141" y="2185"/>
                      <a:pt x="1527" y="2015"/>
                      <a:pt x="1848" y="1698"/>
                    </a:cubicBezTo>
                    <a:cubicBezTo>
                      <a:pt x="2354" y="1201"/>
                      <a:pt x="2503" y="522"/>
                      <a:pt x="2180" y="182"/>
                    </a:cubicBezTo>
                    <a:cubicBezTo>
                      <a:pt x="2057" y="59"/>
                      <a:pt x="1887" y="0"/>
                      <a:pt x="1696" y="0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47"/>
              <p:cNvSpPr/>
              <p:nvPr/>
            </p:nvSpPr>
            <p:spPr>
              <a:xfrm rot="-1592631">
                <a:off x="11164322" y="5212119"/>
                <a:ext cx="278924" cy="243285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5031" extrusionOk="0">
                    <a:moveTo>
                      <a:pt x="2901" y="1"/>
                    </a:moveTo>
                    <a:lnTo>
                      <a:pt x="2528" y="26"/>
                    </a:lnTo>
                    <a:cubicBezTo>
                      <a:pt x="2735" y="589"/>
                      <a:pt x="2818" y="1186"/>
                      <a:pt x="2785" y="1782"/>
                    </a:cubicBezTo>
                    <a:cubicBezTo>
                      <a:pt x="2698" y="1684"/>
                      <a:pt x="2548" y="1571"/>
                      <a:pt x="2320" y="1571"/>
                    </a:cubicBezTo>
                    <a:cubicBezTo>
                      <a:pt x="2241" y="1571"/>
                      <a:pt x="2153" y="1585"/>
                      <a:pt x="2055" y="1616"/>
                    </a:cubicBezTo>
                    <a:cubicBezTo>
                      <a:pt x="1552" y="1782"/>
                      <a:pt x="1054" y="2040"/>
                      <a:pt x="408" y="2040"/>
                    </a:cubicBezTo>
                    <a:cubicBezTo>
                      <a:pt x="279" y="2040"/>
                      <a:pt x="143" y="2029"/>
                      <a:pt x="1" y="2006"/>
                    </a:cubicBezTo>
                    <a:lnTo>
                      <a:pt x="1" y="2006"/>
                    </a:lnTo>
                    <a:cubicBezTo>
                      <a:pt x="100" y="2022"/>
                      <a:pt x="307" y="2279"/>
                      <a:pt x="415" y="2346"/>
                    </a:cubicBezTo>
                    <a:cubicBezTo>
                      <a:pt x="556" y="2437"/>
                      <a:pt x="713" y="2503"/>
                      <a:pt x="871" y="2553"/>
                    </a:cubicBezTo>
                    <a:cubicBezTo>
                      <a:pt x="1020" y="2586"/>
                      <a:pt x="1210" y="2553"/>
                      <a:pt x="1310" y="2685"/>
                    </a:cubicBezTo>
                    <a:cubicBezTo>
                      <a:pt x="1426" y="2868"/>
                      <a:pt x="1343" y="3141"/>
                      <a:pt x="1500" y="3332"/>
                    </a:cubicBezTo>
                    <a:cubicBezTo>
                      <a:pt x="1716" y="3588"/>
                      <a:pt x="1973" y="3671"/>
                      <a:pt x="2022" y="4036"/>
                    </a:cubicBezTo>
                    <a:cubicBezTo>
                      <a:pt x="2072" y="4342"/>
                      <a:pt x="1956" y="4732"/>
                      <a:pt x="1683" y="4914"/>
                    </a:cubicBezTo>
                    <a:cubicBezTo>
                      <a:pt x="1683" y="4914"/>
                      <a:pt x="2934" y="4591"/>
                      <a:pt x="2727" y="3356"/>
                    </a:cubicBezTo>
                    <a:lnTo>
                      <a:pt x="2727" y="3356"/>
                    </a:lnTo>
                    <a:cubicBezTo>
                      <a:pt x="2727" y="3356"/>
                      <a:pt x="3911" y="3920"/>
                      <a:pt x="4085" y="5030"/>
                    </a:cubicBezTo>
                    <a:cubicBezTo>
                      <a:pt x="4085" y="5030"/>
                      <a:pt x="4740" y="4566"/>
                      <a:pt x="4400" y="3936"/>
                    </a:cubicBezTo>
                    <a:cubicBezTo>
                      <a:pt x="4226" y="3621"/>
                      <a:pt x="3878" y="2942"/>
                      <a:pt x="4309" y="2677"/>
                    </a:cubicBezTo>
                    <a:cubicBezTo>
                      <a:pt x="4359" y="2652"/>
                      <a:pt x="4409" y="2627"/>
                      <a:pt x="4467" y="2611"/>
                    </a:cubicBezTo>
                    <a:cubicBezTo>
                      <a:pt x="4757" y="2503"/>
                      <a:pt x="5096" y="2536"/>
                      <a:pt x="5378" y="2362"/>
                    </a:cubicBezTo>
                    <a:cubicBezTo>
                      <a:pt x="5519" y="2279"/>
                      <a:pt x="5651" y="2172"/>
                      <a:pt x="5767" y="2056"/>
                    </a:cubicBezTo>
                    <a:lnTo>
                      <a:pt x="5767" y="2056"/>
                    </a:lnTo>
                    <a:cubicBezTo>
                      <a:pt x="5640" y="2074"/>
                      <a:pt x="5518" y="2082"/>
                      <a:pt x="5402" y="2082"/>
                    </a:cubicBezTo>
                    <a:cubicBezTo>
                      <a:pt x="4731" y="2082"/>
                      <a:pt x="4228" y="1809"/>
                      <a:pt x="3713" y="1633"/>
                    </a:cubicBezTo>
                    <a:cubicBezTo>
                      <a:pt x="3628" y="1598"/>
                      <a:pt x="3539" y="1581"/>
                      <a:pt x="3451" y="1581"/>
                    </a:cubicBezTo>
                    <a:cubicBezTo>
                      <a:pt x="3331" y="1581"/>
                      <a:pt x="3213" y="1612"/>
                      <a:pt x="3108" y="1674"/>
                    </a:cubicBezTo>
                    <a:cubicBezTo>
                      <a:pt x="3133" y="1235"/>
                      <a:pt x="3124" y="523"/>
                      <a:pt x="2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47"/>
              <p:cNvSpPr/>
              <p:nvPr/>
            </p:nvSpPr>
            <p:spPr>
              <a:xfrm rot="-1592631">
                <a:off x="11232673" y="5224392"/>
                <a:ext cx="18472" cy="865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79" extrusionOk="0">
                    <a:moveTo>
                      <a:pt x="159" y="0"/>
                    </a:moveTo>
                    <a:cubicBezTo>
                      <a:pt x="36" y="0"/>
                      <a:pt x="0" y="115"/>
                      <a:pt x="0" y="115"/>
                    </a:cubicBezTo>
                    <a:cubicBezTo>
                      <a:pt x="80" y="162"/>
                      <a:pt x="147" y="179"/>
                      <a:pt x="201" y="179"/>
                    </a:cubicBezTo>
                    <a:cubicBezTo>
                      <a:pt x="325" y="179"/>
                      <a:pt x="382" y="90"/>
                      <a:pt x="382" y="90"/>
                    </a:cubicBezTo>
                    <a:cubicBezTo>
                      <a:pt x="287" y="23"/>
                      <a:pt x="214" y="0"/>
                      <a:pt x="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47"/>
              <p:cNvSpPr/>
              <p:nvPr/>
            </p:nvSpPr>
            <p:spPr>
              <a:xfrm rot="-1592631">
                <a:off x="11174118" y="5326789"/>
                <a:ext cx="115864" cy="27128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561" extrusionOk="0">
                    <a:moveTo>
                      <a:pt x="2394" y="144"/>
                    </a:moveTo>
                    <a:cubicBezTo>
                      <a:pt x="2394" y="145"/>
                      <a:pt x="2395" y="145"/>
                      <a:pt x="2395" y="146"/>
                    </a:cubicBezTo>
                    <a:cubicBezTo>
                      <a:pt x="2395" y="145"/>
                      <a:pt x="2394" y="145"/>
                      <a:pt x="2394" y="144"/>
                    </a:cubicBezTo>
                    <a:close/>
                    <a:moveTo>
                      <a:pt x="2021" y="1"/>
                    </a:moveTo>
                    <a:cubicBezTo>
                      <a:pt x="1704" y="1"/>
                      <a:pt x="1313" y="185"/>
                      <a:pt x="1053" y="304"/>
                    </a:cubicBezTo>
                    <a:cubicBezTo>
                      <a:pt x="799" y="414"/>
                      <a:pt x="416" y="432"/>
                      <a:pt x="189" y="432"/>
                    </a:cubicBezTo>
                    <a:cubicBezTo>
                      <a:pt x="76" y="432"/>
                      <a:pt x="1" y="428"/>
                      <a:pt x="1" y="428"/>
                    </a:cubicBezTo>
                    <a:lnTo>
                      <a:pt x="1" y="428"/>
                    </a:lnTo>
                    <a:cubicBezTo>
                      <a:pt x="42" y="453"/>
                      <a:pt x="84" y="469"/>
                      <a:pt x="134" y="478"/>
                    </a:cubicBezTo>
                    <a:cubicBezTo>
                      <a:pt x="311" y="528"/>
                      <a:pt x="511" y="560"/>
                      <a:pt x="704" y="560"/>
                    </a:cubicBezTo>
                    <a:cubicBezTo>
                      <a:pt x="863" y="560"/>
                      <a:pt x="1018" y="538"/>
                      <a:pt x="1153" y="486"/>
                    </a:cubicBezTo>
                    <a:cubicBezTo>
                      <a:pt x="1451" y="370"/>
                      <a:pt x="1724" y="138"/>
                      <a:pt x="2056" y="121"/>
                    </a:cubicBezTo>
                    <a:cubicBezTo>
                      <a:pt x="2085" y="121"/>
                      <a:pt x="2159" y="115"/>
                      <a:pt x="2232" y="115"/>
                    </a:cubicBezTo>
                    <a:cubicBezTo>
                      <a:pt x="2302" y="115"/>
                      <a:pt x="2371" y="121"/>
                      <a:pt x="2394" y="144"/>
                    </a:cubicBezTo>
                    <a:lnTo>
                      <a:pt x="2394" y="144"/>
                    </a:lnTo>
                    <a:cubicBezTo>
                      <a:pt x="2299" y="40"/>
                      <a:pt x="2168" y="1"/>
                      <a:pt x="2021" y="1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47"/>
              <p:cNvSpPr/>
              <p:nvPr/>
            </p:nvSpPr>
            <p:spPr>
              <a:xfrm rot="-1592631">
                <a:off x="11337330" y="5350412"/>
                <a:ext cx="63348" cy="7176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84" extrusionOk="0">
                    <a:moveTo>
                      <a:pt x="0" y="0"/>
                    </a:moveTo>
                    <a:cubicBezTo>
                      <a:pt x="1" y="0"/>
                      <a:pt x="1011" y="506"/>
                      <a:pt x="1185" y="1483"/>
                    </a:cubicBezTo>
                    <a:cubicBezTo>
                      <a:pt x="1185" y="1483"/>
                      <a:pt x="1309" y="414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47"/>
              <p:cNvSpPr/>
              <p:nvPr/>
            </p:nvSpPr>
            <p:spPr>
              <a:xfrm rot="-1592631">
                <a:off x="11378737" y="5266436"/>
                <a:ext cx="40088" cy="1644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40" extrusionOk="0">
                    <a:moveTo>
                      <a:pt x="829" y="0"/>
                    </a:moveTo>
                    <a:lnTo>
                      <a:pt x="829" y="0"/>
                    </a:lnTo>
                    <a:cubicBezTo>
                      <a:pt x="555" y="133"/>
                      <a:pt x="282" y="249"/>
                      <a:pt x="0" y="340"/>
                    </a:cubicBezTo>
                    <a:cubicBezTo>
                      <a:pt x="307" y="332"/>
                      <a:pt x="597" y="216"/>
                      <a:pt x="82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9" name="Google Shape;3989;p47"/>
            <p:cNvGrpSpPr/>
            <p:nvPr/>
          </p:nvGrpSpPr>
          <p:grpSpPr>
            <a:xfrm>
              <a:off x="7177284" y="3878385"/>
              <a:ext cx="1253611" cy="1003887"/>
              <a:chOff x="11326283" y="4409405"/>
              <a:chExt cx="1584844" cy="1269137"/>
            </a:xfrm>
          </p:grpSpPr>
          <p:sp>
            <p:nvSpPr>
              <p:cNvPr id="3990" name="Google Shape;3990;p47"/>
              <p:cNvSpPr/>
              <p:nvPr/>
            </p:nvSpPr>
            <p:spPr>
              <a:xfrm rot="-1592631">
                <a:off x="11449450" y="5051668"/>
                <a:ext cx="953653" cy="372060"/>
              </a:xfrm>
              <a:custGeom>
                <a:avLst/>
                <a:gdLst/>
                <a:ahLst/>
                <a:cxnLst/>
                <a:rect l="l" t="t" r="r" b="b"/>
                <a:pathLst>
                  <a:path w="19721" h="7694" extrusionOk="0">
                    <a:moveTo>
                      <a:pt x="16764" y="0"/>
                    </a:moveTo>
                    <a:cubicBezTo>
                      <a:pt x="16345" y="0"/>
                      <a:pt x="15846" y="70"/>
                      <a:pt x="15254" y="240"/>
                    </a:cubicBezTo>
                    <a:cubicBezTo>
                      <a:pt x="15254" y="240"/>
                      <a:pt x="10681" y="514"/>
                      <a:pt x="8137" y="1963"/>
                    </a:cubicBezTo>
                    <a:cubicBezTo>
                      <a:pt x="8137" y="1963"/>
                      <a:pt x="3000" y="2974"/>
                      <a:pt x="448" y="5592"/>
                    </a:cubicBezTo>
                    <a:cubicBezTo>
                      <a:pt x="1" y="6048"/>
                      <a:pt x="166" y="6810"/>
                      <a:pt x="755" y="7042"/>
                    </a:cubicBezTo>
                    <a:cubicBezTo>
                      <a:pt x="2002" y="7537"/>
                      <a:pt x="3477" y="7694"/>
                      <a:pt x="4846" y="7694"/>
                    </a:cubicBezTo>
                    <a:cubicBezTo>
                      <a:pt x="7214" y="7694"/>
                      <a:pt x="9264" y="7225"/>
                      <a:pt x="9264" y="7225"/>
                    </a:cubicBezTo>
                    <a:cubicBezTo>
                      <a:pt x="9502" y="7248"/>
                      <a:pt x="9750" y="7259"/>
                      <a:pt x="10004" y="7259"/>
                    </a:cubicBezTo>
                    <a:cubicBezTo>
                      <a:pt x="12846" y="7259"/>
                      <a:pt x="16456" y="5891"/>
                      <a:pt x="16456" y="5891"/>
                    </a:cubicBezTo>
                    <a:cubicBezTo>
                      <a:pt x="19720" y="5435"/>
                      <a:pt x="19356" y="3430"/>
                      <a:pt x="19356" y="3430"/>
                    </a:cubicBezTo>
                    <a:lnTo>
                      <a:pt x="19132" y="2369"/>
                    </a:lnTo>
                    <a:lnTo>
                      <a:pt x="18908" y="1309"/>
                    </a:lnTo>
                    <a:cubicBezTo>
                      <a:pt x="18908" y="1309"/>
                      <a:pt x="18585" y="0"/>
                      <a:pt x="16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47"/>
              <p:cNvSpPr/>
              <p:nvPr/>
            </p:nvSpPr>
            <p:spPr>
              <a:xfrm rot="-1592631">
                <a:off x="11355169" y="5049310"/>
                <a:ext cx="1011053" cy="367757"/>
              </a:xfrm>
              <a:custGeom>
                <a:avLst/>
                <a:gdLst/>
                <a:ahLst/>
                <a:cxnLst/>
                <a:rect l="l" t="t" r="r" b="b"/>
                <a:pathLst>
                  <a:path w="20908" h="7605" extrusionOk="0">
                    <a:moveTo>
                      <a:pt x="19121" y="1"/>
                    </a:moveTo>
                    <a:cubicBezTo>
                      <a:pt x="17954" y="1"/>
                      <a:pt x="16578" y="661"/>
                      <a:pt x="16564" y="661"/>
                    </a:cubicBezTo>
                    <a:cubicBezTo>
                      <a:pt x="16564" y="661"/>
                      <a:pt x="16564" y="661"/>
                      <a:pt x="16564" y="661"/>
                    </a:cubicBezTo>
                    <a:cubicBezTo>
                      <a:pt x="16450" y="642"/>
                      <a:pt x="16323" y="633"/>
                      <a:pt x="16183" y="633"/>
                    </a:cubicBezTo>
                    <a:cubicBezTo>
                      <a:pt x="14200" y="633"/>
                      <a:pt x="9803" y="2484"/>
                      <a:pt x="9803" y="2484"/>
                    </a:cubicBezTo>
                    <a:cubicBezTo>
                      <a:pt x="9803" y="2484"/>
                      <a:pt x="3622" y="4025"/>
                      <a:pt x="1807" y="5624"/>
                    </a:cubicBezTo>
                    <a:cubicBezTo>
                      <a:pt x="1" y="7215"/>
                      <a:pt x="1177" y="7605"/>
                      <a:pt x="1177" y="7605"/>
                    </a:cubicBezTo>
                    <a:cubicBezTo>
                      <a:pt x="4342" y="4009"/>
                      <a:pt x="10084" y="3652"/>
                      <a:pt x="10084" y="3652"/>
                    </a:cubicBezTo>
                    <a:cubicBezTo>
                      <a:pt x="12202" y="2485"/>
                      <a:pt x="14781" y="2313"/>
                      <a:pt x="16121" y="2313"/>
                    </a:cubicBezTo>
                    <a:cubicBezTo>
                      <a:pt x="16683" y="2313"/>
                      <a:pt x="17028" y="2343"/>
                      <a:pt x="17028" y="2343"/>
                    </a:cubicBezTo>
                    <a:cubicBezTo>
                      <a:pt x="17755" y="1948"/>
                      <a:pt x="18484" y="1829"/>
                      <a:pt x="19098" y="1829"/>
                    </a:cubicBezTo>
                    <a:cubicBezTo>
                      <a:pt x="20030" y="1829"/>
                      <a:pt x="20698" y="2103"/>
                      <a:pt x="20698" y="2103"/>
                    </a:cubicBezTo>
                    <a:cubicBezTo>
                      <a:pt x="20908" y="452"/>
                      <a:pt x="20086" y="1"/>
                      <a:pt x="19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47"/>
              <p:cNvSpPr/>
              <p:nvPr/>
            </p:nvSpPr>
            <p:spPr>
              <a:xfrm rot="-1592631">
                <a:off x="11418448" y="5216280"/>
                <a:ext cx="1099111" cy="228730"/>
              </a:xfrm>
              <a:custGeom>
                <a:avLst/>
                <a:gdLst/>
                <a:ahLst/>
                <a:cxnLst/>
                <a:rect l="l" t="t" r="r" b="b"/>
                <a:pathLst>
                  <a:path w="22729" h="4730" extrusionOk="0">
                    <a:moveTo>
                      <a:pt x="20980" y="0"/>
                    </a:moveTo>
                    <a:cubicBezTo>
                      <a:pt x="20980" y="1"/>
                      <a:pt x="19751" y="1288"/>
                      <a:pt x="17845" y="1288"/>
                    </a:cubicBezTo>
                    <a:cubicBezTo>
                      <a:pt x="17740" y="1288"/>
                      <a:pt x="17633" y="1285"/>
                      <a:pt x="17525" y="1276"/>
                    </a:cubicBezTo>
                    <a:cubicBezTo>
                      <a:pt x="17525" y="1276"/>
                      <a:pt x="14532" y="2945"/>
                      <a:pt x="11363" y="2945"/>
                    </a:cubicBezTo>
                    <a:cubicBezTo>
                      <a:pt x="11131" y="2945"/>
                      <a:pt x="10897" y="2936"/>
                      <a:pt x="10664" y="2917"/>
                    </a:cubicBezTo>
                    <a:cubicBezTo>
                      <a:pt x="10664" y="2917"/>
                      <a:pt x="8908" y="3404"/>
                      <a:pt x="6578" y="3404"/>
                    </a:cubicBezTo>
                    <a:cubicBezTo>
                      <a:pt x="4936" y="3404"/>
                      <a:pt x="3009" y="3162"/>
                      <a:pt x="1211" y="2337"/>
                    </a:cubicBezTo>
                    <a:lnTo>
                      <a:pt x="1211" y="2337"/>
                    </a:lnTo>
                    <a:cubicBezTo>
                      <a:pt x="1210" y="2337"/>
                      <a:pt x="1" y="3770"/>
                      <a:pt x="2304" y="4491"/>
                    </a:cubicBezTo>
                    <a:cubicBezTo>
                      <a:pt x="2864" y="4664"/>
                      <a:pt x="3658" y="4730"/>
                      <a:pt x="4539" y="4730"/>
                    </a:cubicBezTo>
                    <a:cubicBezTo>
                      <a:pt x="7285" y="4730"/>
                      <a:pt x="10880" y="4093"/>
                      <a:pt x="10880" y="4093"/>
                    </a:cubicBezTo>
                    <a:cubicBezTo>
                      <a:pt x="10880" y="4093"/>
                      <a:pt x="16348" y="3977"/>
                      <a:pt x="17798" y="3000"/>
                    </a:cubicBezTo>
                    <a:cubicBezTo>
                      <a:pt x="17798" y="3000"/>
                      <a:pt x="17836" y="3001"/>
                      <a:pt x="17905" y="3001"/>
                    </a:cubicBezTo>
                    <a:cubicBezTo>
                      <a:pt x="18628" y="3001"/>
                      <a:pt x="22728" y="2876"/>
                      <a:pt x="20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47"/>
              <p:cNvSpPr/>
              <p:nvPr/>
            </p:nvSpPr>
            <p:spPr>
              <a:xfrm rot="-1592631">
                <a:off x="12096515" y="4960162"/>
                <a:ext cx="16490" cy="112189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320" extrusionOk="0">
                    <a:moveTo>
                      <a:pt x="216" y="0"/>
                    </a:moveTo>
                    <a:lnTo>
                      <a:pt x="216" y="0"/>
                    </a:lnTo>
                    <a:cubicBezTo>
                      <a:pt x="1" y="655"/>
                      <a:pt x="117" y="1375"/>
                      <a:pt x="266" y="2038"/>
                    </a:cubicBezTo>
                    <a:lnTo>
                      <a:pt x="341" y="2320"/>
                    </a:lnTo>
                    <a:cubicBezTo>
                      <a:pt x="191" y="1566"/>
                      <a:pt x="26" y="771"/>
                      <a:pt x="216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47"/>
              <p:cNvSpPr/>
              <p:nvPr/>
            </p:nvSpPr>
            <p:spPr>
              <a:xfrm rot="-1592631">
                <a:off x="11928087" y="5309645"/>
                <a:ext cx="24856" cy="9777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022" extrusionOk="0">
                    <a:moveTo>
                      <a:pt x="75" y="0"/>
                    </a:moveTo>
                    <a:cubicBezTo>
                      <a:pt x="0" y="704"/>
                      <a:pt x="149" y="1409"/>
                      <a:pt x="506" y="2022"/>
                    </a:cubicBezTo>
                    <a:lnTo>
                      <a:pt x="514" y="2022"/>
                    </a:lnTo>
                    <a:cubicBezTo>
                      <a:pt x="249" y="1475"/>
                      <a:pt x="100" y="870"/>
                      <a:pt x="75" y="265"/>
                    </a:cubicBezTo>
                    <a:cubicBezTo>
                      <a:pt x="66" y="174"/>
                      <a:pt x="75" y="91"/>
                      <a:pt x="75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47"/>
              <p:cNvSpPr/>
              <p:nvPr/>
            </p:nvSpPr>
            <p:spPr>
              <a:xfrm rot="-1592631">
                <a:off x="11664263" y="5343900"/>
                <a:ext cx="236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799" extrusionOk="0">
                    <a:moveTo>
                      <a:pt x="109" y="0"/>
                    </a:moveTo>
                    <a:cubicBezTo>
                      <a:pt x="1" y="613"/>
                      <a:pt x="51" y="1326"/>
                      <a:pt x="490" y="1798"/>
                    </a:cubicBezTo>
                    <a:cubicBezTo>
                      <a:pt x="100" y="1293"/>
                      <a:pt x="59" y="622"/>
                      <a:pt x="109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47"/>
              <p:cNvSpPr/>
              <p:nvPr/>
            </p:nvSpPr>
            <p:spPr>
              <a:xfrm rot="-1592631">
                <a:off x="12079127" y="5030110"/>
                <a:ext cx="28482" cy="1238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2561" extrusionOk="0">
                    <a:moveTo>
                      <a:pt x="166" y="1"/>
                    </a:moveTo>
                    <a:cubicBezTo>
                      <a:pt x="0" y="854"/>
                      <a:pt x="66" y="1832"/>
                      <a:pt x="588" y="2561"/>
                    </a:cubicBezTo>
                    <a:cubicBezTo>
                      <a:pt x="530" y="2461"/>
                      <a:pt x="472" y="2370"/>
                      <a:pt x="431" y="2271"/>
                    </a:cubicBezTo>
                    <a:cubicBezTo>
                      <a:pt x="100" y="1567"/>
                      <a:pt x="66" y="755"/>
                      <a:pt x="166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47"/>
              <p:cNvSpPr/>
              <p:nvPr/>
            </p:nvSpPr>
            <p:spPr>
              <a:xfrm rot="-1592631">
                <a:off x="11866248" y="5280156"/>
                <a:ext cx="19681" cy="10063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081" extrusionOk="0">
                    <a:moveTo>
                      <a:pt x="117" y="1"/>
                    </a:moveTo>
                    <a:cubicBezTo>
                      <a:pt x="1" y="705"/>
                      <a:pt x="100" y="1434"/>
                      <a:pt x="407" y="2080"/>
                    </a:cubicBezTo>
                    <a:cubicBezTo>
                      <a:pt x="382" y="1997"/>
                      <a:pt x="341" y="1923"/>
                      <a:pt x="316" y="1832"/>
                    </a:cubicBezTo>
                    <a:cubicBezTo>
                      <a:pt x="133" y="1243"/>
                      <a:pt x="59" y="614"/>
                      <a:pt x="117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47"/>
              <p:cNvSpPr/>
              <p:nvPr/>
            </p:nvSpPr>
            <p:spPr>
              <a:xfrm rot="-1592631">
                <a:off x="11640725" y="5475342"/>
                <a:ext cx="27660" cy="9100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882" extrusionOk="0">
                    <a:moveTo>
                      <a:pt x="174" y="1"/>
                    </a:moveTo>
                    <a:cubicBezTo>
                      <a:pt x="0" y="631"/>
                      <a:pt x="83" y="1409"/>
                      <a:pt x="572" y="1882"/>
                    </a:cubicBezTo>
                    <a:cubicBezTo>
                      <a:pt x="547" y="1849"/>
                      <a:pt x="481" y="1774"/>
                      <a:pt x="456" y="1741"/>
                    </a:cubicBezTo>
                    <a:cubicBezTo>
                      <a:pt x="116" y="1235"/>
                      <a:pt x="66" y="589"/>
                      <a:pt x="174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47"/>
              <p:cNvSpPr/>
              <p:nvPr/>
            </p:nvSpPr>
            <p:spPr>
              <a:xfrm rot="-1592631">
                <a:off x="12276523" y="5037300"/>
                <a:ext cx="27709" cy="9139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890" extrusionOk="0">
                    <a:moveTo>
                      <a:pt x="175" y="0"/>
                    </a:moveTo>
                    <a:cubicBezTo>
                      <a:pt x="1" y="638"/>
                      <a:pt x="75" y="1409"/>
                      <a:pt x="573" y="1889"/>
                    </a:cubicBezTo>
                    <a:lnTo>
                      <a:pt x="457" y="1740"/>
                    </a:lnTo>
                    <a:cubicBezTo>
                      <a:pt x="109" y="1243"/>
                      <a:pt x="67" y="588"/>
                      <a:pt x="175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47"/>
              <p:cNvSpPr/>
              <p:nvPr/>
            </p:nvSpPr>
            <p:spPr>
              <a:xfrm rot="-1592631">
                <a:off x="11825986" y="5092135"/>
                <a:ext cx="205953" cy="63348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310" extrusionOk="0">
                    <a:moveTo>
                      <a:pt x="4259" y="0"/>
                    </a:moveTo>
                    <a:lnTo>
                      <a:pt x="4259" y="0"/>
                    </a:lnTo>
                    <a:cubicBezTo>
                      <a:pt x="2767" y="66"/>
                      <a:pt x="1201" y="381"/>
                      <a:pt x="0" y="1309"/>
                    </a:cubicBezTo>
                    <a:cubicBezTo>
                      <a:pt x="1235" y="431"/>
                      <a:pt x="2776" y="116"/>
                      <a:pt x="4259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47"/>
              <p:cNvSpPr/>
              <p:nvPr/>
            </p:nvSpPr>
            <p:spPr>
              <a:xfrm rot="-1592631">
                <a:off x="11703506" y="5471056"/>
                <a:ext cx="222782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335" extrusionOk="0">
                    <a:moveTo>
                      <a:pt x="4607" y="0"/>
                    </a:moveTo>
                    <a:lnTo>
                      <a:pt x="4607" y="0"/>
                    </a:lnTo>
                    <a:cubicBezTo>
                      <a:pt x="3845" y="133"/>
                      <a:pt x="3074" y="224"/>
                      <a:pt x="2304" y="273"/>
                    </a:cubicBezTo>
                    <a:cubicBezTo>
                      <a:pt x="2060" y="288"/>
                      <a:pt x="1815" y="298"/>
                      <a:pt x="1571" y="298"/>
                    </a:cubicBezTo>
                    <a:cubicBezTo>
                      <a:pt x="1134" y="298"/>
                      <a:pt x="699" y="267"/>
                      <a:pt x="274" y="182"/>
                    </a:cubicBezTo>
                    <a:lnTo>
                      <a:pt x="0" y="99"/>
                    </a:lnTo>
                    <a:lnTo>
                      <a:pt x="0" y="99"/>
                    </a:lnTo>
                    <a:cubicBezTo>
                      <a:pt x="503" y="288"/>
                      <a:pt x="1041" y="335"/>
                      <a:pt x="1579" y="335"/>
                    </a:cubicBezTo>
                    <a:cubicBezTo>
                      <a:pt x="1822" y="335"/>
                      <a:pt x="2064" y="325"/>
                      <a:pt x="2304" y="315"/>
                    </a:cubicBezTo>
                    <a:cubicBezTo>
                      <a:pt x="3082" y="265"/>
                      <a:pt x="3853" y="157"/>
                      <a:pt x="4607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47"/>
              <p:cNvSpPr/>
              <p:nvPr/>
            </p:nvSpPr>
            <p:spPr>
              <a:xfrm rot="-1592631">
                <a:off x="12150317" y="5191505"/>
                <a:ext cx="97440" cy="34092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705" extrusionOk="0">
                    <a:moveTo>
                      <a:pt x="2014" y="0"/>
                    </a:moveTo>
                    <a:lnTo>
                      <a:pt x="2014" y="0"/>
                    </a:lnTo>
                    <a:cubicBezTo>
                      <a:pt x="1385" y="340"/>
                      <a:pt x="705" y="580"/>
                      <a:pt x="1" y="705"/>
                    </a:cubicBezTo>
                    <a:cubicBezTo>
                      <a:pt x="722" y="630"/>
                      <a:pt x="1409" y="390"/>
                      <a:pt x="2014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47"/>
              <p:cNvSpPr/>
              <p:nvPr/>
            </p:nvSpPr>
            <p:spPr>
              <a:xfrm rot="-1592631">
                <a:off x="12214447" y="4592234"/>
                <a:ext cx="664380" cy="301265"/>
              </a:xfrm>
              <a:custGeom>
                <a:avLst/>
                <a:gdLst/>
                <a:ahLst/>
                <a:cxnLst/>
                <a:rect l="l" t="t" r="r" b="b"/>
                <a:pathLst>
                  <a:path w="13739" h="6230" extrusionOk="0">
                    <a:moveTo>
                      <a:pt x="12170" y="0"/>
                    </a:moveTo>
                    <a:cubicBezTo>
                      <a:pt x="11805" y="0"/>
                      <a:pt x="11491" y="173"/>
                      <a:pt x="11360" y="559"/>
                    </a:cubicBezTo>
                    <a:cubicBezTo>
                      <a:pt x="11190" y="1080"/>
                      <a:pt x="10717" y="1232"/>
                      <a:pt x="10223" y="1232"/>
                    </a:cubicBezTo>
                    <a:cubicBezTo>
                      <a:pt x="9900" y="1232"/>
                      <a:pt x="9568" y="1167"/>
                      <a:pt x="9305" y="1098"/>
                    </a:cubicBezTo>
                    <a:cubicBezTo>
                      <a:pt x="9036" y="1031"/>
                      <a:pt x="8807" y="1001"/>
                      <a:pt x="8613" y="1001"/>
                    </a:cubicBezTo>
                    <a:cubicBezTo>
                      <a:pt x="7591" y="1001"/>
                      <a:pt x="7525" y="1831"/>
                      <a:pt x="7441" y="2374"/>
                    </a:cubicBezTo>
                    <a:cubicBezTo>
                      <a:pt x="7348" y="2991"/>
                      <a:pt x="6964" y="3214"/>
                      <a:pt x="6519" y="3214"/>
                    </a:cubicBezTo>
                    <a:cubicBezTo>
                      <a:pt x="6056" y="3214"/>
                      <a:pt x="5526" y="2972"/>
                      <a:pt x="5187" y="2681"/>
                    </a:cubicBezTo>
                    <a:cubicBezTo>
                      <a:pt x="4793" y="2336"/>
                      <a:pt x="4465" y="2198"/>
                      <a:pt x="4193" y="2198"/>
                    </a:cubicBezTo>
                    <a:cubicBezTo>
                      <a:pt x="3554" y="2198"/>
                      <a:pt x="3217" y="2952"/>
                      <a:pt x="3025" y="3567"/>
                    </a:cubicBezTo>
                    <a:cubicBezTo>
                      <a:pt x="2743" y="4445"/>
                      <a:pt x="1" y="4603"/>
                      <a:pt x="1" y="4603"/>
                    </a:cubicBezTo>
                    <a:lnTo>
                      <a:pt x="241" y="5730"/>
                    </a:lnTo>
                    <a:cubicBezTo>
                      <a:pt x="241" y="5730"/>
                      <a:pt x="1008" y="5520"/>
                      <a:pt x="1878" y="5520"/>
                    </a:cubicBezTo>
                    <a:cubicBezTo>
                      <a:pt x="2434" y="5520"/>
                      <a:pt x="3032" y="5606"/>
                      <a:pt x="3497" y="5887"/>
                    </a:cubicBezTo>
                    <a:cubicBezTo>
                      <a:pt x="3891" y="6114"/>
                      <a:pt x="4334" y="6230"/>
                      <a:pt x="4778" y="6230"/>
                    </a:cubicBezTo>
                    <a:cubicBezTo>
                      <a:pt x="5128" y="6230"/>
                      <a:pt x="5480" y="6157"/>
                      <a:pt x="5809" y="6011"/>
                    </a:cubicBezTo>
                    <a:cubicBezTo>
                      <a:pt x="6115" y="5887"/>
                      <a:pt x="6372" y="5672"/>
                      <a:pt x="6555" y="5390"/>
                    </a:cubicBezTo>
                    <a:cubicBezTo>
                      <a:pt x="6737" y="5075"/>
                      <a:pt x="6745" y="4702"/>
                      <a:pt x="7135" y="4536"/>
                    </a:cubicBezTo>
                    <a:cubicBezTo>
                      <a:pt x="7223" y="4501"/>
                      <a:pt x="7310" y="4487"/>
                      <a:pt x="7395" y="4487"/>
                    </a:cubicBezTo>
                    <a:cubicBezTo>
                      <a:pt x="7750" y="4487"/>
                      <a:pt x="8085" y="4735"/>
                      <a:pt x="8452" y="4768"/>
                    </a:cubicBezTo>
                    <a:cubicBezTo>
                      <a:pt x="8502" y="4772"/>
                      <a:pt x="8552" y="4774"/>
                      <a:pt x="8604" y="4774"/>
                    </a:cubicBezTo>
                    <a:cubicBezTo>
                      <a:pt x="8997" y="4774"/>
                      <a:pt x="9425" y="4659"/>
                      <a:pt x="9711" y="4396"/>
                    </a:cubicBezTo>
                    <a:cubicBezTo>
                      <a:pt x="9968" y="4155"/>
                      <a:pt x="10018" y="3799"/>
                      <a:pt x="10275" y="3550"/>
                    </a:cubicBezTo>
                    <a:cubicBezTo>
                      <a:pt x="10565" y="3277"/>
                      <a:pt x="10949" y="3136"/>
                      <a:pt x="11343" y="3136"/>
                    </a:cubicBezTo>
                    <a:cubicBezTo>
                      <a:pt x="11354" y="3136"/>
                      <a:pt x="11365" y="3136"/>
                      <a:pt x="11377" y="3136"/>
                    </a:cubicBezTo>
                    <a:cubicBezTo>
                      <a:pt x="11646" y="3140"/>
                      <a:pt x="11948" y="3209"/>
                      <a:pt x="12227" y="3209"/>
                    </a:cubicBezTo>
                    <a:cubicBezTo>
                      <a:pt x="12515" y="3209"/>
                      <a:pt x="12779" y="3136"/>
                      <a:pt x="12959" y="2846"/>
                    </a:cubicBezTo>
                    <a:cubicBezTo>
                      <a:pt x="13423" y="2084"/>
                      <a:pt x="13738" y="452"/>
                      <a:pt x="12620" y="79"/>
                    </a:cubicBezTo>
                    <a:cubicBezTo>
                      <a:pt x="12467" y="27"/>
                      <a:pt x="12314" y="0"/>
                      <a:pt x="12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47"/>
              <p:cNvSpPr/>
              <p:nvPr/>
            </p:nvSpPr>
            <p:spPr>
              <a:xfrm rot="-1592631">
                <a:off x="12598115" y="4614180"/>
                <a:ext cx="244833" cy="12423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2569" extrusionOk="0">
                    <a:moveTo>
                      <a:pt x="4963" y="1"/>
                    </a:moveTo>
                    <a:cubicBezTo>
                      <a:pt x="2898" y="1"/>
                      <a:pt x="1778" y="2023"/>
                      <a:pt x="0" y="2504"/>
                    </a:cubicBezTo>
                    <a:cubicBezTo>
                      <a:pt x="91" y="2529"/>
                      <a:pt x="183" y="2554"/>
                      <a:pt x="274" y="2562"/>
                    </a:cubicBezTo>
                    <a:cubicBezTo>
                      <a:pt x="326" y="2566"/>
                      <a:pt x="379" y="2569"/>
                      <a:pt x="433" y="2569"/>
                    </a:cubicBezTo>
                    <a:cubicBezTo>
                      <a:pt x="824" y="2569"/>
                      <a:pt x="1249" y="2459"/>
                      <a:pt x="1533" y="2190"/>
                    </a:cubicBezTo>
                    <a:cubicBezTo>
                      <a:pt x="1790" y="1949"/>
                      <a:pt x="1840" y="1593"/>
                      <a:pt x="2096" y="1344"/>
                    </a:cubicBezTo>
                    <a:cubicBezTo>
                      <a:pt x="2387" y="1078"/>
                      <a:pt x="2772" y="930"/>
                      <a:pt x="3166" y="930"/>
                    </a:cubicBezTo>
                    <a:cubicBezTo>
                      <a:pt x="3177" y="930"/>
                      <a:pt x="3188" y="930"/>
                      <a:pt x="3198" y="930"/>
                    </a:cubicBezTo>
                    <a:cubicBezTo>
                      <a:pt x="3470" y="934"/>
                      <a:pt x="3774" y="1006"/>
                      <a:pt x="4055" y="1006"/>
                    </a:cubicBezTo>
                    <a:cubicBezTo>
                      <a:pt x="4340" y="1006"/>
                      <a:pt x="4602" y="932"/>
                      <a:pt x="4781" y="640"/>
                    </a:cubicBezTo>
                    <a:cubicBezTo>
                      <a:pt x="4897" y="441"/>
                      <a:pt x="4996" y="226"/>
                      <a:pt x="5063" y="2"/>
                    </a:cubicBezTo>
                    <a:cubicBezTo>
                      <a:pt x="5029" y="1"/>
                      <a:pt x="4996" y="1"/>
                      <a:pt x="4963" y="1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47"/>
              <p:cNvSpPr/>
              <p:nvPr/>
            </p:nvSpPr>
            <p:spPr>
              <a:xfrm rot="-1592631">
                <a:off x="12378352" y="4759434"/>
                <a:ext cx="79403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535" extrusionOk="0">
                    <a:moveTo>
                      <a:pt x="794" y="0"/>
                    </a:moveTo>
                    <a:cubicBezTo>
                      <a:pt x="452" y="0"/>
                      <a:pt x="196" y="216"/>
                      <a:pt x="1" y="509"/>
                    </a:cubicBezTo>
                    <a:cubicBezTo>
                      <a:pt x="194" y="523"/>
                      <a:pt x="389" y="535"/>
                      <a:pt x="584" y="535"/>
                    </a:cubicBezTo>
                    <a:cubicBezTo>
                      <a:pt x="947" y="535"/>
                      <a:pt x="1307" y="495"/>
                      <a:pt x="1641" y="360"/>
                    </a:cubicBezTo>
                    <a:cubicBezTo>
                      <a:pt x="1312" y="105"/>
                      <a:pt x="1032" y="0"/>
                      <a:pt x="794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47"/>
              <p:cNvSpPr/>
              <p:nvPr/>
            </p:nvSpPr>
            <p:spPr>
              <a:xfrm rot="-1592631">
                <a:off x="12534593" y="4613894"/>
                <a:ext cx="90186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636" extrusionOk="0">
                    <a:moveTo>
                      <a:pt x="1008" y="1"/>
                    </a:moveTo>
                    <a:cubicBezTo>
                      <a:pt x="409" y="1"/>
                      <a:pt x="138" y="285"/>
                      <a:pt x="1" y="636"/>
                    </a:cubicBezTo>
                    <a:cubicBezTo>
                      <a:pt x="697" y="611"/>
                      <a:pt x="1359" y="544"/>
                      <a:pt x="1865" y="138"/>
                    </a:cubicBezTo>
                    <a:lnTo>
                      <a:pt x="1699" y="97"/>
                    </a:lnTo>
                    <a:cubicBezTo>
                      <a:pt x="1430" y="30"/>
                      <a:pt x="1202" y="1"/>
                      <a:pt x="1008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47"/>
              <p:cNvSpPr/>
              <p:nvPr/>
            </p:nvSpPr>
            <p:spPr>
              <a:xfrm rot="-1592631">
                <a:off x="12442625" y="4864645"/>
                <a:ext cx="159095" cy="55708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1152" extrusionOk="0">
                    <a:moveTo>
                      <a:pt x="2798" y="0"/>
                    </a:moveTo>
                    <a:cubicBezTo>
                      <a:pt x="1777" y="0"/>
                      <a:pt x="830" y="249"/>
                      <a:pt x="1" y="756"/>
                    </a:cubicBezTo>
                    <a:cubicBezTo>
                      <a:pt x="34" y="773"/>
                      <a:pt x="67" y="789"/>
                      <a:pt x="100" y="806"/>
                    </a:cubicBezTo>
                    <a:cubicBezTo>
                      <a:pt x="491" y="1036"/>
                      <a:pt x="931" y="1151"/>
                      <a:pt x="1373" y="1151"/>
                    </a:cubicBezTo>
                    <a:cubicBezTo>
                      <a:pt x="1726" y="1151"/>
                      <a:pt x="2080" y="1078"/>
                      <a:pt x="2412" y="930"/>
                    </a:cubicBezTo>
                    <a:cubicBezTo>
                      <a:pt x="2718" y="806"/>
                      <a:pt x="2975" y="591"/>
                      <a:pt x="3157" y="309"/>
                    </a:cubicBezTo>
                    <a:cubicBezTo>
                      <a:pt x="3207" y="218"/>
                      <a:pt x="3248" y="118"/>
                      <a:pt x="3290" y="19"/>
                    </a:cubicBezTo>
                    <a:cubicBezTo>
                      <a:pt x="3124" y="6"/>
                      <a:pt x="2960" y="0"/>
                      <a:pt x="279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8" name="Google Shape;4008;p47"/>
              <p:cNvSpPr/>
              <p:nvPr/>
            </p:nvSpPr>
            <p:spPr>
              <a:xfrm rot="-1592631">
                <a:off x="12223503" y="4667577"/>
                <a:ext cx="599049" cy="182548"/>
              </a:xfrm>
              <a:custGeom>
                <a:avLst/>
                <a:gdLst/>
                <a:ahLst/>
                <a:cxnLst/>
                <a:rect l="l" t="t" r="r" b="b"/>
                <a:pathLst>
                  <a:path w="12388" h="3775" extrusionOk="0">
                    <a:moveTo>
                      <a:pt x="12388" y="0"/>
                    </a:moveTo>
                    <a:lnTo>
                      <a:pt x="12388" y="0"/>
                    </a:lnTo>
                    <a:cubicBezTo>
                      <a:pt x="9206" y="2105"/>
                      <a:pt x="5461" y="3439"/>
                      <a:pt x="1641" y="3720"/>
                    </a:cubicBezTo>
                    <a:cubicBezTo>
                      <a:pt x="1095" y="3770"/>
                      <a:pt x="548" y="3770"/>
                      <a:pt x="1" y="3770"/>
                    </a:cubicBezTo>
                    <a:cubicBezTo>
                      <a:pt x="134" y="3773"/>
                      <a:pt x="267" y="3774"/>
                      <a:pt x="400" y="3774"/>
                    </a:cubicBezTo>
                    <a:cubicBezTo>
                      <a:pt x="4649" y="3774"/>
                      <a:pt x="8877" y="2370"/>
                      <a:pt x="12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9" name="Google Shape;4009;p47"/>
              <p:cNvSpPr/>
              <p:nvPr/>
            </p:nvSpPr>
            <p:spPr>
              <a:xfrm rot="-1592631">
                <a:off x="12586649" y="4632104"/>
                <a:ext cx="80950" cy="106241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2197" extrusionOk="0">
                    <a:moveTo>
                      <a:pt x="1202" y="1"/>
                    </a:moveTo>
                    <a:lnTo>
                      <a:pt x="1202" y="1"/>
                    </a:lnTo>
                    <a:cubicBezTo>
                      <a:pt x="994" y="730"/>
                      <a:pt x="605" y="1434"/>
                      <a:pt x="0" y="1906"/>
                    </a:cubicBezTo>
                    <a:cubicBezTo>
                      <a:pt x="17" y="1903"/>
                      <a:pt x="33" y="1900"/>
                      <a:pt x="50" y="1898"/>
                    </a:cubicBezTo>
                    <a:lnTo>
                      <a:pt x="50" y="1898"/>
                    </a:lnTo>
                    <a:lnTo>
                      <a:pt x="50" y="1898"/>
                    </a:lnTo>
                    <a:cubicBezTo>
                      <a:pt x="50" y="1898"/>
                      <a:pt x="50" y="1898"/>
                      <a:pt x="51" y="1897"/>
                    </a:cubicBezTo>
                    <a:lnTo>
                      <a:pt x="51" y="1897"/>
                    </a:lnTo>
                    <a:cubicBezTo>
                      <a:pt x="238" y="1866"/>
                      <a:pt x="438" y="1843"/>
                      <a:pt x="636" y="1843"/>
                    </a:cubicBezTo>
                    <a:cubicBezTo>
                      <a:pt x="1017" y="1843"/>
                      <a:pt x="1394" y="1927"/>
                      <a:pt x="1674" y="2196"/>
                    </a:cubicBezTo>
                    <a:cubicBezTo>
                      <a:pt x="1398" y="1905"/>
                      <a:pt x="987" y="1829"/>
                      <a:pt x="593" y="1829"/>
                    </a:cubicBezTo>
                    <a:cubicBezTo>
                      <a:pt x="550" y="1829"/>
                      <a:pt x="507" y="1830"/>
                      <a:pt x="464" y="1832"/>
                    </a:cubicBezTo>
                    <a:cubicBezTo>
                      <a:pt x="335" y="1839"/>
                      <a:pt x="207" y="1854"/>
                      <a:pt x="78" y="1875"/>
                    </a:cubicBezTo>
                    <a:lnTo>
                      <a:pt x="78" y="1875"/>
                    </a:lnTo>
                    <a:cubicBezTo>
                      <a:pt x="650" y="1403"/>
                      <a:pt x="1014" y="718"/>
                      <a:pt x="1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0" name="Google Shape;4010;p47"/>
              <p:cNvSpPr/>
              <p:nvPr/>
            </p:nvSpPr>
            <p:spPr>
              <a:xfrm rot="-1592631">
                <a:off x="12676208" y="4539579"/>
                <a:ext cx="88590" cy="72584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501" extrusionOk="0">
                    <a:moveTo>
                      <a:pt x="970" y="1"/>
                    </a:moveTo>
                    <a:cubicBezTo>
                      <a:pt x="957" y="39"/>
                      <a:pt x="943" y="79"/>
                      <a:pt x="929" y="118"/>
                    </a:cubicBezTo>
                    <a:lnTo>
                      <a:pt x="929" y="118"/>
                    </a:lnTo>
                    <a:cubicBezTo>
                      <a:pt x="943" y="79"/>
                      <a:pt x="957" y="40"/>
                      <a:pt x="970" y="1"/>
                    </a:cubicBezTo>
                    <a:close/>
                    <a:moveTo>
                      <a:pt x="929" y="118"/>
                    </a:moveTo>
                    <a:lnTo>
                      <a:pt x="929" y="118"/>
                    </a:lnTo>
                    <a:cubicBezTo>
                      <a:pt x="845" y="348"/>
                      <a:pt x="744" y="568"/>
                      <a:pt x="631" y="788"/>
                    </a:cubicBezTo>
                    <a:cubicBezTo>
                      <a:pt x="499" y="1037"/>
                      <a:pt x="341" y="1286"/>
                      <a:pt x="100" y="1432"/>
                    </a:cubicBezTo>
                    <a:lnTo>
                      <a:pt x="100" y="1432"/>
                    </a:lnTo>
                    <a:cubicBezTo>
                      <a:pt x="98" y="1432"/>
                      <a:pt x="95" y="1433"/>
                      <a:pt x="92" y="1434"/>
                    </a:cubicBezTo>
                    <a:lnTo>
                      <a:pt x="93" y="1436"/>
                    </a:lnTo>
                    <a:lnTo>
                      <a:pt x="93" y="1436"/>
                    </a:lnTo>
                    <a:cubicBezTo>
                      <a:pt x="64" y="1453"/>
                      <a:pt x="33" y="1469"/>
                      <a:pt x="1" y="1484"/>
                    </a:cubicBezTo>
                    <a:cubicBezTo>
                      <a:pt x="299" y="1401"/>
                      <a:pt x="737" y="1286"/>
                      <a:pt x="1132" y="1286"/>
                    </a:cubicBezTo>
                    <a:cubicBezTo>
                      <a:pt x="1405" y="1286"/>
                      <a:pt x="1659" y="1341"/>
                      <a:pt x="1832" y="1500"/>
                    </a:cubicBezTo>
                    <a:cubicBezTo>
                      <a:pt x="1646" y="1307"/>
                      <a:pt x="1368" y="1275"/>
                      <a:pt x="1109" y="1275"/>
                    </a:cubicBezTo>
                    <a:cubicBezTo>
                      <a:pt x="1067" y="1275"/>
                      <a:pt x="1027" y="1275"/>
                      <a:pt x="987" y="1277"/>
                    </a:cubicBezTo>
                    <a:cubicBezTo>
                      <a:pt x="700" y="1300"/>
                      <a:pt x="420" y="1345"/>
                      <a:pt x="148" y="1418"/>
                    </a:cubicBezTo>
                    <a:lnTo>
                      <a:pt x="148" y="1418"/>
                    </a:lnTo>
                    <a:cubicBezTo>
                      <a:pt x="561" y="1126"/>
                      <a:pt x="762" y="595"/>
                      <a:pt x="929" y="1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1" name="Google Shape;4011;p47"/>
              <p:cNvSpPr/>
              <p:nvPr/>
            </p:nvSpPr>
            <p:spPr>
              <a:xfrm rot="-1592631">
                <a:off x="12401368" y="4806528"/>
                <a:ext cx="101792" cy="117024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420" extrusionOk="0">
                    <a:moveTo>
                      <a:pt x="1417" y="1"/>
                    </a:moveTo>
                    <a:lnTo>
                      <a:pt x="1417" y="1"/>
                    </a:lnTo>
                    <a:cubicBezTo>
                      <a:pt x="1132" y="610"/>
                      <a:pt x="756" y="1340"/>
                      <a:pt x="95" y="1599"/>
                    </a:cubicBezTo>
                    <a:lnTo>
                      <a:pt x="95" y="1599"/>
                    </a:lnTo>
                    <a:cubicBezTo>
                      <a:pt x="91" y="1600"/>
                      <a:pt x="87" y="1600"/>
                      <a:pt x="83" y="1600"/>
                    </a:cubicBezTo>
                    <a:lnTo>
                      <a:pt x="83" y="1604"/>
                    </a:lnTo>
                    <a:lnTo>
                      <a:pt x="83" y="1604"/>
                    </a:lnTo>
                    <a:cubicBezTo>
                      <a:pt x="56" y="1615"/>
                      <a:pt x="28" y="1624"/>
                      <a:pt x="0" y="1633"/>
                    </a:cubicBezTo>
                    <a:cubicBezTo>
                      <a:pt x="59" y="1631"/>
                      <a:pt x="118" y="1630"/>
                      <a:pt x="179" y="1630"/>
                    </a:cubicBezTo>
                    <a:cubicBezTo>
                      <a:pt x="889" y="1630"/>
                      <a:pt x="1708" y="1779"/>
                      <a:pt x="2105" y="2420"/>
                    </a:cubicBezTo>
                    <a:cubicBezTo>
                      <a:pt x="1922" y="2080"/>
                      <a:pt x="1566" y="1865"/>
                      <a:pt x="1210" y="1757"/>
                    </a:cubicBezTo>
                    <a:cubicBezTo>
                      <a:pt x="871" y="1649"/>
                      <a:pt x="518" y="1599"/>
                      <a:pt x="164" y="1599"/>
                    </a:cubicBezTo>
                    <a:cubicBezTo>
                      <a:pt x="158" y="1599"/>
                      <a:pt x="152" y="1599"/>
                      <a:pt x="145" y="1599"/>
                    </a:cubicBezTo>
                    <a:lnTo>
                      <a:pt x="145" y="1599"/>
                    </a:lnTo>
                    <a:cubicBezTo>
                      <a:pt x="793" y="1315"/>
                      <a:pt x="1144" y="611"/>
                      <a:pt x="1417" y="1"/>
                    </a:cubicBezTo>
                    <a:close/>
                  </a:path>
                </a:pathLst>
              </a:custGeom>
              <a:solidFill>
                <a:srgbClr val="7A7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47"/>
              <p:cNvSpPr/>
              <p:nvPr/>
            </p:nvSpPr>
            <p:spPr>
              <a:xfrm rot="-1592631">
                <a:off x="12174856" y="4484639"/>
                <a:ext cx="436327" cy="422352"/>
              </a:xfrm>
              <a:custGeom>
                <a:avLst/>
                <a:gdLst/>
                <a:ahLst/>
                <a:cxnLst/>
                <a:rect l="l" t="t" r="r" b="b"/>
                <a:pathLst>
                  <a:path w="9023" h="8734" extrusionOk="0">
                    <a:moveTo>
                      <a:pt x="7128" y="0"/>
                    </a:moveTo>
                    <a:cubicBezTo>
                      <a:pt x="5983" y="0"/>
                      <a:pt x="6997" y="2195"/>
                      <a:pt x="6093" y="2195"/>
                    </a:cubicBezTo>
                    <a:cubicBezTo>
                      <a:pt x="6023" y="2195"/>
                      <a:pt x="5943" y="2182"/>
                      <a:pt x="5850" y="2154"/>
                    </a:cubicBezTo>
                    <a:cubicBezTo>
                      <a:pt x="5704" y="2112"/>
                      <a:pt x="5571" y="2092"/>
                      <a:pt x="5450" y="2092"/>
                    </a:cubicBezTo>
                    <a:cubicBezTo>
                      <a:pt x="4471" y="2092"/>
                      <a:pt x="4271" y="3411"/>
                      <a:pt x="4300" y="4665"/>
                    </a:cubicBezTo>
                    <a:cubicBezTo>
                      <a:pt x="4323" y="5609"/>
                      <a:pt x="3644" y="6279"/>
                      <a:pt x="3128" y="6279"/>
                    </a:cubicBezTo>
                    <a:cubicBezTo>
                      <a:pt x="2880" y="6279"/>
                      <a:pt x="2669" y="6123"/>
                      <a:pt x="2593" y="5767"/>
                    </a:cubicBezTo>
                    <a:cubicBezTo>
                      <a:pt x="2481" y="5253"/>
                      <a:pt x="2161" y="4977"/>
                      <a:pt x="1844" y="4977"/>
                    </a:cubicBezTo>
                    <a:cubicBezTo>
                      <a:pt x="1486" y="4977"/>
                      <a:pt x="1130" y="5330"/>
                      <a:pt x="1077" y="6090"/>
                    </a:cubicBezTo>
                    <a:cubicBezTo>
                      <a:pt x="986" y="7515"/>
                      <a:pt x="0" y="7929"/>
                      <a:pt x="0" y="7929"/>
                    </a:cubicBezTo>
                    <a:lnTo>
                      <a:pt x="166" y="8733"/>
                    </a:lnTo>
                    <a:cubicBezTo>
                      <a:pt x="166" y="8733"/>
                      <a:pt x="952" y="8330"/>
                      <a:pt x="1898" y="8330"/>
                    </a:cubicBezTo>
                    <a:cubicBezTo>
                      <a:pt x="2020" y="8330"/>
                      <a:pt x="2144" y="8337"/>
                      <a:pt x="2270" y="8352"/>
                    </a:cubicBezTo>
                    <a:cubicBezTo>
                      <a:pt x="2476" y="8377"/>
                      <a:pt x="2678" y="8391"/>
                      <a:pt x="2871" y="8391"/>
                    </a:cubicBezTo>
                    <a:cubicBezTo>
                      <a:pt x="3710" y="8391"/>
                      <a:pt x="4390" y="8125"/>
                      <a:pt x="4598" y="7316"/>
                    </a:cubicBezTo>
                    <a:cubicBezTo>
                      <a:pt x="4855" y="6322"/>
                      <a:pt x="5833" y="5543"/>
                      <a:pt x="6778" y="5411"/>
                    </a:cubicBezTo>
                    <a:cubicBezTo>
                      <a:pt x="7722" y="5278"/>
                      <a:pt x="8228" y="4665"/>
                      <a:pt x="7929" y="3720"/>
                    </a:cubicBezTo>
                    <a:cubicBezTo>
                      <a:pt x="7623" y="2776"/>
                      <a:pt x="7465" y="2676"/>
                      <a:pt x="8244" y="1906"/>
                    </a:cubicBezTo>
                    <a:cubicBezTo>
                      <a:pt x="9023" y="1135"/>
                      <a:pt x="8377" y="0"/>
                      <a:pt x="7134" y="0"/>
                    </a:cubicBezTo>
                    <a:cubicBezTo>
                      <a:pt x="7132" y="0"/>
                      <a:pt x="7130" y="0"/>
                      <a:pt x="7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47"/>
              <p:cNvSpPr/>
              <p:nvPr/>
            </p:nvSpPr>
            <p:spPr>
              <a:xfrm rot="-1592631">
                <a:off x="12350526" y="4579750"/>
                <a:ext cx="76985" cy="8612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781" extrusionOk="0">
                    <a:moveTo>
                      <a:pt x="1131" y="0"/>
                    </a:moveTo>
                    <a:cubicBezTo>
                      <a:pt x="358" y="0"/>
                      <a:pt x="73" y="821"/>
                      <a:pt x="1" y="1780"/>
                    </a:cubicBezTo>
                    <a:cubicBezTo>
                      <a:pt x="548" y="1466"/>
                      <a:pt x="1227" y="1275"/>
                      <a:pt x="1550" y="629"/>
                    </a:cubicBezTo>
                    <a:cubicBezTo>
                      <a:pt x="1592" y="430"/>
                      <a:pt x="1575" y="231"/>
                      <a:pt x="1509" y="57"/>
                    </a:cubicBezTo>
                    <a:cubicBezTo>
                      <a:pt x="1371" y="18"/>
                      <a:pt x="1246" y="0"/>
                      <a:pt x="113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47"/>
              <p:cNvSpPr/>
              <p:nvPr/>
            </p:nvSpPr>
            <p:spPr>
              <a:xfrm rot="-1592631">
                <a:off x="12267238" y="4776571"/>
                <a:ext cx="75002" cy="6242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291" extrusionOk="0">
                    <a:moveTo>
                      <a:pt x="776" y="0"/>
                    </a:moveTo>
                    <a:cubicBezTo>
                      <a:pt x="418" y="0"/>
                      <a:pt x="62" y="353"/>
                      <a:pt x="9" y="1113"/>
                    </a:cubicBezTo>
                    <a:cubicBezTo>
                      <a:pt x="9" y="1163"/>
                      <a:pt x="1" y="1204"/>
                      <a:pt x="1" y="1254"/>
                    </a:cubicBezTo>
                    <a:cubicBezTo>
                      <a:pt x="150" y="1277"/>
                      <a:pt x="298" y="1291"/>
                      <a:pt x="447" y="1291"/>
                    </a:cubicBezTo>
                    <a:cubicBezTo>
                      <a:pt x="728" y="1291"/>
                      <a:pt x="1008" y="1240"/>
                      <a:pt x="1285" y="1105"/>
                    </a:cubicBezTo>
                    <a:cubicBezTo>
                      <a:pt x="1360" y="1014"/>
                      <a:pt x="1451" y="931"/>
                      <a:pt x="1550" y="873"/>
                    </a:cubicBezTo>
                    <a:cubicBezTo>
                      <a:pt x="1534" y="840"/>
                      <a:pt x="1525" y="815"/>
                      <a:pt x="1525" y="790"/>
                    </a:cubicBezTo>
                    <a:cubicBezTo>
                      <a:pt x="1413" y="276"/>
                      <a:pt x="1093" y="0"/>
                      <a:pt x="776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47"/>
              <p:cNvSpPr/>
              <p:nvPr/>
            </p:nvSpPr>
            <p:spPr>
              <a:xfrm rot="-1592631">
                <a:off x="12502681" y="4594226"/>
                <a:ext cx="55756" cy="8138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683" extrusionOk="0">
                    <a:moveTo>
                      <a:pt x="871" y="1"/>
                    </a:moveTo>
                    <a:cubicBezTo>
                      <a:pt x="374" y="407"/>
                      <a:pt x="200" y="1061"/>
                      <a:pt x="1" y="1683"/>
                    </a:cubicBezTo>
                    <a:cubicBezTo>
                      <a:pt x="771" y="1475"/>
                      <a:pt x="1152" y="904"/>
                      <a:pt x="887" y="50"/>
                    </a:cubicBezTo>
                    <a:lnTo>
                      <a:pt x="871" y="1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6" name="Google Shape;4016;p47"/>
              <p:cNvSpPr/>
              <p:nvPr/>
            </p:nvSpPr>
            <p:spPr>
              <a:xfrm rot="-1592631">
                <a:off x="12486864" y="4450293"/>
                <a:ext cx="17264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357" h="987" extrusionOk="0">
                    <a:moveTo>
                      <a:pt x="199" y="1"/>
                    </a:moveTo>
                    <a:cubicBezTo>
                      <a:pt x="0" y="341"/>
                      <a:pt x="17" y="664"/>
                      <a:pt x="133" y="987"/>
                    </a:cubicBezTo>
                    <a:cubicBezTo>
                      <a:pt x="332" y="697"/>
                      <a:pt x="357" y="316"/>
                      <a:pt x="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47"/>
              <p:cNvSpPr/>
              <p:nvPr/>
            </p:nvSpPr>
            <p:spPr>
              <a:xfrm rot="-1592631">
                <a:off x="12366765" y="4835843"/>
                <a:ext cx="111850" cy="59238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225" extrusionOk="0">
                    <a:moveTo>
                      <a:pt x="2312" y="0"/>
                    </a:moveTo>
                    <a:lnTo>
                      <a:pt x="2312" y="0"/>
                    </a:lnTo>
                    <a:cubicBezTo>
                      <a:pt x="1525" y="381"/>
                      <a:pt x="639" y="696"/>
                      <a:pt x="1" y="1193"/>
                    </a:cubicBezTo>
                    <a:cubicBezTo>
                      <a:pt x="183" y="1213"/>
                      <a:pt x="361" y="1224"/>
                      <a:pt x="532" y="1224"/>
                    </a:cubicBezTo>
                    <a:cubicBezTo>
                      <a:pt x="1369" y="1224"/>
                      <a:pt x="2051" y="960"/>
                      <a:pt x="2271" y="149"/>
                    </a:cubicBezTo>
                    <a:cubicBezTo>
                      <a:pt x="2279" y="99"/>
                      <a:pt x="2296" y="50"/>
                      <a:pt x="2312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8" name="Google Shape;4018;p47"/>
              <p:cNvSpPr/>
              <p:nvPr/>
            </p:nvSpPr>
            <p:spPr>
              <a:xfrm rot="-1592631">
                <a:off x="12186675" y="4539638"/>
                <a:ext cx="364275" cy="360648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7458" extrusionOk="0">
                    <a:moveTo>
                      <a:pt x="7532" y="1"/>
                    </a:moveTo>
                    <a:cubicBezTo>
                      <a:pt x="7093" y="2536"/>
                      <a:pt x="5403" y="4773"/>
                      <a:pt x="3224" y="6099"/>
                    </a:cubicBezTo>
                    <a:cubicBezTo>
                      <a:pt x="2213" y="6695"/>
                      <a:pt x="1136" y="7151"/>
                      <a:pt x="1" y="7458"/>
                    </a:cubicBezTo>
                    <a:cubicBezTo>
                      <a:pt x="912" y="7226"/>
                      <a:pt x="1790" y="6894"/>
                      <a:pt x="2619" y="6463"/>
                    </a:cubicBezTo>
                    <a:cubicBezTo>
                      <a:pt x="5113" y="5204"/>
                      <a:pt x="7085" y="2793"/>
                      <a:pt x="75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9" name="Google Shape;4019;p47"/>
              <p:cNvSpPr/>
              <p:nvPr/>
            </p:nvSpPr>
            <p:spPr>
              <a:xfrm rot="-1592631">
                <a:off x="12323112" y="4796377"/>
                <a:ext cx="87381" cy="10184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106" extrusionOk="0">
                    <a:moveTo>
                      <a:pt x="266" y="1"/>
                    </a:moveTo>
                    <a:cubicBezTo>
                      <a:pt x="422" y="635"/>
                      <a:pt x="333" y="1294"/>
                      <a:pt x="22" y="1872"/>
                    </a:cubicBezTo>
                    <a:lnTo>
                      <a:pt x="22" y="1872"/>
                    </a:lnTo>
                    <a:cubicBezTo>
                      <a:pt x="20" y="1872"/>
                      <a:pt x="19" y="1873"/>
                      <a:pt x="17" y="1873"/>
                    </a:cubicBezTo>
                    <a:lnTo>
                      <a:pt x="20" y="1876"/>
                    </a:lnTo>
                    <a:lnTo>
                      <a:pt x="20" y="1876"/>
                    </a:lnTo>
                    <a:cubicBezTo>
                      <a:pt x="19" y="1878"/>
                      <a:pt x="18" y="1880"/>
                      <a:pt x="17" y="1881"/>
                    </a:cubicBezTo>
                    <a:lnTo>
                      <a:pt x="0" y="1898"/>
                    </a:lnTo>
                    <a:lnTo>
                      <a:pt x="25" y="1898"/>
                    </a:lnTo>
                    <a:cubicBezTo>
                      <a:pt x="235" y="1854"/>
                      <a:pt x="453" y="1830"/>
                      <a:pt x="669" y="1830"/>
                    </a:cubicBezTo>
                    <a:cubicBezTo>
                      <a:pt x="1068" y="1830"/>
                      <a:pt x="1463" y="1912"/>
                      <a:pt x="1807" y="2105"/>
                    </a:cubicBezTo>
                    <a:cubicBezTo>
                      <a:pt x="1456" y="1897"/>
                      <a:pt x="1050" y="1812"/>
                      <a:pt x="641" y="1812"/>
                    </a:cubicBezTo>
                    <a:cubicBezTo>
                      <a:pt x="441" y="1812"/>
                      <a:pt x="241" y="1832"/>
                      <a:pt x="45" y="1868"/>
                    </a:cubicBezTo>
                    <a:lnTo>
                      <a:pt x="45" y="1868"/>
                    </a:lnTo>
                    <a:cubicBezTo>
                      <a:pt x="351" y="1301"/>
                      <a:pt x="437" y="630"/>
                      <a:pt x="2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0" name="Google Shape;4020;p47"/>
              <p:cNvSpPr/>
              <p:nvPr/>
            </p:nvSpPr>
            <p:spPr>
              <a:xfrm rot="-1592631">
                <a:off x="12402243" y="4603159"/>
                <a:ext cx="113446" cy="112237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321" extrusionOk="0">
                    <a:moveTo>
                      <a:pt x="1" y="0"/>
                    </a:moveTo>
                    <a:cubicBezTo>
                      <a:pt x="62" y="109"/>
                      <a:pt x="116" y="221"/>
                      <a:pt x="164" y="335"/>
                    </a:cubicBezTo>
                    <a:lnTo>
                      <a:pt x="164" y="335"/>
                    </a:lnTo>
                    <a:cubicBezTo>
                      <a:pt x="118" y="221"/>
                      <a:pt x="67" y="109"/>
                      <a:pt x="9" y="0"/>
                    </a:cubicBezTo>
                    <a:close/>
                    <a:moveTo>
                      <a:pt x="164" y="335"/>
                    </a:moveTo>
                    <a:lnTo>
                      <a:pt x="164" y="335"/>
                    </a:lnTo>
                    <a:cubicBezTo>
                      <a:pt x="410" y="952"/>
                      <a:pt x="472" y="1630"/>
                      <a:pt x="334" y="2286"/>
                    </a:cubicBezTo>
                    <a:lnTo>
                      <a:pt x="334" y="2286"/>
                    </a:lnTo>
                    <a:cubicBezTo>
                      <a:pt x="334" y="2286"/>
                      <a:pt x="333" y="2287"/>
                      <a:pt x="332" y="2287"/>
                    </a:cubicBezTo>
                    <a:lnTo>
                      <a:pt x="334" y="2288"/>
                    </a:lnTo>
                    <a:lnTo>
                      <a:pt x="334" y="2288"/>
                    </a:lnTo>
                    <a:cubicBezTo>
                      <a:pt x="333" y="2290"/>
                      <a:pt x="333" y="2293"/>
                      <a:pt x="332" y="2295"/>
                    </a:cubicBezTo>
                    <a:lnTo>
                      <a:pt x="332" y="2320"/>
                    </a:lnTo>
                    <a:lnTo>
                      <a:pt x="357" y="2304"/>
                    </a:lnTo>
                    <a:cubicBezTo>
                      <a:pt x="890" y="1925"/>
                      <a:pt x="1532" y="1611"/>
                      <a:pt x="2201" y="1611"/>
                    </a:cubicBezTo>
                    <a:cubicBezTo>
                      <a:pt x="2249" y="1611"/>
                      <a:pt x="2297" y="1613"/>
                      <a:pt x="2346" y="1616"/>
                    </a:cubicBezTo>
                    <a:cubicBezTo>
                      <a:pt x="2279" y="1609"/>
                      <a:pt x="2212" y="1606"/>
                      <a:pt x="2146" y="1606"/>
                    </a:cubicBezTo>
                    <a:cubicBezTo>
                      <a:pt x="1670" y="1606"/>
                      <a:pt x="1211" y="1779"/>
                      <a:pt x="796" y="1997"/>
                    </a:cubicBezTo>
                    <a:cubicBezTo>
                      <a:pt x="642" y="2082"/>
                      <a:pt x="502" y="2167"/>
                      <a:pt x="363" y="2265"/>
                    </a:cubicBezTo>
                    <a:lnTo>
                      <a:pt x="363" y="2265"/>
                    </a:lnTo>
                    <a:cubicBezTo>
                      <a:pt x="488" y="1617"/>
                      <a:pt x="418" y="942"/>
                      <a:pt x="164" y="33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1" name="Google Shape;4021;p47"/>
              <p:cNvSpPr/>
              <p:nvPr/>
            </p:nvSpPr>
            <p:spPr>
              <a:xfrm rot="-1592631">
                <a:off x="12438087" y="4481686"/>
                <a:ext cx="58512" cy="7577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567" extrusionOk="0">
                    <a:moveTo>
                      <a:pt x="0" y="1"/>
                    </a:moveTo>
                    <a:cubicBezTo>
                      <a:pt x="21" y="51"/>
                      <a:pt x="41" y="102"/>
                      <a:pt x="61" y="153"/>
                    </a:cubicBezTo>
                    <a:lnTo>
                      <a:pt x="61" y="153"/>
                    </a:lnTo>
                    <a:cubicBezTo>
                      <a:pt x="43" y="102"/>
                      <a:pt x="26" y="51"/>
                      <a:pt x="8" y="1"/>
                    </a:cubicBezTo>
                    <a:close/>
                    <a:moveTo>
                      <a:pt x="61" y="153"/>
                    </a:moveTo>
                    <a:cubicBezTo>
                      <a:pt x="201" y="569"/>
                      <a:pt x="320" y="1015"/>
                      <a:pt x="242" y="1447"/>
                    </a:cubicBezTo>
                    <a:lnTo>
                      <a:pt x="242" y="1447"/>
                    </a:lnTo>
                    <a:cubicBezTo>
                      <a:pt x="239" y="1454"/>
                      <a:pt x="236" y="1461"/>
                      <a:pt x="232" y="1468"/>
                    </a:cubicBezTo>
                    <a:lnTo>
                      <a:pt x="238" y="1470"/>
                    </a:lnTo>
                    <a:lnTo>
                      <a:pt x="238" y="1470"/>
                    </a:lnTo>
                    <a:cubicBezTo>
                      <a:pt x="232" y="1502"/>
                      <a:pt x="224" y="1535"/>
                      <a:pt x="216" y="1567"/>
                    </a:cubicBezTo>
                    <a:cubicBezTo>
                      <a:pt x="373" y="1244"/>
                      <a:pt x="580" y="921"/>
                      <a:pt x="895" y="730"/>
                    </a:cubicBezTo>
                    <a:cubicBezTo>
                      <a:pt x="986" y="664"/>
                      <a:pt x="1094" y="631"/>
                      <a:pt x="1210" y="622"/>
                    </a:cubicBezTo>
                    <a:lnTo>
                      <a:pt x="1210" y="622"/>
                    </a:lnTo>
                    <a:cubicBezTo>
                      <a:pt x="978" y="639"/>
                      <a:pt x="771" y="747"/>
                      <a:pt x="622" y="921"/>
                    </a:cubicBezTo>
                    <a:cubicBezTo>
                      <a:pt x="484" y="1066"/>
                      <a:pt x="365" y="1224"/>
                      <a:pt x="271" y="1394"/>
                    </a:cubicBezTo>
                    <a:lnTo>
                      <a:pt x="271" y="1394"/>
                    </a:lnTo>
                    <a:cubicBezTo>
                      <a:pt x="331" y="970"/>
                      <a:pt x="214" y="549"/>
                      <a:pt x="61" y="1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2" name="Google Shape;4022;p47"/>
              <p:cNvSpPr/>
              <p:nvPr/>
            </p:nvSpPr>
            <p:spPr>
              <a:xfrm rot="-1592631">
                <a:off x="12308069" y="4787001"/>
                <a:ext cx="540537" cy="301265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6230" extrusionOk="0">
                    <a:moveTo>
                      <a:pt x="3576" y="0"/>
                    </a:moveTo>
                    <a:cubicBezTo>
                      <a:pt x="3108" y="0"/>
                      <a:pt x="2590" y="213"/>
                      <a:pt x="2071" y="524"/>
                    </a:cubicBezTo>
                    <a:cubicBezTo>
                      <a:pt x="1298" y="989"/>
                      <a:pt x="415" y="1032"/>
                      <a:pt x="110" y="1032"/>
                    </a:cubicBezTo>
                    <a:cubicBezTo>
                      <a:pt x="40" y="1032"/>
                      <a:pt x="0" y="1030"/>
                      <a:pt x="0" y="1030"/>
                    </a:cubicBezTo>
                    <a:lnTo>
                      <a:pt x="0" y="1030"/>
                    </a:lnTo>
                    <a:lnTo>
                      <a:pt x="166" y="1834"/>
                    </a:lnTo>
                    <a:cubicBezTo>
                      <a:pt x="166" y="1834"/>
                      <a:pt x="167" y="1834"/>
                      <a:pt x="170" y="1834"/>
                    </a:cubicBezTo>
                    <a:cubicBezTo>
                      <a:pt x="246" y="1834"/>
                      <a:pt x="1260" y="1857"/>
                      <a:pt x="1906" y="3076"/>
                    </a:cubicBezTo>
                    <a:cubicBezTo>
                      <a:pt x="2185" y="3604"/>
                      <a:pt x="2534" y="3826"/>
                      <a:pt x="2829" y="3826"/>
                    </a:cubicBezTo>
                    <a:cubicBezTo>
                      <a:pt x="3242" y="3826"/>
                      <a:pt x="3549" y="3391"/>
                      <a:pt x="3414" y="2753"/>
                    </a:cubicBezTo>
                    <a:cubicBezTo>
                      <a:pt x="3308" y="2254"/>
                      <a:pt x="3606" y="2005"/>
                      <a:pt x="4013" y="2005"/>
                    </a:cubicBezTo>
                    <a:cubicBezTo>
                      <a:pt x="4497" y="2005"/>
                      <a:pt x="5134" y="2357"/>
                      <a:pt x="5427" y="3060"/>
                    </a:cubicBezTo>
                    <a:cubicBezTo>
                      <a:pt x="5846" y="4055"/>
                      <a:pt x="6434" y="5027"/>
                      <a:pt x="7159" y="5027"/>
                    </a:cubicBezTo>
                    <a:cubicBezTo>
                      <a:pt x="7381" y="5027"/>
                      <a:pt x="7616" y="4935"/>
                      <a:pt x="7863" y="4725"/>
                    </a:cubicBezTo>
                    <a:cubicBezTo>
                      <a:pt x="8008" y="4602"/>
                      <a:pt x="8130" y="4550"/>
                      <a:pt x="8236" y="4550"/>
                    </a:cubicBezTo>
                    <a:cubicBezTo>
                      <a:pt x="8838" y="4550"/>
                      <a:pt x="8926" y="6229"/>
                      <a:pt x="9658" y="6229"/>
                    </a:cubicBezTo>
                    <a:cubicBezTo>
                      <a:pt x="9736" y="6229"/>
                      <a:pt x="9823" y="6210"/>
                      <a:pt x="9918" y="6167"/>
                    </a:cubicBezTo>
                    <a:cubicBezTo>
                      <a:pt x="11053" y="5661"/>
                      <a:pt x="11177" y="4352"/>
                      <a:pt x="10150" y="3971"/>
                    </a:cubicBezTo>
                    <a:cubicBezTo>
                      <a:pt x="9131" y="3582"/>
                      <a:pt x="9230" y="3424"/>
                      <a:pt x="9122" y="2447"/>
                    </a:cubicBezTo>
                    <a:cubicBezTo>
                      <a:pt x="9038" y="1671"/>
                      <a:pt x="8578" y="1285"/>
                      <a:pt x="7938" y="1285"/>
                    </a:cubicBezTo>
                    <a:cubicBezTo>
                      <a:pt x="7765" y="1285"/>
                      <a:pt x="7578" y="1313"/>
                      <a:pt x="7382" y="1370"/>
                    </a:cubicBezTo>
                    <a:cubicBezTo>
                      <a:pt x="7168" y="1431"/>
                      <a:pt x="6939" y="1462"/>
                      <a:pt x="6705" y="1462"/>
                    </a:cubicBezTo>
                    <a:cubicBezTo>
                      <a:pt x="5933" y="1462"/>
                      <a:pt x="5111" y="1133"/>
                      <a:pt x="4615" y="516"/>
                    </a:cubicBezTo>
                    <a:cubicBezTo>
                      <a:pt x="4324" y="150"/>
                      <a:pt x="3968" y="0"/>
                      <a:pt x="3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3" name="Google Shape;4023;p47"/>
              <p:cNvSpPr/>
              <p:nvPr/>
            </p:nvSpPr>
            <p:spPr>
              <a:xfrm rot="-1592631">
                <a:off x="12608034" y="4935048"/>
                <a:ext cx="100631" cy="61994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282" extrusionOk="0">
                    <a:moveTo>
                      <a:pt x="1" y="33"/>
                    </a:moveTo>
                    <a:lnTo>
                      <a:pt x="1" y="33"/>
                    </a:lnTo>
                    <a:cubicBezTo>
                      <a:pt x="375" y="728"/>
                      <a:pt x="846" y="1282"/>
                      <a:pt x="1394" y="1282"/>
                    </a:cubicBezTo>
                    <a:cubicBezTo>
                      <a:pt x="1611" y="1282"/>
                      <a:pt x="1840" y="1194"/>
                      <a:pt x="2080" y="994"/>
                    </a:cubicBezTo>
                    <a:cubicBezTo>
                      <a:pt x="2072" y="804"/>
                      <a:pt x="2006" y="613"/>
                      <a:pt x="1890" y="456"/>
                    </a:cubicBezTo>
                    <a:cubicBezTo>
                      <a:pt x="1326" y="0"/>
                      <a:pt x="630" y="100"/>
                      <a:pt x="1" y="33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4" name="Google Shape;4024;p47"/>
              <p:cNvSpPr/>
              <p:nvPr/>
            </p:nvSpPr>
            <p:spPr>
              <a:xfrm rot="-1592631">
                <a:off x="12413292" y="4972656"/>
                <a:ext cx="82691" cy="61220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266" extrusionOk="0">
                    <a:moveTo>
                      <a:pt x="1173" y="0"/>
                    </a:moveTo>
                    <a:cubicBezTo>
                      <a:pt x="728" y="0"/>
                      <a:pt x="357" y="169"/>
                      <a:pt x="0" y="399"/>
                    </a:cubicBezTo>
                    <a:cubicBezTo>
                      <a:pt x="25" y="441"/>
                      <a:pt x="42" y="474"/>
                      <a:pt x="67" y="515"/>
                    </a:cubicBezTo>
                    <a:cubicBezTo>
                      <a:pt x="347" y="1044"/>
                      <a:pt x="696" y="1266"/>
                      <a:pt x="991" y="1266"/>
                    </a:cubicBezTo>
                    <a:cubicBezTo>
                      <a:pt x="1403" y="1266"/>
                      <a:pt x="1710" y="833"/>
                      <a:pt x="1575" y="200"/>
                    </a:cubicBezTo>
                    <a:cubicBezTo>
                      <a:pt x="1575" y="167"/>
                      <a:pt x="1566" y="142"/>
                      <a:pt x="1566" y="109"/>
                    </a:cubicBezTo>
                    <a:cubicBezTo>
                      <a:pt x="1450" y="93"/>
                      <a:pt x="1334" y="59"/>
                      <a:pt x="1235" y="1"/>
                    </a:cubicBezTo>
                    <a:cubicBezTo>
                      <a:pt x="1214" y="1"/>
                      <a:pt x="1193" y="0"/>
                      <a:pt x="1173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5" name="Google Shape;4025;p47"/>
              <p:cNvSpPr/>
              <p:nvPr/>
            </p:nvSpPr>
            <p:spPr>
              <a:xfrm rot="-1592631">
                <a:off x="12637140" y="4794865"/>
                <a:ext cx="71762" cy="58609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212" extrusionOk="0">
                    <a:moveTo>
                      <a:pt x="299" y="1"/>
                    </a:moveTo>
                    <a:cubicBezTo>
                      <a:pt x="203" y="1"/>
                      <a:pt x="104" y="9"/>
                      <a:pt x="1" y="27"/>
                    </a:cubicBezTo>
                    <a:cubicBezTo>
                      <a:pt x="440" y="507"/>
                      <a:pt x="862" y="1037"/>
                      <a:pt x="1484" y="1211"/>
                    </a:cubicBezTo>
                    <a:lnTo>
                      <a:pt x="1475" y="1153"/>
                    </a:lnTo>
                    <a:cubicBezTo>
                      <a:pt x="1389" y="383"/>
                      <a:pt x="933" y="1"/>
                      <a:pt x="2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6" name="Google Shape;4026;p47"/>
              <p:cNvSpPr/>
              <p:nvPr/>
            </p:nvSpPr>
            <p:spPr>
              <a:xfrm rot="-1592631">
                <a:off x="12814643" y="4868303"/>
                <a:ext cx="23308" cy="42119"/>
              </a:xfrm>
              <a:custGeom>
                <a:avLst/>
                <a:gdLst/>
                <a:ahLst/>
                <a:cxnLst/>
                <a:rect l="l" t="t" r="r" b="b"/>
                <a:pathLst>
                  <a:path w="482" h="8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" y="349"/>
                      <a:pt x="142" y="647"/>
                      <a:pt x="465" y="871"/>
                    </a:cubicBezTo>
                    <a:cubicBezTo>
                      <a:pt x="481" y="515"/>
                      <a:pt x="307" y="183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7" name="Google Shape;4027;p47"/>
              <p:cNvSpPr/>
              <p:nvPr/>
            </p:nvSpPr>
            <p:spPr>
              <a:xfrm rot="-1592631">
                <a:off x="12361184" y="4848001"/>
                <a:ext cx="125825" cy="30707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635" extrusionOk="0">
                    <a:moveTo>
                      <a:pt x="1447" y="0"/>
                    </a:moveTo>
                    <a:cubicBezTo>
                      <a:pt x="997" y="0"/>
                      <a:pt x="500" y="197"/>
                      <a:pt x="0" y="493"/>
                    </a:cubicBezTo>
                    <a:cubicBezTo>
                      <a:pt x="511" y="617"/>
                      <a:pt x="1087" y="629"/>
                      <a:pt x="1667" y="629"/>
                    </a:cubicBezTo>
                    <a:cubicBezTo>
                      <a:pt x="1808" y="629"/>
                      <a:pt x="1949" y="628"/>
                      <a:pt x="2089" y="628"/>
                    </a:cubicBezTo>
                    <a:cubicBezTo>
                      <a:pt x="2261" y="628"/>
                      <a:pt x="2433" y="629"/>
                      <a:pt x="2602" y="634"/>
                    </a:cubicBezTo>
                    <a:cubicBezTo>
                      <a:pt x="2569" y="593"/>
                      <a:pt x="2527" y="560"/>
                      <a:pt x="2494" y="518"/>
                    </a:cubicBezTo>
                    <a:cubicBezTo>
                      <a:pt x="2200" y="151"/>
                      <a:pt x="1841" y="0"/>
                      <a:pt x="144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8" name="Google Shape;4028;p47"/>
              <p:cNvSpPr/>
              <p:nvPr/>
            </p:nvSpPr>
            <p:spPr>
              <a:xfrm rot="-1592631">
                <a:off x="12317117" y="4859272"/>
                <a:ext cx="479655" cy="189560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3920" extrusionOk="0">
                    <a:moveTo>
                      <a:pt x="2146" y="0"/>
                    </a:moveTo>
                    <a:cubicBezTo>
                      <a:pt x="1427" y="0"/>
                      <a:pt x="706" y="62"/>
                      <a:pt x="1" y="183"/>
                    </a:cubicBezTo>
                    <a:cubicBezTo>
                      <a:pt x="672" y="77"/>
                      <a:pt x="1352" y="21"/>
                      <a:pt x="2032" y="21"/>
                    </a:cubicBezTo>
                    <a:cubicBezTo>
                      <a:pt x="2518" y="21"/>
                      <a:pt x="3005" y="50"/>
                      <a:pt x="3489" y="109"/>
                    </a:cubicBezTo>
                    <a:cubicBezTo>
                      <a:pt x="6024" y="432"/>
                      <a:pt x="8477" y="1782"/>
                      <a:pt x="9919" y="3920"/>
                    </a:cubicBezTo>
                    <a:cubicBezTo>
                      <a:pt x="8378" y="1559"/>
                      <a:pt x="5594" y="150"/>
                      <a:pt x="2801" y="17"/>
                    </a:cubicBezTo>
                    <a:cubicBezTo>
                      <a:pt x="2583" y="6"/>
                      <a:pt x="2365" y="0"/>
                      <a:pt x="21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9" name="Google Shape;4029;p47"/>
              <p:cNvSpPr/>
              <p:nvPr/>
            </p:nvSpPr>
            <p:spPr>
              <a:xfrm rot="-1592631">
                <a:off x="12378353" y="4875985"/>
                <a:ext cx="75776" cy="12345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553" extrusionOk="0">
                    <a:moveTo>
                      <a:pt x="1566" y="0"/>
                    </a:moveTo>
                    <a:cubicBezTo>
                      <a:pt x="1202" y="497"/>
                      <a:pt x="622" y="796"/>
                      <a:pt x="25" y="920"/>
                    </a:cubicBezTo>
                    <a:lnTo>
                      <a:pt x="0" y="928"/>
                    </a:lnTo>
                    <a:lnTo>
                      <a:pt x="17" y="945"/>
                    </a:lnTo>
                    <a:cubicBezTo>
                      <a:pt x="458" y="1269"/>
                      <a:pt x="779" y="1719"/>
                      <a:pt x="946" y="2233"/>
                    </a:cubicBezTo>
                    <a:lnTo>
                      <a:pt x="946" y="2233"/>
                    </a:lnTo>
                    <a:cubicBezTo>
                      <a:pt x="792" y="1720"/>
                      <a:pt x="480" y="1269"/>
                      <a:pt x="50" y="939"/>
                    </a:cubicBezTo>
                    <a:lnTo>
                      <a:pt x="50" y="939"/>
                    </a:lnTo>
                    <a:cubicBezTo>
                      <a:pt x="638" y="804"/>
                      <a:pt x="1215" y="507"/>
                      <a:pt x="1566" y="0"/>
                    </a:cubicBezTo>
                    <a:close/>
                    <a:moveTo>
                      <a:pt x="946" y="2233"/>
                    </a:moveTo>
                    <a:cubicBezTo>
                      <a:pt x="977" y="2337"/>
                      <a:pt x="1002" y="2444"/>
                      <a:pt x="1019" y="2552"/>
                    </a:cubicBezTo>
                    <a:lnTo>
                      <a:pt x="1028" y="2552"/>
                    </a:lnTo>
                    <a:cubicBezTo>
                      <a:pt x="1007" y="2444"/>
                      <a:pt x="979" y="2337"/>
                      <a:pt x="946" y="22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0" name="Google Shape;4030;p47"/>
              <p:cNvSpPr/>
              <p:nvPr/>
            </p:nvSpPr>
            <p:spPr>
              <a:xfrm rot="-1592631">
                <a:off x="12585384" y="4842860"/>
                <a:ext cx="103049" cy="11746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429" extrusionOk="0">
                    <a:moveTo>
                      <a:pt x="2130" y="1"/>
                    </a:moveTo>
                    <a:cubicBezTo>
                      <a:pt x="1754" y="201"/>
                      <a:pt x="1331" y="277"/>
                      <a:pt x="906" y="277"/>
                    </a:cubicBezTo>
                    <a:cubicBezTo>
                      <a:pt x="612" y="277"/>
                      <a:pt x="316" y="241"/>
                      <a:pt x="34" y="183"/>
                    </a:cubicBezTo>
                    <a:lnTo>
                      <a:pt x="1" y="175"/>
                    </a:lnTo>
                    <a:lnTo>
                      <a:pt x="17" y="199"/>
                    </a:lnTo>
                    <a:cubicBezTo>
                      <a:pt x="481" y="846"/>
                      <a:pt x="713" y="1633"/>
                      <a:pt x="655" y="2428"/>
                    </a:cubicBezTo>
                    <a:lnTo>
                      <a:pt x="664" y="2428"/>
                    </a:lnTo>
                    <a:cubicBezTo>
                      <a:pt x="729" y="1642"/>
                      <a:pt x="511" y="856"/>
                      <a:pt x="58" y="214"/>
                    </a:cubicBezTo>
                    <a:lnTo>
                      <a:pt x="58" y="214"/>
                    </a:lnTo>
                    <a:cubicBezTo>
                      <a:pt x="222" y="244"/>
                      <a:pt x="393" y="267"/>
                      <a:pt x="564" y="282"/>
                    </a:cubicBezTo>
                    <a:cubicBezTo>
                      <a:pt x="663" y="288"/>
                      <a:pt x="762" y="292"/>
                      <a:pt x="862" y="292"/>
                    </a:cubicBezTo>
                    <a:cubicBezTo>
                      <a:pt x="1301" y="292"/>
                      <a:pt x="1746" y="223"/>
                      <a:pt x="2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1" name="Google Shape;4031;p47"/>
              <p:cNvSpPr/>
              <p:nvPr/>
            </p:nvSpPr>
            <p:spPr>
              <a:xfrm rot="-1592631">
                <a:off x="12747911" y="4879362"/>
                <a:ext cx="62526" cy="7340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5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0" y="423"/>
                      <a:pt x="414" y="987"/>
                      <a:pt x="448" y="1517"/>
                    </a:cubicBezTo>
                    <a:lnTo>
                      <a:pt x="448" y="1509"/>
                    </a:lnTo>
                    <a:cubicBezTo>
                      <a:pt x="432" y="1039"/>
                      <a:pt x="379" y="533"/>
                      <a:pt x="123" y="129"/>
                    </a:cubicBezTo>
                    <a:lnTo>
                      <a:pt x="123" y="129"/>
                    </a:lnTo>
                    <a:cubicBezTo>
                      <a:pt x="190" y="182"/>
                      <a:pt x="263" y="231"/>
                      <a:pt x="332" y="274"/>
                    </a:cubicBezTo>
                    <a:cubicBezTo>
                      <a:pt x="539" y="390"/>
                      <a:pt x="787" y="506"/>
                      <a:pt x="1033" y="506"/>
                    </a:cubicBezTo>
                    <a:cubicBezTo>
                      <a:pt x="1120" y="506"/>
                      <a:pt x="1208" y="491"/>
                      <a:pt x="1293" y="456"/>
                    </a:cubicBezTo>
                    <a:lnTo>
                      <a:pt x="1293" y="456"/>
                    </a:lnTo>
                    <a:cubicBezTo>
                      <a:pt x="1214" y="481"/>
                      <a:pt x="1135" y="496"/>
                      <a:pt x="1053" y="496"/>
                    </a:cubicBezTo>
                    <a:cubicBezTo>
                      <a:pt x="1023" y="496"/>
                      <a:pt x="992" y="494"/>
                      <a:pt x="961" y="490"/>
                    </a:cubicBezTo>
                    <a:cubicBezTo>
                      <a:pt x="632" y="452"/>
                      <a:pt x="337" y="273"/>
                      <a:pt x="81" y="68"/>
                    </a:cubicBezTo>
                    <a:lnTo>
                      <a:pt x="81" y="68"/>
                    </a:lnTo>
                    <a:cubicBezTo>
                      <a:pt x="79" y="65"/>
                      <a:pt x="77" y="62"/>
                      <a:pt x="75" y="59"/>
                    </a:cubicBezTo>
                    <a:lnTo>
                      <a:pt x="73" y="61"/>
                    </a:lnTo>
                    <a:lnTo>
                      <a:pt x="73" y="61"/>
                    </a:lnTo>
                    <a:cubicBezTo>
                      <a:pt x="48" y="41"/>
                      <a:pt x="24" y="2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32" name="Google Shape;4032;p47"/>
          <p:cNvSpPr/>
          <p:nvPr/>
        </p:nvSpPr>
        <p:spPr>
          <a:xfrm>
            <a:off x="6447559" y="4130621"/>
            <a:ext cx="86995" cy="86947"/>
          </a:xfrm>
          <a:custGeom>
            <a:avLst/>
            <a:gdLst/>
            <a:ahLst/>
            <a:cxnLst/>
            <a:rect l="l" t="t" r="r" b="b"/>
            <a:pathLst>
              <a:path w="1799" h="1798" fill="none" extrusionOk="0">
                <a:moveTo>
                  <a:pt x="1799" y="895"/>
                </a:moveTo>
                <a:cubicBezTo>
                  <a:pt x="1799" y="1392"/>
                  <a:pt x="1401" y="1798"/>
                  <a:pt x="904" y="1798"/>
                </a:cubicBezTo>
                <a:cubicBezTo>
                  <a:pt x="407" y="1798"/>
                  <a:pt x="1" y="1392"/>
                  <a:pt x="1" y="895"/>
                </a:cubicBezTo>
                <a:cubicBezTo>
                  <a:pt x="1" y="398"/>
                  <a:pt x="407" y="0"/>
                  <a:pt x="904" y="0"/>
                </a:cubicBezTo>
                <a:cubicBezTo>
                  <a:pt x="1401" y="0"/>
                  <a:pt x="1799" y="398"/>
                  <a:pt x="1799" y="895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5" name="Google Shape;3385;p44"/>
          <p:cNvSpPr txBox="1">
            <a:spLocks noGrp="1"/>
          </p:cNvSpPr>
          <p:nvPr>
            <p:ph type="subTitle" idx="7"/>
          </p:nvPr>
        </p:nvSpPr>
        <p:spPr>
          <a:xfrm>
            <a:off x="4969548" y="1768775"/>
            <a:ext cx="271127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Standardization</a:t>
            </a:r>
            <a:endParaRPr dirty="0"/>
          </a:p>
        </p:txBody>
      </p:sp>
      <p:sp>
        <p:nvSpPr>
          <p:cNvPr id="3386" name="Google Shape;3386;p44"/>
          <p:cNvSpPr txBox="1">
            <a:spLocks noGrp="1"/>
          </p:cNvSpPr>
          <p:nvPr>
            <p:ph type="subTitle" idx="1"/>
          </p:nvPr>
        </p:nvSpPr>
        <p:spPr>
          <a:xfrm>
            <a:off x="1608031" y="2043380"/>
            <a:ext cx="2566422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combined four datasets from HuggingFace and one from Kaggle into a single one</a:t>
            </a:r>
            <a:endParaRPr dirty="0"/>
          </a:p>
        </p:txBody>
      </p:sp>
      <p:sp>
        <p:nvSpPr>
          <p:cNvPr id="3387" name="Google Shape;3387;p44"/>
          <p:cNvSpPr txBox="1">
            <a:spLocks noGrp="1"/>
          </p:cNvSpPr>
          <p:nvPr>
            <p:ph type="subTitle" idx="2"/>
          </p:nvPr>
        </p:nvSpPr>
        <p:spPr>
          <a:xfrm>
            <a:off x="5128538" y="2052375"/>
            <a:ext cx="2206163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Mapping of all the data to the same data model to ensure consistency</a:t>
            </a:r>
            <a:endParaRPr dirty="0"/>
          </a:p>
        </p:txBody>
      </p:sp>
      <p:sp>
        <p:nvSpPr>
          <p:cNvPr id="3388" name="Google Shape;3388;p44"/>
          <p:cNvSpPr txBox="1">
            <a:spLocks noGrp="1"/>
          </p:cNvSpPr>
          <p:nvPr>
            <p:ph type="subTitle" idx="3"/>
          </p:nvPr>
        </p:nvSpPr>
        <p:spPr>
          <a:xfrm>
            <a:off x="1652281" y="347678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Converting texts to lowercase and removing unnecessary spaces</a:t>
            </a:r>
            <a:endParaRPr dirty="0"/>
          </a:p>
        </p:txBody>
      </p:sp>
      <p:sp>
        <p:nvSpPr>
          <p:cNvPr id="3389" name="Google Shape;3389;p44"/>
          <p:cNvSpPr txBox="1">
            <a:spLocks noGrp="1"/>
          </p:cNvSpPr>
          <p:nvPr>
            <p:ph type="subTitle" idx="4"/>
          </p:nvPr>
        </p:nvSpPr>
        <p:spPr>
          <a:xfrm>
            <a:off x="4969552" y="3485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Filling in defaults and dropping some</a:t>
            </a:r>
            <a:endParaRPr dirty="0"/>
          </a:p>
        </p:txBody>
      </p:sp>
      <p:sp>
        <p:nvSpPr>
          <p:cNvPr id="3390" name="Google Shape;3390;p44"/>
          <p:cNvSpPr txBox="1">
            <a:spLocks noGrp="1"/>
          </p:cNvSpPr>
          <p:nvPr>
            <p:ph type="subTitle" idx="5"/>
          </p:nvPr>
        </p:nvSpPr>
        <p:spPr>
          <a:xfrm>
            <a:off x="1613796" y="1751610"/>
            <a:ext cx="288115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Multiple Datasets</a:t>
            </a:r>
            <a:endParaRPr dirty="0"/>
          </a:p>
        </p:txBody>
      </p:sp>
      <p:sp>
        <p:nvSpPr>
          <p:cNvPr id="3391" name="Google Shape;3391;p44"/>
          <p:cNvSpPr txBox="1">
            <a:spLocks noGrp="1"/>
          </p:cNvSpPr>
          <p:nvPr>
            <p:ph type="subTitle" idx="6"/>
          </p:nvPr>
        </p:nvSpPr>
        <p:spPr>
          <a:xfrm>
            <a:off x="1608031" y="3187237"/>
            <a:ext cx="317474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Normalization</a:t>
            </a:r>
            <a:endParaRPr dirty="0"/>
          </a:p>
        </p:txBody>
      </p:sp>
      <p:sp>
        <p:nvSpPr>
          <p:cNvPr id="3392" name="Google Shape;3392;p44"/>
          <p:cNvSpPr txBox="1">
            <a:spLocks noGrp="1"/>
          </p:cNvSpPr>
          <p:nvPr>
            <p:ph type="subTitle" idx="8"/>
          </p:nvPr>
        </p:nvSpPr>
        <p:spPr>
          <a:xfrm>
            <a:off x="4969548" y="3153965"/>
            <a:ext cx="4275191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Missing Data</a:t>
            </a:r>
            <a:endParaRPr dirty="0"/>
          </a:p>
        </p:txBody>
      </p:sp>
      <p:sp>
        <p:nvSpPr>
          <p:cNvPr id="3393" name="Google Shape;339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Aggregation and Preprocessing</a:t>
            </a:r>
            <a:endParaRPr dirty="0"/>
          </a:p>
        </p:txBody>
      </p:sp>
      <p:grpSp>
        <p:nvGrpSpPr>
          <p:cNvPr id="3394" name="Google Shape;3394;p44"/>
          <p:cNvGrpSpPr/>
          <p:nvPr/>
        </p:nvGrpSpPr>
        <p:grpSpPr>
          <a:xfrm>
            <a:off x="752519" y="3528238"/>
            <a:ext cx="633606" cy="622937"/>
            <a:chOff x="1273705" y="2141888"/>
            <a:chExt cx="376005" cy="369674"/>
          </a:xfrm>
        </p:grpSpPr>
        <p:sp>
          <p:nvSpPr>
            <p:cNvPr id="3395" name="Google Shape;3395;p44"/>
            <p:cNvSpPr/>
            <p:nvPr/>
          </p:nvSpPr>
          <p:spPr>
            <a:xfrm>
              <a:off x="1535536" y="2328065"/>
              <a:ext cx="114174" cy="55412"/>
            </a:xfrm>
            <a:custGeom>
              <a:avLst/>
              <a:gdLst/>
              <a:ahLst/>
              <a:cxnLst/>
              <a:rect l="l" t="t" r="r" b="b"/>
              <a:pathLst>
                <a:path w="4941" h="2398" extrusionOk="0">
                  <a:moveTo>
                    <a:pt x="310" y="1"/>
                  </a:moveTo>
                  <a:cubicBezTo>
                    <a:pt x="0" y="1"/>
                    <a:pt x="0" y="474"/>
                    <a:pt x="310" y="474"/>
                  </a:cubicBezTo>
                  <a:lnTo>
                    <a:pt x="2821" y="474"/>
                  </a:lnTo>
                  <a:cubicBezTo>
                    <a:pt x="3065" y="474"/>
                    <a:pt x="3261" y="686"/>
                    <a:pt x="3277" y="930"/>
                  </a:cubicBezTo>
                  <a:lnTo>
                    <a:pt x="3277" y="1452"/>
                  </a:lnTo>
                  <a:cubicBezTo>
                    <a:pt x="3277" y="1974"/>
                    <a:pt x="3701" y="2381"/>
                    <a:pt x="4223" y="2397"/>
                  </a:cubicBezTo>
                  <a:lnTo>
                    <a:pt x="4631" y="2397"/>
                  </a:lnTo>
                  <a:cubicBezTo>
                    <a:pt x="4935" y="2381"/>
                    <a:pt x="4940" y="1924"/>
                    <a:pt x="4646" y="1924"/>
                  </a:cubicBezTo>
                  <a:cubicBezTo>
                    <a:pt x="4641" y="1924"/>
                    <a:pt x="4636" y="1924"/>
                    <a:pt x="4631" y="1925"/>
                  </a:cubicBezTo>
                  <a:lnTo>
                    <a:pt x="4207" y="1925"/>
                  </a:lnTo>
                  <a:cubicBezTo>
                    <a:pt x="3946" y="1925"/>
                    <a:pt x="3734" y="1713"/>
                    <a:pt x="3734" y="1452"/>
                  </a:cubicBezTo>
                  <a:lnTo>
                    <a:pt x="3734" y="930"/>
                  </a:lnTo>
                  <a:cubicBezTo>
                    <a:pt x="3734" y="425"/>
                    <a:pt x="3326" y="1"/>
                    <a:pt x="2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4"/>
            <p:cNvSpPr/>
            <p:nvPr/>
          </p:nvSpPr>
          <p:spPr>
            <a:xfrm>
              <a:off x="1273705" y="2328065"/>
              <a:ext cx="114174" cy="55412"/>
            </a:xfrm>
            <a:custGeom>
              <a:avLst/>
              <a:gdLst/>
              <a:ahLst/>
              <a:cxnLst/>
              <a:rect l="l" t="t" r="r" b="b"/>
              <a:pathLst>
                <a:path w="4941" h="2398" extrusionOk="0">
                  <a:moveTo>
                    <a:pt x="2120" y="1"/>
                  </a:moveTo>
                  <a:cubicBezTo>
                    <a:pt x="1598" y="1"/>
                    <a:pt x="1191" y="408"/>
                    <a:pt x="1191" y="930"/>
                  </a:cubicBezTo>
                  <a:lnTo>
                    <a:pt x="1191" y="1452"/>
                  </a:lnTo>
                  <a:cubicBezTo>
                    <a:pt x="1191" y="1713"/>
                    <a:pt x="979" y="1908"/>
                    <a:pt x="718" y="1925"/>
                  </a:cubicBezTo>
                  <a:lnTo>
                    <a:pt x="310" y="1925"/>
                  </a:lnTo>
                  <a:cubicBezTo>
                    <a:pt x="0" y="1925"/>
                    <a:pt x="0" y="2397"/>
                    <a:pt x="310" y="2397"/>
                  </a:cubicBezTo>
                  <a:lnTo>
                    <a:pt x="718" y="2397"/>
                  </a:lnTo>
                  <a:cubicBezTo>
                    <a:pt x="1240" y="2381"/>
                    <a:pt x="1663" y="1974"/>
                    <a:pt x="1663" y="1452"/>
                  </a:cubicBezTo>
                  <a:lnTo>
                    <a:pt x="1663" y="930"/>
                  </a:lnTo>
                  <a:cubicBezTo>
                    <a:pt x="1663" y="686"/>
                    <a:pt x="1875" y="474"/>
                    <a:pt x="2120" y="474"/>
                  </a:cubicBezTo>
                  <a:lnTo>
                    <a:pt x="4614" y="474"/>
                  </a:lnTo>
                  <a:cubicBezTo>
                    <a:pt x="4940" y="474"/>
                    <a:pt x="4940" y="1"/>
                    <a:pt x="4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4"/>
            <p:cNvSpPr/>
            <p:nvPr/>
          </p:nvSpPr>
          <p:spPr>
            <a:xfrm>
              <a:off x="1395389" y="2141888"/>
              <a:ext cx="130742" cy="91644"/>
            </a:xfrm>
            <a:custGeom>
              <a:avLst/>
              <a:gdLst/>
              <a:ahLst/>
              <a:cxnLst/>
              <a:rect l="l" t="t" r="r" b="b"/>
              <a:pathLst>
                <a:path w="5658" h="3966" extrusionOk="0">
                  <a:moveTo>
                    <a:pt x="3281" y="0"/>
                  </a:moveTo>
                  <a:cubicBezTo>
                    <a:pt x="3009" y="0"/>
                    <a:pt x="2951" y="415"/>
                    <a:pt x="3245" y="477"/>
                  </a:cubicBezTo>
                  <a:cubicBezTo>
                    <a:pt x="4370" y="672"/>
                    <a:pt x="5185" y="1651"/>
                    <a:pt x="5185" y="2792"/>
                  </a:cubicBezTo>
                  <a:lnTo>
                    <a:pt x="5185" y="3493"/>
                  </a:lnTo>
                  <a:lnTo>
                    <a:pt x="473" y="3493"/>
                  </a:lnTo>
                  <a:lnTo>
                    <a:pt x="473" y="2792"/>
                  </a:lnTo>
                  <a:cubicBezTo>
                    <a:pt x="473" y="1667"/>
                    <a:pt x="1272" y="705"/>
                    <a:pt x="2381" y="493"/>
                  </a:cubicBezTo>
                  <a:cubicBezTo>
                    <a:pt x="2671" y="432"/>
                    <a:pt x="2618" y="14"/>
                    <a:pt x="2356" y="14"/>
                  </a:cubicBezTo>
                  <a:cubicBezTo>
                    <a:pt x="2338" y="14"/>
                    <a:pt x="2319" y="16"/>
                    <a:pt x="2299" y="20"/>
                  </a:cubicBezTo>
                  <a:cubicBezTo>
                    <a:pt x="962" y="281"/>
                    <a:pt x="17" y="1439"/>
                    <a:pt x="0" y="2792"/>
                  </a:cubicBezTo>
                  <a:lnTo>
                    <a:pt x="0" y="3721"/>
                  </a:lnTo>
                  <a:cubicBezTo>
                    <a:pt x="0" y="3852"/>
                    <a:pt x="115" y="3966"/>
                    <a:pt x="245" y="3966"/>
                  </a:cubicBezTo>
                  <a:lnTo>
                    <a:pt x="5413" y="3966"/>
                  </a:lnTo>
                  <a:cubicBezTo>
                    <a:pt x="5544" y="3966"/>
                    <a:pt x="5658" y="3852"/>
                    <a:pt x="5658" y="3721"/>
                  </a:cubicBezTo>
                  <a:lnTo>
                    <a:pt x="5658" y="2792"/>
                  </a:lnTo>
                  <a:cubicBezTo>
                    <a:pt x="5658" y="1406"/>
                    <a:pt x="4680" y="232"/>
                    <a:pt x="3326" y="4"/>
                  </a:cubicBezTo>
                  <a:cubicBezTo>
                    <a:pt x="3311" y="1"/>
                    <a:pt x="3296" y="0"/>
                    <a:pt x="3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4"/>
            <p:cNvSpPr/>
            <p:nvPr/>
          </p:nvSpPr>
          <p:spPr>
            <a:xfrm>
              <a:off x="1349798" y="2207513"/>
              <a:ext cx="223819" cy="304048"/>
            </a:xfrm>
            <a:custGeom>
              <a:avLst/>
              <a:gdLst/>
              <a:ahLst/>
              <a:cxnLst/>
              <a:rect l="l" t="t" r="r" b="b"/>
              <a:pathLst>
                <a:path w="9686" h="13158" extrusionOk="0">
                  <a:moveTo>
                    <a:pt x="2218" y="1"/>
                  </a:moveTo>
                  <a:cubicBezTo>
                    <a:pt x="2088" y="1"/>
                    <a:pt x="1973" y="99"/>
                    <a:pt x="1973" y="245"/>
                  </a:cubicBezTo>
                  <a:lnTo>
                    <a:pt x="1973" y="4957"/>
                  </a:lnTo>
                  <a:cubicBezTo>
                    <a:pt x="1973" y="5104"/>
                    <a:pt x="1859" y="5218"/>
                    <a:pt x="1729" y="5218"/>
                  </a:cubicBezTo>
                  <a:lnTo>
                    <a:pt x="734" y="5218"/>
                  </a:lnTo>
                  <a:cubicBezTo>
                    <a:pt x="327" y="5218"/>
                    <a:pt x="1" y="5544"/>
                    <a:pt x="1" y="5951"/>
                  </a:cubicBezTo>
                  <a:lnTo>
                    <a:pt x="1" y="10940"/>
                  </a:lnTo>
                  <a:cubicBezTo>
                    <a:pt x="1" y="12163"/>
                    <a:pt x="995" y="13158"/>
                    <a:pt x="2218" y="13158"/>
                  </a:cubicBezTo>
                  <a:lnTo>
                    <a:pt x="7468" y="13158"/>
                  </a:lnTo>
                  <a:cubicBezTo>
                    <a:pt x="8690" y="13158"/>
                    <a:pt x="9669" y="12163"/>
                    <a:pt x="9685" y="10940"/>
                  </a:cubicBezTo>
                  <a:lnTo>
                    <a:pt x="9685" y="5951"/>
                  </a:lnTo>
                  <a:cubicBezTo>
                    <a:pt x="9669" y="5544"/>
                    <a:pt x="9343" y="5218"/>
                    <a:pt x="8951" y="5218"/>
                  </a:cubicBezTo>
                  <a:lnTo>
                    <a:pt x="7892" y="5218"/>
                  </a:lnTo>
                  <a:cubicBezTo>
                    <a:pt x="7745" y="5218"/>
                    <a:pt x="7631" y="5104"/>
                    <a:pt x="7631" y="4957"/>
                  </a:cubicBezTo>
                  <a:lnTo>
                    <a:pt x="7631" y="245"/>
                  </a:lnTo>
                  <a:cubicBezTo>
                    <a:pt x="7631" y="99"/>
                    <a:pt x="7517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4"/>
            <p:cNvSpPr/>
            <p:nvPr/>
          </p:nvSpPr>
          <p:spPr>
            <a:xfrm>
              <a:off x="1371657" y="2207513"/>
              <a:ext cx="201960" cy="304048"/>
            </a:xfrm>
            <a:custGeom>
              <a:avLst/>
              <a:gdLst/>
              <a:ahLst/>
              <a:cxnLst/>
              <a:rect l="l" t="t" r="r" b="b"/>
              <a:pathLst>
                <a:path w="8740" h="13158" extrusionOk="0">
                  <a:moveTo>
                    <a:pt x="2218" y="1"/>
                  </a:moveTo>
                  <a:cubicBezTo>
                    <a:pt x="2087" y="1"/>
                    <a:pt x="1989" y="99"/>
                    <a:pt x="1989" y="245"/>
                  </a:cubicBezTo>
                  <a:lnTo>
                    <a:pt x="1989" y="4957"/>
                  </a:lnTo>
                  <a:cubicBezTo>
                    <a:pt x="1989" y="5104"/>
                    <a:pt x="1859" y="5218"/>
                    <a:pt x="1729" y="5218"/>
                  </a:cubicBezTo>
                  <a:lnTo>
                    <a:pt x="734" y="5218"/>
                  </a:lnTo>
                  <a:cubicBezTo>
                    <a:pt x="326" y="5218"/>
                    <a:pt x="0" y="5544"/>
                    <a:pt x="0" y="5951"/>
                  </a:cubicBezTo>
                  <a:lnTo>
                    <a:pt x="0" y="10940"/>
                  </a:lnTo>
                  <a:cubicBezTo>
                    <a:pt x="0" y="12163"/>
                    <a:pt x="995" y="13158"/>
                    <a:pt x="2218" y="13158"/>
                  </a:cubicBezTo>
                  <a:lnTo>
                    <a:pt x="6522" y="13158"/>
                  </a:lnTo>
                  <a:cubicBezTo>
                    <a:pt x="7744" y="13158"/>
                    <a:pt x="8723" y="12163"/>
                    <a:pt x="8739" y="10940"/>
                  </a:cubicBezTo>
                  <a:lnTo>
                    <a:pt x="8739" y="5951"/>
                  </a:lnTo>
                  <a:cubicBezTo>
                    <a:pt x="8723" y="5544"/>
                    <a:pt x="8397" y="5218"/>
                    <a:pt x="8005" y="5218"/>
                  </a:cubicBezTo>
                  <a:lnTo>
                    <a:pt x="6946" y="5218"/>
                  </a:lnTo>
                  <a:cubicBezTo>
                    <a:pt x="6799" y="5218"/>
                    <a:pt x="6685" y="5104"/>
                    <a:pt x="6685" y="4957"/>
                  </a:cubicBezTo>
                  <a:lnTo>
                    <a:pt x="6685" y="245"/>
                  </a:lnTo>
                  <a:cubicBezTo>
                    <a:pt x="6685" y="99"/>
                    <a:pt x="6571" y="1"/>
                    <a:pt x="644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4"/>
            <p:cNvSpPr/>
            <p:nvPr/>
          </p:nvSpPr>
          <p:spPr>
            <a:xfrm>
              <a:off x="1434949" y="2244069"/>
              <a:ext cx="91182" cy="10930"/>
            </a:xfrm>
            <a:custGeom>
              <a:avLst/>
              <a:gdLst/>
              <a:ahLst/>
              <a:cxnLst/>
              <a:rect l="l" t="t" r="r" b="b"/>
              <a:pathLst>
                <a:path w="3946" h="473" extrusionOk="0">
                  <a:moveTo>
                    <a:pt x="326" y="0"/>
                  </a:moveTo>
                  <a:cubicBezTo>
                    <a:pt x="0" y="0"/>
                    <a:pt x="0" y="473"/>
                    <a:pt x="326" y="473"/>
                  </a:cubicBezTo>
                  <a:lnTo>
                    <a:pt x="3946" y="47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4"/>
            <p:cNvSpPr/>
            <p:nvPr/>
          </p:nvSpPr>
          <p:spPr>
            <a:xfrm>
              <a:off x="1395389" y="2244069"/>
              <a:ext cx="30548" cy="10930"/>
            </a:xfrm>
            <a:custGeom>
              <a:avLst/>
              <a:gdLst/>
              <a:ahLst/>
              <a:cxnLst/>
              <a:rect l="l" t="t" r="r" b="b"/>
              <a:pathLst>
                <a:path w="1322" h="473" extrusionOk="0">
                  <a:moveTo>
                    <a:pt x="0" y="0"/>
                  </a:moveTo>
                  <a:lnTo>
                    <a:pt x="0" y="473"/>
                  </a:lnTo>
                  <a:lnTo>
                    <a:pt x="1077" y="473"/>
                  </a:lnTo>
                  <a:cubicBezTo>
                    <a:pt x="1207" y="473"/>
                    <a:pt x="1321" y="359"/>
                    <a:pt x="1321" y="228"/>
                  </a:cubicBezTo>
                  <a:cubicBezTo>
                    <a:pt x="1321" y="98"/>
                    <a:pt x="1207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4"/>
            <p:cNvSpPr/>
            <p:nvPr/>
          </p:nvSpPr>
          <p:spPr>
            <a:xfrm>
              <a:off x="1395389" y="2279840"/>
              <a:ext cx="130742" cy="10953"/>
            </a:xfrm>
            <a:custGeom>
              <a:avLst/>
              <a:gdLst/>
              <a:ahLst/>
              <a:cxnLst/>
              <a:rect l="l" t="t" r="r" b="b"/>
              <a:pathLst>
                <a:path w="565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5658" y="474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4"/>
            <p:cNvSpPr/>
            <p:nvPr/>
          </p:nvSpPr>
          <p:spPr>
            <a:xfrm>
              <a:off x="1393494" y="2316026"/>
              <a:ext cx="134902" cy="10930"/>
            </a:xfrm>
            <a:custGeom>
              <a:avLst/>
              <a:gdLst/>
              <a:ahLst/>
              <a:cxnLst/>
              <a:rect l="l" t="t" r="r" b="b"/>
              <a:pathLst>
                <a:path w="5838" h="473" extrusionOk="0">
                  <a:moveTo>
                    <a:pt x="99" y="0"/>
                  </a:moveTo>
                  <a:lnTo>
                    <a:pt x="99" y="261"/>
                  </a:lnTo>
                  <a:cubicBezTo>
                    <a:pt x="99" y="342"/>
                    <a:pt x="50" y="424"/>
                    <a:pt x="1" y="473"/>
                  </a:cubicBezTo>
                  <a:lnTo>
                    <a:pt x="5838" y="473"/>
                  </a:lnTo>
                  <a:cubicBezTo>
                    <a:pt x="5772" y="424"/>
                    <a:pt x="5740" y="342"/>
                    <a:pt x="5740" y="261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4"/>
            <p:cNvSpPr/>
            <p:nvPr/>
          </p:nvSpPr>
          <p:spPr>
            <a:xfrm>
              <a:off x="1508408" y="2351797"/>
              <a:ext cx="65209" cy="10953"/>
            </a:xfrm>
            <a:custGeom>
              <a:avLst/>
              <a:gdLst/>
              <a:ahLst/>
              <a:cxnLst/>
              <a:rect l="l" t="t" r="r" b="b"/>
              <a:pathLst>
                <a:path w="2822" h="474" extrusionOk="0">
                  <a:moveTo>
                    <a:pt x="327" y="1"/>
                  </a:moveTo>
                  <a:cubicBezTo>
                    <a:pt x="1" y="1"/>
                    <a:pt x="1" y="474"/>
                    <a:pt x="327" y="474"/>
                  </a:cubicBezTo>
                  <a:lnTo>
                    <a:pt x="2821" y="474"/>
                  </a:lnTo>
                  <a:lnTo>
                    <a:pt x="2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4"/>
            <p:cNvSpPr/>
            <p:nvPr/>
          </p:nvSpPr>
          <p:spPr>
            <a:xfrm>
              <a:off x="1349798" y="2351797"/>
              <a:ext cx="149598" cy="10953"/>
            </a:xfrm>
            <a:custGeom>
              <a:avLst/>
              <a:gdLst/>
              <a:ahLst/>
              <a:cxnLst/>
              <a:rect l="l" t="t" r="r" b="b"/>
              <a:pathLst>
                <a:path w="6474" h="474" extrusionOk="0">
                  <a:moveTo>
                    <a:pt x="1" y="1"/>
                  </a:moveTo>
                  <a:lnTo>
                    <a:pt x="1" y="474"/>
                  </a:lnTo>
                  <a:lnTo>
                    <a:pt x="6245" y="474"/>
                  </a:lnTo>
                  <a:cubicBezTo>
                    <a:pt x="6375" y="474"/>
                    <a:pt x="6473" y="376"/>
                    <a:pt x="6473" y="245"/>
                  </a:cubicBezTo>
                  <a:cubicBezTo>
                    <a:pt x="6473" y="115"/>
                    <a:pt x="6375" y="1"/>
                    <a:pt x="6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4"/>
            <p:cNvSpPr/>
            <p:nvPr/>
          </p:nvSpPr>
          <p:spPr>
            <a:xfrm>
              <a:off x="1349798" y="2387590"/>
              <a:ext cx="223426" cy="10953"/>
            </a:xfrm>
            <a:custGeom>
              <a:avLst/>
              <a:gdLst/>
              <a:ahLst/>
              <a:cxnLst/>
              <a:rect l="l" t="t" r="r" b="b"/>
              <a:pathLst>
                <a:path w="96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9669" y="474"/>
                  </a:lnTo>
                  <a:lnTo>
                    <a:pt x="9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4"/>
            <p:cNvSpPr/>
            <p:nvPr/>
          </p:nvSpPr>
          <p:spPr>
            <a:xfrm>
              <a:off x="1349798" y="2423753"/>
              <a:ext cx="223426" cy="10953"/>
            </a:xfrm>
            <a:custGeom>
              <a:avLst/>
              <a:gdLst/>
              <a:ahLst/>
              <a:cxnLst/>
              <a:rect l="l" t="t" r="r" b="b"/>
              <a:pathLst>
                <a:path w="96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9669" y="474"/>
                  </a:lnTo>
                  <a:lnTo>
                    <a:pt x="9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4"/>
            <p:cNvSpPr/>
            <p:nvPr/>
          </p:nvSpPr>
          <p:spPr>
            <a:xfrm>
              <a:off x="1349798" y="2459547"/>
              <a:ext cx="223819" cy="10953"/>
            </a:xfrm>
            <a:custGeom>
              <a:avLst/>
              <a:gdLst/>
              <a:ahLst/>
              <a:cxnLst/>
              <a:rect l="l" t="t" r="r" b="b"/>
              <a:pathLst>
                <a:path w="9686" h="474" extrusionOk="0">
                  <a:moveTo>
                    <a:pt x="1" y="1"/>
                  </a:moveTo>
                  <a:lnTo>
                    <a:pt x="1" y="33"/>
                  </a:lnTo>
                  <a:cubicBezTo>
                    <a:pt x="1" y="196"/>
                    <a:pt x="17" y="343"/>
                    <a:pt x="50" y="473"/>
                  </a:cubicBezTo>
                  <a:lnTo>
                    <a:pt x="9636" y="473"/>
                  </a:lnTo>
                  <a:cubicBezTo>
                    <a:pt x="9669" y="343"/>
                    <a:pt x="9669" y="196"/>
                    <a:pt x="9685" y="33"/>
                  </a:cubicBezTo>
                  <a:lnTo>
                    <a:pt x="9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4"/>
            <p:cNvSpPr/>
            <p:nvPr/>
          </p:nvSpPr>
          <p:spPr>
            <a:xfrm>
              <a:off x="1409716" y="2393251"/>
              <a:ext cx="103614" cy="91552"/>
            </a:xfrm>
            <a:custGeom>
              <a:avLst/>
              <a:gdLst/>
              <a:ahLst/>
              <a:cxnLst/>
              <a:rect l="l" t="t" r="r" b="b"/>
              <a:pathLst>
                <a:path w="4484" h="3962" extrusionOk="0">
                  <a:moveTo>
                    <a:pt x="359" y="0"/>
                  </a:moveTo>
                  <a:cubicBezTo>
                    <a:pt x="163" y="0"/>
                    <a:pt x="0" y="163"/>
                    <a:pt x="0" y="359"/>
                  </a:cubicBezTo>
                  <a:lnTo>
                    <a:pt x="0" y="1794"/>
                  </a:lnTo>
                  <a:cubicBezTo>
                    <a:pt x="0" y="3000"/>
                    <a:pt x="978" y="3962"/>
                    <a:pt x="2168" y="3962"/>
                  </a:cubicBezTo>
                  <a:lnTo>
                    <a:pt x="2315" y="3962"/>
                  </a:lnTo>
                  <a:cubicBezTo>
                    <a:pt x="2494" y="3962"/>
                    <a:pt x="2657" y="3946"/>
                    <a:pt x="2837" y="3897"/>
                  </a:cubicBezTo>
                  <a:cubicBezTo>
                    <a:pt x="3799" y="3669"/>
                    <a:pt x="4483" y="2788"/>
                    <a:pt x="4483" y="1794"/>
                  </a:cubicBezTo>
                  <a:lnTo>
                    <a:pt x="4483" y="359"/>
                  </a:lnTo>
                  <a:cubicBezTo>
                    <a:pt x="4483" y="163"/>
                    <a:pt x="4320" y="0"/>
                    <a:pt x="4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4"/>
            <p:cNvSpPr/>
            <p:nvPr/>
          </p:nvSpPr>
          <p:spPr>
            <a:xfrm>
              <a:off x="1436821" y="2393251"/>
              <a:ext cx="76509" cy="90050"/>
            </a:xfrm>
            <a:custGeom>
              <a:avLst/>
              <a:gdLst/>
              <a:ahLst/>
              <a:cxnLst/>
              <a:rect l="l" t="t" r="r" b="b"/>
              <a:pathLst>
                <a:path w="3311" h="3897" extrusionOk="0">
                  <a:moveTo>
                    <a:pt x="360" y="0"/>
                  </a:moveTo>
                  <a:cubicBezTo>
                    <a:pt x="164" y="0"/>
                    <a:pt x="1" y="147"/>
                    <a:pt x="1" y="359"/>
                  </a:cubicBezTo>
                  <a:lnTo>
                    <a:pt x="1" y="1794"/>
                  </a:lnTo>
                  <a:cubicBezTo>
                    <a:pt x="1" y="2788"/>
                    <a:pt x="686" y="3669"/>
                    <a:pt x="1664" y="3897"/>
                  </a:cubicBezTo>
                  <a:cubicBezTo>
                    <a:pt x="2626" y="3669"/>
                    <a:pt x="3310" y="2788"/>
                    <a:pt x="3310" y="1794"/>
                  </a:cubicBezTo>
                  <a:lnTo>
                    <a:pt x="3310" y="359"/>
                  </a:lnTo>
                  <a:cubicBezTo>
                    <a:pt x="3310" y="163"/>
                    <a:pt x="3147" y="0"/>
                    <a:pt x="2968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4"/>
            <p:cNvSpPr/>
            <p:nvPr/>
          </p:nvSpPr>
          <p:spPr>
            <a:xfrm>
              <a:off x="1409716" y="2429415"/>
              <a:ext cx="103614" cy="55389"/>
            </a:xfrm>
            <a:custGeom>
              <a:avLst/>
              <a:gdLst/>
              <a:ahLst/>
              <a:cxnLst/>
              <a:rect l="l" t="t" r="r" b="b"/>
              <a:pathLst>
                <a:path w="4484" h="2397" extrusionOk="0">
                  <a:moveTo>
                    <a:pt x="0" y="0"/>
                  </a:moveTo>
                  <a:lnTo>
                    <a:pt x="0" y="229"/>
                  </a:lnTo>
                  <a:cubicBezTo>
                    <a:pt x="0" y="1435"/>
                    <a:pt x="978" y="2397"/>
                    <a:pt x="2168" y="2397"/>
                  </a:cubicBezTo>
                  <a:lnTo>
                    <a:pt x="2315" y="2397"/>
                  </a:lnTo>
                  <a:cubicBezTo>
                    <a:pt x="3505" y="2397"/>
                    <a:pt x="4483" y="1435"/>
                    <a:pt x="4483" y="229"/>
                  </a:cubicBezTo>
                  <a:lnTo>
                    <a:pt x="4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4"/>
            <p:cNvSpPr/>
            <p:nvPr/>
          </p:nvSpPr>
          <p:spPr>
            <a:xfrm>
              <a:off x="1409716" y="2429415"/>
              <a:ext cx="65556" cy="55504"/>
            </a:xfrm>
            <a:custGeom>
              <a:avLst/>
              <a:gdLst/>
              <a:ahLst/>
              <a:cxnLst/>
              <a:rect l="l" t="t" r="r" b="b"/>
              <a:pathLst>
                <a:path w="2837" h="2402" extrusionOk="0">
                  <a:moveTo>
                    <a:pt x="16" y="0"/>
                  </a:moveTo>
                  <a:lnTo>
                    <a:pt x="16" y="229"/>
                  </a:lnTo>
                  <a:cubicBezTo>
                    <a:pt x="0" y="1435"/>
                    <a:pt x="978" y="2397"/>
                    <a:pt x="2168" y="2397"/>
                  </a:cubicBezTo>
                  <a:cubicBezTo>
                    <a:pt x="2209" y="2400"/>
                    <a:pt x="2249" y="2401"/>
                    <a:pt x="2288" y="2401"/>
                  </a:cubicBezTo>
                  <a:cubicBezTo>
                    <a:pt x="2472" y="2401"/>
                    <a:pt x="2649" y="2372"/>
                    <a:pt x="2837" y="2332"/>
                  </a:cubicBezTo>
                  <a:cubicBezTo>
                    <a:pt x="1859" y="2104"/>
                    <a:pt x="1174" y="1223"/>
                    <a:pt x="1174" y="229"/>
                  </a:cubicBezTo>
                  <a:lnTo>
                    <a:pt x="1174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3" name="Google Shape;3413;p44"/>
          <p:cNvGrpSpPr/>
          <p:nvPr/>
        </p:nvGrpSpPr>
        <p:grpSpPr>
          <a:xfrm>
            <a:off x="7700206" y="2101358"/>
            <a:ext cx="561882" cy="626909"/>
            <a:chOff x="7519154" y="1492868"/>
            <a:chExt cx="333441" cy="372031"/>
          </a:xfrm>
        </p:grpSpPr>
        <p:sp>
          <p:nvSpPr>
            <p:cNvPr id="3414" name="Google Shape;3414;p44"/>
            <p:cNvSpPr/>
            <p:nvPr/>
          </p:nvSpPr>
          <p:spPr>
            <a:xfrm>
              <a:off x="7731627" y="1688011"/>
              <a:ext cx="113412" cy="176888"/>
            </a:xfrm>
            <a:custGeom>
              <a:avLst/>
              <a:gdLst/>
              <a:ahLst/>
              <a:cxnLst/>
              <a:rect l="l" t="t" r="r" b="b"/>
              <a:pathLst>
                <a:path w="4908" h="7655" extrusionOk="0">
                  <a:moveTo>
                    <a:pt x="3865" y="6356"/>
                  </a:moveTo>
                  <a:cubicBezTo>
                    <a:pt x="3985" y="6356"/>
                    <a:pt x="4100" y="6423"/>
                    <a:pt x="4158" y="6538"/>
                  </a:cubicBezTo>
                  <a:cubicBezTo>
                    <a:pt x="4174" y="6571"/>
                    <a:pt x="4191" y="6603"/>
                    <a:pt x="4191" y="6636"/>
                  </a:cubicBezTo>
                  <a:cubicBezTo>
                    <a:pt x="4207" y="6783"/>
                    <a:pt x="4142" y="6913"/>
                    <a:pt x="4011" y="6978"/>
                  </a:cubicBezTo>
                  <a:cubicBezTo>
                    <a:pt x="3953" y="7010"/>
                    <a:pt x="3896" y="7024"/>
                    <a:pt x="3844" y="7024"/>
                  </a:cubicBezTo>
                  <a:cubicBezTo>
                    <a:pt x="3543" y="7024"/>
                    <a:pt x="3369" y="6574"/>
                    <a:pt x="3702" y="6408"/>
                  </a:cubicBezTo>
                  <a:lnTo>
                    <a:pt x="3718" y="6391"/>
                  </a:lnTo>
                  <a:cubicBezTo>
                    <a:pt x="3765" y="6368"/>
                    <a:pt x="3816" y="6356"/>
                    <a:pt x="3865" y="6356"/>
                  </a:cubicBezTo>
                  <a:close/>
                  <a:moveTo>
                    <a:pt x="1631" y="0"/>
                  </a:moveTo>
                  <a:lnTo>
                    <a:pt x="734" y="424"/>
                  </a:lnTo>
                  <a:lnTo>
                    <a:pt x="1" y="783"/>
                  </a:lnTo>
                  <a:lnTo>
                    <a:pt x="3098" y="7158"/>
                  </a:lnTo>
                  <a:cubicBezTo>
                    <a:pt x="3250" y="7473"/>
                    <a:pt x="3560" y="7654"/>
                    <a:pt x="3886" y="7654"/>
                  </a:cubicBezTo>
                  <a:cubicBezTo>
                    <a:pt x="4015" y="7654"/>
                    <a:pt x="4147" y="7625"/>
                    <a:pt x="4272" y="7565"/>
                  </a:cubicBezTo>
                  <a:lnTo>
                    <a:pt x="4337" y="7549"/>
                  </a:lnTo>
                  <a:cubicBezTo>
                    <a:pt x="4712" y="7353"/>
                    <a:pt x="4908" y="6913"/>
                    <a:pt x="4794" y="6505"/>
                  </a:cubicBezTo>
                  <a:cubicBezTo>
                    <a:pt x="4778" y="6457"/>
                    <a:pt x="4761" y="6408"/>
                    <a:pt x="4729" y="6375"/>
                  </a:cubicBezTo>
                  <a:lnTo>
                    <a:pt x="16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44"/>
            <p:cNvSpPr/>
            <p:nvPr/>
          </p:nvSpPr>
          <p:spPr>
            <a:xfrm>
              <a:off x="7748588" y="1688011"/>
              <a:ext cx="93816" cy="153480"/>
            </a:xfrm>
            <a:custGeom>
              <a:avLst/>
              <a:gdLst/>
              <a:ahLst/>
              <a:cxnLst/>
              <a:rect l="l" t="t" r="r" b="b"/>
              <a:pathLst>
                <a:path w="4060" h="6642" extrusionOk="0">
                  <a:moveTo>
                    <a:pt x="897" y="0"/>
                  </a:moveTo>
                  <a:lnTo>
                    <a:pt x="0" y="424"/>
                  </a:lnTo>
                  <a:lnTo>
                    <a:pt x="2788" y="6147"/>
                  </a:lnTo>
                  <a:cubicBezTo>
                    <a:pt x="2837" y="6245"/>
                    <a:pt x="2886" y="6326"/>
                    <a:pt x="2968" y="6391"/>
                  </a:cubicBezTo>
                  <a:lnTo>
                    <a:pt x="2984" y="6391"/>
                  </a:lnTo>
                  <a:cubicBezTo>
                    <a:pt x="3031" y="6368"/>
                    <a:pt x="3082" y="6356"/>
                    <a:pt x="3131" y="6356"/>
                  </a:cubicBezTo>
                  <a:cubicBezTo>
                    <a:pt x="3251" y="6356"/>
                    <a:pt x="3366" y="6423"/>
                    <a:pt x="3424" y="6538"/>
                  </a:cubicBezTo>
                  <a:cubicBezTo>
                    <a:pt x="3440" y="6571"/>
                    <a:pt x="3457" y="6603"/>
                    <a:pt x="3457" y="6636"/>
                  </a:cubicBezTo>
                  <a:cubicBezTo>
                    <a:pt x="3497" y="6640"/>
                    <a:pt x="3536" y="6642"/>
                    <a:pt x="3575" y="6642"/>
                  </a:cubicBezTo>
                  <a:cubicBezTo>
                    <a:pt x="3708" y="6642"/>
                    <a:pt x="3832" y="6618"/>
                    <a:pt x="3946" y="6554"/>
                  </a:cubicBezTo>
                  <a:lnTo>
                    <a:pt x="4011" y="6522"/>
                  </a:lnTo>
                  <a:lnTo>
                    <a:pt x="4060" y="6505"/>
                  </a:lnTo>
                  <a:cubicBezTo>
                    <a:pt x="4044" y="6457"/>
                    <a:pt x="4027" y="6408"/>
                    <a:pt x="3995" y="6375"/>
                  </a:cubicBezTo>
                  <a:lnTo>
                    <a:pt x="897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4"/>
            <p:cNvSpPr/>
            <p:nvPr/>
          </p:nvSpPr>
          <p:spPr>
            <a:xfrm>
              <a:off x="7519154" y="1492868"/>
              <a:ext cx="222294" cy="371106"/>
            </a:xfrm>
            <a:custGeom>
              <a:avLst/>
              <a:gdLst/>
              <a:ahLst/>
              <a:cxnLst/>
              <a:rect l="l" t="t" r="r" b="b"/>
              <a:pathLst>
                <a:path w="9620" h="16060" extrusionOk="0">
                  <a:moveTo>
                    <a:pt x="5902" y="1272"/>
                  </a:moveTo>
                  <a:cubicBezTo>
                    <a:pt x="6718" y="1272"/>
                    <a:pt x="6718" y="2495"/>
                    <a:pt x="5902" y="2495"/>
                  </a:cubicBezTo>
                  <a:lnTo>
                    <a:pt x="3701" y="2495"/>
                  </a:lnTo>
                  <a:cubicBezTo>
                    <a:pt x="3359" y="2495"/>
                    <a:pt x="3098" y="2234"/>
                    <a:pt x="3098" y="1891"/>
                  </a:cubicBezTo>
                  <a:cubicBezTo>
                    <a:pt x="3098" y="1728"/>
                    <a:pt x="3147" y="1565"/>
                    <a:pt x="3278" y="1451"/>
                  </a:cubicBezTo>
                  <a:cubicBezTo>
                    <a:pt x="3392" y="1337"/>
                    <a:pt x="3538" y="1272"/>
                    <a:pt x="3701" y="1272"/>
                  </a:cubicBezTo>
                  <a:close/>
                  <a:moveTo>
                    <a:pt x="816" y="0"/>
                  </a:moveTo>
                  <a:cubicBezTo>
                    <a:pt x="376" y="0"/>
                    <a:pt x="1" y="359"/>
                    <a:pt x="1" y="815"/>
                  </a:cubicBezTo>
                  <a:lnTo>
                    <a:pt x="1" y="15244"/>
                  </a:lnTo>
                  <a:cubicBezTo>
                    <a:pt x="1" y="15700"/>
                    <a:pt x="376" y="16059"/>
                    <a:pt x="816" y="16059"/>
                  </a:cubicBezTo>
                  <a:lnTo>
                    <a:pt x="8804" y="16059"/>
                  </a:lnTo>
                  <a:cubicBezTo>
                    <a:pt x="9245" y="16059"/>
                    <a:pt x="9620" y="15700"/>
                    <a:pt x="9620" y="15244"/>
                  </a:cubicBezTo>
                  <a:lnTo>
                    <a:pt x="9620" y="815"/>
                  </a:lnTo>
                  <a:cubicBezTo>
                    <a:pt x="9620" y="359"/>
                    <a:pt x="9245" y="0"/>
                    <a:pt x="8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4"/>
            <p:cNvSpPr/>
            <p:nvPr/>
          </p:nvSpPr>
          <p:spPr>
            <a:xfrm>
              <a:off x="7548154" y="1492868"/>
              <a:ext cx="193294" cy="371106"/>
            </a:xfrm>
            <a:custGeom>
              <a:avLst/>
              <a:gdLst/>
              <a:ahLst/>
              <a:cxnLst/>
              <a:rect l="l" t="t" r="r" b="b"/>
              <a:pathLst>
                <a:path w="8365" h="16060" extrusionOk="0">
                  <a:moveTo>
                    <a:pt x="4647" y="1272"/>
                  </a:moveTo>
                  <a:cubicBezTo>
                    <a:pt x="5463" y="1272"/>
                    <a:pt x="5463" y="2495"/>
                    <a:pt x="4647" y="2495"/>
                  </a:cubicBezTo>
                  <a:lnTo>
                    <a:pt x="2446" y="2495"/>
                  </a:lnTo>
                  <a:cubicBezTo>
                    <a:pt x="2104" y="2495"/>
                    <a:pt x="1843" y="2234"/>
                    <a:pt x="1843" y="1891"/>
                  </a:cubicBezTo>
                  <a:cubicBezTo>
                    <a:pt x="1843" y="1728"/>
                    <a:pt x="1892" y="1565"/>
                    <a:pt x="2023" y="1451"/>
                  </a:cubicBezTo>
                  <a:cubicBezTo>
                    <a:pt x="2137" y="1337"/>
                    <a:pt x="2283" y="1272"/>
                    <a:pt x="2446" y="1272"/>
                  </a:cubicBezTo>
                  <a:close/>
                  <a:moveTo>
                    <a:pt x="816" y="0"/>
                  </a:moveTo>
                  <a:cubicBezTo>
                    <a:pt x="360" y="0"/>
                    <a:pt x="1" y="359"/>
                    <a:pt x="1" y="815"/>
                  </a:cubicBezTo>
                  <a:lnTo>
                    <a:pt x="1" y="15244"/>
                  </a:lnTo>
                  <a:cubicBezTo>
                    <a:pt x="1" y="15700"/>
                    <a:pt x="360" y="16059"/>
                    <a:pt x="816" y="16059"/>
                  </a:cubicBezTo>
                  <a:lnTo>
                    <a:pt x="7549" y="16059"/>
                  </a:lnTo>
                  <a:cubicBezTo>
                    <a:pt x="7990" y="16059"/>
                    <a:pt x="8365" y="15700"/>
                    <a:pt x="8365" y="15244"/>
                  </a:cubicBezTo>
                  <a:lnTo>
                    <a:pt x="8365" y="815"/>
                  </a:lnTo>
                  <a:cubicBezTo>
                    <a:pt x="8365" y="359"/>
                    <a:pt x="7990" y="0"/>
                    <a:pt x="754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4"/>
            <p:cNvSpPr/>
            <p:nvPr/>
          </p:nvSpPr>
          <p:spPr>
            <a:xfrm>
              <a:off x="7611537" y="1819608"/>
              <a:ext cx="33852" cy="29970"/>
            </a:xfrm>
            <a:custGeom>
              <a:avLst/>
              <a:gdLst/>
              <a:ahLst/>
              <a:cxnLst/>
              <a:rect l="l" t="t" r="r" b="b"/>
              <a:pathLst>
                <a:path w="1465" h="1297" extrusionOk="0">
                  <a:moveTo>
                    <a:pt x="811" y="0"/>
                  </a:moveTo>
                  <a:cubicBezTo>
                    <a:pt x="379" y="0"/>
                    <a:pt x="0" y="466"/>
                    <a:pt x="225" y="941"/>
                  </a:cubicBezTo>
                  <a:cubicBezTo>
                    <a:pt x="351" y="1186"/>
                    <a:pt x="576" y="1297"/>
                    <a:pt x="801" y="1297"/>
                  </a:cubicBezTo>
                  <a:cubicBezTo>
                    <a:pt x="1129" y="1297"/>
                    <a:pt x="1455" y="1061"/>
                    <a:pt x="1464" y="664"/>
                  </a:cubicBezTo>
                  <a:cubicBezTo>
                    <a:pt x="1448" y="452"/>
                    <a:pt x="1366" y="272"/>
                    <a:pt x="1203" y="142"/>
                  </a:cubicBezTo>
                  <a:cubicBezTo>
                    <a:pt x="1078" y="43"/>
                    <a:pt x="942" y="0"/>
                    <a:pt x="811" y="0"/>
                  </a:cubicBezTo>
                  <a:close/>
                </a:path>
              </a:pathLst>
            </a:custGeom>
            <a:solidFill>
              <a:srgbClr val="D354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4"/>
            <p:cNvSpPr/>
            <p:nvPr/>
          </p:nvSpPr>
          <p:spPr>
            <a:xfrm>
              <a:off x="7606177" y="1769765"/>
              <a:ext cx="48618" cy="30155"/>
            </a:xfrm>
            <a:custGeom>
              <a:avLst/>
              <a:gdLst/>
              <a:ahLst/>
              <a:cxnLst/>
              <a:rect l="l" t="t" r="r" b="b"/>
              <a:pathLst>
                <a:path w="2104" h="1305" extrusionOk="0">
                  <a:moveTo>
                    <a:pt x="408" y="0"/>
                  </a:moveTo>
                  <a:cubicBezTo>
                    <a:pt x="180" y="0"/>
                    <a:pt x="1" y="196"/>
                    <a:pt x="1" y="424"/>
                  </a:cubicBezTo>
                  <a:lnTo>
                    <a:pt x="1" y="897"/>
                  </a:lnTo>
                  <a:cubicBezTo>
                    <a:pt x="1" y="1109"/>
                    <a:pt x="180" y="1305"/>
                    <a:pt x="408" y="1305"/>
                  </a:cubicBezTo>
                  <a:lnTo>
                    <a:pt x="1696" y="1305"/>
                  </a:lnTo>
                  <a:cubicBezTo>
                    <a:pt x="1924" y="1305"/>
                    <a:pt x="2104" y="1109"/>
                    <a:pt x="2104" y="897"/>
                  </a:cubicBezTo>
                  <a:lnTo>
                    <a:pt x="2104" y="424"/>
                  </a:lnTo>
                  <a:cubicBezTo>
                    <a:pt x="2104" y="196"/>
                    <a:pt x="1924" y="0"/>
                    <a:pt x="16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4"/>
            <p:cNvSpPr/>
            <p:nvPr/>
          </p:nvSpPr>
          <p:spPr>
            <a:xfrm>
              <a:off x="7597881" y="1711742"/>
              <a:ext cx="65209" cy="36556"/>
            </a:xfrm>
            <a:custGeom>
              <a:avLst/>
              <a:gdLst/>
              <a:ahLst/>
              <a:cxnLst/>
              <a:rect l="l" t="t" r="r" b="b"/>
              <a:pathLst>
                <a:path w="2822" h="1582" extrusionOk="0">
                  <a:moveTo>
                    <a:pt x="409" y="1"/>
                  </a:moveTo>
                  <a:cubicBezTo>
                    <a:pt x="180" y="1"/>
                    <a:pt x="1" y="180"/>
                    <a:pt x="1" y="408"/>
                  </a:cubicBezTo>
                  <a:lnTo>
                    <a:pt x="1" y="1174"/>
                  </a:lnTo>
                  <a:cubicBezTo>
                    <a:pt x="1" y="1403"/>
                    <a:pt x="180" y="1582"/>
                    <a:pt x="409" y="1582"/>
                  </a:cubicBezTo>
                  <a:lnTo>
                    <a:pt x="2414" y="1582"/>
                  </a:lnTo>
                  <a:cubicBezTo>
                    <a:pt x="2626" y="1582"/>
                    <a:pt x="2805" y="1403"/>
                    <a:pt x="2821" y="1174"/>
                  </a:cubicBezTo>
                  <a:lnTo>
                    <a:pt x="2821" y="408"/>
                  </a:lnTo>
                  <a:cubicBezTo>
                    <a:pt x="2805" y="180"/>
                    <a:pt x="2626" y="1"/>
                    <a:pt x="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4"/>
            <p:cNvSpPr/>
            <p:nvPr/>
          </p:nvSpPr>
          <p:spPr>
            <a:xfrm>
              <a:off x="7597881" y="1642419"/>
              <a:ext cx="65209" cy="47116"/>
            </a:xfrm>
            <a:custGeom>
              <a:avLst/>
              <a:gdLst/>
              <a:ahLst/>
              <a:cxnLst/>
              <a:rect l="l" t="t" r="r" b="b"/>
              <a:pathLst>
                <a:path w="2822" h="2039" extrusionOk="0">
                  <a:moveTo>
                    <a:pt x="409" y="1"/>
                  </a:moveTo>
                  <a:cubicBezTo>
                    <a:pt x="180" y="1"/>
                    <a:pt x="1" y="196"/>
                    <a:pt x="1" y="425"/>
                  </a:cubicBezTo>
                  <a:lnTo>
                    <a:pt x="1" y="1615"/>
                  </a:lnTo>
                  <a:cubicBezTo>
                    <a:pt x="1" y="1843"/>
                    <a:pt x="180" y="2039"/>
                    <a:pt x="409" y="2039"/>
                  </a:cubicBezTo>
                  <a:lnTo>
                    <a:pt x="2414" y="2039"/>
                  </a:lnTo>
                  <a:cubicBezTo>
                    <a:pt x="2642" y="2022"/>
                    <a:pt x="2821" y="1843"/>
                    <a:pt x="2821" y="1615"/>
                  </a:cubicBezTo>
                  <a:lnTo>
                    <a:pt x="2821" y="425"/>
                  </a:lnTo>
                  <a:cubicBezTo>
                    <a:pt x="2821" y="196"/>
                    <a:pt x="2642" y="17"/>
                    <a:pt x="24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4"/>
            <p:cNvSpPr/>
            <p:nvPr/>
          </p:nvSpPr>
          <p:spPr>
            <a:xfrm>
              <a:off x="7611237" y="1819677"/>
              <a:ext cx="34153" cy="30225"/>
            </a:xfrm>
            <a:custGeom>
              <a:avLst/>
              <a:gdLst/>
              <a:ahLst/>
              <a:cxnLst/>
              <a:rect l="l" t="t" r="r" b="b"/>
              <a:pathLst>
                <a:path w="1478" h="1308" extrusionOk="0">
                  <a:moveTo>
                    <a:pt x="807" y="1"/>
                  </a:moveTo>
                  <a:cubicBezTo>
                    <a:pt x="582" y="1"/>
                    <a:pt x="357" y="115"/>
                    <a:pt x="238" y="367"/>
                  </a:cubicBezTo>
                  <a:cubicBezTo>
                    <a:pt x="1" y="842"/>
                    <a:pt x="386" y="1308"/>
                    <a:pt x="822" y="1308"/>
                  </a:cubicBezTo>
                  <a:cubicBezTo>
                    <a:pt x="954" y="1308"/>
                    <a:pt x="1091" y="1265"/>
                    <a:pt x="1216" y="1166"/>
                  </a:cubicBezTo>
                  <a:cubicBezTo>
                    <a:pt x="1379" y="1036"/>
                    <a:pt x="1461" y="856"/>
                    <a:pt x="1477" y="661"/>
                  </a:cubicBezTo>
                  <a:cubicBezTo>
                    <a:pt x="1468" y="245"/>
                    <a:pt x="1136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4"/>
            <p:cNvSpPr/>
            <p:nvPr/>
          </p:nvSpPr>
          <p:spPr>
            <a:xfrm>
              <a:off x="7624639" y="1769765"/>
              <a:ext cx="30155" cy="30155"/>
            </a:xfrm>
            <a:custGeom>
              <a:avLst/>
              <a:gdLst/>
              <a:ahLst/>
              <a:cxnLst/>
              <a:rect l="l" t="t" r="r" b="b"/>
              <a:pathLst>
                <a:path w="1305" h="1305" extrusionOk="0">
                  <a:moveTo>
                    <a:pt x="408" y="0"/>
                  </a:moveTo>
                  <a:cubicBezTo>
                    <a:pt x="180" y="0"/>
                    <a:pt x="1" y="196"/>
                    <a:pt x="1" y="424"/>
                  </a:cubicBezTo>
                  <a:lnTo>
                    <a:pt x="1" y="897"/>
                  </a:lnTo>
                  <a:cubicBezTo>
                    <a:pt x="1" y="1109"/>
                    <a:pt x="180" y="1305"/>
                    <a:pt x="408" y="1305"/>
                  </a:cubicBezTo>
                  <a:lnTo>
                    <a:pt x="897" y="1305"/>
                  </a:lnTo>
                  <a:cubicBezTo>
                    <a:pt x="1125" y="1305"/>
                    <a:pt x="1305" y="1109"/>
                    <a:pt x="1305" y="897"/>
                  </a:cubicBezTo>
                  <a:lnTo>
                    <a:pt x="1305" y="424"/>
                  </a:lnTo>
                  <a:cubicBezTo>
                    <a:pt x="1305" y="196"/>
                    <a:pt x="1125" y="0"/>
                    <a:pt x="897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4"/>
            <p:cNvSpPr/>
            <p:nvPr/>
          </p:nvSpPr>
          <p:spPr>
            <a:xfrm>
              <a:off x="7595016" y="1567921"/>
              <a:ext cx="64678" cy="94879"/>
            </a:xfrm>
            <a:custGeom>
              <a:avLst/>
              <a:gdLst/>
              <a:ahLst/>
              <a:cxnLst/>
              <a:rect l="l" t="t" r="r" b="b"/>
              <a:pathLst>
                <a:path w="2799" h="4106" extrusionOk="0">
                  <a:moveTo>
                    <a:pt x="1543" y="0"/>
                  </a:moveTo>
                  <a:cubicBezTo>
                    <a:pt x="1200" y="0"/>
                    <a:pt x="848" y="188"/>
                    <a:pt x="924" y="551"/>
                  </a:cubicBezTo>
                  <a:cubicBezTo>
                    <a:pt x="924" y="616"/>
                    <a:pt x="891" y="665"/>
                    <a:pt x="826" y="681"/>
                  </a:cubicBezTo>
                  <a:cubicBezTo>
                    <a:pt x="0" y="827"/>
                    <a:pt x="107" y="2018"/>
                    <a:pt x="924" y="2018"/>
                  </a:cubicBezTo>
                  <a:cubicBezTo>
                    <a:pt x="929" y="2018"/>
                    <a:pt x="935" y="2018"/>
                    <a:pt x="940" y="2018"/>
                  </a:cubicBezTo>
                  <a:cubicBezTo>
                    <a:pt x="1005" y="2018"/>
                    <a:pt x="1071" y="2083"/>
                    <a:pt x="1071" y="2149"/>
                  </a:cubicBezTo>
                  <a:lnTo>
                    <a:pt x="1071" y="4105"/>
                  </a:lnTo>
                  <a:lnTo>
                    <a:pt x="1984" y="4105"/>
                  </a:lnTo>
                  <a:lnTo>
                    <a:pt x="1984" y="2149"/>
                  </a:lnTo>
                  <a:cubicBezTo>
                    <a:pt x="1984" y="2083"/>
                    <a:pt x="2049" y="2018"/>
                    <a:pt x="2114" y="2018"/>
                  </a:cubicBezTo>
                  <a:cubicBezTo>
                    <a:pt x="2489" y="2018"/>
                    <a:pt x="2782" y="1725"/>
                    <a:pt x="2782" y="1350"/>
                  </a:cubicBezTo>
                  <a:lnTo>
                    <a:pt x="2799" y="1350"/>
                  </a:lnTo>
                  <a:cubicBezTo>
                    <a:pt x="2799" y="1024"/>
                    <a:pt x="2554" y="747"/>
                    <a:pt x="2244" y="681"/>
                  </a:cubicBezTo>
                  <a:cubicBezTo>
                    <a:pt x="2179" y="665"/>
                    <a:pt x="2130" y="616"/>
                    <a:pt x="2130" y="551"/>
                  </a:cubicBezTo>
                  <a:lnTo>
                    <a:pt x="2130" y="502"/>
                  </a:lnTo>
                  <a:cubicBezTo>
                    <a:pt x="2177" y="164"/>
                    <a:pt x="1864" y="0"/>
                    <a:pt x="15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4"/>
            <p:cNvSpPr/>
            <p:nvPr/>
          </p:nvSpPr>
          <p:spPr>
            <a:xfrm>
              <a:off x="7611584" y="1568475"/>
              <a:ext cx="48110" cy="94325"/>
            </a:xfrm>
            <a:custGeom>
              <a:avLst/>
              <a:gdLst/>
              <a:ahLst/>
              <a:cxnLst/>
              <a:rect l="l" t="t" r="r" b="b"/>
              <a:pathLst>
                <a:path w="2082" h="4082" extrusionOk="0">
                  <a:moveTo>
                    <a:pt x="1226" y="0"/>
                  </a:moveTo>
                  <a:cubicBezTo>
                    <a:pt x="1068" y="0"/>
                    <a:pt x="930" y="141"/>
                    <a:pt x="957" y="315"/>
                  </a:cubicBezTo>
                  <a:cubicBezTo>
                    <a:pt x="924" y="380"/>
                    <a:pt x="924" y="445"/>
                    <a:pt x="924" y="527"/>
                  </a:cubicBezTo>
                  <a:cubicBezTo>
                    <a:pt x="924" y="592"/>
                    <a:pt x="892" y="641"/>
                    <a:pt x="826" y="657"/>
                  </a:cubicBezTo>
                  <a:cubicBezTo>
                    <a:pt x="0" y="803"/>
                    <a:pt x="108" y="1994"/>
                    <a:pt x="924" y="1994"/>
                  </a:cubicBezTo>
                  <a:cubicBezTo>
                    <a:pt x="929" y="1994"/>
                    <a:pt x="935" y="1994"/>
                    <a:pt x="940" y="1994"/>
                  </a:cubicBezTo>
                  <a:cubicBezTo>
                    <a:pt x="1006" y="1994"/>
                    <a:pt x="1071" y="2059"/>
                    <a:pt x="1071" y="2125"/>
                  </a:cubicBezTo>
                  <a:lnTo>
                    <a:pt x="1071" y="4081"/>
                  </a:lnTo>
                  <a:lnTo>
                    <a:pt x="1267" y="4081"/>
                  </a:lnTo>
                  <a:lnTo>
                    <a:pt x="1267" y="2125"/>
                  </a:lnTo>
                  <a:cubicBezTo>
                    <a:pt x="1267" y="2059"/>
                    <a:pt x="1332" y="1994"/>
                    <a:pt x="1397" y="1994"/>
                  </a:cubicBezTo>
                  <a:cubicBezTo>
                    <a:pt x="1772" y="1994"/>
                    <a:pt x="2065" y="1701"/>
                    <a:pt x="2065" y="1326"/>
                  </a:cubicBezTo>
                  <a:lnTo>
                    <a:pt x="2082" y="1342"/>
                  </a:lnTo>
                  <a:cubicBezTo>
                    <a:pt x="2082" y="1016"/>
                    <a:pt x="1837" y="723"/>
                    <a:pt x="1527" y="674"/>
                  </a:cubicBezTo>
                  <a:cubicBezTo>
                    <a:pt x="1462" y="657"/>
                    <a:pt x="1413" y="592"/>
                    <a:pt x="1413" y="527"/>
                  </a:cubicBezTo>
                  <a:lnTo>
                    <a:pt x="1413" y="494"/>
                  </a:lnTo>
                  <a:cubicBezTo>
                    <a:pt x="1576" y="348"/>
                    <a:pt x="1527" y="103"/>
                    <a:pt x="1332" y="22"/>
                  </a:cubicBezTo>
                  <a:cubicBezTo>
                    <a:pt x="1297" y="7"/>
                    <a:pt x="1261" y="0"/>
                    <a:pt x="1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4"/>
            <p:cNvSpPr/>
            <p:nvPr/>
          </p:nvSpPr>
          <p:spPr>
            <a:xfrm>
              <a:off x="7616344" y="1711742"/>
              <a:ext cx="46746" cy="36556"/>
            </a:xfrm>
            <a:custGeom>
              <a:avLst/>
              <a:gdLst/>
              <a:ahLst/>
              <a:cxnLst/>
              <a:rect l="l" t="t" r="r" b="b"/>
              <a:pathLst>
                <a:path w="2023" h="1582" extrusionOk="0">
                  <a:moveTo>
                    <a:pt x="408" y="1"/>
                  </a:moveTo>
                  <a:cubicBezTo>
                    <a:pt x="180" y="1"/>
                    <a:pt x="1" y="180"/>
                    <a:pt x="1" y="408"/>
                  </a:cubicBezTo>
                  <a:lnTo>
                    <a:pt x="1" y="1174"/>
                  </a:lnTo>
                  <a:cubicBezTo>
                    <a:pt x="1" y="1403"/>
                    <a:pt x="180" y="1582"/>
                    <a:pt x="408" y="1582"/>
                  </a:cubicBezTo>
                  <a:lnTo>
                    <a:pt x="1615" y="1582"/>
                  </a:lnTo>
                  <a:cubicBezTo>
                    <a:pt x="1827" y="1582"/>
                    <a:pt x="2006" y="1403"/>
                    <a:pt x="2022" y="1174"/>
                  </a:cubicBezTo>
                  <a:lnTo>
                    <a:pt x="2022" y="408"/>
                  </a:lnTo>
                  <a:cubicBezTo>
                    <a:pt x="2006" y="180"/>
                    <a:pt x="1827" y="1"/>
                    <a:pt x="1615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4"/>
            <p:cNvSpPr/>
            <p:nvPr/>
          </p:nvSpPr>
          <p:spPr>
            <a:xfrm>
              <a:off x="7616344" y="1642419"/>
              <a:ext cx="46746" cy="47116"/>
            </a:xfrm>
            <a:custGeom>
              <a:avLst/>
              <a:gdLst/>
              <a:ahLst/>
              <a:cxnLst/>
              <a:rect l="l" t="t" r="r" b="b"/>
              <a:pathLst>
                <a:path w="2023" h="2039" extrusionOk="0">
                  <a:moveTo>
                    <a:pt x="408" y="1"/>
                  </a:moveTo>
                  <a:cubicBezTo>
                    <a:pt x="180" y="17"/>
                    <a:pt x="1" y="196"/>
                    <a:pt x="1" y="425"/>
                  </a:cubicBezTo>
                  <a:lnTo>
                    <a:pt x="1" y="1615"/>
                  </a:lnTo>
                  <a:cubicBezTo>
                    <a:pt x="1" y="1843"/>
                    <a:pt x="180" y="2022"/>
                    <a:pt x="408" y="2039"/>
                  </a:cubicBezTo>
                  <a:lnTo>
                    <a:pt x="1615" y="2039"/>
                  </a:lnTo>
                  <a:cubicBezTo>
                    <a:pt x="1843" y="2022"/>
                    <a:pt x="2022" y="1843"/>
                    <a:pt x="2022" y="1615"/>
                  </a:cubicBezTo>
                  <a:lnTo>
                    <a:pt x="2022" y="425"/>
                  </a:lnTo>
                  <a:cubicBezTo>
                    <a:pt x="2022" y="196"/>
                    <a:pt x="1843" y="17"/>
                    <a:pt x="1615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4"/>
            <p:cNvSpPr/>
            <p:nvPr/>
          </p:nvSpPr>
          <p:spPr>
            <a:xfrm>
              <a:off x="7615974" y="1657462"/>
              <a:ext cx="19988" cy="10976"/>
            </a:xfrm>
            <a:custGeom>
              <a:avLst/>
              <a:gdLst/>
              <a:ahLst/>
              <a:cxnLst/>
              <a:rect l="l" t="t" r="r" b="b"/>
              <a:pathLst>
                <a:path w="865" h="475" extrusionOk="0">
                  <a:moveTo>
                    <a:pt x="645" y="0"/>
                  </a:moveTo>
                  <a:cubicBezTo>
                    <a:pt x="637" y="0"/>
                    <a:pt x="628" y="1"/>
                    <a:pt x="620" y="2"/>
                  </a:cubicBezTo>
                  <a:lnTo>
                    <a:pt x="1" y="2"/>
                  </a:lnTo>
                  <a:lnTo>
                    <a:pt x="1" y="475"/>
                  </a:lnTo>
                  <a:lnTo>
                    <a:pt x="620" y="475"/>
                  </a:lnTo>
                  <a:cubicBezTo>
                    <a:pt x="748" y="475"/>
                    <a:pt x="860" y="365"/>
                    <a:pt x="864" y="238"/>
                  </a:cubicBezTo>
                  <a:lnTo>
                    <a:pt x="864" y="238"/>
                  </a:lnTo>
                  <a:cubicBezTo>
                    <a:pt x="865" y="241"/>
                    <a:pt x="865" y="244"/>
                    <a:pt x="865" y="246"/>
                  </a:cubicBezTo>
                  <a:lnTo>
                    <a:pt x="865" y="230"/>
                  </a:lnTo>
                  <a:cubicBezTo>
                    <a:pt x="865" y="233"/>
                    <a:pt x="865" y="235"/>
                    <a:pt x="864" y="238"/>
                  </a:cubicBezTo>
                  <a:lnTo>
                    <a:pt x="864" y="238"/>
                  </a:lnTo>
                  <a:cubicBezTo>
                    <a:pt x="860" y="105"/>
                    <a:pt x="762" y="0"/>
                    <a:pt x="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4"/>
            <p:cNvSpPr/>
            <p:nvPr/>
          </p:nvSpPr>
          <p:spPr>
            <a:xfrm>
              <a:off x="7629908" y="1724543"/>
              <a:ext cx="33182" cy="11323"/>
            </a:xfrm>
            <a:custGeom>
              <a:avLst/>
              <a:gdLst/>
              <a:ahLst/>
              <a:cxnLst/>
              <a:rect l="l" t="t" r="r" b="b"/>
              <a:pathLst>
                <a:path w="1436" h="490" extrusionOk="0">
                  <a:moveTo>
                    <a:pt x="294" y="1"/>
                  </a:moveTo>
                  <a:cubicBezTo>
                    <a:pt x="1" y="17"/>
                    <a:pt x="1" y="457"/>
                    <a:pt x="294" y="490"/>
                  </a:cubicBezTo>
                  <a:lnTo>
                    <a:pt x="1435" y="490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4"/>
            <p:cNvSpPr/>
            <p:nvPr/>
          </p:nvSpPr>
          <p:spPr>
            <a:xfrm>
              <a:off x="7678503" y="1550174"/>
              <a:ext cx="174092" cy="221116"/>
            </a:xfrm>
            <a:custGeom>
              <a:avLst/>
              <a:gdLst/>
              <a:ahLst/>
              <a:cxnLst/>
              <a:rect l="l" t="t" r="r" b="b"/>
              <a:pathLst>
                <a:path w="7534" h="9569" extrusionOk="0">
                  <a:moveTo>
                    <a:pt x="3454" y="1"/>
                  </a:moveTo>
                  <a:cubicBezTo>
                    <a:pt x="3317" y="1"/>
                    <a:pt x="3179" y="32"/>
                    <a:pt x="3050" y="96"/>
                  </a:cubicBezTo>
                  <a:lnTo>
                    <a:pt x="686" y="1254"/>
                  </a:lnTo>
                  <a:lnTo>
                    <a:pt x="669" y="1254"/>
                  </a:lnTo>
                  <a:cubicBezTo>
                    <a:pt x="197" y="1482"/>
                    <a:pt x="1" y="2036"/>
                    <a:pt x="229" y="2509"/>
                  </a:cubicBezTo>
                  <a:lnTo>
                    <a:pt x="3669" y="9568"/>
                  </a:lnTo>
                  <a:lnTo>
                    <a:pt x="6897" y="7987"/>
                  </a:lnTo>
                  <a:lnTo>
                    <a:pt x="6897" y="8003"/>
                  </a:lnTo>
                  <a:cubicBezTo>
                    <a:pt x="7337" y="7775"/>
                    <a:pt x="7533" y="7270"/>
                    <a:pt x="7354" y="6797"/>
                  </a:cubicBezTo>
                  <a:lnTo>
                    <a:pt x="7321" y="6732"/>
                  </a:lnTo>
                  <a:lnTo>
                    <a:pt x="4305" y="536"/>
                  </a:lnTo>
                  <a:cubicBezTo>
                    <a:pt x="4141" y="197"/>
                    <a:pt x="3802" y="1"/>
                    <a:pt x="3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4"/>
            <p:cNvSpPr/>
            <p:nvPr/>
          </p:nvSpPr>
          <p:spPr>
            <a:xfrm>
              <a:off x="7694332" y="1550174"/>
              <a:ext cx="154104" cy="189435"/>
            </a:xfrm>
            <a:custGeom>
              <a:avLst/>
              <a:gdLst/>
              <a:ahLst/>
              <a:cxnLst/>
              <a:rect l="l" t="t" r="r" b="b"/>
              <a:pathLst>
                <a:path w="6669" h="8198" extrusionOk="0">
                  <a:moveTo>
                    <a:pt x="2769" y="1"/>
                  </a:moveTo>
                  <a:cubicBezTo>
                    <a:pt x="2632" y="1"/>
                    <a:pt x="2494" y="32"/>
                    <a:pt x="2365" y="96"/>
                  </a:cubicBezTo>
                  <a:lnTo>
                    <a:pt x="1" y="1254"/>
                  </a:lnTo>
                  <a:lnTo>
                    <a:pt x="17" y="1319"/>
                  </a:lnTo>
                  <a:lnTo>
                    <a:pt x="3245" y="7922"/>
                  </a:lnTo>
                  <a:cubicBezTo>
                    <a:pt x="3327" y="8098"/>
                    <a:pt x="3502" y="8198"/>
                    <a:pt x="3684" y="8198"/>
                  </a:cubicBezTo>
                  <a:cubicBezTo>
                    <a:pt x="3756" y="8198"/>
                    <a:pt x="3828" y="8182"/>
                    <a:pt x="3897" y="8150"/>
                  </a:cubicBezTo>
                  <a:lnTo>
                    <a:pt x="6669" y="6797"/>
                  </a:lnTo>
                  <a:lnTo>
                    <a:pt x="6636" y="6732"/>
                  </a:lnTo>
                  <a:lnTo>
                    <a:pt x="3620" y="536"/>
                  </a:lnTo>
                  <a:cubicBezTo>
                    <a:pt x="3456" y="197"/>
                    <a:pt x="3117" y="1"/>
                    <a:pt x="276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2" name="Google Shape;3432;p44"/>
          <p:cNvGrpSpPr/>
          <p:nvPr/>
        </p:nvGrpSpPr>
        <p:grpSpPr>
          <a:xfrm>
            <a:off x="753688" y="2156455"/>
            <a:ext cx="631036" cy="627454"/>
            <a:chOff x="5431691" y="1492613"/>
            <a:chExt cx="374480" cy="372354"/>
          </a:xfrm>
        </p:grpSpPr>
        <p:sp>
          <p:nvSpPr>
            <p:cNvPr id="3433" name="Google Shape;3433;p44"/>
            <p:cNvSpPr/>
            <p:nvPr/>
          </p:nvSpPr>
          <p:spPr>
            <a:xfrm>
              <a:off x="5504018" y="1492613"/>
              <a:ext cx="52801" cy="105000"/>
            </a:xfrm>
            <a:custGeom>
              <a:avLst/>
              <a:gdLst/>
              <a:ahLst/>
              <a:cxnLst/>
              <a:rect l="l" t="t" r="r" b="b"/>
              <a:pathLst>
                <a:path w="2285" h="4544" extrusionOk="0">
                  <a:moveTo>
                    <a:pt x="1126" y="494"/>
                  </a:moveTo>
                  <a:cubicBezTo>
                    <a:pt x="1449" y="494"/>
                    <a:pt x="1739" y="790"/>
                    <a:pt x="1664" y="1153"/>
                  </a:cubicBezTo>
                  <a:lnTo>
                    <a:pt x="1240" y="3305"/>
                  </a:lnTo>
                  <a:lnTo>
                    <a:pt x="604" y="1201"/>
                  </a:lnTo>
                  <a:cubicBezTo>
                    <a:pt x="539" y="957"/>
                    <a:pt x="636" y="712"/>
                    <a:pt x="832" y="582"/>
                  </a:cubicBezTo>
                  <a:cubicBezTo>
                    <a:pt x="927" y="521"/>
                    <a:pt x="1028" y="494"/>
                    <a:pt x="1126" y="494"/>
                  </a:cubicBezTo>
                  <a:close/>
                  <a:moveTo>
                    <a:pt x="1133" y="1"/>
                  </a:moveTo>
                  <a:cubicBezTo>
                    <a:pt x="939" y="1"/>
                    <a:pt x="738" y="59"/>
                    <a:pt x="555" y="191"/>
                  </a:cubicBezTo>
                  <a:cubicBezTo>
                    <a:pt x="180" y="435"/>
                    <a:pt x="1" y="908"/>
                    <a:pt x="147" y="1332"/>
                  </a:cubicBezTo>
                  <a:lnTo>
                    <a:pt x="1060" y="4364"/>
                  </a:lnTo>
                  <a:cubicBezTo>
                    <a:pt x="1077" y="4478"/>
                    <a:pt x="1191" y="4544"/>
                    <a:pt x="1289" y="4544"/>
                  </a:cubicBezTo>
                  <a:cubicBezTo>
                    <a:pt x="1337" y="4544"/>
                    <a:pt x="1386" y="4527"/>
                    <a:pt x="1419" y="4495"/>
                  </a:cubicBezTo>
                  <a:cubicBezTo>
                    <a:pt x="1468" y="4462"/>
                    <a:pt x="1500" y="4413"/>
                    <a:pt x="1517" y="4348"/>
                  </a:cubicBezTo>
                  <a:lnTo>
                    <a:pt x="2136" y="1234"/>
                  </a:lnTo>
                  <a:cubicBezTo>
                    <a:pt x="2284" y="557"/>
                    <a:pt x="1734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4"/>
            <p:cNvSpPr/>
            <p:nvPr/>
          </p:nvSpPr>
          <p:spPr>
            <a:xfrm>
              <a:off x="5431691" y="1553895"/>
              <a:ext cx="190637" cy="188765"/>
            </a:xfrm>
            <a:custGeom>
              <a:avLst/>
              <a:gdLst/>
              <a:ahLst/>
              <a:cxnLst/>
              <a:rect l="l" t="t" r="r" b="b"/>
              <a:pathLst>
                <a:path w="8250" h="8169" extrusionOk="0">
                  <a:moveTo>
                    <a:pt x="5855" y="0"/>
                  </a:moveTo>
                  <a:cubicBezTo>
                    <a:pt x="5686" y="0"/>
                    <a:pt x="5519" y="66"/>
                    <a:pt x="5397" y="196"/>
                  </a:cubicBezTo>
                  <a:lnTo>
                    <a:pt x="261" y="5332"/>
                  </a:lnTo>
                  <a:cubicBezTo>
                    <a:pt x="0" y="5592"/>
                    <a:pt x="0" y="6000"/>
                    <a:pt x="261" y="6261"/>
                  </a:cubicBezTo>
                  <a:lnTo>
                    <a:pt x="2169" y="8168"/>
                  </a:lnTo>
                  <a:lnTo>
                    <a:pt x="8250" y="2104"/>
                  </a:lnTo>
                  <a:lnTo>
                    <a:pt x="8168" y="2055"/>
                  </a:lnTo>
                  <a:lnTo>
                    <a:pt x="6326" y="196"/>
                  </a:lnTo>
                  <a:cubicBezTo>
                    <a:pt x="6196" y="66"/>
                    <a:pt x="6024" y="0"/>
                    <a:pt x="5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4"/>
            <p:cNvSpPr/>
            <p:nvPr/>
          </p:nvSpPr>
          <p:spPr>
            <a:xfrm>
              <a:off x="5452026" y="1553895"/>
              <a:ext cx="168800" cy="166905"/>
            </a:xfrm>
            <a:custGeom>
              <a:avLst/>
              <a:gdLst/>
              <a:ahLst/>
              <a:cxnLst/>
              <a:rect l="l" t="t" r="r" b="b"/>
              <a:pathLst>
                <a:path w="7305" h="7223" extrusionOk="0">
                  <a:moveTo>
                    <a:pt x="4975" y="0"/>
                  </a:moveTo>
                  <a:cubicBezTo>
                    <a:pt x="4806" y="0"/>
                    <a:pt x="4639" y="66"/>
                    <a:pt x="4517" y="196"/>
                  </a:cubicBezTo>
                  <a:lnTo>
                    <a:pt x="66" y="4663"/>
                  </a:lnTo>
                  <a:cubicBezTo>
                    <a:pt x="1" y="4891"/>
                    <a:pt x="50" y="5152"/>
                    <a:pt x="229" y="5315"/>
                  </a:cubicBezTo>
                  <a:lnTo>
                    <a:pt x="2120" y="7223"/>
                  </a:lnTo>
                  <a:lnTo>
                    <a:pt x="7305" y="2055"/>
                  </a:lnTo>
                  <a:lnTo>
                    <a:pt x="5446" y="196"/>
                  </a:lnTo>
                  <a:cubicBezTo>
                    <a:pt x="5316" y="66"/>
                    <a:pt x="5144" y="0"/>
                    <a:pt x="4975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4"/>
            <p:cNvSpPr/>
            <p:nvPr/>
          </p:nvSpPr>
          <p:spPr>
            <a:xfrm>
              <a:off x="5468617" y="1589110"/>
              <a:ext cx="337554" cy="275857"/>
            </a:xfrm>
            <a:custGeom>
              <a:avLst/>
              <a:gdLst/>
              <a:ahLst/>
              <a:cxnLst/>
              <a:rect l="l" t="t" r="r" b="b"/>
              <a:pathLst>
                <a:path w="14608" h="11938" extrusionOk="0">
                  <a:moveTo>
                    <a:pt x="7119" y="1"/>
                  </a:moveTo>
                  <a:cubicBezTo>
                    <a:pt x="6847" y="1"/>
                    <a:pt x="6578" y="107"/>
                    <a:pt x="6375" y="319"/>
                  </a:cubicBezTo>
                  <a:lnTo>
                    <a:pt x="3326" y="3367"/>
                  </a:lnTo>
                  <a:lnTo>
                    <a:pt x="1581" y="5096"/>
                  </a:lnTo>
                  <a:lnTo>
                    <a:pt x="571" y="6123"/>
                  </a:lnTo>
                  <a:cubicBezTo>
                    <a:pt x="0" y="6677"/>
                    <a:pt x="0" y="7606"/>
                    <a:pt x="571" y="8177"/>
                  </a:cubicBezTo>
                  <a:lnTo>
                    <a:pt x="1859" y="9449"/>
                  </a:lnTo>
                  <a:cubicBezTo>
                    <a:pt x="2071" y="9661"/>
                    <a:pt x="2348" y="9807"/>
                    <a:pt x="2641" y="9824"/>
                  </a:cubicBezTo>
                  <a:cubicBezTo>
                    <a:pt x="2696" y="9831"/>
                    <a:pt x="2751" y="9835"/>
                    <a:pt x="2805" y="9835"/>
                  </a:cubicBezTo>
                  <a:cubicBezTo>
                    <a:pt x="3103" y="9835"/>
                    <a:pt x="3385" y="9723"/>
                    <a:pt x="3619" y="9530"/>
                  </a:cubicBezTo>
                  <a:cubicBezTo>
                    <a:pt x="4198" y="9048"/>
                    <a:pt x="4254" y="8169"/>
                    <a:pt x="3724" y="7629"/>
                  </a:cubicBezTo>
                  <a:lnTo>
                    <a:pt x="3724" y="7629"/>
                  </a:lnTo>
                  <a:lnTo>
                    <a:pt x="6864" y="10753"/>
                  </a:lnTo>
                  <a:cubicBezTo>
                    <a:pt x="7639" y="11528"/>
                    <a:pt x="8677" y="11938"/>
                    <a:pt x="9734" y="11938"/>
                  </a:cubicBezTo>
                  <a:cubicBezTo>
                    <a:pt x="10255" y="11938"/>
                    <a:pt x="10781" y="11838"/>
                    <a:pt x="11282" y="11633"/>
                  </a:cubicBezTo>
                  <a:cubicBezTo>
                    <a:pt x="13923" y="10508"/>
                    <a:pt x="14608" y="7068"/>
                    <a:pt x="12586" y="5030"/>
                  </a:cubicBezTo>
                  <a:lnTo>
                    <a:pt x="7875" y="319"/>
                  </a:lnTo>
                  <a:cubicBezTo>
                    <a:pt x="7663" y="107"/>
                    <a:pt x="7390" y="1"/>
                    <a:pt x="7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4"/>
            <p:cNvSpPr/>
            <p:nvPr/>
          </p:nvSpPr>
          <p:spPr>
            <a:xfrm>
              <a:off x="5505913" y="1596851"/>
              <a:ext cx="300259" cy="268116"/>
            </a:xfrm>
            <a:custGeom>
              <a:avLst/>
              <a:gdLst/>
              <a:ahLst/>
              <a:cxnLst/>
              <a:rect l="l" t="t" r="r" b="b"/>
              <a:pathLst>
                <a:path w="12994" h="11603" extrusionOk="0">
                  <a:moveTo>
                    <a:pt x="6277" y="0"/>
                  </a:moveTo>
                  <a:lnTo>
                    <a:pt x="3326" y="2967"/>
                  </a:lnTo>
                  <a:lnTo>
                    <a:pt x="1582" y="4712"/>
                  </a:lnTo>
                  <a:lnTo>
                    <a:pt x="571" y="5739"/>
                  </a:lnTo>
                  <a:cubicBezTo>
                    <a:pt x="0" y="6293"/>
                    <a:pt x="0" y="7222"/>
                    <a:pt x="571" y="7777"/>
                  </a:cubicBezTo>
                  <a:lnTo>
                    <a:pt x="1842" y="9065"/>
                  </a:lnTo>
                  <a:cubicBezTo>
                    <a:pt x="1891" y="9114"/>
                    <a:pt x="1956" y="9162"/>
                    <a:pt x="2005" y="9195"/>
                  </a:cubicBezTo>
                  <a:cubicBezTo>
                    <a:pt x="2584" y="8713"/>
                    <a:pt x="2640" y="7834"/>
                    <a:pt x="2110" y="7294"/>
                  </a:cubicBezTo>
                  <a:lnTo>
                    <a:pt x="2110" y="7294"/>
                  </a:lnTo>
                  <a:lnTo>
                    <a:pt x="5250" y="10418"/>
                  </a:lnTo>
                  <a:cubicBezTo>
                    <a:pt x="6025" y="11193"/>
                    <a:pt x="7063" y="11603"/>
                    <a:pt x="8120" y="11603"/>
                  </a:cubicBezTo>
                  <a:cubicBezTo>
                    <a:pt x="8641" y="11603"/>
                    <a:pt x="9167" y="11503"/>
                    <a:pt x="9668" y="11298"/>
                  </a:cubicBezTo>
                  <a:lnTo>
                    <a:pt x="9668" y="11282"/>
                  </a:lnTo>
                  <a:cubicBezTo>
                    <a:pt x="12309" y="10173"/>
                    <a:pt x="12994" y="6733"/>
                    <a:pt x="10972" y="4695"/>
                  </a:cubicBezTo>
                  <a:lnTo>
                    <a:pt x="6277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4"/>
            <p:cNvSpPr/>
            <p:nvPr/>
          </p:nvSpPr>
          <p:spPr>
            <a:xfrm>
              <a:off x="5485185" y="1606256"/>
              <a:ext cx="297255" cy="254321"/>
            </a:xfrm>
            <a:custGeom>
              <a:avLst/>
              <a:gdLst/>
              <a:ahLst/>
              <a:cxnLst/>
              <a:rect l="l" t="t" r="r" b="b"/>
              <a:pathLst>
                <a:path w="12864" h="11006" extrusionOk="0">
                  <a:moveTo>
                    <a:pt x="6049" y="2218"/>
                  </a:moveTo>
                  <a:lnTo>
                    <a:pt x="7435" y="3604"/>
                  </a:lnTo>
                  <a:lnTo>
                    <a:pt x="5837" y="5185"/>
                  </a:lnTo>
                  <a:lnTo>
                    <a:pt x="4451" y="3799"/>
                  </a:lnTo>
                  <a:lnTo>
                    <a:pt x="6049" y="2218"/>
                  </a:lnTo>
                  <a:close/>
                  <a:moveTo>
                    <a:pt x="7761" y="3930"/>
                  </a:moveTo>
                  <a:lnTo>
                    <a:pt x="9163" y="5315"/>
                  </a:lnTo>
                  <a:lnTo>
                    <a:pt x="7565" y="6897"/>
                  </a:lnTo>
                  <a:lnTo>
                    <a:pt x="6179" y="5511"/>
                  </a:lnTo>
                  <a:lnTo>
                    <a:pt x="7761" y="3930"/>
                  </a:lnTo>
                  <a:close/>
                  <a:moveTo>
                    <a:pt x="4109" y="4125"/>
                  </a:moveTo>
                  <a:lnTo>
                    <a:pt x="5495" y="5511"/>
                  </a:lnTo>
                  <a:lnTo>
                    <a:pt x="3913" y="7109"/>
                  </a:lnTo>
                  <a:lnTo>
                    <a:pt x="2527" y="5723"/>
                  </a:lnTo>
                  <a:lnTo>
                    <a:pt x="4109" y="4125"/>
                  </a:lnTo>
                  <a:close/>
                  <a:moveTo>
                    <a:pt x="9505" y="5658"/>
                  </a:moveTo>
                  <a:lnTo>
                    <a:pt x="10891" y="7044"/>
                  </a:lnTo>
                  <a:lnTo>
                    <a:pt x="9293" y="8625"/>
                  </a:lnTo>
                  <a:lnTo>
                    <a:pt x="7908" y="7239"/>
                  </a:lnTo>
                  <a:lnTo>
                    <a:pt x="9505" y="5658"/>
                  </a:lnTo>
                  <a:close/>
                  <a:moveTo>
                    <a:pt x="5837" y="5854"/>
                  </a:moveTo>
                  <a:lnTo>
                    <a:pt x="7223" y="7239"/>
                  </a:lnTo>
                  <a:lnTo>
                    <a:pt x="5641" y="8837"/>
                  </a:lnTo>
                  <a:lnTo>
                    <a:pt x="4256" y="7451"/>
                  </a:lnTo>
                  <a:lnTo>
                    <a:pt x="5837" y="5854"/>
                  </a:lnTo>
                  <a:close/>
                  <a:moveTo>
                    <a:pt x="7565" y="7582"/>
                  </a:moveTo>
                  <a:lnTo>
                    <a:pt x="8951" y="8967"/>
                  </a:lnTo>
                  <a:lnTo>
                    <a:pt x="7386" y="10533"/>
                  </a:lnTo>
                  <a:lnTo>
                    <a:pt x="7370" y="10565"/>
                  </a:lnTo>
                  <a:lnTo>
                    <a:pt x="5984" y="9179"/>
                  </a:lnTo>
                  <a:lnTo>
                    <a:pt x="7565" y="7582"/>
                  </a:lnTo>
                  <a:close/>
                  <a:moveTo>
                    <a:pt x="7565" y="1"/>
                  </a:moveTo>
                  <a:lnTo>
                    <a:pt x="6033" y="1517"/>
                  </a:lnTo>
                  <a:lnTo>
                    <a:pt x="4875" y="359"/>
                  </a:lnTo>
                  <a:lnTo>
                    <a:pt x="4712" y="506"/>
                  </a:lnTo>
                  <a:lnTo>
                    <a:pt x="4533" y="702"/>
                  </a:lnTo>
                  <a:lnTo>
                    <a:pt x="5690" y="1859"/>
                  </a:lnTo>
                  <a:lnTo>
                    <a:pt x="4109" y="3457"/>
                  </a:lnTo>
                  <a:lnTo>
                    <a:pt x="2935" y="2283"/>
                  </a:lnTo>
                  <a:lnTo>
                    <a:pt x="2788" y="2430"/>
                  </a:lnTo>
                  <a:lnTo>
                    <a:pt x="2593" y="2625"/>
                  </a:lnTo>
                  <a:lnTo>
                    <a:pt x="3766" y="3783"/>
                  </a:lnTo>
                  <a:lnTo>
                    <a:pt x="2169" y="5381"/>
                  </a:lnTo>
                  <a:lnTo>
                    <a:pt x="1011" y="4207"/>
                  </a:lnTo>
                  <a:lnTo>
                    <a:pt x="848" y="4370"/>
                  </a:lnTo>
                  <a:lnTo>
                    <a:pt x="669" y="4549"/>
                  </a:lnTo>
                  <a:lnTo>
                    <a:pt x="1859" y="5723"/>
                  </a:lnTo>
                  <a:lnTo>
                    <a:pt x="163" y="7419"/>
                  </a:lnTo>
                  <a:lnTo>
                    <a:pt x="0" y="7565"/>
                  </a:lnTo>
                  <a:lnTo>
                    <a:pt x="343" y="7924"/>
                  </a:lnTo>
                  <a:lnTo>
                    <a:pt x="489" y="7761"/>
                  </a:lnTo>
                  <a:lnTo>
                    <a:pt x="2185" y="6065"/>
                  </a:lnTo>
                  <a:lnTo>
                    <a:pt x="2984" y="6864"/>
                  </a:lnTo>
                  <a:lnTo>
                    <a:pt x="2984" y="6864"/>
                  </a:lnTo>
                  <a:lnTo>
                    <a:pt x="6147" y="10011"/>
                  </a:lnTo>
                  <a:cubicBezTo>
                    <a:pt x="6473" y="10353"/>
                    <a:pt x="6880" y="10630"/>
                    <a:pt x="7321" y="10826"/>
                  </a:cubicBezTo>
                  <a:lnTo>
                    <a:pt x="7402" y="10859"/>
                  </a:lnTo>
                  <a:cubicBezTo>
                    <a:pt x="7533" y="10924"/>
                    <a:pt x="7663" y="10973"/>
                    <a:pt x="7810" y="11005"/>
                  </a:cubicBezTo>
                  <a:lnTo>
                    <a:pt x="7679" y="10891"/>
                  </a:lnTo>
                  <a:lnTo>
                    <a:pt x="7875" y="10712"/>
                  </a:lnTo>
                  <a:lnTo>
                    <a:pt x="9277" y="9310"/>
                  </a:lnTo>
                  <a:lnTo>
                    <a:pt x="10744" y="10793"/>
                  </a:lnTo>
                  <a:cubicBezTo>
                    <a:pt x="10842" y="10745"/>
                    <a:pt x="10924" y="10712"/>
                    <a:pt x="10989" y="10663"/>
                  </a:cubicBezTo>
                  <a:cubicBezTo>
                    <a:pt x="11070" y="10614"/>
                    <a:pt x="11119" y="10581"/>
                    <a:pt x="11185" y="10549"/>
                  </a:cubicBezTo>
                  <a:lnTo>
                    <a:pt x="9619" y="8967"/>
                  </a:lnTo>
                  <a:lnTo>
                    <a:pt x="11233" y="7386"/>
                  </a:lnTo>
                  <a:lnTo>
                    <a:pt x="12684" y="8837"/>
                  </a:lnTo>
                  <a:cubicBezTo>
                    <a:pt x="12717" y="8755"/>
                    <a:pt x="12766" y="8674"/>
                    <a:pt x="12799" y="8576"/>
                  </a:cubicBezTo>
                  <a:cubicBezTo>
                    <a:pt x="12831" y="8495"/>
                    <a:pt x="12847" y="8429"/>
                    <a:pt x="12864" y="8348"/>
                  </a:cubicBezTo>
                  <a:lnTo>
                    <a:pt x="12782" y="8250"/>
                  </a:lnTo>
                  <a:lnTo>
                    <a:pt x="11560" y="7044"/>
                  </a:lnTo>
                  <a:lnTo>
                    <a:pt x="12815" y="5788"/>
                  </a:lnTo>
                  <a:cubicBezTo>
                    <a:pt x="12782" y="5707"/>
                    <a:pt x="12750" y="5625"/>
                    <a:pt x="12717" y="5544"/>
                  </a:cubicBezTo>
                  <a:cubicBezTo>
                    <a:pt x="12684" y="5462"/>
                    <a:pt x="12652" y="5397"/>
                    <a:pt x="12603" y="5315"/>
                  </a:cubicBezTo>
                  <a:lnTo>
                    <a:pt x="11233" y="6701"/>
                  </a:lnTo>
                  <a:lnTo>
                    <a:pt x="9848" y="5315"/>
                  </a:lnTo>
                  <a:lnTo>
                    <a:pt x="11364" y="3783"/>
                  </a:lnTo>
                  <a:lnTo>
                    <a:pt x="11022" y="3441"/>
                  </a:lnTo>
                  <a:lnTo>
                    <a:pt x="9489" y="4973"/>
                  </a:lnTo>
                  <a:lnTo>
                    <a:pt x="8103" y="3587"/>
                  </a:lnTo>
                  <a:lnTo>
                    <a:pt x="9636" y="2055"/>
                  </a:lnTo>
                  <a:lnTo>
                    <a:pt x="9473" y="1892"/>
                  </a:lnTo>
                  <a:lnTo>
                    <a:pt x="9293" y="1712"/>
                  </a:lnTo>
                  <a:lnTo>
                    <a:pt x="7761" y="3245"/>
                  </a:lnTo>
                  <a:lnTo>
                    <a:pt x="6375" y="1859"/>
                  </a:lnTo>
                  <a:lnTo>
                    <a:pt x="7908" y="343"/>
                  </a:lnTo>
                  <a:lnTo>
                    <a:pt x="75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4"/>
            <p:cNvSpPr/>
            <p:nvPr/>
          </p:nvSpPr>
          <p:spPr>
            <a:xfrm>
              <a:off x="5545450" y="1659011"/>
              <a:ext cx="25649" cy="26019"/>
            </a:xfrm>
            <a:custGeom>
              <a:avLst/>
              <a:gdLst/>
              <a:ahLst/>
              <a:cxnLst/>
              <a:rect l="l" t="t" r="r" b="b"/>
              <a:pathLst>
                <a:path w="1110" h="1126" extrusionOk="0">
                  <a:moveTo>
                    <a:pt x="343" y="0"/>
                  </a:moveTo>
                  <a:lnTo>
                    <a:pt x="180" y="147"/>
                  </a:lnTo>
                  <a:lnTo>
                    <a:pt x="1" y="342"/>
                  </a:lnTo>
                  <a:lnTo>
                    <a:pt x="784" y="1125"/>
                  </a:lnTo>
                  <a:lnTo>
                    <a:pt x="1110" y="78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4"/>
            <p:cNvSpPr/>
            <p:nvPr/>
          </p:nvSpPr>
          <p:spPr>
            <a:xfrm>
              <a:off x="5500621" y="1703839"/>
              <a:ext cx="26019" cy="25626"/>
            </a:xfrm>
            <a:custGeom>
              <a:avLst/>
              <a:gdLst/>
              <a:ahLst/>
              <a:cxnLst/>
              <a:rect l="l" t="t" r="r" b="b"/>
              <a:pathLst>
                <a:path w="1126" h="1109" extrusionOk="0">
                  <a:moveTo>
                    <a:pt x="343" y="0"/>
                  </a:moveTo>
                  <a:lnTo>
                    <a:pt x="196" y="147"/>
                  </a:lnTo>
                  <a:lnTo>
                    <a:pt x="1" y="326"/>
                  </a:lnTo>
                  <a:lnTo>
                    <a:pt x="783" y="1109"/>
                  </a:lnTo>
                  <a:cubicBezTo>
                    <a:pt x="914" y="978"/>
                    <a:pt x="1028" y="864"/>
                    <a:pt x="1126" y="766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4"/>
            <p:cNvSpPr/>
            <p:nvPr/>
          </p:nvSpPr>
          <p:spPr>
            <a:xfrm>
              <a:off x="5485185" y="1756940"/>
              <a:ext cx="27891" cy="32443"/>
            </a:xfrm>
            <a:custGeom>
              <a:avLst/>
              <a:gdLst/>
              <a:ahLst/>
              <a:cxnLst/>
              <a:rect l="l" t="t" r="r" b="b"/>
              <a:pathLst>
                <a:path w="1207" h="1404" extrusionOk="0">
                  <a:moveTo>
                    <a:pt x="1044" y="1"/>
                  </a:moveTo>
                  <a:lnTo>
                    <a:pt x="147" y="898"/>
                  </a:lnTo>
                  <a:lnTo>
                    <a:pt x="0" y="1044"/>
                  </a:lnTo>
                  <a:lnTo>
                    <a:pt x="343" y="1403"/>
                  </a:lnTo>
                  <a:lnTo>
                    <a:pt x="489" y="1240"/>
                  </a:lnTo>
                  <a:lnTo>
                    <a:pt x="1207" y="523"/>
                  </a:lnTo>
                  <a:cubicBezTo>
                    <a:pt x="1125" y="360"/>
                    <a:pt x="1060" y="180"/>
                    <a:pt x="104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4"/>
            <p:cNvSpPr/>
            <p:nvPr/>
          </p:nvSpPr>
          <p:spPr>
            <a:xfrm>
              <a:off x="5778281" y="1799134"/>
              <a:ext cx="4159" cy="11346"/>
            </a:xfrm>
            <a:custGeom>
              <a:avLst/>
              <a:gdLst/>
              <a:ahLst/>
              <a:cxnLst/>
              <a:rect l="l" t="t" r="r" b="b"/>
              <a:pathLst>
                <a:path w="180" h="491" extrusionOk="0">
                  <a:moveTo>
                    <a:pt x="180" y="1"/>
                  </a:moveTo>
                  <a:lnTo>
                    <a:pt x="180" y="1"/>
                  </a:lnTo>
                  <a:cubicBezTo>
                    <a:pt x="147" y="110"/>
                    <a:pt x="107" y="220"/>
                    <a:pt x="64" y="329"/>
                  </a:cubicBezTo>
                  <a:lnTo>
                    <a:pt x="64" y="329"/>
                  </a:lnTo>
                  <a:cubicBezTo>
                    <a:pt x="79" y="295"/>
                    <a:pt x="96" y="261"/>
                    <a:pt x="115" y="229"/>
                  </a:cubicBezTo>
                  <a:cubicBezTo>
                    <a:pt x="147" y="131"/>
                    <a:pt x="163" y="82"/>
                    <a:pt x="180" y="1"/>
                  </a:cubicBezTo>
                  <a:close/>
                  <a:moveTo>
                    <a:pt x="64" y="329"/>
                  </a:moveTo>
                  <a:lnTo>
                    <a:pt x="64" y="329"/>
                  </a:lnTo>
                  <a:cubicBezTo>
                    <a:pt x="40" y="384"/>
                    <a:pt x="20" y="440"/>
                    <a:pt x="0" y="490"/>
                  </a:cubicBezTo>
                  <a:cubicBezTo>
                    <a:pt x="22" y="436"/>
                    <a:pt x="43" y="383"/>
                    <a:pt x="64" y="329"/>
                  </a:cubicBezTo>
                  <a:close/>
                </a:path>
              </a:pathLst>
            </a:custGeom>
            <a:solidFill>
              <a:srgbClr val="D6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4"/>
            <p:cNvSpPr/>
            <p:nvPr/>
          </p:nvSpPr>
          <p:spPr>
            <a:xfrm>
              <a:off x="5589908" y="1614552"/>
              <a:ext cx="26019" cy="25626"/>
            </a:xfrm>
            <a:custGeom>
              <a:avLst/>
              <a:gdLst/>
              <a:ahLst/>
              <a:cxnLst/>
              <a:rect l="l" t="t" r="r" b="b"/>
              <a:pathLst>
                <a:path w="1126" h="1109" extrusionOk="0">
                  <a:moveTo>
                    <a:pt x="343" y="0"/>
                  </a:moveTo>
                  <a:lnTo>
                    <a:pt x="196" y="147"/>
                  </a:lnTo>
                  <a:lnTo>
                    <a:pt x="1" y="343"/>
                  </a:lnTo>
                  <a:lnTo>
                    <a:pt x="783" y="1109"/>
                  </a:lnTo>
                  <a:lnTo>
                    <a:pt x="1126" y="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4" name="Google Shape;3444;p44"/>
          <p:cNvGrpSpPr/>
          <p:nvPr/>
        </p:nvGrpSpPr>
        <p:grpSpPr>
          <a:xfrm>
            <a:off x="7623048" y="3497598"/>
            <a:ext cx="509821" cy="627259"/>
            <a:chOff x="4769384" y="2140455"/>
            <a:chExt cx="302546" cy="372239"/>
          </a:xfrm>
        </p:grpSpPr>
        <p:sp>
          <p:nvSpPr>
            <p:cNvPr id="3445" name="Google Shape;3445;p44"/>
            <p:cNvSpPr/>
            <p:nvPr/>
          </p:nvSpPr>
          <p:spPr>
            <a:xfrm>
              <a:off x="4916695" y="2251972"/>
              <a:ext cx="18116" cy="85544"/>
            </a:xfrm>
            <a:custGeom>
              <a:avLst/>
              <a:gdLst/>
              <a:ahLst/>
              <a:cxnLst/>
              <a:rect l="l" t="t" r="r" b="b"/>
              <a:pathLst>
                <a:path w="784" h="3702" extrusionOk="0">
                  <a:moveTo>
                    <a:pt x="1" y="1"/>
                  </a:moveTo>
                  <a:lnTo>
                    <a:pt x="1" y="3701"/>
                  </a:lnTo>
                  <a:lnTo>
                    <a:pt x="783" y="370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4"/>
            <p:cNvSpPr/>
            <p:nvPr/>
          </p:nvSpPr>
          <p:spPr>
            <a:xfrm>
              <a:off x="4802544" y="2224844"/>
              <a:ext cx="18486" cy="114174"/>
            </a:xfrm>
            <a:custGeom>
              <a:avLst/>
              <a:gdLst/>
              <a:ahLst/>
              <a:cxnLst/>
              <a:rect l="l" t="t" r="r" b="b"/>
              <a:pathLst>
                <a:path w="800" h="4941" extrusionOk="0">
                  <a:moveTo>
                    <a:pt x="1" y="1"/>
                  </a:moveTo>
                  <a:lnTo>
                    <a:pt x="1" y="4941"/>
                  </a:lnTo>
                  <a:lnTo>
                    <a:pt x="799" y="4941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4"/>
            <p:cNvSpPr/>
            <p:nvPr/>
          </p:nvSpPr>
          <p:spPr>
            <a:xfrm>
              <a:off x="5031215" y="2251972"/>
              <a:ext cx="18486" cy="87046"/>
            </a:xfrm>
            <a:custGeom>
              <a:avLst/>
              <a:gdLst/>
              <a:ahLst/>
              <a:cxnLst/>
              <a:rect l="l" t="t" r="r" b="b"/>
              <a:pathLst>
                <a:path w="800" h="3767" extrusionOk="0">
                  <a:moveTo>
                    <a:pt x="1" y="1"/>
                  </a:moveTo>
                  <a:lnTo>
                    <a:pt x="1" y="3767"/>
                  </a:lnTo>
                  <a:lnTo>
                    <a:pt x="800" y="3767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4"/>
            <p:cNvSpPr/>
            <p:nvPr/>
          </p:nvSpPr>
          <p:spPr>
            <a:xfrm>
              <a:off x="4899364" y="2332964"/>
              <a:ext cx="52778" cy="179730"/>
            </a:xfrm>
            <a:custGeom>
              <a:avLst/>
              <a:gdLst/>
              <a:ahLst/>
              <a:cxnLst/>
              <a:rect l="l" t="t" r="r" b="b"/>
              <a:pathLst>
                <a:path w="2284" h="7778" extrusionOk="0">
                  <a:moveTo>
                    <a:pt x="1095" y="6342"/>
                  </a:moveTo>
                  <a:cubicBezTo>
                    <a:pt x="1105" y="6342"/>
                    <a:pt x="1115" y="6342"/>
                    <a:pt x="1126" y="6343"/>
                  </a:cubicBezTo>
                  <a:lnTo>
                    <a:pt x="1142" y="6343"/>
                  </a:lnTo>
                  <a:cubicBezTo>
                    <a:pt x="1321" y="6359"/>
                    <a:pt x="1468" y="6506"/>
                    <a:pt x="1468" y="6685"/>
                  </a:cubicBezTo>
                  <a:cubicBezTo>
                    <a:pt x="1468" y="6848"/>
                    <a:pt x="1354" y="6995"/>
                    <a:pt x="1191" y="7027"/>
                  </a:cubicBezTo>
                  <a:lnTo>
                    <a:pt x="1126" y="7027"/>
                  </a:lnTo>
                  <a:cubicBezTo>
                    <a:pt x="1115" y="7028"/>
                    <a:pt x="1105" y="7029"/>
                    <a:pt x="1095" y="7029"/>
                  </a:cubicBezTo>
                  <a:cubicBezTo>
                    <a:pt x="647" y="7029"/>
                    <a:pt x="647" y="6342"/>
                    <a:pt x="1095" y="6342"/>
                  </a:cubicBezTo>
                  <a:close/>
                  <a:moveTo>
                    <a:pt x="343" y="1"/>
                  </a:moveTo>
                  <a:cubicBezTo>
                    <a:pt x="147" y="1"/>
                    <a:pt x="1" y="147"/>
                    <a:pt x="1" y="327"/>
                  </a:cubicBezTo>
                  <a:lnTo>
                    <a:pt x="1" y="6750"/>
                  </a:lnTo>
                  <a:cubicBezTo>
                    <a:pt x="1" y="7321"/>
                    <a:pt x="473" y="7777"/>
                    <a:pt x="1044" y="7777"/>
                  </a:cubicBezTo>
                  <a:lnTo>
                    <a:pt x="1256" y="7777"/>
                  </a:lnTo>
                  <a:cubicBezTo>
                    <a:pt x="1419" y="7777"/>
                    <a:pt x="1582" y="7745"/>
                    <a:pt x="1729" y="7663"/>
                  </a:cubicBezTo>
                  <a:cubicBezTo>
                    <a:pt x="2071" y="7484"/>
                    <a:pt x="2283" y="7125"/>
                    <a:pt x="2283" y="6750"/>
                  </a:cubicBezTo>
                  <a:lnTo>
                    <a:pt x="2283" y="327"/>
                  </a:lnTo>
                  <a:cubicBezTo>
                    <a:pt x="2283" y="147"/>
                    <a:pt x="2136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4"/>
            <p:cNvSpPr/>
            <p:nvPr/>
          </p:nvSpPr>
          <p:spPr>
            <a:xfrm>
              <a:off x="4885800" y="2140802"/>
              <a:ext cx="79513" cy="136057"/>
            </a:xfrm>
            <a:custGeom>
              <a:avLst/>
              <a:gdLst/>
              <a:ahLst/>
              <a:cxnLst/>
              <a:rect l="l" t="t" r="r" b="b"/>
              <a:pathLst>
                <a:path w="3441" h="5888" extrusionOk="0">
                  <a:moveTo>
                    <a:pt x="1704" y="0"/>
                  </a:moveTo>
                  <a:cubicBezTo>
                    <a:pt x="1584" y="0"/>
                    <a:pt x="1484" y="108"/>
                    <a:pt x="1484" y="230"/>
                  </a:cubicBezTo>
                  <a:lnTo>
                    <a:pt x="1484" y="3866"/>
                  </a:lnTo>
                  <a:cubicBezTo>
                    <a:pt x="1484" y="4029"/>
                    <a:pt x="1354" y="4143"/>
                    <a:pt x="1207" y="4143"/>
                  </a:cubicBezTo>
                  <a:lnTo>
                    <a:pt x="767" y="4143"/>
                  </a:lnTo>
                  <a:cubicBezTo>
                    <a:pt x="620" y="4143"/>
                    <a:pt x="490" y="4029"/>
                    <a:pt x="490" y="3866"/>
                  </a:cubicBezTo>
                  <a:lnTo>
                    <a:pt x="490" y="247"/>
                  </a:lnTo>
                  <a:cubicBezTo>
                    <a:pt x="490" y="116"/>
                    <a:pt x="392" y="2"/>
                    <a:pt x="262" y="2"/>
                  </a:cubicBezTo>
                  <a:cubicBezTo>
                    <a:pt x="252" y="1"/>
                    <a:pt x="243" y="0"/>
                    <a:pt x="234" y="0"/>
                  </a:cubicBezTo>
                  <a:cubicBezTo>
                    <a:pt x="101" y="0"/>
                    <a:pt x="2" y="109"/>
                    <a:pt x="17" y="247"/>
                  </a:cubicBezTo>
                  <a:lnTo>
                    <a:pt x="17" y="4600"/>
                  </a:lnTo>
                  <a:cubicBezTo>
                    <a:pt x="1" y="4812"/>
                    <a:pt x="50" y="5023"/>
                    <a:pt x="147" y="5203"/>
                  </a:cubicBezTo>
                  <a:cubicBezTo>
                    <a:pt x="310" y="5610"/>
                    <a:pt x="702" y="5871"/>
                    <a:pt x="1142" y="5888"/>
                  </a:cubicBezTo>
                  <a:lnTo>
                    <a:pt x="2316" y="5888"/>
                  </a:lnTo>
                  <a:cubicBezTo>
                    <a:pt x="2935" y="5888"/>
                    <a:pt x="3441" y="5301"/>
                    <a:pt x="3441" y="4600"/>
                  </a:cubicBezTo>
                  <a:lnTo>
                    <a:pt x="3441" y="247"/>
                  </a:lnTo>
                  <a:cubicBezTo>
                    <a:pt x="3441" y="109"/>
                    <a:pt x="3341" y="0"/>
                    <a:pt x="3221" y="0"/>
                  </a:cubicBezTo>
                  <a:cubicBezTo>
                    <a:pt x="3213" y="0"/>
                    <a:pt x="3204" y="1"/>
                    <a:pt x="3196" y="2"/>
                  </a:cubicBezTo>
                  <a:cubicBezTo>
                    <a:pt x="3066" y="2"/>
                    <a:pt x="2968" y="116"/>
                    <a:pt x="2968" y="247"/>
                  </a:cubicBezTo>
                  <a:lnTo>
                    <a:pt x="2968" y="3866"/>
                  </a:lnTo>
                  <a:cubicBezTo>
                    <a:pt x="2968" y="4029"/>
                    <a:pt x="2837" y="4143"/>
                    <a:pt x="2691" y="4143"/>
                  </a:cubicBezTo>
                  <a:lnTo>
                    <a:pt x="2251" y="4143"/>
                  </a:lnTo>
                  <a:cubicBezTo>
                    <a:pt x="2087" y="4143"/>
                    <a:pt x="1973" y="4029"/>
                    <a:pt x="1973" y="3866"/>
                  </a:cubicBezTo>
                  <a:lnTo>
                    <a:pt x="1973" y="247"/>
                  </a:lnTo>
                  <a:cubicBezTo>
                    <a:pt x="1973" y="116"/>
                    <a:pt x="1876" y="2"/>
                    <a:pt x="1729" y="2"/>
                  </a:cubicBezTo>
                  <a:cubicBezTo>
                    <a:pt x="1720" y="1"/>
                    <a:pt x="1712" y="0"/>
                    <a:pt x="17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4"/>
            <p:cNvSpPr/>
            <p:nvPr/>
          </p:nvSpPr>
          <p:spPr>
            <a:xfrm>
              <a:off x="4785583" y="2332964"/>
              <a:ext cx="52778" cy="179730"/>
            </a:xfrm>
            <a:custGeom>
              <a:avLst/>
              <a:gdLst/>
              <a:ahLst/>
              <a:cxnLst/>
              <a:rect l="l" t="t" r="r" b="b"/>
              <a:pathLst>
                <a:path w="2284" h="7778" extrusionOk="0">
                  <a:moveTo>
                    <a:pt x="1095" y="6342"/>
                  </a:moveTo>
                  <a:cubicBezTo>
                    <a:pt x="1105" y="6342"/>
                    <a:pt x="1115" y="6342"/>
                    <a:pt x="1126" y="6343"/>
                  </a:cubicBezTo>
                  <a:lnTo>
                    <a:pt x="1158" y="6343"/>
                  </a:lnTo>
                  <a:cubicBezTo>
                    <a:pt x="1338" y="6359"/>
                    <a:pt x="1468" y="6506"/>
                    <a:pt x="1468" y="6685"/>
                  </a:cubicBezTo>
                  <a:cubicBezTo>
                    <a:pt x="1468" y="6848"/>
                    <a:pt x="1354" y="6995"/>
                    <a:pt x="1191" y="7027"/>
                  </a:cubicBezTo>
                  <a:lnTo>
                    <a:pt x="1126" y="7027"/>
                  </a:lnTo>
                  <a:cubicBezTo>
                    <a:pt x="1115" y="7028"/>
                    <a:pt x="1105" y="7029"/>
                    <a:pt x="1095" y="7029"/>
                  </a:cubicBezTo>
                  <a:cubicBezTo>
                    <a:pt x="647" y="7029"/>
                    <a:pt x="647" y="6342"/>
                    <a:pt x="1095" y="6342"/>
                  </a:cubicBezTo>
                  <a:close/>
                  <a:moveTo>
                    <a:pt x="343" y="1"/>
                  </a:moveTo>
                  <a:cubicBezTo>
                    <a:pt x="148" y="1"/>
                    <a:pt x="1" y="147"/>
                    <a:pt x="1" y="327"/>
                  </a:cubicBezTo>
                  <a:lnTo>
                    <a:pt x="1" y="6750"/>
                  </a:lnTo>
                  <a:cubicBezTo>
                    <a:pt x="1" y="7321"/>
                    <a:pt x="474" y="7777"/>
                    <a:pt x="1044" y="7777"/>
                  </a:cubicBezTo>
                  <a:lnTo>
                    <a:pt x="1240" y="7777"/>
                  </a:lnTo>
                  <a:cubicBezTo>
                    <a:pt x="1419" y="7777"/>
                    <a:pt x="1582" y="7745"/>
                    <a:pt x="1729" y="7663"/>
                  </a:cubicBezTo>
                  <a:cubicBezTo>
                    <a:pt x="2071" y="7484"/>
                    <a:pt x="2283" y="7125"/>
                    <a:pt x="2283" y="6750"/>
                  </a:cubicBezTo>
                  <a:lnTo>
                    <a:pt x="2283" y="327"/>
                  </a:lnTo>
                  <a:cubicBezTo>
                    <a:pt x="2283" y="147"/>
                    <a:pt x="2137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4"/>
            <p:cNvSpPr/>
            <p:nvPr/>
          </p:nvSpPr>
          <p:spPr>
            <a:xfrm>
              <a:off x="4769384" y="2146486"/>
              <a:ext cx="84805" cy="128108"/>
            </a:xfrm>
            <a:custGeom>
              <a:avLst/>
              <a:gdLst/>
              <a:ahLst/>
              <a:cxnLst/>
              <a:rect l="l" t="t" r="r" b="b"/>
              <a:pathLst>
                <a:path w="3670" h="5544" extrusionOk="0">
                  <a:moveTo>
                    <a:pt x="1827" y="1"/>
                  </a:moveTo>
                  <a:cubicBezTo>
                    <a:pt x="816" y="1"/>
                    <a:pt x="1" y="2039"/>
                    <a:pt x="1" y="3294"/>
                  </a:cubicBezTo>
                  <a:cubicBezTo>
                    <a:pt x="1" y="4533"/>
                    <a:pt x="816" y="5544"/>
                    <a:pt x="1827" y="5544"/>
                  </a:cubicBezTo>
                  <a:cubicBezTo>
                    <a:pt x="1990" y="5544"/>
                    <a:pt x="2137" y="5527"/>
                    <a:pt x="2283" y="5479"/>
                  </a:cubicBezTo>
                  <a:cubicBezTo>
                    <a:pt x="3082" y="5234"/>
                    <a:pt x="3669" y="4337"/>
                    <a:pt x="3669" y="3294"/>
                  </a:cubicBezTo>
                  <a:cubicBezTo>
                    <a:pt x="3669" y="2234"/>
                    <a:pt x="3082" y="604"/>
                    <a:pt x="2283" y="131"/>
                  </a:cubicBezTo>
                  <a:cubicBezTo>
                    <a:pt x="2137" y="50"/>
                    <a:pt x="1990" y="1"/>
                    <a:pt x="18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4"/>
            <p:cNvSpPr/>
            <p:nvPr/>
          </p:nvSpPr>
          <p:spPr>
            <a:xfrm>
              <a:off x="5014278" y="2332964"/>
              <a:ext cx="52754" cy="179730"/>
            </a:xfrm>
            <a:custGeom>
              <a:avLst/>
              <a:gdLst/>
              <a:ahLst/>
              <a:cxnLst/>
              <a:rect l="l" t="t" r="r" b="b"/>
              <a:pathLst>
                <a:path w="2283" h="7778" extrusionOk="0">
                  <a:moveTo>
                    <a:pt x="1094" y="6342"/>
                  </a:moveTo>
                  <a:cubicBezTo>
                    <a:pt x="1104" y="6342"/>
                    <a:pt x="1115" y="6342"/>
                    <a:pt x="1125" y="6343"/>
                  </a:cubicBezTo>
                  <a:lnTo>
                    <a:pt x="1141" y="6343"/>
                  </a:lnTo>
                  <a:cubicBezTo>
                    <a:pt x="1321" y="6359"/>
                    <a:pt x="1467" y="6506"/>
                    <a:pt x="1467" y="6685"/>
                  </a:cubicBezTo>
                  <a:cubicBezTo>
                    <a:pt x="1467" y="6848"/>
                    <a:pt x="1337" y="6995"/>
                    <a:pt x="1174" y="7027"/>
                  </a:cubicBezTo>
                  <a:lnTo>
                    <a:pt x="1125" y="7027"/>
                  </a:lnTo>
                  <a:cubicBezTo>
                    <a:pt x="1115" y="7028"/>
                    <a:pt x="1104" y="7029"/>
                    <a:pt x="1094" y="7029"/>
                  </a:cubicBezTo>
                  <a:cubicBezTo>
                    <a:pt x="646" y="7029"/>
                    <a:pt x="646" y="6342"/>
                    <a:pt x="1094" y="6342"/>
                  </a:cubicBezTo>
                  <a:close/>
                  <a:moveTo>
                    <a:pt x="326" y="1"/>
                  </a:moveTo>
                  <a:cubicBezTo>
                    <a:pt x="147" y="1"/>
                    <a:pt x="0" y="147"/>
                    <a:pt x="0" y="327"/>
                  </a:cubicBezTo>
                  <a:lnTo>
                    <a:pt x="0" y="6750"/>
                  </a:lnTo>
                  <a:cubicBezTo>
                    <a:pt x="0" y="7321"/>
                    <a:pt x="473" y="7777"/>
                    <a:pt x="1044" y="7777"/>
                  </a:cubicBezTo>
                  <a:lnTo>
                    <a:pt x="1239" y="7777"/>
                  </a:lnTo>
                  <a:cubicBezTo>
                    <a:pt x="1402" y="7777"/>
                    <a:pt x="1565" y="7745"/>
                    <a:pt x="1712" y="7663"/>
                  </a:cubicBezTo>
                  <a:cubicBezTo>
                    <a:pt x="2054" y="7484"/>
                    <a:pt x="2283" y="7125"/>
                    <a:pt x="2283" y="6750"/>
                  </a:cubicBezTo>
                  <a:lnTo>
                    <a:pt x="2283" y="327"/>
                  </a:lnTo>
                  <a:cubicBezTo>
                    <a:pt x="2283" y="147"/>
                    <a:pt x="2136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4"/>
            <p:cNvSpPr/>
            <p:nvPr/>
          </p:nvSpPr>
          <p:spPr>
            <a:xfrm>
              <a:off x="4926122" y="2332964"/>
              <a:ext cx="30895" cy="177142"/>
            </a:xfrm>
            <a:custGeom>
              <a:avLst/>
              <a:gdLst/>
              <a:ahLst/>
              <a:cxnLst/>
              <a:rect l="l" t="t" r="r" b="b"/>
              <a:pathLst>
                <a:path w="1337" h="7666" extrusionOk="0">
                  <a:moveTo>
                    <a:pt x="326" y="1"/>
                  </a:moveTo>
                  <a:cubicBezTo>
                    <a:pt x="147" y="1"/>
                    <a:pt x="0" y="147"/>
                    <a:pt x="0" y="327"/>
                  </a:cubicBezTo>
                  <a:lnTo>
                    <a:pt x="0" y="6343"/>
                  </a:lnTo>
                  <a:cubicBezTo>
                    <a:pt x="408" y="6375"/>
                    <a:pt x="424" y="6946"/>
                    <a:pt x="33" y="7027"/>
                  </a:cubicBezTo>
                  <a:cubicBezTo>
                    <a:pt x="4" y="7384"/>
                    <a:pt x="287" y="7665"/>
                    <a:pt x="620" y="7665"/>
                  </a:cubicBezTo>
                  <a:cubicBezTo>
                    <a:pt x="668" y="7665"/>
                    <a:pt x="717" y="7659"/>
                    <a:pt x="766" y="7647"/>
                  </a:cubicBezTo>
                  <a:cubicBezTo>
                    <a:pt x="1174" y="7549"/>
                    <a:pt x="1337" y="7093"/>
                    <a:pt x="1125" y="6750"/>
                  </a:cubicBezTo>
                  <a:lnTo>
                    <a:pt x="1125" y="327"/>
                  </a:lnTo>
                  <a:cubicBezTo>
                    <a:pt x="1109" y="147"/>
                    <a:pt x="962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4"/>
            <p:cNvSpPr/>
            <p:nvPr/>
          </p:nvSpPr>
          <p:spPr>
            <a:xfrm>
              <a:off x="4811971" y="2332964"/>
              <a:ext cx="31288" cy="177142"/>
            </a:xfrm>
            <a:custGeom>
              <a:avLst/>
              <a:gdLst/>
              <a:ahLst/>
              <a:cxnLst/>
              <a:rect l="l" t="t" r="r" b="b"/>
              <a:pathLst>
                <a:path w="1354" h="7666" extrusionOk="0">
                  <a:moveTo>
                    <a:pt x="326" y="1"/>
                  </a:moveTo>
                  <a:cubicBezTo>
                    <a:pt x="147" y="1"/>
                    <a:pt x="0" y="147"/>
                    <a:pt x="0" y="327"/>
                  </a:cubicBezTo>
                  <a:lnTo>
                    <a:pt x="0" y="6343"/>
                  </a:lnTo>
                  <a:cubicBezTo>
                    <a:pt x="180" y="6359"/>
                    <a:pt x="326" y="6506"/>
                    <a:pt x="326" y="6685"/>
                  </a:cubicBezTo>
                  <a:cubicBezTo>
                    <a:pt x="326" y="6848"/>
                    <a:pt x="212" y="6995"/>
                    <a:pt x="49" y="7027"/>
                  </a:cubicBezTo>
                  <a:cubicBezTo>
                    <a:pt x="6" y="7384"/>
                    <a:pt x="287" y="7665"/>
                    <a:pt x="631" y="7665"/>
                  </a:cubicBezTo>
                  <a:cubicBezTo>
                    <a:pt x="681" y="7665"/>
                    <a:pt x="731" y="7659"/>
                    <a:pt x="783" y="7647"/>
                  </a:cubicBezTo>
                  <a:cubicBezTo>
                    <a:pt x="1174" y="7549"/>
                    <a:pt x="1353" y="7093"/>
                    <a:pt x="1125" y="6750"/>
                  </a:cubicBezTo>
                  <a:lnTo>
                    <a:pt x="1125" y="327"/>
                  </a:lnTo>
                  <a:cubicBezTo>
                    <a:pt x="1125" y="147"/>
                    <a:pt x="978" y="1"/>
                    <a:pt x="799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4"/>
            <p:cNvSpPr/>
            <p:nvPr/>
          </p:nvSpPr>
          <p:spPr>
            <a:xfrm>
              <a:off x="5041013" y="2332964"/>
              <a:ext cx="30918" cy="177142"/>
            </a:xfrm>
            <a:custGeom>
              <a:avLst/>
              <a:gdLst/>
              <a:ahLst/>
              <a:cxnLst/>
              <a:rect l="l" t="t" r="r" b="b"/>
              <a:pathLst>
                <a:path w="1338" h="7666" extrusionOk="0">
                  <a:moveTo>
                    <a:pt x="327" y="1"/>
                  </a:moveTo>
                  <a:cubicBezTo>
                    <a:pt x="147" y="1"/>
                    <a:pt x="1" y="147"/>
                    <a:pt x="1" y="327"/>
                  </a:cubicBezTo>
                  <a:lnTo>
                    <a:pt x="1" y="6343"/>
                  </a:lnTo>
                  <a:cubicBezTo>
                    <a:pt x="180" y="6359"/>
                    <a:pt x="310" y="6506"/>
                    <a:pt x="310" y="6685"/>
                  </a:cubicBezTo>
                  <a:cubicBezTo>
                    <a:pt x="310" y="6848"/>
                    <a:pt x="196" y="6995"/>
                    <a:pt x="33" y="7027"/>
                  </a:cubicBezTo>
                  <a:cubicBezTo>
                    <a:pt x="5" y="7384"/>
                    <a:pt x="288" y="7665"/>
                    <a:pt x="621" y="7665"/>
                  </a:cubicBezTo>
                  <a:cubicBezTo>
                    <a:pt x="669" y="7665"/>
                    <a:pt x="718" y="7659"/>
                    <a:pt x="767" y="7647"/>
                  </a:cubicBezTo>
                  <a:cubicBezTo>
                    <a:pt x="1158" y="7549"/>
                    <a:pt x="1338" y="7093"/>
                    <a:pt x="1109" y="6750"/>
                  </a:cubicBezTo>
                  <a:lnTo>
                    <a:pt x="1109" y="327"/>
                  </a:lnTo>
                  <a:cubicBezTo>
                    <a:pt x="1109" y="147"/>
                    <a:pt x="963" y="1"/>
                    <a:pt x="78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4"/>
            <p:cNvSpPr/>
            <p:nvPr/>
          </p:nvSpPr>
          <p:spPr>
            <a:xfrm>
              <a:off x="5011620" y="2146117"/>
              <a:ext cx="57676" cy="169540"/>
            </a:xfrm>
            <a:custGeom>
              <a:avLst/>
              <a:gdLst/>
              <a:ahLst/>
              <a:cxnLst/>
              <a:rect l="l" t="t" r="r" b="b"/>
              <a:pathLst>
                <a:path w="2496" h="7337" extrusionOk="0">
                  <a:moveTo>
                    <a:pt x="311" y="0"/>
                  </a:moveTo>
                  <a:cubicBezTo>
                    <a:pt x="131" y="17"/>
                    <a:pt x="1" y="163"/>
                    <a:pt x="17" y="343"/>
                  </a:cubicBezTo>
                  <a:lnTo>
                    <a:pt x="17" y="7011"/>
                  </a:lnTo>
                  <a:cubicBezTo>
                    <a:pt x="1" y="7174"/>
                    <a:pt x="131" y="7320"/>
                    <a:pt x="311" y="7337"/>
                  </a:cubicBezTo>
                  <a:lnTo>
                    <a:pt x="2202" y="7337"/>
                  </a:lnTo>
                  <a:cubicBezTo>
                    <a:pt x="2365" y="7320"/>
                    <a:pt x="2495" y="7174"/>
                    <a:pt x="2479" y="7011"/>
                  </a:cubicBezTo>
                  <a:lnTo>
                    <a:pt x="2479" y="4908"/>
                  </a:lnTo>
                  <a:cubicBezTo>
                    <a:pt x="2479" y="3163"/>
                    <a:pt x="2267" y="1940"/>
                    <a:pt x="1892" y="1158"/>
                  </a:cubicBezTo>
                  <a:cubicBezTo>
                    <a:pt x="1713" y="718"/>
                    <a:pt x="1387" y="359"/>
                    <a:pt x="963" y="147"/>
                  </a:cubicBezTo>
                  <a:cubicBezTo>
                    <a:pt x="767" y="49"/>
                    <a:pt x="539" y="0"/>
                    <a:pt x="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4"/>
            <p:cNvSpPr/>
            <p:nvPr/>
          </p:nvSpPr>
          <p:spPr>
            <a:xfrm>
              <a:off x="4789742" y="2149514"/>
              <a:ext cx="64447" cy="123579"/>
            </a:xfrm>
            <a:custGeom>
              <a:avLst/>
              <a:gdLst/>
              <a:ahLst/>
              <a:cxnLst/>
              <a:rect l="l" t="t" r="r" b="b"/>
              <a:pathLst>
                <a:path w="2789" h="5348" extrusionOk="0">
                  <a:moveTo>
                    <a:pt x="1402" y="0"/>
                  </a:moveTo>
                  <a:cubicBezTo>
                    <a:pt x="604" y="473"/>
                    <a:pt x="0" y="2103"/>
                    <a:pt x="0" y="3163"/>
                  </a:cubicBezTo>
                  <a:cubicBezTo>
                    <a:pt x="0" y="4206"/>
                    <a:pt x="604" y="5103"/>
                    <a:pt x="1402" y="5348"/>
                  </a:cubicBezTo>
                  <a:cubicBezTo>
                    <a:pt x="2201" y="5103"/>
                    <a:pt x="2788" y="4206"/>
                    <a:pt x="2788" y="3163"/>
                  </a:cubicBezTo>
                  <a:cubicBezTo>
                    <a:pt x="2788" y="2087"/>
                    <a:pt x="2201" y="473"/>
                    <a:pt x="140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4"/>
            <p:cNvSpPr/>
            <p:nvPr/>
          </p:nvSpPr>
          <p:spPr>
            <a:xfrm>
              <a:off x="5032717" y="2149514"/>
              <a:ext cx="36579" cy="166143"/>
            </a:xfrm>
            <a:custGeom>
              <a:avLst/>
              <a:gdLst/>
              <a:ahLst/>
              <a:cxnLst/>
              <a:rect l="l" t="t" r="r" b="b"/>
              <a:pathLst>
                <a:path w="1583" h="7190" extrusionOk="0">
                  <a:moveTo>
                    <a:pt x="50" y="0"/>
                  </a:moveTo>
                  <a:cubicBezTo>
                    <a:pt x="17" y="65"/>
                    <a:pt x="1" y="130"/>
                    <a:pt x="1" y="196"/>
                  </a:cubicBezTo>
                  <a:lnTo>
                    <a:pt x="1" y="6864"/>
                  </a:lnTo>
                  <a:cubicBezTo>
                    <a:pt x="1" y="7027"/>
                    <a:pt x="115" y="7173"/>
                    <a:pt x="294" y="7190"/>
                  </a:cubicBezTo>
                  <a:lnTo>
                    <a:pt x="1289" y="7190"/>
                  </a:lnTo>
                  <a:cubicBezTo>
                    <a:pt x="1452" y="7173"/>
                    <a:pt x="1582" y="7027"/>
                    <a:pt x="1566" y="6864"/>
                  </a:cubicBezTo>
                  <a:lnTo>
                    <a:pt x="1566" y="4761"/>
                  </a:lnTo>
                  <a:cubicBezTo>
                    <a:pt x="1566" y="3016"/>
                    <a:pt x="1354" y="1793"/>
                    <a:pt x="979" y="1011"/>
                  </a:cubicBezTo>
                  <a:cubicBezTo>
                    <a:pt x="800" y="571"/>
                    <a:pt x="474" y="212"/>
                    <a:pt x="5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4"/>
            <p:cNvSpPr/>
            <p:nvPr/>
          </p:nvSpPr>
          <p:spPr>
            <a:xfrm>
              <a:off x="4907267" y="2140455"/>
              <a:ext cx="58046" cy="136404"/>
            </a:xfrm>
            <a:custGeom>
              <a:avLst/>
              <a:gdLst/>
              <a:ahLst/>
              <a:cxnLst/>
              <a:rect l="l" t="t" r="r" b="b"/>
              <a:pathLst>
                <a:path w="2512" h="5903" extrusionOk="0">
                  <a:moveTo>
                    <a:pt x="800" y="1"/>
                  </a:moveTo>
                  <a:cubicBezTo>
                    <a:pt x="669" y="1"/>
                    <a:pt x="555" y="115"/>
                    <a:pt x="555" y="245"/>
                  </a:cubicBezTo>
                  <a:lnTo>
                    <a:pt x="555" y="3881"/>
                  </a:lnTo>
                  <a:cubicBezTo>
                    <a:pt x="555" y="4028"/>
                    <a:pt x="425" y="4158"/>
                    <a:pt x="278" y="4158"/>
                  </a:cubicBezTo>
                  <a:lnTo>
                    <a:pt x="1" y="4158"/>
                  </a:lnTo>
                  <a:cubicBezTo>
                    <a:pt x="82" y="4761"/>
                    <a:pt x="262" y="5348"/>
                    <a:pt x="523" y="5903"/>
                  </a:cubicBezTo>
                  <a:lnTo>
                    <a:pt x="1387" y="5903"/>
                  </a:lnTo>
                  <a:cubicBezTo>
                    <a:pt x="2006" y="5903"/>
                    <a:pt x="2512" y="5316"/>
                    <a:pt x="2512" y="4615"/>
                  </a:cubicBezTo>
                  <a:lnTo>
                    <a:pt x="2512" y="262"/>
                  </a:lnTo>
                  <a:cubicBezTo>
                    <a:pt x="2512" y="124"/>
                    <a:pt x="2412" y="15"/>
                    <a:pt x="2292" y="15"/>
                  </a:cubicBezTo>
                  <a:cubicBezTo>
                    <a:pt x="2284" y="15"/>
                    <a:pt x="2275" y="16"/>
                    <a:pt x="2267" y="17"/>
                  </a:cubicBezTo>
                  <a:cubicBezTo>
                    <a:pt x="2137" y="17"/>
                    <a:pt x="2039" y="131"/>
                    <a:pt x="2039" y="262"/>
                  </a:cubicBezTo>
                  <a:lnTo>
                    <a:pt x="2039" y="3881"/>
                  </a:lnTo>
                  <a:cubicBezTo>
                    <a:pt x="2039" y="4028"/>
                    <a:pt x="1908" y="4158"/>
                    <a:pt x="1762" y="4158"/>
                  </a:cubicBezTo>
                  <a:lnTo>
                    <a:pt x="1322" y="4158"/>
                  </a:lnTo>
                  <a:cubicBezTo>
                    <a:pt x="1158" y="4158"/>
                    <a:pt x="1044" y="4028"/>
                    <a:pt x="1044" y="3881"/>
                  </a:cubicBezTo>
                  <a:lnTo>
                    <a:pt x="1044" y="262"/>
                  </a:lnTo>
                  <a:cubicBezTo>
                    <a:pt x="1044" y="131"/>
                    <a:pt x="947" y="17"/>
                    <a:pt x="80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4"/>
            <p:cNvSpPr/>
            <p:nvPr/>
          </p:nvSpPr>
          <p:spPr>
            <a:xfrm>
              <a:off x="4899364" y="2459547"/>
              <a:ext cx="52385" cy="10953"/>
            </a:xfrm>
            <a:custGeom>
              <a:avLst/>
              <a:gdLst/>
              <a:ahLst/>
              <a:cxnLst/>
              <a:rect l="l" t="t" r="r" b="b"/>
              <a:pathLst>
                <a:path w="2267" h="474" extrusionOk="0">
                  <a:moveTo>
                    <a:pt x="1" y="1"/>
                  </a:moveTo>
                  <a:lnTo>
                    <a:pt x="1" y="473"/>
                  </a:lnTo>
                  <a:lnTo>
                    <a:pt x="2267" y="473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4"/>
            <p:cNvSpPr/>
            <p:nvPr/>
          </p:nvSpPr>
          <p:spPr>
            <a:xfrm>
              <a:off x="4899364" y="2432419"/>
              <a:ext cx="52385" cy="10953"/>
            </a:xfrm>
            <a:custGeom>
              <a:avLst/>
              <a:gdLst/>
              <a:ahLst/>
              <a:cxnLst/>
              <a:rect l="l" t="t" r="r" b="b"/>
              <a:pathLst>
                <a:path w="2267" h="474" extrusionOk="0">
                  <a:moveTo>
                    <a:pt x="1" y="1"/>
                  </a:moveTo>
                  <a:lnTo>
                    <a:pt x="1" y="474"/>
                  </a:lnTo>
                  <a:lnTo>
                    <a:pt x="2267" y="474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4"/>
            <p:cNvSpPr/>
            <p:nvPr/>
          </p:nvSpPr>
          <p:spPr>
            <a:xfrm>
              <a:off x="4785583" y="2459547"/>
              <a:ext cx="52408" cy="10953"/>
            </a:xfrm>
            <a:custGeom>
              <a:avLst/>
              <a:gdLst/>
              <a:ahLst/>
              <a:cxnLst/>
              <a:rect l="l" t="t" r="r" b="b"/>
              <a:pathLst>
                <a:path w="2268" h="474" extrusionOk="0">
                  <a:moveTo>
                    <a:pt x="1" y="1"/>
                  </a:moveTo>
                  <a:lnTo>
                    <a:pt x="1" y="473"/>
                  </a:lnTo>
                  <a:lnTo>
                    <a:pt x="2267" y="473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4"/>
            <p:cNvSpPr/>
            <p:nvPr/>
          </p:nvSpPr>
          <p:spPr>
            <a:xfrm>
              <a:off x="4785583" y="2432419"/>
              <a:ext cx="52408" cy="10953"/>
            </a:xfrm>
            <a:custGeom>
              <a:avLst/>
              <a:gdLst/>
              <a:ahLst/>
              <a:cxnLst/>
              <a:rect l="l" t="t" r="r" b="b"/>
              <a:pathLst>
                <a:path w="2268" h="474" extrusionOk="0">
                  <a:moveTo>
                    <a:pt x="1" y="1"/>
                  </a:moveTo>
                  <a:lnTo>
                    <a:pt x="1" y="474"/>
                  </a:lnTo>
                  <a:lnTo>
                    <a:pt x="2267" y="474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4"/>
            <p:cNvSpPr/>
            <p:nvPr/>
          </p:nvSpPr>
          <p:spPr>
            <a:xfrm>
              <a:off x="5014278" y="2459547"/>
              <a:ext cx="52385" cy="10953"/>
            </a:xfrm>
            <a:custGeom>
              <a:avLst/>
              <a:gdLst/>
              <a:ahLst/>
              <a:cxnLst/>
              <a:rect l="l" t="t" r="r" b="b"/>
              <a:pathLst>
                <a:path w="2267" h="474" extrusionOk="0">
                  <a:moveTo>
                    <a:pt x="0" y="1"/>
                  </a:moveTo>
                  <a:lnTo>
                    <a:pt x="0" y="473"/>
                  </a:lnTo>
                  <a:lnTo>
                    <a:pt x="2266" y="473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4"/>
            <p:cNvSpPr/>
            <p:nvPr/>
          </p:nvSpPr>
          <p:spPr>
            <a:xfrm>
              <a:off x="5014278" y="2432419"/>
              <a:ext cx="52385" cy="10953"/>
            </a:xfrm>
            <a:custGeom>
              <a:avLst/>
              <a:gdLst/>
              <a:ahLst/>
              <a:cxnLst/>
              <a:rect l="l" t="t" r="r" b="b"/>
              <a:pathLst>
                <a:path w="2267" h="474" extrusionOk="0">
                  <a:moveTo>
                    <a:pt x="0" y="1"/>
                  </a:moveTo>
                  <a:lnTo>
                    <a:pt x="0" y="474"/>
                  </a:lnTo>
                  <a:lnTo>
                    <a:pt x="2266" y="474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4"/>
            <p:cNvSpPr/>
            <p:nvPr/>
          </p:nvSpPr>
          <p:spPr>
            <a:xfrm>
              <a:off x="4926122" y="2459547"/>
              <a:ext cx="26019" cy="10953"/>
            </a:xfrm>
            <a:custGeom>
              <a:avLst/>
              <a:gdLst/>
              <a:ahLst/>
              <a:cxnLst/>
              <a:rect l="l" t="t" r="r" b="b"/>
              <a:pathLst>
                <a:path w="1126" h="474" extrusionOk="0">
                  <a:moveTo>
                    <a:pt x="0" y="1"/>
                  </a:moveTo>
                  <a:lnTo>
                    <a:pt x="0" y="473"/>
                  </a:lnTo>
                  <a:lnTo>
                    <a:pt x="1125" y="47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4"/>
            <p:cNvSpPr/>
            <p:nvPr/>
          </p:nvSpPr>
          <p:spPr>
            <a:xfrm>
              <a:off x="4926122" y="2432419"/>
              <a:ext cx="26019" cy="10953"/>
            </a:xfrm>
            <a:custGeom>
              <a:avLst/>
              <a:gdLst/>
              <a:ahLst/>
              <a:cxnLst/>
              <a:rect l="l" t="t" r="r" b="b"/>
              <a:pathLst>
                <a:path w="112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1125" y="474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4"/>
            <p:cNvSpPr/>
            <p:nvPr/>
          </p:nvSpPr>
          <p:spPr>
            <a:xfrm>
              <a:off x="4811971" y="2459547"/>
              <a:ext cx="26019" cy="10953"/>
            </a:xfrm>
            <a:custGeom>
              <a:avLst/>
              <a:gdLst/>
              <a:ahLst/>
              <a:cxnLst/>
              <a:rect l="l" t="t" r="r" b="b"/>
              <a:pathLst>
                <a:path w="1126" h="474" extrusionOk="0">
                  <a:moveTo>
                    <a:pt x="0" y="1"/>
                  </a:moveTo>
                  <a:lnTo>
                    <a:pt x="0" y="473"/>
                  </a:lnTo>
                  <a:lnTo>
                    <a:pt x="1125" y="473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4"/>
            <p:cNvSpPr/>
            <p:nvPr/>
          </p:nvSpPr>
          <p:spPr>
            <a:xfrm>
              <a:off x="4811971" y="2432419"/>
              <a:ext cx="26019" cy="10953"/>
            </a:xfrm>
            <a:custGeom>
              <a:avLst/>
              <a:gdLst/>
              <a:ahLst/>
              <a:cxnLst/>
              <a:rect l="l" t="t" r="r" b="b"/>
              <a:pathLst>
                <a:path w="1126" h="474" extrusionOk="0">
                  <a:moveTo>
                    <a:pt x="0" y="1"/>
                  </a:moveTo>
                  <a:lnTo>
                    <a:pt x="0" y="474"/>
                  </a:lnTo>
                  <a:lnTo>
                    <a:pt x="1125" y="474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4"/>
            <p:cNvSpPr/>
            <p:nvPr/>
          </p:nvSpPr>
          <p:spPr>
            <a:xfrm>
              <a:off x="5041013" y="2459547"/>
              <a:ext cx="25649" cy="10953"/>
            </a:xfrm>
            <a:custGeom>
              <a:avLst/>
              <a:gdLst/>
              <a:ahLst/>
              <a:cxnLst/>
              <a:rect l="l" t="t" r="r" b="b"/>
              <a:pathLst>
                <a:path w="1110" h="474" extrusionOk="0">
                  <a:moveTo>
                    <a:pt x="1" y="1"/>
                  </a:moveTo>
                  <a:lnTo>
                    <a:pt x="1" y="473"/>
                  </a:lnTo>
                  <a:lnTo>
                    <a:pt x="1109" y="473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4"/>
            <p:cNvSpPr/>
            <p:nvPr/>
          </p:nvSpPr>
          <p:spPr>
            <a:xfrm>
              <a:off x="5041013" y="2432419"/>
              <a:ext cx="25649" cy="10953"/>
            </a:xfrm>
            <a:custGeom>
              <a:avLst/>
              <a:gdLst/>
              <a:ahLst/>
              <a:cxnLst/>
              <a:rect l="l" t="t" r="r" b="b"/>
              <a:pathLst>
                <a:path w="1110" h="474" extrusionOk="0">
                  <a:moveTo>
                    <a:pt x="1" y="1"/>
                  </a:moveTo>
                  <a:lnTo>
                    <a:pt x="1" y="474"/>
                  </a:lnTo>
                  <a:lnTo>
                    <a:pt x="1109" y="474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" name="Google Shape;4116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272" b="2262"/>
          <a:stretch/>
        </p:blipFill>
        <p:spPr>
          <a:xfrm>
            <a:off x="5547625" y="0"/>
            <a:ext cx="3596399" cy="5143501"/>
          </a:xfrm>
          <a:prstGeom prst="rect">
            <a:avLst/>
          </a:prstGeom>
        </p:spPr>
      </p:pic>
      <p:grpSp>
        <p:nvGrpSpPr>
          <p:cNvPr id="4117" name="Google Shape;4117;p49"/>
          <p:cNvGrpSpPr/>
          <p:nvPr/>
        </p:nvGrpSpPr>
        <p:grpSpPr>
          <a:xfrm>
            <a:off x="8667605" y="679264"/>
            <a:ext cx="329847" cy="419937"/>
            <a:chOff x="-824170" y="6124864"/>
            <a:chExt cx="329847" cy="419937"/>
          </a:xfrm>
        </p:grpSpPr>
        <p:sp>
          <p:nvSpPr>
            <p:cNvPr id="4118" name="Google Shape;4118;p49"/>
            <p:cNvSpPr/>
            <p:nvPr/>
          </p:nvSpPr>
          <p:spPr>
            <a:xfrm>
              <a:off x="-818174" y="6124864"/>
              <a:ext cx="323850" cy="419937"/>
            </a:xfrm>
            <a:custGeom>
              <a:avLst/>
              <a:gdLst/>
              <a:ahLst/>
              <a:cxnLst/>
              <a:rect l="l" t="t" r="r" b="b"/>
              <a:pathLst>
                <a:path w="6697" h="8684" extrusionOk="0">
                  <a:moveTo>
                    <a:pt x="5568" y="1"/>
                  </a:moveTo>
                  <a:cubicBezTo>
                    <a:pt x="5568" y="1"/>
                    <a:pt x="5502" y="2155"/>
                    <a:pt x="2685" y="3572"/>
                  </a:cubicBezTo>
                  <a:cubicBezTo>
                    <a:pt x="224" y="4815"/>
                    <a:pt x="854" y="6803"/>
                    <a:pt x="1044" y="7292"/>
                  </a:cubicBezTo>
                  <a:cubicBezTo>
                    <a:pt x="812" y="7714"/>
                    <a:pt x="448" y="8054"/>
                    <a:pt x="0" y="8245"/>
                  </a:cubicBezTo>
                  <a:lnTo>
                    <a:pt x="282" y="8684"/>
                  </a:lnTo>
                  <a:cubicBezTo>
                    <a:pt x="282" y="8684"/>
                    <a:pt x="1003" y="8129"/>
                    <a:pt x="1293" y="7424"/>
                  </a:cubicBezTo>
                  <a:cubicBezTo>
                    <a:pt x="1462" y="7440"/>
                    <a:pt x="1625" y="7448"/>
                    <a:pt x="1782" y="7448"/>
                  </a:cubicBezTo>
                  <a:cubicBezTo>
                    <a:pt x="6696" y="7448"/>
                    <a:pt x="5569" y="2"/>
                    <a:pt x="5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9"/>
            <p:cNvSpPr/>
            <p:nvPr/>
          </p:nvSpPr>
          <p:spPr>
            <a:xfrm>
              <a:off x="-699601" y="6249869"/>
              <a:ext cx="154744" cy="232455"/>
            </a:xfrm>
            <a:custGeom>
              <a:avLst/>
              <a:gdLst/>
              <a:ahLst/>
              <a:cxnLst/>
              <a:rect l="l" t="t" r="r" b="b"/>
              <a:pathLst>
                <a:path w="3200" h="4807" extrusionOk="0">
                  <a:moveTo>
                    <a:pt x="3199" y="1"/>
                  </a:moveTo>
                  <a:cubicBezTo>
                    <a:pt x="2785" y="755"/>
                    <a:pt x="2545" y="1815"/>
                    <a:pt x="2304" y="2578"/>
                  </a:cubicBezTo>
                  <a:cubicBezTo>
                    <a:pt x="2006" y="3340"/>
                    <a:pt x="995" y="3447"/>
                    <a:pt x="308" y="4102"/>
                  </a:cubicBezTo>
                  <a:cubicBezTo>
                    <a:pt x="150" y="4309"/>
                    <a:pt x="51" y="4549"/>
                    <a:pt x="1" y="4806"/>
                  </a:cubicBezTo>
                  <a:cubicBezTo>
                    <a:pt x="2412" y="4433"/>
                    <a:pt x="3075" y="1973"/>
                    <a:pt x="319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9"/>
            <p:cNvSpPr/>
            <p:nvPr/>
          </p:nvSpPr>
          <p:spPr>
            <a:xfrm>
              <a:off x="-774507" y="6288361"/>
              <a:ext cx="103437" cy="105419"/>
            </a:xfrm>
            <a:custGeom>
              <a:avLst/>
              <a:gdLst/>
              <a:ahLst/>
              <a:cxnLst/>
              <a:rect l="l" t="t" r="r" b="b"/>
              <a:pathLst>
                <a:path w="2139" h="2180" extrusionOk="0">
                  <a:moveTo>
                    <a:pt x="2138" y="0"/>
                  </a:moveTo>
                  <a:lnTo>
                    <a:pt x="2138" y="0"/>
                  </a:lnTo>
                  <a:cubicBezTo>
                    <a:pt x="2022" y="66"/>
                    <a:pt x="1906" y="124"/>
                    <a:pt x="1782" y="191"/>
                  </a:cubicBezTo>
                  <a:cubicBezTo>
                    <a:pt x="647" y="762"/>
                    <a:pt x="166" y="1500"/>
                    <a:pt x="1" y="2179"/>
                  </a:cubicBezTo>
                  <a:cubicBezTo>
                    <a:pt x="929" y="1599"/>
                    <a:pt x="2138" y="1284"/>
                    <a:pt x="213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9"/>
            <p:cNvSpPr/>
            <p:nvPr/>
          </p:nvSpPr>
          <p:spPr>
            <a:xfrm>
              <a:off x="-824170" y="6523137"/>
              <a:ext cx="29305" cy="21664"/>
            </a:xfrm>
            <a:custGeom>
              <a:avLst/>
              <a:gdLst/>
              <a:ahLst/>
              <a:cxnLst/>
              <a:rect l="l" t="t" r="r" b="b"/>
              <a:pathLst>
                <a:path w="606" h="448" extrusionOk="0">
                  <a:moveTo>
                    <a:pt x="124" y="0"/>
                  </a:moveTo>
                  <a:cubicBezTo>
                    <a:pt x="124" y="0"/>
                    <a:pt x="0" y="348"/>
                    <a:pt x="406" y="448"/>
                  </a:cubicBezTo>
                  <a:cubicBezTo>
                    <a:pt x="406" y="448"/>
                    <a:pt x="605" y="208"/>
                    <a:pt x="1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49"/>
            <p:cNvSpPr/>
            <p:nvPr/>
          </p:nvSpPr>
          <p:spPr>
            <a:xfrm>
              <a:off x="-758452" y="6194983"/>
              <a:ext cx="199958" cy="275299"/>
            </a:xfrm>
            <a:custGeom>
              <a:avLst/>
              <a:gdLst/>
              <a:ahLst/>
              <a:cxnLst/>
              <a:rect l="l" t="t" r="r" b="b"/>
              <a:pathLst>
                <a:path w="4135" h="5693" extrusionOk="0">
                  <a:moveTo>
                    <a:pt x="4134" y="1"/>
                  </a:moveTo>
                  <a:lnTo>
                    <a:pt x="4002" y="431"/>
                  </a:lnTo>
                  <a:lnTo>
                    <a:pt x="3936" y="647"/>
                  </a:lnTo>
                  <a:cubicBezTo>
                    <a:pt x="3182" y="2677"/>
                    <a:pt x="1723" y="4400"/>
                    <a:pt x="0" y="5693"/>
                  </a:cubicBezTo>
                  <a:cubicBezTo>
                    <a:pt x="1947" y="4334"/>
                    <a:pt x="3579" y="2345"/>
                    <a:pt x="4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49"/>
            <p:cNvSpPr/>
            <p:nvPr/>
          </p:nvSpPr>
          <p:spPr>
            <a:xfrm>
              <a:off x="-739254" y="6363267"/>
              <a:ext cx="92605" cy="92991"/>
            </a:xfrm>
            <a:custGeom>
              <a:avLst/>
              <a:gdLst/>
              <a:ahLst/>
              <a:cxnLst/>
              <a:rect l="l" t="t" r="r" b="b"/>
              <a:pathLst>
                <a:path w="1915" h="1923" extrusionOk="0">
                  <a:moveTo>
                    <a:pt x="274" y="1"/>
                  </a:moveTo>
                  <a:cubicBezTo>
                    <a:pt x="340" y="647"/>
                    <a:pt x="307" y="1334"/>
                    <a:pt x="1" y="1923"/>
                  </a:cubicBezTo>
                  <a:cubicBezTo>
                    <a:pt x="392" y="1716"/>
                    <a:pt x="836" y="1585"/>
                    <a:pt x="1280" y="1585"/>
                  </a:cubicBezTo>
                  <a:cubicBezTo>
                    <a:pt x="1493" y="1585"/>
                    <a:pt x="1707" y="1615"/>
                    <a:pt x="1915" y="1682"/>
                  </a:cubicBezTo>
                  <a:cubicBezTo>
                    <a:pt x="1699" y="1600"/>
                    <a:pt x="1470" y="1564"/>
                    <a:pt x="1239" y="1564"/>
                  </a:cubicBezTo>
                  <a:cubicBezTo>
                    <a:pt x="983" y="1564"/>
                    <a:pt x="725" y="1608"/>
                    <a:pt x="481" y="1682"/>
                  </a:cubicBezTo>
                  <a:cubicBezTo>
                    <a:pt x="349" y="1727"/>
                    <a:pt x="209" y="1777"/>
                    <a:pt x="81" y="1841"/>
                  </a:cubicBezTo>
                  <a:lnTo>
                    <a:pt x="81" y="1841"/>
                  </a:lnTo>
                  <a:cubicBezTo>
                    <a:pt x="334" y="1272"/>
                    <a:pt x="371" y="613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9"/>
            <p:cNvSpPr/>
            <p:nvPr/>
          </p:nvSpPr>
          <p:spPr>
            <a:xfrm>
              <a:off x="-683546" y="6323179"/>
              <a:ext cx="82981" cy="80612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0" y="1"/>
                  </a:moveTo>
                  <a:lnTo>
                    <a:pt x="0" y="1"/>
                  </a:lnTo>
                  <a:cubicBezTo>
                    <a:pt x="116" y="548"/>
                    <a:pt x="141" y="1111"/>
                    <a:pt x="58" y="1666"/>
                  </a:cubicBezTo>
                  <a:cubicBezTo>
                    <a:pt x="390" y="1476"/>
                    <a:pt x="761" y="1378"/>
                    <a:pt x="1134" y="1378"/>
                  </a:cubicBezTo>
                  <a:cubicBezTo>
                    <a:pt x="1329" y="1378"/>
                    <a:pt x="1525" y="1405"/>
                    <a:pt x="1716" y="1459"/>
                  </a:cubicBezTo>
                  <a:cubicBezTo>
                    <a:pt x="1506" y="1387"/>
                    <a:pt x="1288" y="1351"/>
                    <a:pt x="1070" y="1351"/>
                  </a:cubicBezTo>
                  <a:cubicBezTo>
                    <a:pt x="865" y="1351"/>
                    <a:pt x="661" y="1382"/>
                    <a:pt x="464" y="1443"/>
                  </a:cubicBezTo>
                  <a:cubicBezTo>
                    <a:pt x="345" y="1480"/>
                    <a:pt x="226" y="1530"/>
                    <a:pt x="113" y="1588"/>
                  </a:cubicBezTo>
                  <a:lnTo>
                    <a:pt x="113" y="1588"/>
                  </a:lnTo>
                  <a:cubicBezTo>
                    <a:pt x="173" y="1056"/>
                    <a:pt x="137" y="51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9"/>
            <p:cNvSpPr/>
            <p:nvPr/>
          </p:nvSpPr>
          <p:spPr>
            <a:xfrm>
              <a:off x="-639057" y="6284347"/>
              <a:ext cx="68136" cy="57739"/>
            </a:xfrm>
            <a:custGeom>
              <a:avLst/>
              <a:gdLst/>
              <a:ahLst/>
              <a:cxnLst/>
              <a:rect l="l" t="t" r="r" b="b"/>
              <a:pathLst>
                <a:path w="1409" h="1194" extrusionOk="0">
                  <a:moveTo>
                    <a:pt x="0" y="0"/>
                  </a:moveTo>
                  <a:cubicBezTo>
                    <a:pt x="158" y="365"/>
                    <a:pt x="232" y="763"/>
                    <a:pt x="216" y="1160"/>
                  </a:cubicBezTo>
                  <a:lnTo>
                    <a:pt x="216" y="1193"/>
                  </a:lnTo>
                  <a:lnTo>
                    <a:pt x="240" y="1177"/>
                  </a:lnTo>
                  <a:cubicBezTo>
                    <a:pt x="497" y="1053"/>
                    <a:pt x="775" y="994"/>
                    <a:pt x="1055" y="994"/>
                  </a:cubicBezTo>
                  <a:cubicBezTo>
                    <a:pt x="1073" y="994"/>
                    <a:pt x="1092" y="994"/>
                    <a:pt x="1110" y="995"/>
                  </a:cubicBezTo>
                  <a:cubicBezTo>
                    <a:pt x="1210" y="995"/>
                    <a:pt x="1309" y="1011"/>
                    <a:pt x="1409" y="1036"/>
                  </a:cubicBezTo>
                  <a:cubicBezTo>
                    <a:pt x="1309" y="1003"/>
                    <a:pt x="1210" y="986"/>
                    <a:pt x="1110" y="970"/>
                  </a:cubicBezTo>
                  <a:cubicBezTo>
                    <a:pt x="1076" y="968"/>
                    <a:pt x="1042" y="967"/>
                    <a:pt x="1008" y="967"/>
                  </a:cubicBezTo>
                  <a:cubicBezTo>
                    <a:pt x="746" y="967"/>
                    <a:pt x="486" y="1022"/>
                    <a:pt x="250" y="1131"/>
                  </a:cubicBezTo>
                  <a:lnTo>
                    <a:pt x="250" y="1131"/>
                  </a:lnTo>
                  <a:cubicBezTo>
                    <a:pt x="261" y="735"/>
                    <a:pt x="178" y="348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9"/>
            <p:cNvSpPr/>
            <p:nvPr/>
          </p:nvSpPr>
          <p:spPr>
            <a:xfrm>
              <a:off x="-601822" y="6248273"/>
              <a:ext cx="45746" cy="39702"/>
            </a:xfrm>
            <a:custGeom>
              <a:avLst/>
              <a:gdLst/>
              <a:ahLst/>
              <a:cxnLst/>
              <a:rect l="l" t="t" r="r" b="b"/>
              <a:pathLst>
                <a:path w="946" h="821" extrusionOk="0">
                  <a:moveTo>
                    <a:pt x="1" y="1"/>
                  </a:moveTo>
                  <a:lnTo>
                    <a:pt x="1" y="1"/>
                  </a:lnTo>
                  <a:cubicBezTo>
                    <a:pt x="100" y="266"/>
                    <a:pt x="150" y="539"/>
                    <a:pt x="150" y="821"/>
                  </a:cubicBezTo>
                  <a:lnTo>
                    <a:pt x="183" y="796"/>
                  </a:lnTo>
                  <a:cubicBezTo>
                    <a:pt x="359" y="667"/>
                    <a:pt x="574" y="544"/>
                    <a:pt x="796" y="544"/>
                  </a:cubicBezTo>
                  <a:cubicBezTo>
                    <a:pt x="845" y="544"/>
                    <a:pt x="895" y="550"/>
                    <a:pt x="945" y="564"/>
                  </a:cubicBezTo>
                  <a:cubicBezTo>
                    <a:pt x="891" y="544"/>
                    <a:pt x="830" y="529"/>
                    <a:pt x="774" y="529"/>
                  </a:cubicBezTo>
                  <a:cubicBezTo>
                    <a:pt x="762" y="529"/>
                    <a:pt x="750" y="529"/>
                    <a:pt x="738" y="531"/>
                  </a:cubicBezTo>
                  <a:cubicBezTo>
                    <a:pt x="536" y="554"/>
                    <a:pt x="349" y="621"/>
                    <a:pt x="189" y="739"/>
                  </a:cubicBezTo>
                  <a:lnTo>
                    <a:pt x="189" y="739"/>
                  </a:lnTo>
                  <a:cubicBezTo>
                    <a:pt x="176" y="486"/>
                    <a:pt x="111" y="22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7" name="Google Shape;4127;p49"/>
          <p:cNvGrpSpPr/>
          <p:nvPr/>
        </p:nvGrpSpPr>
        <p:grpSpPr>
          <a:xfrm>
            <a:off x="4773342" y="-441663"/>
            <a:ext cx="2999500" cy="5767050"/>
            <a:chOff x="4773342" y="-441663"/>
            <a:chExt cx="2999500" cy="5767050"/>
          </a:xfrm>
        </p:grpSpPr>
        <p:sp>
          <p:nvSpPr>
            <p:cNvPr id="4128" name="Google Shape;4128;p49"/>
            <p:cNvSpPr/>
            <p:nvPr/>
          </p:nvSpPr>
          <p:spPr>
            <a:xfrm>
              <a:off x="4773342" y="-441663"/>
              <a:ext cx="2999500" cy="5767050"/>
            </a:xfrm>
            <a:custGeom>
              <a:avLst/>
              <a:gdLst/>
              <a:ahLst/>
              <a:cxnLst/>
              <a:rect l="l" t="t" r="r" b="b"/>
              <a:pathLst>
                <a:path w="119980" h="230682" extrusionOk="0">
                  <a:moveTo>
                    <a:pt x="100912" y="141"/>
                  </a:moveTo>
                  <a:cubicBezTo>
                    <a:pt x="118565" y="903"/>
                    <a:pt x="119454" y="11063"/>
                    <a:pt x="119962" y="18429"/>
                  </a:cubicBezTo>
                  <a:cubicBezTo>
                    <a:pt x="120470" y="25795"/>
                    <a:pt x="109929" y="37225"/>
                    <a:pt x="103960" y="44337"/>
                  </a:cubicBezTo>
                  <a:cubicBezTo>
                    <a:pt x="97991" y="51449"/>
                    <a:pt x="91387" y="55513"/>
                    <a:pt x="84148" y="61101"/>
                  </a:cubicBezTo>
                  <a:cubicBezTo>
                    <a:pt x="76909" y="66689"/>
                    <a:pt x="68273" y="70499"/>
                    <a:pt x="60526" y="77865"/>
                  </a:cubicBezTo>
                  <a:cubicBezTo>
                    <a:pt x="52779" y="85231"/>
                    <a:pt x="42619" y="96788"/>
                    <a:pt x="37666" y="105297"/>
                  </a:cubicBezTo>
                  <a:cubicBezTo>
                    <a:pt x="32713" y="113806"/>
                    <a:pt x="31189" y="121045"/>
                    <a:pt x="30808" y="128919"/>
                  </a:cubicBezTo>
                  <a:cubicBezTo>
                    <a:pt x="30427" y="136793"/>
                    <a:pt x="30808" y="142762"/>
                    <a:pt x="35380" y="152541"/>
                  </a:cubicBezTo>
                  <a:cubicBezTo>
                    <a:pt x="39952" y="162320"/>
                    <a:pt x="48969" y="175147"/>
                    <a:pt x="58240" y="187593"/>
                  </a:cubicBezTo>
                  <a:cubicBezTo>
                    <a:pt x="67511" y="200039"/>
                    <a:pt x="88339" y="220359"/>
                    <a:pt x="91006" y="227217"/>
                  </a:cubicBezTo>
                  <a:cubicBezTo>
                    <a:pt x="93673" y="234075"/>
                    <a:pt x="80846" y="228614"/>
                    <a:pt x="74242" y="228741"/>
                  </a:cubicBezTo>
                  <a:cubicBezTo>
                    <a:pt x="67638" y="228868"/>
                    <a:pt x="62431" y="230392"/>
                    <a:pt x="51382" y="227979"/>
                  </a:cubicBezTo>
                  <a:cubicBezTo>
                    <a:pt x="40333" y="225566"/>
                    <a:pt x="16457" y="229630"/>
                    <a:pt x="7948" y="214263"/>
                  </a:cubicBezTo>
                  <a:cubicBezTo>
                    <a:pt x="-561" y="198896"/>
                    <a:pt x="-434" y="159018"/>
                    <a:pt x="328" y="135777"/>
                  </a:cubicBezTo>
                  <a:cubicBezTo>
                    <a:pt x="1090" y="112536"/>
                    <a:pt x="10234" y="95137"/>
                    <a:pt x="12520" y="74817"/>
                  </a:cubicBezTo>
                  <a:cubicBezTo>
                    <a:pt x="14806" y="54497"/>
                    <a:pt x="-688" y="26303"/>
                    <a:pt x="14044" y="13857"/>
                  </a:cubicBezTo>
                  <a:cubicBezTo>
                    <a:pt x="28776" y="1411"/>
                    <a:pt x="83259" y="-621"/>
                    <a:pt x="100912" y="1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29" name="Google Shape;4129;p49"/>
            <p:cNvGrpSpPr/>
            <p:nvPr/>
          </p:nvGrpSpPr>
          <p:grpSpPr>
            <a:xfrm>
              <a:off x="6697275" y="792619"/>
              <a:ext cx="259680" cy="193237"/>
              <a:chOff x="-2917663" y="5200994"/>
              <a:chExt cx="259680" cy="193237"/>
            </a:xfrm>
          </p:grpSpPr>
          <p:sp>
            <p:nvSpPr>
              <p:cNvPr id="4130" name="Google Shape;4130;p49"/>
              <p:cNvSpPr/>
              <p:nvPr/>
            </p:nvSpPr>
            <p:spPr>
              <a:xfrm>
                <a:off x="-2917663" y="5200994"/>
                <a:ext cx="259680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0" h="3985" extrusionOk="0">
                    <a:moveTo>
                      <a:pt x="504" y="0"/>
                    </a:moveTo>
                    <a:cubicBezTo>
                      <a:pt x="195" y="0"/>
                      <a:pt x="1" y="16"/>
                      <a:pt x="1" y="16"/>
                    </a:cubicBezTo>
                    <a:cubicBezTo>
                      <a:pt x="1" y="16"/>
                      <a:pt x="1384" y="157"/>
                      <a:pt x="2171" y="2038"/>
                    </a:cubicBezTo>
                    <a:cubicBezTo>
                      <a:pt x="2626" y="3123"/>
                      <a:pt x="3356" y="3352"/>
                      <a:pt x="3892" y="3352"/>
                    </a:cubicBezTo>
                    <a:cubicBezTo>
                      <a:pt x="4167" y="3352"/>
                      <a:pt x="4390" y="3292"/>
                      <a:pt x="4500" y="3256"/>
                    </a:cubicBezTo>
                    <a:cubicBezTo>
                      <a:pt x="4765" y="3430"/>
                      <a:pt x="4964" y="3686"/>
                      <a:pt x="5071" y="3985"/>
                    </a:cubicBezTo>
                    <a:lnTo>
                      <a:pt x="5370" y="3819"/>
                    </a:lnTo>
                    <a:cubicBezTo>
                      <a:pt x="5370" y="3819"/>
                      <a:pt x="5038" y="3330"/>
                      <a:pt x="4599" y="3107"/>
                    </a:cubicBezTo>
                    <a:cubicBezTo>
                      <a:pt x="5060" y="275"/>
                      <a:pt x="1790" y="0"/>
                      <a:pt x="5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9"/>
              <p:cNvSpPr/>
              <p:nvPr/>
            </p:nvSpPr>
            <p:spPr>
              <a:xfrm>
                <a:off x="-2837148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73" y="299"/>
                      <a:pt x="1144" y="497"/>
                      <a:pt x="1633" y="696"/>
                    </a:cubicBezTo>
                    <a:cubicBezTo>
                      <a:pt x="2114" y="920"/>
                      <a:pt x="2130" y="1575"/>
                      <a:pt x="2528" y="2047"/>
                    </a:cubicBezTo>
                    <a:cubicBezTo>
                      <a:pt x="2652" y="2155"/>
                      <a:pt x="2810" y="2237"/>
                      <a:pt x="2967" y="2279"/>
                    </a:cubicBezTo>
                    <a:cubicBezTo>
                      <a:pt x="2835" y="705"/>
                      <a:pt x="1277" y="166"/>
                      <a:pt x="1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9"/>
              <p:cNvSpPr/>
              <p:nvPr/>
            </p:nvSpPr>
            <p:spPr>
              <a:xfrm>
                <a:off x="-2817514" y="5287893"/>
                <a:ext cx="62961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476" extrusionOk="0">
                    <a:moveTo>
                      <a:pt x="1" y="0"/>
                    </a:moveTo>
                    <a:cubicBezTo>
                      <a:pt x="34" y="83"/>
                      <a:pt x="67" y="158"/>
                      <a:pt x="100" y="241"/>
                    </a:cubicBezTo>
                    <a:cubicBezTo>
                      <a:pt x="423" y="1003"/>
                      <a:pt x="879" y="1343"/>
                      <a:pt x="1302" y="1475"/>
                    </a:cubicBezTo>
                    <a:cubicBezTo>
                      <a:pt x="979" y="854"/>
                      <a:pt x="829" y="58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9"/>
              <p:cNvSpPr/>
              <p:nvPr/>
            </p:nvSpPr>
            <p:spPr>
              <a:xfrm>
                <a:off x="-2672442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218" y="0"/>
                    </a:moveTo>
                    <a:cubicBezTo>
                      <a:pt x="162" y="0"/>
                      <a:pt x="84" y="38"/>
                      <a:pt x="0" y="195"/>
                    </a:cubicBezTo>
                    <a:cubicBezTo>
                      <a:pt x="29" y="208"/>
                      <a:pt x="59" y="214"/>
                      <a:pt x="89" y="214"/>
                    </a:cubicBezTo>
                    <a:cubicBezTo>
                      <a:pt x="192" y="214"/>
                      <a:pt x="286" y="140"/>
                      <a:pt x="299" y="30"/>
                    </a:cubicBezTo>
                    <a:cubicBezTo>
                      <a:pt x="299" y="30"/>
                      <a:pt x="267" y="0"/>
                      <a:pt x="2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9"/>
              <p:cNvSpPr/>
              <p:nvPr/>
            </p:nvSpPr>
            <p:spPr>
              <a:xfrm>
                <a:off x="-2872787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0" y="1"/>
                    </a:moveTo>
                    <a:cubicBezTo>
                      <a:pt x="92" y="34"/>
                      <a:pt x="315" y="125"/>
                      <a:pt x="406" y="158"/>
                    </a:cubicBezTo>
                    <a:cubicBezTo>
                      <a:pt x="1682" y="747"/>
                      <a:pt x="2718" y="1757"/>
                      <a:pt x="3489" y="2917"/>
                    </a:cubicBezTo>
                    <a:cubicBezTo>
                      <a:pt x="2710" y="1592"/>
                      <a:pt x="1492" y="448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9"/>
              <p:cNvSpPr/>
              <p:nvPr/>
            </p:nvSpPr>
            <p:spPr>
              <a:xfrm>
                <a:off x="-2771430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1161" y="0"/>
                    </a:moveTo>
                    <a:lnTo>
                      <a:pt x="1161" y="0"/>
                    </a:lnTo>
                    <a:cubicBezTo>
                      <a:pt x="1111" y="100"/>
                      <a:pt x="1078" y="199"/>
                      <a:pt x="1061" y="298"/>
                    </a:cubicBezTo>
                    <a:cubicBezTo>
                      <a:pt x="1014" y="596"/>
                      <a:pt x="1049" y="901"/>
                      <a:pt x="1165" y="1179"/>
                    </a:cubicBezTo>
                    <a:lnTo>
                      <a:pt x="1165" y="1179"/>
                    </a:lnTo>
                    <a:cubicBezTo>
                      <a:pt x="879" y="1042"/>
                      <a:pt x="566" y="971"/>
                      <a:pt x="251" y="971"/>
                    </a:cubicBezTo>
                    <a:cubicBezTo>
                      <a:pt x="168" y="971"/>
                      <a:pt x="84" y="976"/>
                      <a:pt x="1" y="986"/>
                    </a:cubicBezTo>
                    <a:cubicBezTo>
                      <a:pt x="26" y="986"/>
                      <a:pt x="51" y="985"/>
                      <a:pt x="77" y="985"/>
                    </a:cubicBezTo>
                    <a:cubicBezTo>
                      <a:pt x="455" y="985"/>
                      <a:pt x="848" y="1042"/>
                      <a:pt x="1186" y="1226"/>
                    </a:cubicBezTo>
                    <a:lnTo>
                      <a:pt x="1186" y="1226"/>
                    </a:lnTo>
                    <a:cubicBezTo>
                      <a:pt x="1186" y="1226"/>
                      <a:pt x="1186" y="1226"/>
                      <a:pt x="1186" y="1226"/>
                    </a:cubicBezTo>
                    <a:lnTo>
                      <a:pt x="1186" y="1226"/>
                    </a:lnTo>
                    <a:lnTo>
                      <a:pt x="1186" y="1226"/>
                    </a:lnTo>
                    <a:cubicBezTo>
                      <a:pt x="1205" y="1237"/>
                      <a:pt x="1224" y="1248"/>
                      <a:pt x="1244" y="1260"/>
                    </a:cubicBezTo>
                    <a:lnTo>
                      <a:pt x="1219" y="1210"/>
                    </a:lnTo>
                    <a:cubicBezTo>
                      <a:pt x="1094" y="928"/>
                      <a:pt x="1045" y="613"/>
                      <a:pt x="1078" y="307"/>
                    </a:cubicBezTo>
                    <a:cubicBezTo>
                      <a:pt x="1094" y="199"/>
                      <a:pt x="1119" y="10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9"/>
              <p:cNvSpPr/>
              <p:nvPr/>
            </p:nvSpPr>
            <p:spPr>
              <a:xfrm>
                <a:off x="-2795850" y="5247031"/>
                <a:ext cx="52903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6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875" y="337"/>
                      <a:pt x="878" y="713"/>
                      <a:pt x="1029" y="1038"/>
                    </a:cubicBezTo>
                    <a:lnTo>
                      <a:pt x="1029" y="1038"/>
                    </a:lnTo>
                    <a:cubicBezTo>
                      <a:pt x="865" y="1005"/>
                      <a:pt x="698" y="988"/>
                      <a:pt x="531" y="988"/>
                    </a:cubicBezTo>
                    <a:cubicBezTo>
                      <a:pt x="352" y="988"/>
                      <a:pt x="174" y="1007"/>
                      <a:pt x="0" y="1044"/>
                    </a:cubicBezTo>
                    <a:cubicBezTo>
                      <a:pt x="140" y="1025"/>
                      <a:pt x="280" y="1016"/>
                      <a:pt x="421" y="1016"/>
                    </a:cubicBezTo>
                    <a:cubicBezTo>
                      <a:pt x="645" y="1016"/>
                      <a:pt x="869" y="1040"/>
                      <a:pt x="1094" y="1086"/>
                    </a:cubicBezTo>
                    <a:lnTo>
                      <a:pt x="1077" y="1053"/>
                    </a:lnTo>
                    <a:cubicBezTo>
                      <a:pt x="961" y="804"/>
                      <a:pt x="920" y="531"/>
                      <a:pt x="953" y="265"/>
                    </a:cubicBezTo>
                    <a:cubicBezTo>
                      <a:pt x="970" y="174"/>
                      <a:pt x="986" y="91"/>
                      <a:pt x="10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9"/>
              <p:cNvSpPr/>
              <p:nvPr/>
            </p:nvSpPr>
            <p:spPr>
              <a:xfrm>
                <a:off x="-281911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738" y="1"/>
                    </a:moveTo>
                    <a:cubicBezTo>
                      <a:pt x="713" y="59"/>
                      <a:pt x="697" y="125"/>
                      <a:pt x="680" y="191"/>
                    </a:cubicBezTo>
                    <a:cubicBezTo>
                      <a:pt x="657" y="372"/>
                      <a:pt x="670" y="568"/>
                      <a:pt x="743" y="743"/>
                    </a:cubicBezTo>
                    <a:lnTo>
                      <a:pt x="743" y="743"/>
                    </a:lnTo>
                    <a:cubicBezTo>
                      <a:pt x="692" y="738"/>
                      <a:pt x="642" y="735"/>
                      <a:pt x="593" y="735"/>
                    </a:cubicBezTo>
                    <a:cubicBezTo>
                      <a:pt x="388" y="735"/>
                      <a:pt x="187" y="779"/>
                      <a:pt x="1" y="863"/>
                    </a:cubicBezTo>
                    <a:cubicBezTo>
                      <a:pt x="184" y="803"/>
                      <a:pt x="376" y="774"/>
                      <a:pt x="567" y="774"/>
                    </a:cubicBezTo>
                    <a:cubicBezTo>
                      <a:pt x="644" y="774"/>
                      <a:pt x="720" y="779"/>
                      <a:pt x="796" y="788"/>
                    </a:cubicBezTo>
                    <a:lnTo>
                      <a:pt x="788" y="755"/>
                    </a:lnTo>
                    <a:cubicBezTo>
                      <a:pt x="680" y="515"/>
                      <a:pt x="664" y="249"/>
                      <a:pt x="7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9"/>
              <p:cNvSpPr/>
              <p:nvPr/>
            </p:nvSpPr>
            <p:spPr>
              <a:xfrm>
                <a:off x="-2840339" y="5213374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407" y="0"/>
                    </a:moveTo>
                    <a:lnTo>
                      <a:pt x="407" y="0"/>
                    </a:lnTo>
                    <a:cubicBezTo>
                      <a:pt x="328" y="157"/>
                      <a:pt x="398" y="342"/>
                      <a:pt x="482" y="488"/>
                    </a:cubicBezTo>
                    <a:lnTo>
                      <a:pt x="482" y="488"/>
                    </a:lnTo>
                    <a:cubicBezTo>
                      <a:pt x="475" y="488"/>
                      <a:pt x="467" y="488"/>
                      <a:pt x="459" y="488"/>
                    </a:cubicBezTo>
                    <a:cubicBezTo>
                      <a:pt x="297" y="488"/>
                      <a:pt x="142" y="521"/>
                      <a:pt x="1" y="580"/>
                    </a:cubicBezTo>
                    <a:lnTo>
                      <a:pt x="1" y="589"/>
                    </a:lnTo>
                    <a:cubicBezTo>
                      <a:pt x="132" y="545"/>
                      <a:pt x="274" y="524"/>
                      <a:pt x="414" y="524"/>
                    </a:cubicBezTo>
                    <a:cubicBezTo>
                      <a:pt x="459" y="524"/>
                      <a:pt x="503" y="527"/>
                      <a:pt x="547" y="531"/>
                    </a:cubicBezTo>
                    <a:lnTo>
                      <a:pt x="523" y="497"/>
                    </a:lnTo>
                    <a:cubicBezTo>
                      <a:pt x="431" y="348"/>
                      <a:pt x="349" y="174"/>
                      <a:pt x="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9"/>
            <p:cNvGrpSpPr/>
            <p:nvPr/>
          </p:nvGrpSpPr>
          <p:grpSpPr>
            <a:xfrm rot="-1235817">
              <a:off x="5111622" y="4685281"/>
              <a:ext cx="260073" cy="193241"/>
              <a:chOff x="-5636176" y="5200994"/>
              <a:chExt cx="260067" cy="193237"/>
            </a:xfrm>
          </p:grpSpPr>
          <p:sp>
            <p:nvSpPr>
              <p:cNvPr id="4140" name="Google Shape;4140;p49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9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9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9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9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9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9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9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9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9" name="Google Shape;4149;p49"/>
            <p:cNvSpPr/>
            <p:nvPr/>
          </p:nvSpPr>
          <p:spPr>
            <a:xfrm>
              <a:off x="5127993" y="101547"/>
              <a:ext cx="39315" cy="33995"/>
            </a:xfrm>
            <a:custGeom>
              <a:avLst/>
              <a:gdLst/>
              <a:ahLst/>
              <a:cxnLst/>
              <a:rect l="l" t="t" r="r" b="b"/>
              <a:pathLst>
                <a:path w="813" h="703" extrusionOk="0">
                  <a:moveTo>
                    <a:pt x="464" y="1"/>
                  </a:moveTo>
                  <a:cubicBezTo>
                    <a:pt x="150" y="1"/>
                    <a:pt x="0" y="382"/>
                    <a:pt x="216" y="597"/>
                  </a:cubicBezTo>
                  <a:cubicBezTo>
                    <a:pt x="289" y="670"/>
                    <a:pt x="377" y="703"/>
                    <a:pt x="464" y="703"/>
                  </a:cubicBezTo>
                  <a:cubicBezTo>
                    <a:pt x="643" y="703"/>
                    <a:pt x="812" y="564"/>
                    <a:pt x="812" y="357"/>
                  </a:cubicBezTo>
                  <a:cubicBezTo>
                    <a:pt x="812" y="158"/>
                    <a:pt x="655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0" name="Google Shape;4150;p49"/>
          <p:cNvSpPr txBox="1">
            <a:spLocks noGrp="1"/>
          </p:cNvSpPr>
          <p:nvPr>
            <p:ph type="title"/>
          </p:nvPr>
        </p:nvSpPr>
        <p:spPr>
          <a:xfrm>
            <a:off x="872382" y="169324"/>
            <a:ext cx="5569228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Embeddings Calculations &amp; Storage</a:t>
            </a:r>
            <a:endParaRPr dirty="0"/>
          </a:p>
        </p:txBody>
      </p:sp>
      <p:sp>
        <p:nvSpPr>
          <p:cNvPr id="4151" name="Google Shape;4151;p49"/>
          <p:cNvSpPr txBox="1">
            <a:spLocks noGrp="1"/>
          </p:cNvSpPr>
          <p:nvPr>
            <p:ph type="subTitle" idx="1"/>
          </p:nvPr>
        </p:nvSpPr>
        <p:spPr>
          <a:xfrm>
            <a:off x="872382" y="2136150"/>
            <a:ext cx="4037700" cy="8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Calculated using the Jina-CLIP model.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Designed to handle multimodal data (text &amp; images).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They are stored in a JSON file.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Indexed by recipe ID.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3" name="Google Shape;5923;p58"/>
          <p:cNvSpPr/>
          <p:nvPr/>
        </p:nvSpPr>
        <p:spPr>
          <a:xfrm>
            <a:off x="824560" y="1664267"/>
            <a:ext cx="2355600" cy="2355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4" name="Google Shape;59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sp>
        <p:nvSpPr>
          <p:cNvPr id="5925" name="Google Shape;5925;p58"/>
          <p:cNvSpPr txBox="1"/>
          <p:nvPr/>
        </p:nvSpPr>
        <p:spPr>
          <a:xfrm>
            <a:off x="4565185" y="1298417"/>
            <a:ext cx="26337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rPr>
              <a:t>Cuisine Distribution</a:t>
            </a:r>
            <a:endParaRPr sz="2300" dirty="0">
              <a:solidFill>
                <a:schemeClr val="dk1"/>
              </a:solidFill>
              <a:latin typeface="Caprasimo"/>
              <a:ea typeface="Caprasimo"/>
              <a:cs typeface="Caprasimo"/>
              <a:sym typeface="Caprasimo"/>
            </a:endParaRPr>
          </a:p>
        </p:txBody>
      </p:sp>
      <p:sp>
        <p:nvSpPr>
          <p:cNvPr id="5928" name="Google Shape;5928;p58"/>
          <p:cNvSpPr txBox="1"/>
          <p:nvPr/>
        </p:nvSpPr>
        <p:spPr>
          <a:xfrm>
            <a:off x="4565184" y="2136617"/>
            <a:ext cx="29639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rPr>
              <a:t>Course Distribution</a:t>
            </a:r>
            <a:endParaRPr sz="2300" dirty="0">
              <a:solidFill>
                <a:schemeClr val="dk1"/>
              </a:solidFill>
              <a:latin typeface="Caprasimo"/>
              <a:ea typeface="Caprasimo"/>
              <a:cs typeface="Caprasimo"/>
              <a:sym typeface="Caprasimo"/>
            </a:endParaRPr>
          </a:p>
        </p:txBody>
      </p:sp>
      <p:sp>
        <p:nvSpPr>
          <p:cNvPr id="5930" name="Google Shape;5930;p58"/>
          <p:cNvSpPr txBox="1"/>
          <p:nvPr/>
        </p:nvSpPr>
        <p:spPr>
          <a:xfrm>
            <a:off x="4565184" y="2974817"/>
            <a:ext cx="27459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rPr>
              <a:t>Diet Distribution</a:t>
            </a:r>
            <a:endParaRPr sz="2300" dirty="0">
              <a:solidFill>
                <a:schemeClr val="dk1"/>
              </a:solidFill>
              <a:latin typeface="Caprasimo"/>
              <a:ea typeface="Caprasimo"/>
              <a:cs typeface="Caprasimo"/>
              <a:sym typeface="Caprasimo"/>
            </a:endParaRPr>
          </a:p>
        </p:txBody>
      </p:sp>
      <p:sp>
        <p:nvSpPr>
          <p:cNvPr id="5932" name="Google Shape;5932;p58"/>
          <p:cNvSpPr txBox="1"/>
          <p:nvPr/>
        </p:nvSpPr>
        <p:spPr>
          <a:xfrm>
            <a:off x="4565184" y="3813017"/>
            <a:ext cx="37542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rPr>
              <a:t>Preparation/Cooking Time Distribution</a:t>
            </a:r>
            <a:endParaRPr sz="2300" dirty="0">
              <a:solidFill>
                <a:schemeClr val="dk1"/>
              </a:solidFill>
              <a:latin typeface="Caprasimo"/>
              <a:ea typeface="Caprasimo"/>
              <a:cs typeface="Caprasimo"/>
              <a:sym typeface="Caprasimo"/>
            </a:endParaRPr>
          </a:p>
        </p:txBody>
      </p:sp>
      <p:sp>
        <p:nvSpPr>
          <p:cNvPr id="5933" name="Google Shape;5933;p58"/>
          <p:cNvSpPr/>
          <p:nvPr/>
        </p:nvSpPr>
        <p:spPr>
          <a:xfrm>
            <a:off x="3750168" y="1245167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4" name="Google Shape;5934;p58"/>
          <p:cNvSpPr/>
          <p:nvPr/>
        </p:nvSpPr>
        <p:spPr>
          <a:xfrm>
            <a:off x="3750168" y="2083367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5" name="Google Shape;5935;p58"/>
          <p:cNvSpPr/>
          <p:nvPr/>
        </p:nvSpPr>
        <p:spPr>
          <a:xfrm>
            <a:off x="3750168" y="2921567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6" name="Google Shape;5936;p58"/>
          <p:cNvSpPr/>
          <p:nvPr/>
        </p:nvSpPr>
        <p:spPr>
          <a:xfrm>
            <a:off x="3750168" y="3759767"/>
            <a:ext cx="734700" cy="73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37" name="Google Shape;5937;p58"/>
          <p:cNvCxnSpPr>
            <a:stCxn id="5923" idx="6"/>
            <a:endCxn id="5933" idx="2"/>
          </p:cNvCxnSpPr>
          <p:nvPr/>
        </p:nvCxnSpPr>
        <p:spPr>
          <a:xfrm rot="10800000" flipH="1">
            <a:off x="3180160" y="1612667"/>
            <a:ext cx="570000" cy="12294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38" name="Google Shape;5938;p58"/>
          <p:cNvCxnSpPr>
            <a:stCxn id="5923" idx="6"/>
            <a:endCxn id="5934" idx="2"/>
          </p:cNvCxnSpPr>
          <p:nvPr/>
        </p:nvCxnSpPr>
        <p:spPr>
          <a:xfrm rot="10800000" flipH="1">
            <a:off x="3180160" y="2450867"/>
            <a:ext cx="570000" cy="3912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39" name="Google Shape;5939;p58"/>
          <p:cNvCxnSpPr>
            <a:stCxn id="5923" idx="6"/>
            <a:endCxn id="5935" idx="2"/>
          </p:cNvCxnSpPr>
          <p:nvPr/>
        </p:nvCxnSpPr>
        <p:spPr>
          <a:xfrm>
            <a:off x="3180160" y="2842067"/>
            <a:ext cx="570000" cy="4470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40" name="Google Shape;5940;p58"/>
          <p:cNvCxnSpPr>
            <a:stCxn id="5923" idx="6"/>
            <a:endCxn id="5936" idx="2"/>
          </p:cNvCxnSpPr>
          <p:nvPr/>
        </p:nvCxnSpPr>
        <p:spPr>
          <a:xfrm>
            <a:off x="3180160" y="2842067"/>
            <a:ext cx="570000" cy="12852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5941" name="Google Shape;5941;p58"/>
          <p:cNvGrpSpPr/>
          <p:nvPr/>
        </p:nvGrpSpPr>
        <p:grpSpPr>
          <a:xfrm>
            <a:off x="3839044" y="2156308"/>
            <a:ext cx="510047" cy="588817"/>
            <a:chOff x="4042676" y="2788806"/>
            <a:chExt cx="322142" cy="371869"/>
          </a:xfrm>
        </p:grpSpPr>
        <p:sp>
          <p:nvSpPr>
            <p:cNvPr id="5942" name="Google Shape;5942;p58"/>
            <p:cNvSpPr/>
            <p:nvPr/>
          </p:nvSpPr>
          <p:spPr>
            <a:xfrm>
              <a:off x="4202026" y="3019372"/>
              <a:ext cx="50143" cy="141302"/>
            </a:xfrm>
            <a:custGeom>
              <a:avLst/>
              <a:gdLst/>
              <a:ahLst/>
              <a:cxnLst/>
              <a:rect l="l" t="t" r="r" b="b"/>
              <a:pathLst>
                <a:path w="2170" h="6115" extrusionOk="0">
                  <a:moveTo>
                    <a:pt x="1093" y="4663"/>
                  </a:moveTo>
                  <a:cubicBezTo>
                    <a:pt x="1485" y="4663"/>
                    <a:pt x="1501" y="5234"/>
                    <a:pt x="1110" y="5250"/>
                  </a:cubicBezTo>
                  <a:lnTo>
                    <a:pt x="1093" y="5250"/>
                  </a:lnTo>
                  <a:cubicBezTo>
                    <a:pt x="686" y="5234"/>
                    <a:pt x="718" y="4663"/>
                    <a:pt x="1093" y="4663"/>
                  </a:cubicBezTo>
                  <a:close/>
                  <a:moveTo>
                    <a:pt x="1" y="0"/>
                  </a:moveTo>
                  <a:lnTo>
                    <a:pt x="1" y="5022"/>
                  </a:lnTo>
                  <a:cubicBezTo>
                    <a:pt x="1" y="5625"/>
                    <a:pt x="490" y="6114"/>
                    <a:pt x="1093" y="6114"/>
                  </a:cubicBezTo>
                  <a:cubicBezTo>
                    <a:pt x="1697" y="6114"/>
                    <a:pt x="2169" y="5625"/>
                    <a:pt x="2169" y="5022"/>
                  </a:cubicBezTo>
                  <a:lnTo>
                    <a:pt x="2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58"/>
            <p:cNvSpPr/>
            <p:nvPr/>
          </p:nvSpPr>
          <p:spPr>
            <a:xfrm>
              <a:off x="4225595" y="3019372"/>
              <a:ext cx="32605" cy="138160"/>
            </a:xfrm>
            <a:custGeom>
              <a:avLst/>
              <a:gdLst/>
              <a:ahLst/>
              <a:cxnLst/>
              <a:rect l="l" t="t" r="r" b="b"/>
              <a:pathLst>
                <a:path w="1411" h="5979" extrusionOk="0">
                  <a:moveTo>
                    <a:pt x="73" y="0"/>
                  </a:moveTo>
                  <a:lnTo>
                    <a:pt x="73" y="4647"/>
                  </a:lnTo>
                  <a:cubicBezTo>
                    <a:pt x="416" y="4679"/>
                    <a:pt x="432" y="5185"/>
                    <a:pt x="90" y="5250"/>
                  </a:cubicBezTo>
                  <a:cubicBezTo>
                    <a:pt x="1" y="5634"/>
                    <a:pt x="301" y="5979"/>
                    <a:pt x="674" y="5979"/>
                  </a:cubicBezTo>
                  <a:cubicBezTo>
                    <a:pt x="712" y="5979"/>
                    <a:pt x="751" y="5975"/>
                    <a:pt x="791" y="5967"/>
                  </a:cubicBezTo>
                  <a:cubicBezTo>
                    <a:pt x="1215" y="5886"/>
                    <a:pt x="1410" y="5381"/>
                    <a:pt x="1149" y="5038"/>
                  </a:cubicBezTo>
                  <a:lnTo>
                    <a:pt x="1149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58"/>
            <p:cNvSpPr/>
            <p:nvPr/>
          </p:nvSpPr>
          <p:spPr>
            <a:xfrm>
              <a:off x="4042676" y="2788806"/>
              <a:ext cx="322142" cy="275488"/>
            </a:xfrm>
            <a:custGeom>
              <a:avLst/>
              <a:gdLst/>
              <a:ahLst/>
              <a:cxnLst/>
              <a:rect l="l" t="t" r="r" b="b"/>
              <a:pathLst>
                <a:path w="13941" h="11922" extrusionOk="0">
                  <a:moveTo>
                    <a:pt x="7973" y="1"/>
                  </a:moveTo>
                  <a:cubicBezTo>
                    <a:pt x="2658" y="1"/>
                    <a:pt x="1" y="6424"/>
                    <a:pt x="3750" y="10174"/>
                  </a:cubicBezTo>
                  <a:cubicBezTo>
                    <a:pt x="4893" y="11316"/>
                    <a:pt x="6413" y="11922"/>
                    <a:pt x="7961" y="11922"/>
                  </a:cubicBezTo>
                  <a:cubicBezTo>
                    <a:pt x="8733" y="11922"/>
                    <a:pt x="9512" y="11771"/>
                    <a:pt x="10255" y="11462"/>
                  </a:cubicBezTo>
                  <a:cubicBezTo>
                    <a:pt x="12489" y="10549"/>
                    <a:pt x="13940" y="8364"/>
                    <a:pt x="13940" y="5951"/>
                  </a:cubicBezTo>
                  <a:cubicBezTo>
                    <a:pt x="13940" y="2658"/>
                    <a:pt x="11266" y="1"/>
                    <a:pt x="79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58"/>
            <p:cNvSpPr/>
            <p:nvPr/>
          </p:nvSpPr>
          <p:spPr>
            <a:xfrm>
              <a:off x="4090347" y="2812144"/>
              <a:ext cx="251479" cy="228764"/>
            </a:xfrm>
            <a:custGeom>
              <a:avLst/>
              <a:gdLst/>
              <a:ahLst/>
              <a:cxnLst/>
              <a:rect l="l" t="t" r="r" b="b"/>
              <a:pathLst>
                <a:path w="10883" h="9900" extrusionOk="0">
                  <a:moveTo>
                    <a:pt x="5906" y="1"/>
                  </a:moveTo>
                  <a:cubicBezTo>
                    <a:pt x="2542" y="1"/>
                    <a:pt x="1" y="3426"/>
                    <a:pt x="1312" y="6751"/>
                  </a:cubicBezTo>
                  <a:cubicBezTo>
                    <a:pt x="2058" y="8666"/>
                    <a:pt x="3891" y="9899"/>
                    <a:pt x="5906" y="9899"/>
                  </a:cubicBezTo>
                  <a:cubicBezTo>
                    <a:pt x="6139" y="9899"/>
                    <a:pt x="6375" y="9883"/>
                    <a:pt x="6611" y="9849"/>
                  </a:cubicBezTo>
                  <a:cubicBezTo>
                    <a:pt x="9057" y="9506"/>
                    <a:pt x="10883" y="7420"/>
                    <a:pt x="10883" y="4941"/>
                  </a:cubicBezTo>
                  <a:cubicBezTo>
                    <a:pt x="10883" y="2480"/>
                    <a:pt x="9057" y="377"/>
                    <a:pt x="6611" y="50"/>
                  </a:cubicBezTo>
                  <a:cubicBezTo>
                    <a:pt x="6373" y="17"/>
                    <a:pt x="6137" y="1"/>
                    <a:pt x="59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58"/>
            <p:cNvSpPr/>
            <p:nvPr/>
          </p:nvSpPr>
          <p:spPr>
            <a:xfrm>
              <a:off x="4144396" y="2813300"/>
              <a:ext cx="197430" cy="226430"/>
            </a:xfrm>
            <a:custGeom>
              <a:avLst/>
              <a:gdLst/>
              <a:ahLst/>
              <a:cxnLst/>
              <a:rect l="l" t="t" r="r" b="b"/>
              <a:pathLst>
                <a:path w="8544" h="9799" extrusionOk="0">
                  <a:moveTo>
                    <a:pt x="4272" y="0"/>
                  </a:moveTo>
                  <a:cubicBezTo>
                    <a:pt x="1810" y="327"/>
                    <a:pt x="1" y="2430"/>
                    <a:pt x="1" y="4891"/>
                  </a:cubicBezTo>
                  <a:cubicBezTo>
                    <a:pt x="1" y="7370"/>
                    <a:pt x="1810" y="9456"/>
                    <a:pt x="4272" y="9799"/>
                  </a:cubicBezTo>
                  <a:cubicBezTo>
                    <a:pt x="6718" y="9456"/>
                    <a:pt x="8544" y="7370"/>
                    <a:pt x="8544" y="4891"/>
                  </a:cubicBezTo>
                  <a:cubicBezTo>
                    <a:pt x="8544" y="2430"/>
                    <a:pt x="6718" y="327"/>
                    <a:pt x="4272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58"/>
            <p:cNvSpPr/>
            <p:nvPr/>
          </p:nvSpPr>
          <p:spPr>
            <a:xfrm>
              <a:off x="4219749" y="2885303"/>
              <a:ext cx="106641" cy="74891"/>
            </a:xfrm>
            <a:custGeom>
              <a:avLst/>
              <a:gdLst/>
              <a:ahLst/>
              <a:cxnLst/>
              <a:rect l="l" t="t" r="r" b="b"/>
              <a:pathLst>
                <a:path w="4615" h="3241" extrusionOk="0">
                  <a:moveTo>
                    <a:pt x="3592" y="0"/>
                  </a:moveTo>
                  <a:cubicBezTo>
                    <a:pt x="3113" y="0"/>
                    <a:pt x="2680" y="414"/>
                    <a:pt x="2755" y="944"/>
                  </a:cubicBezTo>
                  <a:lnTo>
                    <a:pt x="391" y="944"/>
                  </a:lnTo>
                  <a:cubicBezTo>
                    <a:pt x="180" y="944"/>
                    <a:pt x="0" y="1123"/>
                    <a:pt x="0" y="1335"/>
                  </a:cubicBezTo>
                  <a:lnTo>
                    <a:pt x="0" y="1890"/>
                  </a:lnTo>
                  <a:cubicBezTo>
                    <a:pt x="0" y="2118"/>
                    <a:pt x="163" y="2297"/>
                    <a:pt x="391" y="2297"/>
                  </a:cubicBezTo>
                  <a:lnTo>
                    <a:pt x="2755" y="2297"/>
                  </a:lnTo>
                  <a:cubicBezTo>
                    <a:pt x="2680" y="2828"/>
                    <a:pt x="3113" y="3241"/>
                    <a:pt x="3592" y="3241"/>
                  </a:cubicBezTo>
                  <a:cubicBezTo>
                    <a:pt x="3732" y="3241"/>
                    <a:pt x="3875" y="3206"/>
                    <a:pt x="4011" y="3129"/>
                  </a:cubicBezTo>
                  <a:cubicBezTo>
                    <a:pt x="4614" y="2770"/>
                    <a:pt x="4533" y="1873"/>
                    <a:pt x="3897" y="1629"/>
                  </a:cubicBezTo>
                  <a:lnTo>
                    <a:pt x="3897" y="1612"/>
                  </a:lnTo>
                  <a:cubicBezTo>
                    <a:pt x="4533" y="1352"/>
                    <a:pt x="4614" y="471"/>
                    <a:pt x="4011" y="113"/>
                  </a:cubicBezTo>
                  <a:cubicBezTo>
                    <a:pt x="3875" y="35"/>
                    <a:pt x="3732" y="0"/>
                    <a:pt x="3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58"/>
            <p:cNvSpPr/>
            <p:nvPr/>
          </p:nvSpPr>
          <p:spPr>
            <a:xfrm>
              <a:off x="4127828" y="2882599"/>
              <a:ext cx="128108" cy="80275"/>
            </a:xfrm>
            <a:custGeom>
              <a:avLst/>
              <a:gdLst/>
              <a:ahLst/>
              <a:cxnLst/>
              <a:rect l="l" t="t" r="r" b="b"/>
              <a:pathLst>
                <a:path w="5544" h="3474" extrusionOk="0">
                  <a:moveTo>
                    <a:pt x="2205" y="0"/>
                  </a:moveTo>
                  <a:cubicBezTo>
                    <a:pt x="1662" y="0"/>
                    <a:pt x="1137" y="163"/>
                    <a:pt x="701" y="474"/>
                  </a:cubicBezTo>
                  <a:cubicBezTo>
                    <a:pt x="277" y="751"/>
                    <a:pt x="16" y="1224"/>
                    <a:pt x="0" y="1729"/>
                  </a:cubicBezTo>
                  <a:cubicBezTo>
                    <a:pt x="0" y="2691"/>
                    <a:pt x="1011" y="3474"/>
                    <a:pt x="2283" y="3474"/>
                  </a:cubicBezTo>
                  <a:cubicBezTo>
                    <a:pt x="3538" y="3474"/>
                    <a:pt x="5543" y="2594"/>
                    <a:pt x="5543" y="1648"/>
                  </a:cubicBezTo>
                  <a:lnTo>
                    <a:pt x="5527" y="1648"/>
                  </a:lnTo>
                  <a:cubicBezTo>
                    <a:pt x="5527" y="1534"/>
                    <a:pt x="5494" y="1420"/>
                    <a:pt x="5462" y="1322"/>
                  </a:cubicBezTo>
                  <a:cubicBezTo>
                    <a:pt x="5087" y="539"/>
                    <a:pt x="3391" y="1"/>
                    <a:pt x="2283" y="1"/>
                  </a:cubicBezTo>
                  <a:cubicBezTo>
                    <a:pt x="2257" y="1"/>
                    <a:pt x="2231" y="0"/>
                    <a:pt x="2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58"/>
            <p:cNvSpPr/>
            <p:nvPr/>
          </p:nvSpPr>
          <p:spPr>
            <a:xfrm>
              <a:off x="4144396" y="2882252"/>
              <a:ext cx="109645" cy="48988"/>
            </a:xfrm>
            <a:custGeom>
              <a:avLst/>
              <a:gdLst/>
              <a:ahLst/>
              <a:cxnLst/>
              <a:rect l="l" t="t" r="r" b="b"/>
              <a:pathLst>
                <a:path w="4745" h="2120" extrusionOk="0">
                  <a:moveTo>
                    <a:pt x="1566" y="0"/>
                  </a:moveTo>
                  <a:cubicBezTo>
                    <a:pt x="1011" y="0"/>
                    <a:pt x="457" y="163"/>
                    <a:pt x="1" y="489"/>
                  </a:cubicBezTo>
                  <a:cubicBezTo>
                    <a:pt x="82" y="1402"/>
                    <a:pt x="1060" y="2119"/>
                    <a:pt x="2267" y="2119"/>
                  </a:cubicBezTo>
                  <a:cubicBezTo>
                    <a:pt x="3147" y="2071"/>
                    <a:pt x="3995" y="1810"/>
                    <a:pt x="4745" y="1337"/>
                  </a:cubicBezTo>
                  <a:cubicBezTo>
                    <a:pt x="4370" y="538"/>
                    <a:pt x="2674" y="0"/>
                    <a:pt x="156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0" name="Google Shape;5950;p58"/>
          <p:cNvGrpSpPr/>
          <p:nvPr/>
        </p:nvGrpSpPr>
        <p:grpSpPr>
          <a:xfrm>
            <a:off x="3831598" y="1316919"/>
            <a:ext cx="524937" cy="591196"/>
            <a:chOff x="3351369" y="4084374"/>
            <a:chExt cx="331546" cy="373371"/>
          </a:xfrm>
        </p:grpSpPr>
        <p:sp>
          <p:nvSpPr>
            <p:cNvPr id="5951" name="Google Shape;5951;p58"/>
            <p:cNvSpPr/>
            <p:nvPr/>
          </p:nvSpPr>
          <p:spPr>
            <a:xfrm>
              <a:off x="3509979" y="4315310"/>
              <a:ext cx="51645" cy="142435"/>
            </a:xfrm>
            <a:custGeom>
              <a:avLst/>
              <a:gdLst/>
              <a:ahLst/>
              <a:cxnLst/>
              <a:rect l="l" t="t" r="r" b="b"/>
              <a:pathLst>
                <a:path w="2235" h="6164" extrusionOk="0">
                  <a:moveTo>
                    <a:pt x="1142" y="4647"/>
                  </a:moveTo>
                  <a:cubicBezTo>
                    <a:pt x="1517" y="4647"/>
                    <a:pt x="1549" y="5218"/>
                    <a:pt x="1142" y="5234"/>
                  </a:cubicBezTo>
                  <a:lnTo>
                    <a:pt x="1126" y="5234"/>
                  </a:lnTo>
                  <a:cubicBezTo>
                    <a:pt x="734" y="5218"/>
                    <a:pt x="751" y="4647"/>
                    <a:pt x="1142" y="4647"/>
                  </a:cubicBezTo>
                  <a:close/>
                  <a:moveTo>
                    <a:pt x="33" y="1"/>
                  </a:moveTo>
                  <a:lnTo>
                    <a:pt x="33" y="5022"/>
                  </a:lnTo>
                  <a:cubicBezTo>
                    <a:pt x="1" y="5642"/>
                    <a:pt x="490" y="6164"/>
                    <a:pt x="1109" y="6164"/>
                  </a:cubicBezTo>
                  <a:cubicBezTo>
                    <a:pt x="1729" y="6164"/>
                    <a:pt x="2234" y="5642"/>
                    <a:pt x="2202" y="5022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58"/>
            <p:cNvSpPr/>
            <p:nvPr/>
          </p:nvSpPr>
          <p:spPr>
            <a:xfrm>
              <a:off x="3535975" y="4315310"/>
              <a:ext cx="25256" cy="137536"/>
            </a:xfrm>
            <a:custGeom>
              <a:avLst/>
              <a:gdLst/>
              <a:ahLst/>
              <a:cxnLst/>
              <a:rect l="l" t="t" r="r" b="b"/>
              <a:pathLst>
                <a:path w="1093" h="5952" extrusionOk="0">
                  <a:moveTo>
                    <a:pt x="1" y="1"/>
                  </a:moveTo>
                  <a:lnTo>
                    <a:pt x="1" y="4631"/>
                  </a:lnTo>
                  <a:cubicBezTo>
                    <a:pt x="343" y="4664"/>
                    <a:pt x="375" y="5169"/>
                    <a:pt x="17" y="5234"/>
                  </a:cubicBezTo>
                  <a:cubicBezTo>
                    <a:pt x="82" y="5544"/>
                    <a:pt x="278" y="5805"/>
                    <a:pt x="539" y="5952"/>
                  </a:cubicBezTo>
                  <a:cubicBezTo>
                    <a:pt x="881" y="5756"/>
                    <a:pt x="1093" y="5397"/>
                    <a:pt x="1093" y="5022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58"/>
            <p:cNvSpPr/>
            <p:nvPr/>
          </p:nvSpPr>
          <p:spPr>
            <a:xfrm>
              <a:off x="3351369" y="4084374"/>
              <a:ext cx="322511" cy="275788"/>
            </a:xfrm>
            <a:custGeom>
              <a:avLst/>
              <a:gdLst/>
              <a:ahLst/>
              <a:cxnLst/>
              <a:rect l="l" t="t" r="r" b="b"/>
              <a:pathLst>
                <a:path w="13957" h="11935" extrusionOk="0">
                  <a:moveTo>
                    <a:pt x="7990" y="1"/>
                  </a:moveTo>
                  <a:cubicBezTo>
                    <a:pt x="2675" y="1"/>
                    <a:pt x="1" y="6424"/>
                    <a:pt x="3751" y="10191"/>
                  </a:cubicBezTo>
                  <a:cubicBezTo>
                    <a:pt x="4896" y="11325"/>
                    <a:pt x="6429" y="11934"/>
                    <a:pt x="7983" y="11934"/>
                  </a:cubicBezTo>
                  <a:cubicBezTo>
                    <a:pt x="8750" y="11934"/>
                    <a:pt x="9523" y="11786"/>
                    <a:pt x="10256" y="11478"/>
                  </a:cubicBezTo>
                  <a:cubicBezTo>
                    <a:pt x="12489" y="10566"/>
                    <a:pt x="13940" y="8381"/>
                    <a:pt x="13940" y="5968"/>
                  </a:cubicBezTo>
                  <a:lnTo>
                    <a:pt x="13957" y="5968"/>
                  </a:lnTo>
                  <a:cubicBezTo>
                    <a:pt x="13957" y="2675"/>
                    <a:pt x="11283" y="1"/>
                    <a:pt x="7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58"/>
            <p:cNvSpPr/>
            <p:nvPr/>
          </p:nvSpPr>
          <p:spPr>
            <a:xfrm>
              <a:off x="3398994" y="4107412"/>
              <a:ext cx="283922" cy="229226"/>
            </a:xfrm>
            <a:custGeom>
              <a:avLst/>
              <a:gdLst/>
              <a:ahLst/>
              <a:cxnLst/>
              <a:rect l="l" t="t" r="r" b="b"/>
              <a:pathLst>
                <a:path w="12287" h="9920" extrusionOk="0">
                  <a:moveTo>
                    <a:pt x="5928" y="0"/>
                  </a:moveTo>
                  <a:cubicBezTo>
                    <a:pt x="2554" y="0"/>
                    <a:pt x="0" y="3433"/>
                    <a:pt x="1315" y="6764"/>
                  </a:cubicBezTo>
                  <a:cubicBezTo>
                    <a:pt x="2101" y="8798"/>
                    <a:pt x="3999" y="9920"/>
                    <a:pt x="5933" y="9920"/>
                  </a:cubicBezTo>
                  <a:cubicBezTo>
                    <a:pt x="7209" y="9920"/>
                    <a:pt x="8501" y="9431"/>
                    <a:pt x="9499" y="8395"/>
                  </a:cubicBezTo>
                  <a:lnTo>
                    <a:pt x="9515" y="8395"/>
                  </a:lnTo>
                  <a:cubicBezTo>
                    <a:pt x="12287" y="5476"/>
                    <a:pt x="10624" y="618"/>
                    <a:pt x="6613" y="47"/>
                  </a:cubicBezTo>
                  <a:cubicBezTo>
                    <a:pt x="6382" y="16"/>
                    <a:pt x="6153" y="0"/>
                    <a:pt x="5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58"/>
            <p:cNvSpPr/>
            <p:nvPr/>
          </p:nvSpPr>
          <p:spPr>
            <a:xfrm>
              <a:off x="3452719" y="4108868"/>
              <a:ext cx="230197" cy="226823"/>
            </a:xfrm>
            <a:custGeom>
              <a:avLst/>
              <a:gdLst/>
              <a:ahLst/>
              <a:cxnLst/>
              <a:rect l="l" t="t" r="r" b="b"/>
              <a:pathLst>
                <a:path w="9962" h="9816" extrusionOk="0">
                  <a:moveTo>
                    <a:pt x="4272" y="1"/>
                  </a:moveTo>
                  <a:cubicBezTo>
                    <a:pt x="1826" y="343"/>
                    <a:pt x="0" y="2430"/>
                    <a:pt x="0" y="4908"/>
                  </a:cubicBezTo>
                  <a:cubicBezTo>
                    <a:pt x="0" y="7386"/>
                    <a:pt x="1826" y="9473"/>
                    <a:pt x="4272" y="9815"/>
                  </a:cubicBezTo>
                  <a:cubicBezTo>
                    <a:pt x="5381" y="9652"/>
                    <a:pt x="6408" y="9131"/>
                    <a:pt x="7174" y="8332"/>
                  </a:cubicBezTo>
                  <a:cubicBezTo>
                    <a:pt x="9962" y="5430"/>
                    <a:pt x="8283" y="555"/>
                    <a:pt x="4272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58"/>
            <p:cNvSpPr/>
            <p:nvPr/>
          </p:nvSpPr>
          <p:spPr>
            <a:xfrm>
              <a:off x="3453089" y="4142281"/>
              <a:ext cx="154866" cy="145947"/>
            </a:xfrm>
            <a:custGeom>
              <a:avLst/>
              <a:gdLst/>
              <a:ahLst/>
              <a:cxnLst/>
              <a:rect l="l" t="t" r="r" b="b"/>
              <a:pathLst>
                <a:path w="6702" h="6316" extrusionOk="0">
                  <a:moveTo>
                    <a:pt x="2533" y="0"/>
                  </a:moveTo>
                  <a:cubicBezTo>
                    <a:pt x="2086" y="0"/>
                    <a:pt x="1673" y="225"/>
                    <a:pt x="1354" y="544"/>
                  </a:cubicBezTo>
                  <a:cubicBezTo>
                    <a:pt x="1012" y="870"/>
                    <a:pt x="767" y="1277"/>
                    <a:pt x="620" y="1734"/>
                  </a:cubicBezTo>
                  <a:cubicBezTo>
                    <a:pt x="1" y="3739"/>
                    <a:pt x="1615" y="6282"/>
                    <a:pt x="4419" y="6315"/>
                  </a:cubicBezTo>
                  <a:cubicBezTo>
                    <a:pt x="5006" y="6315"/>
                    <a:pt x="5593" y="6168"/>
                    <a:pt x="6115" y="5859"/>
                  </a:cubicBezTo>
                  <a:cubicBezTo>
                    <a:pt x="6424" y="5630"/>
                    <a:pt x="6620" y="5272"/>
                    <a:pt x="6685" y="4897"/>
                  </a:cubicBezTo>
                  <a:lnTo>
                    <a:pt x="6685" y="4848"/>
                  </a:lnTo>
                  <a:cubicBezTo>
                    <a:pt x="6701" y="4424"/>
                    <a:pt x="6359" y="4065"/>
                    <a:pt x="6000" y="3821"/>
                  </a:cubicBezTo>
                  <a:cubicBezTo>
                    <a:pt x="4680" y="2940"/>
                    <a:pt x="4957" y="2174"/>
                    <a:pt x="4240" y="1082"/>
                  </a:cubicBezTo>
                  <a:cubicBezTo>
                    <a:pt x="3914" y="527"/>
                    <a:pt x="3392" y="152"/>
                    <a:pt x="2772" y="22"/>
                  </a:cubicBezTo>
                  <a:cubicBezTo>
                    <a:pt x="2692" y="7"/>
                    <a:pt x="2612" y="0"/>
                    <a:pt x="2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58"/>
            <p:cNvSpPr/>
            <p:nvPr/>
          </p:nvSpPr>
          <p:spPr>
            <a:xfrm>
              <a:off x="3468201" y="4142281"/>
              <a:ext cx="139754" cy="121823"/>
            </a:xfrm>
            <a:custGeom>
              <a:avLst/>
              <a:gdLst/>
              <a:ahLst/>
              <a:cxnLst/>
              <a:rect l="l" t="t" r="r" b="b"/>
              <a:pathLst>
                <a:path w="6048" h="5272" extrusionOk="0">
                  <a:moveTo>
                    <a:pt x="1879" y="0"/>
                  </a:moveTo>
                  <a:cubicBezTo>
                    <a:pt x="1432" y="0"/>
                    <a:pt x="1019" y="225"/>
                    <a:pt x="700" y="544"/>
                  </a:cubicBezTo>
                  <a:cubicBezTo>
                    <a:pt x="667" y="593"/>
                    <a:pt x="651" y="641"/>
                    <a:pt x="635" y="690"/>
                  </a:cubicBezTo>
                  <a:cubicBezTo>
                    <a:pt x="1" y="2770"/>
                    <a:pt x="1716" y="5272"/>
                    <a:pt x="4520" y="5272"/>
                  </a:cubicBezTo>
                  <a:cubicBezTo>
                    <a:pt x="4529" y="5272"/>
                    <a:pt x="4538" y="5272"/>
                    <a:pt x="4548" y="5272"/>
                  </a:cubicBezTo>
                  <a:cubicBezTo>
                    <a:pt x="5053" y="5255"/>
                    <a:pt x="5575" y="5125"/>
                    <a:pt x="6031" y="4897"/>
                  </a:cubicBezTo>
                  <a:lnTo>
                    <a:pt x="6031" y="4848"/>
                  </a:lnTo>
                  <a:cubicBezTo>
                    <a:pt x="6047" y="4424"/>
                    <a:pt x="5705" y="4065"/>
                    <a:pt x="5346" y="3821"/>
                  </a:cubicBezTo>
                  <a:cubicBezTo>
                    <a:pt x="4026" y="2940"/>
                    <a:pt x="4303" y="2174"/>
                    <a:pt x="3586" y="1082"/>
                  </a:cubicBezTo>
                  <a:cubicBezTo>
                    <a:pt x="3260" y="527"/>
                    <a:pt x="2738" y="152"/>
                    <a:pt x="2118" y="22"/>
                  </a:cubicBezTo>
                  <a:cubicBezTo>
                    <a:pt x="2038" y="7"/>
                    <a:pt x="1958" y="0"/>
                    <a:pt x="1879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58"/>
            <p:cNvSpPr/>
            <p:nvPr/>
          </p:nvSpPr>
          <p:spPr>
            <a:xfrm>
              <a:off x="3465520" y="4144292"/>
              <a:ext cx="68583" cy="85151"/>
            </a:xfrm>
            <a:custGeom>
              <a:avLst/>
              <a:gdLst/>
              <a:ahLst/>
              <a:cxnLst/>
              <a:rect l="l" t="t" r="r" b="b"/>
              <a:pathLst>
                <a:path w="2968" h="3685" extrusionOk="0">
                  <a:moveTo>
                    <a:pt x="2528" y="0"/>
                  </a:moveTo>
                  <a:lnTo>
                    <a:pt x="1" y="3098"/>
                  </a:lnTo>
                  <a:cubicBezTo>
                    <a:pt x="33" y="3293"/>
                    <a:pt x="82" y="3489"/>
                    <a:pt x="148" y="3685"/>
                  </a:cubicBezTo>
                  <a:lnTo>
                    <a:pt x="2968" y="228"/>
                  </a:lnTo>
                  <a:cubicBezTo>
                    <a:pt x="2821" y="131"/>
                    <a:pt x="2675" y="65"/>
                    <a:pt x="2528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58"/>
            <p:cNvSpPr/>
            <p:nvPr/>
          </p:nvSpPr>
          <p:spPr>
            <a:xfrm>
              <a:off x="3481349" y="4166891"/>
              <a:ext cx="75377" cy="93816"/>
            </a:xfrm>
            <a:custGeom>
              <a:avLst/>
              <a:gdLst/>
              <a:ahLst/>
              <a:cxnLst/>
              <a:rect l="l" t="t" r="r" b="b"/>
              <a:pathLst>
                <a:path w="3262" h="4060" extrusionOk="0">
                  <a:moveTo>
                    <a:pt x="3000" y="0"/>
                  </a:moveTo>
                  <a:lnTo>
                    <a:pt x="3000" y="17"/>
                  </a:lnTo>
                  <a:lnTo>
                    <a:pt x="1" y="3685"/>
                  </a:lnTo>
                  <a:cubicBezTo>
                    <a:pt x="98" y="3815"/>
                    <a:pt x="196" y="3946"/>
                    <a:pt x="310" y="4060"/>
                  </a:cubicBezTo>
                  <a:lnTo>
                    <a:pt x="3261" y="457"/>
                  </a:lnTo>
                  <a:cubicBezTo>
                    <a:pt x="3180" y="310"/>
                    <a:pt x="3098" y="147"/>
                    <a:pt x="3000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58"/>
            <p:cNvSpPr/>
            <p:nvPr/>
          </p:nvSpPr>
          <p:spPr>
            <a:xfrm>
              <a:off x="3506975" y="4201922"/>
              <a:ext cx="65556" cy="78381"/>
            </a:xfrm>
            <a:custGeom>
              <a:avLst/>
              <a:gdLst/>
              <a:ahLst/>
              <a:cxnLst/>
              <a:rect l="l" t="t" r="r" b="b"/>
              <a:pathLst>
                <a:path w="2837" h="3392" extrusionOk="0">
                  <a:moveTo>
                    <a:pt x="2576" y="1"/>
                  </a:moveTo>
                  <a:lnTo>
                    <a:pt x="0" y="3163"/>
                  </a:lnTo>
                  <a:cubicBezTo>
                    <a:pt x="131" y="3245"/>
                    <a:pt x="294" y="3326"/>
                    <a:pt x="440" y="3392"/>
                  </a:cubicBezTo>
                  <a:lnTo>
                    <a:pt x="2837" y="457"/>
                  </a:lnTo>
                  <a:cubicBezTo>
                    <a:pt x="2739" y="327"/>
                    <a:pt x="2641" y="164"/>
                    <a:pt x="2576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58"/>
            <p:cNvSpPr/>
            <p:nvPr/>
          </p:nvSpPr>
          <p:spPr>
            <a:xfrm>
              <a:off x="3541244" y="4228680"/>
              <a:ext cx="56914" cy="59548"/>
            </a:xfrm>
            <a:custGeom>
              <a:avLst/>
              <a:gdLst/>
              <a:ahLst/>
              <a:cxnLst/>
              <a:rect l="l" t="t" r="r" b="b"/>
              <a:pathLst>
                <a:path w="2463" h="2577" extrusionOk="0">
                  <a:moveTo>
                    <a:pt x="2071" y="0"/>
                  </a:moveTo>
                  <a:lnTo>
                    <a:pt x="1" y="2527"/>
                  </a:lnTo>
                  <a:cubicBezTo>
                    <a:pt x="196" y="2543"/>
                    <a:pt x="408" y="2560"/>
                    <a:pt x="604" y="2576"/>
                  </a:cubicBezTo>
                  <a:lnTo>
                    <a:pt x="2463" y="294"/>
                  </a:lnTo>
                  <a:cubicBezTo>
                    <a:pt x="2365" y="212"/>
                    <a:pt x="2267" y="147"/>
                    <a:pt x="2169" y="82"/>
                  </a:cubicBezTo>
                  <a:lnTo>
                    <a:pt x="2071" y="0"/>
                  </a:ln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62" name="Google Shape;5962;p58"/>
          <p:cNvGrpSpPr/>
          <p:nvPr/>
        </p:nvGrpSpPr>
        <p:grpSpPr>
          <a:xfrm>
            <a:off x="3829513" y="2993319"/>
            <a:ext cx="529108" cy="591196"/>
            <a:chOff x="2660085" y="4084374"/>
            <a:chExt cx="334181" cy="373371"/>
          </a:xfrm>
        </p:grpSpPr>
        <p:sp>
          <p:nvSpPr>
            <p:cNvPr id="5963" name="Google Shape;5963;p58"/>
            <p:cNvSpPr/>
            <p:nvPr/>
          </p:nvSpPr>
          <p:spPr>
            <a:xfrm>
              <a:off x="2818672" y="4315310"/>
              <a:ext cx="51645" cy="142435"/>
            </a:xfrm>
            <a:custGeom>
              <a:avLst/>
              <a:gdLst/>
              <a:ahLst/>
              <a:cxnLst/>
              <a:rect l="l" t="t" r="r" b="b"/>
              <a:pathLst>
                <a:path w="2235" h="6164" extrusionOk="0">
                  <a:moveTo>
                    <a:pt x="1126" y="4647"/>
                  </a:moveTo>
                  <a:cubicBezTo>
                    <a:pt x="1501" y="4647"/>
                    <a:pt x="1533" y="5218"/>
                    <a:pt x="1142" y="5234"/>
                  </a:cubicBezTo>
                  <a:lnTo>
                    <a:pt x="1109" y="5234"/>
                  </a:lnTo>
                  <a:cubicBezTo>
                    <a:pt x="718" y="5218"/>
                    <a:pt x="734" y="4647"/>
                    <a:pt x="1126" y="4647"/>
                  </a:cubicBezTo>
                  <a:close/>
                  <a:moveTo>
                    <a:pt x="33" y="1"/>
                  </a:moveTo>
                  <a:lnTo>
                    <a:pt x="33" y="5022"/>
                  </a:lnTo>
                  <a:cubicBezTo>
                    <a:pt x="1" y="5642"/>
                    <a:pt x="490" y="6164"/>
                    <a:pt x="1109" y="6164"/>
                  </a:cubicBezTo>
                  <a:cubicBezTo>
                    <a:pt x="1729" y="6164"/>
                    <a:pt x="2234" y="5642"/>
                    <a:pt x="2202" y="5022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58"/>
            <p:cNvSpPr/>
            <p:nvPr/>
          </p:nvSpPr>
          <p:spPr>
            <a:xfrm>
              <a:off x="2844298" y="4315310"/>
              <a:ext cx="25256" cy="137536"/>
            </a:xfrm>
            <a:custGeom>
              <a:avLst/>
              <a:gdLst/>
              <a:ahLst/>
              <a:cxnLst/>
              <a:rect l="l" t="t" r="r" b="b"/>
              <a:pathLst>
                <a:path w="1093" h="5952" extrusionOk="0">
                  <a:moveTo>
                    <a:pt x="0" y="1"/>
                  </a:moveTo>
                  <a:lnTo>
                    <a:pt x="0" y="4631"/>
                  </a:lnTo>
                  <a:cubicBezTo>
                    <a:pt x="359" y="4664"/>
                    <a:pt x="375" y="5169"/>
                    <a:pt x="33" y="5234"/>
                  </a:cubicBezTo>
                  <a:cubicBezTo>
                    <a:pt x="82" y="5544"/>
                    <a:pt x="278" y="5805"/>
                    <a:pt x="555" y="5952"/>
                  </a:cubicBezTo>
                  <a:cubicBezTo>
                    <a:pt x="881" y="5756"/>
                    <a:pt x="1093" y="5397"/>
                    <a:pt x="1093" y="5022"/>
                  </a:cubicBezTo>
                  <a:lnTo>
                    <a:pt x="1093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58"/>
            <p:cNvSpPr/>
            <p:nvPr/>
          </p:nvSpPr>
          <p:spPr>
            <a:xfrm>
              <a:off x="2660085" y="4084374"/>
              <a:ext cx="322119" cy="275788"/>
            </a:xfrm>
            <a:custGeom>
              <a:avLst/>
              <a:gdLst/>
              <a:ahLst/>
              <a:cxnLst/>
              <a:rect l="l" t="t" r="r" b="b"/>
              <a:pathLst>
                <a:path w="13940" h="11935" extrusionOk="0">
                  <a:moveTo>
                    <a:pt x="7972" y="1"/>
                  </a:moveTo>
                  <a:cubicBezTo>
                    <a:pt x="2658" y="1"/>
                    <a:pt x="0" y="6424"/>
                    <a:pt x="3750" y="10191"/>
                  </a:cubicBezTo>
                  <a:cubicBezTo>
                    <a:pt x="4896" y="11325"/>
                    <a:pt x="6421" y="11934"/>
                    <a:pt x="7975" y="11934"/>
                  </a:cubicBezTo>
                  <a:cubicBezTo>
                    <a:pt x="8742" y="11934"/>
                    <a:pt x="9516" y="11786"/>
                    <a:pt x="10255" y="11478"/>
                  </a:cubicBezTo>
                  <a:cubicBezTo>
                    <a:pt x="12488" y="10549"/>
                    <a:pt x="13939" y="8381"/>
                    <a:pt x="13939" y="5968"/>
                  </a:cubicBezTo>
                  <a:cubicBezTo>
                    <a:pt x="13939" y="2675"/>
                    <a:pt x="11266" y="1"/>
                    <a:pt x="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58"/>
            <p:cNvSpPr/>
            <p:nvPr/>
          </p:nvSpPr>
          <p:spPr>
            <a:xfrm>
              <a:off x="2707710" y="4107735"/>
              <a:ext cx="286556" cy="229018"/>
            </a:xfrm>
            <a:custGeom>
              <a:avLst/>
              <a:gdLst/>
              <a:ahLst/>
              <a:cxnLst/>
              <a:rect l="l" t="t" r="r" b="b"/>
              <a:pathLst>
                <a:path w="12401" h="9911" extrusionOk="0">
                  <a:moveTo>
                    <a:pt x="5894" y="0"/>
                  </a:moveTo>
                  <a:cubicBezTo>
                    <a:pt x="2518" y="0"/>
                    <a:pt x="0" y="3455"/>
                    <a:pt x="1298" y="6767"/>
                  </a:cubicBezTo>
                  <a:cubicBezTo>
                    <a:pt x="2046" y="8688"/>
                    <a:pt x="3903" y="9910"/>
                    <a:pt x="5918" y="9910"/>
                  </a:cubicBezTo>
                  <a:cubicBezTo>
                    <a:pt x="6143" y="9910"/>
                    <a:pt x="6369" y="9895"/>
                    <a:pt x="6596" y="9864"/>
                  </a:cubicBezTo>
                  <a:cubicBezTo>
                    <a:pt x="10982" y="9261"/>
                    <a:pt x="12400" y="3653"/>
                    <a:pt x="8911" y="1012"/>
                  </a:cubicBezTo>
                  <a:cubicBezTo>
                    <a:pt x="8243" y="506"/>
                    <a:pt x="7444" y="164"/>
                    <a:pt x="6596" y="50"/>
                  </a:cubicBezTo>
                  <a:cubicBezTo>
                    <a:pt x="6359" y="16"/>
                    <a:pt x="6124" y="0"/>
                    <a:pt x="5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58"/>
            <p:cNvSpPr/>
            <p:nvPr/>
          </p:nvSpPr>
          <p:spPr>
            <a:xfrm>
              <a:off x="2761412" y="4108868"/>
              <a:ext cx="232854" cy="226823"/>
            </a:xfrm>
            <a:custGeom>
              <a:avLst/>
              <a:gdLst/>
              <a:ahLst/>
              <a:cxnLst/>
              <a:rect l="l" t="t" r="r" b="b"/>
              <a:pathLst>
                <a:path w="10077" h="9816" extrusionOk="0">
                  <a:moveTo>
                    <a:pt x="4272" y="1"/>
                  </a:moveTo>
                  <a:cubicBezTo>
                    <a:pt x="1827" y="343"/>
                    <a:pt x="1" y="2430"/>
                    <a:pt x="1" y="4908"/>
                  </a:cubicBezTo>
                  <a:cubicBezTo>
                    <a:pt x="1" y="7386"/>
                    <a:pt x="1827" y="9473"/>
                    <a:pt x="4272" y="9815"/>
                  </a:cubicBezTo>
                  <a:cubicBezTo>
                    <a:pt x="8658" y="9212"/>
                    <a:pt x="10076" y="3604"/>
                    <a:pt x="6587" y="963"/>
                  </a:cubicBezTo>
                  <a:cubicBezTo>
                    <a:pt x="5919" y="457"/>
                    <a:pt x="5120" y="115"/>
                    <a:pt x="4272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58"/>
            <p:cNvSpPr/>
            <p:nvPr/>
          </p:nvSpPr>
          <p:spPr>
            <a:xfrm>
              <a:off x="2753879" y="4152656"/>
              <a:ext cx="175871" cy="137074"/>
            </a:xfrm>
            <a:custGeom>
              <a:avLst/>
              <a:gdLst/>
              <a:ahLst/>
              <a:cxnLst/>
              <a:rect l="l" t="t" r="r" b="b"/>
              <a:pathLst>
                <a:path w="7611" h="5932" extrusionOk="0">
                  <a:moveTo>
                    <a:pt x="1967" y="0"/>
                  </a:moveTo>
                  <a:cubicBezTo>
                    <a:pt x="1791" y="0"/>
                    <a:pt x="1616" y="27"/>
                    <a:pt x="1435" y="95"/>
                  </a:cubicBezTo>
                  <a:cubicBezTo>
                    <a:pt x="588" y="404"/>
                    <a:pt x="767" y="1285"/>
                    <a:pt x="620" y="1986"/>
                  </a:cubicBezTo>
                  <a:cubicBezTo>
                    <a:pt x="490" y="2589"/>
                    <a:pt x="1" y="3029"/>
                    <a:pt x="1" y="3681"/>
                  </a:cubicBezTo>
                  <a:cubicBezTo>
                    <a:pt x="1" y="4643"/>
                    <a:pt x="881" y="5621"/>
                    <a:pt x="1778" y="5866"/>
                  </a:cubicBezTo>
                  <a:cubicBezTo>
                    <a:pt x="1930" y="5910"/>
                    <a:pt x="2089" y="5931"/>
                    <a:pt x="2251" y="5931"/>
                  </a:cubicBezTo>
                  <a:cubicBezTo>
                    <a:pt x="2332" y="5931"/>
                    <a:pt x="2414" y="5926"/>
                    <a:pt x="2495" y="5915"/>
                  </a:cubicBezTo>
                  <a:cubicBezTo>
                    <a:pt x="2951" y="5818"/>
                    <a:pt x="3383" y="5488"/>
                    <a:pt x="3831" y="5488"/>
                  </a:cubicBezTo>
                  <a:cubicBezTo>
                    <a:pt x="3912" y="5488"/>
                    <a:pt x="3994" y="5499"/>
                    <a:pt x="4076" y="5524"/>
                  </a:cubicBezTo>
                  <a:cubicBezTo>
                    <a:pt x="4085" y="5524"/>
                    <a:pt x="4733" y="5878"/>
                    <a:pt x="5409" y="5878"/>
                  </a:cubicBezTo>
                  <a:cubicBezTo>
                    <a:pt x="6007" y="5878"/>
                    <a:pt x="6626" y="5602"/>
                    <a:pt x="6848" y="4562"/>
                  </a:cubicBezTo>
                  <a:cubicBezTo>
                    <a:pt x="6978" y="4007"/>
                    <a:pt x="6750" y="3355"/>
                    <a:pt x="7060" y="2850"/>
                  </a:cubicBezTo>
                  <a:cubicBezTo>
                    <a:pt x="7272" y="2475"/>
                    <a:pt x="7533" y="2214"/>
                    <a:pt x="7565" y="1741"/>
                  </a:cubicBezTo>
                  <a:cubicBezTo>
                    <a:pt x="7610" y="945"/>
                    <a:pt x="6991" y="25"/>
                    <a:pt x="6193" y="25"/>
                  </a:cubicBezTo>
                  <a:cubicBezTo>
                    <a:pt x="6124" y="25"/>
                    <a:pt x="6055" y="32"/>
                    <a:pt x="5984" y="46"/>
                  </a:cubicBezTo>
                  <a:cubicBezTo>
                    <a:pt x="5691" y="95"/>
                    <a:pt x="5413" y="209"/>
                    <a:pt x="5136" y="290"/>
                  </a:cubicBezTo>
                  <a:cubicBezTo>
                    <a:pt x="4819" y="379"/>
                    <a:pt x="4530" y="413"/>
                    <a:pt x="4262" y="413"/>
                  </a:cubicBezTo>
                  <a:cubicBezTo>
                    <a:pt x="3331" y="413"/>
                    <a:pt x="2653" y="0"/>
                    <a:pt x="1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58"/>
            <p:cNvSpPr/>
            <p:nvPr/>
          </p:nvSpPr>
          <p:spPr>
            <a:xfrm>
              <a:off x="2782139" y="4171489"/>
              <a:ext cx="146571" cy="118241"/>
            </a:xfrm>
            <a:custGeom>
              <a:avLst/>
              <a:gdLst/>
              <a:ahLst/>
              <a:cxnLst/>
              <a:rect l="l" t="t" r="r" b="b"/>
              <a:pathLst>
                <a:path w="6343" h="5117" extrusionOk="0">
                  <a:moveTo>
                    <a:pt x="1966" y="1"/>
                  </a:moveTo>
                  <a:cubicBezTo>
                    <a:pt x="1791" y="1"/>
                    <a:pt x="1616" y="27"/>
                    <a:pt x="1435" y="95"/>
                  </a:cubicBezTo>
                  <a:cubicBezTo>
                    <a:pt x="587" y="405"/>
                    <a:pt x="750" y="1285"/>
                    <a:pt x="604" y="1986"/>
                  </a:cubicBezTo>
                  <a:cubicBezTo>
                    <a:pt x="489" y="2589"/>
                    <a:pt x="0" y="3029"/>
                    <a:pt x="0" y="3682"/>
                  </a:cubicBezTo>
                  <a:cubicBezTo>
                    <a:pt x="17" y="4187"/>
                    <a:pt x="212" y="4676"/>
                    <a:pt x="555" y="5051"/>
                  </a:cubicBezTo>
                  <a:cubicBezTo>
                    <a:pt x="707" y="5095"/>
                    <a:pt x="866" y="5116"/>
                    <a:pt x="1028" y="5116"/>
                  </a:cubicBezTo>
                  <a:cubicBezTo>
                    <a:pt x="1109" y="5116"/>
                    <a:pt x="1191" y="5111"/>
                    <a:pt x="1272" y="5100"/>
                  </a:cubicBezTo>
                  <a:cubicBezTo>
                    <a:pt x="1728" y="5003"/>
                    <a:pt x="2160" y="4673"/>
                    <a:pt x="2608" y="4673"/>
                  </a:cubicBezTo>
                  <a:cubicBezTo>
                    <a:pt x="2689" y="4673"/>
                    <a:pt x="2771" y="4684"/>
                    <a:pt x="2853" y="4709"/>
                  </a:cubicBezTo>
                  <a:cubicBezTo>
                    <a:pt x="2862" y="4709"/>
                    <a:pt x="3510" y="5063"/>
                    <a:pt x="4186" y="5063"/>
                  </a:cubicBezTo>
                  <a:cubicBezTo>
                    <a:pt x="4784" y="5063"/>
                    <a:pt x="5403" y="4787"/>
                    <a:pt x="5625" y="3747"/>
                  </a:cubicBezTo>
                  <a:cubicBezTo>
                    <a:pt x="5755" y="3192"/>
                    <a:pt x="5527" y="2540"/>
                    <a:pt x="5837" y="2035"/>
                  </a:cubicBezTo>
                  <a:cubicBezTo>
                    <a:pt x="6049" y="1660"/>
                    <a:pt x="6310" y="1399"/>
                    <a:pt x="6342" y="926"/>
                  </a:cubicBezTo>
                  <a:cubicBezTo>
                    <a:pt x="6342" y="617"/>
                    <a:pt x="6277" y="307"/>
                    <a:pt x="6130" y="30"/>
                  </a:cubicBezTo>
                  <a:cubicBezTo>
                    <a:pt x="6082" y="30"/>
                    <a:pt x="6033" y="30"/>
                    <a:pt x="5984" y="46"/>
                  </a:cubicBezTo>
                  <a:cubicBezTo>
                    <a:pt x="5690" y="95"/>
                    <a:pt x="5413" y="209"/>
                    <a:pt x="5136" y="290"/>
                  </a:cubicBezTo>
                  <a:cubicBezTo>
                    <a:pt x="4819" y="379"/>
                    <a:pt x="4530" y="413"/>
                    <a:pt x="4261" y="413"/>
                  </a:cubicBezTo>
                  <a:cubicBezTo>
                    <a:pt x="3331" y="413"/>
                    <a:pt x="2653" y="1"/>
                    <a:pt x="1966" y="1"/>
                  </a:cubicBezTo>
                  <a:close/>
                </a:path>
              </a:pathLst>
            </a:custGeom>
            <a:solidFill>
              <a:srgbClr val="D2955C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58"/>
            <p:cNvSpPr/>
            <p:nvPr/>
          </p:nvSpPr>
          <p:spPr>
            <a:xfrm>
              <a:off x="2806633" y="4187156"/>
              <a:ext cx="66688" cy="66781"/>
            </a:xfrm>
            <a:custGeom>
              <a:avLst/>
              <a:gdLst/>
              <a:ahLst/>
              <a:cxnLst/>
              <a:rect l="l" t="t" r="r" b="b"/>
              <a:pathLst>
                <a:path w="2886" h="2890" extrusionOk="0">
                  <a:moveTo>
                    <a:pt x="1506" y="1"/>
                  </a:moveTo>
                  <a:cubicBezTo>
                    <a:pt x="1482" y="1"/>
                    <a:pt x="1458" y="2"/>
                    <a:pt x="1435" y="4"/>
                  </a:cubicBezTo>
                  <a:cubicBezTo>
                    <a:pt x="636" y="4"/>
                    <a:pt x="0" y="640"/>
                    <a:pt x="0" y="1438"/>
                  </a:cubicBezTo>
                  <a:cubicBezTo>
                    <a:pt x="0" y="2237"/>
                    <a:pt x="636" y="2889"/>
                    <a:pt x="1435" y="2889"/>
                  </a:cubicBezTo>
                  <a:cubicBezTo>
                    <a:pt x="1614" y="2889"/>
                    <a:pt x="1793" y="2857"/>
                    <a:pt x="1973" y="2792"/>
                  </a:cubicBezTo>
                  <a:cubicBezTo>
                    <a:pt x="2527" y="2563"/>
                    <a:pt x="2886" y="2025"/>
                    <a:pt x="2886" y="1438"/>
                  </a:cubicBezTo>
                  <a:cubicBezTo>
                    <a:pt x="2886" y="852"/>
                    <a:pt x="2527" y="314"/>
                    <a:pt x="1973" y="102"/>
                  </a:cubicBezTo>
                  <a:cubicBezTo>
                    <a:pt x="1817" y="45"/>
                    <a:pt x="1661" y="1"/>
                    <a:pt x="15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58"/>
            <p:cNvSpPr/>
            <p:nvPr/>
          </p:nvSpPr>
          <p:spPr>
            <a:xfrm>
              <a:off x="2823964" y="4189490"/>
              <a:ext cx="49358" cy="62182"/>
            </a:xfrm>
            <a:custGeom>
              <a:avLst/>
              <a:gdLst/>
              <a:ahLst/>
              <a:cxnLst/>
              <a:rect l="l" t="t" r="r" b="b"/>
              <a:pathLst>
                <a:path w="2136" h="2691" extrusionOk="0">
                  <a:moveTo>
                    <a:pt x="1223" y="1"/>
                  </a:moveTo>
                  <a:cubicBezTo>
                    <a:pt x="0" y="473"/>
                    <a:pt x="0" y="2202"/>
                    <a:pt x="1223" y="2691"/>
                  </a:cubicBezTo>
                  <a:cubicBezTo>
                    <a:pt x="1777" y="2462"/>
                    <a:pt x="2136" y="1924"/>
                    <a:pt x="2136" y="1337"/>
                  </a:cubicBezTo>
                  <a:cubicBezTo>
                    <a:pt x="2136" y="751"/>
                    <a:pt x="1777" y="213"/>
                    <a:pt x="122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2" name="Google Shape;5972;p58"/>
          <p:cNvGrpSpPr/>
          <p:nvPr/>
        </p:nvGrpSpPr>
        <p:grpSpPr>
          <a:xfrm>
            <a:off x="3831598" y="3832434"/>
            <a:ext cx="524937" cy="589366"/>
            <a:chOff x="1968778" y="3436416"/>
            <a:chExt cx="331546" cy="372216"/>
          </a:xfrm>
        </p:grpSpPr>
        <p:sp>
          <p:nvSpPr>
            <p:cNvPr id="5973" name="Google Shape;5973;p58"/>
            <p:cNvSpPr/>
            <p:nvPr/>
          </p:nvSpPr>
          <p:spPr>
            <a:xfrm>
              <a:off x="2128128" y="3667353"/>
              <a:ext cx="50120" cy="141279"/>
            </a:xfrm>
            <a:custGeom>
              <a:avLst/>
              <a:gdLst/>
              <a:ahLst/>
              <a:cxnLst/>
              <a:rect l="l" t="t" r="r" b="b"/>
              <a:pathLst>
                <a:path w="2169" h="6114" extrusionOk="0">
                  <a:moveTo>
                    <a:pt x="1093" y="4581"/>
                  </a:moveTo>
                  <a:cubicBezTo>
                    <a:pt x="1517" y="4581"/>
                    <a:pt x="1549" y="5234"/>
                    <a:pt x="1109" y="5250"/>
                  </a:cubicBezTo>
                  <a:lnTo>
                    <a:pt x="1077" y="5250"/>
                  </a:lnTo>
                  <a:cubicBezTo>
                    <a:pt x="636" y="5234"/>
                    <a:pt x="669" y="4581"/>
                    <a:pt x="1093" y="4581"/>
                  </a:cubicBezTo>
                  <a:close/>
                  <a:moveTo>
                    <a:pt x="1" y="0"/>
                  </a:moveTo>
                  <a:lnTo>
                    <a:pt x="1" y="5022"/>
                  </a:lnTo>
                  <a:cubicBezTo>
                    <a:pt x="1" y="5625"/>
                    <a:pt x="473" y="6114"/>
                    <a:pt x="1077" y="6114"/>
                  </a:cubicBezTo>
                  <a:cubicBezTo>
                    <a:pt x="1680" y="6114"/>
                    <a:pt x="2169" y="5625"/>
                    <a:pt x="2169" y="5022"/>
                  </a:cubicBezTo>
                  <a:lnTo>
                    <a:pt x="2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58"/>
            <p:cNvSpPr/>
            <p:nvPr/>
          </p:nvSpPr>
          <p:spPr>
            <a:xfrm>
              <a:off x="2152991" y="3667353"/>
              <a:ext cx="25256" cy="137906"/>
            </a:xfrm>
            <a:custGeom>
              <a:avLst/>
              <a:gdLst/>
              <a:ahLst/>
              <a:cxnLst/>
              <a:rect l="l" t="t" r="r" b="b"/>
              <a:pathLst>
                <a:path w="1093" h="5968" extrusionOk="0">
                  <a:moveTo>
                    <a:pt x="1" y="0"/>
                  </a:moveTo>
                  <a:lnTo>
                    <a:pt x="1" y="4630"/>
                  </a:lnTo>
                  <a:cubicBezTo>
                    <a:pt x="343" y="4663"/>
                    <a:pt x="376" y="5168"/>
                    <a:pt x="17" y="5234"/>
                  </a:cubicBezTo>
                  <a:cubicBezTo>
                    <a:pt x="82" y="5543"/>
                    <a:pt x="278" y="5804"/>
                    <a:pt x="539" y="5967"/>
                  </a:cubicBezTo>
                  <a:cubicBezTo>
                    <a:pt x="881" y="5772"/>
                    <a:pt x="1093" y="5413"/>
                    <a:pt x="1093" y="5022"/>
                  </a:cubicBezTo>
                  <a:lnTo>
                    <a:pt x="1093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58"/>
            <p:cNvSpPr/>
            <p:nvPr/>
          </p:nvSpPr>
          <p:spPr>
            <a:xfrm>
              <a:off x="1968778" y="3436416"/>
              <a:ext cx="322119" cy="275857"/>
            </a:xfrm>
            <a:custGeom>
              <a:avLst/>
              <a:gdLst/>
              <a:ahLst/>
              <a:cxnLst/>
              <a:rect l="l" t="t" r="r" b="b"/>
              <a:pathLst>
                <a:path w="13940" h="11938" extrusionOk="0">
                  <a:moveTo>
                    <a:pt x="7973" y="0"/>
                  </a:moveTo>
                  <a:cubicBezTo>
                    <a:pt x="2658" y="0"/>
                    <a:pt x="0" y="6424"/>
                    <a:pt x="3750" y="10190"/>
                  </a:cubicBezTo>
                  <a:cubicBezTo>
                    <a:pt x="4892" y="11332"/>
                    <a:pt x="6412" y="11937"/>
                    <a:pt x="7961" y="11937"/>
                  </a:cubicBezTo>
                  <a:cubicBezTo>
                    <a:pt x="8733" y="11937"/>
                    <a:pt x="9512" y="11787"/>
                    <a:pt x="10255" y="11478"/>
                  </a:cubicBezTo>
                  <a:cubicBezTo>
                    <a:pt x="12489" y="10565"/>
                    <a:pt x="13940" y="8380"/>
                    <a:pt x="13940" y="5967"/>
                  </a:cubicBezTo>
                  <a:cubicBezTo>
                    <a:pt x="13940" y="2674"/>
                    <a:pt x="11266" y="0"/>
                    <a:pt x="7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58"/>
            <p:cNvSpPr/>
            <p:nvPr/>
          </p:nvSpPr>
          <p:spPr>
            <a:xfrm>
              <a:off x="2016357" y="3459824"/>
              <a:ext cx="283968" cy="228995"/>
            </a:xfrm>
            <a:custGeom>
              <a:avLst/>
              <a:gdLst/>
              <a:ahLst/>
              <a:cxnLst/>
              <a:rect l="l" t="t" r="r" b="b"/>
              <a:pathLst>
                <a:path w="12289" h="9910" extrusionOk="0">
                  <a:moveTo>
                    <a:pt x="5916" y="0"/>
                  </a:moveTo>
                  <a:cubicBezTo>
                    <a:pt x="2543" y="0"/>
                    <a:pt x="0" y="3448"/>
                    <a:pt x="1300" y="6780"/>
                  </a:cubicBezTo>
                  <a:cubicBezTo>
                    <a:pt x="2103" y="8798"/>
                    <a:pt x="3995" y="9910"/>
                    <a:pt x="5919" y="9910"/>
                  </a:cubicBezTo>
                  <a:cubicBezTo>
                    <a:pt x="7197" y="9910"/>
                    <a:pt x="8488" y="9419"/>
                    <a:pt x="9484" y="8378"/>
                  </a:cubicBezTo>
                  <a:lnTo>
                    <a:pt x="9500" y="8378"/>
                  </a:lnTo>
                  <a:cubicBezTo>
                    <a:pt x="12288" y="5460"/>
                    <a:pt x="10593" y="601"/>
                    <a:pt x="6598" y="47"/>
                  </a:cubicBezTo>
                  <a:cubicBezTo>
                    <a:pt x="6368" y="15"/>
                    <a:pt x="6140" y="0"/>
                    <a:pt x="5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58"/>
            <p:cNvSpPr/>
            <p:nvPr/>
          </p:nvSpPr>
          <p:spPr>
            <a:xfrm>
              <a:off x="2070105" y="3460887"/>
              <a:ext cx="197430" cy="226823"/>
            </a:xfrm>
            <a:custGeom>
              <a:avLst/>
              <a:gdLst/>
              <a:ahLst/>
              <a:cxnLst/>
              <a:rect l="l" t="t" r="r" b="b"/>
              <a:pathLst>
                <a:path w="8544" h="9816" extrusionOk="0">
                  <a:moveTo>
                    <a:pt x="4272" y="1"/>
                  </a:moveTo>
                  <a:cubicBezTo>
                    <a:pt x="1827" y="343"/>
                    <a:pt x="1" y="2446"/>
                    <a:pt x="1" y="4908"/>
                  </a:cubicBezTo>
                  <a:cubicBezTo>
                    <a:pt x="1" y="7386"/>
                    <a:pt x="1827" y="9473"/>
                    <a:pt x="4272" y="9816"/>
                  </a:cubicBezTo>
                  <a:cubicBezTo>
                    <a:pt x="6718" y="9473"/>
                    <a:pt x="8544" y="7386"/>
                    <a:pt x="8544" y="4908"/>
                  </a:cubicBezTo>
                  <a:cubicBezTo>
                    <a:pt x="8544" y="2446"/>
                    <a:pt x="6718" y="343"/>
                    <a:pt x="4272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58"/>
            <p:cNvSpPr/>
            <p:nvPr/>
          </p:nvSpPr>
          <p:spPr>
            <a:xfrm>
              <a:off x="2170322" y="3564016"/>
              <a:ext cx="95342" cy="108259"/>
            </a:xfrm>
            <a:custGeom>
              <a:avLst/>
              <a:gdLst/>
              <a:ahLst/>
              <a:cxnLst/>
              <a:rect l="l" t="t" r="r" b="b"/>
              <a:pathLst>
                <a:path w="4126" h="4685" extrusionOk="0">
                  <a:moveTo>
                    <a:pt x="2303" y="1"/>
                  </a:moveTo>
                  <a:cubicBezTo>
                    <a:pt x="2275" y="1"/>
                    <a:pt x="2247" y="2"/>
                    <a:pt x="2218" y="5"/>
                  </a:cubicBezTo>
                  <a:lnTo>
                    <a:pt x="1778" y="54"/>
                  </a:lnTo>
                  <a:cubicBezTo>
                    <a:pt x="1484" y="87"/>
                    <a:pt x="1223" y="266"/>
                    <a:pt x="1109" y="543"/>
                  </a:cubicBezTo>
                  <a:cubicBezTo>
                    <a:pt x="1011" y="722"/>
                    <a:pt x="946" y="1114"/>
                    <a:pt x="522" y="1293"/>
                  </a:cubicBezTo>
                  <a:cubicBezTo>
                    <a:pt x="213" y="1423"/>
                    <a:pt x="1" y="1733"/>
                    <a:pt x="1" y="2059"/>
                  </a:cubicBezTo>
                  <a:cubicBezTo>
                    <a:pt x="1" y="2206"/>
                    <a:pt x="33" y="2239"/>
                    <a:pt x="245" y="3282"/>
                  </a:cubicBezTo>
                  <a:cubicBezTo>
                    <a:pt x="278" y="3494"/>
                    <a:pt x="392" y="3673"/>
                    <a:pt x="555" y="3787"/>
                  </a:cubicBezTo>
                  <a:cubicBezTo>
                    <a:pt x="1549" y="4505"/>
                    <a:pt x="1598" y="4603"/>
                    <a:pt x="1843" y="4684"/>
                  </a:cubicBezTo>
                  <a:cubicBezTo>
                    <a:pt x="3017" y="3950"/>
                    <a:pt x="3848" y="2760"/>
                    <a:pt x="4109" y="1407"/>
                  </a:cubicBezTo>
                  <a:lnTo>
                    <a:pt x="4125" y="1407"/>
                  </a:lnTo>
                  <a:cubicBezTo>
                    <a:pt x="4093" y="1391"/>
                    <a:pt x="4109" y="1407"/>
                    <a:pt x="3538" y="1048"/>
                  </a:cubicBezTo>
                  <a:cubicBezTo>
                    <a:pt x="3294" y="902"/>
                    <a:pt x="3245" y="722"/>
                    <a:pt x="3000" y="380"/>
                  </a:cubicBezTo>
                  <a:cubicBezTo>
                    <a:pt x="2838" y="143"/>
                    <a:pt x="2581" y="1"/>
                    <a:pt x="2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58"/>
            <p:cNvSpPr/>
            <p:nvPr/>
          </p:nvSpPr>
          <p:spPr>
            <a:xfrm>
              <a:off x="2099498" y="3460102"/>
              <a:ext cx="122839" cy="75908"/>
            </a:xfrm>
            <a:custGeom>
              <a:avLst/>
              <a:gdLst/>
              <a:ahLst/>
              <a:cxnLst/>
              <a:rect l="l" t="t" r="r" b="b"/>
              <a:pathLst>
                <a:path w="5316" h="3285" extrusionOk="0">
                  <a:moveTo>
                    <a:pt x="2310" y="0"/>
                  </a:moveTo>
                  <a:cubicBezTo>
                    <a:pt x="1517" y="0"/>
                    <a:pt x="722" y="190"/>
                    <a:pt x="1" y="573"/>
                  </a:cubicBezTo>
                  <a:lnTo>
                    <a:pt x="1" y="1111"/>
                  </a:lnTo>
                  <a:cubicBezTo>
                    <a:pt x="1" y="1437"/>
                    <a:pt x="164" y="1730"/>
                    <a:pt x="441" y="1894"/>
                  </a:cubicBezTo>
                  <a:cubicBezTo>
                    <a:pt x="620" y="2040"/>
                    <a:pt x="1044" y="2138"/>
                    <a:pt x="1174" y="2627"/>
                  </a:cubicBezTo>
                  <a:cubicBezTo>
                    <a:pt x="1295" y="3019"/>
                    <a:pt x="1652" y="3285"/>
                    <a:pt x="2052" y="3285"/>
                  </a:cubicBezTo>
                  <a:cubicBezTo>
                    <a:pt x="2085" y="3285"/>
                    <a:pt x="2119" y="3283"/>
                    <a:pt x="2153" y="3279"/>
                  </a:cubicBezTo>
                  <a:lnTo>
                    <a:pt x="3310" y="3181"/>
                  </a:lnTo>
                  <a:cubicBezTo>
                    <a:pt x="3538" y="3149"/>
                    <a:pt x="3750" y="3051"/>
                    <a:pt x="3897" y="2888"/>
                  </a:cubicBezTo>
                  <a:lnTo>
                    <a:pt x="4843" y="1877"/>
                  </a:lnTo>
                  <a:cubicBezTo>
                    <a:pt x="5315" y="1372"/>
                    <a:pt x="4973" y="817"/>
                    <a:pt x="4973" y="769"/>
                  </a:cubicBezTo>
                  <a:cubicBezTo>
                    <a:pt x="4165" y="259"/>
                    <a:pt x="3238" y="0"/>
                    <a:pt x="2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58"/>
            <p:cNvSpPr/>
            <p:nvPr/>
          </p:nvSpPr>
          <p:spPr>
            <a:xfrm>
              <a:off x="2057673" y="3548395"/>
              <a:ext cx="88571" cy="90812"/>
            </a:xfrm>
            <a:custGeom>
              <a:avLst/>
              <a:gdLst/>
              <a:ahLst/>
              <a:cxnLst/>
              <a:rect l="l" t="t" r="r" b="b"/>
              <a:pathLst>
                <a:path w="3833" h="3930" extrusionOk="0">
                  <a:moveTo>
                    <a:pt x="1842" y="0"/>
                  </a:moveTo>
                  <a:cubicBezTo>
                    <a:pt x="1632" y="0"/>
                    <a:pt x="1441" y="98"/>
                    <a:pt x="1305" y="273"/>
                  </a:cubicBezTo>
                  <a:cubicBezTo>
                    <a:pt x="1191" y="388"/>
                    <a:pt x="1061" y="697"/>
                    <a:pt x="669" y="746"/>
                  </a:cubicBezTo>
                  <a:cubicBezTo>
                    <a:pt x="327" y="795"/>
                    <a:pt x="66" y="1089"/>
                    <a:pt x="50" y="1431"/>
                  </a:cubicBezTo>
                  <a:lnTo>
                    <a:pt x="17" y="2344"/>
                  </a:lnTo>
                  <a:cubicBezTo>
                    <a:pt x="1" y="2523"/>
                    <a:pt x="66" y="2686"/>
                    <a:pt x="180" y="2817"/>
                  </a:cubicBezTo>
                  <a:lnTo>
                    <a:pt x="849" y="3665"/>
                  </a:lnTo>
                  <a:cubicBezTo>
                    <a:pt x="991" y="3833"/>
                    <a:pt x="1185" y="3929"/>
                    <a:pt x="1397" y="3929"/>
                  </a:cubicBezTo>
                  <a:cubicBezTo>
                    <a:pt x="1452" y="3929"/>
                    <a:pt x="1509" y="3923"/>
                    <a:pt x="1566" y="3909"/>
                  </a:cubicBezTo>
                  <a:cubicBezTo>
                    <a:pt x="2870" y="3616"/>
                    <a:pt x="2919" y="3632"/>
                    <a:pt x="3099" y="3469"/>
                  </a:cubicBezTo>
                  <a:lnTo>
                    <a:pt x="3571" y="3045"/>
                  </a:lnTo>
                  <a:cubicBezTo>
                    <a:pt x="3751" y="2898"/>
                    <a:pt x="3832" y="2670"/>
                    <a:pt x="3816" y="2442"/>
                  </a:cubicBezTo>
                  <a:lnTo>
                    <a:pt x="3767" y="2018"/>
                  </a:lnTo>
                  <a:cubicBezTo>
                    <a:pt x="3734" y="1513"/>
                    <a:pt x="3180" y="1349"/>
                    <a:pt x="3050" y="942"/>
                  </a:cubicBezTo>
                  <a:lnTo>
                    <a:pt x="2903" y="534"/>
                  </a:lnTo>
                  <a:cubicBezTo>
                    <a:pt x="2805" y="273"/>
                    <a:pt x="2593" y="94"/>
                    <a:pt x="2332" y="62"/>
                  </a:cubicBezTo>
                  <a:lnTo>
                    <a:pt x="1974" y="13"/>
                  </a:lnTo>
                  <a:cubicBezTo>
                    <a:pt x="1929" y="4"/>
                    <a:pt x="1885" y="0"/>
                    <a:pt x="1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58"/>
            <p:cNvSpPr/>
            <p:nvPr/>
          </p:nvSpPr>
          <p:spPr>
            <a:xfrm>
              <a:off x="2078400" y="3576563"/>
              <a:ext cx="39953" cy="39953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310" y="0"/>
                  </a:moveTo>
                  <a:cubicBezTo>
                    <a:pt x="180" y="0"/>
                    <a:pt x="66" y="98"/>
                    <a:pt x="66" y="228"/>
                  </a:cubicBezTo>
                  <a:lnTo>
                    <a:pt x="17" y="1435"/>
                  </a:lnTo>
                  <a:cubicBezTo>
                    <a:pt x="1" y="1549"/>
                    <a:pt x="98" y="1663"/>
                    <a:pt x="229" y="1663"/>
                  </a:cubicBezTo>
                  <a:lnTo>
                    <a:pt x="1435" y="1728"/>
                  </a:lnTo>
                  <a:cubicBezTo>
                    <a:pt x="1566" y="1728"/>
                    <a:pt x="1664" y="1630"/>
                    <a:pt x="1664" y="1500"/>
                  </a:cubicBezTo>
                  <a:lnTo>
                    <a:pt x="1729" y="294"/>
                  </a:lnTo>
                  <a:cubicBezTo>
                    <a:pt x="1729" y="179"/>
                    <a:pt x="1631" y="65"/>
                    <a:pt x="1500" y="65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58"/>
            <p:cNvSpPr/>
            <p:nvPr/>
          </p:nvSpPr>
          <p:spPr>
            <a:xfrm>
              <a:off x="2129630" y="3473042"/>
              <a:ext cx="49381" cy="47833"/>
            </a:xfrm>
            <a:custGeom>
              <a:avLst/>
              <a:gdLst/>
              <a:ahLst/>
              <a:cxnLst/>
              <a:rect l="l" t="t" r="r" b="b"/>
              <a:pathLst>
                <a:path w="2137" h="2070" extrusionOk="0">
                  <a:moveTo>
                    <a:pt x="1363" y="0"/>
                  </a:moveTo>
                  <a:cubicBezTo>
                    <a:pt x="1328" y="0"/>
                    <a:pt x="1291" y="9"/>
                    <a:pt x="1256" y="29"/>
                  </a:cubicBezTo>
                  <a:lnTo>
                    <a:pt x="164" y="551"/>
                  </a:lnTo>
                  <a:cubicBezTo>
                    <a:pt x="50" y="600"/>
                    <a:pt x="1" y="747"/>
                    <a:pt x="66" y="861"/>
                  </a:cubicBezTo>
                  <a:lnTo>
                    <a:pt x="588" y="1937"/>
                  </a:lnTo>
                  <a:cubicBezTo>
                    <a:pt x="636" y="2021"/>
                    <a:pt x="720" y="2070"/>
                    <a:pt x="806" y="2070"/>
                  </a:cubicBezTo>
                  <a:cubicBezTo>
                    <a:pt x="837" y="2070"/>
                    <a:pt x="868" y="2064"/>
                    <a:pt x="898" y="2051"/>
                  </a:cubicBezTo>
                  <a:lnTo>
                    <a:pt x="1990" y="1513"/>
                  </a:lnTo>
                  <a:cubicBezTo>
                    <a:pt x="2088" y="1464"/>
                    <a:pt x="2137" y="1317"/>
                    <a:pt x="2088" y="1203"/>
                  </a:cubicBezTo>
                  <a:lnTo>
                    <a:pt x="1550" y="127"/>
                  </a:lnTo>
                  <a:cubicBezTo>
                    <a:pt x="1516" y="48"/>
                    <a:pt x="1442" y="0"/>
                    <a:pt x="136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58"/>
            <p:cNvSpPr/>
            <p:nvPr/>
          </p:nvSpPr>
          <p:spPr>
            <a:xfrm>
              <a:off x="2192551" y="3592623"/>
              <a:ext cx="49381" cy="47763"/>
            </a:xfrm>
            <a:custGeom>
              <a:avLst/>
              <a:gdLst/>
              <a:ahLst/>
              <a:cxnLst/>
              <a:rect l="l" t="t" r="r" b="b"/>
              <a:pathLst>
                <a:path w="2137" h="2067" extrusionOk="0">
                  <a:moveTo>
                    <a:pt x="1348" y="0"/>
                  </a:moveTo>
                  <a:cubicBezTo>
                    <a:pt x="1311" y="0"/>
                    <a:pt x="1274" y="8"/>
                    <a:pt x="1240" y="22"/>
                  </a:cubicBezTo>
                  <a:lnTo>
                    <a:pt x="164" y="560"/>
                  </a:lnTo>
                  <a:cubicBezTo>
                    <a:pt x="49" y="609"/>
                    <a:pt x="1" y="740"/>
                    <a:pt x="66" y="854"/>
                  </a:cubicBezTo>
                  <a:lnTo>
                    <a:pt x="587" y="1946"/>
                  </a:lnTo>
                  <a:cubicBezTo>
                    <a:pt x="622" y="2026"/>
                    <a:pt x="704" y="2066"/>
                    <a:pt x="789" y="2066"/>
                  </a:cubicBezTo>
                  <a:cubicBezTo>
                    <a:pt x="826" y="2066"/>
                    <a:pt x="863" y="2059"/>
                    <a:pt x="897" y="2044"/>
                  </a:cubicBezTo>
                  <a:lnTo>
                    <a:pt x="1973" y="1522"/>
                  </a:lnTo>
                  <a:cubicBezTo>
                    <a:pt x="2087" y="1457"/>
                    <a:pt x="2136" y="1327"/>
                    <a:pt x="2087" y="1213"/>
                  </a:cubicBezTo>
                  <a:lnTo>
                    <a:pt x="1549" y="120"/>
                  </a:lnTo>
                  <a:cubicBezTo>
                    <a:pt x="1515" y="40"/>
                    <a:pt x="1433" y="0"/>
                    <a:pt x="134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58"/>
            <p:cNvSpPr/>
            <p:nvPr/>
          </p:nvSpPr>
          <p:spPr>
            <a:xfrm>
              <a:off x="2099498" y="3459801"/>
              <a:ext cx="69346" cy="35401"/>
            </a:xfrm>
            <a:custGeom>
              <a:avLst/>
              <a:gdLst/>
              <a:ahLst/>
              <a:cxnLst/>
              <a:rect l="l" t="t" r="r" b="b"/>
              <a:pathLst>
                <a:path w="3001" h="1532" extrusionOk="0">
                  <a:moveTo>
                    <a:pt x="2329" y="0"/>
                  </a:moveTo>
                  <a:cubicBezTo>
                    <a:pt x="1525" y="0"/>
                    <a:pt x="731" y="203"/>
                    <a:pt x="17" y="586"/>
                  </a:cubicBezTo>
                  <a:lnTo>
                    <a:pt x="17" y="1124"/>
                  </a:lnTo>
                  <a:cubicBezTo>
                    <a:pt x="1" y="1271"/>
                    <a:pt x="33" y="1401"/>
                    <a:pt x="115" y="1532"/>
                  </a:cubicBezTo>
                  <a:cubicBezTo>
                    <a:pt x="881" y="733"/>
                    <a:pt x="1892" y="211"/>
                    <a:pt x="3000" y="48"/>
                  </a:cubicBezTo>
                  <a:cubicBezTo>
                    <a:pt x="2777" y="16"/>
                    <a:pt x="2552" y="0"/>
                    <a:pt x="232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58"/>
            <p:cNvSpPr/>
            <p:nvPr/>
          </p:nvSpPr>
          <p:spPr>
            <a:xfrm>
              <a:off x="2057673" y="3566373"/>
              <a:ext cx="32420" cy="72742"/>
            </a:xfrm>
            <a:custGeom>
              <a:avLst/>
              <a:gdLst/>
              <a:ahLst/>
              <a:cxnLst/>
              <a:rect l="l" t="t" r="r" b="b"/>
              <a:pathLst>
                <a:path w="1403" h="3148" extrusionOk="0">
                  <a:moveTo>
                    <a:pt x="539" y="1"/>
                  </a:moveTo>
                  <a:lnTo>
                    <a:pt x="539" y="1"/>
                  </a:lnTo>
                  <a:cubicBezTo>
                    <a:pt x="262" y="99"/>
                    <a:pt x="66" y="360"/>
                    <a:pt x="50" y="653"/>
                  </a:cubicBezTo>
                  <a:lnTo>
                    <a:pt x="17" y="1566"/>
                  </a:lnTo>
                  <a:cubicBezTo>
                    <a:pt x="1" y="1745"/>
                    <a:pt x="66" y="1908"/>
                    <a:pt x="164" y="2039"/>
                  </a:cubicBezTo>
                  <a:lnTo>
                    <a:pt x="849" y="2887"/>
                  </a:lnTo>
                  <a:cubicBezTo>
                    <a:pt x="979" y="3050"/>
                    <a:pt x="1191" y="3147"/>
                    <a:pt x="1403" y="3147"/>
                  </a:cubicBezTo>
                  <a:cubicBezTo>
                    <a:pt x="767" y="2218"/>
                    <a:pt x="474" y="1109"/>
                    <a:pt x="53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6" name="Google Shape;5986;p58"/>
          <p:cNvGrpSpPr/>
          <p:nvPr/>
        </p:nvGrpSpPr>
        <p:grpSpPr>
          <a:xfrm>
            <a:off x="937011" y="1834621"/>
            <a:ext cx="2130698" cy="2014892"/>
            <a:chOff x="1814800" y="1017825"/>
            <a:chExt cx="3973700" cy="3757725"/>
          </a:xfrm>
        </p:grpSpPr>
        <p:sp>
          <p:nvSpPr>
            <p:cNvPr id="5987" name="Google Shape;5987;p58"/>
            <p:cNvSpPr/>
            <p:nvPr/>
          </p:nvSpPr>
          <p:spPr>
            <a:xfrm>
              <a:off x="1828975" y="1168150"/>
              <a:ext cx="3959525" cy="3607400"/>
            </a:xfrm>
            <a:custGeom>
              <a:avLst/>
              <a:gdLst/>
              <a:ahLst/>
              <a:cxnLst/>
              <a:rect l="l" t="t" r="r" b="b"/>
              <a:pathLst>
                <a:path w="158381" h="144296" extrusionOk="0">
                  <a:moveTo>
                    <a:pt x="79190" y="1"/>
                  </a:moveTo>
                  <a:cubicBezTo>
                    <a:pt x="60727" y="1"/>
                    <a:pt x="42264" y="7047"/>
                    <a:pt x="28187" y="21141"/>
                  </a:cubicBezTo>
                  <a:cubicBezTo>
                    <a:pt x="1" y="49328"/>
                    <a:pt x="1" y="94994"/>
                    <a:pt x="28187" y="123180"/>
                  </a:cubicBezTo>
                  <a:cubicBezTo>
                    <a:pt x="42264" y="137257"/>
                    <a:pt x="60727" y="144296"/>
                    <a:pt x="79190" y="144296"/>
                  </a:cubicBezTo>
                  <a:cubicBezTo>
                    <a:pt x="97654" y="144296"/>
                    <a:pt x="116117" y="137257"/>
                    <a:pt x="130194" y="123180"/>
                  </a:cubicBezTo>
                  <a:cubicBezTo>
                    <a:pt x="158380" y="94994"/>
                    <a:pt x="158380" y="49328"/>
                    <a:pt x="130194" y="21141"/>
                  </a:cubicBezTo>
                  <a:cubicBezTo>
                    <a:pt x="116117" y="7047"/>
                    <a:pt x="97654" y="1"/>
                    <a:pt x="79190" y="1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58"/>
            <p:cNvSpPr/>
            <p:nvPr/>
          </p:nvSpPr>
          <p:spPr>
            <a:xfrm>
              <a:off x="1814800" y="1027850"/>
              <a:ext cx="3960350" cy="3607400"/>
            </a:xfrm>
            <a:custGeom>
              <a:avLst/>
              <a:gdLst/>
              <a:ahLst/>
              <a:cxnLst/>
              <a:rect l="l" t="t" r="r" b="b"/>
              <a:pathLst>
                <a:path w="158414" h="144296" extrusionOk="0">
                  <a:moveTo>
                    <a:pt x="79207" y="0"/>
                  </a:moveTo>
                  <a:cubicBezTo>
                    <a:pt x="60744" y="0"/>
                    <a:pt x="42281" y="7039"/>
                    <a:pt x="28187" y="21115"/>
                  </a:cubicBezTo>
                  <a:cubicBezTo>
                    <a:pt x="1" y="49302"/>
                    <a:pt x="1" y="95002"/>
                    <a:pt x="28187" y="123155"/>
                  </a:cubicBezTo>
                  <a:cubicBezTo>
                    <a:pt x="42281" y="137249"/>
                    <a:pt x="60744" y="144295"/>
                    <a:pt x="79207" y="144295"/>
                  </a:cubicBezTo>
                  <a:cubicBezTo>
                    <a:pt x="97670" y="144295"/>
                    <a:pt x="116133" y="137249"/>
                    <a:pt x="130227" y="123155"/>
                  </a:cubicBezTo>
                  <a:cubicBezTo>
                    <a:pt x="158414" y="95002"/>
                    <a:pt x="158414" y="49302"/>
                    <a:pt x="130227" y="21115"/>
                  </a:cubicBezTo>
                  <a:cubicBezTo>
                    <a:pt x="116133" y="7039"/>
                    <a:pt x="97670" y="0"/>
                    <a:pt x="79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58"/>
            <p:cNvSpPr/>
            <p:nvPr/>
          </p:nvSpPr>
          <p:spPr>
            <a:xfrm>
              <a:off x="1981575" y="1017825"/>
              <a:ext cx="3627625" cy="3627625"/>
            </a:xfrm>
            <a:custGeom>
              <a:avLst/>
              <a:gdLst/>
              <a:ahLst/>
              <a:cxnLst/>
              <a:rect l="l" t="t" r="r" b="b"/>
              <a:pathLst>
                <a:path w="145105" h="145105" extrusionOk="0">
                  <a:moveTo>
                    <a:pt x="72553" y="802"/>
                  </a:moveTo>
                  <a:cubicBezTo>
                    <a:pt x="112081" y="835"/>
                    <a:pt x="144271" y="32991"/>
                    <a:pt x="144271" y="72553"/>
                  </a:cubicBezTo>
                  <a:cubicBezTo>
                    <a:pt x="144271" y="112081"/>
                    <a:pt x="112081" y="144271"/>
                    <a:pt x="72553" y="144271"/>
                  </a:cubicBezTo>
                  <a:cubicBezTo>
                    <a:pt x="32991" y="144271"/>
                    <a:pt x="835" y="112081"/>
                    <a:pt x="835" y="72553"/>
                  </a:cubicBezTo>
                  <a:cubicBezTo>
                    <a:pt x="835" y="32991"/>
                    <a:pt x="32991" y="802"/>
                    <a:pt x="72553" y="802"/>
                  </a:cubicBezTo>
                  <a:close/>
                  <a:moveTo>
                    <a:pt x="72553" y="1"/>
                  </a:moveTo>
                  <a:cubicBezTo>
                    <a:pt x="32524" y="1"/>
                    <a:pt x="1" y="32558"/>
                    <a:pt x="1" y="72553"/>
                  </a:cubicBezTo>
                  <a:cubicBezTo>
                    <a:pt x="1" y="112548"/>
                    <a:pt x="32524" y="145105"/>
                    <a:pt x="72553" y="145105"/>
                  </a:cubicBezTo>
                  <a:cubicBezTo>
                    <a:pt x="112548" y="145105"/>
                    <a:pt x="145105" y="112548"/>
                    <a:pt x="145105" y="72553"/>
                  </a:cubicBezTo>
                  <a:cubicBezTo>
                    <a:pt x="145105" y="32558"/>
                    <a:pt x="112548" y="1"/>
                    <a:pt x="72553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58"/>
            <p:cNvSpPr/>
            <p:nvPr/>
          </p:nvSpPr>
          <p:spPr>
            <a:xfrm>
              <a:off x="2085825" y="1122075"/>
              <a:ext cx="3419975" cy="3419975"/>
            </a:xfrm>
            <a:custGeom>
              <a:avLst/>
              <a:gdLst/>
              <a:ahLst/>
              <a:cxnLst/>
              <a:rect l="l" t="t" r="r" b="b"/>
              <a:pathLst>
                <a:path w="136799" h="136799" extrusionOk="0">
                  <a:moveTo>
                    <a:pt x="68383" y="1235"/>
                  </a:moveTo>
                  <a:cubicBezTo>
                    <a:pt x="105409" y="1235"/>
                    <a:pt x="135531" y="31356"/>
                    <a:pt x="135531" y="68383"/>
                  </a:cubicBezTo>
                  <a:cubicBezTo>
                    <a:pt x="135531" y="105376"/>
                    <a:pt x="105409" y="135498"/>
                    <a:pt x="68383" y="135498"/>
                  </a:cubicBezTo>
                  <a:cubicBezTo>
                    <a:pt x="31356" y="135498"/>
                    <a:pt x="1235" y="105409"/>
                    <a:pt x="1235" y="68383"/>
                  </a:cubicBezTo>
                  <a:cubicBezTo>
                    <a:pt x="1235" y="31356"/>
                    <a:pt x="31323" y="1235"/>
                    <a:pt x="68383" y="1235"/>
                  </a:cubicBezTo>
                  <a:close/>
                  <a:moveTo>
                    <a:pt x="68383" y="1"/>
                  </a:moveTo>
                  <a:cubicBezTo>
                    <a:pt x="30656" y="1"/>
                    <a:pt x="1" y="30689"/>
                    <a:pt x="1" y="68383"/>
                  </a:cubicBezTo>
                  <a:cubicBezTo>
                    <a:pt x="1" y="106110"/>
                    <a:pt x="30656" y="136799"/>
                    <a:pt x="68383" y="136799"/>
                  </a:cubicBezTo>
                  <a:cubicBezTo>
                    <a:pt x="106076" y="136799"/>
                    <a:pt x="136798" y="106143"/>
                    <a:pt x="136798" y="68416"/>
                  </a:cubicBezTo>
                  <a:cubicBezTo>
                    <a:pt x="136798" y="30689"/>
                    <a:pt x="106110" y="1"/>
                    <a:pt x="68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58"/>
            <p:cNvSpPr/>
            <p:nvPr/>
          </p:nvSpPr>
          <p:spPr>
            <a:xfrm>
              <a:off x="2166725" y="1203800"/>
              <a:ext cx="3256500" cy="3256525"/>
            </a:xfrm>
            <a:custGeom>
              <a:avLst/>
              <a:gdLst/>
              <a:ahLst/>
              <a:cxnLst/>
              <a:rect l="l" t="t" r="r" b="b"/>
              <a:pathLst>
                <a:path w="130260" h="130261" extrusionOk="0">
                  <a:moveTo>
                    <a:pt x="65147" y="835"/>
                  </a:moveTo>
                  <a:cubicBezTo>
                    <a:pt x="100572" y="835"/>
                    <a:pt x="129426" y="29655"/>
                    <a:pt x="129426" y="65114"/>
                  </a:cubicBezTo>
                  <a:cubicBezTo>
                    <a:pt x="129426" y="100573"/>
                    <a:pt x="100572" y="129427"/>
                    <a:pt x="65147" y="129427"/>
                  </a:cubicBezTo>
                  <a:cubicBezTo>
                    <a:pt x="29688" y="129427"/>
                    <a:pt x="834" y="100573"/>
                    <a:pt x="834" y="65114"/>
                  </a:cubicBezTo>
                  <a:cubicBezTo>
                    <a:pt x="834" y="29689"/>
                    <a:pt x="29688" y="835"/>
                    <a:pt x="65147" y="835"/>
                  </a:cubicBezTo>
                  <a:close/>
                  <a:moveTo>
                    <a:pt x="65147" y="1"/>
                  </a:moveTo>
                  <a:cubicBezTo>
                    <a:pt x="29221" y="1"/>
                    <a:pt x="0" y="29222"/>
                    <a:pt x="0" y="65114"/>
                  </a:cubicBezTo>
                  <a:cubicBezTo>
                    <a:pt x="0" y="101006"/>
                    <a:pt x="29221" y="130261"/>
                    <a:pt x="65147" y="130261"/>
                  </a:cubicBezTo>
                  <a:cubicBezTo>
                    <a:pt x="101039" y="130261"/>
                    <a:pt x="130260" y="101006"/>
                    <a:pt x="130260" y="65114"/>
                  </a:cubicBezTo>
                  <a:cubicBezTo>
                    <a:pt x="130260" y="29222"/>
                    <a:pt x="101039" y="1"/>
                    <a:pt x="65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58"/>
            <p:cNvSpPr/>
            <p:nvPr/>
          </p:nvSpPr>
          <p:spPr>
            <a:xfrm>
              <a:off x="2309325" y="1477750"/>
              <a:ext cx="2972150" cy="2707800"/>
            </a:xfrm>
            <a:custGeom>
              <a:avLst/>
              <a:gdLst/>
              <a:ahLst/>
              <a:cxnLst/>
              <a:rect l="l" t="t" r="r" b="b"/>
              <a:pathLst>
                <a:path w="118886" h="108312" extrusionOk="0">
                  <a:moveTo>
                    <a:pt x="59443" y="0"/>
                  </a:moveTo>
                  <a:cubicBezTo>
                    <a:pt x="45583" y="0"/>
                    <a:pt x="31723" y="5288"/>
                    <a:pt x="21149" y="15862"/>
                  </a:cubicBezTo>
                  <a:cubicBezTo>
                    <a:pt x="0" y="37010"/>
                    <a:pt x="0" y="71302"/>
                    <a:pt x="21149" y="92450"/>
                  </a:cubicBezTo>
                  <a:cubicBezTo>
                    <a:pt x="31723" y="103024"/>
                    <a:pt x="45583" y="108311"/>
                    <a:pt x="59443" y="108311"/>
                  </a:cubicBezTo>
                  <a:cubicBezTo>
                    <a:pt x="73303" y="108311"/>
                    <a:pt x="87163" y="103024"/>
                    <a:pt x="97737" y="92450"/>
                  </a:cubicBezTo>
                  <a:cubicBezTo>
                    <a:pt x="118885" y="71302"/>
                    <a:pt x="118885" y="37010"/>
                    <a:pt x="97737" y="15862"/>
                  </a:cubicBezTo>
                  <a:cubicBezTo>
                    <a:pt x="87163" y="5288"/>
                    <a:pt x="73303" y="0"/>
                    <a:pt x="5944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58"/>
            <p:cNvSpPr/>
            <p:nvPr/>
          </p:nvSpPr>
          <p:spPr>
            <a:xfrm>
              <a:off x="2425225" y="1462325"/>
              <a:ext cx="2739500" cy="2738650"/>
            </a:xfrm>
            <a:custGeom>
              <a:avLst/>
              <a:gdLst/>
              <a:ahLst/>
              <a:cxnLst/>
              <a:rect l="l" t="t" r="r" b="b"/>
              <a:pathLst>
                <a:path w="109580" h="109546" extrusionOk="0">
                  <a:moveTo>
                    <a:pt x="54807" y="1235"/>
                  </a:moveTo>
                  <a:cubicBezTo>
                    <a:pt x="84361" y="1235"/>
                    <a:pt x="108312" y="25218"/>
                    <a:pt x="108312" y="54773"/>
                  </a:cubicBezTo>
                  <a:cubicBezTo>
                    <a:pt x="108312" y="84327"/>
                    <a:pt x="84361" y="108311"/>
                    <a:pt x="54807" y="108311"/>
                  </a:cubicBezTo>
                  <a:cubicBezTo>
                    <a:pt x="25286" y="108311"/>
                    <a:pt x="1269" y="84294"/>
                    <a:pt x="1269" y="54773"/>
                  </a:cubicBezTo>
                  <a:cubicBezTo>
                    <a:pt x="1269" y="25252"/>
                    <a:pt x="25286" y="1235"/>
                    <a:pt x="54807" y="1235"/>
                  </a:cubicBezTo>
                  <a:close/>
                  <a:moveTo>
                    <a:pt x="54807" y="0"/>
                  </a:moveTo>
                  <a:cubicBezTo>
                    <a:pt x="24585" y="0"/>
                    <a:pt x="1" y="24551"/>
                    <a:pt x="1" y="54773"/>
                  </a:cubicBezTo>
                  <a:cubicBezTo>
                    <a:pt x="1" y="84961"/>
                    <a:pt x="24585" y="109545"/>
                    <a:pt x="54807" y="109545"/>
                  </a:cubicBezTo>
                  <a:cubicBezTo>
                    <a:pt x="84995" y="109545"/>
                    <a:pt x="109579" y="84961"/>
                    <a:pt x="109579" y="54773"/>
                  </a:cubicBezTo>
                  <a:cubicBezTo>
                    <a:pt x="109579" y="24551"/>
                    <a:pt x="84995" y="0"/>
                    <a:pt x="54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58"/>
            <p:cNvSpPr/>
            <p:nvPr/>
          </p:nvSpPr>
          <p:spPr>
            <a:xfrm>
              <a:off x="2407725" y="1538700"/>
              <a:ext cx="2737800" cy="2629850"/>
            </a:xfrm>
            <a:custGeom>
              <a:avLst/>
              <a:gdLst/>
              <a:ahLst/>
              <a:cxnLst/>
              <a:rect l="l" t="t" r="r" b="b"/>
              <a:pathLst>
                <a:path w="109512" h="105194" extrusionOk="0">
                  <a:moveTo>
                    <a:pt x="52094" y="0"/>
                  </a:moveTo>
                  <a:cubicBezTo>
                    <a:pt x="51998" y="0"/>
                    <a:pt x="51901" y="5"/>
                    <a:pt x="51804" y="14"/>
                  </a:cubicBezTo>
                  <a:cubicBezTo>
                    <a:pt x="49669" y="181"/>
                    <a:pt x="47735" y="1682"/>
                    <a:pt x="45633" y="2116"/>
                  </a:cubicBezTo>
                  <a:cubicBezTo>
                    <a:pt x="43565" y="2583"/>
                    <a:pt x="41530" y="3150"/>
                    <a:pt x="39529" y="3817"/>
                  </a:cubicBezTo>
                  <a:cubicBezTo>
                    <a:pt x="39134" y="3959"/>
                    <a:pt x="38704" y="4012"/>
                    <a:pt x="38251" y="4012"/>
                  </a:cubicBezTo>
                  <a:cubicBezTo>
                    <a:pt x="36901" y="4012"/>
                    <a:pt x="35357" y="3538"/>
                    <a:pt x="34006" y="3538"/>
                  </a:cubicBezTo>
                  <a:cubicBezTo>
                    <a:pt x="33474" y="3538"/>
                    <a:pt x="32972" y="3612"/>
                    <a:pt x="32524" y="3817"/>
                  </a:cubicBezTo>
                  <a:cubicBezTo>
                    <a:pt x="30589" y="4751"/>
                    <a:pt x="28354" y="5585"/>
                    <a:pt x="26519" y="6719"/>
                  </a:cubicBezTo>
                  <a:cubicBezTo>
                    <a:pt x="24685" y="7853"/>
                    <a:pt x="24518" y="11489"/>
                    <a:pt x="22850" y="12823"/>
                  </a:cubicBezTo>
                  <a:cubicBezTo>
                    <a:pt x="21149" y="14158"/>
                    <a:pt x="19881" y="15759"/>
                    <a:pt x="18347" y="17293"/>
                  </a:cubicBezTo>
                  <a:cubicBezTo>
                    <a:pt x="16846" y="18794"/>
                    <a:pt x="13777" y="18928"/>
                    <a:pt x="12409" y="20629"/>
                  </a:cubicBezTo>
                  <a:cubicBezTo>
                    <a:pt x="11475" y="21830"/>
                    <a:pt x="11442" y="23765"/>
                    <a:pt x="10608" y="25066"/>
                  </a:cubicBezTo>
                  <a:cubicBezTo>
                    <a:pt x="9741" y="26333"/>
                    <a:pt x="9841" y="28168"/>
                    <a:pt x="9107" y="29502"/>
                  </a:cubicBezTo>
                  <a:cubicBezTo>
                    <a:pt x="8073" y="31203"/>
                    <a:pt x="6038" y="32304"/>
                    <a:pt x="5238" y="34139"/>
                  </a:cubicBezTo>
                  <a:cubicBezTo>
                    <a:pt x="4470" y="35940"/>
                    <a:pt x="5504" y="38275"/>
                    <a:pt x="5004" y="40176"/>
                  </a:cubicBezTo>
                  <a:cubicBezTo>
                    <a:pt x="4504" y="42078"/>
                    <a:pt x="2002" y="43545"/>
                    <a:pt x="1735" y="45513"/>
                  </a:cubicBezTo>
                  <a:cubicBezTo>
                    <a:pt x="1502" y="47448"/>
                    <a:pt x="0" y="49516"/>
                    <a:pt x="34" y="51484"/>
                  </a:cubicBezTo>
                  <a:cubicBezTo>
                    <a:pt x="34" y="53453"/>
                    <a:pt x="668" y="55621"/>
                    <a:pt x="934" y="57589"/>
                  </a:cubicBezTo>
                  <a:cubicBezTo>
                    <a:pt x="1201" y="59524"/>
                    <a:pt x="4270" y="60958"/>
                    <a:pt x="4771" y="62859"/>
                  </a:cubicBezTo>
                  <a:cubicBezTo>
                    <a:pt x="5271" y="64761"/>
                    <a:pt x="4170" y="67162"/>
                    <a:pt x="4904" y="68997"/>
                  </a:cubicBezTo>
                  <a:cubicBezTo>
                    <a:pt x="5604" y="70832"/>
                    <a:pt x="6739" y="72566"/>
                    <a:pt x="7673" y="74267"/>
                  </a:cubicBezTo>
                  <a:cubicBezTo>
                    <a:pt x="8640" y="76002"/>
                    <a:pt x="10575" y="77103"/>
                    <a:pt x="11709" y="78704"/>
                  </a:cubicBezTo>
                  <a:cubicBezTo>
                    <a:pt x="12876" y="80272"/>
                    <a:pt x="12276" y="83374"/>
                    <a:pt x="13644" y="84842"/>
                  </a:cubicBezTo>
                  <a:cubicBezTo>
                    <a:pt x="15078" y="86276"/>
                    <a:pt x="16579" y="87644"/>
                    <a:pt x="18180" y="88911"/>
                  </a:cubicBezTo>
                  <a:cubicBezTo>
                    <a:pt x="19715" y="90212"/>
                    <a:pt x="21549" y="91246"/>
                    <a:pt x="23184" y="92414"/>
                  </a:cubicBezTo>
                  <a:cubicBezTo>
                    <a:pt x="23698" y="92778"/>
                    <a:pt x="24385" y="92877"/>
                    <a:pt x="25138" y="92877"/>
                  </a:cubicBezTo>
                  <a:cubicBezTo>
                    <a:pt x="26037" y="92877"/>
                    <a:pt x="27031" y="92736"/>
                    <a:pt x="27937" y="92736"/>
                  </a:cubicBezTo>
                  <a:cubicBezTo>
                    <a:pt x="28633" y="92736"/>
                    <a:pt x="29277" y="92819"/>
                    <a:pt x="29788" y="93114"/>
                  </a:cubicBezTo>
                  <a:cubicBezTo>
                    <a:pt x="31490" y="94115"/>
                    <a:pt x="31556" y="98318"/>
                    <a:pt x="33358" y="99152"/>
                  </a:cubicBezTo>
                  <a:cubicBezTo>
                    <a:pt x="35159" y="99986"/>
                    <a:pt x="37627" y="99519"/>
                    <a:pt x="39495" y="100219"/>
                  </a:cubicBezTo>
                  <a:cubicBezTo>
                    <a:pt x="40229" y="100481"/>
                    <a:pt x="41023" y="100537"/>
                    <a:pt x="41836" y="100537"/>
                  </a:cubicBezTo>
                  <a:cubicBezTo>
                    <a:pt x="42448" y="100537"/>
                    <a:pt x="43071" y="100505"/>
                    <a:pt x="43684" y="100505"/>
                  </a:cubicBezTo>
                  <a:cubicBezTo>
                    <a:pt x="44329" y="100505"/>
                    <a:pt x="44964" y="100541"/>
                    <a:pt x="45566" y="100686"/>
                  </a:cubicBezTo>
                  <a:cubicBezTo>
                    <a:pt x="47501" y="101187"/>
                    <a:pt x="49436" y="101320"/>
                    <a:pt x="51404" y="101620"/>
                  </a:cubicBezTo>
                  <a:cubicBezTo>
                    <a:pt x="53372" y="101921"/>
                    <a:pt x="55073" y="105089"/>
                    <a:pt x="57075" y="105190"/>
                  </a:cubicBezTo>
                  <a:cubicBezTo>
                    <a:pt x="57130" y="105192"/>
                    <a:pt x="57185" y="105194"/>
                    <a:pt x="57240" y="105194"/>
                  </a:cubicBezTo>
                  <a:cubicBezTo>
                    <a:pt x="59190" y="105194"/>
                    <a:pt x="61199" y="103518"/>
                    <a:pt x="63146" y="103388"/>
                  </a:cubicBezTo>
                  <a:cubicBezTo>
                    <a:pt x="63242" y="103382"/>
                    <a:pt x="63340" y="103379"/>
                    <a:pt x="63438" y="103379"/>
                  </a:cubicBezTo>
                  <a:cubicBezTo>
                    <a:pt x="65110" y="103379"/>
                    <a:pt x="66992" y="104277"/>
                    <a:pt x="68673" y="104277"/>
                  </a:cubicBezTo>
                  <a:cubicBezTo>
                    <a:pt x="68903" y="104277"/>
                    <a:pt x="69129" y="104260"/>
                    <a:pt x="69350" y="104222"/>
                  </a:cubicBezTo>
                  <a:cubicBezTo>
                    <a:pt x="71318" y="103889"/>
                    <a:pt x="72452" y="99952"/>
                    <a:pt x="74354" y="99385"/>
                  </a:cubicBezTo>
                  <a:cubicBezTo>
                    <a:pt x="74547" y="99327"/>
                    <a:pt x="74753" y="99301"/>
                    <a:pt x="74970" y="99301"/>
                  </a:cubicBezTo>
                  <a:cubicBezTo>
                    <a:pt x="76550" y="99301"/>
                    <a:pt x="78672" y="100679"/>
                    <a:pt x="80266" y="100679"/>
                  </a:cubicBezTo>
                  <a:cubicBezTo>
                    <a:pt x="80562" y="100679"/>
                    <a:pt x="80839" y="100632"/>
                    <a:pt x="81092" y="100520"/>
                  </a:cubicBezTo>
                  <a:cubicBezTo>
                    <a:pt x="82893" y="99752"/>
                    <a:pt x="83493" y="96517"/>
                    <a:pt x="85261" y="95483"/>
                  </a:cubicBezTo>
                  <a:cubicBezTo>
                    <a:pt x="86896" y="94482"/>
                    <a:pt x="88897" y="94215"/>
                    <a:pt x="90398" y="93014"/>
                  </a:cubicBezTo>
                  <a:cubicBezTo>
                    <a:pt x="91899" y="91813"/>
                    <a:pt x="94435" y="91647"/>
                    <a:pt x="95769" y="90279"/>
                  </a:cubicBezTo>
                  <a:cubicBezTo>
                    <a:pt x="97103" y="88911"/>
                    <a:pt x="97070" y="86276"/>
                    <a:pt x="98204" y="84742"/>
                  </a:cubicBezTo>
                  <a:cubicBezTo>
                    <a:pt x="99371" y="83207"/>
                    <a:pt x="101473" y="82306"/>
                    <a:pt x="102474" y="80672"/>
                  </a:cubicBezTo>
                  <a:cubicBezTo>
                    <a:pt x="103441" y="79004"/>
                    <a:pt x="103641" y="76903"/>
                    <a:pt x="104442" y="75168"/>
                  </a:cubicBezTo>
                  <a:cubicBezTo>
                    <a:pt x="105209" y="73433"/>
                    <a:pt x="104575" y="71165"/>
                    <a:pt x="105176" y="69364"/>
                  </a:cubicBezTo>
                  <a:cubicBezTo>
                    <a:pt x="105776" y="67563"/>
                    <a:pt x="106610" y="65861"/>
                    <a:pt x="107010" y="64060"/>
                  </a:cubicBezTo>
                  <a:cubicBezTo>
                    <a:pt x="107410" y="62225"/>
                    <a:pt x="109112" y="60624"/>
                    <a:pt x="109312" y="58790"/>
                  </a:cubicBezTo>
                  <a:cubicBezTo>
                    <a:pt x="109512" y="56955"/>
                    <a:pt x="107577" y="55020"/>
                    <a:pt x="107577" y="53186"/>
                  </a:cubicBezTo>
                  <a:cubicBezTo>
                    <a:pt x="107577" y="50784"/>
                    <a:pt x="109479" y="48382"/>
                    <a:pt x="109145" y="46014"/>
                  </a:cubicBezTo>
                  <a:cubicBezTo>
                    <a:pt x="108845" y="43645"/>
                    <a:pt x="107310" y="41511"/>
                    <a:pt x="106677" y="39276"/>
                  </a:cubicBezTo>
                  <a:cubicBezTo>
                    <a:pt x="106176" y="37308"/>
                    <a:pt x="104842" y="35706"/>
                    <a:pt x="104075" y="33805"/>
                  </a:cubicBezTo>
                  <a:cubicBezTo>
                    <a:pt x="103341" y="31937"/>
                    <a:pt x="101640" y="30703"/>
                    <a:pt x="100672" y="28935"/>
                  </a:cubicBezTo>
                  <a:cubicBezTo>
                    <a:pt x="99705" y="27134"/>
                    <a:pt x="100906" y="24065"/>
                    <a:pt x="99738" y="22430"/>
                  </a:cubicBezTo>
                  <a:cubicBezTo>
                    <a:pt x="98537" y="20796"/>
                    <a:pt x="96169" y="20095"/>
                    <a:pt x="94835" y="18594"/>
                  </a:cubicBezTo>
                  <a:cubicBezTo>
                    <a:pt x="93467" y="17093"/>
                    <a:pt x="93734" y="13824"/>
                    <a:pt x="92233" y="12490"/>
                  </a:cubicBezTo>
                  <a:cubicBezTo>
                    <a:pt x="90699" y="11122"/>
                    <a:pt x="88464" y="10455"/>
                    <a:pt x="86796" y="9288"/>
                  </a:cubicBezTo>
                  <a:cubicBezTo>
                    <a:pt x="85128" y="8120"/>
                    <a:pt x="83727" y="6285"/>
                    <a:pt x="81959" y="5285"/>
                  </a:cubicBezTo>
                  <a:cubicBezTo>
                    <a:pt x="81466" y="5020"/>
                    <a:pt x="80886" y="4935"/>
                    <a:pt x="80264" y="4935"/>
                  </a:cubicBezTo>
                  <a:cubicBezTo>
                    <a:pt x="79155" y="4935"/>
                    <a:pt x="77915" y="5205"/>
                    <a:pt x="76809" y="5205"/>
                  </a:cubicBezTo>
                  <a:cubicBezTo>
                    <a:pt x="76271" y="5205"/>
                    <a:pt x="75765" y="5141"/>
                    <a:pt x="75321" y="4951"/>
                  </a:cubicBezTo>
                  <a:cubicBezTo>
                    <a:pt x="73420" y="4184"/>
                    <a:pt x="71485" y="4017"/>
                    <a:pt x="69517" y="3450"/>
                  </a:cubicBezTo>
                  <a:cubicBezTo>
                    <a:pt x="67582" y="2883"/>
                    <a:pt x="65781" y="2149"/>
                    <a:pt x="63779" y="1816"/>
                  </a:cubicBezTo>
                  <a:cubicBezTo>
                    <a:pt x="63292" y="1734"/>
                    <a:pt x="62808" y="1704"/>
                    <a:pt x="62326" y="1704"/>
                  </a:cubicBezTo>
                  <a:cubicBezTo>
                    <a:pt x="61005" y="1704"/>
                    <a:pt x="59700" y="1928"/>
                    <a:pt x="58370" y="1928"/>
                  </a:cubicBezTo>
                  <a:cubicBezTo>
                    <a:pt x="58194" y="1928"/>
                    <a:pt x="58018" y="1924"/>
                    <a:pt x="57842" y="1916"/>
                  </a:cubicBezTo>
                  <a:cubicBezTo>
                    <a:pt x="55904" y="1820"/>
                    <a:pt x="54026" y="0"/>
                    <a:pt x="52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58"/>
            <p:cNvSpPr/>
            <p:nvPr/>
          </p:nvSpPr>
          <p:spPr>
            <a:xfrm>
              <a:off x="2704600" y="1807375"/>
              <a:ext cx="2264150" cy="2176825"/>
            </a:xfrm>
            <a:custGeom>
              <a:avLst/>
              <a:gdLst/>
              <a:ahLst/>
              <a:cxnLst/>
              <a:rect l="l" t="t" r="r" b="b"/>
              <a:pathLst>
                <a:path w="90566" h="87073" extrusionOk="0">
                  <a:moveTo>
                    <a:pt x="43057" y="1"/>
                  </a:moveTo>
                  <a:cubicBezTo>
                    <a:pt x="42993" y="1"/>
                    <a:pt x="42929" y="3"/>
                    <a:pt x="42865" y="8"/>
                  </a:cubicBezTo>
                  <a:cubicBezTo>
                    <a:pt x="41097" y="175"/>
                    <a:pt x="39495" y="1409"/>
                    <a:pt x="37761" y="1776"/>
                  </a:cubicBezTo>
                  <a:cubicBezTo>
                    <a:pt x="36060" y="2143"/>
                    <a:pt x="34358" y="2610"/>
                    <a:pt x="32724" y="3177"/>
                  </a:cubicBezTo>
                  <a:cubicBezTo>
                    <a:pt x="32394" y="3294"/>
                    <a:pt x="32033" y="3337"/>
                    <a:pt x="31655" y="3337"/>
                  </a:cubicBezTo>
                  <a:cubicBezTo>
                    <a:pt x="30528" y="3337"/>
                    <a:pt x="29245" y="2950"/>
                    <a:pt x="28132" y="2950"/>
                  </a:cubicBezTo>
                  <a:cubicBezTo>
                    <a:pt x="27695" y="2950"/>
                    <a:pt x="27284" y="3010"/>
                    <a:pt x="26920" y="3177"/>
                  </a:cubicBezTo>
                  <a:cubicBezTo>
                    <a:pt x="25319" y="3944"/>
                    <a:pt x="23451" y="4645"/>
                    <a:pt x="21950" y="5579"/>
                  </a:cubicBezTo>
                  <a:cubicBezTo>
                    <a:pt x="20415" y="6513"/>
                    <a:pt x="20282" y="9515"/>
                    <a:pt x="18914" y="10616"/>
                  </a:cubicBezTo>
                  <a:cubicBezTo>
                    <a:pt x="17513" y="11717"/>
                    <a:pt x="16446" y="13084"/>
                    <a:pt x="15178" y="14319"/>
                  </a:cubicBezTo>
                  <a:cubicBezTo>
                    <a:pt x="13911" y="15586"/>
                    <a:pt x="11375" y="15686"/>
                    <a:pt x="10275" y="17087"/>
                  </a:cubicBezTo>
                  <a:cubicBezTo>
                    <a:pt x="9474" y="18055"/>
                    <a:pt x="9474" y="19689"/>
                    <a:pt x="8774" y="20756"/>
                  </a:cubicBezTo>
                  <a:cubicBezTo>
                    <a:pt x="8040" y="21791"/>
                    <a:pt x="8140" y="23325"/>
                    <a:pt x="7506" y="24426"/>
                  </a:cubicBezTo>
                  <a:cubicBezTo>
                    <a:pt x="6672" y="25827"/>
                    <a:pt x="4971" y="26761"/>
                    <a:pt x="4337" y="28262"/>
                  </a:cubicBezTo>
                  <a:cubicBezTo>
                    <a:pt x="3670" y="29763"/>
                    <a:pt x="4537" y="31664"/>
                    <a:pt x="4137" y="33265"/>
                  </a:cubicBezTo>
                  <a:cubicBezTo>
                    <a:pt x="3703" y="34833"/>
                    <a:pt x="1602" y="36034"/>
                    <a:pt x="1435" y="37669"/>
                  </a:cubicBezTo>
                  <a:cubicBezTo>
                    <a:pt x="1235" y="39270"/>
                    <a:pt x="1" y="40971"/>
                    <a:pt x="1" y="42605"/>
                  </a:cubicBezTo>
                  <a:cubicBezTo>
                    <a:pt x="1" y="44240"/>
                    <a:pt x="534" y="46041"/>
                    <a:pt x="768" y="47642"/>
                  </a:cubicBezTo>
                  <a:cubicBezTo>
                    <a:pt x="968" y="49244"/>
                    <a:pt x="3536" y="50444"/>
                    <a:pt x="3937" y="52012"/>
                  </a:cubicBezTo>
                  <a:cubicBezTo>
                    <a:pt x="4337" y="53580"/>
                    <a:pt x="3436" y="55581"/>
                    <a:pt x="4037" y="57116"/>
                  </a:cubicBezTo>
                  <a:cubicBezTo>
                    <a:pt x="4637" y="58617"/>
                    <a:pt x="5571" y="60051"/>
                    <a:pt x="6338" y="61452"/>
                  </a:cubicBezTo>
                  <a:cubicBezTo>
                    <a:pt x="7106" y="62887"/>
                    <a:pt x="8740" y="63787"/>
                    <a:pt x="9674" y="65122"/>
                  </a:cubicBezTo>
                  <a:cubicBezTo>
                    <a:pt x="10642" y="66456"/>
                    <a:pt x="10141" y="68991"/>
                    <a:pt x="11275" y="70192"/>
                  </a:cubicBezTo>
                  <a:cubicBezTo>
                    <a:pt x="12443" y="71393"/>
                    <a:pt x="13710" y="72527"/>
                    <a:pt x="15011" y="73594"/>
                  </a:cubicBezTo>
                  <a:cubicBezTo>
                    <a:pt x="16279" y="74662"/>
                    <a:pt x="17780" y="75529"/>
                    <a:pt x="19148" y="76463"/>
                  </a:cubicBezTo>
                  <a:cubicBezTo>
                    <a:pt x="19583" y="76779"/>
                    <a:pt x="20164" y="76863"/>
                    <a:pt x="20799" y="76863"/>
                  </a:cubicBezTo>
                  <a:cubicBezTo>
                    <a:pt x="21537" y="76863"/>
                    <a:pt x="22348" y="76749"/>
                    <a:pt x="23089" y="76749"/>
                  </a:cubicBezTo>
                  <a:cubicBezTo>
                    <a:pt x="23663" y="76749"/>
                    <a:pt x="24196" y="76818"/>
                    <a:pt x="24618" y="77063"/>
                  </a:cubicBezTo>
                  <a:cubicBezTo>
                    <a:pt x="26019" y="77897"/>
                    <a:pt x="26086" y="81367"/>
                    <a:pt x="27587" y="82067"/>
                  </a:cubicBezTo>
                  <a:cubicBezTo>
                    <a:pt x="29055" y="82768"/>
                    <a:pt x="31089" y="82367"/>
                    <a:pt x="32657" y="82934"/>
                  </a:cubicBezTo>
                  <a:cubicBezTo>
                    <a:pt x="33274" y="83157"/>
                    <a:pt x="33937" y="83205"/>
                    <a:pt x="34612" y="83205"/>
                  </a:cubicBezTo>
                  <a:cubicBezTo>
                    <a:pt x="35114" y="83205"/>
                    <a:pt x="35623" y="83179"/>
                    <a:pt x="36125" y="83179"/>
                  </a:cubicBezTo>
                  <a:cubicBezTo>
                    <a:pt x="36662" y="83179"/>
                    <a:pt x="37191" y="83209"/>
                    <a:pt x="37694" y="83335"/>
                  </a:cubicBezTo>
                  <a:cubicBezTo>
                    <a:pt x="39295" y="83768"/>
                    <a:pt x="40863" y="83835"/>
                    <a:pt x="42498" y="84102"/>
                  </a:cubicBezTo>
                  <a:cubicBezTo>
                    <a:pt x="44132" y="84335"/>
                    <a:pt x="45566" y="86971"/>
                    <a:pt x="47201" y="87071"/>
                  </a:cubicBezTo>
                  <a:cubicBezTo>
                    <a:pt x="47237" y="87072"/>
                    <a:pt x="47274" y="87073"/>
                    <a:pt x="47310" y="87073"/>
                  </a:cubicBezTo>
                  <a:cubicBezTo>
                    <a:pt x="48912" y="87073"/>
                    <a:pt x="50606" y="85667"/>
                    <a:pt x="52205" y="85570"/>
                  </a:cubicBezTo>
                  <a:cubicBezTo>
                    <a:pt x="52276" y="85565"/>
                    <a:pt x="52348" y="85563"/>
                    <a:pt x="52420" y="85563"/>
                  </a:cubicBezTo>
                  <a:cubicBezTo>
                    <a:pt x="53802" y="85563"/>
                    <a:pt x="55333" y="86322"/>
                    <a:pt x="56741" y="86322"/>
                  </a:cubicBezTo>
                  <a:cubicBezTo>
                    <a:pt x="56944" y="86322"/>
                    <a:pt x="57144" y="86306"/>
                    <a:pt x="57342" y="86270"/>
                  </a:cubicBezTo>
                  <a:cubicBezTo>
                    <a:pt x="58976" y="86003"/>
                    <a:pt x="59910" y="82768"/>
                    <a:pt x="61478" y="82301"/>
                  </a:cubicBezTo>
                  <a:cubicBezTo>
                    <a:pt x="61646" y="82246"/>
                    <a:pt x="61827" y="82222"/>
                    <a:pt x="62018" y="82222"/>
                  </a:cubicBezTo>
                  <a:cubicBezTo>
                    <a:pt x="63328" y="82222"/>
                    <a:pt x="65095" y="83356"/>
                    <a:pt x="66399" y="83356"/>
                  </a:cubicBezTo>
                  <a:cubicBezTo>
                    <a:pt x="66632" y="83356"/>
                    <a:pt x="66850" y="83320"/>
                    <a:pt x="67048" y="83235"/>
                  </a:cubicBezTo>
                  <a:cubicBezTo>
                    <a:pt x="68550" y="82567"/>
                    <a:pt x="69050" y="79899"/>
                    <a:pt x="70484" y="79065"/>
                  </a:cubicBezTo>
                  <a:cubicBezTo>
                    <a:pt x="71852" y="78198"/>
                    <a:pt x="73520" y="78031"/>
                    <a:pt x="74754" y="76997"/>
                  </a:cubicBezTo>
                  <a:cubicBezTo>
                    <a:pt x="75988" y="75996"/>
                    <a:pt x="78090" y="75896"/>
                    <a:pt x="79190" y="74728"/>
                  </a:cubicBezTo>
                  <a:cubicBezTo>
                    <a:pt x="80291" y="73594"/>
                    <a:pt x="80258" y="71393"/>
                    <a:pt x="81225" y="70158"/>
                  </a:cubicBezTo>
                  <a:cubicBezTo>
                    <a:pt x="82193" y="68891"/>
                    <a:pt x="83927" y="68124"/>
                    <a:pt x="84728" y="66756"/>
                  </a:cubicBezTo>
                  <a:cubicBezTo>
                    <a:pt x="85528" y="65422"/>
                    <a:pt x="85728" y="63654"/>
                    <a:pt x="86362" y="62219"/>
                  </a:cubicBezTo>
                  <a:cubicBezTo>
                    <a:pt x="87029" y="60785"/>
                    <a:pt x="86496" y="58917"/>
                    <a:pt x="86963" y="57416"/>
                  </a:cubicBezTo>
                  <a:cubicBezTo>
                    <a:pt x="87463" y="55948"/>
                    <a:pt x="88164" y="54514"/>
                    <a:pt x="88497" y="53013"/>
                  </a:cubicBezTo>
                  <a:cubicBezTo>
                    <a:pt x="88831" y="51512"/>
                    <a:pt x="90232" y="50178"/>
                    <a:pt x="90398" y="48676"/>
                  </a:cubicBezTo>
                  <a:cubicBezTo>
                    <a:pt x="90565" y="47142"/>
                    <a:pt x="88964" y="45574"/>
                    <a:pt x="88964" y="44040"/>
                  </a:cubicBezTo>
                  <a:cubicBezTo>
                    <a:pt x="88964" y="42038"/>
                    <a:pt x="90565" y="40037"/>
                    <a:pt x="90298" y="38102"/>
                  </a:cubicBezTo>
                  <a:cubicBezTo>
                    <a:pt x="90032" y="36134"/>
                    <a:pt x="88764" y="34400"/>
                    <a:pt x="88264" y="32532"/>
                  </a:cubicBezTo>
                  <a:cubicBezTo>
                    <a:pt x="87830" y="30897"/>
                    <a:pt x="86729" y="29529"/>
                    <a:pt x="86095" y="27995"/>
                  </a:cubicBezTo>
                  <a:cubicBezTo>
                    <a:pt x="85495" y="26461"/>
                    <a:pt x="84127" y="25426"/>
                    <a:pt x="83293" y="23959"/>
                  </a:cubicBezTo>
                  <a:cubicBezTo>
                    <a:pt x="82459" y="22491"/>
                    <a:pt x="83494" y="19956"/>
                    <a:pt x="82526" y="18588"/>
                  </a:cubicBezTo>
                  <a:cubicBezTo>
                    <a:pt x="81525" y="17221"/>
                    <a:pt x="79591" y="16654"/>
                    <a:pt x="78457" y="15419"/>
                  </a:cubicBezTo>
                  <a:cubicBezTo>
                    <a:pt x="77322" y="14152"/>
                    <a:pt x="77589" y="11450"/>
                    <a:pt x="76322" y="10349"/>
                  </a:cubicBezTo>
                  <a:cubicBezTo>
                    <a:pt x="75054" y="9248"/>
                    <a:pt x="73186" y="8681"/>
                    <a:pt x="71819" y="7714"/>
                  </a:cubicBezTo>
                  <a:cubicBezTo>
                    <a:pt x="70451" y="6746"/>
                    <a:pt x="69283" y="5212"/>
                    <a:pt x="67816" y="4411"/>
                  </a:cubicBezTo>
                  <a:cubicBezTo>
                    <a:pt x="67407" y="4189"/>
                    <a:pt x="66922" y="4118"/>
                    <a:pt x="66400" y="4118"/>
                  </a:cubicBezTo>
                  <a:cubicBezTo>
                    <a:pt x="65501" y="4118"/>
                    <a:pt x="64494" y="4327"/>
                    <a:pt x="63587" y="4327"/>
                  </a:cubicBezTo>
                  <a:cubicBezTo>
                    <a:pt x="63127" y="4327"/>
                    <a:pt x="62693" y="4273"/>
                    <a:pt x="62312" y="4111"/>
                  </a:cubicBezTo>
                  <a:cubicBezTo>
                    <a:pt x="60777" y="3477"/>
                    <a:pt x="59143" y="3344"/>
                    <a:pt x="57542" y="2877"/>
                  </a:cubicBezTo>
                  <a:cubicBezTo>
                    <a:pt x="55907" y="2410"/>
                    <a:pt x="54439" y="1776"/>
                    <a:pt x="52805" y="1509"/>
                  </a:cubicBezTo>
                  <a:cubicBezTo>
                    <a:pt x="52405" y="1445"/>
                    <a:pt x="52009" y="1422"/>
                    <a:pt x="51615" y="1422"/>
                  </a:cubicBezTo>
                  <a:cubicBezTo>
                    <a:pt x="50486" y="1422"/>
                    <a:pt x="49373" y="1616"/>
                    <a:pt x="48233" y="1616"/>
                  </a:cubicBezTo>
                  <a:cubicBezTo>
                    <a:pt x="48112" y="1616"/>
                    <a:pt x="47990" y="1614"/>
                    <a:pt x="47868" y="1609"/>
                  </a:cubicBezTo>
                  <a:cubicBezTo>
                    <a:pt x="46264" y="1545"/>
                    <a:pt x="44661" y="1"/>
                    <a:pt x="43057" y="1"/>
                  </a:cubicBezTo>
                  <a:close/>
                </a:path>
              </a:pathLst>
            </a:custGeom>
            <a:solidFill>
              <a:srgbClr val="D2955C">
                <a:alpha val="7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58"/>
            <p:cNvSpPr/>
            <p:nvPr/>
          </p:nvSpPr>
          <p:spPr>
            <a:xfrm>
              <a:off x="4609300" y="3600525"/>
              <a:ext cx="75900" cy="44225"/>
            </a:xfrm>
            <a:custGeom>
              <a:avLst/>
              <a:gdLst/>
              <a:ahLst/>
              <a:cxnLst/>
              <a:rect l="l" t="t" r="r" b="b"/>
              <a:pathLst>
                <a:path w="3036" h="1769" extrusionOk="0">
                  <a:moveTo>
                    <a:pt x="1301" y="0"/>
                  </a:moveTo>
                  <a:cubicBezTo>
                    <a:pt x="0" y="0"/>
                    <a:pt x="734" y="1768"/>
                    <a:pt x="1735" y="1768"/>
                  </a:cubicBezTo>
                  <a:cubicBezTo>
                    <a:pt x="3036" y="1768"/>
                    <a:pt x="2302" y="0"/>
                    <a:pt x="13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58"/>
            <p:cNvSpPr/>
            <p:nvPr/>
          </p:nvSpPr>
          <p:spPr>
            <a:xfrm>
              <a:off x="4615975" y="3470425"/>
              <a:ext cx="62550" cy="15875"/>
            </a:xfrm>
            <a:custGeom>
              <a:avLst/>
              <a:gdLst/>
              <a:ahLst/>
              <a:cxnLst/>
              <a:rect l="l" t="t" r="r" b="b"/>
              <a:pathLst>
                <a:path w="2502" h="635" extrusionOk="0">
                  <a:moveTo>
                    <a:pt x="2102" y="1"/>
                  </a:moveTo>
                  <a:cubicBezTo>
                    <a:pt x="1601" y="34"/>
                    <a:pt x="1134" y="134"/>
                    <a:pt x="701" y="334"/>
                  </a:cubicBezTo>
                  <a:cubicBezTo>
                    <a:pt x="601" y="367"/>
                    <a:pt x="0" y="634"/>
                    <a:pt x="400" y="634"/>
                  </a:cubicBezTo>
                  <a:cubicBezTo>
                    <a:pt x="867" y="601"/>
                    <a:pt x="1334" y="468"/>
                    <a:pt x="1768" y="301"/>
                  </a:cubicBezTo>
                  <a:cubicBezTo>
                    <a:pt x="1902" y="267"/>
                    <a:pt x="2502" y="1"/>
                    <a:pt x="210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58"/>
            <p:cNvSpPr/>
            <p:nvPr/>
          </p:nvSpPr>
          <p:spPr>
            <a:xfrm>
              <a:off x="4686025" y="3585500"/>
              <a:ext cx="29200" cy="20875"/>
            </a:xfrm>
            <a:custGeom>
              <a:avLst/>
              <a:gdLst/>
              <a:ahLst/>
              <a:cxnLst/>
              <a:rect l="l" t="t" r="r" b="b"/>
              <a:pathLst>
                <a:path w="1168" h="835" extrusionOk="0">
                  <a:moveTo>
                    <a:pt x="634" y="1"/>
                  </a:moveTo>
                  <a:cubicBezTo>
                    <a:pt x="100" y="1"/>
                    <a:pt x="0" y="835"/>
                    <a:pt x="534" y="835"/>
                  </a:cubicBezTo>
                  <a:cubicBezTo>
                    <a:pt x="1068" y="835"/>
                    <a:pt x="1168" y="1"/>
                    <a:pt x="6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58"/>
            <p:cNvSpPr/>
            <p:nvPr/>
          </p:nvSpPr>
          <p:spPr>
            <a:xfrm>
              <a:off x="4686025" y="3441250"/>
              <a:ext cx="29200" cy="20850"/>
            </a:xfrm>
            <a:custGeom>
              <a:avLst/>
              <a:gdLst/>
              <a:ahLst/>
              <a:cxnLst/>
              <a:rect l="l" t="t" r="r" b="b"/>
              <a:pathLst>
                <a:path w="1168" h="834" extrusionOk="0">
                  <a:moveTo>
                    <a:pt x="634" y="0"/>
                  </a:moveTo>
                  <a:cubicBezTo>
                    <a:pt x="100" y="0"/>
                    <a:pt x="0" y="834"/>
                    <a:pt x="534" y="834"/>
                  </a:cubicBezTo>
                  <a:cubicBezTo>
                    <a:pt x="10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58"/>
            <p:cNvSpPr/>
            <p:nvPr/>
          </p:nvSpPr>
          <p:spPr>
            <a:xfrm>
              <a:off x="4282400" y="3335325"/>
              <a:ext cx="44225" cy="43400"/>
            </a:xfrm>
            <a:custGeom>
              <a:avLst/>
              <a:gdLst/>
              <a:ahLst/>
              <a:cxnLst/>
              <a:rect l="l" t="t" r="r" b="b"/>
              <a:pathLst>
                <a:path w="1769" h="1736" extrusionOk="0">
                  <a:moveTo>
                    <a:pt x="367" y="1"/>
                  </a:moveTo>
                  <a:cubicBezTo>
                    <a:pt x="0" y="1"/>
                    <a:pt x="367" y="701"/>
                    <a:pt x="467" y="835"/>
                  </a:cubicBezTo>
                  <a:cubicBezTo>
                    <a:pt x="634" y="1101"/>
                    <a:pt x="1001" y="1735"/>
                    <a:pt x="1401" y="1735"/>
                  </a:cubicBezTo>
                  <a:cubicBezTo>
                    <a:pt x="1768" y="1735"/>
                    <a:pt x="1401" y="1035"/>
                    <a:pt x="1335" y="901"/>
                  </a:cubicBezTo>
                  <a:cubicBezTo>
                    <a:pt x="1168" y="634"/>
                    <a:pt x="768" y="1"/>
                    <a:pt x="3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58"/>
            <p:cNvSpPr/>
            <p:nvPr/>
          </p:nvSpPr>
          <p:spPr>
            <a:xfrm>
              <a:off x="4219025" y="3686425"/>
              <a:ext cx="51625" cy="35050"/>
            </a:xfrm>
            <a:custGeom>
              <a:avLst/>
              <a:gdLst/>
              <a:ahLst/>
              <a:cxnLst/>
              <a:rect l="l" t="t" r="r" b="b"/>
              <a:pathLst>
                <a:path w="2065" h="1402" extrusionOk="0">
                  <a:moveTo>
                    <a:pt x="601" y="0"/>
                  </a:moveTo>
                  <a:cubicBezTo>
                    <a:pt x="200" y="0"/>
                    <a:pt x="0" y="267"/>
                    <a:pt x="234" y="667"/>
                  </a:cubicBezTo>
                  <a:cubicBezTo>
                    <a:pt x="500" y="1066"/>
                    <a:pt x="964" y="1366"/>
                    <a:pt x="1496" y="1401"/>
                  </a:cubicBezTo>
                  <a:lnTo>
                    <a:pt x="1496" y="1401"/>
                  </a:lnTo>
                  <a:cubicBezTo>
                    <a:pt x="1909" y="1390"/>
                    <a:pt x="2064" y="1126"/>
                    <a:pt x="1868" y="767"/>
                  </a:cubicBezTo>
                  <a:cubicBezTo>
                    <a:pt x="1568" y="334"/>
                    <a:pt x="1101" y="67"/>
                    <a:pt x="601" y="0"/>
                  </a:cubicBezTo>
                  <a:close/>
                  <a:moveTo>
                    <a:pt x="1496" y="1401"/>
                  </a:moveTo>
                  <a:lnTo>
                    <a:pt x="1496" y="1401"/>
                  </a:lnTo>
                  <a:cubicBezTo>
                    <a:pt x="1486" y="1401"/>
                    <a:pt x="1477" y="1401"/>
                    <a:pt x="1468" y="1401"/>
                  </a:cubicBezTo>
                  <a:lnTo>
                    <a:pt x="1501" y="1401"/>
                  </a:lnTo>
                  <a:cubicBezTo>
                    <a:pt x="1499" y="1401"/>
                    <a:pt x="1497" y="1401"/>
                    <a:pt x="1496" y="140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58"/>
            <p:cNvSpPr/>
            <p:nvPr/>
          </p:nvSpPr>
          <p:spPr>
            <a:xfrm>
              <a:off x="3885450" y="3661400"/>
              <a:ext cx="45050" cy="48400"/>
            </a:xfrm>
            <a:custGeom>
              <a:avLst/>
              <a:gdLst/>
              <a:ahLst/>
              <a:cxnLst/>
              <a:rect l="l" t="t" r="r" b="b"/>
              <a:pathLst>
                <a:path w="1802" h="1936" extrusionOk="0">
                  <a:moveTo>
                    <a:pt x="601" y="0"/>
                  </a:moveTo>
                  <a:cubicBezTo>
                    <a:pt x="67" y="0"/>
                    <a:pt x="0" y="734"/>
                    <a:pt x="134" y="1101"/>
                  </a:cubicBezTo>
                  <a:cubicBezTo>
                    <a:pt x="267" y="1568"/>
                    <a:pt x="701" y="1902"/>
                    <a:pt x="1235" y="1935"/>
                  </a:cubicBezTo>
                  <a:cubicBezTo>
                    <a:pt x="1735" y="1935"/>
                    <a:pt x="1802" y="1168"/>
                    <a:pt x="1702" y="834"/>
                  </a:cubicBezTo>
                  <a:cubicBezTo>
                    <a:pt x="1568" y="334"/>
                    <a:pt x="1101" y="0"/>
                    <a:pt x="6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58"/>
            <p:cNvSpPr/>
            <p:nvPr/>
          </p:nvSpPr>
          <p:spPr>
            <a:xfrm>
              <a:off x="3787875" y="3566325"/>
              <a:ext cx="51725" cy="39225"/>
            </a:xfrm>
            <a:custGeom>
              <a:avLst/>
              <a:gdLst/>
              <a:ahLst/>
              <a:cxnLst/>
              <a:rect l="l" t="t" r="r" b="b"/>
              <a:pathLst>
                <a:path w="2069" h="1569" extrusionOk="0">
                  <a:moveTo>
                    <a:pt x="634" y="1"/>
                  </a:moveTo>
                  <a:cubicBezTo>
                    <a:pt x="201" y="1"/>
                    <a:pt x="1" y="301"/>
                    <a:pt x="167" y="734"/>
                  </a:cubicBezTo>
                  <a:cubicBezTo>
                    <a:pt x="434" y="1168"/>
                    <a:pt x="868" y="1468"/>
                    <a:pt x="1402" y="1535"/>
                  </a:cubicBezTo>
                  <a:lnTo>
                    <a:pt x="1402" y="1568"/>
                  </a:lnTo>
                  <a:cubicBezTo>
                    <a:pt x="1835" y="1568"/>
                    <a:pt x="2069" y="1235"/>
                    <a:pt x="1869" y="835"/>
                  </a:cubicBezTo>
                  <a:cubicBezTo>
                    <a:pt x="1635" y="368"/>
                    <a:pt x="1168" y="67"/>
                    <a:pt x="6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58"/>
            <p:cNvSpPr/>
            <p:nvPr/>
          </p:nvSpPr>
          <p:spPr>
            <a:xfrm>
              <a:off x="3433450" y="3258600"/>
              <a:ext cx="58400" cy="30900"/>
            </a:xfrm>
            <a:custGeom>
              <a:avLst/>
              <a:gdLst/>
              <a:ahLst/>
              <a:cxnLst/>
              <a:rect l="l" t="t" r="r" b="b"/>
              <a:pathLst>
                <a:path w="2336" h="1236" extrusionOk="0">
                  <a:moveTo>
                    <a:pt x="1869" y="1"/>
                  </a:moveTo>
                  <a:cubicBezTo>
                    <a:pt x="1368" y="1"/>
                    <a:pt x="901" y="234"/>
                    <a:pt x="534" y="568"/>
                  </a:cubicBezTo>
                  <a:cubicBezTo>
                    <a:pt x="401" y="701"/>
                    <a:pt x="1" y="1235"/>
                    <a:pt x="501" y="1235"/>
                  </a:cubicBezTo>
                  <a:cubicBezTo>
                    <a:pt x="968" y="1202"/>
                    <a:pt x="1435" y="1002"/>
                    <a:pt x="1802" y="668"/>
                  </a:cubicBezTo>
                  <a:cubicBezTo>
                    <a:pt x="1969" y="501"/>
                    <a:pt x="2336" y="1"/>
                    <a:pt x="186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58"/>
            <p:cNvSpPr/>
            <p:nvPr/>
          </p:nvSpPr>
          <p:spPr>
            <a:xfrm>
              <a:off x="3482650" y="2968400"/>
              <a:ext cx="70925" cy="43400"/>
            </a:xfrm>
            <a:custGeom>
              <a:avLst/>
              <a:gdLst/>
              <a:ahLst/>
              <a:cxnLst/>
              <a:rect l="l" t="t" r="r" b="b"/>
              <a:pathLst>
                <a:path w="2837" h="1736" extrusionOk="0">
                  <a:moveTo>
                    <a:pt x="1002" y="1"/>
                  </a:moveTo>
                  <a:cubicBezTo>
                    <a:pt x="1" y="1"/>
                    <a:pt x="1035" y="1735"/>
                    <a:pt x="1802" y="1735"/>
                  </a:cubicBezTo>
                  <a:cubicBezTo>
                    <a:pt x="2836" y="1735"/>
                    <a:pt x="1769" y="1"/>
                    <a:pt x="1002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58"/>
            <p:cNvSpPr/>
            <p:nvPr/>
          </p:nvSpPr>
          <p:spPr>
            <a:xfrm>
              <a:off x="3237475" y="3039275"/>
              <a:ext cx="43400" cy="48400"/>
            </a:xfrm>
            <a:custGeom>
              <a:avLst/>
              <a:gdLst/>
              <a:ahLst/>
              <a:cxnLst/>
              <a:rect l="l" t="t" r="r" b="b"/>
              <a:pathLst>
                <a:path w="1736" h="1936" extrusionOk="0">
                  <a:moveTo>
                    <a:pt x="535" y="1"/>
                  </a:moveTo>
                  <a:cubicBezTo>
                    <a:pt x="34" y="1"/>
                    <a:pt x="1" y="701"/>
                    <a:pt x="101" y="1068"/>
                  </a:cubicBezTo>
                  <a:cubicBezTo>
                    <a:pt x="234" y="1535"/>
                    <a:pt x="668" y="1902"/>
                    <a:pt x="1168" y="1936"/>
                  </a:cubicBezTo>
                  <a:lnTo>
                    <a:pt x="1202" y="1936"/>
                  </a:lnTo>
                  <a:cubicBezTo>
                    <a:pt x="1702" y="1936"/>
                    <a:pt x="1735" y="1235"/>
                    <a:pt x="1602" y="868"/>
                  </a:cubicBezTo>
                  <a:cubicBezTo>
                    <a:pt x="1469" y="368"/>
                    <a:pt x="1035" y="34"/>
                    <a:pt x="535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58"/>
            <p:cNvSpPr/>
            <p:nvPr/>
          </p:nvSpPr>
          <p:spPr>
            <a:xfrm>
              <a:off x="3256675" y="3220250"/>
              <a:ext cx="35875" cy="42550"/>
            </a:xfrm>
            <a:custGeom>
              <a:avLst/>
              <a:gdLst/>
              <a:ahLst/>
              <a:cxnLst/>
              <a:rect l="l" t="t" r="r" b="b"/>
              <a:pathLst>
                <a:path w="1435" h="1702" extrusionOk="0">
                  <a:moveTo>
                    <a:pt x="100" y="0"/>
                  </a:moveTo>
                  <a:cubicBezTo>
                    <a:pt x="0" y="0"/>
                    <a:pt x="534" y="901"/>
                    <a:pt x="567" y="934"/>
                  </a:cubicBezTo>
                  <a:cubicBezTo>
                    <a:pt x="701" y="1168"/>
                    <a:pt x="1001" y="1702"/>
                    <a:pt x="1334" y="1702"/>
                  </a:cubicBezTo>
                  <a:cubicBezTo>
                    <a:pt x="1434" y="1702"/>
                    <a:pt x="901" y="768"/>
                    <a:pt x="867" y="734"/>
                  </a:cubicBezTo>
                  <a:cubicBezTo>
                    <a:pt x="734" y="501"/>
                    <a:pt x="434" y="0"/>
                    <a:pt x="100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58"/>
            <p:cNvSpPr/>
            <p:nvPr/>
          </p:nvSpPr>
          <p:spPr>
            <a:xfrm>
              <a:off x="3347550" y="3648900"/>
              <a:ext cx="52575" cy="33375"/>
            </a:xfrm>
            <a:custGeom>
              <a:avLst/>
              <a:gdLst/>
              <a:ahLst/>
              <a:cxnLst/>
              <a:rect l="l" t="t" r="r" b="b"/>
              <a:pathLst>
                <a:path w="2103" h="1335" extrusionOk="0">
                  <a:moveTo>
                    <a:pt x="301" y="0"/>
                  </a:moveTo>
                  <a:cubicBezTo>
                    <a:pt x="1" y="0"/>
                    <a:pt x="668" y="634"/>
                    <a:pt x="701" y="667"/>
                  </a:cubicBezTo>
                  <a:cubicBezTo>
                    <a:pt x="968" y="901"/>
                    <a:pt x="1435" y="1334"/>
                    <a:pt x="1802" y="1334"/>
                  </a:cubicBezTo>
                  <a:cubicBezTo>
                    <a:pt x="2102" y="1334"/>
                    <a:pt x="1435" y="701"/>
                    <a:pt x="1402" y="667"/>
                  </a:cubicBezTo>
                  <a:cubicBezTo>
                    <a:pt x="1135" y="434"/>
                    <a:pt x="668" y="0"/>
                    <a:pt x="3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58"/>
            <p:cNvSpPr/>
            <p:nvPr/>
          </p:nvSpPr>
          <p:spPr>
            <a:xfrm>
              <a:off x="4124775" y="3034275"/>
              <a:ext cx="57575" cy="36725"/>
            </a:xfrm>
            <a:custGeom>
              <a:avLst/>
              <a:gdLst/>
              <a:ahLst/>
              <a:cxnLst/>
              <a:rect l="l" t="t" r="r" b="b"/>
              <a:pathLst>
                <a:path w="2303" h="1469" extrusionOk="0">
                  <a:moveTo>
                    <a:pt x="835" y="1"/>
                  </a:moveTo>
                  <a:cubicBezTo>
                    <a:pt x="401" y="1"/>
                    <a:pt x="1" y="368"/>
                    <a:pt x="168" y="801"/>
                  </a:cubicBezTo>
                  <a:cubicBezTo>
                    <a:pt x="368" y="1235"/>
                    <a:pt x="1002" y="1468"/>
                    <a:pt x="1469" y="1468"/>
                  </a:cubicBezTo>
                  <a:cubicBezTo>
                    <a:pt x="1869" y="1468"/>
                    <a:pt x="2302" y="1135"/>
                    <a:pt x="2102" y="701"/>
                  </a:cubicBezTo>
                  <a:cubicBezTo>
                    <a:pt x="1936" y="268"/>
                    <a:pt x="1268" y="1"/>
                    <a:pt x="83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58"/>
            <p:cNvSpPr/>
            <p:nvPr/>
          </p:nvSpPr>
          <p:spPr>
            <a:xfrm>
              <a:off x="4449175" y="2965075"/>
              <a:ext cx="33400" cy="45050"/>
            </a:xfrm>
            <a:custGeom>
              <a:avLst/>
              <a:gdLst/>
              <a:ahLst/>
              <a:cxnLst/>
              <a:rect l="l" t="t" r="r" b="b"/>
              <a:pathLst>
                <a:path w="1336" h="1802" extrusionOk="0">
                  <a:moveTo>
                    <a:pt x="134" y="0"/>
                  </a:moveTo>
                  <a:cubicBezTo>
                    <a:pt x="1" y="0"/>
                    <a:pt x="468" y="934"/>
                    <a:pt x="501" y="1001"/>
                  </a:cubicBezTo>
                  <a:cubicBezTo>
                    <a:pt x="635" y="1201"/>
                    <a:pt x="901" y="1801"/>
                    <a:pt x="1202" y="1801"/>
                  </a:cubicBezTo>
                  <a:cubicBezTo>
                    <a:pt x="1335" y="1801"/>
                    <a:pt x="868" y="867"/>
                    <a:pt x="835" y="801"/>
                  </a:cubicBezTo>
                  <a:cubicBezTo>
                    <a:pt x="701" y="601"/>
                    <a:pt x="401" y="0"/>
                    <a:pt x="1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58"/>
            <p:cNvSpPr/>
            <p:nvPr/>
          </p:nvSpPr>
          <p:spPr>
            <a:xfrm>
              <a:off x="3968850" y="2830800"/>
              <a:ext cx="55875" cy="32550"/>
            </a:xfrm>
            <a:custGeom>
              <a:avLst/>
              <a:gdLst/>
              <a:ahLst/>
              <a:cxnLst/>
              <a:rect l="l" t="t" r="r" b="b"/>
              <a:pathLst>
                <a:path w="2235" h="1302" extrusionOk="0">
                  <a:moveTo>
                    <a:pt x="1434" y="1"/>
                  </a:moveTo>
                  <a:cubicBezTo>
                    <a:pt x="934" y="1"/>
                    <a:pt x="467" y="267"/>
                    <a:pt x="200" y="701"/>
                  </a:cubicBezTo>
                  <a:cubicBezTo>
                    <a:pt x="0" y="1135"/>
                    <a:pt x="434" y="1302"/>
                    <a:pt x="801" y="1302"/>
                  </a:cubicBezTo>
                  <a:cubicBezTo>
                    <a:pt x="1301" y="1302"/>
                    <a:pt x="1768" y="1035"/>
                    <a:pt x="2068" y="634"/>
                  </a:cubicBezTo>
                  <a:cubicBezTo>
                    <a:pt x="2235" y="167"/>
                    <a:pt x="1801" y="1"/>
                    <a:pt x="14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58"/>
            <p:cNvSpPr/>
            <p:nvPr/>
          </p:nvSpPr>
          <p:spPr>
            <a:xfrm>
              <a:off x="4256550" y="2603975"/>
              <a:ext cx="57550" cy="25875"/>
            </a:xfrm>
            <a:custGeom>
              <a:avLst/>
              <a:gdLst/>
              <a:ahLst/>
              <a:cxnLst/>
              <a:rect l="l" t="t" r="r" b="b"/>
              <a:pathLst>
                <a:path w="2302" h="1035" extrusionOk="0">
                  <a:moveTo>
                    <a:pt x="1401" y="0"/>
                  </a:moveTo>
                  <a:cubicBezTo>
                    <a:pt x="1034" y="0"/>
                    <a:pt x="300" y="100"/>
                    <a:pt x="134" y="501"/>
                  </a:cubicBezTo>
                  <a:cubicBezTo>
                    <a:pt x="0" y="934"/>
                    <a:pt x="667" y="1034"/>
                    <a:pt x="934" y="1034"/>
                  </a:cubicBezTo>
                  <a:lnTo>
                    <a:pt x="968" y="1034"/>
                  </a:lnTo>
                  <a:cubicBezTo>
                    <a:pt x="1301" y="1034"/>
                    <a:pt x="2035" y="934"/>
                    <a:pt x="2168" y="534"/>
                  </a:cubicBezTo>
                  <a:cubicBezTo>
                    <a:pt x="2302" y="100"/>
                    <a:pt x="1635" y="0"/>
                    <a:pt x="14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58"/>
            <p:cNvSpPr/>
            <p:nvPr/>
          </p:nvSpPr>
          <p:spPr>
            <a:xfrm>
              <a:off x="4098100" y="2317925"/>
              <a:ext cx="44225" cy="39225"/>
            </a:xfrm>
            <a:custGeom>
              <a:avLst/>
              <a:gdLst/>
              <a:ahLst/>
              <a:cxnLst/>
              <a:rect l="l" t="t" r="r" b="b"/>
              <a:pathLst>
                <a:path w="1769" h="1569" extrusionOk="0">
                  <a:moveTo>
                    <a:pt x="301" y="1"/>
                  </a:moveTo>
                  <a:cubicBezTo>
                    <a:pt x="0" y="1"/>
                    <a:pt x="534" y="635"/>
                    <a:pt x="601" y="701"/>
                  </a:cubicBezTo>
                  <a:cubicBezTo>
                    <a:pt x="768" y="902"/>
                    <a:pt x="1201" y="1569"/>
                    <a:pt x="1535" y="1569"/>
                  </a:cubicBezTo>
                  <a:cubicBezTo>
                    <a:pt x="1768" y="1569"/>
                    <a:pt x="1268" y="935"/>
                    <a:pt x="1235" y="868"/>
                  </a:cubicBezTo>
                  <a:cubicBezTo>
                    <a:pt x="1068" y="668"/>
                    <a:pt x="634" y="1"/>
                    <a:pt x="3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58"/>
            <p:cNvSpPr/>
            <p:nvPr/>
          </p:nvSpPr>
          <p:spPr>
            <a:xfrm>
              <a:off x="3759525" y="2467200"/>
              <a:ext cx="54225" cy="41725"/>
            </a:xfrm>
            <a:custGeom>
              <a:avLst/>
              <a:gdLst/>
              <a:ahLst/>
              <a:cxnLst/>
              <a:rect l="l" t="t" r="r" b="b"/>
              <a:pathLst>
                <a:path w="2169" h="1669" extrusionOk="0">
                  <a:moveTo>
                    <a:pt x="1168" y="1"/>
                  </a:moveTo>
                  <a:cubicBezTo>
                    <a:pt x="634" y="1"/>
                    <a:pt x="167" y="368"/>
                    <a:pt x="67" y="868"/>
                  </a:cubicBezTo>
                  <a:cubicBezTo>
                    <a:pt x="0" y="1402"/>
                    <a:pt x="567" y="1669"/>
                    <a:pt x="1001" y="1669"/>
                  </a:cubicBezTo>
                  <a:cubicBezTo>
                    <a:pt x="1535" y="1669"/>
                    <a:pt x="2002" y="1335"/>
                    <a:pt x="2102" y="801"/>
                  </a:cubicBezTo>
                  <a:cubicBezTo>
                    <a:pt x="2169" y="268"/>
                    <a:pt x="1602" y="1"/>
                    <a:pt x="116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58"/>
            <p:cNvSpPr/>
            <p:nvPr/>
          </p:nvSpPr>
          <p:spPr>
            <a:xfrm>
              <a:off x="4467025" y="2345300"/>
              <a:ext cx="53575" cy="40375"/>
            </a:xfrm>
            <a:custGeom>
              <a:avLst/>
              <a:gdLst/>
              <a:ahLst/>
              <a:cxnLst/>
              <a:rect l="l" t="t" r="r" b="b"/>
              <a:pathLst>
                <a:path w="2143" h="1615" extrusionOk="0">
                  <a:moveTo>
                    <a:pt x="644" y="0"/>
                  </a:moveTo>
                  <a:cubicBezTo>
                    <a:pt x="280" y="0"/>
                    <a:pt x="0" y="431"/>
                    <a:pt x="187" y="774"/>
                  </a:cubicBezTo>
                  <a:cubicBezTo>
                    <a:pt x="421" y="1241"/>
                    <a:pt x="888" y="1574"/>
                    <a:pt x="1422" y="1608"/>
                  </a:cubicBezTo>
                  <a:cubicBezTo>
                    <a:pt x="1450" y="1612"/>
                    <a:pt x="1477" y="1614"/>
                    <a:pt x="1504" y="1614"/>
                  </a:cubicBezTo>
                  <a:cubicBezTo>
                    <a:pt x="1892" y="1614"/>
                    <a:pt x="2142" y="1184"/>
                    <a:pt x="1955" y="841"/>
                  </a:cubicBezTo>
                  <a:cubicBezTo>
                    <a:pt x="1722" y="340"/>
                    <a:pt x="1255" y="40"/>
                    <a:pt x="721" y="7"/>
                  </a:cubicBezTo>
                  <a:cubicBezTo>
                    <a:pt x="695" y="2"/>
                    <a:pt x="669" y="0"/>
                    <a:pt x="644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58"/>
            <p:cNvSpPr/>
            <p:nvPr/>
          </p:nvSpPr>
          <p:spPr>
            <a:xfrm>
              <a:off x="4080575" y="2080275"/>
              <a:ext cx="53400" cy="23375"/>
            </a:xfrm>
            <a:custGeom>
              <a:avLst/>
              <a:gdLst/>
              <a:ahLst/>
              <a:cxnLst/>
              <a:rect l="l" t="t" r="r" b="b"/>
              <a:pathLst>
                <a:path w="2136" h="935" extrusionOk="0">
                  <a:moveTo>
                    <a:pt x="435" y="0"/>
                  </a:moveTo>
                  <a:cubicBezTo>
                    <a:pt x="68" y="0"/>
                    <a:pt x="1" y="167"/>
                    <a:pt x="268" y="434"/>
                  </a:cubicBezTo>
                  <a:cubicBezTo>
                    <a:pt x="701" y="734"/>
                    <a:pt x="1168" y="901"/>
                    <a:pt x="1669" y="934"/>
                  </a:cubicBezTo>
                  <a:cubicBezTo>
                    <a:pt x="2036" y="934"/>
                    <a:pt x="2136" y="767"/>
                    <a:pt x="1836" y="500"/>
                  </a:cubicBezTo>
                  <a:cubicBezTo>
                    <a:pt x="1402" y="200"/>
                    <a:pt x="935" y="33"/>
                    <a:pt x="43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58"/>
            <p:cNvSpPr/>
            <p:nvPr/>
          </p:nvSpPr>
          <p:spPr>
            <a:xfrm>
              <a:off x="3882100" y="2126975"/>
              <a:ext cx="50075" cy="29200"/>
            </a:xfrm>
            <a:custGeom>
              <a:avLst/>
              <a:gdLst/>
              <a:ahLst/>
              <a:cxnLst/>
              <a:rect l="l" t="t" r="r" b="b"/>
              <a:pathLst>
                <a:path w="2003" h="1168" extrusionOk="0">
                  <a:moveTo>
                    <a:pt x="1802" y="0"/>
                  </a:moveTo>
                  <a:cubicBezTo>
                    <a:pt x="1435" y="0"/>
                    <a:pt x="968" y="400"/>
                    <a:pt x="668" y="601"/>
                  </a:cubicBezTo>
                  <a:cubicBezTo>
                    <a:pt x="601" y="667"/>
                    <a:pt x="1" y="1168"/>
                    <a:pt x="168" y="1168"/>
                  </a:cubicBezTo>
                  <a:cubicBezTo>
                    <a:pt x="568" y="1168"/>
                    <a:pt x="1002" y="767"/>
                    <a:pt x="1302" y="567"/>
                  </a:cubicBezTo>
                  <a:cubicBezTo>
                    <a:pt x="1402" y="500"/>
                    <a:pt x="2002" y="0"/>
                    <a:pt x="180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58"/>
            <p:cNvSpPr/>
            <p:nvPr/>
          </p:nvSpPr>
          <p:spPr>
            <a:xfrm>
              <a:off x="3792050" y="1868325"/>
              <a:ext cx="54225" cy="16000"/>
            </a:xfrm>
            <a:custGeom>
              <a:avLst/>
              <a:gdLst/>
              <a:ahLst/>
              <a:cxnLst/>
              <a:rect l="l" t="t" r="r" b="b"/>
              <a:pathLst>
                <a:path w="2169" h="640" extrusionOk="0">
                  <a:moveTo>
                    <a:pt x="1614" y="0"/>
                  </a:moveTo>
                  <a:cubicBezTo>
                    <a:pt x="1172" y="0"/>
                    <a:pt x="753" y="126"/>
                    <a:pt x="334" y="306"/>
                  </a:cubicBezTo>
                  <a:cubicBezTo>
                    <a:pt x="34" y="439"/>
                    <a:pt x="0" y="639"/>
                    <a:pt x="401" y="639"/>
                  </a:cubicBezTo>
                  <a:cubicBezTo>
                    <a:pt x="901" y="639"/>
                    <a:pt x="1401" y="539"/>
                    <a:pt x="1835" y="339"/>
                  </a:cubicBezTo>
                  <a:cubicBezTo>
                    <a:pt x="2169" y="172"/>
                    <a:pt x="2169" y="5"/>
                    <a:pt x="1768" y="5"/>
                  </a:cubicBezTo>
                  <a:cubicBezTo>
                    <a:pt x="1717" y="2"/>
                    <a:pt x="1665" y="0"/>
                    <a:pt x="161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58"/>
            <p:cNvSpPr/>
            <p:nvPr/>
          </p:nvSpPr>
          <p:spPr>
            <a:xfrm>
              <a:off x="4153975" y="1960000"/>
              <a:ext cx="53400" cy="46950"/>
            </a:xfrm>
            <a:custGeom>
              <a:avLst/>
              <a:gdLst/>
              <a:ahLst/>
              <a:cxnLst/>
              <a:rect l="l" t="t" r="r" b="b"/>
              <a:pathLst>
                <a:path w="2136" h="1878" extrusionOk="0">
                  <a:moveTo>
                    <a:pt x="1045" y="0"/>
                  </a:moveTo>
                  <a:cubicBezTo>
                    <a:pt x="534" y="0"/>
                    <a:pt x="126" y="380"/>
                    <a:pt x="34" y="875"/>
                  </a:cubicBezTo>
                  <a:cubicBezTo>
                    <a:pt x="0" y="1409"/>
                    <a:pt x="434" y="1876"/>
                    <a:pt x="968" y="1876"/>
                  </a:cubicBezTo>
                  <a:cubicBezTo>
                    <a:pt x="990" y="1877"/>
                    <a:pt x="1013" y="1878"/>
                    <a:pt x="1035" y="1878"/>
                  </a:cubicBezTo>
                  <a:cubicBezTo>
                    <a:pt x="1543" y="1878"/>
                    <a:pt x="2006" y="1518"/>
                    <a:pt x="2102" y="975"/>
                  </a:cubicBezTo>
                  <a:cubicBezTo>
                    <a:pt x="2135" y="441"/>
                    <a:pt x="1702" y="8"/>
                    <a:pt x="1168" y="8"/>
                  </a:cubicBezTo>
                  <a:cubicBezTo>
                    <a:pt x="1126" y="3"/>
                    <a:pt x="1085" y="0"/>
                    <a:pt x="1045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58"/>
            <p:cNvSpPr/>
            <p:nvPr/>
          </p:nvSpPr>
          <p:spPr>
            <a:xfrm>
              <a:off x="4518400" y="33695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58"/>
            <p:cNvSpPr/>
            <p:nvPr/>
          </p:nvSpPr>
          <p:spPr>
            <a:xfrm>
              <a:off x="4589275" y="33670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1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58"/>
            <p:cNvSpPr/>
            <p:nvPr/>
          </p:nvSpPr>
          <p:spPr>
            <a:xfrm>
              <a:off x="4356625" y="3432075"/>
              <a:ext cx="29200" cy="20875"/>
            </a:xfrm>
            <a:custGeom>
              <a:avLst/>
              <a:gdLst/>
              <a:ahLst/>
              <a:cxnLst/>
              <a:rect l="l" t="t" r="r" b="b"/>
              <a:pathLst>
                <a:path w="1168" h="835" extrusionOk="0">
                  <a:moveTo>
                    <a:pt x="634" y="0"/>
                  </a:moveTo>
                  <a:cubicBezTo>
                    <a:pt x="100" y="0"/>
                    <a:pt x="0" y="834"/>
                    <a:pt x="534" y="834"/>
                  </a:cubicBezTo>
                  <a:cubicBezTo>
                    <a:pt x="10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58"/>
            <p:cNvSpPr/>
            <p:nvPr/>
          </p:nvSpPr>
          <p:spPr>
            <a:xfrm>
              <a:off x="4242375" y="36138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0" y="835"/>
                    <a:pt x="534" y="835"/>
                  </a:cubicBezTo>
                  <a:cubicBezTo>
                    <a:pt x="1068" y="835"/>
                    <a:pt x="1134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58"/>
            <p:cNvSpPr/>
            <p:nvPr/>
          </p:nvSpPr>
          <p:spPr>
            <a:xfrm>
              <a:off x="4148975" y="36664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0" y="834"/>
                    <a:pt x="534" y="834"/>
                  </a:cubicBezTo>
                  <a:cubicBezTo>
                    <a:pt x="1068" y="834"/>
                    <a:pt x="1134" y="1"/>
                    <a:pt x="6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58"/>
            <p:cNvSpPr/>
            <p:nvPr/>
          </p:nvSpPr>
          <p:spPr>
            <a:xfrm>
              <a:off x="4163975" y="37723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1" y="835"/>
                    <a:pt x="534" y="835"/>
                  </a:cubicBezTo>
                  <a:cubicBezTo>
                    <a:pt x="1068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58"/>
            <p:cNvSpPr/>
            <p:nvPr/>
          </p:nvSpPr>
          <p:spPr>
            <a:xfrm>
              <a:off x="3979675" y="38190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1" y="835"/>
                    <a:pt x="501" y="835"/>
                  </a:cubicBezTo>
                  <a:cubicBezTo>
                    <a:pt x="1035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58"/>
            <p:cNvSpPr/>
            <p:nvPr/>
          </p:nvSpPr>
          <p:spPr>
            <a:xfrm>
              <a:off x="3793725" y="38223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0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34" y="834"/>
                    <a:pt x="1134" y="0"/>
                    <a:pt x="600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58"/>
            <p:cNvSpPr/>
            <p:nvPr/>
          </p:nvSpPr>
          <p:spPr>
            <a:xfrm>
              <a:off x="3852925" y="3744800"/>
              <a:ext cx="28375" cy="20850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58"/>
            <p:cNvSpPr/>
            <p:nvPr/>
          </p:nvSpPr>
          <p:spPr>
            <a:xfrm>
              <a:off x="3699475" y="36647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1" y="835"/>
                    <a:pt x="534" y="835"/>
                  </a:cubicBezTo>
                  <a:cubicBezTo>
                    <a:pt x="1068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58"/>
            <p:cNvSpPr/>
            <p:nvPr/>
          </p:nvSpPr>
          <p:spPr>
            <a:xfrm>
              <a:off x="3658625" y="3824025"/>
              <a:ext cx="29200" cy="20850"/>
            </a:xfrm>
            <a:custGeom>
              <a:avLst/>
              <a:gdLst/>
              <a:ahLst/>
              <a:cxnLst/>
              <a:rect l="l" t="t" r="r" b="b"/>
              <a:pathLst>
                <a:path w="1168" h="834" extrusionOk="0">
                  <a:moveTo>
                    <a:pt x="634" y="0"/>
                  </a:moveTo>
                  <a:cubicBezTo>
                    <a:pt x="100" y="0"/>
                    <a:pt x="0" y="834"/>
                    <a:pt x="534" y="834"/>
                  </a:cubicBezTo>
                  <a:cubicBezTo>
                    <a:pt x="10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58"/>
            <p:cNvSpPr/>
            <p:nvPr/>
          </p:nvSpPr>
          <p:spPr>
            <a:xfrm>
              <a:off x="3511850" y="38173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8" y="834"/>
                    <a:pt x="1134" y="0"/>
                    <a:pt x="6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58"/>
            <p:cNvSpPr/>
            <p:nvPr/>
          </p:nvSpPr>
          <p:spPr>
            <a:xfrm>
              <a:off x="3366750" y="37873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8" y="834"/>
                    <a:pt x="1134" y="0"/>
                    <a:pt x="6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58"/>
            <p:cNvSpPr/>
            <p:nvPr/>
          </p:nvSpPr>
          <p:spPr>
            <a:xfrm>
              <a:off x="3526850" y="36772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1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58"/>
            <p:cNvSpPr/>
            <p:nvPr/>
          </p:nvSpPr>
          <p:spPr>
            <a:xfrm>
              <a:off x="3674450" y="3517125"/>
              <a:ext cx="28400" cy="20875"/>
            </a:xfrm>
            <a:custGeom>
              <a:avLst/>
              <a:gdLst/>
              <a:ahLst/>
              <a:cxnLst/>
              <a:rect l="l" t="t" r="r" b="b"/>
              <a:pathLst>
                <a:path w="1136" h="835" extrusionOk="0">
                  <a:moveTo>
                    <a:pt x="601" y="1"/>
                  </a:moveTo>
                  <a:cubicBezTo>
                    <a:pt x="68" y="1"/>
                    <a:pt x="1" y="834"/>
                    <a:pt x="535" y="834"/>
                  </a:cubicBezTo>
                  <a:cubicBezTo>
                    <a:pt x="1068" y="834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58"/>
            <p:cNvSpPr/>
            <p:nvPr/>
          </p:nvSpPr>
          <p:spPr>
            <a:xfrm>
              <a:off x="3515175" y="3312825"/>
              <a:ext cx="28375" cy="20850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601" y="0"/>
                  </a:moveTo>
                  <a:cubicBezTo>
                    <a:pt x="67" y="0"/>
                    <a:pt x="1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58"/>
            <p:cNvSpPr/>
            <p:nvPr/>
          </p:nvSpPr>
          <p:spPr>
            <a:xfrm>
              <a:off x="3504350" y="33812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367" y="0"/>
                  </a:moveTo>
                  <a:cubicBezTo>
                    <a:pt x="300" y="34"/>
                    <a:pt x="267" y="34"/>
                    <a:pt x="200" y="67"/>
                  </a:cubicBezTo>
                  <a:cubicBezTo>
                    <a:pt x="167" y="100"/>
                    <a:pt x="100" y="134"/>
                    <a:pt x="100" y="167"/>
                  </a:cubicBezTo>
                  <a:cubicBezTo>
                    <a:pt x="33" y="200"/>
                    <a:pt x="33" y="267"/>
                    <a:pt x="0" y="301"/>
                  </a:cubicBezTo>
                  <a:cubicBezTo>
                    <a:pt x="0" y="367"/>
                    <a:pt x="0" y="401"/>
                    <a:pt x="0" y="467"/>
                  </a:cubicBezTo>
                  <a:lnTo>
                    <a:pt x="33" y="567"/>
                  </a:lnTo>
                  <a:cubicBezTo>
                    <a:pt x="67" y="634"/>
                    <a:pt x="100" y="701"/>
                    <a:pt x="167" y="734"/>
                  </a:cubicBezTo>
                  <a:lnTo>
                    <a:pt x="234" y="801"/>
                  </a:lnTo>
                  <a:cubicBezTo>
                    <a:pt x="300" y="834"/>
                    <a:pt x="400" y="834"/>
                    <a:pt x="467" y="834"/>
                  </a:cubicBezTo>
                  <a:cubicBezTo>
                    <a:pt x="500" y="834"/>
                    <a:pt x="567" y="834"/>
                    <a:pt x="601" y="801"/>
                  </a:cubicBezTo>
                  <a:cubicBezTo>
                    <a:pt x="667" y="768"/>
                    <a:pt x="701" y="734"/>
                    <a:pt x="734" y="701"/>
                  </a:cubicBezTo>
                  <a:cubicBezTo>
                    <a:pt x="801" y="601"/>
                    <a:pt x="834" y="501"/>
                    <a:pt x="834" y="401"/>
                  </a:cubicBezTo>
                  <a:lnTo>
                    <a:pt x="834" y="301"/>
                  </a:lnTo>
                  <a:cubicBezTo>
                    <a:pt x="801" y="234"/>
                    <a:pt x="767" y="167"/>
                    <a:pt x="701" y="100"/>
                  </a:cubicBezTo>
                  <a:lnTo>
                    <a:pt x="634" y="67"/>
                  </a:lnTo>
                  <a:cubicBezTo>
                    <a:pt x="567" y="34"/>
                    <a:pt x="467" y="0"/>
                    <a:pt x="40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58"/>
            <p:cNvSpPr/>
            <p:nvPr/>
          </p:nvSpPr>
          <p:spPr>
            <a:xfrm>
              <a:off x="3666950" y="31010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1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58"/>
            <p:cNvSpPr/>
            <p:nvPr/>
          </p:nvSpPr>
          <p:spPr>
            <a:xfrm>
              <a:off x="3527700" y="3154375"/>
              <a:ext cx="29200" cy="20875"/>
            </a:xfrm>
            <a:custGeom>
              <a:avLst/>
              <a:gdLst/>
              <a:ahLst/>
              <a:cxnLst/>
              <a:rect l="l" t="t" r="r" b="b"/>
              <a:pathLst>
                <a:path w="1168" h="835" extrusionOk="0">
                  <a:moveTo>
                    <a:pt x="634" y="0"/>
                  </a:moveTo>
                  <a:cubicBezTo>
                    <a:pt x="100" y="0"/>
                    <a:pt x="0" y="834"/>
                    <a:pt x="534" y="834"/>
                  </a:cubicBezTo>
                  <a:cubicBezTo>
                    <a:pt x="1068" y="834"/>
                    <a:pt x="1168" y="0"/>
                    <a:pt x="634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58"/>
            <p:cNvSpPr/>
            <p:nvPr/>
          </p:nvSpPr>
          <p:spPr>
            <a:xfrm>
              <a:off x="3404275" y="29175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0" y="835"/>
                    <a:pt x="534" y="835"/>
                  </a:cubicBezTo>
                  <a:cubicBezTo>
                    <a:pt x="1068" y="835"/>
                    <a:pt x="1134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58"/>
            <p:cNvSpPr/>
            <p:nvPr/>
          </p:nvSpPr>
          <p:spPr>
            <a:xfrm>
              <a:off x="3491000" y="29125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0" y="835"/>
                    <a:pt x="534" y="835"/>
                  </a:cubicBezTo>
                  <a:cubicBezTo>
                    <a:pt x="1068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58"/>
            <p:cNvSpPr/>
            <p:nvPr/>
          </p:nvSpPr>
          <p:spPr>
            <a:xfrm>
              <a:off x="3389250" y="31110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8" y="1"/>
                    <a:pt x="1" y="835"/>
                    <a:pt x="535" y="835"/>
                  </a:cubicBezTo>
                  <a:cubicBezTo>
                    <a:pt x="1035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58"/>
            <p:cNvSpPr/>
            <p:nvPr/>
          </p:nvSpPr>
          <p:spPr>
            <a:xfrm>
              <a:off x="3323375" y="298507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1" y="835"/>
                    <a:pt x="534" y="835"/>
                  </a:cubicBezTo>
                  <a:cubicBezTo>
                    <a:pt x="1068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58"/>
            <p:cNvSpPr/>
            <p:nvPr/>
          </p:nvSpPr>
          <p:spPr>
            <a:xfrm>
              <a:off x="3169925" y="2987575"/>
              <a:ext cx="28400" cy="20875"/>
            </a:xfrm>
            <a:custGeom>
              <a:avLst/>
              <a:gdLst/>
              <a:ahLst/>
              <a:cxnLst/>
              <a:rect l="l" t="t" r="r" b="b"/>
              <a:pathLst>
                <a:path w="1136" h="835" extrusionOk="0">
                  <a:moveTo>
                    <a:pt x="601" y="1"/>
                  </a:moveTo>
                  <a:cubicBezTo>
                    <a:pt x="68" y="1"/>
                    <a:pt x="1" y="835"/>
                    <a:pt x="535" y="835"/>
                  </a:cubicBezTo>
                  <a:cubicBezTo>
                    <a:pt x="1068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58"/>
            <p:cNvSpPr/>
            <p:nvPr/>
          </p:nvSpPr>
          <p:spPr>
            <a:xfrm>
              <a:off x="3134075" y="30701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1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58"/>
            <p:cNvSpPr/>
            <p:nvPr/>
          </p:nvSpPr>
          <p:spPr>
            <a:xfrm>
              <a:off x="3323375" y="3382875"/>
              <a:ext cx="28375" cy="20850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601" y="0"/>
                  </a:moveTo>
                  <a:cubicBezTo>
                    <a:pt x="67" y="0"/>
                    <a:pt x="1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58"/>
            <p:cNvSpPr/>
            <p:nvPr/>
          </p:nvSpPr>
          <p:spPr>
            <a:xfrm>
              <a:off x="3248325" y="3598850"/>
              <a:ext cx="29200" cy="20875"/>
            </a:xfrm>
            <a:custGeom>
              <a:avLst/>
              <a:gdLst/>
              <a:ahLst/>
              <a:cxnLst/>
              <a:rect l="l" t="t" r="r" b="b"/>
              <a:pathLst>
                <a:path w="1168" h="835" extrusionOk="0">
                  <a:moveTo>
                    <a:pt x="634" y="1"/>
                  </a:moveTo>
                  <a:cubicBezTo>
                    <a:pt x="101" y="1"/>
                    <a:pt x="0" y="834"/>
                    <a:pt x="534" y="834"/>
                  </a:cubicBezTo>
                  <a:cubicBezTo>
                    <a:pt x="1068" y="834"/>
                    <a:pt x="1168" y="1"/>
                    <a:pt x="634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58"/>
            <p:cNvSpPr/>
            <p:nvPr/>
          </p:nvSpPr>
          <p:spPr>
            <a:xfrm>
              <a:off x="3203300" y="36714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0" y="835"/>
                    <a:pt x="534" y="835"/>
                  </a:cubicBezTo>
                  <a:cubicBezTo>
                    <a:pt x="1068" y="835"/>
                    <a:pt x="1134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58"/>
            <p:cNvSpPr/>
            <p:nvPr/>
          </p:nvSpPr>
          <p:spPr>
            <a:xfrm>
              <a:off x="4097275" y="30926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0" y="1"/>
                  </a:moveTo>
                  <a:cubicBezTo>
                    <a:pt x="67" y="1"/>
                    <a:pt x="0" y="835"/>
                    <a:pt x="534" y="835"/>
                  </a:cubicBezTo>
                  <a:cubicBezTo>
                    <a:pt x="1067" y="835"/>
                    <a:pt x="1134" y="1"/>
                    <a:pt x="60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58"/>
            <p:cNvSpPr/>
            <p:nvPr/>
          </p:nvSpPr>
          <p:spPr>
            <a:xfrm>
              <a:off x="4116450" y="30042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0" y="835"/>
                    <a:pt x="534" y="835"/>
                  </a:cubicBezTo>
                  <a:cubicBezTo>
                    <a:pt x="1068" y="835"/>
                    <a:pt x="1134" y="1"/>
                    <a:pt x="6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58"/>
            <p:cNvSpPr/>
            <p:nvPr/>
          </p:nvSpPr>
          <p:spPr>
            <a:xfrm>
              <a:off x="3899625" y="27507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100" y="0"/>
                    <a:pt x="0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58"/>
            <p:cNvSpPr/>
            <p:nvPr/>
          </p:nvSpPr>
          <p:spPr>
            <a:xfrm>
              <a:off x="4073925" y="27574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0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7" y="834"/>
                    <a:pt x="1134" y="0"/>
                    <a:pt x="60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58"/>
            <p:cNvSpPr/>
            <p:nvPr/>
          </p:nvSpPr>
          <p:spPr>
            <a:xfrm>
              <a:off x="4379125" y="298257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1" y="835"/>
                    <a:pt x="534" y="835"/>
                  </a:cubicBezTo>
                  <a:cubicBezTo>
                    <a:pt x="1068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58"/>
            <p:cNvSpPr/>
            <p:nvPr/>
          </p:nvSpPr>
          <p:spPr>
            <a:xfrm>
              <a:off x="4390800" y="31310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1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58"/>
            <p:cNvSpPr/>
            <p:nvPr/>
          </p:nvSpPr>
          <p:spPr>
            <a:xfrm>
              <a:off x="4199825" y="3252775"/>
              <a:ext cx="28400" cy="20875"/>
            </a:xfrm>
            <a:custGeom>
              <a:avLst/>
              <a:gdLst/>
              <a:ahLst/>
              <a:cxnLst/>
              <a:rect l="l" t="t" r="r" b="b"/>
              <a:pathLst>
                <a:path w="1136" h="835" extrusionOk="0">
                  <a:moveTo>
                    <a:pt x="601" y="0"/>
                  </a:moveTo>
                  <a:cubicBezTo>
                    <a:pt x="68" y="0"/>
                    <a:pt x="1" y="834"/>
                    <a:pt x="535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58"/>
            <p:cNvSpPr/>
            <p:nvPr/>
          </p:nvSpPr>
          <p:spPr>
            <a:xfrm>
              <a:off x="4038050" y="32002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1" y="835"/>
                    <a:pt x="534" y="835"/>
                  </a:cubicBezTo>
                  <a:cubicBezTo>
                    <a:pt x="1035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58"/>
            <p:cNvSpPr/>
            <p:nvPr/>
          </p:nvSpPr>
          <p:spPr>
            <a:xfrm>
              <a:off x="4354950" y="24605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0" y="835"/>
                    <a:pt x="501" y="835"/>
                  </a:cubicBezTo>
                  <a:cubicBezTo>
                    <a:pt x="1034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58"/>
            <p:cNvSpPr/>
            <p:nvPr/>
          </p:nvSpPr>
          <p:spPr>
            <a:xfrm>
              <a:off x="4235700" y="25314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01" y="834"/>
                  </a:cubicBezTo>
                  <a:cubicBezTo>
                    <a:pt x="1034" y="834"/>
                    <a:pt x="1134" y="0"/>
                    <a:pt x="6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58"/>
            <p:cNvSpPr/>
            <p:nvPr/>
          </p:nvSpPr>
          <p:spPr>
            <a:xfrm>
              <a:off x="4214025" y="23479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0" y="1"/>
                  </a:moveTo>
                  <a:cubicBezTo>
                    <a:pt x="67" y="1"/>
                    <a:pt x="0" y="835"/>
                    <a:pt x="534" y="835"/>
                  </a:cubicBezTo>
                  <a:cubicBezTo>
                    <a:pt x="1067" y="835"/>
                    <a:pt x="1134" y="1"/>
                    <a:pt x="60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58"/>
            <p:cNvSpPr/>
            <p:nvPr/>
          </p:nvSpPr>
          <p:spPr>
            <a:xfrm>
              <a:off x="4106425" y="2206200"/>
              <a:ext cx="28400" cy="20850"/>
            </a:xfrm>
            <a:custGeom>
              <a:avLst/>
              <a:gdLst/>
              <a:ahLst/>
              <a:cxnLst/>
              <a:rect l="l" t="t" r="r" b="b"/>
              <a:pathLst>
                <a:path w="1136" h="834" extrusionOk="0">
                  <a:moveTo>
                    <a:pt x="601" y="0"/>
                  </a:moveTo>
                  <a:cubicBezTo>
                    <a:pt x="68" y="0"/>
                    <a:pt x="1" y="834"/>
                    <a:pt x="535" y="834"/>
                  </a:cubicBezTo>
                  <a:cubicBezTo>
                    <a:pt x="1035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58"/>
            <p:cNvSpPr/>
            <p:nvPr/>
          </p:nvSpPr>
          <p:spPr>
            <a:xfrm>
              <a:off x="4006375" y="23371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8" y="834"/>
                    <a:pt x="1134" y="0"/>
                    <a:pt x="6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58"/>
            <p:cNvSpPr/>
            <p:nvPr/>
          </p:nvSpPr>
          <p:spPr>
            <a:xfrm>
              <a:off x="3860425" y="218867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1" y="834"/>
                    <a:pt x="501" y="834"/>
                  </a:cubicBezTo>
                  <a:cubicBezTo>
                    <a:pt x="1035" y="834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58"/>
            <p:cNvSpPr/>
            <p:nvPr/>
          </p:nvSpPr>
          <p:spPr>
            <a:xfrm>
              <a:off x="3809550" y="20836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8" y="1"/>
                    <a:pt x="1" y="834"/>
                    <a:pt x="535" y="834"/>
                  </a:cubicBezTo>
                  <a:cubicBezTo>
                    <a:pt x="1068" y="834"/>
                    <a:pt x="1135" y="1"/>
                    <a:pt x="6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58"/>
            <p:cNvSpPr/>
            <p:nvPr/>
          </p:nvSpPr>
          <p:spPr>
            <a:xfrm>
              <a:off x="3968850" y="1998550"/>
              <a:ext cx="28375" cy="20850"/>
            </a:xfrm>
            <a:custGeom>
              <a:avLst/>
              <a:gdLst/>
              <a:ahLst/>
              <a:cxnLst/>
              <a:rect l="l" t="t" r="r" b="b"/>
              <a:pathLst>
                <a:path w="1135" h="834" extrusionOk="0">
                  <a:moveTo>
                    <a:pt x="600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7" y="834"/>
                    <a:pt x="1134" y="0"/>
                    <a:pt x="60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58"/>
            <p:cNvSpPr/>
            <p:nvPr/>
          </p:nvSpPr>
          <p:spPr>
            <a:xfrm>
              <a:off x="4711875" y="3814000"/>
              <a:ext cx="57550" cy="20875"/>
            </a:xfrm>
            <a:custGeom>
              <a:avLst/>
              <a:gdLst/>
              <a:ahLst/>
              <a:cxnLst/>
              <a:rect l="l" t="t" r="r" b="b"/>
              <a:pathLst>
                <a:path w="2302" h="835" extrusionOk="0">
                  <a:moveTo>
                    <a:pt x="1401" y="1"/>
                  </a:moveTo>
                  <a:cubicBezTo>
                    <a:pt x="1068" y="1"/>
                    <a:pt x="300" y="1"/>
                    <a:pt x="134" y="368"/>
                  </a:cubicBezTo>
                  <a:cubicBezTo>
                    <a:pt x="0" y="768"/>
                    <a:pt x="701" y="835"/>
                    <a:pt x="901" y="835"/>
                  </a:cubicBezTo>
                  <a:cubicBezTo>
                    <a:pt x="1234" y="835"/>
                    <a:pt x="2002" y="835"/>
                    <a:pt x="2168" y="434"/>
                  </a:cubicBezTo>
                  <a:cubicBezTo>
                    <a:pt x="2302" y="67"/>
                    <a:pt x="1601" y="1"/>
                    <a:pt x="14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58"/>
            <p:cNvSpPr/>
            <p:nvPr/>
          </p:nvSpPr>
          <p:spPr>
            <a:xfrm>
              <a:off x="4821950" y="3708925"/>
              <a:ext cx="48400" cy="44225"/>
            </a:xfrm>
            <a:custGeom>
              <a:avLst/>
              <a:gdLst/>
              <a:ahLst/>
              <a:cxnLst/>
              <a:rect l="l" t="t" r="r" b="b"/>
              <a:pathLst>
                <a:path w="1936" h="1769" extrusionOk="0">
                  <a:moveTo>
                    <a:pt x="467" y="1"/>
                  </a:moveTo>
                  <a:cubicBezTo>
                    <a:pt x="0" y="1"/>
                    <a:pt x="267" y="801"/>
                    <a:pt x="367" y="968"/>
                  </a:cubicBezTo>
                  <a:cubicBezTo>
                    <a:pt x="567" y="1402"/>
                    <a:pt x="968" y="1702"/>
                    <a:pt x="1468" y="1769"/>
                  </a:cubicBezTo>
                  <a:cubicBezTo>
                    <a:pt x="1935" y="1769"/>
                    <a:pt x="1635" y="968"/>
                    <a:pt x="1535" y="801"/>
                  </a:cubicBezTo>
                  <a:cubicBezTo>
                    <a:pt x="1335" y="368"/>
                    <a:pt x="934" y="67"/>
                    <a:pt x="4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58"/>
            <p:cNvSpPr/>
            <p:nvPr/>
          </p:nvSpPr>
          <p:spPr>
            <a:xfrm>
              <a:off x="4935350" y="2240375"/>
              <a:ext cx="54250" cy="46725"/>
            </a:xfrm>
            <a:custGeom>
              <a:avLst/>
              <a:gdLst/>
              <a:ahLst/>
              <a:cxnLst/>
              <a:rect l="l" t="t" r="r" b="b"/>
              <a:pathLst>
                <a:path w="2170" h="1869" extrusionOk="0">
                  <a:moveTo>
                    <a:pt x="868" y="1"/>
                  </a:moveTo>
                  <a:cubicBezTo>
                    <a:pt x="368" y="1"/>
                    <a:pt x="1" y="501"/>
                    <a:pt x="134" y="968"/>
                  </a:cubicBezTo>
                  <a:cubicBezTo>
                    <a:pt x="268" y="1502"/>
                    <a:pt x="768" y="1869"/>
                    <a:pt x="1302" y="1869"/>
                  </a:cubicBezTo>
                  <a:cubicBezTo>
                    <a:pt x="1802" y="1869"/>
                    <a:pt x="2169" y="1402"/>
                    <a:pt x="2036" y="901"/>
                  </a:cubicBezTo>
                  <a:cubicBezTo>
                    <a:pt x="1902" y="368"/>
                    <a:pt x="1435" y="1"/>
                    <a:pt x="868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58"/>
            <p:cNvSpPr/>
            <p:nvPr/>
          </p:nvSpPr>
          <p:spPr>
            <a:xfrm>
              <a:off x="4588450" y="1772550"/>
              <a:ext cx="54225" cy="19200"/>
            </a:xfrm>
            <a:custGeom>
              <a:avLst/>
              <a:gdLst/>
              <a:ahLst/>
              <a:cxnLst/>
              <a:rect l="l" t="t" r="r" b="b"/>
              <a:pathLst>
                <a:path w="2169" h="768" extrusionOk="0">
                  <a:moveTo>
                    <a:pt x="401" y="0"/>
                  </a:moveTo>
                  <a:cubicBezTo>
                    <a:pt x="34" y="0"/>
                    <a:pt x="0" y="200"/>
                    <a:pt x="334" y="401"/>
                  </a:cubicBezTo>
                  <a:cubicBezTo>
                    <a:pt x="768" y="634"/>
                    <a:pt x="1235" y="767"/>
                    <a:pt x="1735" y="767"/>
                  </a:cubicBezTo>
                  <a:cubicBezTo>
                    <a:pt x="2135" y="767"/>
                    <a:pt x="2169" y="534"/>
                    <a:pt x="1835" y="367"/>
                  </a:cubicBezTo>
                  <a:cubicBezTo>
                    <a:pt x="1401" y="134"/>
                    <a:pt x="901" y="0"/>
                    <a:pt x="4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58"/>
            <p:cNvSpPr/>
            <p:nvPr/>
          </p:nvSpPr>
          <p:spPr>
            <a:xfrm>
              <a:off x="4231525" y="1588250"/>
              <a:ext cx="54225" cy="32550"/>
            </a:xfrm>
            <a:custGeom>
              <a:avLst/>
              <a:gdLst/>
              <a:ahLst/>
              <a:cxnLst/>
              <a:rect l="l" t="t" r="r" b="b"/>
              <a:pathLst>
                <a:path w="2169" h="1302" extrusionOk="0">
                  <a:moveTo>
                    <a:pt x="434" y="0"/>
                  </a:moveTo>
                  <a:cubicBezTo>
                    <a:pt x="1" y="0"/>
                    <a:pt x="334" y="434"/>
                    <a:pt x="501" y="567"/>
                  </a:cubicBezTo>
                  <a:cubicBezTo>
                    <a:pt x="768" y="834"/>
                    <a:pt x="1335" y="1301"/>
                    <a:pt x="1735" y="1301"/>
                  </a:cubicBezTo>
                  <a:cubicBezTo>
                    <a:pt x="2169" y="1301"/>
                    <a:pt x="1835" y="868"/>
                    <a:pt x="1668" y="734"/>
                  </a:cubicBezTo>
                  <a:cubicBezTo>
                    <a:pt x="1402" y="467"/>
                    <a:pt x="868" y="0"/>
                    <a:pt x="434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58"/>
            <p:cNvSpPr/>
            <p:nvPr/>
          </p:nvSpPr>
          <p:spPr>
            <a:xfrm>
              <a:off x="3837900" y="1533850"/>
              <a:ext cx="51750" cy="46275"/>
            </a:xfrm>
            <a:custGeom>
              <a:avLst/>
              <a:gdLst/>
              <a:ahLst/>
              <a:cxnLst/>
              <a:rect l="l" t="t" r="r" b="b"/>
              <a:pathLst>
                <a:path w="2070" h="1851" extrusionOk="0">
                  <a:moveTo>
                    <a:pt x="1093" y="0"/>
                  </a:moveTo>
                  <a:cubicBezTo>
                    <a:pt x="1052" y="0"/>
                    <a:pt x="1010" y="3"/>
                    <a:pt x="968" y="8"/>
                  </a:cubicBezTo>
                  <a:cubicBezTo>
                    <a:pt x="435" y="8"/>
                    <a:pt x="1" y="475"/>
                    <a:pt x="1" y="1009"/>
                  </a:cubicBezTo>
                  <a:cubicBezTo>
                    <a:pt x="93" y="1500"/>
                    <a:pt x="497" y="1851"/>
                    <a:pt x="977" y="1851"/>
                  </a:cubicBezTo>
                  <a:cubicBezTo>
                    <a:pt x="1018" y="1851"/>
                    <a:pt x="1060" y="1848"/>
                    <a:pt x="1102" y="1843"/>
                  </a:cubicBezTo>
                  <a:cubicBezTo>
                    <a:pt x="1635" y="1809"/>
                    <a:pt x="2069" y="1376"/>
                    <a:pt x="2069" y="842"/>
                  </a:cubicBezTo>
                  <a:cubicBezTo>
                    <a:pt x="1977" y="350"/>
                    <a:pt x="1573" y="0"/>
                    <a:pt x="10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58"/>
            <p:cNvSpPr/>
            <p:nvPr/>
          </p:nvSpPr>
          <p:spPr>
            <a:xfrm>
              <a:off x="3415392" y="1574075"/>
              <a:ext cx="56725" cy="27550"/>
            </a:xfrm>
            <a:custGeom>
              <a:avLst/>
              <a:gdLst/>
              <a:ahLst/>
              <a:cxnLst/>
              <a:rect l="l" t="t" r="r" b="b"/>
              <a:pathLst>
                <a:path w="2269" h="1102" extrusionOk="0">
                  <a:moveTo>
                    <a:pt x="300" y="0"/>
                  </a:moveTo>
                  <a:cubicBezTo>
                    <a:pt x="0" y="0"/>
                    <a:pt x="767" y="601"/>
                    <a:pt x="767" y="634"/>
                  </a:cubicBezTo>
                  <a:cubicBezTo>
                    <a:pt x="1134" y="901"/>
                    <a:pt x="1535" y="1068"/>
                    <a:pt x="1968" y="1101"/>
                  </a:cubicBezTo>
                  <a:cubicBezTo>
                    <a:pt x="2268" y="1101"/>
                    <a:pt x="1535" y="501"/>
                    <a:pt x="1501" y="501"/>
                  </a:cubicBezTo>
                  <a:cubicBezTo>
                    <a:pt x="1134" y="234"/>
                    <a:pt x="734" y="67"/>
                    <a:pt x="30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58"/>
            <p:cNvSpPr/>
            <p:nvPr/>
          </p:nvSpPr>
          <p:spPr>
            <a:xfrm>
              <a:off x="3183275" y="3969900"/>
              <a:ext cx="55075" cy="46000"/>
            </a:xfrm>
            <a:custGeom>
              <a:avLst/>
              <a:gdLst/>
              <a:ahLst/>
              <a:cxnLst/>
              <a:rect l="l" t="t" r="r" b="b"/>
              <a:pathLst>
                <a:path w="2203" h="1840" extrusionOk="0">
                  <a:moveTo>
                    <a:pt x="912" y="0"/>
                  </a:moveTo>
                  <a:cubicBezTo>
                    <a:pt x="886" y="0"/>
                    <a:pt x="861" y="1"/>
                    <a:pt x="835" y="3"/>
                  </a:cubicBezTo>
                  <a:cubicBezTo>
                    <a:pt x="334" y="36"/>
                    <a:pt x="1" y="536"/>
                    <a:pt x="134" y="1003"/>
                  </a:cubicBezTo>
                  <a:cubicBezTo>
                    <a:pt x="293" y="1512"/>
                    <a:pt x="756" y="1839"/>
                    <a:pt x="1291" y="1839"/>
                  </a:cubicBezTo>
                  <a:cubicBezTo>
                    <a:pt x="1316" y="1839"/>
                    <a:pt x="1342" y="1839"/>
                    <a:pt x="1368" y="1837"/>
                  </a:cubicBezTo>
                  <a:cubicBezTo>
                    <a:pt x="1869" y="1804"/>
                    <a:pt x="2202" y="1303"/>
                    <a:pt x="2069" y="836"/>
                  </a:cubicBezTo>
                  <a:cubicBezTo>
                    <a:pt x="1910" y="327"/>
                    <a:pt x="1447" y="0"/>
                    <a:pt x="91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58"/>
            <p:cNvSpPr/>
            <p:nvPr/>
          </p:nvSpPr>
          <p:spPr>
            <a:xfrm>
              <a:off x="3609425" y="4063350"/>
              <a:ext cx="55050" cy="31725"/>
            </a:xfrm>
            <a:custGeom>
              <a:avLst/>
              <a:gdLst/>
              <a:ahLst/>
              <a:cxnLst/>
              <a:rect l="l" t="t" r="r" b="b"/>
              <a:pathLst>
                <a:path w="2202" h="1269" extrusionOk="0">
                  <a:moveTo>
                    <a:pt x="1901" y="1"/>
                  </a:moveTo>
                  <a:cubicBezTo>
                    <a:pt x="1434" y="34"/>
                    <a:pt x="1034" y="234"/>
                    <a:pt x="701" y="534"/>
                  </a:cubicBezTo>
                  <a:cubicBezTo>
                    <a:pt x="667" y="601"/>
                    <a:pt x="0" y="1268"/>
                    <a:pt x="334" y="1268"/>
                  </a:cubicBezTo>
                  <a:cubicBezTo>
                    <a:pt x="767" y="1201"/>
                    <a:pt x="1168" y="1035"/>
                    <a:pt x="1501" y="701"/>
                  </a:cubicBezTo>
                  <a:cubicBezTo>
                    <a:pt x="1568" y="668"/>
                    <a:pt x="2202" y="1"/>
                    <a:pt x="19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58"/>
            <p:cNvSpPr/>
            <p:nvPr/>
          </p:nvSpPr>
          <p:spPr>
            <a:xfrm>
              <a:off x="3897125" y="4129225"/>
              <a:ext cx="55050" cy="29225"/>
            </a:xfrm>
            <a:custGeom>
              <a:avLst/>
              <a:gdLst/>
              <a:ahLst/>
              <a:cxnLst/>
              <a:rect l="l" t="t" r="r" b="b"/>
              <a:pathLst>
                <a:path w="2202" h="1169" extrusionOk="0">
                  <a:moveTo>
                    <a:pt x="267" y="1"/>
                  </a:moveTo>
                  <a:cubicBezTo>
                    <a:pt x="0" y="1"/>
                    <a:pt x="701" y="601"/>
                    <a:pt x="734" y="601"/>
                  </a:cubicBezTo>
                  <a:cubicBezTo>
                    <a:pt x="1068" y="901"/>
                    <a:pt x="1501" y="1102"/>
                    <a:pt x="1902" y="1168"/>
                  </a:cubicBezTo>
                  <a:cubicBezTo>
                    <a:pt x="2202" y="1168"/>
                    <a:pt x="1468" y="568"/>
                    <a:pt x="1435" y="534"/>
                  </a:cubicBezTo>
                  <a:cubicBezTo>
                    <a:pt x="1101" y="268"/>
                    <a:pt x="701" y="67"/>
                    <a:pt x="2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58"/>
            <p:cNvSpPr/>
            <p:nvPr/>
          </p:nvSpPr>
          <p:spPr>
            <a:xfrm>
              <a:off x="4227350" y="4020825"/>
              <a:ext cx="50900" cy="31700"/>
            </a:xfrm>
            <a:custGeom>
              <a:avLst/>
              <a:gdLst/>
              <a:ahLst/>
              <a:cxnLst/>
              <a:rect l="l" t="t" r="r" b="b"/>
              <a:pathLst>
                <a:path w="2036" h="1268" extrusionOk="0">
                  <a:moveTo>
                    <a:pt x="201" y="0"/>
                  </a:moveTo>
                  <a:cubicBezTo>
                    <a:pt x="1" y="0"/>
                    <a:pt x="635" y="601"/>
                    <a:pt x="668" y="601"/>
                  </a:cubicBezTo>
                  <a:cubicBezTo>
                    <a:pt x="935" y="834"/>
                    <a:pt x="1435" y="1268"/>
                    <a:pt x="1802" y="1268"/>
                  </a:cubicBezTo>
                  <a:cubicBezTo>
                    <a:pt x="2036" y="1268"/>
                    <a:pt x="1368" y="701"/>
                    <a:pt x="1335" y="667"/>
                  </a:cubicBezTo>
                  <a:cubicBezTo>
                    <a:pt x="1068" y="467"/>
                    <a:pt x="568" y="0"/>
                    <a:pt x="2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58"/>
            <p:cNvSpPr/>
            <p:nvPr/>
          </p:nvSpPr>
          <p:spPr>
            <a:xfrm>
              <a:off x="4951000" y="3562725"/>
              <a:ext cx="58200" cy="8075"/>
            </a:xfrm>
            <a:custGeom>
              <a:avLst/>
              <a:gdLst/>
              <a:ahLst/>
              <a:cxnLst/>
              <a:rect l="l" t="t" r="r" b="b"/>
              <a:pathLst>
                <a:path w="2328" h="323" extrusionOk="0">
                  <a:moveTo>
                    <a:pt x="1107" y="1"/>
                  </a:moveTo>
                  <a:cubicBezTo>
                    <a:pt x="796" y="1"/>
                    <a:pt x="476" y="25"/>
                    <a:pt x="276" y="145"/>
                  </a:cubicBezTo>
                  <a:cubicBezTo>
                    <a:pt x="0" y="295"/>
                    <a:pt x="251" y="314"/>
                    <a:pt x="463" y="314"/>
                  </a:cubicBezTo>
                  <a:cubicBezTo>
                    <a:pt x="534" y="314"/>
                    <a:pt x="601" y="311"/>
                    <a:pt x="643" y="311"/>
                  </a:cubicBezTo>
                  <a:cubicBezTo>
                    <a:pt x="816" y="311"/>
                    <a:pt x="1021" y="322"/>
                    <a:pt x="1229" y="322"/>
                  </a:cubicBezTo>
                  <a:cubicBezTo>
                    <a:pt x="1541" y="322"/>
                    <a:pt x="1857" y="298"/>
                    <a:pt x="2077" y="178"/>
                  </a:cubicBezTo>
                  <a:cubicBezTo>
                    <a:pt x="2327" y="28"/>
                    <a:pt x="2071" y="9"/>
                    <a:pt x="1856" y="9"/>
                  </a:cubicBezTo>
                  <a:cubicBezTo>
                    <a:pt x="1785" y="9"/>
                    <a:pt x="1718" y="11"/>
                    <a:pt x="1677" y="11"/>
                  </a:cubicBezTo>
                  <a:cubicBezTo>
                    <a:pt x="1517" y="11"/>
                    <a:pt x="1314" y="1"/>
                    <a:pt x="110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58"/>
            <p:cNvSpPr/>
            <p:nvPr/>
          </p:nvSpPr>
          <p:spPr>
            <a:xfrm>
              <a:off x="4890325" y="2101125"/>
              <a:ext cx="57575" cy="34200"/>
            </a:xfrm>
            <a:custGeom>
              <a:avLst/>
              <a:gdLst/>
              <a:ahLst/>
              <a:cxnLst/>
              <a:rect l="l" t="t" r="r" b="b"/>
              <a:pathLst>
                <a:path w="2303" h="1368" extrusionOk="0">
                  <a:moveTo>
                    <a:pt x="1468" y="0"/>
                  </a:moveTo>
                  <a:cubicBezTo>
                    <a:pt x="1068" y="0"/>
                    <a:pt x="368" y="200"/>
                    <a:pt x="201" y="667"/>
                  </a:cubicBezTo>
                  <a:cubicBezTo>
                    <a:pt x="1" y="1101"/>
                    <a:pt x="401" y="1368"/>
                    <a:pt x="801" y="1368"/>
                  </a:cubicBezTo>
                  <a:cubicBezTo>
                    <a:pt x="1268" y="1368"/>
                    <a:pt x="1902" y="1168"/>
                    <a:pt x="2102" y="701"/>
                  </a:cubicBezTo>
                  <a:cubicBezTo>
                    <a:pt x="2302" y="234"/>
                    <a:pt x="1869" y="0"/>
                    <a:pt x="1468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58"/>
            <p:cNvSpPr/>
            <p:nvPr/>
          </p:nvSpPr>
          <p:spPr>
            <a:xfrm>
              <a:off x="4897000" y="2197025"/>
              <a:ext cx="57575" cy="49225"/>
            </a:xfrm>
            <a:custGeom>
              <a:avLst/>
              <a:gdLst/>
              <a:ahLst/>
              <a:cxnLst/>
              <a:rect l="l" t="t" r="r" b="b"/>
              <a:pathLst>
                <a:path w="2303" h="1969" extrusionOk="0">
                  <a:moveTo>
                    <a:pt x="1035" y="0"/>
                  </a:moveTo>
                  <a:cubicBezTo>
                    <a:pt x="868" y="33"/>
                    <a:pt x="701" y="67"/>
                    <a:pt x="534" y="134"/>
                  </a:cubicBezTo>
                  <a:lnTo>
                    <a:pt x="367" y="267"/>
                  </a:lnTo>
                  <a:cubicBezTo>
                    <a:pt x="267" y="367"/>
                    <a:pt x="201" y="467"/>
                    <a:pt x="201" y="601"/>
                  </a:cubicBezTo>
                  <a:cubicBezTo>
                    <a:pt x="201" y="634"/>
                    <a:pt x="193" y="675"/>
                    <a:pt x="184" y="716"/>
                  </a:cubicBezTo>
                  <a:lnTo>
                    <a:pt x="184" y="716"/>
                  </a:lnTo>
                  <a:cubicBezTo>
                    <a:pt x="156" y="800"/>
                    <a:pt x="123" y="884"/>
                    <a:pt x="67" y="967"/>
                  </a:cubicBezTo>
                  <a:cubicBezTo>
                    <a:pt x="34" y="1068"/>
                    <a:pt x="1" y="1168"/>
                    <a:pt x="34" y="1268"/>
                  </a:cubicBezTo>
                  <a:cubicBezTo>
                    <a:pt x="34" y="1334"/>
                    <a:pt x="67" y="1434"/>
                    <a:pt x="134" y="1535"/>
                  </a:cubicBezTo>
                  <a:cubicBezTo>
                    <a:pt x="167" y="1601"/>
                    <a:pt x="267" y="1701"/>
                    <a:pt x="367" y="1735"/>
                  </a:cubicBezTo>
                  <a:cubicBezTo>
                    <a:pt x="468" y="1835"/>
                    <a:pt x="568" y="1868"/>
                    <a:pt x="701" y="1901"/>
                  </a:cubicBezTo>
                  <a:lnTo>
                    <a:pt x="968" y="1968"/>
                  </a:lnTo>
                  <a:cubicBezTo>
                    <a:pt x="1168" y="1968"/>
                    <a:pt x="1335" y="1968"/>
                    <a:pt x="1502" y="1935"/>
                  </a:cubicBezTo>
                  <a:lnTo>
                    <a:pt x="1735" y="1835"/>
                  </a:lnTo>
                  <a:cubicBezTo>
                    <a:pt x="1869" y="1768"/>
                    <a:pt x="1969" y="1668"/>
                    <a:pt x="2035" y="1568"/>
                  </a:cubicBezTo>
                  <a:cubicBezTo>
                    <a:pt x="2069" y="1468"/>
                    <a:pt x="2135" y="1368"/>
                    <a:pt x="2169" y="1301"/>
                  </a:cubicBezTo>
                  <a:cubicBezTo>
                    <a:pt x="2202" y="1134"/>
                    <a:pt x="2269" y="967"/>
                    <a:pt x="2302" y="834"/>
                  </a:cubicBezTo>
                  <a:cubicBezTo>
                    <a:pt x="2302" y="734"/>
                    <a:pt x="2269" y="634"/>
                    <a:pt x="2235" y="534"/>
                  </a:cubicBezTo>
                  <a:cubicBezTo>
                    <a:pt x="2202" y="434"/>
                    <a:pt x="2135" y="367"/>
                    <a:pt x="2035" y="300"/>
                  </a:cubicBezTo>
                  <a:cubicBezTo>
                    <a:pt x="1935" y="200"/>
                    <a:pt x="1835" y="167"/>
                    <a:pt x="1735" y="134"/>
                  </a:cubicBezTo>
                  <a:cubicBezTo>
                    <a:pt x="1602" y="67"/>
                    <a:pt x="1435" y="33"/>
                    <a:pt x="1301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58"/>
            <p:cNvSpPr/>
            <p:nvPr/>
          </p:nvSpPr>
          <p:spPr>
            <a:xfrm>
              <a:off x="4341600" y="1638275"/>
              <a:ext cx="44225" cy="57575"/>
            </a:xfrm>
            <a:custGeom>
              <a:avLst/>
              <a:gdLst/>
              <a:ahLst/>
              <a:cxnLst/>
              <a:rect l="l" t="t" r="r" b="b"/>
              <a:pathLst>
                <a:path w="1769" h="2303" extrusionOk="0">
                  <a:moveTo>
                    <a:pt x="167" y="1"/>
                  </a:moveTo>
                  <a:lnTo>
                    <a:pt x="67" y="34"/>
                  </a:lnTo>
                  <a:cubicBezTo>
                    <a:pt x="34" y="101"/>
                    <a:pt x="1" y="201"/>
                    <a:pt x="34" y="301"/>
                  </a:cubicBezTo>
                  <a:cubicBezTo>
                    <a:pt x="101" y="534"/>
                    <a:pt x="134" y="768"/>
                    <a:pt x="167" y="1035"/>
                  </a:cubicBezTo>
                  <a:cubicBezTo>
                    <a:pt x="201" y="1102"/>
                    <a:pt x="234" y="1202"/>
                    <a:pt x="301" y="1302"/>
                  </a:cubicBezTo>
                  <a:cubicBezTo>
                    <a:pt x="334" y="1402"/>
                    <a:pt x="401" y="1502"/>
                    <a:pt x="501" y="1602"/>
                  </a:cubicBezTo>
                  <a:cubicBezTo>
                    <a:pt x="568" y="1702"/>
                    <a:pt x="668" y="1802"/>
                    <a:pt x="801" y="1902"/>
                  </a:cubicBezTo>
                  <a:cubicBezTo>
                    <a:pt x="868" y="1969"/>
                    <a:pt x="968" y="2069"/>
                    <a:pt x="1101" y="2136"/>
                  </a:cubicBezTo>
                  <a:lnTo>
                    <a:pt x="1302" y="2236"/>
                  </a:lnTo>
                  <a:cubicBezTo>
                    <a:pt x="1402" y="2269"/>
                    <a:pt x="1502" y="2302"/>
                    <a:pt x="1602" y="2302"/>
                  </a:cubicBezTo>
                  <a:lnTo>
                    <a:pt x="1702" y="2236"/>
                  </a:lnTo>
                  <a:cubicBezTo>
                    <a:pt x="1735" y="2169"/>
                    <a:pt x="1769" y="2102"/>
                    <a:pt x="1735" y="2002"/>
                  </a:cubicBezTo>
                  <a:cubicBezTo>
                    <a:pt x="1702" y="1769"/>
                    <a:pt x="1635" y="1535"/>
                    <a:pt x="1602" y="1268"/>
                  </a:cubicBezTo>
                  <a:cubicBezTo>
                    <a:pt x="1568" y="1168"/>
                    <a:pt x="1535" y="1102"/>
                    <a:pt x="1468" y="1001"/>
                  </a:cubicBezTo>
                  <a:cubicBezTo>
                    <a:pt x="1435" y="901"/>
                    <a:pt x="1368" y="801"/>
                    <a:pt x="1268" y="701"/>
                  </a:cubicBezTo>
                  <a:cubicBezTo>
                    <a:pt x="1202" y="601"/>
                    <a:pt x="1101" y="501"/>
                    <a:pt x="1001" y="401"/>
                  </a:cubicBezTo>
                  <a:cubicBezTo>
                    <a:pt x="901" y="334"/>
                    <a:pt x="801" y="234"/>
                    <a:pt x="668" y="168"/>
                  </a:cubicBezTo>
                  <a:lnTo>
                    <a:pt x="501" y="67"/>
                  </a:lnTo>
                  <a:cubicBezTo>
                    <a:pt x="401" y="1"/>
                    <a:pt x="268" y="1"/>
                    <a:pt x="1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58"/>
            <p:cNvSpPr/>
            <p:nvPr/>
          </p:nvSpPr>
          <p:spPr>
            <a:xfrm>
              <a:off x="3944650" y="1565725"/>
              <a:ext cx="54225" cy="16225"/>
            </a:xfrm>
            <a:custGeom>
              <a:avLst/>
              <a:gdLst/>
              <a:ahLst/>
              <a:cxnLst/>
              <a:rect l="l" t="t" r="r" b="b"/>
              <a:pathLst>
                <a:path w="2169" h="649" extrusionOk="0">
                  <a:moveTo>
                    <a:pt x="468" y="1"/>
                  </a:moveTo>
                  <a:cubicBezTo>
                    <a:pt x="368" y="1"/>
                    <a:pt x="268" y="34"/>
                    <a:pt x="201" y="34"/>
                  </a:cubicBezTo>
                  <a:lnTo>
                    <a:pt x="34" y="101"/>
                  </a:lnTo>
                  <a:lnTo>
                    <a:pt x="1" y="167"/>
                  </a:lnTo>
                  <a:lnTo>
                    <a:pt x="1" y="201"/>
                  </a:lnTo>
                  <a:cubicBezTo>
                    <a:pt x="34" y="234"/>
                    <a:pt x="67" y="268"/>
                    <a:pt x="101" y="301"/>
                  </a:cubicBezTo>
                  <a:cubicBezTo>
                    <a:pt x="201" y="334"/>
                    <a:pt x="268" y="368"/>
                    <a:pt x="368" y="401"/>
                  </a:cubicBezTo>
                  <a:cubicBezTo>
                    <a:pt x="468" y="434"/>
                    <a:pt x="601" y="468"/>
                    <a:pt x="701" y="501"/>
                  </a:cubicBezTo>
                  <a:lnTo>
                    <a:pt x="968" y="568"/>
                  </a:lnTo>
                  <a:cubicBezTo>
                    <a:pt x="1135" y="601"/>
                    <a:pt x="1302" y="634"/>
                    <a:pt x="1502" y="634"/>
                  </a:cubicBezTo>
                  <a:lnTo>
                    <a:pt x="1702" y="634"/>
                  </a:lnTo>
                  <a:cubicBezTo>
                    <a:pt x="1731" y="644"/>
                    <a:pt x="1761" y="648"/>
                    <a:pt x="1790" y="648"/>
                  </a:cubicBezTo>
                  <a:cubicBezTo>
                    <a:pt x="1861" y="648"/>
                    <a:pt x="1931" y="625"/>
                    <a:pt x="2002" y="601"/>
                  </a:cubicBezTo>
                  <a:lnTo>
                    <a:pt x="2136" y="534"/>
                  </a:lnTo>
                  <a:lnTo>
                    <a:pt x="2169" y="501"/>
                  </a:lnTo>
                  <a:lnTo>
                    <a:pt x="2169" y="468"/>
                  </a:lnTo>
                  <a:cubicBezTo>
                    <a:pt x="2169" y="401"/>
                    <a:pt x="2102" y="368"/>
                    <a:pt x="2069" y="368"/>
                  </a:cubicBezTo>
                  <a:cubicBezTo>
                    <a:pt x="1969" y="301"/>
                    <a:pt x="1902" y="268"/>
                    <a:pt x="1802" y="268"/>
                  </a:cubicBezTo>
                  <a:cubicBezTo>
                    <a:pt x="1702" y="201"/>
                    <a:pt x="1602" y="167"/>
                    <a:pt x="1468" y="134"/>
                  </a:cubicBezTo>
                  <a:lnTo>
                    <a:pt x="1202" y="67"/>
                  </a:lnTo>
                  <a:cubicBezTo>
                    <a:pt x="1035" y="34"/>
                    <a:pt x="868" y="34"/>
                    <a:pt x="7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58"/>
            <p:cNvSpPr/>
            <p:nvPr/>
          </p:nvSpPr>
          <p:spPr>
            <a:xfrm>
              <a:off x="3622750" y="1532025"/>
              <a:ext cx="56750" cy="30400"/>
            </a:xfrm>
            <a:custGeom>
              <a:avLst/>
              <a:gdLst/>
              <a:ahLst/>
              <a:cxnLst/>
              <a:rect l="l" t="t" r="r" b="b"/>
              <a:pathLst>
                <a:path w="2270" h="1216" extrusionOk="0">
                  <a:moveTo>
                    <a:pt x="741" y="1"/>
                  </a:moveTo>
                  <a:cubicBezTo>
                    <a:pt x="696" y="1"/>
                    <a:pt x="650" y="5"/>
                    <a:pt x="601" y="14"/>
                  </a:cubicBezTo>
                  <a:lnTo>
                    <a:pt x="434" y="14"/>
                  </a:lnTo>
                  <a:cubicBezTo>
                    <a:pt x="334" y="48"/>
                    <a:pt x="268" y="81"/>
                    <a:pt x="234" y="181"/>
                  </a:cubicBezTo>
                  <a:lnTo>
                    <a:pt x="34" y="481"/>
                  </a:lnTo>
                  <a:cubicBezTo>
                    <a:pt x="1" y="548"/>
                    <a:pt x="34" y="615"/>
                    <a:pt x="68" y="648"/>
                  </a:cubicBezTo>
                  <a:cubicBezTo>
                    <a:pt x="101" y="715"/>
                    <a:pt x="168" y="782"/>
                    <a:pt x="268" y="815"/>
                  </a:cubicBezTo>
                  <a:cubicBezTo>
                    <a:pt x="334" y="882"/>
                    <a:pt x="434" y="948"/>
                    <a:pt x="568" y="982"/>
                  </a:cubicBezTo>
                  <a:cubicBezTo>
                    <a:pt x="668" y="1048"/>
                    <a:pt x="801" y="1082"/>
                    <a:pt x="935" y="1115"/>
                  </a:cubicBezTo>
                  <a:lnTo>
                    <a:pt x="1202" y="1182"/>
                  </a:lnTo>
                  <a:cubicBezTo>
                    <a:pt x="1368" y="1215"/>
                    <a:pt x="1502" y="1215"/>
                    <a:pt x="1669" y="1215"/>
                  </a:cubicBezTo>
                  <a:lnTo>
                    <a:pt x="1835" y="1182"/>
                  </a:lnTo>
                  <a:cubicBezTo>
                    <a:pt x="1936" y="1182"/>
                    <a:pt x="2002" y="1115"/>
                    <a:pt x="2036" y="1048"/>
                  </a:cubicBezTo>
                  <a:lnTo>
                    <a:pt x="2236" y="715"/>
                  </a:lnTo>
                  <a:cubicBezTo>
                    <a:pt x="2269" y="682"/>
                    <a:pt x="2236" y="615"/>
                    <a:pt x="2202" y="548"/>
                  </a:cubicBezTo>
                  <a:cubicBezTo>
                    <a:pt x="2169" y="481"/>
                    <a:pt x="2102" y="448"/>
                    <a:pt x="2036" y="381"/>
                  </a:cubicBezTo>
                  <a:cubicBezTo>
                    <a:pt x="1936" y="315"/>
                    <a:pt x="1835" y="281"/>
                    <a:pt x="1735" y="248"/>
                  </a:cubicBezTo>
                  <a:cubicBezTo>
                    <a:pt x="1602" y="181"/>
                    <a:pt x="1469" y="114"/>
                    <a:pt x="1335" y="81"/>
                  </a:cubicBezTo>
                  <a:lnTo>
                    <a:pt x="1068" y="48"/>
                  </a:lnTo>
                  <a:cubicBezTo>
                    <a:pt x="950" y="24"/>
                    <a:pt x="849" y="1"/>
                    <a:pt x="74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58"/>
            <p:cNvSpPr/>
            <p:nvPr/>
          </p:nvSpPr>
          <p:spPr>
            <a:xfrm>
              <a:off x="3300025" y="4029150"/>
              <a:ext cx="52575" cy="39575"/>
            </a:xfrm>
            <a:custGeom>
              <a:avLst/>
              <a:gdLst/>
              <a:ahLst/>
              <a:cxnLst/>
              <a:rect l="l" t="t" r="r" b="b"/>
              <a:pathLst>
                <a:path w="2103" h="1583" extrusionOk="0">
                  <a:moveTo>
                    <a:pt x="1602" y="1"/>
                  </a:moveTo>
                  <a:lnTo>
                    <a:pt x="1368" y="34"/>
                  </a:lnTo>
                  <a:cubicBezTo>
                    <a:pt x="1201" y="68"/>
                    <a:pt x="1035" y="101"/>
                    <a:pt x="868" y="201"/>
                  </a:cubicBezTo>
                  <a:lnTo>
                    <a:pt x="634" y="334"/>
                  </a:lnTo>
                  <a:cubicBezTo>
                    <a:pt x="501" y="435"/>
                    <a:pt x="401" y="535"/>
                    <a:pt x="301" y="668"/>
                  </a:cubicBezTo>
                  <a:lnTo>
                    <a:pt x="167" y="902"/>
                  </a:lnTo>
                  <a:cubicBezTo>
                    <a:pt x="101" y="968"/>
                    <a:pt x="67" y="1035"/>
                    <a:pt x="34" y="1135"/>
                  </a:cubicBezTo>
                  <a:cubicBezTo>
                    <a:pt x="1" y="1202"/>
                    <a:pt x="1" y="1302"/>
                    <a:pt x="34" y="1369"/>
                  </a:cubicBezTo>
                  <a:cubicBezTo>
                    <a:pt x="67" y="1435"/>
                    <a:pt x="134" y="1502"/>
                    <a:pt x="234" y="1535"/>
                  </a:cubicBezTo>
                  <a:cubicBezTo>
                    <a:pt x="281" y="1559"/>
                    <a:pt x="345" y="1582"/>
                    <a:pt x="414" y="1582"/>
                  </a:cubicBezTo>
                  <a:cubicBezTo>
                    <a:pt x="442" y="1582"/>
                    <a:pt x="472" y="1578"/>
                    <a:pt x="501" y="1569"/>
                  </a:cubicBezTo>
                  <a:lnTo>
                    <a:pt x="734" y="1569"/>
                  </a:lnTo>
                  <a:cubicBezTo>
                    <a:pt x="901" y="1535"/>
                    <a:pt x="1068" y="1469"/>
                    <a:pt x="1235" y="1402"/>
                  </a:cubicBezTo>
                  <a:lnTo>
                    <a:pt x="1468" y="1235"/>
                  </a:lnTo>
                  <a:cubicBezTo>
                    <a:pt x="1602" y="1168"/>
                    <a:pt x="1702" y="1035"/>
                    <a:pt x="1802" y="902"/>
                  </a:cubicBezTo>
                  <a:lnTo>
                    <a:pt x="1935" y="701"/>
                  </a:lnTo>
                  <a:cubicBezTo>
                    <a:pt x="2002" y="635"/>
                    <a:pt x="2035" y="535"/>
                    <a:pt x="2069" y="435"/>
                  </a:cubicBezTo>
                  <a:cubicBezTo>
                    <a:pt x="2102" y="368"/>
                    <a:pt x="2102" y="301"/>
                    <a:pt x="2069" y="201"/>
                  </a:cubicBezTo>
                  <a:cubicBezTo>
                    <a:pt x="2035" y="134"/>
                    <a:pt x="1969" y="101"/>
                    <a:pt x="1869" y="68"/>
                  </a:cubicBezTo>
                  <a:cubicBezTo>
                    <a:pt x="1802" y="1"/>
                    <a:pt x="1702" y="1"/>
                    <a:pt x="160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58"/>
            <p:cNvSpPr/>
            <p:nvPr/>
          </p:nvSpPr>
          <p:spPr>
            <a:xfrm>
              <a:off x="3594400" y="4104225"/>
              <a:ext cx="30875" cy="47050"/>
            </a:xfrm>
            <a:custGeom>
              <a:avLst/>
              <a:gdLst/>
              <a:ahLst/>
              <a:cxnLst/>
              <a:rect l="l" t="t" r="r" b="b"/>
              <a:pathLst>
                <a:path w="1235" h="1882" extrusionOk="0">
                  <a:moveTo>
                    <a:pt x="134" y="0"/>
                  </a:moveTo>
                  <a:lnTo>
                    <a:pt x="67" y="100"/>
                  </a:lnTo>
                  <a:cubicBezTo>
                    <a:pt x="1" y="100"/>
                    <a:pt x="1" y="167"/>
                    <a:pt x="1" y="234"/>
                  </a:cubicBezTo>
                  <a:cubicBezTo>
                    <a:pt x="1" y="300"/>
                    <a:pt x="1" y="367"/>
                    <a:pt x="34" y="467"/>
                  </a:cubicBezTo>
                  <a:cubicBezTo>
                    <a:pt x="67" y="567"/>
                    <a:pt x="101" y="667"/>
                    <a:pt x="134" y="767"/>
                  </a:cubicBezTo>
                  <a:cubicBezTo>
                    <a:pt x="201" y="901"/>
                    <a:pt x="268" y="1001"/>
                    <a:pt x="334" y="1134"/>
                  </a:cubicBezTo>
                  <a:lnTo>
                    <a:pt x="468" y="1368"/>
                  </a:lnTo>
                  <a:cubicBezTo>
                    <a:pt x="568" y="1501"/>
                    <a:pt x="668" y="1601"/>
                    <a:pt x="768" y="1735"/>
                  </a:cubicBezTo>
                  <a:lnTo>
                    <a:pt x="901" y="1835"/>
                  </a:lnTo>
                  <a:cubicBezTo>
                    <a:pt x="949" y="1858"/>
                    <a:pt x="996" y="1882"/>
                    <a:pt x="1043" y="1882"/>
                  </a:cubicBezTo>
                  <a:cubicBezTo>
                    <a:pt x="1062" y="1882"/>
                    <a:pt x="1082" y="1878"/>
                    <a:pt x="1101" y="1868"/>
                  </a:cubicBezTo>
                  <a:lnTo>
                    <a:pt x="1168" y="1801"/>
                  </a:lnTo>
                  <a:cubicBezTo>
                    <a:pt x="1202" y="1768"/>
                    <a:pt x="1235" y="1735"/>
                    <a:pt x="1235" y="1668"/>
                  </a:cubicBezTo>
                  <a:cubicBezTo>
                    <a:pt x="1235" y="1601"/>
                    <a:pt x="1235" y="1501"/>
                    <a:pt x="1202" y="1434"/>
                  </a:cubicBezTo>
                  <a:cubicBezTo>
                    <a:pt x="1168" y="1334"/>
                    <a:pt x="1135" y="1234"/>
                    <a:pt x="1068" y="1134"/>
                  </a:cubicBezTo>
                  <a:cubicBezTo>
                    <a:pt x="1035" y="1001"/>
                    <a:pt x="968" y="867"/>
                    <a:pt x="901" y="767"/>
                  </a:cubicBezTo>
                  <a:lnTo>
                    <a:pt x="735" y="534"/>
                  </a:lnTo>
                  <a:cubicBezTo>
                    <a:pt x="668" y="400"/>
                    <a:pt x="568" y="267"/>
                    <a:pt x="434" y="167"/>
                  </a:cubicBezTo>
                  <a:lnTo>
                    <a:pt x="301" y="67"/>
                  </a:lnTo>
                  <a:cubicBezTo>
                    <a:pt x="268" y="0"/>
                    <a:pt x="201" y="0"/>
                    <a:pt x="1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58"/>
            <p:cNvSpPr/>
            <p:nvPr/>
          </p:nvSpPr>
          <p:spPr>
            <a:xfrm>
              <a:off x="3775375" y="4127225"/>
              <a:ext cx="46725" cy="44550"/>
            </a:xfrm>
            <a:custGeom>
              <a:avLst/>
              <a:gdLst/>
              <a:ahLst/>
              <a:cxnLst/>
              <a:rect l="l" t="t" r="r" b="b"/>
              <a:pathLst>
                <a:path w="1869" h="1782" extrusionOk="0">
                  <a:moveTo>
                    <a:pt x="588" y="1"/>
                  </a:moveTo>
                  <a:cubicBezTo>
                    <a:pt x="480" y="1"/>
                    <a:pt x="365" y="32"/>
                    <a:pt x="267" y="81"/>
                  </a:cubicBezTo>
                  <a:lnTo>
                    <a:pt x="134" y="214"/>
                  </a:lnTo>
                  <a:cubicBezTo>
                    <a:pt x="34" y="314"/>
                    <a:pt x="0" y="448"/>
                    <a:pt x="0" y="581"/>
                  </a:cubicBezTo>
                  <a:lnTo>
                    <a:pt x="0" y="614"/>
                  </a:lnTo>
                  <a:cubicBezTo>
                    <a:pt x="0" y="748"/>
                    <a:pt x="34" y="848"/>
                    <a:pt x="67" y="948"/>
                  </a:cubicBezTo>
                  <a:cubicBezTo>
                    <a:pt x="100" y="1081"/>
                    <a:pt x="167" y="1182"/>
                    <a:pt x="267" y="1282"/>
                  </a:cubicBezTo>
                  <a:cubicBezTo>
                    <a:pt x="367" y="1382"/>
                    <a:pt x="467" y="1482"/>
                    <a:pt x="567" y="1548"/>
                  </a:cubicBezTo>
                  <a:cubicBezTo>
                    <a:pt x="701" y="1649"/>
                    <a:pt x="801" y="1682"/>
                    <a:pt x="934" y="1749"/>
                  </a:cubicBezTo>
                  <a:lnTo>
                    <a:pt x="1168" y="1782"/>
                  </a:lnTo>
                  <a:cubicBezTo>
                    <a:pt x="1301" y="1782"/>
                    <a:pt x="1468" y="1749"/>
                    <a:pt x="1601" y="1682"/>
                  </a:cubicBezTo>
                  <a:lnTo>
                    <a:pt x="1735" y="1548"/>
                  </a:lnTo>
                  <a:cubicBezTo>
                    <a:pt x="1835" y="1448"/>
                    <a:pt x="1868" y="1315"/>
                    <a:pt x="1868" y="1182"/>
                  </a:cubicBezTo>
                  <a:lnTo>
                    <a:pt x="1868" y="1148"/>
                  </a:lnTo>
                  <a:cubicBezTo>
                    <a:pt x="1868" y="1048"/>
                    <a:pt x="1835" y="915"/>
                    <a:pt x="1801" y="815"/>
                  </a:cubicBezTo>
                  <a:cubicBezTo>
                    <a:pt x="1768" y="715"/>
                    <a:pt x="1701" y="581"/>
                    <a:pt x="1601" y="481"/>
                  </a:cubicBezTo>
                  <a:cubicBezTo>
                    <a:pt x="1501" y="381"/>
                    <a:pt x="1401" y="281"/>
                    <a:pt x="1301" y="214"/>
                  </a:cubicBezTo>
                  <a:cubicBezTo>
                    <a:pt x="1168" y="147"/>
                    <a:pt x="1068" y="81"/>
                    <a:pt x="934" y="47"/>
                  </a:cubicBezTo>
                  <a:lnTo>
                    <a:pt x="701" y="14"/>
                  </a:lnTo>
                  <a:cubicBezTo>
                    <a:pt x="665" y="5"/>
                    <a:pt x="627" y="1"/>
                    <a:pt x="58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58"/>
            <p:cNvSpPr/>
            <p:nvPr/>
          </p:nvSpPr>
          <p:spPr>
            <a:xfrm>
              <a:off x="3064025" y="3852375"/>
              <a:ext cx="51725" cy="17525"/>
            </a:xfrm>
            <a:custGeom>
              <a:avLst/>
              <a:gdLst/>
              <a:ahLst/>
              <a:cxnLst/>
              <a:rect l="l" t="t" r="r" b="b"/>
              <a:pathLst>
                <a:path w="2069" h="701" extrusionOk="0">
                  <a:moveTo>
                    <a:pt x="167" y="0"/>
                  </a:moveTo>
                  <a:cubicBezTo>
                    <a:pt x="134" y="0"/>
                    <a:pt x="67" y="34"/>
                    <a:pt x="34" y="67"/>
                  </a:cubicBezTo>
                  <a:cubicBezTo>
                    <a:pt x="34" y="100"/>
                    <a:pt x="34" y="134"/>
                    <a:pt x="1" y="200"/>
                  </a:cubicBezTo>
                  <a:cubicBezTo>
                    <a:pt x="1" y="234"/>
                    <a:pt x="34" y="267"/>
                    <a:pt x="67" y="267"/>
                  </a:cubicBezTo>
                  <a:cubicBezTo>
                    <a:pt x="134" y="300"/>
                    <a:pt x="201" y="334"/>
                    <a:pt x="267" y="367"/>
                  </a:cubicBezTo>
                  <a:cubicBezTo>
                    <a:pt x="367" y="400"/>
                    <a:pt x="468" y="434"/>
                    <a:pt x="601" y="467"/>
                  </a:cubicBezTo>
                  <a:cubicBezTo>
                    <a:pt x="701" y="501"/>
                    <a:pt x="834" y="534"/>
                    <a:pt x="968" y="567"/>
                  </a:cubicBezTo>
                  <a:lnTo>
                    <a:pt x="1235" y="634"/>
                  </a:lnTo>
                  <a:cubicBezTo>
                    <a:pt x="1402" y="667"/>
                    <a:pt x="1535" y="701"/>
                    <a:pt x="1702" y="701"/>
                  </a:cubicBezTo>
                  <a:lnTo>
                    <a:pt x="1869" y="701"/>
                  </a:lnTo>
                  <a:cubicBezTo>
                    <a:pt x="1935" y="701"/>
                    <a:pt x="1969" y="701"/>
                    <a:pt x="2035" y="667"/>
                  </a:cubicBezTo>
                  <a:lnTo>
                    <a:pt x="2069" y="534"/>
                  </a:lnTo>
                  <a:cubicBezTo>
                    <a:pt x="2035" y="501"/>
                    <a:pt x="2002" y="467"/>
                    <a:pt x="1969" y="467"/>
                  </a:cubicBezTo>
                  <a:cubicBezTo>
                    <a:pt x="1935" y="400"/>
                    <a:pt x="1869" y="367"/>
                    <a:pt x="1768" y="367"/>
                  </a:cubicBezTo>
                  <a:cubicBezTo>
                    <a:pt x="1668" y="300"/>
                    <a:pt x="1568" y="267"/>
                    <a:pt x="1468" y="234"/>
                  </a:cubicBezTo>
                  <a:cubicBezTo>
                    <a:pt x="1368" y="200"/>
                    <a:pt x="1201" y="167"/>
                    <a:pt x="1068" y="134"/>
                  </a:cubicBezTo>
                  <a:lnTo>
                    <a:pt x="801" y="100"/>
                  </a:lnTo>
                  <a:cubicBezTo>
                    <a:pt x="668" y="67"/>
                    <a:pt x="501" y="34"/>
                    <a:pt x="3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58"/>
            <p:cNvSpPr/>
            <p:nvPr/>
          </p:nvSpPr>
          <p:spPr>
            <a:xfrm>
              <a:off x="2881400" y="3804000"/>
              <a:ext cx="53400" cy="20025"/>
            </a:xfrm>
            <a:custGeom>
              <a:avLst/>
              <a:gdLst/>
              <a:ahLst/>
              <a:cxnLst/>
              <a:rect l="l" t="t" r="r" b="b"/>
              <a:pathLst>
                <a:path w="2136" h="801" extrusionOk="0">
                  <a:moveTo>
                    <a:pt x="1735" y="0"/>
                  </a:moveTo>
                  <a:cubicBezTo>
                    <a:pt x="1235" y="0"/>
                    <a:pt x="734" y="134"/>
                    <a:pt x="301" y="401"/>
                  </a:cubicBezTo>
                  <a:cubicBezTo>
                    <a:pt x="0" y="601"/>
                    <a:pt x="34" y="801"/>
                    <a:pt x="434" y="801"/>
                  </a:cubicBezTo>
                  <a:cubicBezTo>
                    <a:pt x="934" y="801"/>
                    <a:pt x="1435" y="668"/>
                    <a:pt x="1835" y="401"/>
                  </a:cubicBezTo>
                  <a:cubicBezTo>
                    <a:pt x="2135" y="167"/>
                    <a:pt x="2135" y="0"/>
                    <a:pt x="173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58"/>
            <p:cNvSpPr/>
            <p:nvPr/>
          </p:nvSpPr>
          <p:spPr>
            <a:xfrm>
              <a:off x="2975625" y="3888225"/>
              <a:ext cx="55900" cy="32550"/>
            </a:xfrm>
            <a:custGeom>
              <a:avLst/>
              <a:gdLst/>
              <a:ahLst/>
              <a:cxnLst/>
              <a:rect l="l" t="t" r="r" b="b"/>
              <a:pathLst>
                <a:path w="2236" h="1302" extrusionOk="0">
                  <a:moveTo>
                    <a:pt x="334" y="1"/>
                  </a:moveTo>
                  <a:cubicBezTo>
                    <a:pt x="1" y="1"/>
                    <a:pt x="701" y="668"/>
                    <a:pt x="768" y="701"/>
                  </a:cubicBezTo>
                  <a:cubicBezTo>
                    <a:pt x="1068" y="1001"/>
                    <a:pt x="1468" y="1201"/>
                    <a:pt x="1902" y="1301"/>
                  </a:cubicBezTo>
                  <a:cubicBezTo>
                    <a:pt x="2236" y="1301"/>
                    <a:pt x="1535" y="634"/>
                    <a:pt x="1502" y="601"/>
                  </a:cubicBezTo>
                  <a:cubicBezTo>
                    <a:pt x="1168" y="267"/>
                    <a:pt x="768" y="67"/>
                    <a:pt x="3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58"/>
            <p:cNvSpPr/>
            <p:nvPr/>
          </p:nvSpPr>
          <p:spPr>
            <a:xfrm>
              <a:off x="3429275" y="4039175"/>
              <a:ext cx="47575" cy="37550"/>
            </a:xfrm>
            <a:custGeom>
              <a:avLst/>
              <a:gdLst/>
              <a:ahLst/>
              <a:cxnLst/>
              <a:rect l="l" t="t" r="r" b="b"/>
              <a:pathLst>
                <a:path w="1903" h="1502" extrusionOk="0">
                  <a:moveTo>
                    <a:pt x="268" y="0"/>
                  </a:moveTo>
                  <a:cubicBezTo>
                    <a:pt x="1" y="0"/>
                    <a:pt x="568" y="634"/>
                    <a:pt x="601" y="701"/>
                  </a:cubicBezTo>
                  <a:cubicBezTo>
                    <a:pt x="802" y="934"/>
                    <a:pt x="1269" y="1501"/>
                    <a:pt x="1635" y="1501"/>
                  </a:cubicBezTo>
                  <a:cubicBezTo>
                    <a:pt x="1902" y="1501"/>
                    <a:pt x="1335" y="834"/>
                    <a:pt x="1269" y="801"/>
                  </a:cubicBezTo>
                  <a:cubicBezTo>
                    <a:pt x="1068" y="567"/>
                    <a:pt x="601" y="0"/>
                    <a:pt x="26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58"/>
            <p:cNvSpPr/>
            <p:nvPr/>
          </p:nvSpPr>
          <p:spPr>
            <a:xfrm>
              <a:off x="3729500" y="4109225"/>
              <a:ext cx="54225" cy="20025"/>
            </a:xfrm>
            <a:custGeom>
              <a:avLst/>
              <a:gdLst/>
              <a:ahLst/>
              <a:cxnLst/>
              <a:rect l="l" t="t" r="r" b="b"/>
              <a:pathLst>
                <a:path w="2169" h="801" extrusionOk="0">
                  <a:moveTo>
                    <a:pt x="1502" y="0"/>
                  </a:moveTo>
                  <a:cubicBezTo>
                    <a:pt x="1368" y="0"/>
                    <a:pt x="1268" y="0"/>
                    <a:pt x="1135" y="34"/>
                  </a:cubicBezTo>
                  <a:cubicBezTo>
                    <a:pt x="1001" y="34"/>
                    <a:pt x="834" y="67"/>
                    <a:pt x="701" y="100"/>
                  </a:cubicBezTo>
                  <a:cubicBezTo>
                    <a:pt x="601" y="134"/>
                    <a:pt x="468" y="167"/>
                    <a:pt x="367" y="234"/>
                  </a:cubicBezTo>
                  <a:cubicBezTo>
                    <a:pt x="267" y="267"/>
                    <a:pt x="201" y="334"/>
                    <a:pt x="134" y="400"/>
                  </a:cubicBezTo>
                  <a:lnTo>
                    <a:pt x="34" y="501"/>
                  </a:lnTo>
                  <a:cubicBezTo>
                    <a:pt x="1" y="534"/>
                    <a:pt x="1" y="634"/>
                    <a:pt x="67" y="667"/>
                  </a:cubicBezTo>
                  <a:lnTo>
                    <a:pt x="201" y="734"/>
                  </a:lnTo>
                  <a:cubicBezTo>
                    <a:pt x="334" y="767"/>
                    <a:pt x="468" y="801"/>
                    <a:pt x="601" y="801"/>
                  </a:cubicBezTo>
                  <a:lnTo>
                    <a:pt x="668" y="801"/>
                  </a:lnTo>
                  <a:cubicBezTo>
                    <a:pt x="801" y="801"/>
                    <a:pt x="901" y="801"/>
                    <a:pt x="1035" y="767"/>
                  </a:cubicBezTo>
                  <a:cubicBezTo>
                    <a:pt x="1168" y="767"/>
                    <a:pt x="1335" y="734"/>
                    <a:pt x="1468" y="701"/>
                  </a:cubicBezTo>
                  <a:cubicBezTo>
                    <a:pt x="1568" y="667"/>
                    <a:pt x="1702" y="601"/>
                    <a:pt x="1802" y="567"/>
                  </a:cubicBezTo>
                  <a:cubicBezTo>
                    <a:pt x="1902" y="534"/>
                    <a:pt x="1969" y="467"/>
                    <a:pt x="2035" y="400"/>
                  </a:cubicBezTo>
                  <a:lnTo>
                    <a:pt x="2135" y="300"/>
                  </a:lnTo>
                  <a:cubicBezTo>
                    <a:pt x="2169" y="234"/>
                    <a:pt x="2169" y="167"/>
                    <a:pt x="2102" y="134"/>
                  </a:cubicBezTo>
                  <a:lnTo>
                    <a:pt x="1969" y="34"/>
                  </a:lnTo>
                  <a:cubicBezTo>
                    <a:pt x="1835" y="0"/>
                    <a:pt x="1702" y="0"/>
                    <a:pt x="160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58"/>
            <p:cNvSpPr/>
            <p:nvPr/>
          </p:nvSpPr>
          <p:spPr>
            <a:xfrm>
              <a:off x="4164800" y="4094200"/>
              <a:ext cx="58400" cy="24225"/>
            </a:xfrm>
            <a:custGeom>
              <a:avLst/>
              <a:gdLst/>
              <a:ahLst/>
              <a:cxnLst/>
              <a:rect l="l" t="t" r="r" b="b"/>
              <a:pathLst>
                <a:path w="2336" h="969" extrusionOk="0">
                  <a:moveTo>
                    <a:pt x="1402" y="1"/>
                  </a:moveTo>
                  <a:cubicBezTo>
                    <a:pt x="1035" y="1"/>
                    <a:pt x="301" y="34"/>
                    <a:pt x="134" y="434"/>
                  </a:cubicBezTo>
                  <a:cubicBezTo>
                    <a:pt x="1" y="835"/>
                    <a:pt x="668" y="968"/>
                    <a:pt x="935" y="968"/>
                  </a:cubicBezTo>
                  <a:cubicBezTo>
                    <a:pt x="1269" y="968"/>
                    <a:pt x="2036" y="901"/>
                    <a:pt x="2169" y="501"/>
                  </a:cubicBezTo>
                  <a:cubicBezTo>
                    <a:pt x="2336" y="101"/>
                    <a:pt x="1635" y="1"/>
                    <a:pt x="140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58"/>
            <p:cNvSpPr/>
            <p:nvPr/>
          </p:nvSpPr>
          <p:spPr>
            <a:xfrm>
              <a:off x="3992200" y="4110875"/>
              <a:ext cx="52550" cy="25875"/>
            </a:xfrm>
            <a:custGeom>
              <a:avLst/>
              <a:gdLst/>
              <a:ahLst/>
              <a:cxnLst/>
              <a:rect l="l" t="t" r="r" b="b"/>
              <a:pathLst>
                <a:path w="2102" h="1035" extrusionOk="0">
                  <a:moveTo>
                    <a:pt x="1034" y="1"/>
                  </a:moveTo>
                  <a:cubicBezTo>
                    <a:pt x="767" y="1"/>
                    <a:pt x="0" y="101"/>
                    <a:pt x="0" y="535"/>
                  </a:cubicBezTo>
                  <a:cubicBezTo>
                    <a:pt x="0" y="968"/>
                    <a:pt x="767" y="1035"/>
                    <a:pt x="1067" y="1035"/>
                  </a:cubicBezTo>
                  <a:cubicBezTo>
                    <a:pt x="1368" y="1035"/>
                    <a:pt x="2068" y="935"/>
                    <a:pt x="2102" y="501"/>
                  </a:cubicBezTo>
                  <a:cubicBezTo>
                    <a:pt x="2102" y="68"/>
                    <a:pt x="1301" y="1"/>
                    <a:pt x="10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58"/>
            <p:cNvSpPr/>
            <p:nvPr/>
          </p:nvSpPr>
          <p:spPr>
            <a:xfrm>
              <a:off x="4324925" y="4024150"/>
              <a:ext cx="56725" cy="34225"/>
            </a:xfrm>
            <a:custGeom>
              <a:avLst/>
              <a:gdLst/>
              <a:ahLst/>
              <a:cxnLst/>
              <a:rect l="l" t="t" r="r" b="b"/>
              <a:pathLst>
                <a:path w="2269" h="1369" extrusionOk="0">
                  <a:moveTo>
                    <a:pt x="801" y="1"/>
                  </a:moveTo>
                  <a:cubicBezTo>
                    <a:pt x="334" y="1"/>
                    <a:pt x="1" y="301"/>
                    <a:pt x="167" y="735"/>
                  </a:cubicBezTo>
                  <a:cubicBezTo>
                    <a:pt x="367" y="1168"/>
                    <a:pt x="1035" y="1368"/>
                    <a:pt x="1468" y="1368"/>
                  </a:cubicBezTo>
                  <a:cubicBezTo>
                    <a:pt x="1902" y="1368"/>
                    <a:pt x="2269" y="1068"/>
                    <a:pt x="2102" y="635"/>
                  </a:cubicBezTo>
                  <a:cubicBezTo>
                    <a:pt x="1902" y="201"/>
                    <a:pt x="1235" y="1"/>
                    <a:pt x="8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58"/>
            <p:cNvSpPr/>
            <p:nvPr/>
          </p:nvSpPr>
          <p:spPr>
            <a:xfrm>
              <a:off x="4490050" y="3929925"/>
              <a:ext cx="58400" cy="15025"/>
            </a:xfrm>
            <a:custGeom>
              <a:avLst/>
              <a:gdLst/>
              <a:ahLst/>
              <a:cxnLst/>
              <a:rect l="l" t="t" r="r" b="b"/>
              <a:pathLst>
                <a:path w="2336" h="601" extrusionOk="0">
                  <a:moveTo>
                    <a:pt x="667" y="0"/>
                  </a:moveTo>
                  <a:cubicBezTo>
                    <a:pt x="434" y="0"/>
                    <a:pt x="0" y="0"/>
                    <a:pt x="234" y="301"/>
                  </a:cubicBezTo>
                  <a:cubicBezTo>
                    <a:pt x="501" y="601"/>
                    <a:pt x="1301" y="601"/>
                    <a:pt x="1635" y="601"/>
                  </a:cubicBezTo>
                  <a:cubicBezTo>
                    <a:pt x="1902" y="601"/>
                    <a:pt x="2335" y="601"/>
                    <a:pt x="2068" y="334"/>
                  </a:cubicBezTo>
                  <a:cubicBezTo>
                    <a:pt x="1802" y="34"/>
                    <a:pt x="1001" y="0"/>
                    <a:pt x="6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58"/>
            <p:cNvSpPr/>
            <p:nvPr/>
          </p:nvSpPr>
          <p:spPr>
            <a:xfrm>
              <a:off x="4651000" y="3837350"/>
              <a:ext cx="58400" cy="28375"/>
            </a:xfrm>
            <a:custGeom>
              <a:avLst/>
              <a:gdLst/>
              <a:ahLst/>
              <a:cxnLst/>
              <a:rect l="l" t="t" r="r" b="b"/>
              <a:pathLst>
                <a:path w="2336" h="1135" extrusionOk="0">
                  <a:moveTo>
                    <a:pt x="767" y="1"/>
                  </a:moveTo>
                  <a:cubicBezTo>
                    <a:pt x="367" y="1"/>
                    <a:pt x="0" y="234"/>
                    <a:pt x="234" y="601"/>
                  </a:cubicBezTo>
                  <a:cubicBezTo>
                    <a:pt x="467" y="1001"/>
                    <a:pt x="1168" y="1135"/>
                    <a:pt x="1568" y="1135"/>
                  </a:cubicBezTo>
                  <a:cubicBezTo>
                    <a:pt x="1935" y="1135"/>
                    <a:pt x="2335" y="901"/>
                    <a:pt x="2102" y="534"/>
                  </a:cubicBezTo>
                  <a:cubicBezTo>
                    <a:pt x="1868" y="134"/>
                    <a:pt x="1201" y="1"/>
                    <a:pt x="7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58"/>
            <p:cNvSpPr/>
            <p:nvPr/>
          </p:nvSpPr>
          <p:spPr>
            <a:xfrm>
              <a:off x="3707825" y="3879050"/>
              <a:ext cx="45875" cy="37550"/>
            </a:xfrm>
            <a:custGeom>
              <a:avLst/>
              <a:gdLst/>
              <a:ahLst/>
              <a:cxnLst/>
              <a:rect l="l" t="t" r="r" b="b"/>
              <a:pathLst>
                <a:path w="1835" h="1502" extrusionOk="0">
                  <a:moveTo>
                    <a:pt x="234" y="1"/>
                  </a:moveTo>
                  <a:cubicBezTo>
                    <a:pt x="0" y="1"/>
                    <a:pt x="567" y="634"/>
                    <a:pt x="601" y="668"/>
                  </a:cubicBezTo>
                  <a:cubicBezTo>
                    <a:pt x="767" y="868"/>
                    <a:pt x="1268" y="1502"/>
                    <a:pt x="1601" y="1502"/>
                  </a:cubicBezTo>
                  <a:cubicBezTo>
                    <a:pt x="1835" y="1502"/>
                    <a:pt x="1268" y="901"/>
                    <a:pt x="1234" y="835"/>
                  </a:cubicBezTo>
                  <a:cubicBezTo>
                    <a:pt x="1034" y="634"/>
                    <a:pt x="567" y="1"/>
                    <a:pt x="2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58"/>
            <p:cNvSpPr/>
            <p:nvPr/>
          </p:nvSpPr>
          <p:spPr>
            <a:xfrm>
              <a:off x="3518525" y="3855700"/>
              <a:ext cx="57550" cy="30875"/>
            </a:xfrm>
            <a:custGeom>
              <a:avLst/>
              <a:gdLst/>
              <a:ahLst/>
              <a:cxnLst/>
              <a:rect l="l" t="t" r="r" b="b"/>
              <a:pathLst>
                <a:path w="2302" h="1235" extrusionOk="0">
                  <a:moveTo>
                    <a:pt x="378" y="152"/>
                  </a:moveTo>
                  <a:lnTo>
                    <a:pt x="378" y="152"/>
                  </a:lnTo>
                  <a:cubicBezTo>
                    <a:pt x="364" y="160"/>
                    <a:pt x="351" y="164"/>
                    <a:pt x="337" y="166"/>
                  </a:cubicBezTo>
                  <a:lnTo>
                    <a:pt x="337" y="166"/>
                  </a:lnTo>
                  <a:lnTo>
                    <a:pt x="356" y="156"/>
                  </a:lnTo>
                  <a:lnTo>
                    <a:pt x="356" y="156"/>
                  </a:lnTo>
                  <a:lnTo>
                    <a:pt x="378" y="152"/>
                  </a:lnTo>
                  <a:close/>
                  <a:moveTo>
                    <a:pt x="333" y="161"/>
                  </a:moveTo>
                  <a:lnTo>
                    <a:pt x="333" y="161"/>
                  </a:lnTo>
                  <a:cubicBezTo>
                    <a:pt x="330" y="163"/>
                    <a:pt x="327" y="165"/>
                    <a:pt x="325" y="167"/>
                  </a:cubicBezTo>
                  <a:lnTo>
                    <a:pt x="325" y="167"/>
                  </a:lnTo>
                  <a:cubicBezTo>
                    <a:pt x="316" y="167"/>
                    <a:pt x="308" y="167"/>
                    <a:pt x="300" y="167"/>
                  </a:cubicBezTo>
                  <a:lnTo>
                    <a:pt x="333" y="161"/>
                  </a:lnTo>
                  <a:close/>
                  <a:moveTo>
                    <a:pt x="734" y="1"/>
                  </a:moveTo>
                  <a:cubicBezTo>
                    <a:pt x="601" y="1"/>
                    <a:pt x="501" y="34"/>
                    <a:pt x="400" y="101"/>
                  </a:cubicBezTo>
                  <a:cubicBezTo>
                    <a:pt x="389" y="112"/>
                    <a:pt x="377" y="124"/>
                    <a:pt x="364" y="136"/>
                  </a:cubicBezTo>
                  <a:lnTo>
                    <a:pt x="364" y="136"/>
                  </a:lnTo>
                  <a:cubicBezTo>
                    <a:pt x="284" y="142"/>
                    <a:pt x="225" y="172"/>
                    <a:pt x="167" y="201"/>
                  </a:cubicBezTo>
                  <a:cubicBezTo>
                    <a:pt x="100" y="234"/>
                    <a:pt x="34" y="267"/>
                    <a:pt x="0" y="334"/>
                  </a:cubicBezTo>
                  <a:cubicBezTo>
                    <a:pt x="0" y="401"/>
                    <a:pt x="0" y="501"/>
                    <a:pt x="34" y="534"/>
                  </a:cubicBezTo>
                  <a:cubicBezTo>
                    <a:pt x="67" y="634"/>
                    <a:pt x="134" y="701"/>
                    <a:pt x="200" y="768"/>
                  </a:cubicBezTo>
                  <a:lnTo>
                    <a:pt x="367" y="901"/>
                  </a:lnTo>
                  <a:cubicBezTo>
                    <a:pt x="534" y="1001"/>
                    <a:pt x="667" y="1068"/>
                    <a:pt x="834" y="1135"/>
                  </a:cubicBezTo>
                  <a:lnTo>
                    <a:pt x="1101" y="1201"/>
                  </a:lnTo>
                  <a:cubicBezTo>
                    <a:pt x="1268" y="1235"/>
                    <a:pt x="1435" y="1235"/>
                    <a:pt x="1568" y="1235"/>
                  </a:cubicBezTo>
                  <a:lnTo>
                    <a:pt x="1635" y="1235"/>
                  </a:lnTo>
                  <a:lnTo>
                    <a:pt x="1835" y="1201"/>
                  </a:lnTo>
                  <a:lnTo>
                    <a:pt x="1868" y="1201"/>
                  </a:lnTo>
                  <a:lnTo>
                    <a:pt x="1935" y="1168"/>
                  </a:lnTo>
                  <a:lnTo>
                    <a:pt x="2135" y="1068"/>
                  </a:lnTo>
                  <a:lnTo>
                    <a:pt x="2168" y="1068"/>
                  </a:lnTo>
                  <a:cubicBezTo>
                    <a:pt x="2168" y="1068"/>
                    <a:pt x="2202" y="1001"/>
                    <a:pt x="2235" y="1001"/>
                  </a:cubicBezTo>
                  <a:cubicBezTo>
                    <a:pt x="2302" y="968"/>
                    <a:pt x="2302" y="901"/>
                    <a:pt x="2302" y="835"/>
                  </a:cubicBezTo>
                  <a:cubicBezTo>
                    <a:pt x="2302" y="768"/>
                    <a:pt x="2302" y="668"/>
                    <a:pt x="2235" y="634"/>
                  </a:cubicBezTo>
                  <a:cubicBezTo>
                    <a:pt x="2202" y="534"/>
                    <a:pt x="2102" y="468"/>
                    <a:pt x="2035" y="434"/>
                  </a:cubicBezTo>
                  <a:cubicBezTo>
                    <a:pt x="1935" y="334"/>
                    <a:pt x="1835" y="267"/>
                    <a:pt x="1735" y="234"/>
                  </a:cubicBezTo>
                  <a:lnTo>
                    <a:pt x="1468" y="134"/>
                  </a:lnTo>
                  <a:cubicBezTo>
                    <a:pt x="1301" y="67"/>
                    <a:pt x="1134" y="34"/>
                    <a:pt x="968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58"/>
            <p:cNvSpPr/>
            <p:nvPr/>
          </p:nvSpPr>
          <p:spPr>
            <a:xfrm>
              <a:off x="3395100" y="3715600"/>
              <a:ext cx="67575" cy="49225"/>
            </a:xfrm>
            <a:custGeom>
              <a:avLst/>
              <a:gdLst/>
              <a:ahLst/>
              <a:cxnLst/>
              <a:rect l="l" t="t" r="r" b="b"/>
              <a:pathLst>
                <a:path w="2703" h="1969" extrusionOk="0">
                  <a:moveTo>
                    <a:pt x="1235" y="1"/>
                  </a:moveTo>
                  <a:cubicBezTo>
                    <a:pt x="0" y="1"/>
                    <a:pt x="401" y="1969"/>
                    <a:pt x="1468" y="1969"/>
                  </a:cubicBezTo>
                  <a:cubicBezTo>
                    <a:pt x="2702" y="1969"/>
                    <a:pt x="2302" y="1"/>
                    <a:pt x="1235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58"/>
            <p:cNvSpPr/>
            <p:nvPr/>
          </p:nvSpPr>
          <p:spPr>
            <a:xfrm>
              <a:off x="3308375" y="3724775"/>
              <a:ext cx="60900" cy="26700"/>
            </a:xfrm>
            <a:custGeom>
              <a:avLst/>
              <a:gdLst/>
              <a:ahLst/>
              <a:cxnLst/>
              <a:rect l="l" t="t" r="r" b="b"/>
              <a:pathLst>
                <a:path w="2436" h="1068" extrusionOk="0">
                  <a:moveTo>
                    <a:pt x="1968" y="1"/>
                  </a:moveTo>
                  <a:cubicBezTo>
                    <a:pt x="1468" y="34"/>
                    <a:pt x="1001" y="234"/>
                    <a:pt x="634" y="534"/>
                  </a:cubicBezTo>
                  <a:cubicBezTo>
                    <a:pt x="501" y="601"/>
                    <a:pt x="0" y="1068"/>
                    <a:pt x="467" y="1068"/>
                  </a:cubicBezTo>
                  <a:cubicBezTo>
                    <a:pt x="968" y="1001"/>
                    <a:pt x="1435" y="834"/>
                    <a:pt x="1801" y="534"/>
                  </a:cubicBezTo>
                  <a:cubicBezTo>
                    <a:pt x="1935" y="434"/>
                    <a:pt x="2435" y="1"/>
                    <a:pt x="1968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58"/>
            <p:cNvSpPr/>
            <p:nvPr/>
          </p:nvSpPr>
          <p:spPr>
            <a:xfrm>
              <a:off x="3150750" y="3705525"/>
              <a:ext cx="55900" cy="41800"/>
            </a:xfrm>
            <a:custGeom>
              <a:avLst/>
              <a:gdLst/>
              <a:ahLst/>
              <a:cxnLst/>
              <a:rect l="l" t="t" r="r" b="b"/>
              <a:pathLst>
                <a:path w="2236" h="1672" extrusionOk="0">
                  <a:moveTo>
                    <a:pt x="1395" y="1"/>
                  </a:moveTo>
                  <a:cubicBezTo>
                    <a:pt x="889" y="1"/>
                    <a:pt x="424" y="325"/>
                    <a:pt x="201" y="771"/>
                  </a:cubicBezTo>
                  <a:cubicBezTo>
                    <a:pt x="1" y="1204"/>
                    <a:pt x="301" y="1671"/>
                    <a:pt x="768" y="1671"/>
                  </a:cubicBezTo>
                  <a:cubicBezTo>
                    <a:pt x="1302" y="1671"/>
                    <a:pt x="1802" y="1371"/>
                    <a:pt x="2035" y="871"/>
                  </a:cubicBezTo>
                  <a:cubicBezTo>
                    <a:pt x="2236" y="470"/>
                    <a:pt x="1935" y="3"/>
                    <a:pt x="1468" y="3"/>
                  </a:cubicBezTo>
                  <a:cubicBezTo>
                    <a:pt x="1444" y="2"/>
                    <a:pt x="1419" y="1"/>
                    <a:pt x="1395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58"/>
            <p:cNvSpPr/>
            <p:nvPr/>
          </p:nvSpPr>
          <p:spPr>
            <a:xfrm>
              <a:off x="3216625" y="3662225"/>
              <a:ext cx="55075" cy="40050"/>
            </a:xfrm>
            <a:custGeom>
              <a:avLst/>
              <a:gdLst/>
              <a:ahLst/>
              <a:cxnLst/>
              <a:rect l="l" t="t" r="r" b="b"/>
              <a:pathLst>
                <a:path w="2203" h="1602" extrusionOk="0">
                  <a:moveTo>
                    <a:pt x="868" y="1"/>
                  </a:moveTo>
                  <a:cubicBezTo>
                    <a:pt x="435" y="1"/>
                    <a:pt x="1" y="301"/>
                    <a:pt x="134" y="768"/>
                  </a:cubicBezTo>
                  <a:cubicBezTo>
                    <a:pt x="334" y="1268"/>
                    <a:pt x="801" y="1602"/>
                    <a:pt x="1335" y="1602"/>
                  </a:cubicBezTo>
                  <a:cubicBezTo>
                    <a:pt x="1769" y="1602"/>
                    <a:pt x="2202" y="1302"/>
                    <a:pt x="2069" y="801"/>
                  </a:cubicBezTo>
                  <a:cubicBezTo>
                    <a:pt x="1869" y="301"/>
                    <a:pt x="1402" y="1"/>
                    <a:pt x="868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58"/>
            <p:cNvSpPr/>
            <p:nvPr/>
          </p:nvSpPr>
          <p:spPr>
            <a:xfrm>
              <a:off x="3328400" y="3650500"/>
              <a:ext cx="53375" cy="43650"/>
            </a:xfrm>
            <a:custGeom>
              <a:avLst/>
              <a:gdLst/>
              <a:ahLst/>
              <a:cxnLst/>
              <a:rect l="l" t="t" r="r" b="b"/>
              <a:pathLst>
                <a:path w="2135" h="1746" extrusionOk="0">
                  <a:moveTo>
                    <a:pt x="1127" y="0"/>
                  </a:moveTo>
                  <a:cubicBezTo>
                    <a:pt x="622" y="0"/>
                    <a:pt x="160" y="327"/>
                    <a:pt x="33" y="837"/>
                  </a:cubicBezTo>
                  <a:cubicBezTo>
                    <a:pt x="1" y="1319"/>
                    <a:pt x="403" y="1739"/>
                    <a:pt x="880" y="1739"/>
                  </a:cubicBezTo>
                  <a:cubicBezTo>
                    <a:pt x="898" y="1739"/>
                    <a:pt x="916" y="1739"/>
                    <a:pt x="934" y="1737"/>
                  </a:cubicBezTo>
                  <a:cubicBezTo>
                    <a:pt x="979" y="1743"/>
                    <a:pt x="1024" y="1746"/>
                    <a:pt x="1069" y="1746"/>
                  </a:cubicBezTo>
                  <a:cubicBezTo>
                    <a:pt x="1550" y="1746"/>
                    <a:pt x="1979" y="1425"/>
                    <a:pt x="2101" y="937"/>
                  </a:cubicBezTo>
                  <a:cubicBezTo>
                    <a:pt x="2135" y="436"/>
                    <a:pt x="1701" y="3"/>
                    <a:pt x="1201" y="3"/>
                  </a:cubicBezTo>
                  <a:cubicBezTo>
                    <a:pt x="1176" y="1"/>
                    <a:pt x="1152" y="0"/>
                    <a:pt x="1127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58"/>
            <p:cNvSpPr/>
            <p:nvPr/>
          </p:nvSpPr>
          <p:spPr>
            <a:xfrm>
              <a:off x="4383300" y="3820525"/>
              <a:ext cx="55075" cy="17700"/>
            </a:xfrm>
            <a:custGeom>
              <a:avLst/>
              <a:gdLst/>
              <a:ahLst/>
              <a:cxnLst/>
              <a:rect l="l" t="t" r="r" b="b"/>
              <a:pathLst>
                <a:path w="2203" h="708" extrusionOk="0">
                  <a:moveTo>
                    <a:pt x="1582" y="0"/>
                  </a:moveTo>
                  <a:cubicBezTo>
                    <a:pt x="1151" y="0"/>
                    <a:pt x="743" y="102"/>
                    <a:pt x="334" y="307"/>
                  </a:cubicBezTo>
                  <a:cubicBezTo>
                    <a:pt x="34" y="474"/>
                    <a:pt x="1" y="707"/>
                    <a:pt x="434" y="707"/>
                  </a:cubicBezTo>
                  <a:cubicBezTo>
                    <a:pt x="935" y="707"/>
                    <a:pt x="1435" y="607"/>
                    <a:pt x="1869" y="374"/>
                  </a:cubicBezTo>
                  <a:cubicBezTo>
                    <a:pt x="2169" y="207"/>
                    <a:pt x="2202" y="7"/>
                    <a:pt x="1768" y="7"/>
                  </a:cubicBezTo>
                  <a:cubicBezTo>
                    <a:pt x="1706" y="2"/>
                    <a:pt x="1644" y="0"/>
                    <a:pt x="158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58"/>
            <p:cNvSpPr/>
            <p:nvPr/>
          </p:nvSpPr>
          <p:spPr>
            <a:xfrm>
              <a:off x="4475025" y="3776475"/>
              <a:ext cx="56750" cy="35050"/>
            </a:xfrm>
            <a:custGeom>
              <a:avLst/>
              <a:gdLst/>
              <a:ahLst/>
              <a:cxnLst/>
              <a:rect l="l" t="t" r="r" b="b"/>
              <a:pathLst>
                <a:path w="2270" h="1402" extrusionOk="0">
                  <a:moveTo>
                    <a:pt x="801" y="1"/>
                  </a:moveTo>
                  <a:cubicBezTo>
                    <a:pt x="334" y="1"/>
                    <a:pt x="1" y="301"/>
                    <a:pt x="168" y="735"/>
                  </a:cubicBezTo>
                  <a:cubicBezTo>
                    <a:pt x="334" y="1168"/>
                    <a:pt x="1002" y="1402"/>
                    <a:pt x="1469" y="1402"/>
                  </a:cubicBezTo>
                  <a:cubicBezTo>
                    <a:pt x="1869" y="1402"/>
                    <a:pt x="2269" y="1101"/>
                    <a:pt x="2069" y="668"/>
                  </a:cubicBezTo>
                  <a:cubicBezTo>
                    <a:pt x="1902" y="234"/>
                    <a:pt x="1235" y="1"/>
                    <a:pt x="8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58"/>
            <p:cNvSpPr/>
            <p:nvPr/>
          </p:nvSpPr>
          <p:spPr>
            <a:xfrm>
              <a:off x="4451675" y="3708925"/>
              <a:ext cx="53400" cy="28375"/>
            </a:xfrm>
            <a:custGeom>
              <a:avLst/>
              <a:gdLst/>
              <a:ahLst/>
              <a:cxnLst/>
              <a:rect l="l" t="t" r="r" b="b"/>
              <a:pathLst>
                <a:path w="2136" h="1135" extrusionOk="0">
                  <a:moveTo>
                    <a:pt x="501" y="1"/>
                  </a:moveTo>
                  <a:cubicBezTo>
                    <a:pt x="101" y="1"/>
                    <a:pt x="1" y="301"/>
                    <a:pt x="268" y="568"/>
                  </a:cubicBezTo>
                  <a:cubicBezTo>
                    <a:pt x="668" y="935"/>
                    <a:pt x="1135" y="1102"/>
                    <a:pt x="1635" y="1135"/>
                  </a:cubicBezTo>
                  <a:cubicBezTo>
                    <a:pt x="2069" y="1135"/>
                    <a:pt x="2136" y="801"/>
                    <a:pt x="1869" y="534"/>
                  </a:cubicBezTo>
                  <a:cubicBezTo>
                    <a:pt x="1502" y="201"/>
                    <a:pt x="1035" y="1"/>
                    <a:pt x="5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58"/>
            <p:cNvSpPr/>
            <p:nvPr/>
          </p:nvSpPr>
          <p:spPr>
            <a:xfrm>
              <a:off x="4455025" y="3771475"/>
              <a:ext cx="55900" cy="15875"/>
            </a:xfrm>
            <a:custGeom>
              <a:avLst/>
              <a:gdLst/>
              <a:ahLst/>
              <a:cxnLst/>
              <a:rect l="l" t="t" r="r" b="b"/>
              <a:pathLst>
                <a:path w="2236" h="635" extrusionOk="0">
                  <a:moveTo>
                    <a:pt x="701" y="1"/>
                  </a:moveTo>
                  <a:cubicBezTo>
                    <a:pt x="567" y="1"/>
                    <a:pt x="434" y="1"/>
                    <a:pt x="300" y="34"/>
                  </a:cubicBezTo>
                  <a:lnTo>
                    <a:pt x="167" y="101"/>
                  </a:lnTo>
                  <a:cubicBezTo>
                    <a:pt x="100" y="101"/>
                    <a:pt x="67" y="134"/>
                    <a:pt x="34" y="167"/>
                  </a:cubicBezTo>
                  <a:cubicBezTo>
                    <a:pt x="0" y="201"/>
                    <a:pt x="0" y="267"/>
                    <a:pt x="34" y="301"/>
                  </a:cubicBezTo>
                  <a:cubicBezTo>
                    <a:pt x="67" y="334"/>
                    <a:pt x="134" y="367"/>
                    <a:pt x="200" y="401"/>
                  </a:cubicBezTo>
                  <a:cubicBezTo>
                    <a:pt x="300" y="468"/>
                    <a:pt x="401" y="501"/>
                    <a:pt x="501" y="501"/>
                  </a:cubicBezTo>
                  <a:lnTo>
                    <a:pt x="734" y="568"/>
                  </a:lnTo>
                  <a:cubicBezTo>
                    <a:pt x="901" y="601"/>
                    <a:pt x="1101" y="634"/>
                    <a:pt x="1268" y="634"/>
                  </a:cubicBezTo>
                  <a:lnTo>
                    <a:pt x="1535" y="634"/>
                  </a:lnTo>
                  <a:cubicBezTo>
                    <a:pt x="1668" y="634"/>
                    <a:pt x="1802" y="634"/>
                    <a:pt x="1902" y="601"/>
                  </a:cubicBezTo>
                  <a:lnTo>
                    <a:pt x="2068" y="534"/>
                  </a:lnTo>
                  <a:cubicBezTo>
                    <a:pt x="2102" y="534"/>
                    <a:pt x="2168" y="501"/>
                    <a:pt x="2202" y="468"/>
                  </a:cubicBezTo>
                  <a:cubicBezTo>
                    <a:pt x="2235" y="434"/>
                    <a:pt x="2235" y="401"/>
                    <a:pt x="2202" y="334"/>
                  </a:cubicBezTo>
                  <a:cubicBezTo>
                    <a:pt x="2135" y="301"/>
                    <a:pt x="2068" y="234"/>
                    <a:pt x="2002" y="234"/>
                  </a:cubicBezTo>
                  <a:cubicBezTo>
                    <a:pt x="1935" y="167"/>
                    <a:pt x="1835" y="134"/>
                    <a:pt x="1735" y="134"/>
                  </a:cubicBezTo>
                  <a:lnTo>
                    <a:pt x="1501" y="67"/>
                  </a:lnTo>
                  <a:cubicBezTo>
                    <a:pt x="1301" y="34"/>
                    <a:pt x="1134" y="1"/>
                    <a:pt x="9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58"/>
            <p:cNvSpPr/>
            <p:nvPr/>
          </p:nvSpPr>
          <p:spPr>
            <a:xfrm>
              <a:off x="4540075" y="3703925"/>
              <a:ext cx="69250" cy="47550"/>
            </a:xfrm>
            <a:custGeom>
              <a:avLst/>
              <a:gdLst/>
              <a:ahLst/>
              <a:cxnLst/>
              <a:rect l="l" t="t" r="r" b="b"/>
              <a:pathLst>
                <a:path w="2770" h="1902" extrusionOk="0">
                  <a:moveTo>
                    <a:pt x="1168" y="1"/>
                  </a:moveTo>
                  <a:cubicBezTo>
                    <a:pt x="1" y="1"/>
                    <a:pt x="701" y="1902"/>
                    <a:pt x="1602" y="1902"/>
                  </a:cubicBezTo>
                  <a:cubicBezTo>
                    <a:pt x="2769" y="1902"/>
                    <a:pt x="2069" y="1"/>
                    <a:pt x="116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58"/>
            <p:cNvSpPr/>
            <p:nvPr/>
          </p:nvSpPr>
          <p:spPr>
            <a:xfrm>
              <a:off x="4614300" y="3628875"/>
              <a:ext cx="60900" cy="21700"/>
            </a:xfrm>
            <a:custGeom>
              <a:avLst/>
              <a:gdLst/>
              <a:ahLst/>
              <a:cxnLst/>
              <a:rect l="l" t="t" r="r" b="b"/>
              <a:pathLst>
                <a:path w="2436" h="868" extrusionOk="0">
                  <a:moveTo>
                    <a:pt x="1668" y="0"/>
                  </a:moveTo>
                  <a:cubicBezTo>
                    <a:pt x="1235" y="0"/>
                    <a:pt x="568" y="34"/>
                    <a:pt x="301" y="401"/>
                  </a:cubicBezTo>
                  <a:cubicBezTo>
                    <a:pt x="0" y="768"/>
                    <a:pt x="467" y="868"/>
                    <a:pt x="768" y="868"/>
                  </a:cubicBezTo>
                  <a:cubicBezTo>
                    <a:pt x="1168" y="868"/>
                    <a:pt x="1868" y="834"/>
                    <a:pt x="2135" y="467"/>
                  </a:cubicBezTo>
                  <a:cubicBezTo>
                    <a:pt x="2436" y="100"/>
                    <a:pt x="1969" y="0"/>
                    <a:pt x="166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58"/>
            <p:cNvSpPr/>
            <p:nvPr/>
          </p:nvSpPr>
          <p:spPr>
            <a:xfrm>
              <a:off x="4659325" y="3517875"/>
              <a:ext cx="52575" cy="28550"/>
            </a:xfrm>
            <a:custGeom>
              <a:avLst/>
              <a:gdLst/>
              <a:ahLst/>
              <a:cxnLst/>
              <a:rect l="l" t="t" r="r" b="b"/>
              <a:pathLst>
                <a:path w="2103" h="1142" extrusionOk="0">
                  <a:moveTo>
                    <a:pt x="1526" y="0"/>
                  </a:moveTo>
                  <a:cubicBezTo>
                    <a:pt x="1063" y="0"/>
                    <a:pt x="606" y="195"/>
                    <a:pt x="234" y="504"/>
                  </a:cubicBezTo>
                  <a:cubicBezTo>
                    <a:pt x="1" y="771"/>
                    <a:pt x="34" y="1138"/>
                    <a:pt x="468" y="1138"/>
                  </a:cubicBezTo>
                  <a:cubicBezTo>
                    <a:pt x="504" y="1140"/>
                    <a:pt x="540" y="1142"/>
                    <a:pt x="577" y="1142"/>
                  </a:cubicBezTo>
                  <a:cubicBezTo>
                    <a:pt x="1040" y="1142"/>
                    <a:pt x="1498" y="947"/>
                    <a:pt x="1869" y="638"/>
                  </a:cubicBezTo>
                  <a:cubicBezTo>
                    <a:pt x="2102" y="371"/>
                    <a:pt x="2069" y="4"/>
                    <a:pt x="1635" y="4"/>
                  </a:cubicBezTo>
                  <a:cubicBezTo>
                    <a:pt x="1599" y="1"/>
                    <a:pt x="1563" y="0"/>
                    <a:pt x="152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58"/>
            <p:cNvSpPr/>
            <p:nvPr/>
          </p:nvSpPr>
          <p:spPr>
            <a:xfrm>
              <a:off x="4758575" y="3502125"/>
              <a:ext cx="53400" cy="25025"/>
            </a:xfrm>
            <a:custGeom>
              <a:avLst/>
              <a:gdLst/>
              <a:ahLst/>
              <a:cxnLst/>
              <a:rect l="l" t="t" r="r" b="b"/>
              <a:pathLst>
                <a:path w="2136" h="1001" extrusionOk="0">
                  <a:moveTo>
                    <a:pt x="467" y="0"/>
                  </a:moveTo>
                  <a:cubicBezTo>
                    <a:pt x="67" y="0"/>
                    <a:pt x="0" y="234"/>
                    <a:pt x="267" y="467"/>
                  </a:cubicBezTo>
                  <a:cubicBezTo>
                    <a:pt x="667" y="801"/>
                    <a:pt x="1168" y="967"/>
                    <a:pt x="1668" y="1001"/>
                  </a:cubicBezTo>
                  <a:cubicBezTo>
                    <a:pt x="2035" y="1001"/>
                    <a:pt x="2135" y="801"/>
                    <a:pt x="1835" y="534"/>
                  </a:cubicBezTo>
                  <a:cubicBezTo>
                    <a:pt x="1435" y="234"/>
                    <a:pt x="968" y="33"/>
                    <a:pt x="4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58"/>
            <p:cNvSpPr/>
            <p:nvPr/>
          </p:nvSpPr>
          <p:spPr>
            <a:xfrm>
              <a:off x="4747725" y="3461200"/>
              <a:ext cx="55900" cy="46000"/>
            </a:xfrm>
            <a:custGeom>
              <a:avLst/>
              <a:gdLst/>
              <a:ahLst/>
              <a:cxnLst/>
              <a:rect l="l" t="t" r="r" b="b"/>
              <a:pathLst>
                <a:path w="2236" h="1840" extrusionOk="0">
                  <a:moveTo>
                    <a:pt x="879" y="0"/>
                  </a:moveTo>
                  <a:cubicBezTo>
                    <a:pt x="853" y="0"/>
                    <a:pt x="827" y="1"/>
                    <a:pt x="801" y="3"/>
                  </a:cubicBezTo>
                  <a:cubicBezTo>
                    <a:pt x="301" y="69"/>
                    <a:pt x="1" y="570"/>
                    <a:pt x="167" y="1037"/>
                  </a:cubicBezTo>
                  <a:cubicBezTo>
                    <a:pt x="327" y="1514"/>
                    <a:pt x="820" y="1840"/>
                    <a:pt x="1328" y="1840"/>
                  </a:cubicBezTo>
                  <a:cubicBezTo>
                    <a:pt x="1352" y="1840"/>
                    <a:pt x="1377" y="1839"/>
                    <a:pt x="1402" y="1837"/>
                  </a:cubicBezTo>
                  <a:cubicBezTo>
                    <a:pt x="1902" y="1804"/>
                    <a:pt x="2236" y="1304"/>
                    <a:pt x="2069" y="837"/>
                  </a:cubicBezTo>
                  <a:cubicBezTo>
                    <a:pt x="1878" y="327"/>
                    <a:pt x="1414" y="0"/>
                    <a:pt x="87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58"/>
            <p:cNvSpPr/>
            <p:nvPr/>
          </p:nvSpPr>
          <p:spPr>
            <a:xfrm>
              <a:off x="4630150" y="3437075"/>
              <a:ext cx="54225" cy="35875"/>
            </a:xfrm>
            <a:custGeom>
              <a:avLst/>
              <a:gdLst/>
              <a:ahLst/>
              <a:cxnLst/>
              <a:rect l="l" t="t" r="r" b="b"/>
              <a:pathLst>
                <a:path w="2169" h="1435" extrusionOk="0">
                  <a:moveTo>
                    <a:pt x="401" y="0"/>
                  </a:moveTo>
                  <a:cubicBezTo>
                    <a:pt x="0" y="0"/>
                    <a:pt x="601" y="734"/>
                    <a:pt x="667" y="801"/>
                  </a:cubicBezTo>
                  <a:cubicBezTo>
                    <a:pt x="934" y="1134"/>
                    <a:pt x="1368" y="1368"/>
                    <a:pt x="1802" y="1435"/>
                  </a:cubicBezTo>
                  <a:cubicBezTo>
                    <a:pt x="2168" y="1435"/>
                    <a:pt x="1601" y="701"/>
                    <a:pt x="1535" y="634"/>
                  </a:cubicBezTo>
                  <a:cubicBezTo>
                    <a:pt x="1234" y="300"/>
                    <a:pt x="834" y="67"/>
                    <a:pt x="4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58"/>
            <p:cNvSpPr/>
            <p:nvPr/>
          </p:nvSpPr>
          <p:spPr>
            <a:xfrm>
              <a:off x="4639325" y="3383700"/>
              <a:ext cx="53400" cy="21700"/>
            </a:xfrm>
            <a:custGeom>
              <a:avLst/>
              <a:gdLst/>
              <a:ahLst/>
              <a:cxnLst/>
              <a:rect l="l" t="t" r="r" b="b"/>
              <a:pathLst>
                <a:path w="2136" h="868" extrusionOk="0">
                  <a:moveTo>
                    <a:pt x="134" y="0"/>
                  </a:moveTo>
                  <a:cubicBezTo>
                    <a:pt x="0" y="0"/>
                    <a:pt x="701" y="401"/>
                    <a:pt x="734" y="434"/>
                  </a:cubicBezTo>
                  <a:cubicBezTo>
                    <a:pt x="1134" y="668"/>
                    <a:pt x="1535" y="801"/>
                    <a:pt x="1968" y="868"/>
                  </a:cubicBezTo>
                  <a:cubicBezTo>
                    <a:pt x="2135" y="868"/>
                    <a:pt x="1401" y="434"/>
                    <a:pt x="1368" y="401"/>
                  </a:cubicBezTo>
                  <a:cubicBezTo>
                    <a:pt x="1001" y="201"/>
                    <a:pt x="567" y="67"/>
                    <a:pt x="1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58"/>
            <p:cNvSpPr/>
            <p:nvPr/>
          </p:nvSpPr>
          <p:spPr>
            <a:xfrm>
              <a:off x="4746050" y="3433725"/>
              <a:ext cx="57575" cy="30900"/>
            </a:xfrm>
            <a:custGeom>
              <a:avLst/>
              <a:gdLst/>
              <a:ahLst/>
              <a:cxnLst/>
              <a:rect l="l" t="t" r="r" b="b"/>
              <a:pathLst>
                <a:path w="2303" h="1236" extrusionOk="0">
                  <a:moveTo>
                    <a:pt x="768" y="1"/>
                  </a:moveTo>
                  <a:cubicBezTo>
                    <a:pt x="334" y="1"/>
                    <a:pt x="1" y="268"/>
                    <a:pt x="201" y="668"/>
                  </a:cubicBezTo>
                  <a:cubicBezTo>
                    <a:pt x="401" y="1068"/>
                    <a:pt x="1102" y="1235"/>
                    <a:pt x="1502" y="1235"/>
                  </a:cubicBezTo>
                  <a:cubicBezTo>
                    <a:pt x="1902" y="1235"/>
                    <a:pt x="2303" y="968"/>
                    <a:pt x="2069" y="568"/>
                  </a:cubicBezTo>
                  <a:cubicBezTo>
                    <a:pt x="1869" y="168"/>
                    <a:pt x="1202" y="1"/>
                    <a:pt x="76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58"/>
            <p:cNvSpPr/>
            <p:nvPr/>
          </p:nvSpPr>
          <p:spPr>
            <a:xfrm>
              <a:off x="4788600" y="3436175"/>
              <a:ext cx="51725" cy="43500"/>
            </a:xfrm>
            <a:custGeom>
              <a:avLst/>
              <a:gdLst/>
              <a:ahLst/>
              <a:cxnLst/>
              <a:rect l="l" t="t" r="r" b="b"/>
              <a:pathLst>
                <a:path w="2069" h="1740" extrusionOk="0">
                  <a:moveTo>
                    <a:pt x="1067" y="1"/>
                  </a:moveTo>
                  <a:cubicBezTo>
                    <a:pt x="559" y="1"/>
                    <a:pt x="96" y="359"/>
                    <a:pt x="0" y="870"/>
                  </a:cubicBezTo>
                  <a:cubicBezTo>
                    <a:pt x="0" y="1351"/>
                    <a:pt x="401" y="1739"/>
                    <a:pt x="876" y="1739"/>
                  </a:cubicBezTo>
                  <a:cubicBezTo>
                    <a:pt x="895" y="1739"/>
                    <a:pt x="915" y="1739"/>
                    <a:pt x="934" y="1737"/>
                  </a:cubicBezTo>
                  <a:lnTo>
                    <a:pt x="934" y="1704"/>
                  </a:lnTo>
                  <a:cubicBezTo>
                    <a:pt x="959" y="1706"/>
                    <a:pt x="983" y="1706"/>
                    <a:pt x="1007" y="1706"/>
                  </a:cubicBezTo>
                  <a:cubicBezTo>
                    <a:pt x="1510" y="1706"/>
                    <a:pt x="1941" y="1379"/>
                    <a:pt x="2068" y="870"/>
                  </a:cubicBezTo>
                  <a:cubicBezTo>
                    <a:pt x="2068" y="389"/>
                    <a:pt x="1668" y="1"/>
                    <a:pt x="1193" y="1"/>
                  </a:cubicBezTo>
                  <a:cubicBezTo>
                    <a:pt x="1173" y="1"/>
                    <a:pt x="1154" y="2"/>
                    <a:pt x="1134" y="3"/>
                  </a:cubicBezTo>
                  <a:cubicBezTo>
                    <a:pt x="1112" y="2"/>
                    <a:pt x="1089" y="1"/>
                    <a:pt x="10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58"/>
            <p:cNvSpPr/>
            <p:nvPr/>
          </p:nvSpPr>
          <p:spPr>
            <a:xfrm>
              <a:off x="4237450" y="3608800"/>
              <a:ext cx="54075" cy="43450"/>
            </a:xfrm>
            <a:custGeom>
              <a:avLst/>
              <a:gdLst/>
              <a:ahLst/>
              <a:cxnLst/>
              <a:rect l="l" t="t" r="r" b="b"/>
              <a:pathLst>
                <a:path w="2163" h="1738" extrusionOk="0">
                  <a:moveTo>
                    <a:pt x="1225" y="1"/>
                  </a:moveTo>
                  <a:cubicBezTo>
                    <a:pt x="719" y="1"/>
                    <a:pt x="256" y="326"/>
                    <a:pt x="97" y="803"/>
                  </a:cubicBezTo>
                  <a:cubicBezTo>
                    <a:pt x="0" y="1255"/>
                    <a:pt x="371" y="1706"/>
                    <a:pt x="817" y="1706"/>
                  </a:cubicBezTo>
                  <a:cubicBezTo>
                    <a:pt x="833" y="1706"/>
                    <a:pt x="849" y="1705"/>
                    <a:pt x="864" y="1704"/>
                  </a:cubicBezTo>
                  <a:lnTo>
                    <a:pt x="864" y="1737"/>
                  </a:lnTo>
                  <a:cubicBezTo>
                    <a:pt x="1431" y="1737"/>
                    <a:pt x="1898" y="1404"/>
                    <a:pt x="2099" y="903"/>
                  </a:cubicBezTo>
                  <a:cubicBezTo>
                    <a:pt x="2163" y="421"/>
                    <a:pt x="1824" y="1"/>
                    <a:pt x="1352" y="1"/>
                  </a:cubicBezTo>
                  <a:cubicBezTo>
                    <a:pt x="1334" y="1"/>
                    <a:pt x="1316" y="2"/>
                    <a:pt x="1298" y="3"/>
                  </a:cubicBezTo>
                  <a:cubicBezTo>
                    <a:pt x="1273" y="1"/>
                    <a:pt x="1249" y="1"/>
                    <a:pt x="122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58"/>
            <p:cNvSpPr/>
            <p:nvPr/>
          </p:nvSpPr>
          <p:spPr>
            <a:xfrm>
              <a:off x="4121450" y="3761475"/>
              <a:ext cx="60075" cy="28375"/>
            </a:xfrm>
            <a:custGeom>
              <a:avLst/>
              <a:gdLst/>
              <a:ahLst/>
              <a:cxnLst/>
              <a:rect l="l" t="t" r="r" b="b"/>
              <a:pathLst>
                <a:path w="2403" h="1135" extrusionOk="0">
                  <a:moveTo>
                    <a:pt x="1602" y="0"/>
                  </a:moveTo>
                  <a:cubicBezTo>
                    <a:pt x="1168" y="0"/>
                    <a:pt x="534" y="100"/>
                    <a:pt x="267" y="501"/>
                  </a:cubicBezTo>
                  <a:cubicBezTo>
                    <a:pt x="0" y="901"/>
                    <a:pt x="434" y="1134"/>
                    <a:pt x="768" y="1134"/>
                  </a:cubicBezTo>
                  <a:cubicBezTo>
                    <a:pt x="1235" y="1134"/>
                    <a:pt x="1868" y="1034"/>
                    <a:pt x="2135" y="634"/>
                  </a:cubicBezTo>
                  <a:cubicBezTo>
                    <a:pt x="2402" y="200"/>
                    <a:pt x="1968" y="0"/>
                    <a:pt x="160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58"/>
            <p:cNvSpPr/>
            <p:nvPr/>
          </p:nvSpPr>
          <p:spPr>
            <a:xfrm>
              <a:off x="4009700" y="3785650"/>
              <a:ext cx="56725" cy="30875"/>
            </a:xfrm>
            <a:custGeom>
              <a:avLst/>
              <a:gdLst/>
              <a:ahLst/>
              <a:cxnLst/>
              <a:rect l="l" t="t" r="r" b="b"/>
              <a:pathLst>
                <a:path w="2269" h="1235" extrusionOk="0">
                  <a:moveTo>
                    <a:pt x="801" y="1"/>
                  </a:moveTo>
                  <a:cubicBezTo>
                    <a:pt x="401" y="1"/>
                    <a:pt x="1" y="134"/>
                    <a:pt x="201" y="568"/>
                  </a:cubicBezTo>
                  <a:cubicBezTo>
                    <a:pt x="401" y="1001"/>
                    <a:pt x="1068" y="1235"/>
                    <a:pt x="1468" y="1235"/>
                  </a:cubicBezTo>
                  <a:cubicBezTo>
                    <a:pt x="1835" y="1235"/>
                    <a:pt x="2269" y="1101"/>
                    <a:pt x="2069" y="668"/>
                  </a:cubicBezTo>
                  <a:cubicBezTo>
                    <a:pt x="1902" y="234"/>
                    <a:pt x="1201" y="1"/>
                    <a:pt x="8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58"/>
            <p:cNvSpPr/>
            <p:nvPr/>
          </p:nvSpPr>
          <p:spPr>
            <a:xfrm>
              <a:off x="3941325" y="3898225"/>
              <a:ext cx="57550" cy="32550"/>
            </a:xfrm>
            <a:custGeom>
              <a:avLst/>
              <a:gdLst/>
              <a:ahLst/>
              <a:cxnLst/>
              <a:rect l="l" t="t" r="r" b="b"/>
              <a:pathLst>
                <a:path w="2302" h="1302" extrusionOk="0">
                  <a:moveTo>
                    <a:pt x="801" y="1"/>
                  </a:moveTo>
                  <a:cubicBezTo>
                    <a:pt x="367" y="1"/>
                    <a:pt x="0" y="234"/>
                    <a:pt x="200" y="668"/>
                  </a:cubicBezTo>
                  <a:cubicBezTo>
                    <a:pt x="401" y="1102"/>
                    <a:pt x="1068" y="1302"/>
                    <a:pt x="1501" y="1302"/>
                  </a:cubicBezTo>
                  <a:cubicBezTo>
                    <a:pt x="1902" y="1302"/>
                    <a:pt x="2302" y="1068"/>
                    <a:pt x="2102" y="635"/>
                  </a:cubicBezTo>
                  <a:cubicBezTo>
                    <a:pt x="1902" y="201"/>
                    <a:pt x="1234" y="1"/>
                    <a:pt x="8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58"/>
            <p:cNvSpPr/>
            <p:nvPr/>
          </p:nvSpPr>
          <p:spPr>
            <a:xfrm>
              <a:off x="3860425" y="3912400"/>
              <a:ext cx="45900" cy="45900"/>
            </a:xfrm>
            <a:custGeom>
              <a:avLst/>
              <a:gdLst/>
              <a:ahLst/>
              <a:cxnLst/>
              <a:rect l="l" t="t" r="r" b="b"/>
              <a:pathLst>
                <a:path w="1836" h="1836" extrusionOk="0">
                  <a:moveTo>
                    <a:pt x="501" y="1"/>
                  </a:moveTo>
                  <a:cubicBezTo>
                    <a:pt x="1" y="1"/>
                    <a:pt x="201" y="768"/>
                    <a:pt x="301" y="1002"/>
                  </a:cubicBezTo>
                  <a:cubicBezTo>
                    <a:pt x="501" y="1469"/>
                    <a:pt x="901" y="1769"/>
                    <a:pt x="1368" y="1836"/>
                  </a:cubicBezTo>
                  <a:cubicBezTo>
                    <a:pt x="1835" y="1836"/>
                    <a:pt x="1668" y="1068"/>
                    <a:pt x="1535" y="835"/>
                  </a:cubicBezTo>
                  <a:cubicBezTo>
                    <a:pt x="1368" y="401"/>
                    <a:pt x="968" y="68"/>
                    <a:pt x="5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58"/>
            <p:cNvSpPr/>
            <p:nvPr/>
          </p:nvSpPr>
          <p:spPr>
            <a:xfrm>
              <a:off x="3829075" y="3811350"/>
              <a:ext cx="52725" cy="40375"/>
            </a:xfrm>
            <a:custGeom>
              <a:avLst/>
              <a:gdLst/>
              <a:ahLst/>
              <a:cxnLst/>
              <a:rect l="l" t="t" r="r" b="b"/>
              <a:pathLst>
                <a:path w="2109" h="1615" extrusionOk="0">
                  <a:moveTo>
                    <a:pt x="1498" y="0"/>
                  </a:moveTo>
                  <a:cubicBezTo>
                    <a:pt x="1473" y="0"/>
                    <a:pt x="1447" y="2"/>
                    <a:pt x="1421" y="7"/>
                  </a:cubicBezTo>
                  <a:cubicBezTo>
                    <a:pt x="888" y="73"/>
                    <a:pt x="421" y="374"/>
                    <a:pt x="187" y="841"/>
                  </a:cubicBezTo>
                  <a:cubicBezTo>
                    <a:pt x="0" y="1184"/>
                    <a:pt x="250" y="1614"/>
                    <a:pt x="638" y="1614"/>
                  </a:cubicBezTo>
                  <a:cubicBezTo>
                    <a:pt x="665" y="1614"/>
                    <a:pt x="693" y="1612"/>
                    <a:pt x="721" y="1608"/>
                  </a:cubicBezTo>
                  <a:cubicBezTo>
                    <a:pt x="1221" y="1574"/>
                    <a:pt x="1688" y="1241"/>
                    <a:pt x="1922" y="774"/>
                  </a:cubicBezTo>
                  <a:cubicBezTo>
                    <a:pt x="2109" y="431"/>
                    <a:pt x="1859" y="0"/>
                    <a:pt x="149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58"/>
            <p:cNvSpPr/>
            <p:nvPr/>
          </p:nvSpPr>
          <p:spPr>
            <a:xfrm>
              <a:off x="4270450" y="2819100"/>
              <a:ext cx="56450" cy="16750"/>
            </a:xfrm>
            <a:custGeom>
              <a:avLst/>
              <a:gdLst/>
              <a:ahLst/>
              <a:cxnLst/>
              <a:rect l="l" t="t" r="r" b="b"/>
              <a:pathLst>
                <a:path w="2258" h="670" extrusionOk="0">
                  <a:moveTo>
                    <a:pt x="1491" y="1"/>
                  </a:moveTo>
                  <a:cubicBezTo>
                    <a:pt x="1441" y="1"/>
                    <a:pt x="1401" y="2"/>
                    <a:pt x="1379" y="2"/>
                  </a:cubicBezTo>
                  <a:cubicBezTo>
                    <a:pt x="1079" y="2"/>
                    <a:pt x="278" y="35"/>
                    <a:pt x="111" y="369"/>
                  </a:cubicBezTo>
                  <a:cubicBezTo>
                    <a:pt x="0" y="646"/>
                    <a:pt x="538" y="670"/>
                    <a:pt x="797" y="670"/>
                  </a:cubicBezTo>
                  <a:cubicBezTo>
                    <a:pt x="849" y="670"/>
                    <a:pt x="890" y="669"/>
                    <a:pt x="912" y="669"/>
                  </a:cubicBezTo>
                  <a:lnTo>
                    <a:pt x="879" y="669"/>
                  </a:lnTo>
                  <a:cubicBezTo>
                    <a:pt x="1179" y="669"/>
                    <a:pt x="1979" y="602"/>
                    <a:pt x="2146" y="302"/>
                  </a:cubicBezTo>
                  <a:cubicBezTo>
                    <a:pt x="2257" y="24"/>
                    <a:pt x="1743" y="1"/>
                    <a:pt x="149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58"/>
            <p:cNvSpPr/>
            <p:nvPr/>
          </p:nvSpPr>
          <p:spPr>
            <a:xfrm>
              <a:off x="4364125" y="2641500"/>
              <a:ext cx="60900" cy="22550"/>
            </a:xfrm>
            <a:custGeom>
              <a:avLst/>
              <a:gdLst/>
              <a:ahLst/>
              <a:cxnLst/>
              <a:rect l="l" t="t" r="r" b="b"/>
              <a:pathLst>
                <a:path w="2436" h="902" extrusionOk="0">
                  <a:moveTo>
                    <a:pt x="1668" y="0"/>
                  </a:moveTo>
                  <a:cubicBezTo>
                    <a:pt x="1235" y="0"/>
                    <a:pt x="567" y="67"/>
                    <a:pt x="301" y="434"/>
                  </a:cubicBezTo>
                  <a:cubicBezTo>
                    <a:pt x="0" y="801"/>
                    <a:pt x="467" y="901"/>
                    <a:pt x="768" y="901"/>
                  </a:cubicBezTo>
                  <a:cubicBezTo>
                    <a:pt x="1168" y="901"/>
                    <a:pt x="1868" y="868"/>
                    <a:pt x="2135" y="501"/>
                  </a:cubicBezTo>
                  <a:cubicBezTo>
                    <a:pt x="2435" y="134"/>
                    <a:pt x="1968" y="0"/>
                    <a:pt x="166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58"/>
            <p:cNvSpPr/>
            <p:nvPr/>
          </p:nvSpPr>
          <p:spPr>
            <a:xfrm>
              <a:off x="4316575" y="2560600"/>
              <a:ext cx="78425" cy="40050"/>
            </a:xfrm>
            <a:custGeom>
              <a:avLst/>
              <a:gdLst/>
              <a:ahLst/>
              <a:cxnLst/>
              <a:rect l="l" t="t" r="r" b="b"/>
              <a:pathLst>
                <a:path w="3137" h="1602" extrusionOk="0">
                  <a:moveTo>
                    <a:pt x="1269" y="1"/>
                  </a:moveTo>
                  <a:cubicBezTo>
                    <a:pt x="1" y="1"/>
                    <a:pt x="1035" y="1602"/>
                    <a:pt x="1902" y="1602"/>
                  </a:cubicBezTo>
                  <a:cubicBezTo>
                    <a:pt x="3137" y="1602"/>
                    <a:pt x="2102" y="1"/>
                    <a:pt x="126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58"/>
            <p:cNvSpPr/>
            <p:nvPr/>
          </p:nvSpPr>
          <p:spPr>
            <a:xfrm>
              <a:off x="4323250" y="2484725"/>
              <a:ext cx="55900" cy="12525"/>
            </a:xfrm>
            <a:custGeom>
              <a:avLst/>
              <a:gdLst/>
              <a:ahLst/>
              <a:cxnLst/>
              <a:rect l="l" t="t" r="r" b="b"/>
              <a:pathLst>
                <a:path w="2236" h="501" extrusionOk="0">
                  <a:moveTo>
                    <a:pt x="1835" y="0"/>
                  </a:moveTo>
                  <a:cubicBezTo>
                    <a:pt x="1335" y="0"/>
                    <a:pt x="835" y="67"/>
                    <a:pt x="368" y="234"/>
                  </a:cubicBezTo>
                  <a:cubicBezTo>
                    <a:pt x="68" y="367"/>
                    <a:pt x="1" y="501"/>
                    <a:pt x="401" y="501"/>
                  </a:cubicBezTo>
                  <a:cubicBezTo>
                    <a:pt x="901" y="501"/>
                    <a:pt x="1402" y="401"/>
                    <a:pt x="1869" y="234"/>
                  </a:cubicBezTo>
                  <a:cubicBezTo>
                    <a:pt x="2169" y="134"/>
                    <a:pt x="2236" y="0"/>
                    <a:pt x="183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58"/>
            <p:cNvSpPr/>
            <p:nvPr/>
          </p:nvSpPr>
          <p:spPr>
            <a:xfrm>
              <a:off x="4616800" y="1996875"/>
              <a:ext cx="67575" cy="45900"/>
            </a:xfrm>
            <a:custGeom>
              <a:avLst/>
              <a:gdLst/>
              <a:ahLst/>
              <a:cxnLst/>
              <a:rect l="l" t="t" r="r" b="b"/>
              <a:pathLst>
                <a:path w="2703" h="1836" extrusionOk="0">
                  <a:moveTo>
                    <a:pt x="1068" y="0"/>
                  </a:moveTo>
                  <a:cubicBezTo>
                    <a:pt x="1" y="0"/>
                    <a:pt x="834" y="1835"/>
                    <a:pt x="1635" y="1835"/>
                  </a:cubicBezTo>
                  <a:cubicBezTo>
                    <a:pt x="2702" y="1835"/>
                    <a:pt x="1869" y="0"/>
                    <a:pt x="1068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58"/>
            <p:cNvSpPr/>
            <p:nvPr/>
          </p:nvSpPr>
          <p:spPr>
            <a:xfrm>
              <a:off x="4701025" y="1914300"/>
              <a:ext cx="42550" cy="46725"/>
            </a:xfrm>
            <a:custGeom>
              <a:avLst/>
              <a:gdLst/>
              <a:ahLst/>
              <a:cxnLst/>
              <a:rect l="l" t="t" r="r" b="b"/>
              <a:pathLst>
                <a:path w="1702" h="1869" extrusionOk="0">
                  <a:moveTo>
                    <a:pt x="501" y="1"/>
                  </a:moveTo>
                  <a:cubicBezTo>
                    <a:pt x="1" y="1"/>
                    <a:pt x="734" y="1869"/>
                    <a:pt x="1235" y="1869"/>
                  </a:cubicBezTo>
                  <a:cubicBezTo>
                    <a:pt x="1702" y="1869"/>
                    <a:pt x="1001" y="1"/>
                    <a:pt x="5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58"/>
            <p:cNvSpPr/>
            <p:nvPr/>
          </p:nvSpPr>
          <p:spPr>
            <a:xfrm>
              <a:off x="4551750" y="1909300"/>
              <a:ext cx="55075" cy="40050"/>
            </a:xfrm>
            <a:custGeom>
              <a:avLst/>
              <a:gdLst/>
              <a:ahLst/>
              <a:cxnLst/>
              <a:rect l="l" t="t" r="r" b="b"/>
              <a:pathLst>
                <a:path w="2203" h="1602" extrusionOk="0">
                  <a:moveTo>
                    <a:pt x="1468" y="1"/>
                  </a:moveTo>
                  <a:cubicBezTo>
                    <a:pt x="935" y="1"/>
                    <a:pt x="468" y="301"/>
                    <a:pt x="201" y="768"/>
                  </a:cubicBezTo>
                  <a:cubicBezTo>
                    <a:pt x="1" y="1135"/>
                    <a:pt x="301" y="1602"/>
                    <a:pt x="735" y="1602"/>
                  </a:cubicBezTo>
                  <a:cubicBezTo>
                    <a:pt x="1235" y="1602"/>
                    <a:pt x="1735" y="1335"/>
                    <a:pt x="1969" y="868"/>
                  </a:cubicBezTo>
                  <a:cubicBezTo>
                    <a:pt x="2202" y="468"/>
                    <a:pt x="1902" y="1"/>
                    <a:pt x="1468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58"/>
            <p:cNvSpPr/>
            <p:nvPr/>
          </p:nvSpPr>
          <p:spPr>
            <a:xfrm>
              <a:off x="4504225" y="1991875"/>
              <a:ext cx="53400" cy="27525"/>
            </a:xfrm>
            <a:custGeom>
              <a:avLst/>
              <a:gdLst/>
              <a:ahLst/>
              <a:cxnLst/>
              <a:rect l="l" t="t" r="r" b="b"/>
              <a:pathLst>
                <a:path w="2136" h="1101" extrusionOk="0">
                  <a:moveTo>
                    <a:pt x="1635" y="0"/>
                  </a:moveTo>
                  <a:cubicBezTo>
                    <a:pt x="1134" y="34"/>
                    <a:pt x="667" y="234"/>
                    <a:pt x="301" y="601"/>
                  </a:cubicBezTo>
                  <a:cubicBezTo>
                    <a:pt x="0" y="901"/>
                    <a:pt x="134" y="1101"/>
                    <a:pt x="534" y="1101"/>
                  </a:cubicBezTo>
                  <a:cubicBezTo>
                    <a:pt x="1034" y="1068"/>
                    <a:pt x="1501" y="834"/>
                    <a:pt x="1868" y="501"/>
                  </a:cubicBezTo>
                  <a:cubicBezTo>
                    <a:pt x="2135" y="200"/>
                    <a:pt x="2035" y="0"/>
                    <a:pt x="1635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58"/>
            <p:cNvSpPr/>
            <p:nvPr/>
          </p:nvSpPr>
          <p:spPr>
            <a:xfrm>
              <a:off x="4476700" y="1996875"/>
              <a:ext cx="52575" cy="40875"/>
            </a:xfrm>
            <a:custGeom>
              <a:avLst/>
              <a:gdLst/>
              <a:ahLst/>
              <a:cxnLst/>
              <a:rect l="l" t="t" r="r" b="b"/>
              <a:pathLst>
                <a:path w="2103" h="1635" extrusionOk="0">
                  <a:moveTo>
                    <a:pt x="1235" y="0"/>
                  </a:moveTo>
                  <a:cubicBezTo>
                    <a:pt x="701" y="34"/>
                    <a:pt x="234" y="401"/>
                    <a:pt x="101" y="901"/>
                  </a:cubicBezTo>
                  <a:cubicBezTo>
                    <a:pt x="1" y="1468"/>
                    <a:pt x="468" y="1635"/>
                    <a:pt x="901" y="1635"/>
                  </a:cubicBezTo>
                  <a:cubicBezTo>
                    <a:pt x="1435" y="1602"/>
                    <a:pt x="1902" y="1235"/>
                    <a:pt x="2035" y="701"/>
                  </a:cubicBezTo>
                  <a:cubicBezTo>
                    <a:pt x="2102" y="167"/>
                    <a:pt x="1635" y="0"/>
                    <a:pt x="1235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58"/>
            <p:cNvSpPr/>
            <p:nvPr/>
          </p:nvSpPr>
          <p:spPr>
            <a:xfrm>
              <a:off x="4430825" y="1954350"/>
              <a:ext cx="49225" cy="44225"/>
            </a:xfrm>
            <a:custGeom>
              <a:avLst/>
              <a:gdLst/>
              <a:ahLst/>
              <a:cxnLst/>
              <a:rect l="l" t="t" r="r" b="b"/>
              <a:pathLst>
                <a:path w="1969" h="1769" extrusionOk="0">
                  <a:moveTo>
                    <a:pt x="468" y="0"/>
                  </a:moveTo>
                  <a:cubicBezTo>
                    <a:pt x="1" y="0"/>
                    <a:pt x="301" y="801"/>
                    <a:pt x="401" y="1001"/>
                  </a:cubicBezTo>
                  <a:cubicBezTo>
                    <a:pt x="601" y="1401"/>
                    <a:pt x="1002" y="1701"/>
                    <a:pt x="1502" y="1768"/>
                  </a:cubicBezTo>
                  <a:cubicBezTo>
                    <a:pt x="1969" y="1768"/>
                    <a:pt x="1669" y="968"/>
                    <a:pt x="1569" y="767"/>
                  </a:cubicBezTo>
                  <a:cubicBezTo>
                    <a:pt x="1369" y="334"/>
                    <a:pt x="935" y="34"/>
                    <a:pt x="46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58"/>
            <p:cNvSpPr/>
            <p:nvPr/>
          </p:nvSpPr>
          <p:spPr>
            <a:xfrm>
              <a:off x="4367450" y="1931825"/>
              <a:ext cx="54225" cy="17325"/>
            </a:xfrm>
            <a:custGeom>
              <a:avLst/>
              <a:gdLst/>
              <a:ahLst/>
              <a:cxnLst/>
              <a:rect l="l" t="t" r="r" b="b"/>
              <a:pathLst>
                <a:path w="2169" h="693" extrusionOk="0">
                  <a:moveTo>
                    <a:pt x="901" y="0"/>
                  </a:moveTo>
                  <a:cubicBezTo>
                    <a:pt x="768" y="0"/>
                    <a:pt x="635" y="0"/>
                    <a:pt x="534" y="34"/>
                  </a:cubicBezTo>
                  <a:lnTo>
                    <a:pt x="301" y="67"/>
                  </a:lnTo>
                  <a:cubicBezTo>
                    <a:pt x="201" y="101"/>
                    <a:pt x="101" y="134"/>
                    <a:pt x="34" y="201"/>
                  </a:cubicBezTo>
                  <a:lnTo>
                    <a:pt x="1" y="301"/>
                  </a:lnTo>
                  <a:cubicBezTo>
                    <a:pt x="1" y="367"/>
                    <a:pt x="67" y="434"/>
                    <a:pt x="134" y="468"/>
                  </a:cubicBezTo>
                  <a:lnTo>
                    <a:pt x="234" y="501"/>
                  </a:lnTo>
                  <a:cubicBezTo>
                    <a:pt x="301" y="568"/>
                    <a:pt x="401" y="601"/>
                    <a:pt x="501" y="601"/>
                  </a:cubicBezTo>
                  <a:cubicBezTo>
                    <a:pt x="601" y="634"/>
                    <a:pt x="735" y="668"/>
                    <a:pt x="835" y="668"/>
                  </a:cubicBezTo>
                  <a:cubicBezTo>
                    <a:pt x="901" y="684"/>
                    <a:pt x="976" y="693"/>
                    <a:pt x="1052" y="693"/>
                  </a:cubicBezTo>
                  <a:cubicBezTo>
                    <a:pt x="1127" y="693"/>
                    <a:pt x="1202" y="684"/>
                    <a:pt x="1268" y="668"/>
                  </a:cubicBezTo>
                  <a:lnTo>
                    <a:pt x="1669" y="668"/>
                  </a:lnTo>
                  <a:lnTo>
                    <a:pt x="1869" y="601"/>
                  </a:lnTo>
                  <a:cubicBezTo>
                    <a:pt x="1969" y="601"/>
                    <a:pt x="2069" y="534"/>
                    <a:pt x="2136" y="468"/>
                  </a:cubicBezTo>
                  <a:lnTo>
                    <a:pt x="2169" y="401"/>
                  </a:lnTo>
                  <a:cubicBezTo>
                    <a:pt x="2169" y="301"/>
                    <a:pt x="2102" y="234"/>
                    <a:pt x="2036" y="201"/>
                  </a:cubicBezTo>
                  <a:lnTo>
                    <a:pt x="2036" y="234"/>
                  </a:lnTo>
                  <a:lnTo>
                    <a:pt x="1935" y="167"/>
                  </a:lnTo>
                  <a:cubicBezTo>
                    <a:pt x="1869" y="134"/>
                    <a:pt x="1769" y="101"/>
                    <a:pt x="1669" y="67"/>
                  </a:cubicBezTo>
                  <a:cubicBezTo>
                    <a:pt x="1569" y="34"/>
                    <a:pt x="1435" y="0"/>
                    <a:pt x="1335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58"/>
            <p:cNvSpPr/>
            <p:nvPr/>
          </p:nvSpPr>
          <p:spPr>
            <a:xfrm>
              <a:off x="4254875" y="1886800"/>
              <a:ext cx="50900" cy="47550"/>
            </a:xfrm>
            <a:custGeom>
              <a:avLst/>
              <a:gdLst/>
              <a:ahLst/>
              <a:cxnLst/>
              <a:rect l="l" t="t" r="r" b="b"/>
              <a:pathLst>
                <a:path w="2036" h="1902" extrusionOk="0">
                  <a:moveTo>
                    <a:pt x="668" y="0"/>
                  </a:moveTo>
                  <a:cubicBezTo>
                    <a:pt x="1" y="0"/>
                    <a:pt x="668" y="1902"/>
                    <a:pt x="1335" y="1902"/>
                  </a:cubicBezTo>
                  <a:cubicBezTo>
                    <a:pt x="2035" y="1902"/>
                    <a:pt x="1335" y="0"/>
                    <a:pt x="668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58"/>
            <p:cNvSpPr/>
            <p:nvPr/>
          </p:nvSpPr>
          <p:spPr>
            <a:xfrm>
              <a:off x="4140625" y="1906800"/>
              <a:ext cx="50075" cy="47575"/>
            </a:xfrm>
            <a:custGeom>
              <a:avLst/>
              <a:gdLst/>
              <a:ahLst/>
              <a:cxnLst/>
              <a:rect l="l" t="t" r="r" b="b"/>
              <a:pathLst>
                <a:path w="2003" h="1903" extrusionOk="0">
                  <a:moveTo>
                    <a:pt x="701" y="1"/>
                  </a:moveTo>
                  <a:cubicBezTo>
                    <a:pt x="201" y="1"/>
                    <a:pt x="1" y="601"/>
                    <a:pt x="101" y="1035"/>
                  </a:cubicBezTo>
                  <a:cubicBezTo>
                    <a:pt x="267" y="1535"/>
                    <a:pt x="734" y="1902"/>
                    <a:pt x="1268" y="1902"/>
                  </a:cubicBezTo>
                  <a:cubicBezTo>
                    <a:pt x="1802" y="1902"/>
                    <a:pt x="2002" y="1302"/>
                    <a:pt x="1869" y="868"/>
                  </a:cubicBezTo>
                  <a:cubicBezTo>
                    <a:pt x="1702" y="368"/>
                    <a:pt x="1235" y="1"/>
                    <a:pt x="701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58"/>
            <p:cNvSpPr/>
            <p:nvPr/>
          </p:nvSpPr>
          <p:spPr>
            <a:xfrm>
              <a:off x="4110600" y="1879275"/>
              <a:ext cx="53400" cy="32550"/>
            </a:xfrm>
            <a:custGeom>
              <a:avLst/>
              <a:gdLst/>
              <a:ahLst/>
              <a:cxnLst/>
              <a:rect l="l" t="t" r="r" b="b"/>
              <a:pathLst>
                <a:path w="2136" h="1302" extrusionOk="0">
                  <a:moveTo>
                    <a:pt x="1569" y="1"/>
                  </a:moveTo>
                  <a:cubicBezTo>
                    <a:pt x="1068" y="1"/>
                    <a:pt x="568" y="234"/>
                    <a:pt x="234" y="635"/>
                  </a:cubicBezTo>
                  <a:cubicBezTo>
                    <a:pt x="1" y="968"/>
                    <a:pt x="134" y="1302"/>
                    <a:pt x="568" y="1302"/>
                  </a:cubicBezTo>
                  <a:cubicBezTo>
                    <a:pt x="1102" y="1302"/>
                    <a:pt x="1569" y="1068"/>
                    <a:pt x="1902" y="668"/>
                  </a:cubicBezTo>
                  <a:cubicBezTo>
                    <a:pt x="2136" y="301"/>
                    <a:pt x="2002" y="1"/>
                    <a:pt x="1569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58"/>
            <p:cNvSpPr/>
            <p:nvPr/>
          </p:nvSpPr>
          <p:spPr>
            <a:xfrm>
              <a:off x="4062250" y="1850925"/>
              <a:ext cx="52550" cy="33400"/>
            </a:xfrm>
            <a:custGeom>
              <a:avLst/>
              <a:gdLst/>
              <a:ahLst/>
              <a:cxnLst/>
              <a:rect l="l" t="t" r="r" b="b"/>
              <a:pathLst>
                <a:path w="2102" h="1336" extrusionOk="0">
                  <a:moveTo>
                    <a:pt x="500" y="1"/>
                  </a:moveTo>
                  <a:cubicBezTo>
                    <a:pt x="400" y="1"/>
                    <a:pt x="300" y="1"/>
                    <a:pt x="234" y="68"/>
                  </a:cubicBezTo>
                  <a:cubicBezTo>
                    <a:pt x="133" y="101"/>
                    <a:pt x="67" y="168"/>
                    <a:pt x="33" y="234"/>
                  </a:cubicBezTo>
                  <a:cubicBezTo>
                    <a:pt x="0" y="301"/>
                    <a:pt x="0" y="401"/>
                    <a:pt x="33" y="468"/>
                  </a:cubicBezTo>
                  <a:cubicBezTo>
                    <a:pt x="67" y="568"/>
                    <a:pt x="100" y="635"/>
                    <a:pt x="167" y="701"/>
                  </a:cubicBezTo>
                  <a:lnTo>
                    <a:pt x="334" y="901"/>
                  </a:lnTo>
                  <a:cubicBezTo>
                    <a:pt x="467" y="1002"/>
                    <a:pt x="600" y="1102"/>
                    <a:pt x="767" y="1168"/>
                  </a:cubicBezTo>
                  <a:lnTo>
                    <a:pt x="1034" y="1268"/>
                  </a:lnTo>
                  <a:cubicBezTo>
                    <a:pt x="1168" y="1302"/>
                    <a:pt x="1334" y="1335"/>
                    <a:pt x="1501" y="1335"/>
                  </a:cubicBezTo>
                  <a:lnTo>
                    <a:pt x="1601" y="1335"/>
                  </a:lnTo>
                  <a:cubicBezTo>
                    <a:pt x="1701" y="1335"/>
                    <a:pt x="1801" y="1302"/>
                    <a:pt x="1868" y="1268"/>
                  </a:cubicBezTo>
                  <a:cubicBezTo>
                    <a:pt x="2035" y="1202"/>
                    <a:pt x="2102" y="1035"/>
                    <a:pt x="2035" y="868"/>
                  </a:cubicBezTo>
                  <a:cubicBezTo>
                    <a:pt x="2035" y="768"/>
                    <a:pt x="2001" y="668"/>
                    <a:pt x="1935" y="601"/>
                  </a:cubicBezTo>
                  <a:lnTo>
                    <a:pt x="1768" y="434"/>
                  </a:lnTo>
                  <a:cubicBezTo>
                    <a:pt x="1635" y="334"/>
                    <a:pt x="1501" y="234"/>
                    <a:pt x="1334" y="168"/>
                  </a:cubicBezTo>
                  <a:lnTo>
                    <a:pt x="1067" y="68"/>
                  </a:lnTo>
                  <a:cubicBezTo>
                    <a:pt x="901" y="1"/>
                    <a:pt x="734" y="1"/>
                    <a:pt x="600" y="1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58"/>
            <p:cNvSpPr/>
            <p:nvPr/>
          </p:nvSpPr>
          <p:spPr>
            <a:xfrm>
              <a:off x="3949650" y="1845100"/>
              <a:ext cx="52575" cy="44225"/>
            </a:xfrm>
            <a:custGeom>
              <a:avLst/>
              <a:gdLst/>
              <a:ahLst/>
              <a:cxnLst/>
              <a:rect l="l" t="t" r="r" b="b"/>
              <a:pathLst>
                <a:path w="2103" h="1769" extrusionOk="0">
                  <a:moveTo>
                    <a:pt x="1102" y="0"/>
                  </a:moveTo>
                  <a:cubicBezTo>
                    <a:pt x="635" y="0"/>
                    <a:pt x="68" y="267"/>
                    <a:pt x="1" y="834"/>
                  </a:cubicBezTo>
                  <a:cubicBezTo>
                    <a:pt x="34" y="1368"/>
                    <a:pt x="468" y="1768"/>
                    <a:pt x="1002" y="1768"/>
                  </a:cubicBezTo>
                  <a:cubicBezTo>
                    <a:pt x="1469" y="1768"/>
                    <a:pt x="2069" y="1535"/>
                    <a:pt x="2102" y="968"/>
                  </a:cubicBezTo>
                  <a:cubicBezTo>
                    <a:pt x="2069" y="434"/>
                    <a:pt x="1635" y="34"/>
                    <a:pt x="1102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58"/>
            <p:cNvSpPr/>
            <p:nvPr/>
          </p:nvSpPr>
          <p:spPr>
            <a:xfrm>
              <a:off x="3853750" y="1908425"/>
              <a:ext cx="52375" cy="10125"/>
            </a:xfrm>
            <a:custGeom>
              <a:avLst/>
              <a:gdLst/>
              <a:ahLst/>
              <a:cxnLst/>
              <a:rect l="l" t="t" r="r" b="b"/>
              <a:pathLst>
                <a:path w="2095" h="405" extrusionOk="0">
                  <a:moveTo>
                    <a:pt x="845" y="0"/>
                  </a:moveTo>
                  <a:cubicBezTo>
                    <a:pt x="545" y="0"/>
                    <a:pt x="1" y="19"/>
                    <a:pt x="1" y="169"/>
                  </a:cubicBezTo>
                  <a:cubicBezTo>
                    <a:pt x="1" y="403"/>
                    <a:pt x="968" y="403"/>
                    <a:pt x="1035" y="403"/>
                  </a:cubicBezTo>
                  <a:cubicBezTo>
                    <a:pt x="1064" y="403"/>
                    <a:pt x="1132" y="404"/>
                    <a:pt x="1219" y="404"/>
                  </a:cubicBezTo>
                  <a:cubicBezTo>
                    <a:pt x="1524" y="404"/>
                    <a:pt x="2069" y="384"/>
                    <a:pt x="2069" y="203"/>
                  </a:cubicBezTo>
                  <a:cubicBezTo>
                    <a:pt x="2095" y="21"/>
                    <a:pt x="1515" y="1"/>
                    <a:pt x="1210" y="1"/>
                  </a:cubicBezTo>
                  <a:cubicBezTo>
                    <a:pt x="1122" y="1"/>
                    <a:pt x="1057" y="2"/>
                    <a:pt x="1035" y="2"/>
                  </a:cubicBezTo>
                  <a:cubicBezTo>
                    <a:pt x="1018" y="2"/>
                    <a:pt x="945" y="0"/>
                    <a:pt x="84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58"/>
            <p:cNvSpPr/>
            <p:nvPr/>
          </p:nvSpPr>
          <p:spPr>
            <a:xfrm>
              <a:off x="3782050" y="1821700"/>
              <a:ext cx="53325" cy="45925"/>
            </a:xfrm>
            <a:custGeom>
              <a:avLst/>
              <a:gdLst/>
              <a:ahLst/>
              <a:cxnLst/>
              <a:rect l="l" t="t" r="r" b="b"/>
              <a:pathLst>
                <a:path w="2133" h="1837" extrusionOk="0">
                  <a:moveTo>
                    <a:pt x="1167" y="0"/>
                  </a:moveTo>
                  <a:cubicBezTo>
                    <a:pt x="659" y="0"/>
                    <a:pt x="195" y="358"/>
                    <a:pt x="67" y="870"/>
                  </a:cubicBezTo>
                  <a:cubicBezTo>
                    <a:pt x="0" y="1370"/>
                    <a:pt x="400" y="1837"/>
                    <a:pt x="901" y="1837"/>
                  </a:cubicBezTo>
                  <a:lnTo>
                    <a:pt x="901" y="1804"/>
                  </a:lnTo>
                  <a:cubicBezTo>
                    <a:pt x="923" y="1805"/>
                    <a:pt x="946" y="1806"/>
                    <a:pt x="968" y="1806"/>
                  </a:cubicBezTo>
                  <a:cubicBezTo>
                    <a:pt x="1476" y="1806"/>
                    <a:pt x="1940" y="1448"/>
                    <a:pt x="2068" y="936"/>
                  </a:cubicBezTo>
                  <a:cubicBezTo>
                    <a:pt x="2133" y="453"/>
                    <a:pt x="1761" y="1"/>
                    <a:pt x="1285" y="1"/>
                  </a:cubicBezTo>
                  <a:cubicBezTo>
                    <a:pt x="1268" y="1"/>
                    <a:pt x="1251" y="1"/>
                    <a:pt x="1234" y="2"/>
                  </a:cubicBezTo>
                  <a:cubicBezTo>
                    <a:pt x="1212" y="1"/>
                    <a:pt x="1189" y="0"/>
                    <a:pt x="11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58"/>
            <p:cNvSpPr/>
            <p:nvPr/>
          </p:nvSpPr>
          <p:spPr>
            <a:xfrm>
              <a:off x="3767025" y="1786725"/>
              <a:ext cx="50900" cy="40050"/>
            </a:xfrm>
            <a:custGeom>
              <a:avLst/>
              <a:gdLst/>
              <a:ahLst/>
              <a:cxnLst/>
              <a:rect l="l" t="t" r="r" b="b"/>
              <a:pathLst>
                <a:path w="2036" h="1602" extrusionOk="0">
                  <a:moveTo>
                    <a:pt x="501" y="0"/>
                  </a:moveTo>
                  <a:cubicBezTo>
                    <a:pt x="1" y="0"/>
                    <a:pt x="101" y="601"/>
                    <a:pt x="267" y="901"/>
                  </a:cubicBezTo>
                  <a:cubicBezTo>
                    <a:pt x="534" y="1335"/>
                    <a:pt x="1001" y="1601"/>
                    <a:pt x="1535" y="1601"/>
                  </a:cubicBezTo>
                  <a:cubicBezTo>
                    <a:pt x="2035" y="1601"/>
                    <a:pt x="1935" y="1001"/>
                    <a:pt x="1769" y="701"/>
                  </a:cubicBezTo>
                  <a:cubicBezTo>
                    <a:pt x="1502" y="267"/>
                    <a:pt x="1035" y="0"/>
                    <a:pt x="5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58"/>
            <p:cNvSpPr/>
            <p:nvPr/>
          </p:nvSpPr>
          <p:spPr>
            <a:xfrm>
              <a:off x="3671950" y="1859225"/>
              <a:ext cx="51750" cy="7000"/>
            </a:xfrm>
            <a:custGeom>
              <a:avLst/>
              <a:gdLst/>
              <a:ahLst/>
              <a:cxnLst/>
              <a:rect l="l" t="t" r="r" b="b"/>
              <a:pathLst>
                <a:path w="2070" h="280" extrusionOk="0">
                  <a:moveTo>
                    <a:pt x="824" y="0"/>
                  </a:moveTo>
                  <a:cubicBezTo>
                    <a:pt x="697" y="0"/>
                    <a:pt x="585" y="2"/>
                    <a:pt x="501" y="2"/>
                  </a:cubicBezTo>
                  <a:cubicBezTo>
                    <a:pt x="468" y="2"/>
                    <a:pt x="68" y="2"/>
                    <a:pt x="34" y="36"/>
                  </a:cubicBezTo>
                  <a:cubicBezTo>
                    <a:pt x="1" y="102"/>
                    <a:pt x="34" y="69"/>
                    <a:pt x="134" y="136"/>
                  </a:cubicBezTo>
                  <a:cubicBezTo>
                    <a:pt x="314" y="256"/>
                    <a:pt x="663" y="280"/>
                    <a:pt x="985" y="280"/>
                  </a:cubicBezTo>
                  <a:cubicBezTo>
                    <a:pt x="1199" y="280"/>
                    <a:pt x="1402" y="269"/>
                    <a:pt x="1535" y="269"/>
                  </a:cubicBezTo>
                  <a:cubicBezTo>
                    <a:pt x="1552" y="269"/>
                    <a:pt x="1669" y="278"/>
                    <a:pt x="1786" y="278"/>
                  </a:cubicBezTo>
                  <a:cubicBezTo>
                    <a:pt x="1902" y="278"/>
                    <a:pt x="2019" y="269"/>
                    <a:pt x="2036" y="236"/>
                  </a:cubicBezTo>
                  <a:cubicBezTo>
                    <a:pt x="2069" y="203"/>
                    <a:pt x="2036" y="203"/>
                    <a:pt x="1936" y="169"/>
                  </a:cubicBezTo>
                  <a:cubicBezTo>
                    <a:pt x="1710" y="19"/>
                    <a:pt x="1204" y="0"/>
                    <a:pt x="82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58"/>
            <p:cNvSpPr/>
            <p:nvPr/>
          </p:nvSpPr>
          <p:spPr>
            <a:xfrm>
              <a:off x="3657775" y="1881175"/>
              <a:ext cx="54250" cy="48800"/>
            </a:xfrm>
            <a:custGeom>
              <a:avLst/>
              <a:gdLst/>
              <a:ahLst/>
              <a:cxnLst/>
              <a:rect l="l" t="t" r="r" b="b"/>
              <a:pathLst>
                <a:path w="2170" h="1952" extrusionOk="0">
                  <a:moveTo>
                    <a:pt x="1118" y="0"/>
                  </a:moveTo>
                  <a:cubicBezTo>
                    <a:pt x="1052" y="0"/>
                    <a:pt x="985" y="8"/>
                    <a:pt x="935" y="25"/>
                  </a:cubicBezTo>
                  <a:cubicBezTo>
                    <a:pt x="768" y="25"/>
                    <a:pt x="668" y="92"/>
                    <a:pt x="535" y="158"/>
                  </a:cubicBezTo>
                  <a:cubicBezTo>
                    <a:pt x="401" y="225"/>
                    <a:pt x="301" y="325"/>
                    <a:pt x="234" y="425"/>
                  </a:cubicBezTo>
                  <a:lnTo>
                    <a:pt x="101" y="659"/>
                  </a:lnTo>
                  <a:cubicBezTo>
                    <a:pt x="34" y="792"/>
                    <a:pt x="1" y="959"/>
                    <a:pt x="34" y="1126"/>
                  </a:cubicBezTo>
                  <a:cubicBezTo>
                    <a:pt x="34" y="1226"/>
                    <a:pt x="68" y="1293"/>
                    <a:pt x="101" y="1393"/>
                  </a:cubicBezTo>
                  <a:cubicBezTo>
                    <a:pt x="168" y="1526"/>
                    <a:pt x="268" y="1660"/>
                    <a:pt x="401" y="1760"/>
                  </a:cubicBezTo>
                  <a:lnTo>
                    <a:pt x="501" y="1793"/>
                  </a:lnTo>
                  <a:cubicBezTo>
                    <a:pt x="601" y="1860"/>
                    <a:pt x="735" y="1926"/>
                    <a:pt x="868" y="1926"/>
                  </a:cubicBezTo>
                  <a:cubicBezTo>
                    <a:pt x="918" y="1943"/>
                    <a:pt x="977" y="1951"/>
                    <a:pt x="1039" y="1951"/>
                  </a:cubicBezTo>
                  <a:cubicBezTo>
                    <a:pt x="1102" y="1951"/>
                    <a:pt x="1168" y="1943"/>
                    <a:pt x="1235" y="1926"/>
                  </a:cubicBezTo>
                  <a:cubicBezTo>
                    <a:pt x="1368" y="1893"/>
                    <a:pt x="1502" y="1860"/>
                    <a:pt x="1635" y="1760"/>
                  </a:cubicBezTo>
                  <a:cubicBezTo>
                    <a:pt x="1769" y="1726"/>
                    <a:pt x="1869" y="1626"/>
                    <a:pt x="1936" y="1526"/>
                  </a:cubicBezTo>
                  <a:lnTo>
                    <a:pt x="2069" y="1293"/>
                  </a:lnTo>
                  <a:cubicBezTo>
                    <a:pt x="2136" y="1126"/>
                    <a:pt x="2169" y="959"/>
                    <a:pt x="2136" y="792"/>
                  </a:cubicBezTo>
                  <a:cubicBezTo>
                    <a:pt x="2136" y="726"/>
                    <a:pt x="2102" y="659"/>
                    <a:pt x="2069" y="559"/>
                  </a:cubicBezTo>
                  <a:cubicBezTo>
                    <a:pt x="2002" y="425"/>
                    <a:pt x="1902" y="292"/>
                    <a:pt x="1769" y="192"/>
                  </a:cubicBezTo>
                  <a:lnTo>
                    <a:pt x="1669" y="158"/>
                  </a:lnTo>
                  <a:cubicBezTo>
                    <a:pt x="1569" y="58"/>
                    <a:pt x="1435" y="25"/>
                    <a:pt x="1302" y="25"/>
                  </a:cubicBezTo>
                  <a:cubicBezTo>
                    <a:pt x="1252" y="8"/>
                    <a:pt x="1185" y="0"/>
                    <a:pt x="111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58"/>
            <p:cNvSpPr/>
            <p:nvPr/>
          </p:nvSpPr>
          <p:spPr>
            <a:xfrm>
              <a:off x="4173975" y="1833425"/>
              <a:ext cx="62575" cy="49225"/>
            </a:xfrm>
            <a:custGeom>
              <a:avLst/>
              <a:gdLst/>
              <a:ahLst/>
              <a:cxnLst/>
              <a:rect l="l" t="t" r="r" b="b"/>
              <a:pathLst>
                <a:path w="2503" h="1969" extrusionOk="0">
                  <a:moveTo>
                    <a:pt x="968" y="0"/>
                  </a:moveTo>
                  <a:cubicBezTo>
                    <a:pt x="1" y="0"/>
                    <a:pt x="635" y="1968"/>
                    <a:pt x="1535" y="1968"/>
                  </a:cubicBezTo>
                  <a:cubicBezTo>
                    <a:pt x="2503" y="1968"/>
                    <a:pt x="1836" y="0"/>
                    <a:pt x="968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58"/>
            <p:cNvSpPr/>
            <p:nvPr/>
          </p:nvSpPr>
          <p:spPr>
            <a:xfrm>
              <a:off x="4013025" y="2078600"/>
              <a:ext cx="49250" cy="31700"/>
            </a:xfrm>
            <a:custGeom>
              <a:avLst/>
              <a:gdLst/>
              <a:ahLst/>
              <a:cxnLst/>
              <a:rect l="l" t="t" r="r" b="b"/>
              <a:pathLst>
                <a:path w="1970" h="1268" extrusionOk="0">
                  <a:moveTo>
                    <a:pt x="201" y="0"/>
                  </a:moveTo>
                  <a:cubicBezTo>
                    <a:pt x="1" y="0"/>
                    <a:pt x="635" y="534"/>
                    <a:pt x="701" y="567"/>
                  </a:cubicBezTo>
                  <a:cubicBezTo>
                    <a:pt x="935" y="768"/>
                    <a:pt x="1435" y="1235"/>
                    <a:pt x="1802" y="1268"/>
                  </a:cubicBezTo>
                  <a:cubicBezTo>
                    <a:pt x="1969" y="1268"/>
                    <a:pt x="1335" y="734"/>
                    <a:pt x="1302" y="701"/>
                  </a:cubicBezTo>
                  <a:cubicBezTo>
                    <a:pt x="1068" y="501"/>
                    <a:pt x="535" y="0"/>
                    <a:pt x="2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58"/>
            <p:cNvSpPr/>
            <p:nvPr/>
          </p:nvSpPr>
          <p:spPr>
            <a:xfrm>
              <a:off x="3903800" y="2040225"/>
              <a:ext cx="53400" cy="26725"/>
            </a:xfrm>
            <a:custGeom>
              <a:avLst/>
              <a:gdLst/>
              <a:ahLst/>
              <a:cxnLst/>
              <a:rect l="l" t="t" r="r" b="b"/>
              <a:pathLst>
                <a:path w="2136" h="1069" extrusionOk="0">
                  <a:moveTo>
                    <a:pt x="1635" y="1"/>
                  </a:moveTo>
                  <a:cubicBezTo>
                    <a:pt x="1134" y="1"/>
                    <a:pt x="634" y="201"/>
                    <a:pt x="267" y="535"/>
                  </a:cubicBezTo>
                  <a:cubicBezTo>
                    <a:pt x="0" y="835"/>
                    <a:pt x="67" y="1068"/>
                    <a:pt x="501" y="1068"/>
                  </a:cubicBezTo>
                  <a:cubicBezTo>
                    <a:pt x="1001" y="1035"/>
                    <a:pt x="1468" y="835"/>
                    <a:pt x="1868" y="501"/>
                  </a:cubicBezTo>
                  <a:cubicBezTo>
                    <a:pt x="2135" y="234"/>
                    <a:pt x="2035" y="1"/>
                    <a:pt x="163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58"/>
            <p:cNvSpPr/>
            <p:nvPr/>
          </p:nvSpPr>
          <p:spPr>
            <a:xfrm>
              <a:off x="2625375" y="2790975"/>
              <a:ext cx="48400" cy="88225"/>
            </a:xfrm>
            <a:custGeom>
              <a:avLst/>
              <a:gdLst/>
              <a:ahLst/>
              <a:cxnLst/>
              <a:rect l="l" t="t" r="r" b="b"/>
              <a:pathLst>
                <a:path w="1936" h="3529" extrusionOk="0">
                  <a:moveTo>
                    <a:pt x="396" y="1"/>
                  </a:moveTo>
                  <a:cubicBezTo>
                    <a:pt x="353" y="1"/>
                    <a:pt x="309" y="9"/>
                    <a:pt x="268" y="26"/>
                  </a:cubicBezTo>
                  <a:cubicBezTo>
                    <a:pt x="101" y="59"/>
                    <a:pt x="1" y="226"/>
                    <a:pt x="67" y="393"/>
                  </a:cubicBezTo>
                  <a:cubicBezTo>
                    <a:pt x="368" y="1260"/>
                    <a:pt x="735" y="2094"/>
                    <a:pt x="1068" y="2895"/>
                  </a:cubicBezTo>
                  <a:lnTo>
                    <a:pt x="1268" y="3362"/>
                  </a:lnTo>
                  <a:cubicBezTo>
                    <a:pt x="1302" y="3462"/>
                    <a:pt x="1435" y="3528"/>
                    <a:pt x="1568" y="3528"/>
                  </a:cubicBezTo>
                  <a:cubicBezTo>
                    <a:pt x="1602" y="3528"/>
                    <a:pt x="1669" y="3528"/>
                    <a:pt x="1702" y="3495"/>
                  </a:cubicBezTo>
                  <a:cubicBezTo>
                    <a:pt x="1869" y="3428"/>
                    <a:pt x="1935" y="3261"/>
                    <a:pt x="1869" y="3095"/>
                  </a:cubicBezTo>
                  <a:lnTo>
                    <a:pt x="1669" y="2661"/>
                  </a:lnTo>
                  <a:cubicBezTo>
                    <a:pt x="1335" y="1860"/>
                    <a:pt x="968" y="1060"/>
                    <a:pt x="701" y="226"/>
                  </a:cubicBezTo>
                  <a:cubicBezTo>
                    <a:pt x="651" y="76"/>
                    <a:pt x="526" y="1"/>
                    <a:pt x="396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58"/>
            <p:cNvSpPr/>
            <p:nvPr/>
          </p:nvSpPr>
          <p:spPr>
            <a:xfrm>
              <a:off x="2669575" y="2888000"/>
              <a:ext cx="70900" cy="87100"/>
            </a:xfrm>
            <a:custGeom>
              <a:avLst/>
              <a:gdLst/>
              <a:ahLst/>
              <a:cxnLst/>
              <a:rect l="l" t="t" r="r" b="b"/>
              <a:pathLst>
                <a:path w="2836" h="3484" extrusionOk="0">
                  <a:moveTo>
                    <a:pt x="2471" y="1"/>
                  </a:moveTo>
                  <a:cubicBezTo>
                    <a:pt x="2354" y="1"/>
                    <a:pt x="2247" y="68"/>
                    <a:pt x="2202" y="181"/>
                  </a:cubicBezTo>
                  <a:cubicBezTo>
                    <a:pt x="1702" y="1215"/>
                    <a:pt x="1001" y="2149"/>
                    <a:pt x="134" y="2950"/>
                  </a:cubicBezTo>
                  <a:cubicBezTo>
                    <a:pt x="1" y="3050"/>
                    <a:pt x="1" y="3250"/>
                    <a:pt x="101" y="3383"/>
                  </a:cubicBezTo>
                  <a:cubicBezTo>
                    <a:pt x="167" y="3450"/>
                    <a:pt x="234" y="3483"/>
                    <a:pt x="334" y="3483"/>
                  </a:cubicBezTo>
                  <a:cubicBezTo>
                    <a:pt x="401" y="3483"/>
                    <a:pt x="468" y="3450"/>
                    <a:pt x="534" y="3417"/>
                  </a:cubicBezTo>
                  <a:cubicBezTo>
                    <a:pt x="1468" y="2583"/>
                    <a:pt x="2236" y="1582"/>
                    <a:pt x="2769" y="448"/>
                  </a:cubicBezTo>
                  <a:cubicBezTo>
                    <a:pt x="2836" y="314"/>
                    <a:pt x="2769" y="114"/>
                    <a:pt x="2636" y="48"/>
                  </a:cubicBezTo>
                  <a:cubicBezTo>
                    <a:pt x="2582" y="15"/>
                    <a:pt x="2525" y="1"/>
                    <a:pt x="2471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58"/>
            <p:cNvSpPr/>
            <p:nvPr/>
          </p:nvSpPr>
          <p:spPr>
            <a:xfrm>
              <a:off x="2532675" y="2911400"/>
              <a:ext cx="86050" cy="107900"/>
            </a:xfrm>
            <a:custGeom>
              <a:avLst/>
              <a:gdLst/>
              <a:ahLst/>
              <a:cxnLst/>
              <a:rect l="l" t="t" r="r" b="b"/>
              <a:pathLst>
                <a:path w="3442" h="4316" extrusionOk="0">
                  <a:moveTo>
                    <a:pt x="565" y="0"/>
                  </a:moveTo>
                  <a:cubicBezTo>
                    <a:pt x="284" y="0"/>
                    <a:pt x="0" y="253"/>
                    <a:pt x="106" y="613"/>
                  </a:cubicBezTo>
                  <a:cubicBezTo>
                    <a:pt x="340" y="1313"/>
                    <a:pt x="707" y="2014"/>
                    <a:pt x="1140" y="2647"/>
                  </a:cubicBezTo>
                  <a:cubicBezTo>
                    <a:pt x="1574" y="3215"/>
                    <a:pt x="2074" y="3748"/>
                    <a:pt x="2608" y="4215"/>
                  </a:cubicBezTo>
                  <a:cubicBezTo>
                    <a:pt x="2708" y="4282"/>
                    <a:pt x="2808" y="4315"/>
                    <a:pt x="2908" y="4315"/>
                  </a:cubicBezTo>
                  <a:cubicBezTo>
                    <a:pt x="3075" y="4315"/>
                    <a:pt x="3208" y="4282"/>
                    <a:pt x="3275" y="4149"/>
                  </a:cubicBezTo>
                  <a:cubicBezTo>
                    <a:pt x="3442" y="3948"/>
                    <a:pt x="3408" y="3648"/>
                    <a:pt x="3208" y="3481"/>
                  </a:cubicBezTo>
                  <a:cubicBezTo>
                    <a:pt x="2708" y="3081"/>
                    <a:pt x="2274" y="2614"/>
                    <a:pt x="1907" y="2080"/>
                  </a:cubicBezTo>
                  <a:cubicBezTo>
                    <a:pt x="1507" y="1513"/>
                    <a:pt x="1207" y="913"/>
                    <a:pt x="973" y="279"/>
                  </a:cubicBezTo>
                  <a:cubicBezTo>
                    <a:pt x="888" y="84"/>
                    <a:pt x="727" y="0"/>
                    <a:pt x="565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58"/>
            <p:cNvSpPr/>
            <p:nvPr/>
          </p:nvSpPr>
          <p:spPr>
            <a:xfrm>
              <a:off x="2554700" y="2790450"/>
              <a:ext cx="34850" cy="34550"/>
            </a:xfrm>
            <a:custGeom>
              <a:avLst/>
              <a:gdLst/>
              <a:ahLst/>
              <a:cxnLst/>
              <a:rect l="l" t="t" r="r" b="b"/>
              <a:pathLst>
                <a:path w="1394" h="1382" extrusionOk="0">
                  <a:moveTo>
                    <a:pt x="448" y="1"/>
                  </a:moveTo>
                  <a:cubicBezTo>
                    <a:pt x="222" y="1"/>
                    <a:pt x="1" y="274"/>
                    <a:pt x="192" y="514"/>
                  </a:cubicBezTo>
                  <a:lnTo>
                    <a:pt x="259" y="614"/>
                  </a:lnTo>
                  <a:cubicBezTo>
                    <a:pt x="426" y="847"/>
                    <a:pt x="559" y="1048"/>
                    <a:pt x="726" y="1248"/>
                  </a:cubicBezTo>
                  <a:cubicBezTo>
                    <a:pt x="793" y="1348"/>
                    <a:pt x="893" y="1381"/>
                    <a:pt x="993" y="1381"/>
                  </a:cubicBezTo>
                  <a:cubicBezTo>
                    <a:pt x="1260" y="1381"/>
                    <a:pt x="1393" y="1081"/>
                    <a:pt x="1227" y="881"/>
                  </a:cubicBezTo>
                  <a:cubicBezTo>
                    <a:pt x="1060" y="681"/>
                    <a:pt x="926" y="447"/>
                    <a:pt x="760" y="247"/>
                  </a:cubicBezTo>
                  <a:lnTo>
                    <a:pt x="693" y="147"/>
                  </a:lnTo>
                  <a:cubicBezTo>
                    <a:pt x="627" y="43"/>
                    <a:pt x="537" y="1"/>
                    <a:pt x="448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58"/>
            <p:cNvSpPr/>
            <p:nvPr/>
          </p:nvSpPr>
          <p:spPr>
            <a:xfrm>
              <a:off x="2564500" y="3088325"/>
              <a:ext cx="91750" cy="44375"/>
            </a:xfrm>
            <a:custGeom>
              <a:avLst/>
              <a:gdLst/>
              <a:ahLst/>
              <a:cxnLst/>
              <a:rect l="l" t="t" r="r" b="b"/>
              <a:pathLst>
                <a:path w="3670" h="1775" extrusionOk="0">
                  <a:moveTo>
                    <a:pt x="359" y="0"/>
                  </a:moveTo>
                  <a:cubicBezTo>
                    <a:pt x="234" y="0"/>
                    <a:pt x="116" y="86"/>
                    <a:pt x="67" y="207"/>
                  </a:cubicBezTo>
                  <a:cubicBezTo>
                    <a:pt x="1" y="341"/>
                    <a:pt x="67" y="541"/>
                    <a:pt x="234" y="607"/>
                  </a:cubicBezTo>
                  <a:cubicBezTo>
                    <a:pt x="1302" y="1074"/>
                    <a:pt x="2236" y="1441"/>
                    <a:pt x="3136" y="1742"/>
                  </a:cubicBezTo>
                  <a:cubicBezTo>
                    <a:pt x="3170" y="1775"/>
                    <a:pt x="3203" y="1775"/>
                    <a:pt x="3236" y="1775"/>
                  </a:cubicBezTo>
                  <a:cubicBezTo>
                    <a:pt x="3603" y="1775"/>
                    <a:pt x="3670" y="1275"/>
                    <a:pt x="3336" y="1141"/>
                  </a:cubicBezTo>
                  <a:cubicBezTo>
                    <a:pt x="2436" y="841"/>
                    <a:pt x="1535" y="474"/>
                    <a:pt x="501" y="40"/>
                  </a:cubicBezTo>
                  <a:cubicBezTo>
                    <a:pt x="455" y="13"/>
                    <a:pt x="407" y="0"/>
                    <a:pt x="35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58"/>
            <p:cNvSpPr/>
            <p:nvPr/>
          </p:nvSpPr>
          <p:spPr>
            <a:xfrm>
              <a:off x="2652075" y="3022425"/>
              <a:ext cx="39200" cy="59425"/>
            </a:xfrm>
            <a:custGeom>
              <a:avLst/>
              <a:gdLst/>
              <a:ahLst/>
              <a:cxnLst/>
              <a:rect l="l" t="t" r="r" b="b"/>
              <a:pathLst>
                <a:path w="1568" h="2377" extrusionOk="0">
                  <a:moveTo>
                    <a:pt x="540" y="0"/>
                  </a:moveTo>
                  <a:cubicBezTo>
                    <a:pt x="426" y="0"/>
                    <a:pt x="316" y="62"/>
                    <a:pt x="267" y="208"/>
                  </a:cubicBezTo>
                  <a:cubicBezTo>
                    <a:pt x="0" y="975"/>
                    <a:pt x="300" y="1842"/>
                    <a:pt x="967" y="2309"/>
                  </a:cubicBezTo>
                  <a:cubicBezTo>
                    <a:pt x="1001" y="2343"/>
                    <a:pt x="1068" y="2343"/>
                    <a:pt x="1134" y="2343"/>
                  </a:cubicBezTo>
                  <a:lnTo>
                    <a:pt x="1134" y="2376"/>
                  </a:lnTo>
                  <a:cubicBezTo>
                    <a:pt x="1434" y="2376"/>
                    <a:pt x="1568" y="1942"/>
                    <a:pt x="1301" y="1776"/>
                  </a:cubicBezTo>
                  <a:cubicBezTo>
                    <a:pt x="867" y="1475"/>
                    <a:pt x="701" y="942"/>
                    <a:pt x="834" y="441"/>
                  </a:cubicBezTo>
                  <a:cubicBezTo>
                    <a:pt x="940" y="187"/>
                    <a:pt x="736" y="0"/>
                    <a:pt x="540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58"/>
            <p:cNvSpPr/>
            <p:nvPr/>
          </p:nvSpPr>
          <p:spPr>
            <a:xfrm>
              <a:off x="2794025" y="2998750"/>
              <a:ext cx="51525" cy="49725"/>
            </a:xfrm>
            <a:custGeom>
              <a:avLst/>
              <a:gdLst/>
              <a:ahLst/>
              <a:cxnLst/>
              <a:rect l="l" t="t" r="r" b="b"/>
              <a:pathLst>
                <a:path w="2061" h="1989" extrusionOk="0">
                  <a:moveTo>
                    <a:pt x="475" y="1"/>
                  </a:moveTo>
                  <a:cubicBezTo>
                    <a:pt x="151" y="1"/>
                    <a:pt x="1" y="472"/>
                    <a:pt x="360" y="621"/>
                  </a:cubicBezTo>
                  <a:cubicBezTo>
                    <a:pt x="860" y="821"/>
                    <a:pt x="1227" y="1255"/>
                    <a:pt x="1394" y="1755"/>
                  </a:cubicBezTo>
                  <a:cubicBezTo>
                    <a:pt x="1427" y="1889"/>
                    <a:pt x="1561" y="1989"/>
                    <a:pt x="1694" y="1989"/>
                  </a:cubicBezTo>
                  <a:cubicBezTo>
                    <a:pt x="1727" y="1989"/>
                    <a:pt x="1761" y="1955"/>
                    <a:pt x="1794" y="1955"/>
                  </a:cubicBezTo>
                  <a:cubicBezTo>
                    <a:pt x="1961" y="1922"/>
                    <a:pt x="2061" y="1722"/>
                    <a:pt x="1994" y="1555"/>
                  </a:cubicBezTo>
                  <a:cubicBezTo>
                    <a:pt x="1761" y="888"/>
                    <a:pt x="1260" y="321"/>
                    <a:pt x="593" y="21"/>
                  </a:cubicBezTo>
                  <a:cubicBezTo>
                    <a:pt x="552" y="7"/>
                    <a:pt x="512" y="1"/>
                    <a:pt x="475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58"/>
            <p:cNvSpPr/>
            <p:nvPr/>
          </p:nvSpPr>
          <p:spPr>
            <a:xfrm>
              <a:off x="2745475" y="2809925"/>
              <a:ext cx="86750" cy="13400"/>
            </a:xfrm>
            <a:custGeom>
              <a:avLst/>
              <a:gdLst/>
              <a:ahLst/>
              <a:cxnLst/>
              <a:rect l="l" t="t" r="r" b="b"/>
              <a:pathLst>
                <a:path w="3470" h="536" extrusionOk="0">
                  <a:moveTo>
                    <a:pt x="1618" y="1"/>
                  </a:moveTo>
                  <a:cubicBezTo>
                    <a:pt x="1117" y="1"/>
                    <a:pt x="618" y="59"/>
                    <a:pt x="134" y="168"/>
                  </a:cubicBezTo>
                  <a:cubicBezTo>
                    <a:pt x="67" y="202"/>
                    <a:pt x="0" y="302"/>
                    <a:pt x="33" y="369"/>
                  </a:cubicBezTo>
                  <a:cubicBezTo>
                    <a:pt x="67" y="469"/>
                    <a:pt x="134" y="502"/>
                    <a:pt x="234" y="502"/>
                  </a:cubicBezTo>
                  <a:cubicBezTo>
                    <a:pt x="687" y="377"/>
                    <a:pt x="1155" y="318"/>
                    <a:pt x="1625" y="318"/>
                  </a:cubicBezTo>
                  <a:cubicBezTo>
                    <a:pt x="2156" y="318"/>
                    <a:pt x="2689" y="394"/>
                    <a:pt x="3202" y="535"/>
                  </a:cubicBezTo>
                  <a:lnTo>
                    <a:pt x="3269" y="535"/>
                  </a:lnTo>
                  <a:cubicBezTo>
                    <a:pt x="3436" y="535"/>
                    <a:pt x="3469" y="302"/>
                    <a:pt x="3302" y="235"/>
                  </a:cubicBezTo>
                  <a:cubicBezTo>
                    <a:pt x="2753" y="76"/>
                    <a:pt x="2185" y="1"/>
                    <a:pt x="1618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58"/>
            <p:cNvSpPr/>
            <p:nvPr/>
          </p:nvSpPr>
          <p:spPr>
            <a:xfrm>
              <a:off x="2709600" y="3005800"/>
              <a:ext cx="58400" cy="51025"/>
            </a:xfrm>
            <a:custGeom>
              <a:avLst/>
              <a:gdLst/>
              <a:ahLst/>
              <a:cxnLst/>
              <a:rect l="l" t="t" r="r" b="b"/>
              <a:pathLst>
                <a:path w="2336" h="2041" extrusionOk="0">
                  <a:moveTo>
                    <a:pt x="1984" y="1"/>
                  </a:moveTo>
                  <a:cubicBezTo>
                    <a:pt x="1907" y="1"/>
                    <a:pt x="1831" y="26"/>
                    <a:pt x="1769" y="72"/>
                  </a:cubicBezTo>
                  <a:cubicBezTo>
                    <a:pt x="1268" y="506"/>
                    <a:pt x="668" y="973"/>
                    <a:pt x="101" y="1507"/>
                  </a:cubicBezTo>
                  <a:cubicBezTo>
                    <a:pt x="1" y="1640"/>
                    <a:pt x="1" y="1840"/>
                    <a:pt x="101" y="1940"/>
                  </a:cubicBezTo>
                  <a:cubicBezTo>
                    <a:pt x="168" y="2007"/>
                    <a:pt x="268" y="2040"/>
                    <a:pt x="334" y="2040"/>
                  </a:cubicBezTo>
                  <a:cubicBezTo>
                    <a:pt x="401" y="2040"/>
                    <a:pt x="468" y="2007"/>
                    <a:pt x="501" y="1974"/>
                  </a:cubicBezTo>
                  <a:cubicBezTo>
                    <a:pt x="1068" y="1473"/>
                    <a:pt x="1669" y="973"/>
                    <a:pt x="2169" y="573"/>
                  </a:cubicBezTo>
                  <a:cubicBezTo>
                    <a:pt x="2302" y="439"/>
                    <a:pt x="2336" y="239"/>
                    <a:pt x="2236" y="106"/>
                  </a:cubicBezTo>
                  <a:cubicBezTo>
                    <a:pt x="2164" y="34"/>
                    <a:pt x="2074" y="1"/>
                    <a:pt x="1984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58"/>
            <p:cNvSpPr/>
            <p:nvPr/>
          </p:nvSpPr>
          <p:spPr>
            <a:xfrm>
              <a:off x="2704600" y="3185025"/>
              <a:ext cx="70075" cy="67775"/>
            </a:xfrm>
            <a:custGeom>
              <a:avLst/>
              <a:gdLst/>
              <a:ahLst/>
              <a:cxnLst/>
              <a:rect l="l" t="t" r="r" b="b"/>
              <a:pathLst>
                <a:path w="2803" h="2711" extrusionOk="0">
                  <a:moveTo>
                    <a:pt x="2469" y="0"/>
                  </a:moveTo>
                  <a:cubicBezTo>
                    <a:pt x="2386" y="0"/>
                    <a:pt x="2302" y="25"/>
                    <a:pt x="2236" y="75"/>
                  </a:cubicBezTo>
                  <a:cubicBezTo>
                    <a:pt x="1468" y="776"/>
                    <a:pt x="768" y="1476"/>
                    <a:pt x="101" y="2177"/>
                  </a:cubicBezTo>
                  <a:cubicBezTo>
                    <a:pt x="1" y="2277"/>
                    <a:pt x="1" y="2477"/>
                    <a:pt x="101" y="2610"/>
                  </a:cubicBezTo>
                  <a:cubicBezTo>
                    <a:pt x="167" y="2677"/>
                    <a:pt x="234" y="2710"/>
                    <a:pt x="334" y="2710"/>
                  </a:cubicBezTo>
                  <a:cubicBezTo>
                    <a:pt x="434" y="2710"/>
                    <a:pt x="534" y="2644"/>
                    <a:pt x="601" y="2577"/>
                  </a:cubicBezTo>
                  <a:cubicBezTo>
                    <a:pt x="1235" y="1910"/>
                    <a:pt x="1935" y="1209"/>
                    <a:pt x="2703" y="542"/>
                  </a:cubicBezTo>
                  <a:cubicBezTo>
                    <a:pt x="2803" y="409"/>
                    <a:pt x="2803" y="209"/>
                    <a:pt x="2703" y="75"/>
                  </a:cubicBezTo>
                  <a:cubicBezTo>
                    <a:pt x="2636" y="25"/>
                    <a:pt x="2552" y="0"/>
                    <a:pt x="246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58"/>
            <p:cNvSpPr/>
            <p:nvPr/>
          </p:nvSpPr>
          <p:spPr>
            <a:xfrm>
              <a:off x="2503625" y="3223500"/>
              <a:ext cx="101775" cy="86825"/>
            </a:xfrm>
            <a:custGeom>
              <a:avLst/>
              <a:gdLst/>
              <a:ahLst/>
              <a:cxnLst/>
              <a:rect l="l" t="t" r="r" b="b"/>
              <a:pathLst>
                <a:path w="4071" h="3473" extrusionOk="0">
                  <a:moveTo>
                    <a:pt x="188" y="1"/>
                  </a:moveTo>
                  <a:cubicBezTo>
                    <a:pt x="156" y="1"/>
                    <a:pt x="126" y="12"/>
                    <a:pt x="101" y="37"/>
                  </a:cubicBezTo>
                  <a:cubicBezTo>
                    <a:pt x="34" y="71"/>
                    <a:pt x="1" y="171"/>
                    <a:pt x="67" y="237"/>
                  </a:cubicBezTo>
                  <a:cubicBezTo>
                    <a:pt x="534" y="971"/>
                    <a:pt x="1135" y="1605"/>
                    <a:pt x="1768" y="2172"/>
                  </a:cubicBezTo>
                  <a:cubicBezTo>
                    <a:pt x="2369" y="2706"/>
                    <a:pt x="3069" y="3139"/>
                    <a:pt x="3803" y="3473"/>
                  </a:cubicBezTo>
                  <a:lnTo>
                    <a:pt x="3870" y="3473"/>
                  </a:lnTo>
                  <a:cubicBezTo>
                    <a:pt x="3937" y="3473"/>
                    <a:pt x="4003" y="3440"/>
                    <a:pt x="4037" y="3406"/>
                  </a:cubicBezTo>
                  <a:cubicBezTo>
                    <a:pt x="4070" y="3306"/>
                    <a:pt x="4037" y="3239"/>
                    <a:pt x="3937" y="3173"/>
                  </a:cubicBezTo>
                  <a:cubicBezTo>
                    <a:pt x="3236" y="2873"/>
                    <a:pt x="2569" y="2439"/>
                    <a:pt x="2002" y="1939"/>
                  </a:cubicBezTo>
                  <a:cubicBezTo>
                    <a:pt x="1368" y="1371"/>
                    <a:pt x="801" y="771"/>
                    <a:pt x="334" y="71"/>
                  </a:cubicBezTo>
                  <a:cubicBezTo>
                    <a:pt x="293" y="29"/>
                    <a:pt x="239" y="1"/>
                    <a:pt x="188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58"/>
            <p:cNvSpPr/>
            <p:nvPr/>
          </p:nvSpPr>
          <p:spPr>
            <a:xfrm>
              <a:off x="2605375" y="3134850"/>
              <a:ext cx="49225" cy="69575"/>
            </a:xfrm>
            <a:custGeom>
              <a:avLst/>
              <a:gdLst/>
              <a:ahLst/>
              <a:cxnLst/>
              <a:rect l="l" t="t" r="r" b="b"/>
              <a:pathLst>
                <a:path w="1969" h="2783" extrusionOk="0">
                  <a:moveTo>
                    <a:pt x="1794" y="1"/>
                  </a:moveTo>
                  <a:cubicBezTo>
                    <a:pt x="1773" y="1"/>
                    <a:pt x="1753" y="5"/>
                    <a:pt x="1735" y="14"/>
                  </a:cubicBezTo>
                  <a:cubicBezTo>
                    <a:pt x="801" y="581"/>
                    <a:pt x="200" y="1515"/>
                    <a:pt x="33" y="2582"/>
                  </a:cubicBezTo>
                  <a:cubicBezTo>
                    <a:pt x="0" y="2683"/>
                    <a:pt x="67" y="2749"/>
                    <a:pt x="167" y="2783"/>
                  </a:cubicBezTo>
                  <a:cubicBezTo>
                    <a:pt x="267" y="2783"/>
                    <a:pt x="334" y="2716"/>
                    <a:pt x="334" y="2649"/>
                  </a:cubicBezTo>
                  <a:cubicBezTo>
                    <a:pt x="467" y="1682"/>
                    <a:pt x="1034" y="815"/>
                    <a:pt x="1868" y="281"/>
                  </a:cubicBezTo>
                  <a:cubicBezTo>
                    <a:pt x="1968" y="247"/>
                    <a:pt x="1968" y="147"/>
                    <a:pt x="1935" y="81"/>
                  </a:cubicBezTo>
                  <a:cubicBezTo>
                    <a:pt x="1910" y="32"/>
                    <a:pt x="1850" y="1"/>
                    <a:pt x="1794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58"/>
            <p:cNvSpPr/>
            <p:nvPr/>
          </p:nvSpPr>
          <p:spPr>
            <a:xfrm>
              <a:off x="2647875" y="3279200"/>
              <a:ext cx="80925" cy="69500"/>
            </a:xfrm>
            <a:custGeom>
              <a:avLst/>
              <a:gdLst/>
              <a:ahLst/>
              <a:cxnLst/>
              <a:rect l="l" t="t" r="r" b="b"/>
              <a:pathLst>
                <a:path w="3237" h="2780" extrusionOk="0">
                  <a:moveTo>
                    <a:pt x="218" y="1"/>
                  </a:moveTo>
                  <a:cubicBezTo>
                    <a:pt x="115" y="1"/>
                    <a:pt x="0" y="98"/>
                    <a:pt x="68" y="211"/>
                  </a:cubicBezTo>
                  <a:cubicBezTo>
                    <a:pt x="368" y="845"/>
                    <a:pt x="802" y="1412"/>
                    <a:pt x="1302" y="1879"/>
                  </a:cubicBezTo>
                  <a:cubicBezTo>
                    <a:pt x="1803" y="2279"/>
                    <a:pt x="2370" y="2613"/>
                    <a:pt x="3003" y="2779"/>
                  </a:cubicBezTo>
                  <a:lnTo>
                    <a:pt x="3070" y="2779"/>
                  </a:lnTo>
                  <a:cubicBezTo>
                    <a:pt x="3137" y="2779"/>
                    <a:pt x="3170" y="2713"/>
                    <a:pt x="3204" y="2646"/>
                  </a:cubicBezTo>
                  <a:cubicBezTo>
                    <a:pt x="3237" y="2579"/>
                    <a:pt x="3170" y="2479"/>
                    <a:pt x="3104" y="2479"/>
                  </a:cubicBezTo>
                  <a:cubicBezTo>
                    <a:pt x="2503" y="2312"/>
                    <a:pt x="1969" y="2012"/>
                    <a:pt x="1502" y="1645"/>
                  </a:cubicBezTo>
                  <a:cubicBezTo>
                    <a:pt x="1035" y="1212"/>
                    <a:pt x="635" y="678"/>
                    <a:pt x="335" y="77"/>
                  </a:cubicBezTo>
                  <a:cubicBezTo>
                    <a:pt x="313" y="23"/>
                    <a:pt x="267" y="1"/>
                    <a:pt x="218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58"/>
            <p:cNvSpPr/>
            <p:nvPr/>
          </p:nvSpPr>
          <p:spPr>
            <a:xfrm>
              <a:off x="2722125" y="3101850"/>
              <a:ext cx="85075" cy="24200"/>
            </a:xfrm>
            <a:custGeom>
              <a:avLst/>
              <a:gdLst/>
              <a:ahLst/>
              <a:cxnLst/>
              <a:rect l="l" t="t" r="r" b="b"/>
              <a:pathLst>
                <a:path w="3403" h="968" extrusionOk="0">
                  <a:moveTo>
                    <a:pt x="2461" y="0"/>
                  </a:moveTo>
                  <a:cubicBezTo>
                    <a:pt x="1708" y="0"/>
                    <a:pt x="961" y="133"/>
                    <a:pt x="234" y="367"/>
                  </a:cubicBezTo>
                  <a:cubicBezTo>
                    <a:pt x="67" y="433"/>
                    <a:pt x="0" y="600"/>
                    <a:pt x="33" y="767"/>
                  </a:cubicBezTo>
                  <a:cubicBezTo>
                    <a:pt x="67" y="900"/>
                    <a:pt x="200" y="967"/>
                    <a:pt x="334" y="967"/>
                  </a:cubicBezTo>
                  <a:lnTo>
                    <a:pt x="434" y="967"/>
                  </a:lnTo>
                  <a:cubicBezTo>
                    <a:pt x="1059" y="742"/>
                    <a:pt x="1722" y="629"/>
                    <a:pt x="2380" y="629"/>
                  </a:cubicBezTo>
                  <a:cubicBezTo>
                    <a:pt x="2600" y="629"/>
                    <a:pt x="2819" y="642"/>
                    <a:pt x="3036" y="667"/>
                  </a:cubicBezTo>
                  <a:cubicBezTo>
                    <a:pt x="3202" y="667"/>
                    <a:pt x="3369" y="533"/>
                    <a:pt x="3369" y="367"/>
                  </a:cubicBezTo>
                  <a:cubicBezTo>
                    <a:pt x="3403" y="200"/>
                    <a:pt x="3269" y="33"/>
                    <a:pt x="3102" y="33"/>
                  </a:cubicBezTo>
                  <a:cubicBezTo>
                    <a:pt x="2888" y="11"/>
                    <a:pt x="2674" y="0"/>
                    <a:pt x="2461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58"/>
            <p:cNvSpPr/>
            <p:nvPr/>
          </p:nvSpPr>
          <p:spPr>
            <a:xfrm>
              <a:off x="3056525" y="2952900"/>
              <a:ext cx="87325" cy="24700"/>
            </a:xfrm>
            <a:custGeom>
              <a:avLst/>
              <a:gdLst/>
              <a:ahLst/>
              <a:cxnLst/>
              <a:rect l="l" t="t" r="r" b="b"/>
              <a:pathLst>
                <a:path w="3493" h="988" extrusionOk="0">
                  <a:moveTo>
                    <a:pt x="2534" y="0"/>
                  </a:moveTo>
                  <a:cubicBezTo>
                    <a:pt x="1757" y="0"/>
                    <a:pt x="985" y="112"/>
                    <a:pt x="234" y="354"/>
                  </a:cubicBezTo>
                  <a:cubicBezTo>
                    <a:pt x="67" y="420"/>
                    <a:pt x="0" y="587"/>
                    <a:pt x="34" y="754"/>
                  </a:cubicBezTo>
                  <a:cubicBezTo>
                    <a:pt x="100" y="887"/>
                    <a:pt x="200" y="987"/>
                    <a:pt x="334" y="987"/>
                  </a:cubicBezTo>
                  <a:cubicBezTo>
                    <a:pt x="367" y="987"/>
                    <a:pt x="401" y="954"/>
                    <a:pt x="434" y="954"/>
                  </a:cubicBezTo>
                  <a:cubicBezTo>
                    <a:pt x="1101" y="741"/>
                    <a:pt x="1811" y="634"/>
                    <a:pt x="2512" y="634"/>
                  </a:cubicBezTo>
                  <a:cubicBezTo>
                    <a:pt x="2688" y="634"/>
                    <a:pt x="2862" y="641"/>
                    <a:pt x="3036" y="654"/>
                  </a:cubicBezTo>
                  <a:cubicBezTo>
                    <a:pt x="3047" y="655"/>
                    <a:pt x="3058" y="655"/>
                    <a:pt x="3068" y="655"/>
                  </a:cubicBezTo>
                  <a:cubicBezTo>
                    <a:pt x="3471" y="655"/>
                    <a:pt x="3493" y="53"/>
                    <a:pt x="3103" y="20"/>
                  </a:cubicBezTo>
                  <a:cubicBezTo>
                    <a:pt x="2913" y="7"/>
                    <a:pt x="2723" y="0"/>
                    <a:pt x="2534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58"/>
            <p:cNvSpPr/>
            <p:nvPr/>
          </p:nvSpPr>
          <p:spPr>
            <a:xfrm>
              <a:off x="2777150" y="3238800"/>
              <a:ext cx="46725" cy="55700"/>
            </a:xfrm>
            <a:custGeom>
              <a:avLst/>
              <a:gdLst/>
              <a:ahLst/>
              <a:cxnLst/>
              <a:rect l="l" t="t" r="r" b="b"/>
              <a:pathLst>
                <a:path w="1869" h="2228" extrusionOk="0">
                  <a:moveTo>
                    <a:pt x="1535" y="1"/>
                  </a:moveTo>
                  <a:cubicBezTo>
                    <a:pt x="1447" y="1"/>
                    <a:pt x="1362" y="45"/>
                    <a:pt x="1302" y="126"/>
                  </a:cubicBezTo>
                  <a:cubicBezTo>
                    <a:pt x="901" y="626"/>
                    <a:pt x="501" y="1193"/>
                    <a:pt x="101" y="1727"/>
                  </a:cubicBezTo>
                  <a:cubicBezTo>
                    <a:pt x="1" y="1860"/>
                    <a:pt x="34" y="2060"/>
                    <a:pt x="167" y="2160"/>
                  </a:cubicBezTo>
                  <a:cubicBezTo>
                    <a:pt x="234" y="2194"/>
                    <a:pt x="301" y="2227"/>
                    <a:pt x="368" y="2227"/>
                  </a:cubicBezTo>
                  <a:cubicBezTo>
                    <a:pt x="434" y="2227"/>
                    <a:pt x="534" y="2160"/>
                    <a:pt x="601" y="2094"/>
                  </a:cubicBezTo>
                  <a:cubicBezTo>
                    <a:pt x="968" y="1560"/>
                    <a:pt x="1368" y="1026"/>
                    <a:pt x="1769" y="493"/>
                  </a:cubicBezTo>
                  <a:cubicBezTo>
                    <a:pt x="1869" y="359"/>
                    <a:pt x="1835" y="159"/>
                    <a:pt x="1702" y="59"/>
                  </a:cubicBezTo>
                  <a:cubicBezTo>
                    <a:pt x="1649" y="19"/>
                    <a:pt x="1591" y="1"/>
                    <a:pt x="1535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58"/>
            <p:cNvSpPr/>
            <p:nvPr/>
          </p:nvSpPr>
          <p:spPr>
            <a:xfrm>
              <a:off x="2473400" y="2991375"/>
              <a:ext cx="48600" cy="53775"/>
            </a:xfrm>
            <a:custGeom>
              <a:avLst/>
              <a:gdLst/>
              <a:ahLst/>
              <a:cxnLst/>
              <a:rect l="l" t="t" r="r" b="b"/>
              <a:pathLst>
                <a:path w="1944" h="2151" extrusionOk="0">
                  <a:moveTo>
                    <a:pt x="200" y="0"/>
                  </a:moveTo>
                  <a:cubicBezTo>
                    <a:pt x="93" y="0"/>
                    <a:pt x="1" y="125"/>
                    <a:pt x="75" y="249"/>
                  </a:cubicBezTo>
                  <a:cubicBezTo>
                    <a:pt x="609" y="883"/>
                    <a:pt x="1143" y="1483"/>
                    <a:pt x="1677" y="2084"/>
                  </a:cubicBezTo>
                  <a:cubicBezTo>
                    <a:pt x="1710" y="2117"/>
                    <a:pt x="1743" y="2150"/>
                    <a:pt x="1777" y="2150"/>
                  </a:cubicBezTo>
                  <a:cubicBezTo>
                    <a:pt x="1810" y="2150"/>
                    <a:pt x="1877" y="2117"/>
                    <a:pt x="1910" y="2117"/>
                  </a:cubicBezTo>
                  <a:cubicBezTo>
                    <a:pt x="1943" y="2050"/>
                    <a:pt x="1943" y="1950"/>
                    <a:pt x="1910" y="1884"/>
                  </a:cubicBezTo>
                  <a:cubicBezTo>
                    <a:pt x="1376" y="1283"/>
                    <a:pt x="843" y="649"/>
                    <a:pt x="309" y="49"/>
                  </a:cubicBezTo>
                  <a:cubicBezTo>
                    <a:pt x="275" y="15"/>
                    <a:pt x="237" y="0"/>
                    <a:pt x="200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58"/>
            <p:cNvSpPr/>
            <p:nvPr/>
          </p:nvSpPr>
          <p:spPr>
            <a:xfrm>
              <a:off x="2556175" y="2787625"/>
              <a:ext cx="45050" cy="133275"/>
            </a:xfrm>
            <a:custGeom>
              <a:avLst/>
              <a:gdLst/>
              <a:ahLst/>
              <a:cxnLst/>
              <a:rect l="l" t="t" r="r" b="b"/>
              <a:pathLst>
                <a:path w="1802" h="5331" extrusionOk="0">
                  <a:moveTo>
                    <a:pt x="212" y="0"/>
                  </a:moveTo>
                  <a:cubicBezTo>
                    <a:pt x="139" y="0"/>
                    <a:pt x="67" y="51"/>
                    <a:pt x="67" y="160"/>
                  </a:cubicBezTo>
                  <a:cubicBezTo>
                    <a:pt x="0" y="627"/>
                    <a:pt x="0" y="1127"/>
                    <a:pt x="67" y="1594"/>
                  </a:cubicBezTo>
                  <a:cubicBezTo>
                    <a:pt x="100" y="2028"/>
                    <a:pt x="200" y="2495"/>
                    <a:pt x="300" y="2928"/>
                  </a:cubicBezTo>
                  <a:cubicBezTo>
                    <a:pt x="434" y="3362"/>
                    <a:pt x="567" y="3796"/>
                    <a:pt x="767" y="4196"/>
                  </a:cubicBezTo>
                  <a:cubicBezTo>
                    <a:pt x="967" y="4563"/>
                    <a:pt x="1201" y="4930"/>
                    <a:pt x="1501" y="5263"/>
                  </a:cubicBezTo>
                  <a:cubicBezTo>
                    <a:pt x="1501" y="5297"/>
                    <a:pt x="1568" y="5330"/>
                    <a:pt x="1601" y="5330"/>
                  </a:cubicBezTo>
                  <a:cubicBezTo>
                    <a:pt x="1635" y="5330"/>
                    <a:pt x="1668" y="5297"/>
                    <a:pt x="1701" y="5263"/>
                  </a:cubicBezTo>
                  <a:cubicBezTo>
                    <a:pt x="1768" y="5230"/>
                    <a:pt x="1801" y="5130"/>
                    <a:pt x="1735" y="5063"/>
                  </a:cubicBezTo>
                  <a:cubicBezTo>
                    <a:pt x="1468" y="4730"/>
                    <a:pt x="1234" y="4396"/>
                    <a:pt x="1067" y="4029"/>
                  </a:cubicBezTo>
                  <a:cubicBezTo>
                    <a:pt x="867" y="3662"/>
                    <a:pt x="734" y="3262"/>
                    <a:pt x="600" y="2862"/>
                  </a:cubicBezTo>
                  <a:cubicBezTo>
                    <a:pt x="500" y="2428"/>
                    <a:pt x="400" y="1994"/>
                    <a:pt x="367" y="1561"/>
                  </a:cubicBezTo>
                  <a:cubicBezTo>
                    <a:pt x="300" y="1094"/>
                    <a:pt x="300" y="660"/>
                    <a:pt x="367" y="193"/>
                  </a:cubicBezTo>
                  <a:cubicBezTo>
                    <a:pt x="385" y="68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58"/>
            <p:cNvSpPr/>
            <p:nvPr/>
          </p:nvSpPr>
          <p:spPr>
            <a:xfrm>
              <a:off x="2602025" y="3367000"/>
              <a:ext cx="29675" cy="45900"/>
            </a:xfrm>
            <a:custGeom>
              <a:avLst/>
              <a:gdLst/>
              <a:ahLst/>
              <a:cxnLst/>
              <a:rect l="l" t="t" r="r" b="b"/>
              <a:pathLst>
                <a:path w="1187" h="1836" extrusionOk="0">
                  <a:moveTo>
                    <a:pt x="1024" y="0"/>
                  </a:moveTo>
                  <a:cubicBezTo>
                    <a:pt x="955" y="0"/>
                    <a:pt x="883" y="43"/>
                    <a:pt x="868" y="135"/>
                  </a:cubicBezTo>
                  <a:cubicBezTo>
                    <a:pt x="801" y="668"/>
                    <a:pt x="501" y="1202"/>
                    <a:pt x="67" y="1569"/>
                  </a:cubicBezTo>
                  <a:cubicBezTo>
                    <a:pt x="1" y="1602"/>
                    <a:pt x="1" y="1702"/>
                    <a:pt x="67" y="1803"/>
                  </a:cubicBezTo>
                  <a:cubicBezTo>
                    <a:pt x="101" y="1836"/>
                    <a:pt x="134" y="1836"/>
                    <a:pt x="167" y="1836"/>
                  </a:cubicBezTo>
                  <a:cubicBezTo>
                    <a:pt x="201" y="1836"/>
                    <a:pt x="234" y="1836"/>
                    <a:pt x="268" y="1803"/>
                  </a:cubicBezTo>
                  <a:cubicBezTo>
                    <a:pt x="768" y="1402"/>
                    <a:pt x="1101" y="802"/>
                    <a:pt x="1168" y="168"/>
                  </a:cubicBezTo>
                  <a:cubicBezTo>
                    <a:pt x="1186" y="60"/>
                    <a:pt x="1107" y="0"/>
                    <a:pt x="1024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58"/>
            <p:cNvSpPr/>
            <p:nvPr/>
          </p:nvSpPr>
          <p:spPr>
            <a:xfrm>
              <a:off x="2459425" y="2832700"/>
              <a:ext cx="45900" cy="18150"/>
            </a:xfrm>
            <a:custGeom>
              <a:avLst/>
              <a:gdLst/>
              <a:ahLst/>
              <a:cxnLst/>
              <a:rect l="l" t="t" r="r" b="b"/>
              <a:pathLst>
                <a:path w="1836" h="726" extrusionOk="0">
                  <a:moveTo>
                    <a:pt x="1184" y="0"/>
                  </a:moveTo>
                  <a:cubicBezTo>
                    <a:pt x="767" y="0"/>
                    <a:pt x="369" y="157"/>
                    <a:pt x="67" y="458"/>
                  </a:cubicBezTo>
                  <a:cubicBezTo>
                    <a:pt x="1" y="492"/>
                    <a:pt x="1" y="592"/>
                    <a:pt x="67" y="658"/>
                  </a:cubicBezTo>
                  <a:cubicBezTo>
                    <a:pt x="67" y="692"/>
                    <a:pt x="134" y="725"/>
                    <a:pt x="167" y="725"/>
                  </a:cubicBezTo>
                  <a:cubicBezTo>
                    <a:pt x="201" y="725"/>
                    <a:pt x="234" y="692"/>
                    <a:pt x="267" y="692"/>
                  </a:cubicBezTo>
                  <a:cubicBezTo>
                    <a:pt x="520" y="440"/>
                    <a:pt x="835" y="313"/>
                    <a:pt x="1159" y="313"/>
                  </a:cubicBezTo>
                  <a:cubicBezTo>
                    <a:pt x="1307" y="313"/>
                    <a:pt x="1456" y="339"/>
                    <a:pt x="1602" y="392"/>
                  </a:cubicBezTo>
                  <a:cubicBezTo>
                    <a:pt x="1627" y="400"/>
                    <a:pt x="1650" y="404"/>
                    <a:pt x="1671" y="404"/>
                  </a:cubicBezTo>
                  <a:cubicBezTo>
                    <a:pt x="1733" y="404"/>
                    <a:pt x="1777" y="367"/>
                    <a:pt x="1802" y="292"/>
                  </a:cubicBezTo>
                  <a:cubicBezTo>
                    <a:pt x="1835" y="225"/>
                    <a:pt x="1802" y="125"/>
                    <a:pt x="1735" y="91"/>
                  </a:cubicBezTo>
                  <a:cubicBezTo>
                    <a:pt x="1552" y="30"/>
                    <a:pt x="1366" y="0"/>
                    <a:pt x="1184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58"/>
            <p:cNvSpPr/>
            <p:nvPr/>
          </p:nvSpPr>
          <p:spPr>
            <a:xfrm>
              <a:off x="2587025" y="2656925"/>
              <a:ext cx="31700" cy="47975"/>
            </a:xfrm>
            <a:custGeom>
              <a:avLst/>
              <a:gdLst/>
              <a:ahLst/>
              <a:cxnLst/>
              <a:rect l="l" t="t" r="r" b="b"/>
              <a:pathLst>
                <a:path w="1268" h="1919" extrusionOk="0">
                  <a:moveTo>
                    <a:pt x="150" y="1"/>
                  </a:moveTo>
                  <a:cubicBezTo>
                    <a:pt x="109" y="1"/>
                    <a:pt x="67" y="17"/>
                    <a:pt x="34" y="51"/>
                  </a:cubicBezTo>
                  <a:cubicBezTo>
                    <a:pt x="0" y="117"/>
                    <a:pt x="0" y="217"/>
                    <a:pt x="34" y="284"/>
                  </a:cubicBezTo>
                  <a:cubicBezTo>
                    <a:pt x="467" y="684"/>
                    <a:pt x="801" y="1218"/>
                    <a:pt x="934" y="1819"/>
                  </a:cubicBezTo>
                  <a:cubicBezTo>
                    <a:pt x="968" y="1885"/>
                    <a:pt x="1034" y="1919"/>
                    <a:pt x="1101" y="1919"/>
                  </a:cubicBezTo>
                  <a:lnTo>
                    <a:pt x="1134" y="1919"/>
                  </a:lnTo>
                  <a:cubicBezTo>
                    <a:pt x="1234" y="1885"/>
                    <a:pt x="1268" y="1819"/>
                    <a:pt x="1268" y="1718"/>
                  </a:cubicBezTo>
                  <a:cubicBezTo>
                    <a:pt x="1101" y="1085"/>
                    <a:pt x="734" y="518"/>
                    <a:pt x="267" y="51"/>
                  </a:cubicBezTo>
                  <a:cubicBezTo>
                    <a:pt x="234" y="17"/>
                    <a:pt x="192" y="1"/>
                    <a:pt x="150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58"/>
            <p:cNvSpPr/>
            <p:nvPr/>
          </p:nvSpPr>
          <p:spPr>
            <a:xfrm>
              <a:off x="2664575" y="2701625"/>
              <a:ext cx="69725" cy="105850"/>
            </a:xfrm>
            <a:custGeom>
              <a:avLst/>
              <a:gdLst/>
              <a:ahLst/>
              <a:cxnLst/>
              <a:rect l="l" t="t" r="r" b="b"/>
              <a:pathLst>
                <a:path w="2789" h="4234" extrusionOk="0">
                  <a:moveTo>
                    <a:pt x="2615" y="1"/>
                  </a:moveTo>
                  <a:cubicBezTo>
                    <a:pt x="2555" y="1"/>
                    <a:pt x="2496" y="30"/>
                    <a:pt x="2469" y="97"/>
                  </a:cubicBezTo>
                  <a:cubicBezTo>
                    <a:pt x="2269" y="864"/>
                    <a:pt x="1969" y="1565"/>
                    <a:pt x="1535" y="2232"/>
                  </a:cubicBezTo>
                  <a:cubicBezTo>
                    <a:pt x="1135" y="2866"/>
                    <a:pt x="634" y="3466"/>
                    <a:pt x="67" y="3967"/>
                  </a:cubicBezTo>
                  <a:cubicBezTo>
                    <a:pt x="0" y="4033"/>
                    <a:pt x="0" y="4133"/>
                    <a:pt x="67" y="4200"/>
                  </a:cubicBezTo>
                  <a:cubicBezTo>
                    <a:pt x="101" y="4234"/>
                    <a:pt x="134" y="4234"/>
                    <a:pt x="201" y="4234"/>
                  </a:cubicBezTo>
                  <a:cubicBezTo>
                    <a:pt x="201" y="4234"/>
                    <a:pt x="234" y="4234"/>
                    <a:pt x="267" y="4200"/>
                  </a:cubicBezTo>
                  <a:cubicBezTo>
                    <a:pt x="868" y="3700"/>
                    <a:pt x="1368" y="3066"/>
                    <a:pt x="1802" y="2366"/>
                  </a:cubicBezTo>
                  <a:cubicBezTo>
                    <a:pt x="2235" y="1698"/>
                    <a:pt x="2569" y="965"/>
                    <a:pt x="2769" y="164"/>
                  </a:cubicBezTo>
                  <a:cubicBezTo>
                    <a:pt x="2789" y="65"/>
                    <a:pt x="2702" y="1"/>
                    <a:pt x="2615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58"/>
            <p:cNvSpPr/>
            <p:nvPr/>
          </p:nvSpPr>
          <p:spPr>
            <a:xfrm>
              <a:off x="3548550" y="2322300"/>
              <a:ext cx="48375" cy="88225"/>
            </a:xfrm>
            <a:custGeom>
              <a:avLst/>
              <a:gdLst/>
              <a:ahLst/>
              <a:cxnLst/>
              <a:rect l="l" t="t" r="r" b="b"/>
              <a:pathLst>
                <a:path w="1935" h="3529" extrusionOk="0">
                  <a:moveTo>
                    <a:pt x="400" y="0"/>
                  </a:moveTo>
                  <a:cubicBezTo>
                    <a:pt x="355" y="0"/>
                    <a:pt x="310" y="9"/>
                    <a:pt x="267" y="26"/>
                  </a:cubicBezTo>
                  <a:cubicBezTo>
                    <a:pt x="100" y="59"/>
                    <a:pt x="0" y="260"/>
                    <a:pt x="67" y="426"/>
                  </a:cubicBezTo>
                  <a:cubicBezTo>
                    <a:pt x="367" y="1260"/>
                    <a:pt x="734" y="2094"/>
                    <a:pt x="1067" y="2895"/>
                  </a:cubicBezTo>
                  <a:lnTo>
                    <a:pt x="1268" y="3362"/>
                  </a:lnTo>
                  <a:cubicBezTo>
                    <a:pt x="1334" y="3462"/>
                    <a:pt x="1434" y="3529"/>
                    <a:pt x="1568" y="3529"/>
                  </a:cubicBezTo>
                  <a:cubicBezTo>
                    <a:pt x="1635" y="3529"/>
                    <a:pt x="1668" y="3529"/>
                    <a:pt x="1701" y="3495"/>
                  </a:cubicBezTo>
                  <a:cubicBezTo>
                    <a:pt x="1868" y="3428"/>
                    <a:pt x="1935" y="3228"/>
                    <a:pt x="1868" y="3095"/>
                  </a:cubicBezTo>
                  <a:lnTo>
                    <a:pt x="1668" y="2628"/>
                  </a:lnTo>
                  <a:cubicBezTo>
                    <a:pt x="1334" y="1827"/>
                    <a:pt x="967" y="1027"/>
                    <a:pt x="701" y="193"/>
                  </a:cubicBezTo>
                  <a:cubicBezTo>
                    <a:pt x="651" y="69"/>
                    <a:pt x="528" y="0"/>
                    <a:pt x="400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58"/>
            <p:cNvSpPr/>
            <p:nvPr/>
          </p:nvSpPr>
          <p:spPr>
            <a:xfrm>
              <a:off x="3477875" y="2321800"/>
              <a:ext cx="34000" cy="34525"/>
            </a:xfrm>
            <a:custGeom>
              <a:avLst/>
              <a:gdLst/>
              <a:ahLst/>
              <a:cxnLst/>
              <a:rect l="l" t="t" r="r" b="b"/>
              <a:pathLst>
                <a:path w="1360" h="1381" extrusionOk="0">
                  <a:moveTo>
                    <a:pt x="460" y="0"/>
                  </a:moveTo>
                  <a:cubicBezTo>
                    <a:pt x="221" y="0"/>
                    <a:pt x="0" y="274"/>
                    <a:pt x="192" y="513"/>
                  </a:cubicBezTo>
                  <a:lnTo>
                    <a:pt x="259" y="613"/>
                  </a:lnTo>
                  <a:cubicBezTo>
                    <a:pt x="425" y="847"/>
                    <a:pt x="592" y="1047"/>
                    <a:pt x="759" y="1280"/>
                  </a:cubicBezTo>
                  <a:cubicBezTo>
                    <a:pt x="826" y="1347"/>
                    <a:pt x="892" y="1380"/>
                    <a:pt x="992" y="1380"/>
                  </a:cubicBezTo>
                  <a:cubicBezTo>
                    <a:pt x="1059" y="1380"/>
                    <a:pt x="1126" y="1347"/>
                    <a:pt x="1193" y="1314"/>
                  </a:cubicBezTo>
                  <a:cubicBezTo>
                    <a:pt x="1326" y="1214"/>
                    <a:pt x="1359" y="1013"/>
                    <a:pt x="1259" y="880"/>
                  </a:cubicBezTo>
                  <a:cubicBezTo>
                    <a:pt x="1092" y="680"/>
                    <a:pt x="926" y="446"/>
                    <a:pt x="792" y="246"/>
                  </a:cubicBezTo>
                  <a:lnTo>
                    <a:pt x="726" y="146"/>
                  </a:lnTo>
                  <a:cubicBezTo>
                    <a:pt x="650" y="42"/>
                    <a:pt x="553" y="0"/>
                    <a:pt x="460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58"/>
            <p:cNvSpPr/>
            <p:nvPr/>
          </p:nvSpPr>
          <p:spPr>
            <a:xfrm>
              <a:off x="3479325" y="2320275"/>
              <a:ext cx="45050" cy="131950"/>
            </a:xfrm>
            <a:custGeom>
              <a:avLst/>
              <a:gdLst/>
              <a:ahLst/>
              <a:cxnLst/>
              <a:rect l="l" t="t" r="r" b="b"/>
              <a:pathLst>
                <a:path w="1802" h="5278" extrusionOk="0">
                  <a:moveTo>
                    <a:pt x="201" y="0"/>
                  </a:moveTo>
                  <a:cubicBezTo>
                    <a:pt x="140" y="0"/>
                    <a:pt x="82" y="35"/>
                    <a:pt x="67" y="107"/>
                  </a:cubicBezTo>
                  <a:cubicBezTo>
                    <a:pt x="0" y="574"/>
                    <a:pt x="0" y="1074"/>
                    <a:pt x="67" y="1541"/>
                  </a:cubicBezTo>
                  <a:cubicBezTo>
                    <a:pt x="100" y="2008"/>
                    <a:pt x="201" y="2442"/>
                    <a:pt x="334" y="2876"/>
                  </a:cubicBezTo>
                  <a:cubicBezTo>
                    <a:pt x="434" y="3309"/>
                    <a:pt x="601" y="3743"/>
                    <a:pt x="801" y="4143"/>
                  </a:cubicBezTo>
                  <a:cubicBezTo>
                    <a:pt x="1001" y="4510"/>
                    <a:pt x="1235" y="4877"/>
                    <a:pt x="1501" y="5211"/>
                  </a:cubicBezTo>
                  <a:cubicBezTo>
                    <a:pt x="1535" y="5244"/>
                    <a:pt x="1568" y="5277"/>
                    <a:pt x="1635" y="5277"/>
                  </a:cubicBezTo>
                  <a:cubicBezTo>
                    <a:pt x="1668" y="5277"/>
                    <a:pt x="1702" y="5244"/>
                    <a:pt x="1735" y="5211"/>
                  </a:cubicBezTo>
                  <a:cubicBezTo>
                    <a:pt x="1802" y="5177"/>
                    <a:pt x="1802" y="5077"/>
                    <a:pt x="1735" y="5011"/>
                  </a:cubicBezTo>
                  <a:cubicBezTo>
                    <a:pt x="1501" y="4677"/>
                    <a:pt x="1268" y="4343"/>
                    <a:pt x="1068" y="3976"/>
                  </a:cubicBezTo>
                  <a:cubicBezTo>
                    <a:pt x="901" y="3610"/>
                    <a:pt x="734" y="3209"/>
                    <a:pt x="634" y="2809"/>
                  </a:cubicBezTo>
                  <a:cubicBezTo>
                    <a:pt x="501" y="2375"/>
                    <a:pt x="434" y="1942"/>
                    <a:pt x="367" y="1508"/>
                  </a:cubicBezTo>
                  <a:cubicBezTo>
                    <a:pt x="334" y="1041"/>
                    <a:pt x="334" y="607"/>
                    <a:pt x="367" y="174"/>
                  </a:cubicBezTo>
                  <a:cubicBezTo>
                    <a:pt x="367" y="60"/>
                    <a:pt x="281" y="0"/>
                    <a:pt x="201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58"/>
            <p:cNvSpPr/>
            <p:nvPr/>
          </p:nvSpPr>
          <p:spPr>
            <a:xfrm>
              <a:off x="3510175" y="2188875"/>
              <a:ext cx="32550" cy="47350"/>
            </a:xfrm>
            <a:custGeom>
              <a:avLst/>
              <a:gdLst/>
              <a:ahLst/>
              <a:cxnLst/>
              <a:rect l="l" t="t" r="r" b="b"/>
              <a:pathLst>
                <a:path w="1302" h="1894" extrusionOk="0">
                  <a:moveTo>
                    <a:pt x="180" y="1"/>
                  </a:moveTo>
                  <a:cubicBezTo>
                    <a:pt x="142" y="1"/>
                    <a:pt x="101" y="9"/>
                    <a:pt x="67" y="26"/>
                  </a:cubicBezTo>
                  <a:cubicBezTo>
                    <a:pt x="1" y="93"/>
                    <a:pt x="1" y="193"/>
                    <a:pt x="67" y="259"/>
                  </a:cubicBezTo>
                  <a:cubicBezTo>
                    <a:pt x="501" y="660"/>
                    <a:pt x="801" y="1193"/>
                    <a:pt x="935" y="1794"/>
                  </a:cubicBezTo>
                  <a:cubicBezTo>
                    <a:pt x="968" y="1861"/>
                    <a:pt x="1035" y="1894"/>
                    <a:pt x="1101" y="1894"/>
                  </a:cubicBezTo>
                  <a:lnTo>
                    <a:pt x="1168" y="1894"/>
                  </a:lnTo>
                  <a:cubicBezTo>
                    <a:pt x="1235" y="1861"/>
                    <a:pt x="1302" y="1794"/>
                    <a:pt x="1268" y="1694"/>
                  </a:cubicBezTo>
                  <a:cubicBezTo>
                    <a:pt x="1101" y="1060"/>
                    <a:pt x="768" y="493"/>
                    <a:pt x="267" y="26"/>
                  </a:cubicBezTo>
                  <a:cubicBezTo>
                    <a:pt x="251" y="9"/>
                    <a:pt x="217" y="1"/>
                    <a:pt x="180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58"/>
            <p:cNvSpPr/>
            <p:nvPr/>
          </p:nvSpPr>
          <p:spPr>
            <a:xfrm>
              <a:off x="3588575" y="2233000"/>
              <a:ext cx="69225" cy="106650"/>
            </a:xfrm>
            <a:custGeom>
              <a:avLst/>
              <a:gdLst/>
              <a:ahLst/>
              <a:cxnLst/>
              <a:rect l="l" t="t" r="r" b="b"/>
              <a:pathLst>
                <a:path w="2769" h="4266" extrusionOk="0">
                  <a:moveTo>
                    <a:pt x="2599" y="1"/>
                  </a:moveTo>
                  <a:cubicBezTo>
                    <a:pt x="2546" y="1"/>
                    <a:pt x="2495" y="31"/>
                    <a:pt x="2469" y="96"/>
                  </a:cubicBezTo>
                  <a:cubicBezTo>
                    <a:pt x="2268" y="863"/>
                    <a:pt x="1935" y="1563"/>
                    <a:pt x="1501" y="2230"/>
                  </a:cubicBezTo>
                  <a:cubicBezTo>
                    <a:pt x="1101" y="2864"/>
                    <a:pt x="634" y="3465"/>
                    <a:pt x="34" y="3965"/>
                  </a:cubicBezTo>
                  <a:cubicBezTo>
                    <a:pt x="0" y="4032"/>
                    <a:pt x="0" y="4132"/>
                    <a:pt x="34" y="4198"/>
                  </a:cubicBezTo>
                  <a:cubicBezTo>
                    <a:pt x="67" y="4232"/>
                    <a:pt x="134" y="4265"/>
                    <a:pt x="167" y="4265"/>
                  </a:cubicBezTo>
                  <a:cubicBezTo>
                    <a:pt x="200" y="4232"/>
                    <a:pt x="234" y="4232"/>
                    <a:pt x="234" y="4198"/>
                  </a:cubicBezTo>
                  <a:cubicBezTo>
                    <a:pt x="834" y="3698"/>
                    <a:pt x="1368" y="3064"/>
                    <a:pt x="1768" y="2397"/>
                  </a:cubicBezTo>
                  <a:cubicBezTo>
                    <a:pt x="2235" y="1697"/>
                    <a:pt x="2569" y="963"/>
                    <a:pt x="2769" y="196"/>
                  </a:cubicBezTo>
                  <a:cubicBezTo>
                    <a:pt x="2769" y="73"/>
                    <a:pt x="2682" y="1"/>
                    <a:pt x="2599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58"/>
            <p:cNvSpPr/>
            <p:nvPr/>
          </p:nvSpPr>
          <p:spPr>
            <a:xfrm>
              <a:off x="2755475" y="3347500"/>
              <a:ext cx="43375" cy="24550"/>
            </a:xfrm>
            <a:custGeom>
              <a:avLst/>
              <a:gdLst/>
              <a:ahLst/>
              <a:cxnLst/>
              <a:rect l="l" t="t" r="r" b="b"/>
              <a:pathLst>
                <a:path w="1735" h="982" extrusionOk="0">
                  <a:moveTo>
                    <a:pt x="188" y="1"/>
                  </a:moveTo>
                  <a:cubicBezTo>
                    <a:pt x="118" y="1"/>
                    <a:pt x="58" y="32"/>
                    <a:pt x="34" y="81"/>
                  </a:cubicBezTo>
                  <a:cubicBezTo>
                    <a:pt x="0" y="181"/>
                    <a:pt x="34" y="248"/>
                    <a:pt x="100" y="314"/>
                  </a:cubicBezTo>
                  <a:lnTo>
                    <a:pt x="401" y="448"/>
                  </a:lnTo>
                  <a:cubicBezTo>
                    <a:pt x="768" y="648"/>
                    <a:pt x="1101" y="815"/>
                    <a:pt x="1501" y="981"/>
                  </a:cubicBezTo>
                  <a:lnTo>
                    <a:pt x="1568" y="981"/>
                  </a:lnTo>
                  <a:cubicBezTo>
                    <a:pt x="1635" y="981"/>
                    <a:pt x="1668" y="948"/>
                    <a:pt x="1702" y="881"/>
                  </a:cubicBezTo>
                  <a:cubicBezTo>
                    <a:pt x="1735" y="815"/>
                    <a:pt x="1702" y="715"/>
                    <a:pt x="1635" y="681"/>
                  </a:cubicBezTo>
                  <a:cubicBezTo>
                    <a:pt x="1235" y="548"/>
                    <a:pt x="901" y="348"/>
                    <a:pt x="534" y="181"/>
                  </a:cubicBezTo>
                  <a:lnTo>
                    <a:pt x="267" y="14"/>
                  </a:lnTo>
                  <a:cubicBezTo>
                    <a:pt x="240" y="5"/>
                    <a:pt x="214" y="1"/>
                    <a:pt x="188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58"/>
            <p:cNvSpPr/>
            <p:nvPr/>
          </p:nvSpPr>
          <p:spPr>
            <a:xfrm>
              <a:off x="2705425" y="3489050"/>
              <a:ext cx="62575" cy="115675"/>
            </a:xfrm>
            <a:custGeom>
              <a:avLst/>
              <a:gdLst/>
              <a:ahLst/>
              <a:cxnLst/>
              <a:rect l="l" t="t" r="r" b="b"/>
              <a:pathLst>
                <a:path w="2503" h="4627" extrusionOk="0">
                  <a:moveTo>
                    <a:pt x="2316" y="1"/>
                  </a:moveTo>
                  <a:cubicBezTo>
                    <a:pt x="2264" y="1"/>
                    <a:pt x="2222" y="17"/>
                    <a:pt x="2203" y="56"/>
                  </a:cubicBezTo>
                  <a:cubicBezTo>
                    <a:pt x="1802" y="757"/>
                    <a:pt x="1435" y="1424"/>
                    <a:pt x="1035" y="2191"/>
                  </a:cubicBezTo>
                  <a:cubicBezTo>
                    <a:pt x="668" y="2992"/>
                    <a:pt x="301" y="3759"/>
                    <a:pt x="34" y="4393"/>
                  </a:cubicBezTo>
                  <a:cubicBezTo>
                    <a:pt x="1" y="4493"/>
                    <a:pt x="34" y="4593"/>
                    <a:pt x="101" y="4626"/>
                  </a:cubicBezTo>
                  <a:lnTo>
                    <a:pt x="168" y="4626"/>
                  </a:lnTo>
                  <a:cubicBezTo>
                    <a:pt x="234" y="4626"/>
                    <a:pt x="301" y="4593"/>
                    <a:pt x="335" y="4526"/>
                  </a:cubicBezTo>
                  <a:cubicBezTo>
                    <a:pt x="601" y="3892"/>
                    <a:pt x="968" y="3058"/>
                    <a:pt x="1335" y="2324"/>
                  </a:cubicBezTo>
                  <a:cubicBezTo>
                    <a:pt x="1702" y="1624"/>
                    <a:pt x="2069" y="923"/>
                    <a:pt x="2469" y="223"/>
                  </a:cubicBezTo>
                  <a:cubicBezTo>
                    <a:pt x="2503" y="156"/>
                    <a:pt x="2503" y="56"/>
                    <a:pt x="2436" y="23"/>
                  </a:cubicBezTo>
                  <a:cubicBezTo>
                    <a:pt x="2395" y="9"/>
                    <a:pt x="2353" y="1"/>
                    <a:pt x="2316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58"/>
            <p:cNvSpPr/>
            <p:nvPr/>
          </p:nvSpPr>
          <p:spPr>
            <a:xfrm>
              <a:off x="2622525" y="3416100"/>
              <a:ext cx="98775" cy="20150"/>
            </a:xfrm>
            <a:custGeom>
              <a:avLst/>
              <a:gdLst/>
              <a:ahLst/>
              <a:cxnLst/>
              <a:rect l="l" t="t" r="r" b="b"/>
              <a:pathLst>
                <a:path w="3951" h="806" extrusionOk="0">
                  <a:moveTo>
                    <a:pt x="421" y="1"/>
                  </a:moveTo>
                  <a:cubicBezTo>
                    <a:pt x="13" y="1"/>
                    <a:pt x="1" y="639"/>
                    <a:pt x="415" y="639"/>
                  </a:cubicBezTo>
                  <a:cubicBezTo>
                    <a:pt x="1449" y="739"/>
                    <a:pt x="2483" y="773"/>
                    <a:pt x="3517" y="806"/>
                  </a:cubicBezTo>
                  <a:cubicBezTo>
                    <a:pt x="3951" y="806"/>
                    <a:pt x="3951" y="172"/>
                    <a:pt x="3517" y="172"/>
                  </a:cubicBezTo>
                  <a:cubicBezTo>
                    <a:pt x="2516" y="139"/>
                    <a:pt x="1482" y="105"/>
                    <a:pt x="482" y="5"/>
                  </a:cubicBezTo>
                  <a:cubicBezTo>
                    <a:pt x="460" y="2"/>
                    <a:pt x="440" y="1"/>
                    <a:pt x="421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58"/>
            <p:cNvSpPr/>
            <p:nvPr/>
          </p:nvSpPr>
          <p:spPr>
            <a:xfrm>
              <a:off x="2761300" y="3420075"/>
              <a:ext cx="51750" cy="27850"/>
            </a:xfrm>
            <a:custGeom>
              <a:avLst/>
              <a:gdLst/>
              <a:ahLst/>
              <a:cxnLst/>
              <a:rect l="l" t="t" r="r" b="b"/>
              <a:pathLst>
                <a:path w="2070" h="1114" extrusionOk="0">
                  <a:moveTo>
                    <a:pt x="180" y="1"/>
                  </a:moveTo>
                  <a:cubicBezTo>
                    <a:pt x="122" y="1"/>
                    <a:pt x="59" y="38"/>
                    <a:pt x="34" y="113"/>
                  </a:cubicBezTo>
                  <a:cubicBezTo>
                    <a:pt x="1" y="180"/>
                    <a:pt x="34" y="280"/>
                    <a:pt x="101" y="313"/>
                  </a:cubicBezTo>
                  <a:lnTo>
                    <a:pt x="935" y="714"/>
                  </a:lnTo>
                  <a:cubicBezTo>
                    <a:pt x="1135" y="814"/>
                    <a:pt x="1369" y="914"/>
                    <a:pt x="1602" y="1014"/>
                  </a:cubicBezTo>
                  <a:lnTo>
                    <a:pt x="1802" y="1114"/>
                  </a:lnTo>
                  <a:lnTo>
                    <a:pt x="1869" y="1114"/>
                  </a:lnTo>
                  <a:cubicBezTo>
                    <a:pt x="1936" y="1114"/>
                    <a:pt x="2002" y="1081"/>
                    <a:pt x="2002" y="1014"/>
                  </a:cubicBezTo>
                  <a:cubicBezTo>
                    <a:pt x="2069" y="947"/>
                    <a:pt x="2002" y="847"/>
                    <a:pt x="1936" y="814"/>
                  </a:cubicBezTo>
                  <a:lnTo>
                    <a:pt x="1702" y="714"/>
                  </a:lnTo>
                  <a:cubicBezTo>
                    <a:pt x="1502" y="614"/>
                    <a:pt x="1268" y="547"/>
                    <a:pt x="1068" y="447"/>
                  </a:cubicBezTo>
                  <a:lnTo>
                    <a:pt x="234" y="13"/>
                  </a:lnTo>
                  <a:cubicBezTo>
                    <a:pt x="218" y="5"/>
                    <a:pt x="199" y="1"/>
                    <a:pt x="180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58"/>
            <p:cNvSpPr/>
            <p:nvPr/>
          </p:nvSpPr>
          <p:spPr>
            <a:xfrm>
              <a:off x="2813850" y="3561200"/>
              <a:ext cx="50250" cy="25175"/>
            </a:xfrm>
            <a:custGeom>
              <a:avLst/>
              <a:gdLst/>
              <a:ahLst/>
              <a:cxnLst/>
              <a:rect l="l" t="t" r="r" b="b"/>
              <a:pathLst>
                <a:path w="2010" h="1007" extrusionOk="0">
                  <a:moveTo>
                    <a:pt x="368" y="1"/>
                  </a:moveTo>
                  <a:cubicBezTo>
                    <a:pt x="298" y="1"/>
                    <a:pt x="229" y="26"/>
                    <a:pt x="167" y="72"/>
                  </a:cubicBezTo>
                  <a:cubicBezTo>
                    <a:pt x="0" y="172"/>
                    <a:pt x="0" y="372"/>
                    <a:pt x="100" y="506"/>
                  </a:cubicBezTo>
                  <a:cubicBezTo>
                    <a:pt x="367" y="806"/>
                    <a:pt x="734" y="1006"/>
                    <a:pt x="1135" y="1006"/>
                  </a:cubicBezTo>
                  <a:cubicBezTo>
                    <a:pt x="1301" y="1006"/>
                    <a:pt x="1501" y="939"/>
                    <a:pt x="1668" y="873"/>
                  </a:cubicBezTo>
                  <a:cubicBezTo>
                    <a:pt x="2010" y="702"/>
                    <a:pt x="1817" y="264"/>
                    <a:pt x="1525" y="264"/>
                  </a:cubicBezTo>
                  <a:cubicBezTo>
                    <a:pt x="1475" y="264"/>
                    <a:pt x="1422" y="276"/>
                    <a:pt x="1368" y="306"/>
                  </a:cubicBezTo>
                  <a:cubicBezTo>
                    <a:pt x="1286" y="347"/>
                    <a:pt x="1199" y="365"/>
                    <a:pt x="1111" y="365"/>
                  </a:cubicBezTo>
                  <a:cubicBezTo>
                    <a:pt x="913" y="365"/>
                    <a:pt x="717" y="268"/>
                    <a:pt x="601" y="106"/>
                  </a:cubicBezTo>
                  <a:cubicBezTo>
                    <a:pt x="529" y="34"/>
                    <a:pt x="448" y="1"/>
                    <a:pt x="368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58"/>
            <p:cNvSpPr/>
            <p:nvPr/>
          </p:nvSpPr>
          <p:spPr>
            <a:xfrm>
              <a:off x="2878900" y="3324900"/>
              <a:ext cx="59125" cy="42975"/>
            </a:xfrm>
            <a:custGeom>
              <a:avLst/>
              <a:gdLst/>
              <a:ahLst/>
              <a:cxnLst/>
              <a:rect l="l" t="t" r="r" b="b"/>
              <a:pathLst>
                <a:path w="2365" h="1719" extrusionOk="0">
                  <a:moveTo>
                    <a:pt x="1941" y="1"/>
                  </a:moveTo>
                  <a:cubicBezTo>
                    <a:pt x="1908" y="1"/>
                    <a:pt x="1873" y="6"/>
                    <a:pt x="1835" y="17"/>
                  </a:cubicBezTo>
                  <a:cubicBezTo>
                    <a:pt x="1101" y="184"/>
                    <a:pt x="467" y="618"/>
                    <a:pt x="67" y="1252"/>
                  </a:cubicBezTo>
                  <a:cubicBezTo>
                    <a:pt x="0" y="1385"/>
                    <a:pt x="34" y="1585"/>
                    <a:pt x="200" y="1652"/>
                  </a:cubicBezTo>
                  <a:cubicBezTo>
                    <a:pt x="234" y="1685"/>
                    <a:pt x="300" y="1719"/>
                    <a:pt x="367" y="1719"/>
                  </a:cubicBezTo>
                  <a:cubicBezTo>
                    <a:pt x="467" y="1719"/>
                    <a:pt x="567" y="1652"/>
                    <a:pt x="634" y="1552"/>
                  </a:cubicBezTo>
                  <a:cubicBezTo>
                    <a:pt x="934" y="1085"/>
                    <a:pt x="1401" y="751"/>
                    <a:pt x="1968" y="618"/>
                  </a:cubicBezTo>
                  <a:cubicBezTo>
                    <a:pt x="2364" y="587"/>
                    <a:pt x="2287" y="1"/>
                    <a:pt x="1941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58"/>
            <p:cNvSpPr/>
            <p:nvPr/>
          </p:nvSpPr>
          <p:spPr>
            <a:xfrm>
              <a:off x="2884725" y="3196875"/>
              <a:ext cx="60800" cy="38400"/>
            </a:xfrm>
            <a:custGeom>
              <a:avLst/>
              <a:gdLst/>
              <a:ahLst/>
              <a:cxnLst/>
              <a:rect l="l" t="t" r="r" b="b"/>
              <a:pathLst>
                <a:path w="2432" h="1536" extrusionOk="0">
                  <a:moveTo>
                    <a:pt x="1989" y="1"/>
                  </a:moveTo>
                  <a:cubicBezTo>
                    <a:pt x="1931" y="1"/>
                    <a:pt x="1867" y="21"/>
                    <a:pt x="1802" y="68"/>
                  </a:cubicBezTo>
                  <a:cubicBezTo>
                    <a:pt x="1268" y="368"/>
                    <a:pt x="768" y="635"/>
                    <a:pt x="268" y="969"/>
                  </a:cubicBezTo>
                  <a:cubicBezTo>
                    <a:pt x="1" y="1136"/>
                    <a:pt x="101" y="1536"/>
                    <a:pt x="434" y="1536"/>
                  </a:cubicBezTo>
                  <a:cubicBezTo>
                    <a:pt x="468" y="1536"/>
                    <a:pt x="534" y="1536"/>
                    <a:pt x="601" y="1502"/>
                  </a:cubicBezTo>
                  <a:cubicBezTo>
                    <a:pt x="1102" y="1169"/>
                    <a:pt x="1602" y="869"/>
                    <a:pt x="2102" y="602"/>
                  </a:cubicBezTo>
                  <a:cubicBezTo>
                    <a:pt x="2432" y="437"/>
                    <a:pt x="2264" y="1"/>
                    <a:pt x="1989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58"/>
            <p:cNvSpPr/>
            <p:nvPr/>
          </p:nvSpPr>
          <p:spPr>
            <a:xfrm>
              <a:off x="2870550" y="2875000"/>
              <a:ext cx="98425" cy="69250"/>
            </a:xfrm>
            <a:custGeom>
              <a:avLst/>
              <a:gdLst/>
              <a:ahLst/>
              <a:cxnLst/>
              <a:rect l="l" t="t" r="r" b="b"/>
              <a:pathLst>
                <a:path w="3937" h="2770" extrusionOk="0">
                  <a:moveTo>
                    <a:pt x="468" y="1"/>
                  </a:moveTo>
                  <a:cubicBezTo>
                    <a:pt x="201" y="1"/>
                    <a:pt x="1" y="201"/>
                    <a:pt x="1" y="468"/>
                  </a:cubicBezTo>
                  <a:cubicBezTo>
                    <a:pt x="1" y="734"/>
                    <a:pt x="201" y="935"/>
                    <a:pt x="468" y="935"/>
                  </a:cubicBezTo>
                  <a:cubicBezTo>
                    <a:pt x="1535" y="968"/>
                    <a:pt x="2502" y="1535"/>
                    <a:pt x="3003" y="2469"/>
                  </a:cubicBezTo>
                  <a:cubicBezTo>
                    <a:pt x="3070" y="2636"/>
                    <a:pt x="3236" y="2769"/>
                    <a:pt x="3403" y="2769"/>
                  </a:cubicBezTo>
                  <a:cubicBezTo>
                    <a:pt x="3470" y="2769"/>
                    <a:pt x="3537" y="2736"/>
                    <a:pt x="3603" y="2702"/>
                  </a:cubicBezTo>
                  <a:cubicBezTo>
                    <a:pt x="3837" y="2602"/>
                    <a:pt x="3937" y="2336"/>
                    <a:pt x="3837" y="2069"/>
                  </a:cubicBezTo>
                  <a:cubicBezTo>
                    <a:pt x="3170" y="834"/>
                    <a:pt x="1902" y="34"/>
                    <a:pt x="468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58"/>
            <p:cNvSpPr/>
            <p:nvPr/>
          </p:nvSpPr>
          <p:spPr>
            <a:xfrm>
              <a:off x="3014000" y="3210400"/>
              <a:ext cx="57550" cy="62400"/>
            </a:xfrm>
            <a:custGeom>
              <a:avLst/>
              <a:gdLst/>
              <a:ahLst/>
              <a:cxnLst/>
              <a:rect l="l" t="t" r="r" b="b"/>
              <a:pathLst>
                <a:path w="2302" h="2496" extrusionOk="0">
                  <a:moveTo>
                    <a:pt x="1628" y="0"/>
                  </a:moveTo>
                  <a:cubicBezTo>
                    <a:pt x="1499" y="0"/>
                    <a:pt x="1368" y="57"/>
                    <a:pt x="1268" y="194"/>
                  </a:cubicBezTo>
                  <a:cubicBezTo>
                    <a:pt x="867" y="695"/>
                    <a:pt x="500" y="1228"/>
                    <a:pt x="134" y="1762"/>
                  </a:cubicBezTo>
                  <a:cubicBezTo>
                    <a:pt x="0" y="1962"/>
                    <a:pt x="33" y="2262"/>
                    <a:pt x="267" y="2396"/>
                  </a:cubicBezTo>
                  <a:cubicBezTo>
                    <a:pt x="334" y="2463"/>
                    <a:pt x="434" y="2496"/>
                    <a:pt x="534" y="2496"/>
                  </a:cubicBezTo>
                  <a:cubicBezTo>
                    <a:pt x="667" y="2496"/>
                    <a:pt x="834" y="2396"/>
                    <a:pt x="901" y="2296"/>
                  </a:cubicBezTo>
                  <a:cubicBezTo>
                    <a:pt x="1268" y="1762"/>
                    <a:pt x="1635" y="1262"/>
                    <a:pt x="2035" y="761"/>
                  </a:cubicBezTo>
                  <a:cubicBezTo>
                    <a:pt x="2301" y="398"/>
                    <a:pt x="1970" y="0"/>
                    <a:pt x="1628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58"/>
            <p:cNvSpPr/>
            <p:nvPr/>
          </p:nvSpPr>
          <p:spPr>
            <a:xfrm>
              <a:off x="2964800" y="3442750"/>
              <a:ext cx="76725" cy="26875"/>
            </a:xfrm>
            <a:custGeom>
              <a:avLst/>
              <a:gdLst/>
              <a:ahLst/>
              <a:cxnLst/>
              <a:rect l="l" t="t" r="r" b="b"/>
              <a:pathLst>
                <a:path w="3069" h="1075" extrusionOk="0">
                  <a:moveTo>
                    <a:pt x="1734" y="0"/>
                  </a:moveTo>
                  <a:cubicBezTo>
                    <a:pt x="1679" y="0"/>
                    <a:pt x="1623" y="3"/>
                    <a:pt x="1568" y="7"/>
                  </a:cubicBezTo>
                  <a:cubicBezTo>
                    <a:pt x="1067" y="40"/>
                    <a:pt x="634" y="207"/>
                    <a:pt x="234" y="507"/>
                  </a:cubicBezTo>
                  <a:cubicBezTo>
                    <a:pt x="0" y="707"/>
                    <a:pt x="133" y="1074"/>
                    <a:pt x="434" y="1074"/>
                  </a:cubicBezTo>
                  <a:cubicBezTo>
                    <a:pt x="500" y="1074"/>
                    <a:pt x="567" y="1041"/>
                    <a:pt x="634" y="1007"/>
                  </a:cubicBezTo>
                  <a:cubicBezTo>
                    <a:pt x="934" y="774"/>
                    <a:pt x="1268" y="641"/>
                    <a:pt x="1601" y="641"/>
                  </a:cubicBezTo>
                  <a:cubicBezTo>
                    <a:pt x="1687" y="623"/>
                    <a:pt x="1774" y="615"/>
                    <a:pt x="1859" y="615"/>
                  </a:cubicBezTo>
                  <a:cubicBezTo>
                    <a:pt x="2105" y="615"/>
                    <a:pt x="2346" y="684"/>
                    <a:pt x="2569" y="807"/>
                  </a:cubicBezTo>
                  <a:cubicBezTo>
                    <a:pt x="2613" y="830"/>
                    <a:pt x="2665" y="841"/>
                    <a:pt x="2717" y="841"/>
                  </a:cubicBezTo>
                  <a:cubicBezTo>
                    <a:pt x="2821" y="841"/>
                    <a:pt x="2924" y="796"/>
                    <a:pt x="2969" y="707"/>
                  </a:cubicBezTo>
                  <a:cubicBezTo>
                    <a:pt x="3069" y="540"/>
                    <a:pt x="3002" y="374"/>
                    <a:pt x="2869" y="274"/>
                  </a:cubicBezTo>
                  <a:cubicBezTo>
                    <a:pt x="2519" y="99"/>
                    <a:pt x="2119" y="0"/>
                    <a:pt x="1734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58"/>
            <p:cNvSpPr/>
            <p:nvPr/>
          </p:nvSpPr>
          <p:spPr>
            <a:xfrm>
              <a:off x="2916025" y="3596625"/>
              <a:ext cx="25450" cy="67300"/>
            </a:xfrm>
            <a:custGeom>
              <a:avLst/>
              <a:gdLst/>
              <a:ahLst/>
              <a:cxnLst/>
              <a:rect l="l" t="t" r="r" b="b"/>
              <a:pathLst>
                <a:path w="1018" h="2692" extrusionOk="0">
                  <a:moveTo>
                    <a:pt x="444" y="1"/>
                  </a:moveTo>
                  <a:cubicBezTo>
                    <a:pt x="231" y="1"/>
                    <a:pt x="1" y="201"/>
                    <a:pt x="150" y="456"/>
                  </a:cubicBezTo>
                  <a:cubicBezTo>
                    <a:pt x="383" y="1057"/>
                    <a:pt x="383" y="1691"/>
                    <a:pt x="216" y="2325"/>
                  </a:cubicBezTo>
                  <a:cubicBezTo>
                    <a:pt x="150" y="2458"/>
                    <a:pt x="216" y="2658"/>
                    <a:pt x="383" y="2691"/>
                  </a:cubicBezTo>
                  <a:lnTo>
                    <a:pt x="483" y="2691"/>
                  </a:lnTo>
                  <a:cubicBezTo>
                    <a:pt x="617" y="2691"/>
                    <a:pt x="750" y="2625"/>
                    <a:pt x="784" y="2491"/>
                  </a:cubicBezTo>
                  <a:cubicBezTo>
                    <a:pt x="1017" y="1757"/>
                    <a:pt x="1017" y="957"/>
                    <a:pt x="717" y="223"/>
                  </a:cubicBezTo>
                  <a:cubicBezTo>
                    <a:pt x="681" y="66"/>
                    <a:pt x="565" y="1"/>
                    <a:pt x="444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58"/>
            <p:cNvSpPr/>
            <p:nvPr/>
          </p:nvSpPr>
          <p:spPr>
            <a:xfrm>
              <a:off x="2988150" y="3783975"/>
              <a:ext cx="80900" cy="22550"/>
            </a:xfrm>
            <a:custGeom>
              <a:avLst/>
              <a:gdLst/>
              <a:ahLst/>
              <a:cxnLst/>
              <a:rect l="l" t="t" r="r" b="b"/>
              <a:pathLst>
                <a:path w="3236" h="902" extrusionOk="0">
                  <a:moveTo>
                    <a:pt x="100" y="1"/>
                  </a:moveTo>
                  <a:lnTo>
                    <a:pt x="0" y="635"/>
                  </a:lnTo>
                  <a:cubicBezTo>
                    <a:pt x="467" y="701"/>
                    <a:pt x="967" y="735"/>
                    <a:pt x="1434" y="801"/>
                  </a:cubicBezTo>
                  <a:lnTo>
                    <a:pt x="2035" y="835"/>
                  </a:lnTo>
                  <a:cubicBezTo>
                    <a:pt x="2435" y="868"/>
                    <a:pt x="2802" y="902"/>
                    <a:pt x="3202" y="902"/>
                  </a:cubicBezTo>
                  <a:lnTo>
                    <a:pt x="3236" y="301"/>
                  </a:lnTo>
                  <a:cubicBezTo>
                    <a:pt x="2835" y="268"/>
                    <a:pt x="2468" y="234"/>
                    <a:pt x="2102" y="201"/>
                  </a:cubicBezTo>
                  <a:lnTo>
                    <a:pt x="1501" y="168"/>
                  </a:lnTo>
                  <a:cubicBezTo>
                    <a:pt x="1034" y="134"/>
                    <a:pt x="567" y="68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58"/>
            <p:cNvSpPr/>
            <p:nvPr/>
          </p:nvSpPr>
          <p:spPr>
            <a:xfrm>
              <a:off x="3110075" y="3740675"/>
              <a:ext cx="59875" cy="95875"/>
            </a:xfrm>
            <a:custGeom>
              <a:avLst/>
              <a:gdLst/>
              <a:ahLst/>
              <a:cxnLst/>
              <a:rect l="l" t="t" r="r" b="b"/>
              <a:pathLst>
                <a:path w="2395" h="3835" extrusionOk="0">
                  <a:moveTo>
                    <a:pt x="438" y="0"/>
                  </a:moveTo>
                  <a:cubicBezTo>
                    <a:pt x="207" y="0"/>
                    <a:pt x="1" y="258"/>
                    <a:pt x="193" y="499"/>
                  </a:cubicBezTo>
                  <a:cubicBezTo>
                    <a:pt x="527" y="966"/>
                    <a:pt x="827" y="1466"/>
                    <a:pt x="1094" y="2000"/>
                  </a:cubicBezTo>
                  <a:cubicBezTo>
                    <a:pt x="1361" y="2500"/>
                    <a:pt x="1594" y="3067"/>
                    <a:pt x="1761" y="3634"/>
                  </a:cubicBezTo>
                  <a:cubicBezTo>
                    <a:pt x="1794" y="3734"/>
                    <a:pt x="1928" y="3834"/>
                    <a:pt x="2061" y="3834"/>
                  </a:cubicBezTo>
                  <a:lnTo>
                    <a:pt x="2161" y="3834"/>
                  </a:lnTo>
                  <a:cubicBezTo>
                    <a:pt x="2295" y="3768"/>
                    <a:pt x="2395" y="3601"/>
                    <a:pt x="2362" y="3434"/>
                  </a:cubicBezTo>
                  <a:cubicBezTo>
                    <a:pt x="2161" y="2834"/>
                    <a:pt x="1961" y="2267"/>
                    <a:pt x="1661" y="1700"/>
                  </a:cubicBezTo>
                  <a:cubicBezTo>
                    <a:pt x="1361" y="1166"/>
                    <a:pt x="1061" y="632"/>
                    <a:pt x="694" y="132"/>
                  </a:cubicBezTo>
                  <a:cubicBezTo>
                    <a:pt x="619" y="39"/>
                    <a:pt x="527" y="0"/>
                    <a:pt x="438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58"/>
            <p:cNvSpPr/>
            <p:nvPr/>
          </p:nvSpPr>
          <p:spPr>
            <a:xfrm>
              <a:off x="3046225" y="3899875"/>
              <a:ext cx="136150" cy="41750"/>
            </a:xfrm>
            <a:custGeom>
              <a:avLst/>
              <a:gdLst/>
              <a:ahLst/>
              <a:cxnLst/>
              <a:rect l="l" t="t" r="r" b="b"/>
              <a:pathLst>
                <a:path w="5446" h="1670" extrusionOk="0">
                  <a:moveTo>
                    <a:pt x="4798" y="1"/>
                  </a:moveTo>
                  <a:cubicBezTo>
                    <a:pt x="4738" y="1"/>
                    <a:pt x="4677" y="21"/>
                    <a:pt x="4615" y="68"/>
                  </a:cubicBezTo>
                  <a:cubicBezTo>
                    <a:pt x="3645" y="488"/>
                    <a:pt x="2613" y="722"/>
                    <a:pt x="1568" y="722"/>
                  </a:cubicBezTo>
                  <a:cubicBezTo>
                    <a:pt x="1284" y="722"/>
                    <a:pt x="998" y="704"/>
                    <a:pt x="713" y="669"/>
                  </a:cubicBezTo>
                  <a:cubicBezTo>
                    <a:pt x="692" y="666"/>
                    <a:pt x="672" y="665"/>
                    <a:pt x="652" y="665"/>
                  </a:cubicBezTo>
                  <a:cubicBezTo>
                    <a:pt x="104" y="665"/>
                    <a:pt x="0" y="1538"/>
                    <a:pt x="612" y="1603"/>
                  </a:cubicBezTo>
                  <a:cubicBezTo>
                    <a:pt x="946" y="1636"/>
                    <a:pt x="1246" y="1636"/>
                    <a:pt x="1580" y="1669"/>
                  </a:cubicBezTo>
                  <a:cubicBezTo>
                    <a:pt x="2781" y="1636"/>
                    <a:pt x="3948" y="1403"/>
                    <a:pt x="5016" y="902"/>
                  </a:cubicBezTo>
                  <a:cubicBezTo>
                    <a:pt x="5445" y="759"/>
                    <a:pt x="5162" y="1"/>
                    <a:pt x="4798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58"/>
            <p:cNvSpPr/>
            <p:nvPr/>
          </p:nvSpPr>
          <p:spPr>
            <a:xfrm>
              <a:off x="2949775" y="3841500"/>
              <a:ext cx="42275" cy="19225"/>
            </a:xfrm>
            <a:custGeom>
              <a:avLst/>
              <a:gdLst/>
              <a:ahLst/>
              <a:cxnLst/>
              <a:rect l="l" t="t" r="r" b="b"/>
              <a:pathLst>
                <a:path w="1691" h="769" extrusionOk="0">
                  <a:moveTo>
                    <a:pt x="1235" y="0"/>
                  </a:moveTo>
                  <a:cubicBezTo>
                    <a:pt x="1224" y="0"/>
                    <a:pt x="1213" y="1"/>
                    <a:pt x="1201" y="2"/>
                  </a:cubicBezTo>
                  <a:lnTo>
                    <a:pt x="267" y="168"/>
                  </a:lnTo>
                  <a:cubicBezTo>
                    <a:pt x="101" y="202"/>
                    <a:pt x="1" y="335"/>
                    <a:pt x="34" y="535"/>
                  </a:cubicBezTo>
                  <a:cubicBezTo>
                    <a:pt x="34" y="669"/>
                    <a:pt x="167" y="769"/>
                    <a:pt x="334" y="769"/>
                  </a:cubicBezTo>
                  <a:lnTo>
                    <a:pt x="368" y="769"/>
                  </a:lnTo>
                  <a:lnTo>
                    <a:pt x="1302" y="635"/>
                  </a:lnTo>
                  <a:cubicBezTo>
                    <a:pt x="1690" y="538"/>
                    <a:pt x="1607" y="0"/>
                    <a:pt x="123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58"/>
            <p:cNvSpPr/>
            <p:nvPr/>
          </p:nvSpPr>
          <p:spPr>
            <a:xfrm>
              <a:off x="3220800" y="3918675"/>
              <a:ext cx="77800" cy="67975"/>
            </a:xfrm>
            <a:custGeom>
              <a:avLst/>
              <a:gdLst/>
              <a:ahLst/>
              <a:cxnLst/>
              <a:rect l="l" t="t" r="r" b="b"/>
              <a:pathLst>
                <a:path w="3112" h="2719" extrusionOk="0">
                  <a:moveTo>
                    <a:pt x="2673" y="0"/>
                  </a:moveTo>
                  <a:cubicBezTo>
                    <a:pt x="2605" y="0"/>
                    <a:pt x="2535" y="25"/>
                    <a:pt x="2469" y="83"/>
                  </a:cubicBezTo>
                  <a:cubicBezTo>
                    <a:pt x="1802" y="751"/>
                    <a:pt x="1035" y="1451"/>
                    <a:pt x="201" y="2185"/>
                  </a:cubicBezTo>
                  <a:cubicBezTo>
                    <a:pt x="1" y="2385"/>
                    <a:pt x="134" y="2719"/>
                    <a:pt x="401" y="2719"/>
                  </a:cubicBezTo>
                  <a:cubicBezTo>
                    <a:pt x="501" y="2719"/>
                    <a:pt x="568" y="2685"/>
                    <a:pt x="634" y="2619"/>
                  </a:cubicBezTo>
                  <a:cubicBezTo>
                    <a:pt x="1468" y="1885"/>
                    <a:pt x="2236" y="1218"/>
                    <a:pt x="2903" y="550"/>
                  </a:cubicBezTo>
                  <a:cubicBezTo>
                    <a:pt x="3111" y="316"/>
                    <a:pt x="2913" y="0"/>
                    <a:pt x="2673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58"/>
            <p:cNvSpPr/>
            <p:nvPr/>
          </p:nvSpPr>
          <p:spPr>
            <a:xfrm>
              <a:off x="3207450" y="3861550"/>
              <a:ext cx="53400" cy="24200"/>
            </a:xfrm>
            <a:custGeom>
              <a:avLst/>
              <a:gdLst/>
              <a:ahLst/>
              <a:cxnLst/>
              <a:rect l="l" t="t" r="r" b="b"/>
              <a:pathLst>
                <a:path w="2136" h="968" extrusionOk="0">
                  <a:moveTo>
                    <a:pt x="401" y="0"/>
                  </a:moveTo>
                  <a:lnTo>
                    <a:pt x="1" y="434"/>
                  </a:lnTo>
                  <a:cubicBezTo>
                    <a:pt x="335" y="767"/>
                    <a:pt x="802" y="967"/>
                    <a:pt x="1302" y="967"/>
                  </a:cubicBezTo>
                  <a:cubicBezTo>
                    <a:pt x="1602" y="967"/>
                    <a:pt x="1902" y="901"/>
                    <a:pt x="2136" y="734"/>
                  </a:cubicBezTo>
                  <a:lnTo>
                    <a:pt x="1802" y="200"/>
                  </a:lnTo>
                  <a:cubicBezTo>
                    <a:pt x="1621" y="291"/>
                    <a:pt x="1424" y="336"/>
                    <a:pt x="1230" y="336"/>
                  </a:cubicBezTo>
                  <a:cubicBezTo>
                    <a:pt x="924" y="336"/>
                    <a:pt x="625" y="224"/>
                    <a:pt x="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58"/>
            <p:cNvSpPr/>
            <p:nvPr/>
          </p:nvSpPr>
          <p:spPr>
            <a:xfrm>
              <a:off x="3241650" y="3709675"/>
              <a:ext cx="66550" cy="29300"/>
            </a:xfrm>
            <a:custGeom>
              <a:avLst/>
              <a:gdLst/>
              <a:ahLst/>
              <a:cxnLst/>
              <a:rect l="l" t="t" r="r" b="b"/>
              <a:pathLst>
                <a:path w="2662" h="1172" extrusionOk="0">
                  <a:moveTo>
                    <a:pt x="1826" y="0"/>
                  </a:moveTo>
                  <a:cubicBezTo>
                    <a:pt x="1235" y="0"/>
                    <a:pt x="668" y="231"/>
                    <a:pt x="234" y="638"/>
                  </a:cubicBezTo>
                  <a:cubicBezTo>
                    <a:pt x="1" y="805"/>
                    <a:pt x="134" y="1172"/>
                    <a:pt x="434" y="1172"/>
                  </a:cubicBezTo>
                  <a:cubicBezTo>
                    <a:pt x="501" y="1172"/>
                    <a:pt x="568" y="1138"/>
                    <a:pt x="634" y="1105"/>
                  </a:cubicBezTo>
                  <a:cubicBezTo>
                    <a:pt x="977" y="791"/>
                    <a:pt x="1442" y="623"/>
                    <a:pt x="1903" y="623"/>
                  </a:cubicBezTo>
                  <a:cubicBezTo>
                    <a:pt x="1981" y="623"/>
                    <a:pt x="2058" y="628"/>
                    <a:pt x="2135" y="638"/>
                  </a:cubicBezTo>
                  <a:cubicBezTo>
                    <a:pt x="2173" y="649"/>
                    <a:pt x="2208" y="655"/>
                    <a:pt x="2241" y="655"/>
                  </a:cubicBezTo>
                  <a:cubicBezTo>
                    <a:pt x="2588" y="655"/>
                    <a:pt x="2662" y="68"/>
                    <a:pt x="2236" y="37"/>
                  </a:cubicBezTo>
                  <a:cubicBezTo>
                    <a:pt x="2099" y="13"/>
                    <a:pt x="1962" y="0"/>
                    <a:pt x="1826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58"/>
            <p:cNvSpPr/>
            <p:nvPr/>
          </p:nvSpPr>
          <p:spPr>
            <a:xfrm>
              <a:off x="3054025" y="3626800"/>
              <a:ext cx="45050" cy="75475"/>
            </a:xfrm>
            <a:custGeom>
              <a:avLst/>
              <a:gdLst/>
              <a:ahLst/>
              <a:cxnLst/>
              <a:rect l="l" t="t" r="r" b="b"/>
              <a:pathLst>
                <a:path w="1802" h="3019" extrusionOk="0">
                  <a:moveTo>
                    <a:pt x="1618" y="0"/>
                  </a:moveTo>
                  <a:cubicBezTo>
                    <a:pt x="1576" y="0"/>
                    <a:pt x="1535" y="17"/>
                    <a:pt x="1501" y="50"/>
                  </a:cubicBezTo>
                  <a:cubicBezTo>
                    <a:pt x="801" y="817"/>
                    <a:pt x="267" y="1785"/>
                    <a:pt x="34" y="2819"/>
                  </a:cubicBezTo>
                  <a:cubicBezTo>
                    <a:pt x="0" y="2885"/>
                    <a:pt x="67" y="2986"/>
                    <a:pt x="134" y="3019"/>
                  </a:cubicBezTo>
                  <a:lnTo>
                    <a:pt x="167" y="3019"/>
                  </a:lnTo>
                  <a:cubicBezTo>
                    <a:pt x="234" y="2986"/>
                    <a:pt x="300" y="2952"/>
                    <a:pt x="300" y="2885"/>
                  </a:cubicBezTo>
                  <a:cubicBezTo>
                    <a:pt x="567" y="1918"/>
                    <a:pt x="1034" y="1017"/>
                    <a:pt x="1735" y="250"/>
                  </a:cubicBezTo>
                  <a:cubicBezTo>
                    <a:pt x="1802" y="217"/>
                    <a:pt x="1802" y="117"/>
                    <a:pt x="1735" y="50"/>
                  </a:cubicBezTo>
                  <a:cubicBezTo>
                    <a:pt x="1701" y="17"/>
                    <a:pt x="1660" y="0"/>
                    <a:pt x="1618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58"/>
            <p:cNvSpPr/>
            <p:nvPr/>
          </p:nvSpPr>
          <p:spPr>
            <a:xfrm>
              <a:off x="3228875" y="3766975"/>
              <a:ext cx="31975" cy="69575"/>
            </a:xfrm>
            <a:custGeom>
              <a:avLst/>
              <a:gdLst/>
              <a:ahLst/>
              <a:cxnLst/>
              <a:rect l="l" t="t" r="r" b="b"/>
              <a:pathLst>
                <a:path w="1279" h="2783" extrusionOk="0">
                  <a:moveTo>
                    <a:pt x="381" y="0"/>
                  </a:moveTo>
                  <a:cubicBezTo>
                    <a:pt x="193" y="0"/>
                    <a:pt x="0" y="162"/>
                    <a:pt x="78" y="414"/>
                  </a:cubicBezTo>
                  <a:cubicBezTo>
                    <a:pt x="245" y="1115"/>
                    <a:pt x="445" y="1848"/>
                    <a:pt x="645" y="2549"/>
                  </a:cubicBezTo>
                  <a:cubicBezTo>
                    <a:pt x="678" y="2682"/>
                    <a:pt x="812" y="2782"/>
                    <a:pt x="945" y="2782"/>
                  </a:cubicBezTo>
                  <a:lnTo>
                    <a:pt x="1045" y="2749"/>
                  </a:lnTo>
                  <a:cubicBezTo>
                    <a:pt x="1212" y="2716"/>
                    <a:pt x="1279" y="2549"/>
                    <a:pt x="1245" y="2382"/>
                  </a:cubicBezTo>
                  <a:cubicBezTo>
                    <a:pt x="1045" y="1682"/>
                    <a:pt x="879" y="948"/>
                    <a:pt x="678" y="281"/>
                  </a:cubicBezTo>
                  <a:cubicBezTo>
                    <a:pt x="650" y="85"/>
                    <a:pt x="517" y="0"/>
                    <a:pt x="381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58"/>
            <p:cNvSpPr/>
            <p:nvPr/>
          </p:nvSpPr>
          <p:spPr>
            <a:xfrm>
              <a:off x="3393100" y="3842450"/>
              <a:ext cx="39550" cy="85825"/>
            </a:xfrm>
            <a:custGeom>
              <a:avLst/>
              <a:gdLst/>
              <a:ahLst/>
              <a:cxnLst/>
              <a:rect l="l" t="t" r="r" b="b"/>
              <a:pathLst>
                <a:path w="1582" h="3433" extrusionOk="0">
                  <a:moveTo>
                    <a:pt x="388" y="1"/>
                  </a:moveTo>
                  <a:cubicBezTo>
                    <a:pt x="196" y="1"/>
                    <a:pt x="0" y="157"/>
                    <a:pt x="80" y="397"/>
                  </a:cubicBezTo>
                  <a:cubicBezTo>
                    <a:pt x="347" y="1331"/>
                    <a:pt x="614" y="2299"/>
                    <a:pt x="914" y="3233"/>
                  </a:cubicBezTo>
                  <a:cubicBezTo>
                    <a:pt x="948" y="3333"/>
                    <a:pt x="1081" y="3433"/>
                    <a:pt x="1214" y="3433"/>
                  </a:cubicBezTo>
                  <a:lnTo>
                    <a:pt x="1315" y="3433"/>
                  </a:lnTo>
                  <a:cubicBezTo>
                    <a:pt x="1481" y="3399"/>
                    <a:pt x="1581" y="3199"/>
                    <a:pt x="1515" y="3032"/>
                  </a:cubicBezTo>
                  <a:cubicBezTo>
                    <a:pt x="1214" y="2098"/>
                    <a:pt x="948" y="1164"/>
                    <a:pt x="681" y="230"/>
                  </a:cubicBezTo>
                  <a:cubicBezTo>
                    <a:pt x="641" y="70"/>
                    <a:pt x="515" y="1"/>
                    <a:pt x="388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58"/>
            <p:cNvSpPr/>
            <p:nvPr/>
          </p:nvSpPr>
          <p:spPr>
            <a:xfrm>
              <a:off x="3309200" y="4044850"/>
              <a:ext cx="119225" cy="53550"/>
            </a:xfrm>
            <a:custGeom>
              <a:avLst/>
              <a:gdLst/>
              <a:ahLst/>
              <a:cxnLst/>
              <a:rect l="l" t="t" r="r" b="b"/>
              <a:pathLst>
                <a:path w="4769" h="2142" extrusionOk="0">
                  <a:moveTo>
                    <a:pt x="4543" y="0"/>
                  </a:moveTo>
                  <a:cubicBezTo>
                    <a:pt x="4509" y="0"/>
                    <a:pt x="4472" y="12"/>
                    <a:pt x="4437" y="40"/>
                  </a:cubicBezTo>
                  <a:cubicBezTo>
                    <a:pt x="3203" y="1007"/>
                    <a:pt x="1735" y="1608"/>
                    <a:pt x="201" y="1841"/>
                  </a:cubicBezTo>
                  <a:cubicBezTo>
                    <a:pt x="1" y="1841"/>
                    <a:pt x="34" y="2142"/>
                    <a:pt x="234" y="2142"/>
                  </a:cubicBezTo>
                  <a:lnTo>
                    <a:pt x="267" y="2142"/>
                  </a:lnTo>
                  <a:cubicBezTo>
                    <a:pt x="1835" y="1908"/>
                    <a:pt x="3370" y="1274"/>
                    <a:pt x="4637" y="274"/>
                  </a:cubicBezTo>
                  <a:cubicBezTo>
                    <a:pt x="4769" y="168"/>
                    <a:pt x="4672" y="0"/>
                    <a:pt x="4543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58"/>
            <p:cNvSpPr/>
            <p:nvPr/>
          </p:nvSpPr>
          <p:spPr>
            <a:xfrm>
              <a:off x="3298350" y="3924925"/>
              <a:ext cx="44225" cy="70900"/>
            </a:xfrm>
            <a:custGeom>
              <a:avLst/>
              <a:gdLst/>
              <a:ahLst/>
              <a:cxnLst/>
              <a:rect l="l" t="t" r="r" b="b"/>
              <a:pathLst>
                <a:path w="1769" h="2836" extrusionOk="0">
                  <a:moveTo>
                    <a:pt x="134" y="0"/>
                  </a:moveTo>
                  <a:cubicBezTo>
                    <a:pt x="68" y="0"/>
                    <a:pt x="1" y="67"/>
                    <a:pt x="1" y="167"/>
                  </a:cubicBezTo>
                  <a:cubicBezTo>
                    <a:pt x="68" y="1201"/>
                    <a:pt x="601" y="2168"/>
                    <a:pt x="1469" y="2802"/>
                  </a:cubicBezTo>
                  <a:cubicBezTo>
                    <a:pt x="1502" y="2802"/>
                    <a:pt x="1535" y="2836"/>
                    <a:pt x="1569" y="2836"/>
                  </a:cubicBezTo>
                  <a:cubicBezTo>
                    <a:pt x="1702" y="2836"/>
                    <a:pt x="1769" y="2635"/>
                    <a:pt x="1669" y="2535"/>
                  </a:cubicBezTo>
                  <a:cubicBezTo>
                    <a:pt x="868" y="2002"/>
                    <a:pt x="368" y="1101"/>
                    <a:pt x="301" y="134"/>
                  </a:cubicBezTo>
                  <a:cubicBezTo>
                    <a:pt x="301" y="67"/>
                    <a:pt x="234" y="0"/>
                    <a:pt x="134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58"/>
            <p:cNvSpPr/>
            <p:nvPr/>
          </p:nvSpPr>
          <p:spPr>
            <a:xfrm>
              <a:off x="3423450" y="3955350"/>
              <a:ext cx="94250" cy="40475"/>
            </a:xfrm>
            <a:custGeom>
              <a:avLst/>
              <a:gdLst/>
              <a:ahLst/>
              <a:cxnLst/>
              <a:rect l="l" t="t" r="r" b="b"/>
              <a:pathLst>
                <a:path w="3770" h="1619" extrusionOk="0">
                  <a:moveTo>
                    <a:pt x="3586" y="1"/>
                  </a:moveTo>
                  <a:cubicBezTo>
                    <a:pt x="3545" y="1"/>
                    <a:pt x="3503" y="17"/>
                    <a:pt x="3470" y="51"/>
                  </a:cubicBezTo>
                  <a:cubicBezTo>
                    <a:pt x="2660" y="860"/>
                    <a:pt x="1561" y="1292"/>
                    <a:pt x="415" y="1292"/>
                  </a:cubicBezTo>
                  <a:cubicBezTo>
                    <a:pt x="332" y="1292"/>
                    <a:pt x="250" y="1289"/>
                    <a:pt x="167" y="1285"/>
                  </a:cubicBezTo>
                  <a:cubicBezTo>
                    <a:pt x="101" y="1285"/>
                    <a:pt x="34" y="1352"/>
                    <a:pt x="0" y="1452"/>
                  </a:cubicBezTo>
                  <a:cubicBezTo>
                    <a:pt x="0" y="1519"/>
                    <a:pt x="67" y="1585"/>
                    <a:pt x="167" y="1619"/>
                  </a:cubicBezTo>
                  <a:lnTo>
                    <a:pt x="434" y="1619"/>
                  </a:lnTo>
                  <a:cubicBezTo>
                    <a:pt x="1635" y="1619"/>
                    <a:pt x="2836" y="1118"/>
                    <a:pt x="3703" y="251"/>
                  </a:cubicBezTo>
                  <a:cubicBezTo>
                    <a:pt x="3770" y="218"/>
                    <a:pt x="3770" y="118"/>
                    <a:pt x="3703" y="51"/>
                  </a:cubicBezTo>
                  <a:cubicBezTo>
                    <a:pt x="3670" y="17"/>
                    <a:pt x="3628" y="1"/>
                    <a:pt x="3586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58"/>
            <p:cNvSpPr/>
            <p:nvPr/>
          </p:nvSpPr>
          <p:spPr>
            <a:xfrm>
              <a:off x="3311700" y="3774975"/>
              <a:ext cx="41850" cy="80750"/>
            </a:xfrm>
            <a:custGeom>
              <a:avLst/>
              <a:gdLst/>
              <a:ahLst/>
              <a:cxnLst/>
              <a:rect l="l" t="t" r="r" b="b"/>
              <a:pathLst>
                <a:path w="1674" h="3230" extrusionOk="0">
                  <a:moveTo>
                    <a:pt x="1252" y="1"/>
                  </a:moveTo>
                  <a:cubicBezTo>
                    <a:pt x="1157" y="1"/>
                    <a:pt x="1063" y="47"/>
                    <a:pt x="1001" y="161"/>
                  </a:cubicBezTo>
                  <a:cubicBezTo>
                    <a:pt x="501" y="961"/>
                    <a:pt x="167" y="1895"/>
                    <a:pt x="34" y="2863"/>
                  </a:cubicBezTo>
                  <a:cubicBezTo>
                    <a:pt x="1" y="3029"/>
                    <a:pt x="134" y="3196"/>
                    <a:pt x="301" y="3230"/>
                  </a:cubicBezTo>
                  <a:lnTo>
                    <a:pt x="334" y="3230"/>
                  </a:lnTo>
                  <a:cubicBezTo>
                    <a:pt x="501" y="3196"/>
                    <a:pt x="634" y="3096"/>
                    <a:pt x="634" y="2963"/>
                  </a:cubicBezTo>
                  <a:cubicBezTo>
                    <a:pt x="768" y="2062"/>
                    <a:pt x="1068" y="1228"/>
                    <a:pt x="1535" y="461"/>
                  </a:cubicBezTo>
                  <a:cubicBezTo>
                    <a:pt x="1673" y="231"/>
                    <a:pt x="1462" y="1"/>
                    <a:pt x="1252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58"/>
            <p:cNvSpPr/>
            <p:nvPr/>
          </p:nvSpPr>
          <p:spPr>
            <a:xfrm>
              <a:off x="3094875" y="4000575"/>
              <a:ext cx="68750" cy="24450"/>
            </a:xfrm>
            <a:custGeom>
              <a:avLst/>
              <a:gdLst/>
              <a:ahLst/>
              <a:cxnLst/>
              <a:rect l="l" t="t" r="r" b="b"/>
              <a:pathLst>
                <a:path w="2750" h="978" extrusionOk="0">
                  <a:moveTo>
                    <a:pt x="2525" y="0"/>
                  </a:moveTo>
                  <a:cubicBezTo>
                    <a:pt x="2508" y="0"/>
                    <a:pt x="2489" y="3"/>
                    <a:pt x="2469" y="10"/>
                  </a:cubicBezTo>
                  <a:cubicBezTo>
                    <a:pt x="1635" y="277"/>
                    <a:pt x="901" y="477"/>
                    <a:pt x="134" y="644"/>
                  </a:cubicBezTo>
                  <a:cubicBezTo>
                    <a:pt x="67" y="677"/>
                    <a:pt x="1" y="744"/>
                    <a:pt x="34" y="844"/>
                  </a:cubicBezTo>
                  <a:cubicBezTo>
                    <a:pt x="34" y="910"/>
                    <a:pt x="101" y="977"/>
                    <a:pt x="168" y="977"/>
                  </a:cubicBezTo>
                  <a:lnTo>
                    <a:pt x="201" y="977"/>
                  </a:lnTo>
                  <a:cubicBezTo>
                    <a:pt x="968" y="777"/>
                    <a:pt x="1702" y="577"/>
                    <a:pt x="2569" y="310"/>
                  </a:cubicBezTo>
                  <a:cubicBezTo>
                    <a:pt x="2750" y="250"/>
                    <a:pt x="2686" y="0"/>
                    <a:pt x="252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58"/>
            <p:cNvSpPr/>
            <p:nvPr/>
          </p:nvSpPr>
          <p:spPr>
            <a:xfrm>
              <a:off x="2944725" y="3850625"/>
              <a:ext cx="139350" cy="36800"/>
            </a:xfrm>
            <a:custGeom>
              <a:avLst/>
              <a:gdLst/>
              <a:ahLst/>
              <a:cxnLst/>
              <a:rect l="l" t="t" r="r" b="b"/>
              <a:pathLst>
                <a:path w="5574" h="1472" extrusionOk="0">
                  <a:moveTo>
                    <a:pt x="209" y="0"/>
                  </a:moveTo>
                  <a:cubicBezTo>
                    <a:pt x="84" y="0"/>
                    <a:pt x="1" y="196"/>
                    <a:pt x="136" y="304"/>
                  </a:cubicBezTo>
                  <a:cubicBezTo>
                    <a:pt x="1337" y="1071"/>
                    <a:pt x="2738" y="1471"/>
                    <a:pt x="4172" y="1471"/>
                  </a:cubicBezTo>
                  <a:cubicBezTo>
                    <a:pt x="4606" y="1471"/>
                    <a:pt x="5006" y="1438"/>
                    <a:pt x="5440" y="1338"/>
                  </a:cubicBezTo>
                  <a:cubicBezTo>
                    <a:pt x="5506" y="1338"/>
                    <a:pt x="5573" y="1238"/>
                    <a:pt x="5540" y="1171"/>
                  </a:cubicBezTo>
                  <a:cubicBezTo>
                    <a:pt x="5540" y="1089"/>
                    <a:pt x="5472" y="1029"/>
                    <a:pt x="5411" y="1029"/>
                  </a:cubicBezTo>
                  <a:cubicBezTo>
                    <a:pt x="5398" y="1029"/>
                    <a:pt x="5385" y="1032"/>
                    <a:pt x="5373" y="1038"/>
                  </a:cubicBezTo>
                  <a:cubicBezTo>
                    <a:pt x="4956" y="1121"/>
                    <a:pt x="4531" y="1163"/>
                    <a:pt x="4110" y="1163"/>
                  </a:cubicBezTo>
                  <a:cubicBezTo>
                    <a:pt x="3688" y="1163"/>
                    <a:pt x="3271" y="1121"/>
                    <a:pt x="2871" y="1038"/>
                  </a:cubicBezTo>
                  <a:cubicBezTo>
                    <a:pt x="1971" y="837"/>
                    <a:pt x="1103" y="504"/>
                    <a:pt x="303" y="37"/>
                  </a:cubicBezTo>
                  <a:cubicBezTo>
                    <a:pt x="271" y="11"/>
                    <a:pt x="239" y="0"/>
                    <a:pt x="209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58"/>
            <p:cNvSpPr/>
            <p:nvPr/>
          </p:nvSpPr>
          <p:spPr>
            <a:xfrm>
              <a:off x="3481875" y="4052350"/>
              <a:ext cx="30000" cy="45225"/>
            </a:xfrm>
            <a:custGeom>
              <a:avLst/>
              <a:gdLst/>
              <a:ahLst/>
              <a:cxnLst/>
              <a:rect l="l" t="t" r="r" b="b"/>
              <a:pathLst>
                <a:path w="1200" h="1809" extrusionOk="0">
                  <a:moveTo>
                    <a:pt x="226" y="0"/>
                  </a:moveTo>
                  <a:cubicBezTo>
                    <a:pt x="97" y="0"/>
                    <a:pt x="0" y="168"/>
                    <a:pt x="132" y="274"/>
                  </a:cubicBezTo>
                  <a:cubicBezTo>
                    <a:pt x="532" y="607"/>
                    <a:pt x="799" y="1108"/>
                    <a:pt x="899" y="1641"/>
                  </a:cubicBezTo>
                  <a:cubicBezTo>
                    <a:pt x="899" y="1741"/>
                    <a:pt x="966" y="1808"/>
                    <a:pt x="1033" y="1808"/>
                  </a:cubicBezTo>
                  <a:lnTo>
                    <a:pt x="1066" y="1808"/>
                  </a:lnTo>
                  <a:cubicBezTo>
                    <a:pt x="1133" y="1775"/>
                    <a:pt x="1199" y="1708"/>
                    <a:pt x="1199" y="1608"/>
                  </a:cubicBezTo>
                  <a:cubicBezTo>
                    <a:pt x="1133" y="1008"/>
                    <a:pt x="799" y="441"/>
                    <a:pt x="332" y="40"/>
                  </a:cubicBezTo>
                  <a:cubicBezTo>
                    <a:pt x="297" y="12"/>
                    <a:pt x="261" y="0"/>
                    <a:pt x="226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58"/>
            <p:cNvSpPr/>
            <p:nvPr/>
          </p:nvSpPr>
          <p:spPr>
            <a:xfrm>
              <a:off x="2948100" y="3926675"/>
              <a:ext cx="22850" cy="44975"/>
            </a:xfrm>
            <a:custGeom>
              <a:avLst/>
              <a:gdLst/>
              <a:ahLst/>
              <a:cxnLst/>
              <a:rect l="l" t="t" r="r" b="b"/>
              <a:pathLst>
                <a:path w="914" h="1799" extrusionOk="0">
                  <a:moveTo>
                    <a:pt x="720" y="0"/>
                  </a:moveTo>
                  <a:cubicBezTo>
                    <a:pt x="692" y="0"/>
                    <a:pt x="663" y="9"/>
                    <a:pt x="635" y="30"/>
                  </a:cubicBezTo>
                  <a:cubicBezTo>
                    <a:pt x="168" y="431"/>
                    <a:pt x="1" y="1098"/>
                    <a:pt x="201" y="1698"/>
                  </a:cubicBezTo>
                  <a:cubicBezTo>
                    <a:pt x="234" y="1765"/>
                    <a:pt x="301" y="1798"/>
                    <a:pt x="368" y="1798"/>
                  </a:cubicBezTo>
                  <a:cubicBezTo>
                    <a:pt x="368" y="1798"/>
                    <a:pt x="401" y="1798"/>
                    <a:pt x="401" y="1765"/>
                  </a:cubicBezTo>
                  <a:cubicBezTo>
                    <a:pt x="501" y="1765"/>
                    <a:pt x="535" y="1665"/>
                    <a:pt x="501" y="1598"/>
                  </a:cubicBezTo>
                  <a:cubicBezTo>
                    <a:pt x="368" y="1098"/>
                    <a:pt x="468" y="597"/>
                    <a:pt x="835" y="264"/>
                  </a:cubicBezTo>
                  <a:cubicBezTo>
                    <a:pt x="914" y="132"/>
                    <a:pt x="826" y="0"/>
                    <a:pt x="72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58"/>
            <p:cNvSpPr/>
            <p:nvPr/>
          </p:nvSpPr>
          <p:spPr>
            <a:xfrm>
              <a:off x="2838875" y="3755000"/>
              <a:ext cx="56725" cy="10875"/>
            </a:xfrm>
            <a:custGeom>
              <a:avLst/>
              <a:gdLst/>
              <a:ahLst/>
              <a:cxnLst/>
              <a:rect l="l" t="t" r="r" b="b"/>
              <a:pathLst>
                <a:path w="2269" h="435" extrusionOk="0">
                  <a:moveTo>
                    <a:pt x="1130" y="1"/>
                  </a:moveTo>
                  <a:cubicBezTo>
                    <a:pt x="801" y="1"/>
                    <a:pt x="467" y="42"/>
                    <a:pt x="134" y="126"/>
                  </a:cubicBezTo>
                  <a:cubicBezTo>
                    <a:pt x="67" y="159"/>
                    <a:pt x="0" y="259"/>
                    <a:pt x="33" y="326"/>
                  </a:cubicBezTo>
                  <a:cubicBezTo>
                    <a:pt x="67" y="393"/>
                    <a:pt x="100" y="426"/>
                    <a:pt x="200" y="426"/>
                  </a:cubicBezTo>
                  <a:lnTo>
                    <a:pt x="234" y="426"/>
                  </a:lnTo>
                  <a:cubicBezTo>
                    <a:pt x="534" y="359"/>
                    <a:pt x="834" y="326"/>
                    <a:pt x="1134" y="326"/>
                  </a:cubicBezTo>
                  <a:cubicBezTo>
                    <a:pt x="1434" y="326"/>
                    <a:pt x="1735" y="359"/>
                    <a:pt x="2035" y="426"/>
                  </a:cubicBezTo>
                  <a:cubicBezTo>
                    <a:pt x="2053" y="432"/>
                    <a:pt x="2070" y="435"/>
                    <a:pt x="2087" y="435"/>
                  </a:cubicBezTo>
                  <a:cubicBezTo>
                    <a:pt x="2158" y="435"/>
                    <a:pt x="2208" y="380"/>
                    <a:pt x="2235" y="326"/>
                  </a:cubicBezTo>
                  <a:cubicBezTo>
                    <a:pt x="2268" y="226"/>
                    <a:pt x="2202" y="159"/>
                    <a:pt x="2102" y="126"/>
                  </a:cubicBezTo>
                  <a:cubicBezTo>
                    <a:pt x="1785" y="42"/>
                    <a:pt x="1459" y="1"/>
                    <a:pt x="1130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58"/>
            <p:cNvSpPr/>
            <p:nvPr/>
          </p:nvSpPr>
          <p:spPr>
            <a:xfrm>
              <a:off x="2943900" y="3657150"/>
              <a:ext cx="70125" cy="110175"/>
            </a:xfrm>
            <a:custGeom>
              <a:avLst/>
              <a:gdLst/>
              <a:ahLst/>
              <a:cxnLst/>
              <a:rect l="l" t="t" r="r" b="b"/>
              <a:pathLst>
                <a:path w="2805" h="4407" extrusionOk="0">
                  <a:moveTo>
                    <a:pt x="263" y="0"/>
                  </a:moveTo>
                  <a:cubicBezTo>
                    <a:pt x="149" y="0"/>
                    <a:pt x="1" y="190"/>
                    <a:pt x="136" y="270"/>
                  </a:cubicBezTo>
                  <a:cubicBezTo>
                    <a:pt x="1270" y="1371"/>
                    <a:pt x="2070" y="2772"/>
                    <a:pt x="2471" y="4307"/>
                  </a:cubicBezTo>
                  <a:cubicBezTo>
                    <a:pt x="2504" y="4340"/>
                    <a:pt x="2571" y="4407"/>
                    <a:pt x="2637" y="4407"/>
                  </a:cubicBezTo>
                  <a:lnTo>
                    <a:pt x="2671" y="4407"/>
                  </a:lnTo>
                  <a:cubicBezTo>
                    <a:pt x="2737" y="4407"/>
                    <a:pt x="2804" y="4307"/>
                    <a:pt x="2771" y="4207"/>
                  </a:cubicBezTo>
                  <a:cubicBezTo>
                    <a:pt x="2370" y="2639"/>
                    <a:pt x="1503" y="1204"/>
                    <a:pt x="336" y="37"/>
                  </a:cubicBezTo>
                  <a:cubicBezTo>
                    <a:pt x="316" y="11"/>
                    <a:pt x="291" y="0"/>
                    <a:pt x="263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58"/>
            <p:cNvSpPr/>
            <p:nvPr/>
          </p:nvSpPr>
          <p:spPr>
            <a:xfrm>
              <a:off x="3350900" y="3242775"/>
              <a:ext cx="65900" cy="105925"/>
            </a:xfrm>
            <a:custGeom>
              <a:avLst/>
              <a:gdLst/>
              <a:ahLst/>
              <a:cxnLst/>
              <a:rect l="l" t="t" r="r" b="b"/>
              <a:pathLst>
                <a:path w="2636" h="4237" extrusionOk="0">
                  <a:moveTo>
                    <a:pt x="201" y="0"/>
                  </a:moveTo>
                  <a:lnTo>
                    <a:pt x="0" y="234"/>
                  </a:lnTo>
                  <a:cubicBezTo>
                    <a:pt x="1135" y="1301"/>
                    <a:pt x="1935" y="2702"/>
                    <a:pt x="2335" y="4236"/>
                  </a:cubicBezTo>
                  <a:lnTo>
                    <a:pt x="2636" y="4170"/>
                  </a:lnTo>
                  <a:cubicBezTo>
                    <a:pt x="2202" y="2569"/>
                    <a:pt x="1368" y="1134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58"/>
            <p:cNvSpPr/>
            <p:nvPr/>
          </p:nvSpPr>
          <p:spPr>
            <a:xfrm>
              <a:off x="3531850" y="3906850"/>
              <a:ext cx="42750" cy="28925"/>
            </a:xfrm>
            <a:custGeom>
              <a:avLst/>
              <a:gdLst/>
              <a:ahLst/>
              <a:cxnLst/>
              <a:rect l="l" t="t" r="r" b="b"/>
              <a:pathLst>
                <a:path w="1710" h="1157" extrusionOk="0">
                  <a:moveTo>
                    <a:pt x="1477" y="1"/>
                  </a:moveTo>
                  <a:cubicBezTo>
                    <a:pt x="1453" y="1"/>
                    <a:pt x="1427" y="7"/>
                    <a:pt x="1402" y="23"/>
                  </a:cubicBezTo>
                  <a:lnTo>
                    <a:pt x="101" y="857"/>
                  </a:lnTo>
                  <a:cubicBezTo>
                    <a:pt x="1" y="957"/>
                    <a:pt x="34" y="1157"/>
                    <a:pt x="201" y="1157"/>
                  </a:cubicBezTo>
                  <a:cubicBezTo>
                    <a:pt x="234" y="1157"/>
                    <a:pt x="268" y="1157"/>
                    <a:pt x="301" y="1124"/>
                  </a:cubicBezTo>
                  <a:lnTo>
                    <a:pt x="1569" y="290"/>
                  </a:lnTo>
                  <a:cubicBezTo>
                    <a:pt x="1710" y="205"/>
                    <a:pt x="1612" y="1"/>
                    <a:pt x="1477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58"/>
            <p:cNvSpPr/>
            <p:nvPr/>
          </p:nvSpPr>
          <p:spPr>
            <a:xfrm>
              <a:off x="3648600" y="4000500"/>
              <a:ext cx="59250" cy="114575"/>
            </a:xfrm>
            <a:custGeom>
              <a:avLst/>
              <a:gdLst/>
              <a:ahLst/>
              <a:cxnLst/>
              <a:rect l="l" t="t" r="r" b="b"/>
              <a:pathLst>
                <a:path w="2370" h="4583" extrusionOk="0">
                  <a:moveTo>
                    <a:pt x="175" y="0"/>
                  </a:moveTo>
                  <a:cubicBezTo>
                    <a:pt x="151" y="0"/>
                    <a:pt x="126" y="4"/>
                    <a:pt x="101" y="13"/>
                  </a:cubicBezTo>
                  <a:cubicBezTo>
                    <a:pt x="34" y="46"/>
                    <a:pt x="1" y="146"/>
                    <a:pt x="34" y="213"/>
                  </a:cubicBezTo>
                  <a:cubicBezTo>
                    <a:pt x="601" y="1547"/>
                    <a:pt x="1235" y="2915"/>
                    <a:pt x="2036" y="4483"/>
                  </a:cubicBezTo>
                  <a:cubicBezTo>
                    <a:pt x="2069" y="4549"/>
                    <a:pt x="2136" y="4583"/>
                    <a:pt x="2202" y="4583"/>
                  </a:cubicBezTo>
                  <a:lnTo>
                    <a:pt x="2269" y="4583"/>
                  </a:lnTo>
                  <a:cubicBezTo>
                    <a:pt x="2336" y="4516"/>
                    <a:pt x="2369" y="4449"/>
                    <a:pt x="2336" y="4349"/>
                  </a:cubicBezTo>
                  <a:cubicBezTo>
                    <a:pt x="1535" y="2781"/>
                    <a:pt x="902" y="1414"/>
                    <a:pt x="334" y="113"/>
                  </a:cubicBezTo>
                  <a:cubicBezTo>
                    <a:pt x="309" y="38"/>
                    <a:pt x="247" y="0"/>
                    <a:pt x="17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58"/>
            <p:cNvSpPr/>
            <p:nvPr/>
          </p:nvSpPr>
          <p:spPr>
            <a:xfrm>
              <a:off x="3524350" y="4006525"/>
              <a:ext cx="60875" cy="78525"/>
            </a:xfrm>
            <a:custGeom>
              <a:avLst/>
              <a:gdLst/>
              <a:ahLst/>
              <a:cxnLst/>
              <a:rect l="l" t="t" r="r" b="b"/>
              <a:pathLst>
                <a:path w="2435" h="3141" extrusionOk="0">
                  <a:moveTo>
                    <a:pt x="2003" y="1"/>
                  </a:moveTo>
                  <a:cubicBezTo>
                    <a:pt x="1914" y="1"/>
                    <a:pt x="1827" y="41"/>
                    <a:pt x="1769" y="139"/>
                  </a:cubicBezTo>
                  <a:cubicBezTo>
                    <a:pt x="1235" y="939"/>
                    <a:pt x="701" y="1773"/>
                    <a:pt x="101" y="2640"/>
                  </a:cubicBezTo>
                  <a:cubicBezTo>
                    <a:pt x="1" y="2807"/>
                    <a:pt x="34" y="2974"/>
                    <a:pt x="167" y="3074"/>
                  </a:cubicBezTo>
                  <a:cubicBezTo>
                    <a:pt x="201" y="3107"/>
                    <a:pt x="268" y="3141"/>
                    <a:pt x="334" y="3141"/>
                  </a:cubicBezTo>
                  <a:cubicBezTo>
                    <a:pt x="434" y="3141"/>
                    <a:pt x="568" y="3074"/>
                    <a:pt x="601" y="2974"/>
                  </a:cubicBezTo>
                  <a:cubicBezTo>
                    <a:pt x="1235" y="2107"/>
                    <a:pt x="1769" y="1273"/>
                    <a:pt x="2269" y="472"/>
                  </a:cubicBezTo>
                  <a:cubicBezTo>
                    <a:pt x="2434" y="236"/>
                    <a:pt x="2216" y="1"/>
                    <a:pt x="2003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58"/>
            <p:cNvSpPr/>
            <p:nvPr/>
          </p:nvSpPr>
          <p:spPr>
            <a:xfrm>
              <a:off x="3595250" y="3936275"/>
              <a:ext cx="47550" cy="32875"/>
            </a:xfrm>
            <a:custGeom>
              <a:avLst/>
              <a:gdLst/>
              <a:ahLst/>
              <a:cxnLst/>
              <a:rect l="l" t="t" r="r" b="b"/>
              <a:pathLst>
                <a:path w="1902" h="1315" extrusionOk="0">
                  <a:moveTo>
                    <a:pt x="1727" y="0"/>
                  </a:moveTo>
                  <a:cubicBezTo>
                    <a:pt x="1706" y="0"/>
                    <a:pt x="1686" y="4"/>
                    <a:pt x="1668" y="13"/>
                  </a:cubicBezTo>
                  <a:cubicBezTo>
                    <a:pt x="1168" y="347"/>
                    <a:pt x="667" y="680"/>
                    <a:pt x="100" y="1014"/>
                  </a:cubicBezTo>
                  <a:cubicBezTo>
                    <a:pt x="33" y="1047"/>
                    <a:pt x="0" y="1147"/>
                    <a:pt x="67" y="1247"/>
                  </a:cubicBezTo>
                  <a:cubicBezTo>
                    <a:pt x="67" y="1281"/>
                    <a:pt x="133" y="1314"/>
                    <a:pt x="200" y="1314"/>
                  </a:cubicBezTo>
                  <a:cubicBezTo>
                    <a:pt x="200" y="1314"/>
                    <a:pt x="234" y="1281"/>
                    <a:pt x="267" y="1281"/>
                  </a:cubicBezTo>
                  <a:cubicBezTo>
                    <a:pt x="834" y="947"/>
                    <a:pt x="1334" y="614"/>
                    <a:pt x="1835" y="280"/>
                  </a:cubicBezTo>
                  <a:cubicBezTo>
                    <a:pt x="1901" y="247"/>
                    <a:pt x="1901" y="147"/>
                    <a:pt x="1868" y="80"/>
                  </a:cubicBezTo>
                  <a:cubicBezTo>
                    <a:pt x="1844" y="31"/>
                    <a:pt x="1783" y="0"/>
                    <a:pt x="1727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58"/>
            <p:cNvSpPr/>
            <p:nvPr/>
          </p:nvSpPr>
          <p:spPr>
            <a:xfrm>
              <a:off x="3736175" y="3975325"/>
              <a:ext cx="39325" cy="33850"/>
            </a:xfrm>
            <a:custGeom>
              <a:avLst/>
              <a:gdLst/>
              <a:ahLst/>
              <a:cxnLst/>
              <a:rect l="l" t="t" r="r" b="b"/>
              <a:pathLst>
                <a:path w="1573" h="1354" extrusionOk="0">
                  <a:moveTo>
                    <a:pt x="1216" y="0"/>
                  </a:moveTo>
                  <a:cubicBezTo>
                    <a:pt x="1080" y="0"/>
                    <a:pt x="944" y="80"/>
                    <a:pt x="901" y="253"/>
                  </a:cubicBezTo>
                  <a:cubicBezTo>
                    <a:pt x="834" y="519"/>
                    <a:pt x="601" y="720"/>
                    <a:pt x="301" y="753"/>
                  </a:cubicBezTo>
                  <a:cubicBezTo>
                    <a:pt x="134" y="753"/>
                    <a:pt x="0" y="886"/>
                    <a:pt x="0" y="1086"/>
                  </a:cubicBezTo>
                  <a:cubicBezTo>
                    <a:pt x="0" y="1253"/>
                    <a:pt x="167" y="1353"/>
                    <a:pt x="334" y="1353"/>
                  </a:cubicBezTo>
                  <a:cubicBezTo>
                    <a:pt x="901" y="1353"/>
                    <a:pt x="1401" y="920"/>
                    <a:pt x="1535" y="386"/>
                  </a:cubicBezTo>
                  <a:cubicBezTo>
                    <a:pt x="1573" y="139"/>
                    <a:pt x="1395" y="0"/>
                    <a:pt x="1216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58"/>
            <p:cNvSpPr/>
            <p:nvPr/>
          </p:nvSpPr>
          <p:spPr>
            <a:xfrm>
              <a:off x="3595250" y="3773325"/>
              <a:ext cx="25875" cy="62400"/>
            </a:xfrm>
            <a:custGeom>
              <a:avLst/>
              <a:gdLst/>
              <a:ahLst/>
              <a:cxnLst/>
              <a:rect l="l" t="t" r="r" b="b"/>
              <a:pathLst>
                <a:path w="1035" h="2496" extrusionOk="0">
                  <a:moveTo>
                    <a:pt x="549" y="0"/>
                  </a:moveTo>
                  <a:cubicBezTo>
                    <a:pt x="439" y="0"/>
                    <a:pt x="328" y="59"/>
                    <a:pt x="267" y="193"/>
                  </a:cubicBezTo>
                  <a:cubicBezTo>
                    <a:pt x="0" y="894"/>
                    <a:pt x="33" y="1661"/>
                    <a:pt x="400" y="2328"/>
                  </a:cubicBezTo>
                  <a:cubicBezTo>
                    <a:pt x="434" y="2428"/>
                    <a:pt x="534" y="2495"/>
                    <a:pt x="667" y="2495"/>
                  </a:cubicBezTo>
                  <a:cubicBezTo>
                    <a:pt x="734" y="2495"/>
                    <a:pt x="767" y="2462"/>
                    <a:pt x="834" y="2462"/>
                  </a:cubicBezTo>
                  <a:cubicBezTo>
                    <a:pt x="967" y="2362"/>
                    <a:pt x="1034" y="2195"/>
                    <a:pt x="967" y="2028"/>
                  </a:cubicBezTo>
                  <a:cubicBezTo>
                    <a:pt x="701" y="1528"/>
                    <a:pt x="667" y="927"/>
                    <a:pt x="867" y="427"/>
                  </a:cubicBezTo>
                  <a:cubicBezTo>
                    <a:pt x="931" y="174"/>
                    <a:pt x="740" y="0"/>
                    <a:pt x="549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58"/>
            <p:cNvSpPr/>
            <p:nvPr/>
          </p:nvSpPr>
          <p:spPr>
            <a:xfrm>
              <a:off x="3485150" y="3700475"/>
              <a:ext cx="18375" cy="60175"/>
            </a:xfrm>
            <a:custGeom>
              <a:avLst/>
              <a:gdLst/>
              <a:ahLst/>
              <a:cxnLst/>
              <a:rect l="l" t="t" r="r" b="b"/>
              <a:pathLst>
                <a:path w="735" h="2407" extrusionOk="0">
                  <a:moveTo>
                    <a:pt x="385" y="0"/>
                  </a:moveTo>
                  <a:cubicBezTo>
                    <a:pt x="369" y="0"/>
                    <a:pt x="352" y="2"/>
                    <a:pt x="334" y="5"/>
                  </a:cubicBezTo>
                  <a:cubicBezTo>
                    <a:pt x="134" y="5"/>
                    <a:pt x="1" y="139"/>
                    <a:pt x="34" y="339"/>
                  </a:cubicBezTo>
                  <a:lnTo>
                    <a:pt x="101" y="2107"/>
                  </a:lnTo>
                  <a:cubicBezTo>
                    <a:pt x="101" y="2273"/>
                    <a:pt x="268" y="2407"/>
                    <a:pt x="435" y="2407"/>
                  </a:cubicBezTo>
                  <a:cubicBezTo>
                    <a:pt x="601" y="2374"/>
                    <a:pt x="735" y="2240"/>
                    <a:pt x="735" y="2073"/>
                  </a:cubicBezTo>
                  <a:lnTo>
                    <a:pt x="635" y="305"/>
                  </a:lnTo>
                  <a:cubicBezTo>
                    <a:pt x="635" y="126"/>
                    <a:pt x="527" y="0"/>
                    <a:pt x="385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58"/>
            <p:cNvSpPr/>
            <p:nvPr/>
          </p:nvSpPr>
          <p:spPr>
            <a:xfrm>
              <a:off x="3165775" y="3552150"/>
              <a:ext cx="100925" cy="70900"/>
            </a:xfrm>
            <a:custGeom>
              <a:avLst/>
              <a:gdLst/>
              <a:ahLst/>
              <a:cxnLst/>
              <a:rect l="l" t="t" r="r" b="b"/>
              <a:pathLst>
                <a:path w="4037" h="2836" extrusionOk="0">
                  <a:moveTo>
                    <a:pt x="3469" y="1"/>
                  </a:moveTo>
                  <a:cubicBezTo>
                    <a:pt x="2035" y="67"/>
                    <a:pt x="767" y="901"/>
                    <a:pt x="134" y="2135"/>
                  </a:cubicBezTo>
                  <a:cubicBezTo>
                    <a:pt x="0" y="2369"/>
                    <a:pt x="100" y="2636"/>
                    <a:pt x="334" y="2769"/>
                  </a:cubicBezTo>
                  <a:cubicBezTo>
                    <a:pt x="400" y="2803"/>
                    <a:pt x="467" y="2803"/>
                    <a:pt x="534" y="2836"/>
                  </a:cubicBezTo>
                  <a:cubicBezTo>
                    <a:pt x="734" y="2836"/>
                    <a:pt x="901" y="2736"/>
                    <a:pt x="967" y="2569"/>
                  </a:cubicBezTo>
                  <a:cubicBezTo>
                    <a:pt x="1434" y="1635"/>
                    <a:pt x="2368" y="1035"/>
                    <a:pt x="3403" y="935"/>
                  </a:cubicBezTo>
                  <a:lnTo>
                    <a:pt x="3469" y="935"/>
                  </a:lnTo>
                  <a:cubicBezTo>
                    <a:pt x="4036" y="901"/>
                    <a:pt x="4036" y="67"/>
                    <a:pt x="3469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58"/>
            <p:cNvSpPr/>
            <p:nvPr/>
          </p:nvSpPr>
          <p:spPr>
            <a:xfrm>
              <a:off x="3558025" y="3599150"/>
              <a:ext cx="53075" cy="68950"/>
            </a:xfrm>
            <a:custGeom>
              <a:avLst/>
              <a:gdLst/>
              <a:ahLst/>
              <a:cxnLst/>
              <a:rect l="l" t="t" r="r" b="b"/>
              <a:pathLst>
                <a:path w="2123" h="2758" extrusionOk="0">
                  <a:moveTo>
                    <a:pt x="639" y="1"/>
                  </a:moveTo>
                  <a:cubicBezTo>
                    <a:pt x="320" y="1"/>
                    <a:pt x="1" y="325"/>
                    <a:pt x="221" y="722"/>
                  </a:cubicBezTo>
                  <a:cubicBezTo>
                    <a:pt x="555" y="1356"/>
                    <a:pt x="889" y="1957"/>
                    <a:pt x="1189" y="2490"/>
                  </a:cubicBezTo>
                  <a:cubicBezTo>
                    <a:pt x="1289" y="2657"/>
                    <a:pt x="1422" y="2757"/>
                    <a:pt x="1622" y="2757"/>
                  </a:cubicBezTo>
                  <a:cubicBezTo>
                    <a:pt x="1689" y="2724"/>
                    <a:pt x="1756" y="2724"/>
                    <a:pt x="1823" y="2691"/>
                  </a:cubicBezTo>
                  <a:cubicBezTo>
                    <a:pt x="2056" y="2557"/>
                    <a:pt x="2123" y="2257"/>
                    <a:pt x="1989" y="2057"/>
                  </a:cubicBezTo>
                  <a:cubicBezTo>
                    <a:pt x="1689" y="1490"/>
                    <a:pt x="1356" y="923"/>
                    <a:pt x="1055" y="289"/>
                  </a:cubicBezTo>
                  <a:cubicBezTo>
                    <a:pt x="965" y="86"/>
                    <a:pt x="802" y="1"/>
                    <a:pt x="639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58"/>
            <p:cNvSpPr/>
            <p:nvPr/>
          </p:nvSpPr>
          <p:spPr>
            <a:xfrm>
              <a:off x="3746175" y="3759975"/>
              <a:ext cx="53875" cy="63225"/>
            </a:xfrm>
            <a:custGeom>
              <a:avLst/>
              <a:gdLst/>
              <a:ahLst/>
              <a:cxnLst/>
              <a:rect l="l" t="t" r="r" b="b"/>
              <a:pathLst>
                <a:path w="2155" h="2529" extrusionOk="0">
                  <a:moveTo>
                    <a:pt x="1726" y="0"/>
                  </a:moveTo>
                  <a:cubicBezTo>
                    <a:pt x="1688" y="0"/>
                    <a:pt x="1646" y="8"/>
                    <a:pt x="1602" y="27"/>
                  </a:cubicBezTo>
                  <a:cubicBezTo>
                    <a:pt x="634" y="327"/>
                    <a:pt x="1" y="1194"/>
                    <a:pt x="1" y="2195"/>
                  </a:cubicBezTo>
                  <a:cubicBezTo>
                    <a:pt x="1" y="2362"/>
                    <a:pt x="134" y="2529"/>
                    <a:pt x="301" y="2529"/>
                  </a:cubicBezTo>
                  <a:cubicBezTo>
                    <a:pt x="501" y="2529"/>
                    <a:pt x="634" y="2362"/>
                    <a:pt x="634" y="2195"/>
                  </a:cubicBezTo>
                  <a:cubicBezTo>
                    <a:pt x="634" y="1495"/>
                    <a:pt x="1101" y="861"/>
                    <a:pt x="1769" y="627"/>
                  </a:cubicBezTo>
                  <a:cubicBezTo>
                    <a:pt x="2154" y="538"/>
                    <a:pt x="2039" y="0"/>
                    <a:pt x="1726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58"/>
            <p:cNvSpPr/>
            <p:nvPr/>
          </p:nvSpPr>
          <p:spPr>
            <a:xfrm>
              <a:off x="3826225" y="3935950"/>
              <a:ext cx="55900" cy="49875"/>
            </a:xfrm>
            <a:custGeom>
              <a:avLst/>
              <a:gdLst/>
              <a:ahLst/>
              <a:cxnLst/>
              <a:rect l="l" t="t" r="r" b="b"/>
              <a:pathLst>
                <a:path w="2236" h="1995" extrusionOk="0">
                  <a:moveTo>
                    <a:pt x="355" y="1"/>
                  </a:moveTo>
                  <a:cubicBezTo>
                    <a:pt x="240" y="1"/>
                    <a:pt x="117" y="69"/>
                    <a:pt x="68" y="193"/>
                  </a:cubicBezTo>
                  <a:cubicBezTo>
                    <a:pt x="1" y="360"/>
                    <a:pt x="68" y="560"/>
                    <a:pt x="234" y="627"/>
                  </a:cubicBezTo>
                  <a:cubicBezTo>
                    <a:pt x="802" y="860"/>
                    <a:pt x="1302" y="1294"/>
                    <a:pt x="1602" y="1828"/>
                  </a:cubicBezTo>
                  <a:cubicBezTo>
                    <a:pt x="1669" y="1928"/>
                    <a:pt x="1769" y="1994"/>
                    <a:pt x="1869" y="1994"/>
                  </a:cubicBezTo>
                  <a:cubicBezTo>
                    <a:pt x="1936" y="1994"/>
                    <a:pt x="1969" y="1961"/>
                    <a:pt x="2036" y="1928"/>
                  </a:cubicBezTo>
                  <a:cubicBezTo>
                    <a:pt x="2169" y="1861"/>
                    <a:pt x="2236" y="1661"/>
                    <a:pt x="2136" y="1527"/>
                  </a:cubicBezTo>
                  <a:cubicBezTo>
                    <a:pt x="1769" y="860"/>
                    <a:pt x="1202" y="326"/>
                    <a:pt x="468" y="26"/>
                  </a:cubicBezTo>
                  <a:cubicBezTo>
                    <a:pt x="434" y="9"/>
                    <a:pt x="395" y="1"/>
                    <a:pt x="355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58"/>
            <p:cNvSpPr/>
            <p:nvPr/>
          </p:nvSpPr>
          <p:spPr>
            <a:xfrm>
              <a:off x="3996350" y="3976000"/>
              <a:ext cx="78425" cy="63200"/>
            </a:xfrm>
            <a:custGeom>
              <a:avLst/>
              <a:gdLst/>
              <a:ahLst/>
              <a:cxnLst/>
              <a:rect l="l" t="t" r="r" b="b"/>
              <a:pathLst>
                <a:path w="3137" h="2528" extrusionOk="0">
                  <a:moveTo>
                    <a:pt x="2748" y="1"/>
                  </a:moveTo>
                  <a:cubicBezTo>
                    <a:pt x="2685" y="1"/>
                    <a:pt x="2622" y="19"/>
                    <a:pt x="2569" y="59"/>
                  </a:cubicBezTo>
                  <a:lnTo>
                    <a:pt x="2336" y="259"/>
                  </a:lnTo>
                  <a:cubicBezTo>
                    <a:pt x="1635" y="826"/>
                    <a:pt x="901" y="1426"/>
                    <a:pt x="168" y="1960"/>
                  </a:cubicBezTo>
                  <a:cubicBezTo>
                    <a:pt x="34" y="2060"/>
                    <a:pt x="1" y="2260"/>
                    <a:pt x="101" y="2394"/>
                  </a:cubicBezTo>
                  <a:cubicBezTo>
                    <a:pt x="168" y="2460"/>
                    <a:pt x="268" y="2527"/>
                    <a:pt x="368" y="2527"/>
                  </a:cubicBezTo>
                  <a:cubicBezTo>
                    <a:pt x="434" y="2527"/>
                    <a:pt x="501" y="2494"/>
                    <a:pt x="535" y="2460"/>
                  </a:cubicBezTo>
                  <a:cubicBezTo>
                    <a:pt x="1302" y="1893"/>
                    <a:pt x="2002" y="1326"/>
                    <a:pt x="2736" y="759"/>
                  </a:cubicBezTo>
                  <a:lnTo>
                    <a:pt x="2970" y="559"/>
                  </a:lnTo>
                  <a:cubicBezTo>
                    <a:pt x="3103" y="426"/>
                    <a:pt x="3136" y="259"/>
                    <a:pt x="3003" y="125"/>
                  </a:cubicBezTo>
                  <a:cubicBezTo>
                    <a:pt x="2942" y="45"/>
                    <a:pt x="2845" y="1"/>
                    <a:pt x="2748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58"/>
            <p:cNvSpPr/>
            <p:nvPr/>
          </p:nvSpPr>
          <p:spPr>
            <a:xfrm>
              <a:off x="4060850" y="3904025"/>
              <a:ext cx="101475" cy="50950"/>
            </a:xfrm>
            <a:custGeom>
              <a:avLst/>
              <a:gdLst/>
              <a:ahLst/>
              <a:cxnLst/>
              <a:rect l="l" t="t" r="r" b="b"/>
              <a:pathLst>
                <a:path w="4059" h="2038" extrusionOk="0">
                  <a:moveTo>
                    <a:pt x="489" y="1"/>
                  </a:moveTo>
                  <a:cubicBezTo>
                    <a:pt x="116" y="1"/>
                    <a:pt x="1" y="539"/>
                    <a:pt x="390" y="636"/>
                  </a:cubicBezTo>
                  <a:cubicBezTo>
                    <a:pt x="1524" y="870"/>
                    <a:pt x="2591" y="1337"/>
                    <a:pt x="3525" y="2004"/>
                  </a:cubicBezTo>
                  <a:cubicBezTo>
                    <a:pt x="3592" y="2037"/>
                    <a:pt x="3659" y="2037"/>
                    <a:pt x="3692" y="2037"/>
                  </a:cubicBezTo>
                  <a:cubicBezTo>
                    <a:pt x="3825" y="2037"/>
                    <a:pt x="3925" y="2004"/>
                    <a:pt x="3959" y="1904"/>
                  </a:cubicBezTo>
                  <a:cubicBezTo>
                    <a:pt x="4059" y="1770"/>
                    <a:pt x="4026" y="1570"/>
                    <a:pt x="3892" y="1470"/>
                  </a:cubicBezTo>
                  <a:cubicBezTo>
                    <a:pt x="2891" y="770"/>
                    <a:pt x="1724" y="269"/>
                    <a:pt x="523" y="2"/>
                  </a:cubicBezTo>
                  <a:cubicBezTo>
                    <a:pt x="512" y="1"/>
                    <a:pt x="500" y="1"/>
                    <a:pt x="489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58"/>
            <p:cNvSpPr/>
            <p:nvPr/>
          </p:nvSpPr>
          <p:spPr>
            <a:xfrm>
              <a:off x="4128950" y="3996800"/>
              <a:ext cx="93425" cy="101600"/>
            </a:xfrm>
            <a:custGeom>
              <a:avLst/>
              <a:gdLst/>
              <a:ahLst/>
              <a:cxnLst/>
              <a:rect l="l" t="t" r="r" b="b"/>
              <a:pathLst>
                <a:path w="3737" h="4064" extrusionOk="0">
                  <a:moveTo>
                    <a:pt x="3163" y="1"/>
                  </a:moveTo>
                  <a:cubicBezTo>
                    <a:pt x="2989" y="1"/>
                    <a:pt x="2839" y="99"/>
                    <a:pt x="2769" y="261"/>
                  </a:cubicBezTo>
                  <a:cubicBezTo>
                    <a:pt x="2202" y="1462"/>
                    <a:pt x="1335" y="2462"/>
                    <a:pt x="267" y="3196"/>
                  </a:cubicBezTo>
                  <a:cubicBezTo>
                    <a:pt x="34" y="3330"/>
                    <a:pt x="1" y="3630"/>
                    <a:pt x="134" y="3830"/>
                  </a:cubicBezTo>
                  <a:cubicBezTo>
                    <a:pt x="234" y="3963"/>
                    <a:pt x="368" y="4064"/>
                    <a:pt x="534" y="4064"/>
                  </a:cubicBezTo>
                  <a:cubicBezTo>
                    <a:pt x="601" y="4030"/>
                    <a:pt x="701" y="3997"/>
                    <a:pt x="801" y="3963"/>
                  </a:cubicBezTo>
                  <a:cubicBezTo>
                    <a:pt x="2002" y="3130"/>
                    <a:pt x="2969" y="1995"/>
                    <a:pt x="3603" y="661"/>
                  </a:cubicBezTo>
                  <a:cubicBezTo>
                    <a:pt x="3737" y="428"/>
                    <a:pt x="3637" y="161"/>
                    <a:pt x="3403" y="61"/>
                  </a:cubicBezTo>
                  <a:cubicBezTo>
                    <a:pt x="3321" y="20"/>
                    <a:pt x="3240" y="1"/>
                    <a:pt x="3163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58"/>
            <p:cNvSpPr/>
            <p:nvPr/>
          </p:nvSpPr>
          <p:spPr>
            <a:xfrm>
              <a:off x="4013875" y="4071725"/>
              <a:ext cx="33175" cy="34175"/>
            </a:xfrm>
            <a:custGeom>
              <a:avLst/>
              <a:gdLst/>
              <a:ahLst/>
              <a:cxnLst/>
              <a:rect l="l" t="t" r="r" b="b"/>
              <a:pathLst>
                <a:path w="1327" h="1367" extrusionOk="0">
                  <a:moveTo>
                    <a:pt x="890" y="1"/>
                  </a:moveTo>
                  <a:cubicBezTo>
                    <a:pt x="801" y="1"/>
                    <a:pt x="709" y="40"/>
                    <a:pt x="634" y="133"/>
                  </a:cubicBezTo>
                  <a:lnTo>
                    <a:pt x="100" y="866"/>
                  </a:lnTo>
                  <a:cubicBezTo>
                    <a:pt x="0" y="1000"/>
                    <a:pt x="34" y="1200"/>
                    <a:pt x="167" y="1300"/>
                  </a:cubicBezTo>
                  <a:cubicBezTo>
                    <a:pt x="234" y="1333"/>
                    <a:pt x="301" y="1333"/>
                    <a:pt x="367" y="1367"/>
                  </a:cubicBezTo>
                  <a:cubicBezTo>
                    <a:pt x="467" y="1333"/>
                    <a:pt x="567" y="1300"/>
                    <a:pt x="601" y="1233"/>
                  </a:cubicBezTo>
                  <a:lnTo>
                    <a:pt x="1134" y="499"/>
                  </a:lnTo>
                  <a:cubicBezTo>
                    <a:pt x="1327" y="259"/>
                    <a:pt x="1120" y="1"/>
                    <a:pt x="890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58"/>
            <p:cNvSpPr/>
            <p:nvPr/>
          </p:nvSpPr>
          <p:spPr>
            <a:xfrm>
              <a:off x="4290725" y="3938975"/>
              <a:ext cx="29225" cy="91050"/>
            </a:xfrm>
            <a:custGeom>
              <a:avLst/>
              <a:gdLst/>
              <a:ahLst/>
              <a:cxnLst/>
              <a:rect l="l" t="t" r="r" b="b"/>
              <a:pathLst>
                <a:path w="1169" h="3642" extrusionOk="0">
                  <a:moveTo>
                    <a:pt x="841" y="0"/>
                  </a:moveTo>
                  <a:cubicBezTo>
                    <a:pt x="675" y="0"/>
                    <a:pt x="564" y="123"/>
                    <a:pt x="535" y="272"/>
                  </a:cubicBezTo>
                  <a:cubicBezTo>
                    <a:pt x="401" y="1373"/>
                    <a:pt x="201" y="2407"/>
                    <a:pt x="34" y="3274"/>
                  </a:cubicBezTo>
                  <a:cubicBezTo>
                    <a:pt x="1" y="3441"/>
                    <a:pt x="134" y="3608"/>
                    <a:pt x="301" y="3641"/>
                  </a:cubicBezTo>
                  <a:lnTo>
                    <a:pt x="334" y="3641"/>
                  </a:lnTo>
                  <a:cubicBezTo>
                    <a:pt x="501" y="3641"/>
                    <a:pt x="635" y="3541"/>
                    <a:pt x="668" y="3408"/>
                  </a:cubicBezTo>
                  <a:cubicBezTo>
                    <a:pt x="835" y="2507"/>
                    <a:pt x="1002" y="1473"/>
                    <a:pt x="1168" y="339"/>
                  </a:cubicBezTo>
                  <a:cubicBezTo>
                    <a:pt x="1168" y="172"/>
                    <a:pt x="1068" y="5"/>
                    <a:pt x="902" y="5"/>
                  </a:cubicBezTo>
                  <a:cubicBezTo>
                    <a:pt x="881" y="2"/>
                    <a:pt x="861" y="0"/>
                    <a:pt x="84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58"/>
            <p:cNvSpPr/>
            <p:nvPr/>
          </p:nvSpPr>
          <p:spPr>
            <a:xfrm>
              <a:off x="4208175" y="3915100"/>
              <a:ext cx="56875" cy="39025"/>
            </a:xfrm>
            <a:custGeom>
              <a:avLst/>
              <a:gdLst/>
              <a:ahLst/>
              <a:cxnLst/>
              <a:rect l="l" t="t" r="r" b="b"/>
              <a:pathLst>
                <a:path w="2275" h="1561" extrusionOk="0">
                  <a:moveTo>
                    <a:pt x="1876" y="0"/>
                  </a:moveTo>
                  <a:cubicBezTo>
                    <a:pt x="1763" y="0"/>
                    <a:pt x="1651" y="58"/>
                    <a:pt x="1602" y="193"/>
                  </a:cubicBezTo>
                  <a:cubicBezTo>
                    <a:pt x="1380" y="636"/>
                    <a:pt x="948" y="929"/>
                    <a:pt x="448" y="929"/>
                  </a:cubicBezTo>
                  <a:cubicBezTo>
                    <a:pt x="421" y="929"/>
                    <a:pt x="395" y="929"/>
                    <a:pt x="367" y="927"/>
                  </a:cubicBezTo>
                  <a:cubicBezTo>
                    <a:pt x="350" y="923"/>
                    <a:pt x="333" y="922"/>
                    <a:pt x="315" y="922"/>
                  </a:cubicBezTo>
                  <a:cubicBezTo>
                    <a:pt x="168" y="922"/>
                    <a:pt x="34" y="1044"/>
                    <a:pt x="34" y="1194"/>
                  </a:cubicBezTo>
                  <a:cubicBezTo>
                    <a:pt x="1" y="1361"/>
                    <a:pt x="134" y="1527"/>
                    <a:pt x="301" y="1561"/>
                  </a:cubicBezTo>
                  <a:lnTo>
                    <a:pt x="501" y="1561"/>
                  </a:lnTo>
                  <a:cubicBezTo>
                    <a:pt x="1235" y="1527"/>
                    <a:pt x="1869" y="1094"/>
                    <a:pt x="2169" y="427"/>
                  </a:cubicBezTo>
                  <a:cubicBezTo>
                    <a:pt x="2274" y="173"/>
                    <a:pt x="2073" y="0"/>
                    <a:pt x="1876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58"/>
            <p:cNvSpPr/>
            <p:nvPr/>
          </p:nvSpPr>
          <p:spPr>
            <a:xfrm>
              <a:off x="4156475" y="3769800"/>
              <a:ext cx="38375" cy="45900"/>
            </a:xfrm>
            <a:custGeom>
              <a:avLst/>
              <a:gdLst/>
              <a:ahLst/>
              <a:cxnLst/>
              <a:rect l="l" t="t" r="r" b="b"/>
              <a:pathLst>
                <a:path w="1535" h="1836" extrusionOk="0">
                  <a:moveTo>
                    <a:pt x="1201" y="1"/>
                  </a:moveTo>
                  <a:cubicBezTo>
                    <a:pt x="567" y="368"/>
                    <a:pt x="134" y="1002"/>
                    <a:pt x="0" y="1735"/>
                  </a:cubicBezTo>
                  <a:lnTo>
                    <a:pt x="601" y="1835"/>
                  </a:lnTo>
                  <a:cubicBezTo>
                    <a:pt x="701" y="1268"/>
                    <a:pt x="1034" y="801"/>
                    <a:pt x="1535" y="535"/>
                  </a:cubicBezTo>
                  <a:lnTo>
                    <a:pt x="12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58"/>
            <p:cNvSpPr/>
            <p:nvPr/>
          </p:nvSpPr>
          <p:spPr>
            <a:xfrm>
              <a:off x="3968000" y="3841525"/>
              <a:ext cx="27550" cy="75925"/>
            </a:xfrm>
            <a:custGeom>
              <a:avLst/>
              <a:gdLst/>
              <a:ahLst/>
              <a:cxnLst/>
              <a:rect l="l" t="t" r="r" b="b"/>
              <a:pathLst>
                <a:path w="1102" h="3037" extrusionOk="0">
                  <a:moveTo>
                    <a:pt x="1" y="1"/>
                  </a:moveTo>
                  <a:cubicBezTo>
                    <a:pt x="1" y="1068"/>
                    <a:pt x="301" y="2102"/>
                    <a:pt x="835" y="3036"/>
                  </a:cubicBezTo>
                  <a:lnTo>
                    <a:pt x="1101" y="2869"/>
                  </a:lnTo>
                  <a:cubicBezTo>
                    <a:pt x="601" y="2002"/>
                    <a:pt x="334" y="1001"/>
                    <a:pt x="3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58"/>
            <p:cNvSpPr/>
            <p:nvPr/>
          </p:nvSpPr>
          <p:spPr>
            <a:xfrm>
              <a:off x="4171475" y="3850075"/>
              <a:ext cx="60900" cy="48175"/>
            </a:xfrm>
            <a:custGeom>
              <a:avLst/>
              <a:gdLst/>
              <a:ahLst/>
              <a:cxnLst/>
              <a:rect l="l" t="t" r="r" b="b"/>
              <a:pathLst>
                <a:path w="2436" h="1927" extrusionOk="0">
                  <a:moveTo>
                    <a:pt x="356" y="1"/>
                  </a:moveTo>
                  <a:cubicBezTo>
                    <a:pt x="259" y="1"/>
                    <a:pt x="162" y="45"/>
                    <a:pt x="101" y="126"/>
                  </a:cubicBezTo>
                  <a:cubicBezTo>
                    <a:pt x="1" y="259"/>
                    <a:pt x="1" y="426"/>
                    <a:pt x="134" y="526"/>
                  </a:cubicBezTo>
                  <a:cubicBezTo>
                    <a:pt x="701" y="993"/>
                    <a:pt x="1302" y="1460"/>
                    <a:pt x="1902" y="1860"/>
                  </a:cubicBezTo>
                  <a:cubicBezTo>
                    <a:pt x="1969" y="1893"/>
                    <a:pt x="2036" y="1927"/>
                    <a:pt x="2102" y="1927"/>
                  </a:cubicBezTo>
                  <a:cubicBezTo>
                    <a:pt x="2202" y="1927"/>
                    <a:pt x="2269" y="1860"/>
                    <a:pt x="2336" y="1793"/>
                  </a:cubicBezTo>
                  <a:cubicBezTo>
                    <a:pt x="2436" y="1660"/>
                    <a:pt x="2403" y="1460"/>
                    <a:pt x="2269" y="1393"/>
                  </a:cubicBezTo>
                  <a:cubicBezTo>
                    <a:pt x="1669" y="959"/>
                    <a:pt x="1068" y="492"/>
                    <a:pt x="535" y="59"/>
                  </a:cubicBezTo>
                  <a:cubicBezTo>
                    <a:pt x="482" y="19"/>
                    <a:pt x="419" y="1"/>
                    <a:pt x="356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58"/>
            <p:cNvSpPr/>
            <p:nvPr/>
          </p:nvSpPr>
          <p:spPr>
            <a:xfrm>
              <a:off x="4346600" y="3807900"/>
              <a:ext cx="79175" cy="57825"/>
            </a:xfrm>
            <a:custGeom>
              <a:avLst/>
              <a:gdLst/>
              <a:ahLst/>
              <a:cxnLst/>
              <a:rect l="l" t="t" r="r" b="b"/>
              <a:pathLst>
                <a:path w="3167" h="2313" extrusionOk="0">
                  <a:moveTo>
                    <a:pt x="332" y="1"/>
                  </a:moveTo>
                  <a:cubicBezTo>
                    <a:pt x="241" y="1"/>
                    <a:pt x="160" y="33"/>
                    <a:pt x="101" y="111"/>
                  </a:cubicBezTo>
                  <a:cubicBezTo>
                    <a:pt x="1" y="245"/>
                    <a:pt x="34" y="445"/>
                    <a:pt x="168" y="545"/>
                  </a:cubicBezTo>
                  <a:cubicBezTo>
                    <a:pt x="935" y="1145"/>
                    <a:pt x="1735" y="1712"/>
                    <a:pt x="2569" y="2280"/>
                  </a:cubicBezTo>
                  <a:cubicBezTo>
                    <a:pt x="2628" y="2280"/>
                    <a:pt x="2687" y="2306"/>
                    <a:pt x="2746" y="2312"/>
                  </a:cubicBezTo>
                  <a:lnTo>
                    <a:pt x="2746" y="2312"/>
                  </a:lnTo>
                  <a:cubicBezTo>
                    <a:pt x="3039" y="2271"/>
                    <a:pt x="3167" y="1910"/>
                    <a:pt x="2903" y="1712"/>
                  </a:cubicBezTo>
                  <a:cubicBezTo>
                    <a:pt x="2102" y="1212"/>
                    <a:pt x="1302" y="645"/>
                    <a:pt x="535" y="45"/>
                  </a:cubicBezTo>
                  <a:cubicBezTo>
                    <a:pt x="465" y="17"/>
                    <a:pt x="396" y="1"/>
                    <a:pt x="332" y="1"/>
                  </a:cubicBezTo>
                  <a:close/>
                  <a:moveTo>
                    <a:pt x="2746" y="2312"/>
                  </a:moveTo>
                  <a:cubicBezTo>
                    <a:pt x="2743" y="2312"/>
                    <a:pt x="2739" y="2313"/>
                    <a:pt x="2736" y="2313"/>
                  </a:cubicBezTo>
                  <a:lnTo>
                    <a:pt x="2769" y="2313"/>
                  </a:lnTo>
                  <a:cubicBezTo>
                    <a:pt x="2762" y="2313"/>
                    <a:pt x="2754" y="2312"/>
                    <a:pt x="2746" y="2312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58"/>
            <p:cNvSpPr/>
            <p:nvPr/>
          </p:nvSpPr>
          <p:spPr>
            <a:xfrm>
              <a:off x="4433325" y="3953575"/>
              <a:ext cx="67725" cy="112300"/>
            </a:xfrm>
            <a:custGeom>
              <a:avLst/>
              <a:gdLst/>
              <a:ahLst/>
              <a:cxnLst/>
              <a:rect l="l" t="t" r="r" b="b"/>
              <a:pathLst>
                <a:path w="2709" h="4492" extrusionOk="0">
                  <a:moveTo>
                    <a:pt x="2532" y="1"/>
                  </a:moveTo>
                  <a:cubicBezTo>
                    <a:pt x="2466" y="1"/>
                    <a:pt x="2397" y="38"/>
                    <a:pt x="2369" y="122"/>
                  </a:cubicBezTo>
                  <a:cubicBezTo>
                    <a:pt x="1969" y="1656"/>
                    <a:pt x="1168" y="3091"/>
                    <a:pt x="68" y="4225"/>
                  </a:cubicBezTo>
                  <a:cubicBezTo>
                    <a:pt x="1" y="4291"/>
                    <a:pt x="1" y="4392"/>
                    <a:pt x="68" y="4425"/>
                  </a:cubicBezTo>
                  <a:cubicBezTo>
                    <a:pt x="68" y="4458"/>
                    <a:pt x="134" y="4492"/>
                    <a:pt x="168" y="4492"/>
                  </a:cubicBezTo>
                  <a:cubicBezTo>
                    <a:pt x="201" y="4492"/>
                    <a:pt x="234" y="4458"/>
                    <a:pt x="301" y="4425"/>
                  </a:cubicBezTo>
                  <a:cubicBezTo>
                    <a:pt x="1435" y="3257"/>
                    <a:pt x="2269" y="1790"/>
                    <a:pt x="2670" y="189"/>
                  </a:cubicBezTo>
                  <a:cubicBezTo>
                    <a:pt x="2708" y="72"/>
                    <a:pt x="2623" y="1"/>
                    <a:pt x="2532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58"/>
            <p:cNvSpPr/>
            <p:nvPr/>
          </p:nvSpPr>
          <p:spPr>
            <a:xfrm>
              <a:off x="4319925" y="3934500"/>
              <a:ext cx="75900" cy="36350"/>
            </a:xfrm>
            <a:custGeom>
              <a:avLst/>
              <a:gdLst/>
              <a:ahLst/>
              <a:cxnLst/>
              <a:rect l="l" t="t" r="r" b="b"/>
              <a:pathLst>
                <a:path w="3036" h="1454" extrusionOk="0">
                  <a:moveTo>
                    <a:pt x="184" y="1"/>
                  </a:moveTo>
                  <a:cubicBezTo>
                    <a:pt x="142" y="1"/>
                    <a:pt x="100" y="18"/>
                    <a:pt x="67" y="51"/>
                  </a:cubicBezTo>
                  <a:cubicBezTo>
                    <a:pt x="0" y="118"/>
                    <a:pt x="0" y="218"/>
                    <a:pt x="67" y="251"/>
                  </a:cubicBezTo>
                  <a:cubicBezTo>
                    <a:pt x="743" y="1023"/>
                    <a:pt x="1728" y="1454"/>
                    <a:pt x="2725" y="1454"/>
                  </a:cubicBezTo>
                  <a:cubicBezTo>
                    <a:pt x="2762" y="1454"/>
                    <a:pt x="2799" y="1453"/>
                    <a:pt x="2836" y="1452"/>
                  </a:cubicBezTo>
                  <a:lnTo>
                    <a:pt x="2869" y="1452"/>
                  </a:lnTo>
                  <a:cubicBezTo>
                    <a:pt x="2936" y="1452"/>
                    <a:pt x="3036" y="1352"/>
                    <a:pt x="3003" y="1285"/>
                  </a:cubicBezTo>
                  <a:cubicBezTo>
                    <a:pt x="3036" y="1185"/>
                    <a:pt x="2936" y="1118"/>
                    <a:pt x="2869" y="1118"/>
                  </a:cubicBezTo>
                  <a:lnTo>
                    <a:pt x="2836" y="1118"/>
                  </a:lnTo>
                  <a:cubicBezTo>
                    <a:pt x="2798" y="1120"/>
                    <a:pt x="2761" y="1120"/>
                    <a:pt x="2724" y="1120"/>
                  </a:cubicBezTo>
                  <a:cubicBezTo>
                    <a:pt x="1797" y="1120"/>
                    <a:pt x="910" y="724"/>
                    <a:pt x="301" y="51"/>
                  </a:cubicBezTo>
                  <a:cubicBezTo>
                    <a:pt x="267" y="18"/>
                    <a:pt x="226" y="1"/>
                    <a:pt x="18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58"/>
            <p:cNvSpPr/>
            <p:nvPr/>
          </p:nvSpPr>
          <p:spPr>
            <a:xfrm>
              <a:off x="4459200" y="3824850"/>
              <a:ext cx="55875" cy="88425"/>
            </a:xfrm>
            <a:custGeom>
              <a:avLst/>
              <a:gdLst/>
              <a:ahLst/>
              <a:cxnLst/>
              <a:rect l="l" t="t" r="r" b="b"/>
              <a:pathLst>
                <a:path w="2235" h="3537" extrusionOk="0">
                  <a:moveTo>
                    <a:pt x="2102" y="0"/>
                  </a:moveTo>
                  <a:cubicBezTo>
                    <a:pt x="2001" y="0"/>
                    <a:pt x="1935" y="67"/>
                    <a:pt x="1935" y="167"/>
                  </a:cubicBezTo>
                  <a:cubicBezTo>
                    <a:pt x="1801" y="1401"/>
                    <a:pt x="1134" y="2536"/>
                    <a:pt x="100" y="3269"/>
                  </a:cubicBezTo>
                  <a:cubicBezTo>
                    <a:pt x="33" y="3336"/>
                    <a:pt x="0" y="3403"/>
                    <a:pt x="67" y="3503"/>
                  </a:cubicBezTo>
                  <a:cubicBezTo>
                    <a:pt x="100" y="3536"/>
                    <a:pt x="133" y="3536"/>
                    <a:pt x="200" y="3536"/>
                  </a:cubicBezTo>
                  <a:cubicBezTo>
                    <a:pt x="234" y="3536"/>
                    <a:pt x="267" y="3536"/>
                    <a:pt x="267" y="3503"/>
                  </a:cubicBezTo>
                  <a:cubicBezTo>
                    <a:pt x="1401" y="2736"/>
                    <a:pt x="2102" y="1535"/>
                    <a:pt x="2235" y="167"/>
                  </a:cubicBezTo>
                  <a:cubicBezTo>
                    <a:pt x="2235" y="100"/>
                    <a:pt x="2168" y="0"/>
                    <a:pt x="2102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58"/>
            <p:cNvSpPr/>
            <p:nvPr/>
          </p:nvSpPr>
          <p:spPr>
            <a:xfrm>
              <a:off x="4259050" y="37906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301" y="1"/>
                  </a:moveTo>
                  <a:cubicBezTo>
                    <a:pt x="134" y="34"/>
                    <a:pt x="0" y="201"/>
                    <a:pt x="34" y="368"/>
                  </a:cubicBezTo>
                  <a:cubicBezTo>
                    <a:pt x="134" y="1335"/>
                    <a:pt x="434" y="2269"/>
                    <a:pt x="934" y="3103"/>
                  </a:cubicBezTo>
                  <a:cubicBezTo>
                    <a:pt x="968" y="3203"/>
                    <a:pt x="1068" y="3270"/>
                    <a:pt x="1201" y="3270"/>
                  </a:cubicBezTo>
                  <a:cubicBezTo>
                    <a:pt x="1268" y="3270"/>
                    <a:pt x="1301" y="3236"/>
                    <a:pt x="1368" y="3203"/>
                  </a:cubicBezTo>
                  <a:cubicBezTo>
                    <a:pt x="1501" y="3136"/>
                    <a:pt x="1568" y="2936"/>
                    <a:pt x="1468" y="2803"/>
                  </a:cubicBezTo>
                  <a:cubicBezTo>
                    <a:pt x="1034" y="2036"/>
                    <a:pt x="734" y="1168"/>
                    <a:pt x="634" y="301"/>
                  </a:cubicBezTo>
                  <a:cubicBezTo>
                    <a:pt x="634" y="1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58"/>
            <p:cNvSpPr/>
            <p:nvPr/>
          </p:nvSpPr>
          <p:spPr>
            <a:xfrm>
              <a:off x="4389975" y="3748625"/>
              <a:ext cx="64225" cy="37875"/>
            </a:xfrm>
            <a:custGeom>
              <a:avLst/>
              <a:gdLst/>
              <a:ahLst/>
              <a:cxnLst/>
              <a:rect l="l" t="t" r="r" b="b"/>
              <a:pathLst>
                <a:path w="2569" h="1515" extrusionOk="0">
                  <a:moveTo>
                    <a:pt x="343" y="0"/>
                  </a:moveTo>
                  <a:cubicBezTo>
                    <a:pt x="234" y="0"/>
                    <a:pt x="135" y="67"/>
                    <a:pt x="67" y="181"/>
                  </a:cubicBezTo>
                  <a:cubicBezTo>
                    <a:pt x="0" y="314"/>
                    <a:pt x="67" y="514"/>
                    <a:pt x="201" y="581"/>
                  </a:cubicBezTo>
                  <a:cubicBezTo>
                    <a:pt x="801" y="881"/>
                    <a:pt x="1401" y="1181"/>
                    <a:pt x="2002" y="1482"/>
                  </a:cubicBezTo>
                  <a:lnTo>
                    <a:pt x="2135" y="1482"/>
                  </a:lnTo>
                  <a:lnTo>
                    <a:pt x="2135" y="1515"/>
                  </a:lnTo>
                  <a:cubicBezTo>
                    <a:pt x="2469" y="1482"/>
                    <a:pt x="2569" y="1048"/>
                    <a:pt x="2269" y="915"/>
                  </a:cubicBezTo>
                  <a:cubicBezTo>
                    <a:pt x="1668" y="614"/>
                    <a:pt x="1068" y="347"/>
                    <a:pt x="501" y="47"/>
                  </a:cubicBezTo>
                  <a:cubicBezTo>
                    <a:pt x="447" y="15"/>
                    <a:pt x="394" y="0"/>
                    <a:pt x="343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58"/>
            <p:cNvSpPr/>
            <p:nvPr/>
          </p:nvSpPr>
          <p:spPr>
            <a:xfrm>
              <a:off x="4219850" y="4083650"/>
              <a:ext cx="43400" cy="56450"/>
            </a:xfrm>
            <a:custGeom>
              <a:avLst/>
              <a:gdLst/>
              <a:ahLst/>
              <a:cxnLst/>
              <a:rect l="l" t="t" r="r" b="b"/>
              <a:pathLst>
                <a:path w="1736" h="2258" extrusionOk="0">
                  <a:moveTo>
                    <a:pt x="1559" y="1"/>
                  </a:moveTo>
                  <a:cubicBezTo>
                    <a:pt x="1513" y="1"/>
                    <a:pt x="1474" y="17"/>
                    <a:pt x="1435" y="56"/>
                  </a:cubicBezTo>
                  <a:cubicBezTo>
                    <a:pt x="1001" y="723"/>
                    <a:pt x="534" y="1357"/>
                    <a:pt x="67" y="1991"/>
                  </a:cubicBezTo>
                  <a:cubicBezTo>
                    <a:pt x="1" y="2057"/>
                    <a:pt x="34" y="2157"/>
                    <a:pt x="101" y="2224"/>
                  </a:cubicBezTo>
                  <a:cubicBezTo>
                    <a:pt x="134" y="2224"/>
                    <a:pt x="167" y="2257"/>
                    <a:pt x="201" y="2257"/>
                  </a:cubicBezTo>
                  <a:cubicBezTo>
                    <a:pt x="234" y="2257"/>
                    <a:pt x="301" y="2224"/>
                    <a:pt x="301" y="2191"/>
                  </a:cubicBezTo>
                  <a:cubicBezTo>
                    <a:pt x="768" y="1557"/>
                    <a:pt x="1235" y="890"/>
                    <a:pt x="1702" y="256"/>
                  </a:cubicBezTo>
                  <a:cubicBezTo>
                    <a:pt x="1735" y="189"/>
                    <a:pt x="1735" y="89"/>
                    <a:pt x="1668" y="22"/>
                  </a:cubicBezTo>
                  <a:cubicBezTo>
                    <a:pt x="1627" y="9"/>
                    <a:pt x="1591" y="1"/>
                    <a:pt x="1559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58"/>
            <p:cNvSpPr/>
            <p:nvPr/>
          </p:nvSpPr>
          <p:spPr>
            <a:xfrm>
              <a:off x="4014700" y="4034275"/>
              <a:ext cx="115275" cy="73300"/>
            </a:xfrm>
            <a:custGeom>
              <a:avLst/>
              <a:gdLst/>
              <a:ahLst/>
              <a:cxnLst/>
              <a:rect l="l" t="t" r="r" b="b"/>
              <a:pathLst>
                <a:path w="4611" h="2932" extrusionOk="0">
                  <a:moveTo>
                    <a:pt x="4390" y="0"/>
                  </a:moveTo>
                  <a:cubicBezTo>
                    <a:pt x="4348" y="0"/>
                    <a:pt x="4306" y="18"/>
                    <a:pt x="4270" y="63"/>
                  </a:cubicBezTo>
                  <a:cubicBezTo>
                    <a:pt x="3236" y="1397"/>
                    <a:pt x="1769" y="2298"/>
                    <a:pt x="134" y="2631"/>
                  </a:cubicBezTo>
                  <a:cubicBezTo>
                    <a:pt x="34" y="2631"/>
                    <a:pt x="1" y="2731"/>
                    <a:pt x="1" y="2798"/>
                  </a:cubicBezTo>
                  <a:cubicBezTo>
                    <a:pt x="1" y="2898"/>
                    <a:pt x="67" y="2931"/>
                    <a:pt x="167" y="2931"/>
                  </a:cubicBezTo>
                  <a:lnTo>
                    <a:pt x="201" y="2931"/>
                  </a:lnTo>
                  <a:cubicBezTo>
                    <a:pt x="1902" y="2598"/>
                    <a:pt x="3470" y="1664"/>
                    <a:pt x="4537" y="263"/>
                  </a:cubicBezTo>
                  <a:cubicBezTo>
                    <a:pt x="4611" y="140"/>
                    <a:pt x="4504" y="0"/>
                    <a:pt x="439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58"/>
            <p:cNvSpPr/>
            <p:nvPr/>
          </p:nvSpPr>
          <p:spPr>
            <a:xfrm>
              <a:off x="4550075" y="3915650"/>
              <a:ext cx="50075" cy="21800"/>
            </a:xfrm>
            <a:custGeom>
              <a:avLst/>
              <a:gdLst/>
              <a:ahLst/>
              <a:cxnLst/>
              <a:rect l="l" t="t" r="r" b="b"/>
              <a:pathLst>
                <a:path w="2003" h="872" extrusionOk="0">
                  <a:moveTo>
                    <a:pt x="304" y="1"/>
                  </a:moveTo>
                  <a:cubicBezTo>
                    <a:pt x="258" y="1"/>
                    <a:pt x="213" y="2"/>
                    <a:pt x="168" y="4"/>
                  </a:cubicBezTo>
                  <a:cubicBezTo>
                    <a:pt x="68" y="4"/>
                    <a:pt x="1" y="71"/>
                    <a:pt x="1" y="171"/>
                  </a:cubicBezTo>
                  <a:cubicBezTo>
                    <a:pt x="1" y="253"/>
                    <a:pt x="46" y="313"/>
                    <a:pt x="118" y="313"/>
                  </a:cubicBezTo>
                  <a:cubicBezTo>
                    <a:pt x="133" y="313"/>
                    <a:pt x="150" y="310"/>
                    <a:pt x="168" y="305"/>
                  </a:cubicBezTo>
                  <a:cubicBezTo>
                    <a:pt x="735" y="305"/>
                    <a:pt x="1269" y="471"/>
                    <a:pt x="1736" y="838"/>
                  </a:cubicBezTo>
                  <a:cubicBezTo>
                    <a:pt x="1736" y="872"/>
                    <a:pt x="1769" y="872"/>
                    <a:pt x="1836" y="872"/>
                  </a:cubicBezTo>
                  <a:cubicBezTo>
                    <a:pt x="1869" y="872"/>
                    <a:pt x="1902" y="838"/>
                    <a:pt x="1936" y="805"/>
                  </a:cubicBezTo>
                  <a:cubicBezTo>
                    <a:pt x="2002" y="772"/>
                    <a:pt x="2002" y="671"/>
                    <a:pt x="1936" y="605"/>
                  </a:cubicBezTo>
                  <a:cubicBezTo>
                    <a:pt x="1471" y="202"/>
                    <a:pt x="891" y="1"/>
                    <a:pt x="304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58"/>
            <p:cNvSpPr/>
            <p:nvPr/>
          </p:nvSpPr>
          <p:spPr>
            <a:xfrm>
              <a:off x="4070575" y="4145900"/>
              <a:ext cx="26725" cy="42575"/>
            </a:xfrm>
            <a:custGeom>
              <a:avLst/>
              <a:gdLst/>
              <a:ahLst/>
              <a:cxnLst/>
              <a:rect l="l" t="t" r="r" b="b"/>
              <a:pathLst>
                <a:path w="1069" h="1703" extrusionOk="0">
                  <a:moveTo>
                    <a:pt x="234" y="1"/>
                  </a:moveTo>
                  <a:cubicBezTo>
                    <a:pt x="134" y="1"/>
                    <a:pt x="67" y="68"/>
                    <a:pt x="67" y="134"/>
                  </a:cubicBezTo>
                  <a:cubicBezTo>
                    <a:pt x="1" y="735"/>
                    <a:pt x="267" y="1302"/>
                    <a:pt x="768" y="1669"/>
                  </a:cubicBezTo>
                  <a:cubicBezTo>
                    <a:pt x="801" y="1669"/>
                    <a:pt x="835" y="1669"/>
                    <a:pt x="868" y="1702"/>
                  </a:cubicBezTo>
                  <a:cubicBezTo>
                    <a:pt x="1035" y="1702"/>
                    <a:pt x="1068" y="1502"/>
                    <a:pt x="968" y="1435"/>
                  </a:cubicBezTo>
                  <a:cubicBezTo>
                    <a:pt x="568" y="1135"/>
                    <a:pt x="334" y="668"/>
                    <a:pt x="368" y="168"/>
                  </a:cubicBezTo>
                  <a:cubicBezTo>
                    <a:pt x="368" y="68"/>
                    <a:pt x="301" y="1"/>
                    <a:pt x="234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58"/>
            <p:cNvSpPr/>
            <p:nvPr/>
          </p:nvSpPr>
          <p:spPr>
            <a:xfrm>
              <a:off x="3887125" y="4074525"/>
              <a:ext cx="38375" cy="41400"/>
            </a:xfrm>
            <a:custGeom>
              <a:avLst/>
              <a:gdLst/>
              <a:ahLst/>
              <a:cxnLst/>
              <a:rect l="l" t="t" r="r" b="b"/>
              <a:pathLst>
                <a:path w="1535" h="1656" extrusionOk="0">
                  <a:moveTo>
                    <a:pt x="1349" y="1"/>
                  </a:moveTo>
                  <a:cubicBezTo>
                    <a:pt x="1321" y="1"/>
                    <a:pt x="1292" y="8"/>
                    <a:pt x="1268" y="21"/>
                  </a:cubicBezTo>
                  <a:cubicBezTo>
                    <a:pt x="734" y="387"/>
                    <a:pt x="300" y="854"/>
                    <a:pt x="33" y="1455"/>
                  </a:cubicBezTo>
                  <a:cubicBezTo>
                    <a:pt x="0" y="1522"/>
                    <a:pt x="33" y="1622"/>
                    <a:pt x="100" y="1655"/>
                  </a:cubicBezTo>
                  <a:lnTo>
                    <a:pt x="167" y="1655"/>
                  </a:lnTo>
                  <a:cubicBezTo>
                    <a:pt x="234" y="1655"/>
                    <a:pt x="300" y="1622"/>
                    <a:pt x="300" y="1588"/>
                  </a:cubicBezTo>
                  <a:cubicBezTo>
                    <a:pt x="567" y="1055"/>
                    <a:pt x="934" y="588"/>
                    <a:pt x="1434" y="287"/>
                  </a:cubicBezTo>
                  <a:cubicBezTo>
                    <a:pt x="1501" y="254"/>
                    <a:pt x="1534" y="154"/>
                    <a:pt x="1468" y="87"/>
                  </a:cubicBezTo>
                  <a:cubicBezTo>
                    <a:pt x="1447" y="24"/>
                    <a:pt x="1399" y="1"/>
                    <a:pt x="1349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58"/>
            <p:cNvSpPr/>
            <p:nvPr/>
          </p:nvSpPr>
          <p:spPr>
            <a:xfrm>
              <a:off x="3710325" y="3220775"/>
              <a:ext cx="33750" cy="33900"/>
            </a:xfrm>
            <a:custGeom>
              <a:avLst/>
              <a:gdLst/>
              <a:ahLst/>
              <a:cxnLst/>
              <a:rect l="l" t="t" r="r" b="b"/>
              <a:pathLst>
                <a:path w="1350" h="1356" extrusionOk="0">
                  <a:moveTo>
                    <a:pt x="885" y="0"/>
                  </a:moveTo>
                  <a:cubicBezTo>
                    <a:pt x="793" y="0"/>
                    <a:pt x="700" y="43"/>
                    <a:pt x="634" y="146"/>
                  </a:cubicBezTo>
                  <a:lnTo>
                    <a:pt x="100" y="880"/>
                  </a:lnTo>
                  <a:cubicBezTo>
                    <a:pt x="0" y="1013"/>
                    <a:pt x="34" y="1214"/>
                    <a:pt x="167" y="1314"/>
                  </a:cubicBezTo>
                  <a:cubicBezTo>
                    <a:pt x="200" y="1347"/>
                    <a:pt x="267" y="1347"/>
                    <a:pt x="334" y="1347"/>
                  </a:cubicBezTo>
                  <a:cubicBezTo>
                    <a:pt x="352" y="1353"/>
                    <a:pt x="371" y="1356"/>
                    <a:pt x="389" y="1356"/>
                  </a:cubicBezTo>
                  <a:cubicBezTo>
                    <a:pt x="470" y="1356"/>
                    <a:pt x="546" y="1301"/>
                    <a:pt x="601" y="1247"/>
                  </a:cubicBezTo>
                  <a:lnTo>
                    <a:pt x="1134" y="513"/>
                  </a:lnTo>
                  <a:cubicBezTo>
                    <a:pt x="1350" y="274"/>
                    <a:pt x="1119" y="0"/>
                    <a:pt x="88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58"/>
            <p:cNvSpPr/>
            <p:nvPr/>
          </p:nvSpPr>
          <p:spPr>
            <a:xfrm>
              <a:off x="3916300" y="3233525"/>
              <a:ext cx="43400" cy="55975"/>
            </a:xfrm>
            <a:custGeom>
              <a:avLst/>
              <a:gdLst/>
              <a:ahLst/>
              <a:cxnLst/>
              <a:rect l="l" t="t" r="r" b="b"/>
              <a:pathLst>
                <a:path w="1736" h="2239" extrusionOk="0">
                  <a:moveTo>
                    <a:pt x="1548" y="0"/>
                  </a:moveTo>
                  <a:cubicBezTo>
                    <a:pt x="1497" y="0"/>
                    <a:pt x="1443" y="29"/>
                    <a:pt x="1402" y="70"/>
                  </a:cubicBezTo>
                  <a:cubicBezTo>
                    <a:pt x="968" y="704"/>
                    <a:pt x="501" y="1371"/>
                    <a:pt x="34" y="2005"/>
                  </a:cubicBezTo>
                  <a:cubicBezTo>
                    <a:pt x="1" y="2071"/>
                    <a:pt x="1" y="2171"/>
                    <a:pt x="67" y="2205"/>
                  </a:cubicBezTo>
                  <a:cubicBezTo>
                    <a:pt x="101" y="2238"/>
                    <a:pt x="134" y="2238"/>
                    <a:pt x="167" y="2238"/>
                  </a:cubicBezTo>
                  <a:cubicBezTo>
                    <a:pt x="234" y="2238"/>
                    <a:pt x="267" y="2205"/>
                    <a:pt x="301" y="2171"/>
                  </a:cubicBezTo>
                  <a:cubicBezTo>
                    <a:pt x="768" y="1538"/>
                    <a:pt x="1235" y="904"/>
                    <a:pt x="1668" y="237"/>
                  </a:cubicBezTo>
                  <a:cubicBezTo>
                    <a:pt x="1735" y="170"/>
                    <a:pt x="1702" y="70"/>
                    <a:pt x="1635" y="36"/>
                  </a:cubicBezTo>
                  <a:cubicBezTo>
                    <a:pt x="1610" y="11"/>
                    <a:pt x="1579" y="0"/>
                    <a:pt x="1548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58"/>
            <p:cNvSpPr/>
            <p:nvPr/>
          </p:nvSpPr>
          <p:spPr>
            <a:xfrm>
              <a:off x="3710325" y="3184325"/>
              <a:ext cx="115800" cy="72650"/>
            </a:xfrm>
            <a:custGeom>
              <a:avLst/>
              <a:gdLst/>
              <a:ahLst/>
              <a:cxnLst/>
              <a:rect l="l" t="t" r="r" b="b"/>
              <a:pathLst>
                <a:path w="4632" h="2906" extrusionOk="0">
                  <a:moveTo>
                    <a:pt x="4408" y="1"/>
                  </a:moveTo>
                  <a:cubicBezTo>
                    <a:pt x="4360" y="1"/>
                    <a:pt x="4309" y="21"/>
                    <a:pt x="4270" y="70"/>
                  </a:cubicBezTo>
                  <a:cubicBezTo>
                    <a:pt x="3269" y="1404"/>
                    <a:pt x="1768" y="2305"/>
                    <a:pt x="134" y="2605"/>
                  </a:cubicBezTo>
                  <a:cubicBezTo>
                    <a:pt x="67" y="2638"/>
                    <a:pt x="0" y="2705"/>
                    <a:pt x="0" y="2805"/>
                  </a:cubicBezTo>
                  <a:cubicBezTo>
                    <a:pt x="34" y="2872"/>
                    <a:pt x="100" y="2905"/>
                    <a:pt x="167" y="2905"/>
                  </a:cubicBezTo>
                  <a:lnTo>
                    <a:pt x="200" y="2905"/>
                  </a:lnTo>
                  <a:cubicBezTo>
                    <a:pt x="1935" y="2572"/>
                    <a:pt x="3469" y="1638"/>
                    <a:pt x="4537" y="237"/>
                  </a:cubicBezTo>
                  <a:cubicBezTo>
                    <a:pt x="4631" y="119"/>
                    <a:pt x="4525" y="1"/>
                    <a:pt x="4408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58"/>
            <p:cNvSpPr/>
            <p:nvPr/>
          </p:nvSpPr>
          <p:spPr>
            <a:xfrm>
              <a:off x="3767025" y="3295300"/>
              <a:ext cx="26725" cy="42550"/>
            </a:xfrm>
            <a:custGeom>
              <a:avLst/>
              <a:gdLst/>
              <a:ahLst/>
              <a:cxnLst/>
              <a:rect l="l" t="t" r="r" b="b"/>
              <a:pathLst>
                <a:path w="1069" h="1702" extrusionOk="0">
                  <a:moveTo>
                    <a:pt x="201" y="1"/>
                  </a:moveTo>
                  <a:cubicBezTo>
                    <a:pt x="134" y="1"/>
                    <a:pt x="34" y="67"/>
                    <a:pt x="34" y="134"/>
                  </a:cubicBezTo>
                  <a:cubicBezTo>
                    <a:pt x="1" y="734"/>
                    <a:pt x="267" y="1335"/>
                    <a:pt x="768" y="1668"/>
                  </a:cubicBezTo>
                  <a:cubicBezTo>
                    <a:pt x="801" y="1668"/>
                    <a:pt x="835" y="1702"/>
                    <a:pt x="868" y="1702"/>
                  </a:cubicBezTo>
                  <a:cubicBezTo>
                    <a:pt x="1001" y="1702"/>
                    <a:pt x="1068" y="1502"/>
                    <a:pt x="935" y="1435"/>
                  </a:cubicBezTo>
                  <a:cubicBezTo>
                    <a:pt x="534" y="1135"/>
                    <a:pt x="301" y="668"/>
                    <a:pt x="334" y="167"/>
                  </a:cubicBezTo>
                  <a:cubicBezTo>
                    <a:pt x="368" y="101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58"/>
            <p:cNvSpPr/>
            <p:nvPr/>
          </p:nvSpPr>
          <p:spPr>
            <a:xfrm>
              <a:off x="3583575" y="3224100"/>
              <a:ext cx="37550" cy="41200"/>
            </a:xfrm>
            <a:custGeom>
              <a:avLst/>
              <a:gdLst/>
              <a:ahLst/>
              <a:cxnLst/>
              <a:rect l="l" t="t" r="r" b="b"/>
              <a:pathLst>
                <a:path w="1502" h="1648" extrusionOk="0">
                  <a:moveTo>
                    <a:pt x="1327" y="0"/>
                  </a:moveTo>
                  <a:cubicBezTo>
                    <a:pt x="1306" y="0"/>
                    <a:pt x="1285" y="4"/>
                    <a:pt x="1268" y="13"/>
                  </a:cubicBezTo>
                  <a:cubicBezTo>
                    <a:pt x="701" y="380"/>
                    <a:pt x="300" y="880"/>
                    <a:pt x="33" y="1448"/>
                  </a:cubicBezTo>
                  <a:cubicBezTo>
                    <a:pt x="0" y="1514"/>
                    <a:pt x="33" y="1614"/>
                    <a:pt x="100" y="1648"/>
                  </a:cubicBezTo>
                  <a:lnTo>
                    <a:pt x="167" y="1648"/>
                  </a:lnTo>
                  <a:cubicBezTo>
                    <a:pt x="234" y="1648"/>
                    <a:pt x="267" y="1614"/>
                    <a:pt x="300" y="1581"/>
                  </a:cubicBezTo>
                  <a:cubicBezTo>
                    <a:pt x="534" y="1047"/>
                    <a:pt x="934" y="614"/>
                    <a:pt x="1434" y="280"/>
                  </a:cubicBezTo>
                  <a:cubicBezTo>
                    <a:pt x="1501" y="247"/>
                    <a:pt x="1501" y="147"/>
                    <a:pt x="1468" y="80"/>
                  </a:cubicBezTo>
                  <a:cubicBezTo>
                    <a:pt x="1443" y="31"/>
                    <a:pt x="1383" y="0"/>
                    <a:pt x="1327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58"/>
            <p:cNvSpPr/>
            <p:nvPr/>
          </p:nvSpPr>
          <p:spPr>
            <a:xfrm>
              <a:off x="3886275" y="3961450"/>
              <a:ext cx="118450" cy="39375"/>
            </a:xfrm>
            <a:custGeom>
              <a:avLst/>
              <a:gdLst/>
              <a:ahLst/>
              <a:cxnLst/>
              <a:rect l="l" t="t" r="r" b="b"/>
              <a:pathLst>
                <a:path w="4738" h="1575" extrusionOk="0">
                  <a:moveTo>
                    <a:pt x="470" y="1"/>
                  </a:moveTo>
                  <a:cubicBezTo>
                    <a:pt x="369" y="1"/>
                    <a:pt x="268" y="3"/>
                    <a:pt x="167" y="7"/>
                  </a:cubicBezTo>
                  <a:cubicBezTo>
                    <a:pt x="101" y="7"/>
                    <a:pt x="1" y="74"/>
                    <a:pt x="34" y="174"/>
                  </a:cubicBezTo>
                  <a:cubicBezTo>
                    <a:pt x="34" y="240"/>
                    <a:pt x="101" y="307"/>
                    <a:pt x="167" y="307"/>
                  </a:cubicBezTo>
                  <a:cubicBezTo>
                    <a:pt x="222" y="306"/>
                    <a:pt x="277" y="305"/>
                    <a:pt x="332" y="305"/>
                  </a:cubicBezTo>
                  <a:cubicBezTo>
                    <a:pt x="1809" y="305"/>
                    <a:pt x="3250" y="737"/>
                    <a:pt x="4504" y="1541"/>
                  </a:cubicBezTo>
                  <a:cubicBezTo>
                    <a:pt x="4504" y="1541"/>
                    <a:pt x="4537" y="1575"/>
                    <a:pt x="4571" y="1575"/>
                  </a:cubicBezTo>
                  <a:cubicBezTo>
                    <a:pt x="4637" y="1541"/>
                    <a:pt x="4671" y="1541"/>
                    <a:pt x="4704" y="1475"/>
                  </a:cubicBezTo>
                  <a:cubicBezTo>
                    <a:pt x="4737" y="1408"/>
                    <a:pt x="4737" y="1308"/>
                    <a:pt x="4671" y="1275"/>
                  </a:cubicBezTo>
                  <a:cubicBezTo>
                    <a:pt x="3420" y="462"/>
                    <a:pt x="1965" y="1"/>
                    <a:pt x="470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58"/>
            <p:cNvSpPr/>
            <p:nvPr/>
          </p:nvSpPr>
          <p:spPr>
            <a:xfrm>
              <a:off x="4507550" y="3752075"/>
              <a:ext cx="19400" cy="44450"/>
            </a:xfrm>
            <a:custGeom>
              <a:avLst/>
              <a:gdLst/>
              <a:ahLst/>
              <a:cxnLst/>
              <a:rect l="l" t="t" r="r" b="b"/>
              <a:pathLst>
                <a:path w="776" h="1778" extrusionOk="0">
                  <a:moveTo>
                    <a:pt x="580" y="0"/>
                  </a:moveTo>
                  <a:cubicBezTo>
                    <a:pt x="519" y="0"/>
                    <a:pt x="460" y="33"/>
                    <a:pt x="434" y="109"/>
                  </a:cubicBezTo>
                  <a:cubicBezTo>
                    <a:pt x="301" y="610"/>
                    <a:pt x="168" y="1077"/>
                    <a:pt x="1" y="1577"/>
                  </a:cubicBezTo>
                  <a:cubicBezTo>
                    <a:pt x="1" y="1644"/>
                    <a:pt x="34" y="1744"/>
                    <a:pt x="134" y="1777"/>
                  </a:cubicBezTo>
                  <a:lnTo>
                    <a:pt x="168" y="1777"/>
                  </a:lnTo>
                  <a:cubicBezTo>
                    <a:pt x="234" y="1777"/>
                    <a:pt x="301" y="1744"/>
                    <a:pt x="334" y="1677"/>
                  </a:cubicBezTo>
                  <a:cubicBezTo>
                    <a:pt x="468" y="1177"/>
                    <a:pt x="601" y="676"/>
                    <a:pt x="735" y="209"/>
                  </a:cubicBezTo>
                  <a:cubicBezTo>
                    <a:pt x="776" y="86"/>
                    <a:pt x="677" y="0"/>
                    <a:pt x="580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58"/>
            <p:cNvSpPr/>
            <p:nvPr/>
          </p:nvSpPr>
          <p:spPr>
            <a:xfrm>
              <a:off x="4649325" y="3760625"/>
              <a:ext cx="118450" cy="40900"/>
            </a:xfrm>
            <a:custGeom>
              <a:avLst/>
              <a:gdLst/>
              <a:ahLst/>
              <a:cxnLst/>
              <a:rect l="l" t="t" r="r" b="b"/>
              <a:pathLst>
                <a:path w="4738" h="1636" extrusionOk="0">
                  <a:moveTo>
                    <a:pt x="101" y="1"/>
                  </a:moveTo>
                  <a:lnTo>
                    <a:pt x="0" y="301"/>
                  </a:lnTo>
                  <a:cubicBezTo>
                    <a:pt x="734" y="535"/>
                    <a:pt x="1502" y="801"/>
                    <a:pt x="2269" y="1035"/>
                  </a:cubicBezTo>
                  <a:cubicBezTo>
                    <a:pt x="2669" y="1168"/>
                    <a:pt x="3069" y="1268"/>
                    <a:pt x="3470" y="1369"/>
                  </a:cubicBezTo>
                  <a:cubicBezTo>
                    <a:pt x="3870" y="1469"/>
                    <a:pt x="4237" y="1569"/>
                    <a:pt x="4670" y="1635"/>
                  </a:cubicBezTo>
                  <a:lnTo>
                    <a:pt x="4737" y="1335"/>
                  </a:lnTo>
                  <a:cubicBezTo>
                    <a:pt x="4337" y="1268"/>
                    <a:pt x="3937" y="1168"/>
                    <a:pt x="3536" y="1068"/>
                  </a:cubicBezTo>
                  <a:cubicBezTo>
                    <a:pt x="3169" y="968"/>
                    <a:pt x="2769" y="868"/>
                    <a:pt x="2369" y="735"/>
                  </a:cubicBezTo>
                  <a:cubicBezTo>
                    <a:pt x="1602" y="501"/>
                    <a:pt x="834" y="268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58"/>
            <p:cNvSpPr/>
            <p:nvPr/>
          </p:nvSpPr>
          <p:spPr>
            <a:xfrm>
              <a:off x="4587975" y="3820975"/>
              <a:ext cx="25525" cy="91450"/>
            </a:xfrm>
            <a:custGeom>
              <a:avLst/>
              <a:gdLst/>
              <a:ahLst/>
              <a:cxnLst/>
              <a:rect l="l" t="t" r="r" b="b"/>
              <a:pathLst>
                <a:path w="1021" h="3658" extrusionOk="0">
                  <a:moveTo>
                    <a:pt x="342" y="1"/>
                  </a:moveTo>
                  <a:cubicBezTo>
                    <a:pt x="171" y="1"/>
                    <a:pt x="1" y="131"/>
                    <a:pt x="19" y="356"/>
                  </a:cubicBezTo>
                  <a:cubicBezTo>
                    <a:pt x="186" y="1423"/>
                    <a:pt x="320" y="2424"/>
                    <a:pt x="386" y="3358"/>
                  </a:cubicBezTo>
                  <a:cubicBezTo>
                    <a:pt x="420" y="3524"/>
                    <a:pt x="553" y="3658"/>
                    <a:pt x="687" y="3658"/>
                  </a:cubicBezTo>
                  <a:lnTo>
                    <a:pt x="720" y="3625"/>
                  </a:lnTo>
                  <a:cubicBezTo>
                    <a:pt x="887" y="3625"/>
                    <a:pt x="1020" y="3491"/>
                    <a:pt x="1020" y="3291"/>
                  </a:cubicBezTo>
                  <a:cubicBezTo>
                    <a:pt x="953" y="2390"/>
                    <a:pt x="820" y="1356"/>
                    <a:pt x="653" y="255"/>
                  </a:cubicBezTo>
                  <a:cubicBezTo>
                    <a:pt x="609" y="80"/>
                    <a:pt x="476" y="1"/>
                    <a:pt x="34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58"/>
            <p:cNvSpPr/>
            <p:nvPr/>
          </p:nvSpPr>
          <p:spPr>
            <a:xfrm>
              <a:off x="4577600" y="3725400"/>
              <a:ext cx="20875" cy="52775"/>
            </a:xfrm>
            <a:custGeom>
              <a:avLst/>
              <a:gdLst/>
              <a:ahLst/>
              <a:cxnLst/>
              <a:rect l="l" t="t" r="r" b="b"/>
              <a:pathLst>
                <a:path w="835" h="2111" extrusionOk="0">
                  <a:moveTo>
                    <a:pt x="663" y="0"/>
                  </a:moveTo>
                  <a:cubicBezTo>
                    <a:pt x="602" y="0"/>
                    <a:pt x="534" y="60"/>
                    <a:pt x="534" y="142"/>
                  </a:cubicBezTo>
                  <a:cubicBezTo>
                    <a:pt x="401" y="643"/>
                    <a:pt x="268" y="1110"/>
                    <a:pt x="134" y="1610"/>
                  </a:cubicBezTo>
                  <a:lnTo>
                    <a:pt x="34" y="1910"/>
                  </a:lnTo>
                  <a:cubicBezTo>
                    <a:pt x="1" y="2010"/>
                    <a:pt x="67" y="2077"/>
                    <a:pt x="134" y="2110"/>
                  </a:cubicBezTo>
                  <a:lnTo>
                    <a:pt x="201" y="2110"/>
                  </a:lnTo>
                  <a:cubicBezTo>
                    <a:pt x="268" y="2110"/>
                    <a:pt x="301" y="2077"/>
                    <a:pt x="334" y="2010"/>
                  </a:cubicBezTo>
                  <a:lnTo>
                    <a:pt x="434" y="1677"/>
                  </a:lnTo>
                  <a:cubicBezTo>
                    <a:pt x="568" y="1176"/>
                    <a:pt x="735" y="709"/>
                    <a:pt x="835" y="209"/>
                  </a:cubicBezTo>
                  <a:cubicBezTo>
                    <a:pt x="835" y="109"/>
                    <a:pt x="801" y="42"/>
                    <a:pt x="701" y="9"/>
                  </a:cubicBezTo>
                  <a:cubicBezTo>
                    <a:pt x="689" y="3"/>
                    <a:pt x="677" y="0"/>
                    <a:pt x="663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58"/>
            <p:cNvSpPr/>
            <p:nvPr/>
          </p:nvSpPr>
          <p:spPr>
            <a:xfrm>
              <a:off x="4705200" y="3654100"/>
              <a:ext cx="27550" cy="45675"/>
            </a:xfrm>
            <a:custGeom>
              <a:avLst/>
              <a:gdLst/>
              <a:ahLst/>
              <a:cxnLst/>
              <a:rect l="l" t="t" r="r" b="b"/>
              <a:pathLst>
                <a:path w="1102" h="1827" extrusionOk="0">
                  <a:moveTo>
                    <a:pt x="518" y="0"/>
                  </a:moveTo>
                  <a:cubicBezTo>
                    <a:pt x="274" y="0"/>
                    <a:pt x="38" y="281"/>
                    <a:pt x="234" y="526"/>
                  </a:cubicBezTo>
                  <a:cubicBezTo>
                    <a:pt x="401" y="793"/>
                    <a:pt x="367" y="1093"/>
                    <a:pt x="167" y="1326"/>
                  </a:cubicBezTo>
                  <a:cubicBezTo>
                    <a:pt x="0" y="1527"/>
                    <a:pt x="134" y="1827"/>
                    <a:pt x="401" y="1827"/>
                  </a:cubicBezTo>
                  <a:cubicBezTo>
                    <a:pt x="501" y="1827"/>
                    <a:pt x="601" y="1793"/>
                    <a:pt x="668" y="1693"/>
                  </a:cubicBezTo>
                  <a:cubicBezTo>
                    <a:pt x="1068" y="1260"/>
                    <a:pt x="1101" y="593"/>
                    <a:pt x="768" y="126"/>
                  </a:cubicBezTo>
                  <a:cubicBezTo>
                    <a:pt x="697" y="37"/>
                    <a:pt x="607" y="0"/>
                    <a:pt x="518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58"/>
            <p:cNvSpPr/>
            <p:nvPr/>
          </p:nvSpPr>
          <p:spPr>
            <a:xfrm>
              <a:off x="4455850" y="3624175"/>
              <a:ext cx="50900" cy="48925"/>
            </a:xfrm>
            <a:custGeom>
              <a:avLst/>
              <a:gdLst/>
              <a:ahLst/>
              <a:cxnLst/>
              <a:rect l="l" t="t" r="r" b="b"/>
              <a:pathLst>
                <a:path w="2036" h="1957" extrusionOk="0">
                  <a:moveTo>
                    <a:pt x="344" y="1"/>
                  </a:moveTo>
                  <a:cubicBezTo>
                    <a:pt x="307" y="1"/>
                    <a:pt x="270" y="7"/>
                    <a:pt x="234" y="22"/>
                  </a:cubicBezTo>
                  <a:cubicBezTo>
                    <a:pt x="67" y="88"/>
                    <a:pt x="1" y="288"/>
                    <a:pt x="67" y="455"/>
                  </a:cubicBezTo>
                  <a:cubicBezTo>
                    <a:pt x="334" y="1156"/>
                    <a:pt x="901" y="1690"/>
                    <a:pt x="1568" y="1956"/>
                  </a:cubicBezTo>
                  <a:lnTo>
                    <a:pt x="1668" y="1956"/>
                  </a:lnTo>
                  <a:cubicBezTo>
                    <a:pt x="1802" y="1956"/>
                    <a:pt x="1935" y="1890"/>
                    <a:pt x="2002" y="1790"/>
                  </a:cubicBezTo>
                  <a:cubicBezTo>
                    <a:pt x="2035" y="1623"/>
                    <a:pt x="1969" y="1423"/>
                    <a:pt x="1802" y="1356"/>
                  </a:cubicBezTo>
                  <a:cubicBezTo>
                    <a:pt x="1268" y="1156"/>
                    <a:pt x="868" y="722"/>
                    <a:pt x="668" y="222"/>
                  </a:cubicBezTo>
                  <a:cubicBezTo>
                    <a:pt x="615" y="91"/>
                    <a:pt x="480" y="1"/>
                    <a:pt x="344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58"/>
            <p:cNvSpPr/>
            <p:nvPr/>
          </p:nvSpPr>
          <p:spPr>
            <a:xfrm>
              <a:off x="4328250" y="3640425"/>
              <a:ext cx="46725" cy="48525"/>
            </a:xfrm>
            <a:custGeom>
              <a:avLst/>
              <a:gdLst/>
              <a:ahLst/>
              <a:cxnLst/>
              <a:rect l="l" t="t" r="r" b="b"/>
              <a:pathLst>
                <a:path w="1869" h="1941" extrusionOk="0">
                  <a:moveTo>
                    <a:pt x="350" y="1"/>
                  </a:moveTo>
                  <a:cubicBezTo>
                    <a:pt x="273" y="1"/>
                    <a:pt x="196" y="26"/>
                    <a:pt x="134" y="72"/>
                  </a:cubicBezTo>
                  <a:cubicBezTo>
                    <a:pt x="1" y="172"/>
                    <a:pt x="1" y="372"/>
                    <a:pt x="101" y="506"/>
                  </a:cubicBezTo>
                  <a:cubicBezTo>
                    <a:pt x="501" y="973"/>
                    <a:pt x="868" y="1406"/>
                    <a:pt x="1269" y="1840"/>
                  </a:cubicBezTo>
                  <a:cubicBezTo>
                    <a:pt x="1335" y="1907"/>
                    <a:pt x="1402" y="1940"/>
                    <a:pt x="1502" y="1940"/>
                  </a:cubicBezTo>
                  <a:cubicBezTo>
                    <a:pt x="1569" y="1940"/>
                    <a:pt x="1669" y="1907"/>
                    <a:pt x="1702" y="1873"/>
                  </a:cubicBezTo>
                  <a:cubicBezTo>
                    <a:pt x="1836" y="1740"/>
                    <a:pt x="1869" y="1573"/>
                    <a:pt x="1736" y="1440"/>
                  </a:cubicBezTo>
                  <a:cubicBezTo>
                    <a:pt x="1335" y="1006"/>
                    <a:pt x="968" y="539"/>
                    <a:pt x="601" y="106"/>
                  </a:cubicBezTo>
                  <a:cubicBezTo>
                    <a:pt x="530" y="34"/>
                    <a:pt x="439" y="1"/>
                    <a:pt x="350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58"/>
            <p:cNvSpPr/>
            <p:nvPr/>
          </p:nvSpPr>
          <p:spPr>
            <a:xfrm>
              <a:off x="4005525" y="3674525"/>
              <a:ext cx="63325" cy="106150"/>
            </a:xfrm>
            <a:custGeom>
              <a:avLst/>
              <a:gdLst/>
              <a:ahLst/>
              <a:cxnLst/>
              <a:rect l="l" t="t" r="r" b="b"/>
              <a:pathLst>
                <a:path w="2533" h="4246" extrusionOk="0">
                  <a:moveTo>
                    <a:pt x="1879" y="0"/>
                  </a:moveTo>
                  <a:cubicBezTo>
                    <a:pt x="1800" y="0"/>
                    <a:pt x="1717" y="23"/>
                    <a:pt x="1635" y="76"/>
                  </a:cubicBezTo>
                  <a:cubicBezTo>
                    <a:pt x="501" y="1010"/>
                    <a:pt x="1" y="2478"/>
                    <a:pt x="334" y="3912"/>
                  </a:cubicBezTo>
                  <a:cubicBezTo>
                    <a:pt x="401" y="4112"/>
                    <a:pt x="601" y="4245"/>
                    <a:pt x="801" y="4245"/>
                  </a:cubicBezTo>
                  <a:lnTo>
                    <a:pt x="935" y="4245"/>
                  </a:lnTo>
                  <a:cubicBezTo>
                    <a:pt x="1168" y="4179"/>
                    <a:pt x="1335" y="3912"/>
                    <a:pt x="1268" y="3678"/>
                  </a:cubicBezTo>
                  <a:cubicBezTo>
                    <a:pt x="1001" y="2611"/>
                    <a:pt x="1368" y="1510"/>
                    <a:pt x="2202" y="810"/>
                  </a:cubicBezTo>
                  <a:cubicBezTo>
                    <a:pt x="2532" y="507"/>
                    <a:pt x="2250" y="0"/>
                    <a:pt x="1879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58"/>
            <p:cNvSpPr/>
            <p:nvPr/>
          </p:nvSpPr>
          <p:spPr>
            <a:xfrm>
              <a:off x="4316525" y="3512700"/>
              <a:ext cx="72650" cy="44475"/>
            </a:xfrm>
            <a:custGeom>
              <a:avLst/>
              <a:gdLst/>
              <a:ahLst/>
              <a:cxnLst/>
              <a:rect l="l" t="t" r="r" b="b"/>
              <a:pathLst>
                <a:path w="2906" h="1779" extrusionOk="0">
                  <a:moveTo>
                    <a:pt x="672" y="1"/>
                  </a:moveTo>
                  <a:cubicBezTo>
                    <a:pt x="248" y="1"/>
                    <a:pt x="1" y="617"/>
                    <a:pt x="437" y="878"/>
                  </a:cubicBezTo>
                  <a:cubicBezTo>
                    <a:pt x="1004" y="1178"/>
                    <a:pt x="1604" y="1478"/>
                    <a:pt x="2205" y="1712"/>
                  </a:cubicBezTo>
                  <a:cubicBezTo>
                    <a:pt x="2271" y="1745"/>
                    <a:pt x="2305" y="1779"/>
                    <a:pt x="2371" y="1779"/>
                  </a:cubicBezTo>
                  <a:cubicBezTo>
                    <a:pt x="2571" y="1745"/>
                    <a:pt x="2738" y="1645"/>
                    <a:pt x="2805" y="1478"/>
                  </a:cubicBezTo>
                  <a:cubicBezTo>
                    <a:pt x="2905" y="1245"/>
                    <a:pt x="2805" y="945"/>
                    <a:pt x="2571" y="845"/>
                  </a:cubicBezTo>
                  <a:cubicBezTo>
                    <a:pt x="2004" y="611"/>
                    <a:pt x="1437" y="344"/>
                    <a:pt x="870" y="44"/>
                  </a:cubicBezTo>
                  <a:cubicBezTo>
                    <a:pt x="802" y="14"/>
                    <a:pt x="735" y="1"/>
                    <a:pt x="67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58"/>
            <p:cNvSpPr/>
            <p:nvPr/>
          </p:nvSpPr>
          <p:spPr>
            <a:xfrm>
              <a:off x="4555925" y="3504625"/>
              <a:ext cx="30875" cy="62550"/>
            </a:xfrm>
            <a:custGeom>
              <a:avLst/>
              <a:gdLst/>
              <a:ahLst/>
              <a:cxnLst/>
              <a:rect l="l" t="t" r="r" b="b"/>
              <a:pathLst>
                <a:path w="1235" h="2502" extrusionOk="0">
                  <a:moveTo>
                    <a:pt x="101" y="0"/>
                  </a:moveTo>
                  <a:cubicBezTo>
                    <a:pt x="34" y="200"/>
                    <a:pt x="0" y="400"/>
                    <a:pt x="0" y="634"/>
                  </a:cubicBezTo>
                  <a:cubicBezTo>
                    <a:pt x="0" y="867"/>
                    <a:pt x="34" y="1068"/>
                    <a:pt x="101" y="1301"/>
                  </a:cubicBezTo>
                  <a:cubicBezTo>
                    <a:pt x="201" y="1768"/>
                    <a:pt x="467" y="2168"/>
                    <a:pt x="834" y="2502"/>
                  </a:cubicBezTo>
                  <a:lnTo>
                    <a:pt x="1235" y="2035"/>
                  </a:lnTo>
                  <a:cubicBezTo>
                    <a:pt x="968" y="1801"/>
                    <a:pt x="801" y="1468"/>
                    <a:pt x="701" y="1134"/>
                  </a:cubicBezTo>
                  <a:cubicBezTo>
                    <a:pt x="668" y="968"/>
                    <a:pt x="634" y="801"/>
                    <a:pt x="634" y="634"/>
                  </a:cubicBezTo>
                  <a:cubicBezTo>
                    <a:pt x="634" y="467"/>
                    <a:pt x="668" y="334"/>
                    <a:pt x="701" y="20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58"/>
            <p:cNvSpPr/>
            <p:nvPr/>
          </p:nvSpPr>
          <p:spPr>
            <a:xfrm>
              <a:off x="4723550" y="3563200"/>
              <a:ext cx="69225" cy="27325"/>
            </a:xfrm>
            <a:custGeom>
              <a:avLst/>
              <a:gdLst/>
              <a:ahLst/>
              <a:cxnLst/>
              <a:rect l="l" t="t" r="r" b="b"/>
              <a:pathLst>
                <a:path w="2769" h="1093" extrusionOk="0">
                  <a:moveTo>
                    <a:pt x="1993" y="0"/>
                  </a:moveTo>
                  <a:cubicBezTo>
                    <a:pt x="1341" y="0"/>
                    <a:pt x="720" y="194"/>
                    <a:pt x="167" y="526"/>
                  </a:cubicBezTo>
                  <a:cubicBezTo>
                    <a:pt x="34" y="626"/>
                    <a:pt x="0" y="826"/>
                    <a:pt x="67" y="960"/>
                  </a:cubicBezTo>
                  <a:cubicBezTo>
                    <a:pt x="134" y="1060"/>
                    <a:pt x="234" y="1093"/>
                    <a:pt x="334" y="1093"/>
                  </a:cubicBezTo>
                  <a:cubicBezTo>
                    <a:pt x="401" y="1093"/>
                    <a:pt x="434" y="1093"/>
                    <a:pt x="501" y="1060"/>
                  </a:cubicBezTo>
                  <a:cubicBezTo>
                    <a:pt x="930" y="791"/>
                    <a:pt x="1425" y="631"/>
                    <a:pt x="1933" y="631"/>
                  </a:cubicBezTo>
                  <a:cubicBezTo>
                    <a:pt x="2055" y="631"/>
                    <a:pt x="2179" y="640"/>
                    <a:pt x="2302" y="659"/>
                  </a:cubicBezTo>
                  <a:cubicBezTo>
                    <a:pt x="2702" y="659"/>
                    <a:pt x="2769" y="126"/>
                    <a:pt x="2402" y="26"/>
                  </a:cubicBezTo>
                  <a:cubicBezTo>
                    <a:pt x="2265" y="8"/>
                    <a:pt x="2128" y="0"/>
                    <a:pt x="1993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58"/>
            <p:cNvSpPr/>
            <p:nvPr/>
          </p:nvSpPr>
          <p:spPr>
            <a:xfrm>
              <a:off x="4884500" y="3395250"/>
              <a:ext cx="25875" cy="95225"/>
            </a:xfrm>
            <a:custGeom>
              <a:avLst/>
              <a:gdLst/>
              <a:ahLst/>
              <a:cxnLst/>
              <a:rect l="l" t="t" r="r" b="b"/>
              <a:pathLst>
                <a:path w="1035" h="3809" extrusionOk="0">
                  <a:moveTo>
                    <a:pt x="352" y="0"/>
                  </a:moveTo>
                  <a:cubicBezTo>
                    <a:pt x="335" y="0"/>
                    <a:pt x="318" y="2"/>
                    <a:pt x="300" y="5"/>
                  </a:cubicBezTo>
                  <a:cubicBezTo>
                    <a:pt x="134" y="39"/>
                    <a:pt x="0" y="206"/>
                    <a:pt x="34" y="372"/>
                  </a:cubicBezTo>
                  <a:lnTo>
                    <a:pt x="67" y="639"/>
                  </a:lnTo>
                  <a:cubicBezTo>
                    <a:pt x="200" y="1573"/>
                    <a:pt x="367" y="2541"/>
                    <a:pt x="400" y="3508"/>
                  </a:cubicBezTo>
                  <a:cubicBezTo>
                    <a:pt x="434" y="3675"/>
                    <a:pt x="567" y="3808"/>
                    <a:pt x="734" y="3808"/>
                  </a:cubicBezTo>
                  <a:cubicBezTo>
                    <a:pt x="901" y="3775"/>
                    <a:pt x="1034" y="3641"/>
                    <a:pt x="1034" y="3475"/>
                  </a:cubicBezTo>
                  <a:cubicBezTo>
                    <a:pt x="1001" y="2474"/>
                    <a:pt x="834" y="1506"/>
                    <a:pt x="701" y="539"/>
                  </a:cubicBezTo>
                  <a:lnTo>
                    <a:pt x="667" y="272"/>
                  </a:lnTo>
                  <a:cubicBezTo>
                    <a:pt x="637" y="123"/>
                    <a:pt x="501" y="0"/>
                    <a:pt x="35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58"/>
            <p:cNvSpPr/>
            <p:nvPr/>
          </p:nvSpPr>
          <p:spPr>
            <a:xfrm>
              <a:off x="4826950" y="3298625"/>
              <a:ext cx="79250" cy="69250"/>
            </a:xfrm>
            <a:custGeom>
              <a:avLst/>
              <a:gdLst/>
              <a:ahLst/>
              <a:cxnLst/>
              <a:rect l="l" t="t" r="r" b="b"/>
              <a:pathLst>
                <a:path w="3170" h="2770" extrusionOk="0">
                  <a:moveTo>
                    <a:pt x="2869" y="1"/>
                  </a:moveTo>
                  <a:cubicBezTo>
                    <a:pt x="1768" y="601"/>
                    <a:pt x="801" y="1402"/>
                    <a:pt x="1" y="2369"/>
                  </a:cubicBezTo>
                  <a:lnTo>
                    <a:pt x="468" y="2770"/>
                  </a:lnTo>
                  <a:cubicBezTo>
                    <a:pt x="1235" y="1869"/>
                    <a:pt x="2135" y="1135"/>
                    <a:pt x="3169" y="535"/>
                  </a:cubicBezTo>
                  <a:lnTo>
                    <a:pt x="28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58"/>
            <p:cNvSpPr/>
            <p:nvPr/>
          </p:nvSpPr>
          <p:spPr>
            <a:xfrm>
              <a:off x="4965625" y="3270425"/>
              <a:ext cx="67325" cy="121625"/>
            </a:xfrm>
            <a:custGeom>
              <a:avLst/>
              <a:gdLst/>
              <a:ahLst/>
              <a:cxnLst/>
              <a:rect l="l" t="t" r="r" b="b"/>
              <a:pathLst>
                <a:path w="2693" h="4865" extrusionOk="0">
                  <a:moveTo>
                    <a:pt x="665" y="1"/>
                  </a:moveTo>
                  <a:cubicBezTo>
                    <a:pt x="325" y="1"/>
                    <a:pt x="1" y="399"/>
                    <a:pt x="291" y="762"/>
                  </a:cubicBezTo>
                  <a:cubicBezTo>
                    <a:pt x="658" y="1262"/>
                    <a:pt x="992" y="1829"/>
                    <a:pt x="1258" y="2430"/>
                  </a:cubicBezTo>
                  <a:cubicBezTo>
                    <a:pt x="1492" y="3064"/>
                    <a:pt x="1659" y="3764"/>
                    <a:pt x="1725" y="4465"/>
                  </a:cubicBezTo>
                  <a:cubicBezTo>
                    <a:pt x="1759" y="4698"/>
                    <a:pt x="1959" y="4865"/>
                    <a:pt x="2192" y="4865"/>
                  </a:cubicBezTo>
                  <a:lnTo>
                    <a:pt x="2259" y="4865"/>
                  </a:lnTo>
                  <a:cubicBezTo>
                    <a:pt x="2493" y="4832"/>
                    <a:pt x="2693" y="4598"/>
                    <a:pt x="2659" y="4331"/>
                  </a:cubicBezTo>
                  <a:cubicBezTo>
                    <a:pt x="2559" y="3564"/>
                    <a:pt x="2393" y="2797"/>
                    <a:pt x="2092" y="2063"/>
                  </a:cubicBezTo>
                  <a:cubicBezTo>
                    <a:pt x="1825" y="1396"/>
                    <a:pt x="1459" y="762"/>
                    <a:pt x="1025" y="195"/>
                  </a:cubicBezTo>
                  <a:cubicBezTo>
                    <a:pt x="924" y="58"/>
                    <a:pt x="793" y="1"/>
                    <a:pt x="665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58"/>
            <p:cNvSpPr/>
            <p:nvPr/>
          </p:nvSpPr>
          <p:spPr>
            <a:xfrm>
              <a:off x="4951050" y="3470225"/>
              <a:ext cx="26875" cy="37750"/>
            </a:xfrm>
            <a:custGeom>
              <a:avLst/>
              <a:gdLst/>
              <a:ahLst/>
              <a:cxnLst/>
              <a:rect l="l" t="t" r="r" b="b"/>
              <a:pathLst>
                <a:path w="1075" h="1510" extrusionOk="0">
                  <a:moveTo>
                    <a:pt x="401" y="1"/>
                  </a:moveTo>
                  <a:cubicBezTo>
                    <a:pt x="204" y="1"/>
                    <a:pt x="1" y="188"/>
                    <a:pt x="107" y="442"/>
                  </a:cubicBezTo>
                  <a:cubicBezTo>
                    <a:pt x="207" y="676"/>
                    <a:pt x="274" y="876"/>
                    <a:pt x="374" y="1109"/>
                  </a:cubicBezTo>
                  <a:lnTo>
                    <a:pt x="440" y="1309"/>
                  </a:lnTo>
                  <a:cubicBezTo>
                    <a:pt x="474" y="1443"/>
                    <a:pt x="607" y="1510"/>
                    <a:pt x="741" y="1510"/>
                  </a:cubicBezTo>
                  <a:cubicBezTo>
                    <a:pt x="774" y="1510"/>
                    <a:pt x="807" y="1510"/>
                    <a:pt x="841" y="1476"/>
                  </a:cubicBezTo>
                  <a:cubicBezTo>
                    <a:pt x="974" y="1443"/>
                    <a:pt x="1074" y="1243"/>
                    <a:pt x="1007" y="1109"/>
                  </a:cubicBezTo>
                  <a:lnTo>
                    <a:pt x="941" y="909"/>
                  </a:lnTo>
                  <a:cubicBezTo>
                    <a:pt x="874" y="676"/>
                    <a:pt x="774" y="442"/>
                    <a:pt x="674" y="209"/>
                  </a:cubicBezTo>
                  <a:cubicBezTo>
                    <a:pt x="625" y="63"/>
                    <a:pt x="514" y="1"/>
                    <a:pt x="401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58"/>
            <p:cNvSpPr/>
            <p:nvPr/>
          </p:nvSpPr>
          <p:spPr>
            <a:xfrm>
              <a:off x="4965375" y="3153525"/>
              <a:ext cx="72575" cy="56750"/>
            </a:xfrm>
            <a:custGeom>
              <a:avLst/>
              <a:gdLst/>
              <a:ahLst/>
              <a:cxnLst/>
              <a:rect l="l" t="t" r="r" b="b"/>
              <a:pathLst>
                <a:path w="2903" h="2270" extrusionOk="0">
                  <a:moveTo>
                    <a:pt x="334" y="1"/>
                  </a:moveTo>
                  <a:lnTo>
                    <a:pt x="1" y="535"/>
                  </a:lnTo>
                  <a:cubicBezTo>
                    <a:pt x="835" y="1068"/>
                    <a:pt x="1602" y="1602"/>
                    <a:pt x="2536" y="2269"/>
                  </a:cubicBezTo>
                  <a:lnTo>
                    <a:pt x="2903" y="1735"/>
                  </a:lnTo>
                  <a:cubicBezTo>
                    <a:pt x="1969" y="1102"/>
                    <a:pt x="1168" y="535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58"/>
            <p:cNvSpPr/>
            <p:nvPr/>
          </p:nvSpPr>
          <p:spPr>
            <a:xfrm>
              <a:off x="4915350" y="3194400"/>
              <a:ext cx="30050" cy="60900"/>
            </a:xfrm>
            <a:custGeom>
              <a:avLst/>
              <a:gdLst/>
              <a:ahLst/>
              <a:cxnLst/>
              <a:rect l="l" t="t" r="r" b="b"/>
              <a:pathLst>
                <a:path w="1202" h="2436" extrusionOk="0">
                  <a:moveTo>
                    <a:pt x="351" y="0"/>
                  </a:moveTo>
                  <a:cubicBezTo>
                    <a:pt x="276" y="0"/>
                    <a:pt x="201" y="34"/>
                    <a:pt x="134" y="100"/>
                  </a:cubicBezTo>
                  <a:cubicBezTo>
                    <a:pt x="0" y="200"/>
                    <a:pt x="0" y="401"/>
                    <a:pt x="134" y="534"/>
                  </a:cubicBezTo>
                  <a:cubicBezTo>
                    <a:pt x="467" y="934"/>
                    <a:pt x="501" y="1501"/>
                    <a:pt x="234" y="1968"/>
                  </a:cubicBezTo>
                  <a:cubicBezTo>
                    <a:pt x="167" y="2102"/>
                    <a:pt x="201" y="2302"/>
                    <a:pt x="367" y="2369"/>
                  </a:cubicBezTo>
                  <a:cubicBezTo>
                    <a:pt x="401" y="2402"/>
                    <a:pt x="467" y="2435"/>
                    <a:pt x="501" y="2435"/>
                  </a:cubicBezTo>
                  <a:cubicBezTo>
                    <a:pt x="634" y="2435"/>
                    <a:pt x="734" y="2369"/>
                    <a:pt x="801" y="2302"/>
                  </a:cubicBezTo>
                  <a:cubicBezTo>
                    <a:pt x="1201" y="1601"/>
                    <a:pt x="1101" y="701"/>
                    <a:pt x="567" y="100"/>
                  </a:cubicBezTo>
                  <a:cubicBezTo>
                    <a:pt x="501" y="34"/>
                    <a:pt x="426" y="0"/>
                    <a:pt x="35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58"/>
            <p:cNvSpPr/>
            <p:nvPr/>
          </p:nvSpPr>
          <p:spPr>
            <a:xfrm>
              <a:off x="4756075" y="3191050"/>
              <a:ext cx="40875" cy="55075"/>
            </a:xfrm>
            <a:custGeom>
              <a:avLst/>
              <a:gdLst/>
              <a:ahLst/>
              <a:cxnLst/>
              <a:rect l="l" t="t" r="r" b="b"/>
              <a:pathLst>
                <a:path w="1635" h="2203" extrusionOk="0">
                  <a:moveTo>
                    <a:pt x="300" y="1"/>
                  </a:moveTo>
                  <a:cubicBezTo>
                    <a:pt x="100" y="1"/>
                    <a:pt x="0" y="168"/>
                    <a:pt x="0" y="334"/>
                  </a:cubicBezTo>
                  <a:cubicBezTo>
                    <a:pt x="67" y="1068"/>
                    <a:pt x="434" y="1735"/>
                    <a:pt x="1034" y="2169"/>
                  </a:cubicBezTo>
                  <a:cubicBezTo>
                    <a:pt x="1101" y="2202"/>
                    <a:pt x="1168" y="2202"/>
                    <a:pt x="1234" y="2202"/>
                  </a:cubicBezTo>
                  <a:cubicBezTo>
                    <a:pt x="1501" y="2202"/>
                    <a:pt x="1635" y="1836"/>
                    <a:pt x="1401" y="1635"/>
                  </a:cubicBezTo>
                  <a:cubicBezTo>
                    <a:pt x="968" y="1335"/>
                    <a:pt x="667" y="835"/>
                    <a:pt x="634" y="301"/>
                  </a:cubicBezTo>
                  <a:cubicBezTo>
                    <a:pt x="601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58"/>
            <p:cNvSpPr/>
            <p:nvPr/>
          </p:nvSpPr>
          <p:spPr>
            <a:xfrm>
              <a:off x="4716800" y="3409000"/>
              <a:ext cx="83500" cy="29750"/>
            </a:xfrm>
            <a:custGeom>
              <a:avLst/>
              <a:gdLst/>
              <a:ahLst/>
              <a:cxnLst/>
              <a:rect l="l" t="t" r="r" b="b"/>
              <a:pathLst>
                <a:path w="3340" h="1190" extrusionOk="0">
                  <a:moveTo>
                    <a:pt x="248" y="0"/>
                  </a:moveTo>
                  <a:cubicBezTo>
                    <a:pt x="94" y="0"/>
                    <a:pt x="1" y="205"/>
                    <a:pt x="170" y="289"/>
                  </a:cubicBezTo>
                  <a:cubicBezTo>
                    <a:pt x="1071" y="856"/>
                    <a:pt x="2105" y="1157"/>
                    <a:pt x="3172" y="1190"/>
                  </a:cubicBezTo>
                  <a:cubicBezTo>
                    <a:pt x="3272" y="1190"/>
                    <a:pt x="3339" y="1090"/>
                    <a:pt x="3339" y="1023"/>
                  </a:cubicBezTo>
                  <a:cubicBezTo>
                    <a:pt x="3339" y="923"/>
                    <a:pt x="3272" y="856"/>
                    <a:pt x="3172" y="856"/>
                  </a:cubicBezTo>
                  <a:cubicBezTo>
                    <a:pt x="2172" y="823"/>
                    <a:pt x="1171" y="556"/>
                    <a:pt x="337" y="22"/>
                  </a:cubicBezTo>
                  <a:cubicBezTo>
                    <a:pt x="306" y="7"/>
                    <a:pt x="276" y="0"/>
                    <a:pt x="248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58"/>
            <p:cNvSpPr/>
            <p:nvPr/>
          </p:nvSpPr>
          <p:spPr>
            <a:xfrm>
              <a:off x="4821950" y="3209025"/>
              <a:ext cx="67575" cy="41275"/>
            </a:xfrm>
            <a:custGeom>
              <a:avLst/>
              <a:gdLst/>
              <a:ahLst/>
              <a:cxnLst/>
              <a:rect l="l" t="t" r="r" b="b"/>
              <a:pathLst>
                <a:path w="2703" h="1651" extrusionOk="0">
                  <a:moveTo>
                    <a:pt x="2384" y="1"/>
                  </a:moveTo>
                  <a:cubicBezTo>
                    <a:pt x="2332" y="1"/>
                    <a:pt x="2280" y="16"/>
                    <a:pt x="2235" y="49"/>
                  </a:cubicBezTo>
                  <a:cubicBezTo>
                    <a:pt x="1702" y="316"/>
                    <a:pt x="1001" y="683"/>
                    <a:pt x="301" y="1050"/>
                  </a:cubicBezTo>
                  <a:cubicBezTo>
                    <a:pt x="0" y="1183"/>
                    <a:pt x="100" y="1650"/>
                    <a:pt x="434" y="1650"/>
                  </a:cubicBezTo>
                  <a:cubicBezTo>
                    <a:pt x="501" y="1650"/>
                    <a:pt x="534" y="1617"/>
                    <a:pt x="567" y="1584"/>
                  </a:cubicBezTo>
                  <a:cubicBezTo>
                    <a:pt x="1301" y="1250"/>
                    <a:pt x="2002" y="850"/>
                    <a:pt x="2536" y="583"/>
                  </a:cubicBezTo>
                  <a:cubicBezTo>
                    <a:pt x="2669" y="483"/>
                    <a:pt x="2702" y="316"/>
                    <a:pt x="2636" y="149"/>
                  </a:cubicBezTo>
                  <a:cubicBezTo>
                    <a:pt x="2591" y="60"/>
                    <a:pt x="2487" y="1"/>
                    <a:pt x="2384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58"/>
            <p:cNvSpPr/>
            <p:nvPr/>
          </p:nvSpPr>
          <p:spPr>
            <a:xfrm>
              <a:off x="4857800" y="3021775"/>
              <a:ext cx="82600" cy="51725"/>
            </a:xfrm>
            <a:custGeom>
              <a:avLst/>
              <a:gdLst/>
              <a:ahLst/>
              <a:cxnLst/>
              <a:rect l="l" t="t" r="r" b="b"/>
              <a:pathLst>
                <a:path w="3304" h="2069" extrusionOk="0">
                  <a:moveTo>
                    <a:pt x="2977" y="0"/>
                  </a:moveTo>
                  <a:cubicBezTo>
                    <a:pt x="2929" y="0"/>
                    <a:pt x="2881" y="11"/>
                    <a:pt x="2836" y="34"/>
                  </a:cubicBezTo>
                  <a:cubicBezTo>
                    <a:pt x="2002" y="534"/>
                    <a:pt x="1135" y="1034"/>
                    <a:pt x="301" y="1468"/>
                  </a:cubicBezTo>
                  <a:cubicBezTo>
                    <a:pt x="1" y="1635"/>
                    <a:pt x="101" y="2069"/>
                    <a:pt x="434" y="2069"/>
                  </a:cubicBezTo>
                  <a:cubicBezTo>
                    <a:pt x="501" y="2069"/>
                    <a:pt x="534" y="2035"/>
                    <a:pt x="568" y="2035"/>
                  </a:cubicBezTo>
                  <a:cubicBezTo>
                    <a:pt x="1435" y="1568"/>
                    <a:pt x="2302" y="1068"/>
                    <a:pt x="3136" y="567"/>
                  </a:cubicBezTo>
                  <a:cubicBezTo>
                    <a:pt x="3270" y="467"/>
                    <a:pt x="3303" y="301"/>
                    <a:pt x="3236" y="134"/>
                  </a:cubicBezTo>
                  <a:cubicBezTo>
                    <a:pt x="3170" y="45"/>
                    <a:pt x="3073" y="0"/>
                    <a:pt x="2977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58"/>
            <p:cNvSpPr/>
            <p:nvPr/>
          </p:nvSpPr>
          <p:spPr>
            <a:xfrm>
              <a:off x="5052950" y="2997050"/>
              <a:ext cx="78400" cy="102300"/>
            </a:xfrm>
            <a:custGeom>
              <a:avLst/>
              <a:gdLst/>
              <a:ahLst/>
              <a:cxnLst/>
              <a:rect l="l" t="t" r="r" b="b"/>
              <a:pathLst>
                <a:path w="3136" h="4092" extrusionOk="0">
                  <a:moveTo>
                    <a:pt x="174" y="0"/>
                  </a:moveTo>
                  <a:cubicBezTo>
                    <a:pt x="129" y="0"/>
                    <a:pt x="87" y="16"/>
                    <a:pt x="67" y="55"/>
                  </a:cubicBezTo>
                  <a:cubicBezTo>
                    <a:pt x="0" y="122"/>
                    <a:pt x="34" y="222"/>
                    <a:pt x="100" y="289"/>
                  </a:cubicBezTo>
                  <a:cubicBezTo>
                    <a:pt x="1301" y="1256"/>
                    <a:pt x="2235" y="2524"/>
                    <a:pt x="2802" y="3992"/>
                  </a:cubicBezTo>
                  <a:cubicBezTo>
                    <a:pt x="2802" y="4058"/>
                    <a:pt x="2869" y="4092"/>
                    <a:pt x="2936" y="4092"/>
                  </a:cubicBezTo>
                  <a:lnTo>
                    <a:pt x="3002" y="4092"/>
                  </a:lnTo>
                  <a:cubicBezTo>
                    <a:pt x="3103" y="4058"/>
                    <a:pt x="3136" y="3958"/>
                    <a:pt x="3103" y="3891"/>
                  </a:cubicBezTo>
                  <a:cubicBezTo>
                    <a:pt x="2535" y="2390"/>
                    <a:pt x="1535" y="1056"/>
                    <a:pt x="267" y="22"/>
                  </a:cubicBezTo>
                  <a:cubicBezTo>
                    <a:pt x="240" y="8"/>
                    <a:pt x="206" y="0"/>
                    <a:pt x="174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58"/>
            <p:cNvSpPr/>
            <p:nvPr/>
          </p:nvSpPr>
          <p:spPr>
            <a:xfrm>
              <a:off x="4962875" y="3092675"/>
              <a:ext cx="62825" cy="56725"/>
            </a:xfrm>
            <a:custGeom>
              <a:avLst/>
              <a:gdLst/>
              <a:ahLst/>
              <a:cxnLst/>
              <a:rect l="l" t="t" r="r" b="b"/>
              <a:pathLst>
                <a:path w="2513" h="2269" extrusionOk="0">
                  <a:moveTo>
                    <a:pt x="2313" y="1"/>
                  </a:moveTo>
                  <a:cubicBezTo>
                    <a:pt x="2259" y="1"/>
                    <a:pt x="2204" y="30"/>
                    <a:pt x="2169" y="100"/>
                  </a:cubicBezTo>
                  <a:cubicBezTo>
                    <a:pt x="1802" y="1000"/>
                    <a:pt x="1068" y="1668"/>
                    <a:pt x="134" y="1968"/>
                  </a:cubicBezTo>
                  <a:cubicBezTo>
                    <a:pt x="67" y="1968"/>
                    <a:pt x="1" y="2068"/>
                    <a:pt x="34" y="2168"/>
                  </a:cubicBezTo>
                  <a:cubicBezTo>
                    <a:pt x="67" y="2235"/>
                    <a:pt x="134" y="2268"/>
                    <a:pt x="201" y="2268"/>
                  </a:cubicBezTo>
                  <a:lnTo>
                    <a:pt x="234" y="2268"/>
                  </a:lnTo>
                  <a:cubicBezTo>
                    <a:pt x="1235" y="1934"/>
                    <a:pt x="2069" y="1201"/>
                    <a:pt x="2469" y="233"/>
                  </a:cubicBezTo>
                  <a:cubicBezTo>
                    <a:pt x="2513" y="103"/>
                    <a:pt x="2415" y="1"/>
                    <a:pt x="2313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58"/>
            <p:cNvSpPr/>
            <p:nvPr/>
          </p:nvSpPr>
          <p:spPr>
            <a:xfrm>
              <a:off x="4945375" y="2929125"/>
              <a:ext cx="59225" cy="83500"/>
            </a:xfrm>
            <a:custGeom>
              <a:avLst/>
              <a:gdLst/>
              <a:ahLst/>
              <a:cxnLst/>
              <a:rect l="l" t="t" r="r" b="b"/>
              <a:pathLst>
                <a:path w="2369" h="3340" extrusionOk="0">
                  <a:moveTo>
                    <a:pt x="148" y="1"/>
                  </a:moveTo>
                  <a:cubicBezTo>
                    <a:pt x="100" y="1"/>
                    <a:pt x="54" y="29"/>
                    <a:pt x="34" y="70"/>
                  </a:cubicBezTo>
                  <a:cubicBezTo>
                    <a:pt x="0" y="171"/>
                    <a:pt x="0" y="271"/>
                    <a:pt x="100" y="304"/>
                  </a:cubicBezTo>
                  <a:cubicBezTo>
                    <a:pt x="1134" y="938"/>
                    <a:pt x="1835" y="2005"/>
                    <a:pt x="2035" y="3206"/>
                  </a:cubicBezTo>
                  <a:cubicBezTo>
                    <a:pt x="2068" y="3306"/>
                    <a:pt x="2135" y="3339"/>
                    <a:pt x="2202" y="3339"/>
                  </a:cubicBezTo>
                  <a:lnTo>
                    <a:pt x="2235" y="3339"/>
                  </a:lnTo>
                  <a:cubicBezTo>
                    <a:pt x="2302" y="3339"/>
                    <a:pt x="2369" y="3273"/>
                    <a:pt x="2369" y="3173"/>
                  </a:cubicBezTo>
                  <a:cubicBezTo>
                    <a:pt x="2135" y="1872"/>
                    <a:pt x="1368" y="738"/>
                    <a:pt x="234" y="37"/>
                  </a:cubicBezTo>
                  <a:cubicBezTo>
                    <a:pt x="208" y="12"/>
                    <a:pt x="178" y="1"/>
                    <a:pt x="148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58"/>
            <p:cNvSpPr/>
            <p:nvPr/>
          </p:nvSpPr>
          <p:spPr>
            <a:xfrm>
              <a:off x="4813600" y="3131025"/>
              <a:ext cx="71750" cy="24200"/>
            </a:xfrm>
            <a:custGeom>
              <a:avLst/>
              <a:gdLst/>
              <a:ahLst/>
              <a:cxnLst/>
              <a:rect l="l" t="t" r="r" b="b"/>
              <a:pathLst>
                <a:path w="2870" h="968" extrusionOk="0">
                  <a:moveTo>
                    <a:pt x="201" y="0"/>
                  </a:moveTo>
                  <a:lnTo>
                    <a:pt x="1" y="601"/>
                  </a:lnTo>
                  <a:cubicBezTo>
                    <a:pt x="735" y="834"/>
                    <a:pt x="1502" y="968"/>
                    <a:pt x="2269" y="968"/>
                  </a:cubicBezTo>
                  <a:cubicBezTo>
                    <a:pt x="2469" y="968"/>
                    <a:pt x="2669" y="968"/>
                    <a:pt x="2870" y="934"/>
                  </a:cubicBezTo>
                  <a:lnTo>
                    <a:pt x="2836" y="300"/>
                  </a:lnTo>
                  <a:cubicBezTo>
                    <a:pt x="2611" y="325"/>
                    <a:pt x="2386" y="338"/>
                    <a:pt x="2162" y="338"/>
                  </a:cubicBezTo>
                  <a:cubicBezTo>
                    <a:pt x="1489" y="338"/>
                    <a:pt x="826" y="225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58"/>
            <p:cNvSpPr/>
            <p:nvPr/>
          </p:nvSpPr>
          <p:spPr>
            <a:xfrm>
              <a:off x="4826125" y="2962950"/>
              <a:ext cx="55900" cy="45500"/>
            </a:xfrm>
            <a:custGeom>
              <a:avLst/>
              <a:gdLst/>
              <a:ahLst/>
              <a:cxnLst/>
              <a:rect l="l" t="t" r="r" b="b"/>
              <a:pathLst>
                <a:path w="2236" h="1820" extrusionOk="0">
                  <a:moveTo>
                    <a:pt x="1868" y="0"/>
                  </a:moveTo>
                  <a:cubicBezTo>
                    <a:pt x="1798" y="0"/>
                    <a:pt x="1727" y="27"/>
                    <a:pt x="1668" y="85"/>
                  </a:cubicBezTo>
                  <a:cubicBezTo>
                    <a:pt x="1168" y="485"/>
                    <a:pt x="634" y="886"/>
                    <a:pt x="134" y="1286"/>
                  </a:cubicBezTo>
                  <a:cubicBezTo>
                    <a:pt x="0" y="1386"/>
                    <a:pt x="0" y="1553"/>
                    <a:pt x="67" y="1686"/>
                  </a:cubicBezTo>
                  <a:cubicBezTo>
                    <a:pt x="134" y="1786"/>
                    <a:pt x="234" y="1820"/>
                    <a:pt x="334" y="1820"/>
                  </a:cubicBezTo>
                  <a:cubicBezTo>
                    <a:pt x="400" y="1820"/>
                    <a:pt x="467" y="1820"/>
                    <a:pt x="501" y="1786"/>
                  </a:cubicBezTo>
                  <a:cubicBezTo>
                    <a:pt x="1034" y="1386"/>
                    <a:pt x="1568" y="986"/>
                    <a:pt x="2068" y="552"/>
                  </a:cubicBezTo>
                  <a:cubicBezTo>
                    <a:pt x="2202" y="452"/>
                    <a:pt x="2235" y="252"/>
                    <a:pt x="2102" y="118"/>
                  </a:cubicBezTo>
                  <a:cubicBezTo>
                    <a:pt x="2046" y="44"/>
                    <a:pt x="1958" y="0"/>
                    <a:pt x="1868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58"/>
            <p:cNvSpPr/>
            <p:nvPr/>
          </p:nvSpPr>
          <p:spPr>
            <a:xfrm>
              <a:off x="5069625" y="3265575"/>
              <a:ext cx="37550" cy="62275"/>
            </a:xfrm>
            <a:custGeom>
              <a:avLst/>
              <a:gdLst/>
              <a:ahLst/>
              <a:cxnLst/>
              <a:rect l="l" t="t" r="r" b="b"/>
              <a:pathLst>
                <a:path w="1502" h="2491" extrusionOk="0">
                  <a:moveTo>
                    <a:pt x="210" y="0"/>
                  </a:moveTo>
                  <a:cubicBezTo>
                    <a:pt x="178" y="0"/>
                    <a:pt x="142" y="8"/>
                    <a:pt x="101" y="22"/>
                  </a:cubicBezTo>
                  <a:cubicBezTo>
                    <a:pt x="34" y="55"/>
                    <a:pt x="0" y="155"/>
                    <a:pt x="67" y="222"/>
                  </a:cubicBezTo>
                  <a:cubicBezTo>
                    <a:pt x="434" y="889"/>
                    <a:pt x="801" y="1590"/>
                    <a:pt x="1201" y="2390"/>
                  </a:cubicBezTo>
                  <a:cubicBezTo>
                    <a:pt x="1235" y="2457"/>
                    <a:pt x="1268" y="2490"/>
                    <a:pt x="1335" y="2490"/>
                  </a:cubicBezTo>
                  <a:cubicBezTo>
                    <a:pt x="1368" y="2457"/>
                    <a:pt x="1368" y="2457"/>
                    <a:pt x="1401" y="2457"/>
                  </a:cubicBezTo>
                  <a:cubicBezTo>
                    <a:pt x="1468" y="2424"/>
                    <a:pt x="1502" y="2324"/>
                    <a:pt x="1468" y="2257"/>
                  </a:cubicBezTo>
                  <a:cubicBezTo>
                    <a:pt x="1101" y="1456"/>
                    <a:pt x="701" y="723"/>
                    <a:pt x="334" y="55"/>
                  </a:cubicBezTo>
                  <a:cubicBezTo>
                    <a:pt x="295" y="16"/>
                    <a:pt x="256" y="0"/>
                    <a:pt x="21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58"/>
            <p:cNvSpPr/>
            <p:nvPr/>
          </p:nvSpPr>
          <p:spPr>
            <a:xfrm>
              <a:off x="4965425" y="3370750"/>
              <a:ext cx="22500" cy="140575"/>
            </a:xfrm>
            <a:custGeom>
              <a:avLst/>
              <a:gdLst/>
              <a:ahLst/>
              <a:cxnLst/>
              <a:rect l="l" t="t" r="r" b="b"/>
              <a:pathLst>
                <a:path w="900" h="5623" extrusionOk="0">
                  <a:moveTo>
                    <a:pt x="203" y="1"/>
                  </a:moveTo>
                  <a:cubicBezTo>
                    <a:pt x="104" y="1"/>
                    <a:pt x="1" y="88"/>
                    <a:pt x="66" y="218"/>
                  </a:cubicBezTo>
                  <a:cubicBezTo>
                    <a:pt x="399" y="985"/>
                    <a:pt x="566" y="1853"/>
                    <a:pt x="599" y="2687"/>
                  </a:cubicBezTo>
                  <a:cubicBezTo>
                    <a:pt x="599" y="3154"/>
                    <a:pt x="566" y="3621"/>
                    <a:pt x="466" y="4054"/>
                  </a:cubicBezTo>
                  <a:cubicBezTo>
                    <a:pt x="399" y="4521"/>
                    <a:pt x="299" y="4988"/>
                    <a:pt x="132" y="5422"/>
                  </a:cubicBezTo>
                  <a:cubicBezTo>
                    <a:pt x="99" y="5489"/>
                    <a:pt x="132" y="5589"/>
                    <a:pt x="199" y="5622"/>
                  </a:cubicBezTo>
                  <a:lnTo>
                    <a:pt x="266" y="5622"/>
                  </a:lnTo>
                  <a:cubicBezTo>
                    <a:pt x="332" y="5622"/>
                    <a:pt x="399" y="5589"/>
                    <a:pt x="399" y="5522"/>
                  </a:cubicBezTo>
                  <a:cubicBezTo>
                    <a:pt x="599" y="5088"/>
                    <a:pt x="733" y="4588"/>
                    <a:pt x="799" y="4088"/>
                  </a:cubicBezTo>
                  <a:cubicBezTo>
                    <a:pt x="866" y="3621"/>
                    <a:pt x="899" y="3154"/>
                    <a:pt x="899" y="2687"/>
                  </a:cubicBezTo>
                  <a:cubicBezTo>
                    <a:pt x="866" y="1786"/>
                    <a:pt x="699" y="919"/>
                    <a:pt x="332" y="85"/>
                  </a:cubicBezTo>
                  <a:cubicBezTo>
                    <a:pt x="309" y="26"/>
                    <a:pt x="257" y="1"/>
                    <a:pt x="203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58"/>
            <p:cNvSpPr/>
            <p:nvPr/>
          </p:nvSpPr>
          <p:spPr>
            <a:xfrm>
              <a:off x="5045450" y="2904700"/>
              <a:ext cx="40050" cy="35375"/>
            </a:xfrm>
            <a:custGeom>
              <a:avLst/>
              <a:gdLst/>
              <a:ahLst/>
              <a:cxnLst/>
              <a:rect l="l" t="t" r="r" b="b"/>
              <a:pathLst>
                <a:path w="1602" h="1415" extrusionOk="0">
                  <a:moveTo>
                    <a:pt x="1441" y="0"/>
                  </a:moveTo>
                  <a:cubicBezTo>
                    <a:pt x="1419" y="0"/>
                    <a:pt x="1395" y="4"/>
                    <a:pt x="1368" y="13"/>
                  </a:cubicBezTo>
                  <a:cubicBezTo>
                    <a:pt x="801" y="214"/>
                    <a:pt x="300" y="647"/>
                    <a:pt x="33" y="1214"/>
                  </a:cubicBezTo>
                  <a:cubicBezTo>
                    <a:pt x="0" y="1281"/>
                    <a:pt x="0" y="1381"/>
                    <a:pt x="100" y="1414"/>
                  </a:cubicBezTo>
                  <a:lnTo>
                    <a:pt x="167" y="1414"/>
                  </a:lnTo>
                  <a:cubicBezTo>
                    <a:pt x="234" y="1414"/>
                    <a:pt x="267" y="1381"/>
                    <a:pt x="300" y="1348"/>
                  </a:cubicBezTo>
                  <a:cubicBezTo>
                    <a:pt x="534" y="847"/>
                    <a:pt x="967" y="480"/>
                    <a:pt x="1468" y="280"/>
                  </a:cubicBezTo>
                  <a:cubicBezTo>
                    <a:pt x="1568" y="280"/>
                    <a:pt x="1601" y="180"/>
                    <a:pt x="1568" y="80"/>
                  </a:cubicBezTo>
                  <a:cubicBezTo>
                    <a:pt x="1543" y="31"/>
                    <a:pt x="1501" y="0"/>
                    <a:pt x="1441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58"/>
            <p:cNvSpPr/>
            <p:nvPr/>
          </p:nvSpPr>
          <p:spPr>
            <a:xfrm>
              <a:off x="5037850" y="3471250"/>
              <a:ext cx="49650" cy="14200"/>
            </a:xfrm>
            <a:custGeom>
              <a:avLst/>
              <a:gdLst/>
              <a:ahLst/>
              <a:cxnLst/>
              <a:rect l="l" t="t" r="r" b="b"/>
              <a:pathLst>
                <a:path w="1986" h="568" extrusionOk="0">
                  <a:moveTo>
                    <a:pt x="230" y="1"/>
                  </a:moveTo>
                  <a:cubicBezTo>
                    <a:pt x="111" y="1"/>
                    <a:pt x="0" y="219"/>
                    <a:pt x="137" y="301"/>
                  </a:cubicBezTo>
                  <a:cubicBezTo>
                    <a:pt x="371" y="468"/>
                    <a:pt x="671" y="568"/>
                    <a:pt x="971" y="568"/>
                  </a:cubicBezTo>
                  <a:cubicBezTo>
                    <a:pt x="1271" y="568"/>
                    <a:pt x="1572" y="468"/>
                    <a:pt x="1839" y="301"/>
                  </a:cubicBezTo>
                  <a:cubicBezTo>
                    <a:pt x="1985" y="213"/>
                    <a:pt x="1900" y="22"/>
                    <a:pt x="1764" y="22"/>
                  </a:cubicBezTo>
                  <a:cubicBezTo>
                    <a:pt x="1745" y="22"/>
                    <a:pt x="1725" y="26"/>
                    <a:pt x="1705" y="34"/>
                  </a:cubicBezTo>
                  <a:cubicBezTo>
                    <a:pt x="1488" y="168"/>
                    <a:pt x="1246" y="234"/>
                    <a:pt x="1005" y="234"/>
                  </a:cubicBezTo>
                  <a:cubicBezTo>
                    <a:pt x="763" y="234"/>
                    <a:pt x="521" y="168"/>
                    <a:pt x="304" y="34"/>
                  </a:cubicBezTo>
                  <a:cubicBezTo>
                    <a:pt x="281" y="11"/>
                    <a:pt x="255" y="1"/>
                    <a:pt x="23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58"/>
            <p:cNvSpPr/>
            <p:nvPr/>
          </p:nvSpPr>
          <p:spPr>
            <a:xfrm>
              <a:off x="4887825" y="3582175"/>
              <a:ext cx="19200" cy="55050"/>
            </a:xfrm>
            <a:custGeom>
              <a:avLst/>
              <a:gdLst/>
              <a:ahLst/>
              <a:cxnLst/>
              <a:rect l="l" t="t" r="r" b="b"/>
              <a:pathLst>
                <a:path w="768" h="2202" extrusionOk="0">
                  <a:moveTo>
                    <a:pt x="234" y="0"/>
                  </a:moveTo>
                  <a:cubicBezTo>
                    <a:pt x="134" y="0"/>
                    <a:pt x="67" y="67"/>
                    <a:pt x="67" y="167"/>
                  </a:cubicBezTo>
                  <a:cubicBezTo>
                    <a:pt x="1" y="834"/>
                    <a:pt x="134" y="1501"/>
                    <a:pt x="468" y="2102"/>
                  </a:cubicBezTo>
                  <a:cubicBezTo>
                    <a:pt x="468" y="2169"/>
                    <a:pt x="534" y="2202"/>
                    <a:pt x="601" y="2202"/>
                  </a:cubicBezTo>
                  <a:cubicBezTo>
                    <a:pt x="634" y="2202"/>
                    <a:pt x="634" y="2169"/>
                    <a:pt x="668" y="2169"/>
                  </a:cubicBezTo>
                  <a:cubicBezTo>
                    <a:pt x="734" y="2135"/>
                    <a:pt x="768" y="2035"/>
                    <a:pt x="734" y="1968"/>
                  </a:cubicBezTo>
                  <a:cubicBezTo>
                    <a:pt x="468" y="1401"/>
                    <a:pt x="334" y="801"/>
                    <a:pt x="368" y="167"/>
                  </a:cubicBezTo>
                  <a:cubicBezTo>
                    <a:pt x="368" y="100"/>
                    <a:pt x="301" y="0"/>
                    <a:pt x="234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58"/>
            <p:cNvSpPr/>
            <p:nvPr/>
          </p:nvSpPr>
          <p:spPr>
            <a:xfrm>
              <a:off x="4779425" y="3465425"/>
              <a:ext cx="92575" cy="85925"/>
            </a:xfrm>
            <a:custGeom>
              <a:avLst/>
              <a:gdLst/>
              <a:ahLst/>
              <a:cxnLst/>
              <a:rect l="l" t="t" r="r" b="b"/>
              <a:pathLst>
                <a:path w="3703" h="3437" extrusionOk="0">
                  <a:moveTo>
                    <a:pt x="3569" y="0"/>
                  </a:moveTo>
                  <a:cubicBezTo>
                    <a:pt x="3202" y="201"/>
                    <a:pt x="2869" y="401"/>
                    <a:pt x="2535" y="634"/>
                  </a:cubicBezTo>
                  <a:cubicBezTo>
                    <a:pt x="2202" y="868"/>
                    <a:pt x="1868" y="1135"/>
                    <a:pt x="1568" y="1401"/>
                  </a:cubicBezTo>
                  <a:cubicBezTo>
                    <a:pt x="968" y="1935"/>
                    <a:pt x="434" y="2569"/>
                    <a:pt x="0" y="3269"/>
                  </a:cubicBezTo>
                  <a:lnTo>
                    <a:pt x="267" y="3436"/>
                  </a:lnTo>
                  <a:cubicBezTo>
                    <a:pt x="701" y="2769"/>
                    <a:pt x="1201" y="2169"/>
                    <a:pt x="1801" y="1635"/>
                  </a:cubicBezTo>
                  <a:cubicBezTo>
                    <a:pt x="2102" y="1368"/>
                    <a:pt x="2402" y="1101"/>
                    <a:pt x="2735" y="901"/>
                  </a:cubicBezTo>
                  <a:cubicBezTo>
                    <a:pt x="3036" y="668"/>
                    <a:pt x="3369" y="467"/>
                    <a:pt x="3703" y="267"/>
                  </a:cubicBezTo>
                  <a:lnTo>
                    <a:pt x="35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58"/>
            <p:cNvSpPr/>
            <p:nvPr/>
          </p:nvSpPr>
          <p:spPr>
            <a:xfrm>
              <a:off x="4097625" y="2845050"/>
              <a:ext cx="25525" cy="94200"/>
            </a:xfrm>
            <a:custGeom>
              <a:avLst/>
              <a:gdLst/>
              <a:ahLst/>
              <a:cxnLst/>
              <a:rect l="l" t="t" r="r" b="b"/>
              <a:pathLst>
                <a:path w="1021" h="3768" extrusionOk="0">
                  <a:moveTo>
                    <a:pt x="341" y="1"/>
                  </a:moveTo>
                  <a:cubicBezTo>
                    <a:pt x="175" y="1"/>
                    <a:pt x="0" y="123"/>
                    <a:pt x="19" y="331"/>
                  </a:cubicBezTo>
                  <a:lnTo>
                    <a:pt x="53" y="598"/>
                  </a:lnTo>
                  <a:cubicBezTo>
                    <a:pt x="186" y="1532"/>
                    <a:pt x="320" y="2499"/>
                    <a:pt x="386" y="3467"/>
                  </a:cubicBezTo>
                  <a:cubicBezTo>
                    <a:pt x="386" y="3634"/>
                    <a:pt x="520" y="3767"/>
                    <a:pt x="687" y="3767"/>
                  </a:cubicBezTo>
                  <a:lnTo>
                    <a:pt x="720" y="3767"/>
                  </a:lnTo>
                  <a:cubicBezTo>
                    <a:pt x="887" y="3767"/>
                    <a:pt x="1020" y="3600"/>
                    <a:pt x="1020" y="3433"/>
                  </a:cubicBezTo>
                  <a:cubicBezTo>
                    <a:pt x="953" y="2466"/>
                    <a:pt x="820" y="1465"/>
                    <a:pt x="653" y="531"/>
                  </a:cubicBezTo>
                  <a:lnTo>
                    <a:pt x="620" y="231"/>
                  </a:lnTo>
                  <a:cubicBezTo>
                    <a:pt x="591" y="72"/>
                    <a:pt x="468" y="1"/>
                    <a:pt x="34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58"/>
            <p:cNvSpPr/>
            <p:nvPr/>
          </p:nvSpPr>
          <p:spPr>
            <a:xfrm>
              <a:off x="4163300" y="2918650"/>
              <a:ext cx="27400" cy="38725"/>
            </a:xfrm>
            <a:custGeom>
              <a:avLst/>
              <a:gdLst/>
              <a:ahLst/>
              <a:cxnLst/>
              <a:rect l="l" t="t" r="r" b="b"/>
              <a:pathLst>
                <a:path w="1096" h="1549" extrusionOk="0">
                  <a:moveTo>
                    <a:pt x="424" y="0"/>
                  </a:moveTo>
                  <a:cubicBezTo>
                    <a:pt x="211" y="0"/>
                    <a:pt x="0" y="201"/>
                    <a:pt x="128" y="456"/>
                  </a:cubicBezTo>
                  <a:cubicBezTo>
                    <a:pt x="228" y="690"/>
                    <a:pt x="294" y="923"/>
                    <a:pt x="395" y="1123"/>
                  </a:cubicBezTo>
                  <a:lnTo>
                    <a:pt x="461" y="1323"/>
                  </a:lnTo>
                  <a:cubicBezTo>
                    <a:pt x="495" y="1457"/>
                    <a:pt x="628" y="1524"/>
                    <a:pt x="761" y="1524"/>
                  </a:cubicBezTo>
                  <a:cubicBezTo>
                    <a:pt x="778" y="1540"/>
                    <a:pt x="795" y="1549"/>
                    <a:pt x="812" y="1549"/>
                  </a:cubicBezTo>
                  <a:cubicBezTo>
                    <a:pt x="828" y="1549"/>
                    <a:pt x="845" y="1540"/>
                    <a:pt x="862" y="1524"/>
                  </a:cubicBezTo>
                  <a:cubicBezTo>
                    <a:pt x="1028" y="1490"/>
                    <a:pt x="1095" y="1290"/>
                    <a:pt x="1028" y="1123"/>
                  </a:cubicBezTo>
                  <a:lnTo>
                    <a:pt x="962" y="923"/>
                  </a:lnTo>
                  <a:cubicBezTo>
                    <a:pt x="895" y="690"/>
                    <a:pt x="828" y="456"/>
                    <a:pt x="728" y="223"/>
                  </a:cubicBezTo>
                  <a:cubicBezTo>
                    <a:pt x="668" y="65"/>
                    <a:pt x="546" y="0"/>
                    <a:pt x="424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58"/>
            <p:cNvSpPr/>
            <p:nvPr/>
          </p:nvSpPr>
          <p:spPr>
            <a:xfrm>
              <a:off x="4321600" y="3101825"/>
              <a:ext cx="21700" cy="135950"/>
            </a:xfrm>
            <a:custGeom>
              <a:avLst/>
              <a:gdLst/>
              <a:ahLst/>
              <a:cxnLst/>
              <a:rect l="l" t="t" r="r" b="b"/>
              <a:pathLst>
                <a:path w="868" h="5438" extrusionOk="0">
                  <a:moveTo>
                    <a:pt x="300" y="1"/>
                  </a:moveTo>
                  <a:lnTo>
                    <a:pt x="0" y="101"/>
                  </a:lnTo>
                  <a:cubicBezTo>
                    <a:pt x="334" y="901"/>
                    <a:pt x="534" y="1735"/>
                    <a:pt x="567" y="2569"/>
                  </a:cubicBezTo>
                  <a:cubicBezTo>
                    <a:pt x="567" y="3036"/>
                    <a:pt x="500" y="3503"/>
                    <a:pt x="434" y="3970"/>
                  </a:cubicBezTo>
                  <a:cubicBezTo>
                    <a:pt x="367" y="4404"/>
                    <a:pt x="267" y="4871"/>
                    <a:pt x="100" y="5304"/>
                  </a:cubicBezTo>
                  <a:lnTo>
                    <a:pt x="367" y="5438"/>
                  </a:lnTo>
                  <a:cubicBezTo>
                    <a:pt x="567" y="4971"/>
                    <a:pt x="701" y="4504"/>
                    <a:pt x="767" y="4004"/>
                  </a:cubicBezTo>
                  <a:cubicBezTo>
                    <a:pt x="834" y="3537"/>
                    <a:pt x="867" y="3070"/>
                    <a:pt x="867" y="2569"/>
                  </a:cubicBezTo>
                  <a:cubicBezTo>
                    <a:pt x="834" y="1702"/>
                    <a:pt x="667" y="801"/>
                    <a:pt x="3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58"/>
            <p:cNvSpPr/>
            <p:nvPr/>
          </p:nvSpPr>
          <p:spPr>
            <a:xfrm>
              <a:off x="4249750" y="2920250"/>
              <a:ext cx="49350" cy="13975"/>
            </a:xfrm>
            <a:custGeom>
              <a:avLst/>
              <a:gdLst/>
              <a:ahLst/>
              <a:cxnLst/>
              <a:rect l="l" t="t" r="r" b="b"/>
              <a:pathLst>
                <a:path w="1974" h="559" extrusionOk="0">
                  <a:moveTo>
                    <a:pt x="254" y="1"/>
                  </a:moveTo>
                  <a:cubicBezTo>
                    <a:pt x="115" y="1"/>
                    <a:pt x="0" y="181"/>
                    <a:pt x="139" y="292"/>
                  </a:cubicBezTo>
                  <a:cubicBezTo>
                    <a:pt x="406" y="459"/>
                    <a:pt x="673" y="559"/>
                    <a:pt x="973" y="559"/>
                  </a:cubicBezTo>
                  <a:cubicBezTo>
                    <a:pt x="1306" y="559"/>
                    <a:pt x="1607" y="459"/>
                    <a:pt x="1873" y="292"/>
                  </a:cubicBezTo>
                  <a:cubicBezTo>
                    <a:pt x="1940" y="259"/>
                    <a:pt x="1973" y="159"/>
                    <a:pt x="1940" y="92"/>
                  </a:cubicBezTo>
                  <a:cubicBezTo>
                    <a:pt x="1891" y="43"/>
                    <a:pt x="1842" y="12"/>
                    <a:pt x="1781" y="12"/>
                  </a:cubicBezTo>
                  <a:cubicBezTo>
                    <a:pt x="1758" y="12"/>
                    <a:pt x="1733" y="16"/>
                    <a:pt x="1707" y="25"/>
                  </a:cubicBezTo>
                  <a:cubicBezTo>
                    <a:pt x="1506" y="175"/>
                    <a:pt x="1265" y="250"/>
                    <a:pt x="1023" y="250"/>
                  </a:cubicBezTo>
                  <a:cubicBezTo>
                    <a:pt x="781" y="250"/>
                    <a:pt x="539" y="175"/>
                    <a:pt x="339" y="25"/>
                  </a:cubicBezTo>
                  <a:cubicBezTo>
                    <a:pt x="311" y="8"/>
                    <a:pt x="282" y="1"/>
                    <a:pt x="25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58"/>
            <p:cNvSpPr/>
            <p:nvPr/>
          </p:nvSpPr>
          <p:spPr>
            <a:xfrm>
              <a:off x="4065575" y="3316975"/>
              <a:ext cx="19200" cy="55075"/>
            </a:xfrm>
            <a:custGeom>
              <a:avLst/>
              <a:gdLst/>
              <a:ahLst/>
              <a:cxnLst/>
              <a:rect l="l" t="t" r="r" b="b"/>
              <a:pathLst>
                <a:path w="768" h="2203" extrusionOk="0">
                  <a:moveTo>
                    <a:pt x="234" y="1"/>
                  </a:moveTo>
                  <a:cubicBezTo>
                    <a:pt x="134" y="1"/>
                    <a:pt x="67" y="68"/>
                    <a:pt x="67" y="168"/>
                  </a:cubicBezTo>
                  <a:cubicBezTo>
                    <a:pt x="0" y="835"/>
                    <a:pt x="134" y="1502"/>
                    <a:pt x="467" y="2102"/>
                  </a:cubicBezTo>
                  <a:cubicBezTo>
                    <a:pt x="501" y="2169"/>
                    <a:pt x="534" y="2202"/>
                    <a:pt x="601" y="2202"/>
                  </a:cubicBezTo>
                  <a:cubicBezTo>
                    <a:pt x="634" y="2202"/>
                    <a:pt x="634" y="2169"/>
                    <a:pt x="668" y="2169"/>
                  </a:cubicBezTo>
                  <a:cubicBezTo>
                    <a:pt x="734" y="2136"/>
                    <a:pt x="768" y="2036"/>
                    <a:pt x="734" y="1969"/>
                  </a:cubicBezTo>
                  <a:cubicBezTo>
                    <a:pt x="467" y="1402"/>
                    <a:pt x="334" y="801"/>
                    <a:pt x="367" y="168"/>
                  </a:cubicBezTo>
                  <a:cubicBezTo>
                    <a:pt x="367" y="101"/>
                    <a:pt x="301" y="1"/>
                    <a:pt x="234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58"/>
            <p:cNvSpPr/>
            <p:nvPr/>
          </p:nvSpPr>
          <p:spPr>
            <a:xfrm>
              <a:off x="3990525" y="2913875"/>
              <a:ext cx="96750" cy="87900"/>
            </a:xfrm>
            <a:custGeom>
              <a:avLst/>
              <a:gdLst/>
              <a:ahLst/>
              <a:cxnLst/>
              <a:rect l="l" t="t" r="r" b="b"/>
              <a:pathLst>
                <a:path w="3870" h="3516" extrusionOk="0">
                  <a:moveTo>
                    <a:pt x="3695" y="0"/>
                  </a:moveTo>
                  <a:cubicBezTo>
                    <a:pt x="3674" y="0"/>
                    <a:pt x="3654" y="4"/>
                    <a:pt x="3636" y="13"/>
                  </a:cubicBezTo>
                  <a:cubicBezTo>
                    <a:pt x="3269" y="213"/>
                    <a:pt x="2936" y="414"/>
                    <a:pt x="2602" y="647"/>
                  </a:cubicBezTo>
                  <a:cubicBezTo>
                    <a:pt x="2269" y="881"/>
                    <a:pt x="1935" y="1147"/>
                    <a:pt x="1635" y="1414"/>
                  </a:cubicBezTo>
                  <a:cubicBezTo>
                    <a:pt x="1034" y="1981"/>
                    <a:pt x="501" y="2615"/>
                    <a:pt x="34" y="3282"/>
                  </a:cubicBezTo>
                  <a:cubicBezTo>
                    <a:pt x="0" y="3349"/>
                    <a:pt x="0" y="3449"/>
                    <a:pt x="100" y="3516"/>
                  </a:cubicBezTo>
                  <a:lnTo>
                    <a:pt x="167" y="3516"/>
                  </a:lnTo>
                  <a:cubicBezTo>
                    <a:pt x="234" y="3516"/>
                    <a:pt x="267" y="3482"/>
                    <a:pt x="301" y="3449"/>
                  </a:cubicBezTo>
                  <a:cubicBezTo>
                    <a:pt x="734" y="2782"/>
                    <a:pt x="1268" y="2182"/>
                    <a:pt x="1835" y="1648"/>
                  </a:cubicBezTo>
                  <a:cubicBezTo>
                    <a:pt x="2135" y="1381"/>
                    <a:pt x="2435" y="1147"/>
                    <a:pt x="2769" y="914"/>
                  </a:cubicBezTo>
                  <a:cubicBezTo>
                    <a:pt x="3103" y="680"/>
                    <a:pt x="3436" y="480"/>
                    <a:pt x="3770" y="314"/>
                  </a:cubicBezTo>
                  <a:cubicBezTo>
                    <a:pt x="3836" y="247"/>
                    <a:pt x="3870" y="180"/>
                    <a:pt x="3836" y="80"/>
                  </a:cubicBezTo>
                  <a:cubicBezTo>
                    <a:pt x="3812" y="31"/>
                    <a:pt x="3752" y="0"/>
                    <a:pt x="3695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58"/>
            <p:cNvSpPr/>
            <p:nvPr/>
          </p:nvSpPr>
          <p:spPr>
            <a:xfrm>
              <a:off x="4885325" y="2886250"/>
              <a:ext cx="36725" cy="33800"/>
            </a:xfrm>
            <a:custGeom>
              <a:avLst/>
              <a:gdLst/>
              <a:ahLst/>
              <a:cxnLst/>
              <a:rect l="l" t="t" r="r" b="b"/>
              <a:pathLst>
                <a:path w="1469" h="1352" extrusionOk="0">
                  <a:moveTo>
                    <a:pt x="184" y="1"/>
                  </a:moveTo>
                  <a:cubicBezTo>
                    <a:pt x="142" y="1"/>
                    <a:pt x="101" y="18"/>
                    <a:pt x="67" y="51"/>
                  </a:cubicBezTo>
                  <a:cubicBezTo>
                    <a:pt x="1" y="118"/>
                    <a:pt x="1" y="218"/>
                    <a:pt x="67" y="251"/>
                  </a:cubicBezTo>
                  <a:lnTo>
                    <a:pt x="1168" y="1318"/>
                  </a:lnTo>
                  <a:cubicBezTo>
                    <a:pt x="1201" y="1352"/>
                    <a:pt x="1235" y="1352"/>
                    <a:pt x="1268" y="1352"/>
                  </a:cubicBezTo>
                  <a:cubicBezTo>
                    <a:pt x="1335" y="1352"/>
                    <a:pt x="1368" y="1352"/>
                    <a:pt x="1402" y="1318"/>
                  </a:cubicBezTo>
                  <a:cubicBezTo>
                    <a:pt x="1468" y="1252"/>
                    <a:pt x="1468" y="1152"/>
                    <a:pt x="1402" y="1085"/>
                  </a:cubicBezTo>
                  <a:lnTo>
                    <a:pt x="301" y="51"/>
                  </a:lnTo>
                  <a:cubicBezTo>
                    <a:pt x="267" y="18"/>
                    <a:pt x="226" y="1"/>
                    <a:pt x="184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58"/>
            <p:cNvSpPr/>
            <p:nvPr/>
          </p:nvSpPr>
          <p:spPr>
            <a:xfrm>
              <a:off x="4957050" y="2709800"/>
              <a:ext cx="101750" cy="81000"/>
            </a:xfrm>
            <a:custGeom>
              <a:avLst/>
              <a:gdLst/>
              <a:ahLst/>
              <a:cxnLst/>
              <a:rect l="l" t="t" r="r" b="b"/>
              <a:pathLst>
                <a:path w="4070" h="3240" extrusionOk="0">
                  <a:moveTo>
                    <a:pt x="3865" y="1"/>
                  </a:moveTo>
                  <a:cubicBezTo>
                    <a:pt x="3838" y="1"/>
                    <a:pt x="3816" y="12"/>
                    <a:pt x="3803" y="37"/>
                  </a:cubicBezTo>
                  <a:cubicBezTo>
                    <a:pt x="2736" y="938"/>
                    <a:pt x="1568" y="1872"/>
                    <a:pt x="100" y="2973"/>
                  </a:cubicBezTo>
                  <a:cubicBezTo>
                    <a:pt x="34" y="3006"/>
                    <a:pt x="0" y="3106"/>
                    <a:pt x="67" y="3173"/>
                  </a:cubicBezTo>
                  <a:cubicBezTo>
                    <a:pt x="100" y="3206"/>
                    <a:pt x="134" y="3239"/>
                    <a:pt x="200" y="3239"/>
                  </a:cubicBezTo>
                  <a:lnTo>
                    <a:pt x="300" y="3239"/>
                  </a:lnTo>
                  <a:cubicBezTo>
                    <a:pt x="1768" y="2139"/>
                    <a:pt x="2936" y="1205"/>
                    <a:pt x="4003" y="271"/>
                  </a:cubicBezTo>
                  <a:cubicBezTo>
                    <a:pt x="4070" y="204"/>
                    <a:pt x="4070" y="104"/>
                    <a:pt x="4003" y="70"/>
                  </a:cubicBezTo>
                  <a:cubicBezTo>
                    <a:pt x="3962" y="29"/>
                    <a:pt x="3908" y="1"/>
                    <a:pt x="3865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58"/>
            <p:cNvSpPr/>
            <p:nvPr/>
          </p:nvSpPr>
          <p:spPr>
            <a:xfrm>
              <a:off x="3383425" y="2813300"/>
              <a:ext cx="97600" cy="79225"/>
            </a:xfrm>
            <a:custGeom>
              <a:avLst/>
              <a:gdLst/>
              <a:ahLst/>
              <a:cxnLst/>
              <a:rect l="l" t="t" r="r" b="b"/>
              <a:pathLst>
                <a:path w="3904" h="3169" extrusionOk="0">
                  <a:moveTo>
                    <a:pt x="3703" y="0"/>
                  </a:moveTo>
                  <a:cubicBezTo>
                    <a:pt x="2636" y="867"/>
                    <a:pt x="1468" y="1801"/>
                    <a:pt x="0" y="2902"/>
                  </a:cubicBezTo>
                  <a:lnTo>
                    <a:pt x="200" y="3169"/>
                  </a:lnTo>
                  <a:cubicBezTo>
                    <a:pt x="1668" y="2068"/>
                    <a:pt x="2836" y="1134"/>
                    <a:pt x="3903" y="234"/>
                  </a:cubicBezTo>
                  <a:lnTo>
                    <a:pt x="37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58"/>
            <p:cNvSpPr/>
            <p:nvPr/>
          </p:nvSpPr>
          <p:spPr>
            <a:xfrm>
              <a:off x="4978050" y="2853675"/>
              <a:ext cx="93275" cy="42200"/>
            </a:xfrm>
            <a:custGeom>
              <a:avLst/>
              <a:gdLst/>
              <a:ahLst/>
              <a:cxnLst/>
              <a:rect l="l" t="t" r="r" b="b"/>
              <a:pathLst>
                <a:path w="3731" h="1688" extrusionOk="0">
                  <a:moveTo>
                    <a:pt x="449" y="0"/>
                  </a:moveTo>
                  <a:cubicBezTo>
                    <a:pt x="127" y="0"/>
                    <a:pt x="0" y="500"/>
                    <a:pt x="361" y="620"/>
                  </a:cubicBezTo>
                  <a:cubicBezTo>
                    <a:pt x="1395" y="987"/>
                    <a:pt x="2329" y="1321"/>
                    <a:pt x="3163" y="1654"/>
                  </a:cubicBezTo>
                  <a:lnTo>
                    <a:pt x="3263" y="1654"/>
                  </a:lnTo>
                  <a:lnTo>
                    <a:pt x="3263" y="1687"/>
                  </a:lnTo>
                  <a:cubicBezTo>
                    <a:pt x="3630" y="1687"/>
                    <a:pt x="3730" y="1187"/>
                    <a:pt x="3397" y="1087"/>
                  </a:cubicBezTo>
                  <a:cubicBezTo>
                    <a:pt x="2529" y="753"/>
                    <a:pt x="1629" y="387"/>
                    <a:pt x="561" y="20"/>
                  </a:cubicBezTo>
                  <a:cubicBezTo>
                    <a:pt x="522" y="6"/>
                    <a:pt x="484" y="0"/>
                    <a:pt x="449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58"/>
            <p:cNvSpPr/>
            <p:nvPr/>
          </p:nvSpPr>
          <p:spPr>
            <a:xfrm>
              <a:off x="4896975" y="2811550"/>
              <a:ext cx="42575" cy="40125"/>
            </a:xfrm>
            <a:custGeom>
              <a:avLst/>
              <a:gdLst/>
              <a:ahLst/>
              <a:cxnLst/>
              <a:rect l="l" t="t" r="r" b="b"/>
              <a:pathLst>
                <a:path w="1703" h="1605" extrusionOk="0">
                  <a:moveTo>
                    <a:pt x="263" y="0"/>
                  </a:moveTo>
                  <a:cubicBezTo>
                    <a:pt x="148" y="0"/>
                    <a:pt x="0" y="189"/>
                    <a:pt x="135" y="270"/>
                  </a:cubicBezTo>
                  <a:cubicBezTo>
                    <a:pt x="469" y="604"/>
                    <a:pt x="802" y="904"/>
                    <a:pt x="1136" y="1271"/>
                  </a:cubicBezTo>
                  <a:lnTo>
                    <a:pt x="1436" y="1538"/>
                  </a:lnTo>
                  <a:cubicBezTo>
                    <a:pt x="1469" y="1571"/>
                    <a:pt x="1503" y="1605"/>
                    <a:pt x="1536" y="1605"/>
                  </a:cubicBezTo>
                  <a:cubicBezTo>
                    <a:pt x="1569" y="1605"/>
                    <a:pt x="1603" y="1571"/>
                    <a:pt x="1636" y="1538"/>
                  </a:cubicBezTo>
                  <a:cubicBezTo>
                    <a:pt x="1703" y="1504"/>
                    <a:pt x="1703" y="1404"/>
                    <a:pt x="1636" y="1338"/>
                  </a:cubicBezTo>
                  <a:lnTo>
                    <a:pt x="1369" y="1037"/>
                  </a:lnTo>
                  <a:cubicBezTo>
                    <a:pt x="1036" y="704"/>
                    <a:pt x="702" y="370"/>
                    <a:pt x="335" y="37"/>
                  </a:cubicBezTo>
                  <a:cubicBezTo>
                    <a:pt x="316" y="11"/>
                    <a:pt x="290" y="0"/>
                    <a:pt x="263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58"/>
            <p:cNvSpPr/>
            <p:nvPr/>
          </p:nvSpPr>
          <p:spPr>
            <a:xfrm>
              <a:off x="4904775" y="2673150"/>
              <a:ext cx="43125" cy="33425"/>
            </a:xfrm>
            <a:custGeom>
              <a:avLst/>
              <a:gdLst/>
              <a:ahLst/>
              <a:cxnLst/>
              <a:rect l="l" t="t" r="r" b="b"/>
              <a:pathLst>
                <a:path w="1725" h="1337" extrusionOk="0">
                  <a:moveTo>
                    <a:pt x="489" y="0"/>
                  </a:moveTo>
                  <a:cubicBezTo>
                    <a:pt x="468" y="0"/>
                    <a:pt x="445" y="1"/>
                    <a:pt x="423" y="2"/>
                  </a:cubicBezTo>
                  <a:cubicBezTo>
                    <a:pt x="1" y="2"/>
                    <a:pt x="22" y="604"/>
                    <a:pt x="424" y="604"/>
                  </a:cubicBezTo>
                  <a:cubicBezTo>
                    <a:pt x="435" y="604"/>
                    <a:pt x="446" y="603"/>
                    <a:pt x="457" y="602"/>
                  </a:cubicBezTo>
                  <a:cubicBezTo>
                    <a:pt x="724" y="636"/>
                    <a:pt x="990" y="803"/>
                    <a:pt x="1057" y="1103"/>
                  </a:cubicBezTo>
                  <a:cubicBezTo>
                    <a:pt x="1091" y="1236"/>
                    <a:pt x="1224" y="1336"/>
                    <a:pt x="1357" y="1336"/>
                  </a:cubicBezTo>
                  <a:lnTo>
                    <a:pt x="1457" y="1336"/>
                  </a:lnTo>
                  <a:cubicBezTo>
                    <a:pt x="1624" y="1270"/>
                    <a:pt x="1724" y="1103"/>
                    <a:pt x="1658" y="936"/>
                  </a:cubicBezTo>
                  <a:cubicBezTo>
                    <a:pt x="1529" y="391"/>
                    <a:pt x="1031" y="0"/>
                    <a:pt x="48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58"/>
            <p:cNvSpPr/>
            <p:nvPr/>
          </p:nvSpPr>
          <p:spPr>
            <a:xfrm>
              <a:off x="4745225" y="2858825"/>
              <a:ext cx="65175" cy="29550"/>
            </a:xfrm>
            <a:custGeom>
              <a:avLst/>
              <a:gdLst/>
              <a:ahLst/>
              <a:cxnLst/>
              <a:rect l="l" t="t" r="r" b="b"/>
              <a:pathLst>
                <a:path w="2607" h="1182" extrusionOk="0">
                  <a:moveTo>
                    <a:pt x="2147" y="1"/>
                  </a:moveTo>
                  <a:cubicBezTo>
                    <a:pt x="2078" y="1"/>
                    <a:pt x="2005" y="24"/>
                    <a:pt x="1935" y="80"/>
                  </a:cubicBezTo>
                  <a:cubicBezTo>
                    <a:pt x="1564" y="394"/>
                    <a:pt x="1095" y="562"/>
                    <a:pt x="634" y="562"/>
                  </a:cubicBezTo>
                  <a:cubicBezTo>
                    <a:pt x="556" y="562"/>
                    <a:pt x="478" y="557"/>
                    <a:pt x="401" y="547"/>
                  </a:cubicBezTo>
                  <a:cubicBezTo>
                    <a:pt x="375" y="543"/>
                    <a:pt x="351" y="541"/>
                    <a:pt x="328" y="541"/>
                  </a:cubicBezTo>
                  <a:cubicBezTo>
                    <a:pt x="168" y="541"/>
                    <a:pt x="63" y="640"/>
                    <a:pt x="34" y="814"/>
                  </a:cubicBezTo>
                  <a:cubicBezTo>
                    <a:pt x="1" y="981"/>
                    <a:pt x="134" y="1115"/>
                    <a:pt x="301" y="1148"/>
                  </a:cubicBezTo>
                  <a:cubicBezTo>
                    <a:pt x="434" y="1181"/>
                    <a:pt x="534" y="1181"/>
                    <a:pt x="668" y="1181"/>
                  </a:cubicBezTo>
                  <a:cubicBezTo>
                    <a:pt x="1268" y="1181"/>
                    <a:pt x="1902" y="948"/>
                    <a:pt x="2369" y="547"/>
                  </a:cubicBezTo>
                  <a:cubicBezTo>
                    <a:pt x="2606" y="337"/>
                    <a:pt x="2406" y="1"/>
                    <a:pt x="2147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58"/>
            <p:cNvSpPr/>
            <p:nvPr/>
          </p:nvSpPr>
          <p:spPr>
            <a:xfrm>
              <a:off x="4701025" y="2989800"/>
              <a:ext cx="62650" cy="27825"/>
            </a:xfrm>
            <a:custGeom>
              <a:avLst/>
              <a:gdLst/>
              <a:ahLst/>
              <a:cxnLst/>
              <a:rect l="l" t="t" r="r" b="b"/>
              <a:pathLst>
                <a:path w="2506" h="1113" extrusionOk="0">
                  <a:moveTo>
                    <a:pt x="2056" y="1"/>
                  </a:moveTo>
                  <a:cubicBezTo>
                    <a:pt x="2029" y="1"/>
                    <a:pt x="1999" y="4"/>
                    <a:pt x="1969" y="12"/>
                  </a:cubicBezTo>
                  <a:lnTo>
                    <a:pt x="267" y="479"/>
                  </a:lnTo>
                  <a:cubicBezTo>
                    <a:pt x="101" y="546"/>
                    <a:pt x="1" y="712"/>
                    <a:pt x="34" y="879"/>
                  </a:cubicBezTo>
                  <a:cubicBezTo>
                    <a:pt x="67" y="1013"/>
                    <a:pt x="201" y="1113"/>
                    <a:pt x="334" y="1113"/>
                  </a:cubicBezTo>
                  <a:lnTo>
                    <a:pt x="434" y="1113"/>
                  </a:lnTo>
                  <a:lnTo>
                    <a:pt x="2135" y="612"/>
                  </a:lnTo>
                  <a:cubicBezTo>
                    <a:pt x="2505" y="520"/>
                    <a:pt x="2391" y="1"/>
                    <a:pt x="2056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58"/>
            <p:cNvSpPr/>
            <p:nvPr/>
          </p:nvSpPr>
          <p:spPr>
            <a:xfrm>
              <a:off x="4610975" y="3264075"/>
              <a:ext cx="90900" cy="83800"/>
            </a:xfrm>
            <a:custGeom>
              <a:avLst/>
              <a:gdLst/>
              <a:ahLst/>
              <a:cxnLst/>
              <a:rect l="l" t="t" r="r" b="b"/>
              <a:pathLst>
                <a:path w="3636" h="3352" extrusionOk="0">
                  <a:moveTo>
                    <a:pt x="541" y="0"/>
                  </a:moveTo>
                  <a:cubicBezTo>
                    <a:pt x="505" y="0"/>
                    <a:pt x="469" y="5"/>
                    <a:pt x="434" y="15"/>
                  </a:cubicBezTo>
                  <a:cubicBezTo>
                    <a:pt x="167" y="49"/>
                    <a:pt x="0" y="316"/>
                    <a:pt x="67" y="549"/>
                  </a:cubicBezTo>
                  <a:cubicBezTo>
                    <a:pt x="434" y="1917"/>
                    <a:pt x="1501" y="2951"/>
                    <a:pt x="2869" y="3318"/>
                  </a:cubicBezTo>
                  <a:lnTo>
                    <a:pt x="3002" y="3318"/>
                  </a:lnTo>
                  <a:lnTo>
                    <a:pt x="2969" y="3351"/>
                  </a:lnTo>
                  <a:cubicBezTo>
                    <a:pt x="3536" y="3351"/>
                    <a:pt x="3636" y="2550"/>
                    <a:pt x="3102" y="2417"/>
                  </a:cubicBezTo>
                  <a:cubicBezTo>
                    <a:pt x="2102" y="2150"/>
                    <a:pt x="1301" y="1350"/>
                    <a:pt x="967" y="349"/>
                  </a:cubicBezTo>
                  <a:cubicBezTo>
                    <a:pt x="939" y="151"/>
                    <a:pt x="742" y="0"/>
                    <a:pt x="54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58"/>
            <p:cNvSpPr/>
            <p:nvPr/>
          </p:nvSpPr>
          <p:spPr>
            <a:xfrm>
              <a:off x="4581175" y="2906425"/>
              <a:ext cx="71700" cy="57875"/>
            </a:xfrm>
            <a:custGeom>
              <a:avLst/>
              <a:gdLst/>
              <a:ahLst/>
              <a:cxnLst/>
              <a:rect l="l" t="t" r="r" b="b"/>
              <a:pathLst>
                <a:path w="2868" h="2315" extrusionOk="0">
                  <a:moveTo>
                    <a:pt x="2177" y="0"/>
                  </a:moveTo>
                  <a:cubicBezTo>
                    <a:pt x="2060" y="0"/>
                    <a:pt x="1936" y="52"/>
                    <a:pt x="1826" y="178"/>
                  </a:cubicBezTo>
                  <a:lnTo>
                    <a:pt x="1592" y="378"/>
                  </a:lnTo>
                  <a:cubicBezTo>
                    <a:pt x="1159" y="778"/>
                    <a:pt x="758" y="1145"/>
                    <a:pt x="325" y="1479"/>
                  </a:cubicBezTo>
                  <a:cubicBezTo>
                    <a:pt x="1" y="1770"/>
                    <a:pt x="180" y="2314"/>
                    <a:pt x="589" y="2314"/>
                  </a:cubicBezTo>
                  <a:cubicBezTo>
                    <a:pt x="601" y="2314"/>
                    <a:pt x="613" y="2314"/>
                    <a:pt x="625" y="2313"/>
                  </a:cubicBezTo>
                  <a:cubicBezTo>
                    <a:pt x="758" y="2313"/>
                    <a:pt x="858" y="2279"/>
                    <a:pt x="925" y="2213"/>
                  </a:cubicBezTo>
                  <a:cubicBezTo>
                    <a:pt x="1392" y="1846"/>
                    <a:pt x="1792" y="1445"/>
                    <a:pt x="2226" y="1079"/>
                  </a:cubicBezTo>
                  <a:lnTo>
                    <a:pt x="2460" y="845"/>
                  </a:lnTo>
                  <a:cubicBezTo>
                    <a:pt x="2867" y="539"/>
                    <a:pt x="2555" y="0"/>
                    <a:pt x="2177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58"/>
            <p:cNvSpPr/>
            <p:nvPr/>
          </p:nvSpPr>
          <p:spPr>
            <a:xfrm>
              <a:off x="4689725" y="2700900"/>
              <a:ext cx="76450" cy="39850"/>
            </a:xfrm>
            <a:custGeom>
              <a:avLst/>
              <a:gdLst/>
              <a:ahLst/>
              <a:cxnLst/>
              <a:rect l="l" t="t" r="r" b="b"/>
              <a:pathLst>
                <a:path w="3058" h="1594" extrusionOk="0">
                  <a:moveTo>
                    <a:pt x="444" y="0"/>
                  </a:moveTo>
                  <a:cubicBezTo>
                    <a:pt x="217" y="0"/>
                    <a:pt x="1" y="239"/>
                    <a:pt x="186" y="493"/>
                  </a:cubicBezTo>
                  <a:cubicBezTo>
                    <a:pt x="586" y="1160"/>
                    <a:pt x="1353" y="1594"/>
                    <a:pt x="2154" y="1594"/>
                  </a:cubicBezTo>
                  <a:cubicBezTo>
                    <a:pt x="2321" y="1594"/>
                    <a:pt x="2487" y="1561"/>
                    <a:pt x="2688" y="1527"/>
                  </a:cubicBezTo>
                  <a:cubicBezTo>
                    <a:pt x="3057" y="1435"/>
                    <a:pt x="2943" y="916"/>
                    <a:pt x="2608" y="916"/>
                  </a:cubicBezTo>
                  <a:cubicBezTo>
                    <a:pt x="2581" y="916"/>
                    <a:pt x="2551" y="919"/>
                    <a:pt x="2521" y="927"/>
                  </a:cubicBezTo>
                  <a:cubicBezTo>
                    <a:pt x="2410" y="948"/>
                    <a:pt x="2299" y="958"/>
                    <a:pt x="2189" y="958"/>
                  </a:cubicBezTo>
                  <a:cubicBezTo>
                    <a:pt x="1598" y="958"/>
                    <a:pt x="1029" y="665"/>
                    <a:pt x="719" y="160"/>
                  </a:cubicBezTo>
                  <a:cubicBezTo>
                    <a:pt x="648" y="47"/>
                    <a:pt x="545" y="0"/>
                    <a:pt x="444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58"/>
            <p:cNvSpPr/>
            <p:nvPr/>
          </p:nvSpPr>
          <p:spPr>
            <a:xfrm>
              <a:off x="4853625" y="2569950"/>
              <a:ext cx="43425" cy="60725"/>
            </a:xfrm>
            <a:custGeom>
              <a:avLst/>
              <a:gdLst/>
              <a:ahLst/>
              <a:cxnLst/>
              <a:rect l="l" t="t" r="r" b="b"/>
              <a:pathLst>
                <a:path w="1737" h="2429" extrusionOk="0">
                  <a:moveTo>
                    <a:pt x="1275" y="1"/>
                  </a:moveTo>
                  <a:cubicBezTo>
                    <a:pt x="1206" y="1"/>
                    <a:pt x="1134" y="28"/>
                    <a:pt x="1068" y="94"/>
                  </a:cubicBezTo>
                  <a:cubicBezTo>
                    <a:pt x="501" y="594"/>
                    <a:pt x="134" y="1295"/>
                    <a:pt x="34" y="2095"/>
                  </a:cubicBezTo>
                  <a:cubicBezTo>
                    <a:pt x="1" y="2262"/>
                    <a:pt x="101" y="2395"/>
                    <a:pt x="301" y="2429"/>
                  </a:cubicBezTo>
                  <a:lnTo>
                    <a:pt x="335" y="2429"/>
                  </a:lnTo>
                  <a:cubicBezTo>
                    <a:pt x="501" y="2429"/>
                    <a:pt x="635" y="2329"/>
                    <a:pt x="668" y="2162"/>
                  </a:cubicBezTo>
                  <a:cubicBezTo>
                    <a:pt x="735" y="1562"/>
                    <a:pt x="1035" y="961"/>
                    <a:pt x="1502" y="561"/>
                  </a:cubicBezTo>
                  <a:cubicBezTo>
                    <a:pt x="1737" y="352"/>
                    <a:pt x="1523" y="1"/>
                    <a:pt x="1275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58"/>
            <p:cNvSpPr/>
            <p:nvPr/>
          </p:nvSpPr>
          <p:spPr>
            <a:xfrm>
              <a:off x="4833625" y="2381075"/>
              <a:ext cx="82575" cy="63650"/>
            </a:xfrm>
            <a:custGeom>
              <a:avLst/>
              <a:gdLst/>
              <a:ahLst/>
              <a:cxnLst/>
              <a:rect l="l" t="t" r="r" b="b"/>
              <a:pathLst>
                <a:path w="3303" h="2546" extrusionOk="0">
                  <a:moveTo>
                    <a:pt x="436" y="1"/>
                  </a:moveTo>
                  <a:cubicBezTo>
                    <a:pt x="182" y="1"/>
                    <a:pt x="0" y="364"/>
                    <a:pt x="267" y="577"/>
                  </a:cubicBezTo>
                  <a:lnTo>
                    <a:pt x="467" y="711"/>
                  </a:lnTo>
                  <a:cubicBezTo>
                    <a:pt x="1201" y="1278"/>
                    <a:pt x="1968" y="1845"/>
                    <a:pt x="2702" y="2445"/>
                  </a:cubicBezTo>
                  <a:cubicBezTo>
                    <a:pt x="2736" y="2512"/>
                    <a:pt x="2802" y="2545"/>
                    <a:pt x="2902" y="2545"/>
                  </a:cubicBezTo>
                  <a:cubicBezTo>
                    <a:pt x="3169" y="2545"/>
                    <a:pt x="3303" y="2178"/>
                    <a:pt x="3103" y="1978"/>
                  </a:cubicBezTo>
                  <a:cubicBezTo>
                    <a:pt x="2369" y="1378"/>
                    <a:pt x="1602" y="777"/>
                    <a:pt x="834" y="210"/>
                  </a:cubicBezTo>
                  <a:lnTo>
                    <a:pt x="634" y="77"/>
                  </a:lnTo>
                  <a:cubicBezTo>
                    <a:pt x="567" y="23"/>
                    <a:pt x="499" y="1"/>
                    <a:pt x="436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58"/>
            <p:cNvSpPr/>
            <p:nvPr/>
          </p:nvSpPr>
          <p:spPr>
            <a:xfrm>
              <a:off x="4765250" y="2304725"/>
              <a:ext cx="32125" cy="103300"/>
            </a:xfrm>
            <a:custGeom>
              <a:avLst/>
              <a:gdLst/>
              <a:ahLst/>
              <a:cxnLst/>
              <a:rect l="l" t="t" r="r" b="b"/>
              <a:pathLst>
                <a:path w="1285" h="4132" extrusionOk="0">
                  <a:moveTo>
                    <a:pt x="905" y="1"/>
                  </a:moveTo>
                  <a:cubicBezTo>
                    <a:pt x="793" y="1"/>
                    <a:pt x="684" y="59"/>
                    <a:pt x="634" y="195"/>
                  </a:cubicBezTo>
                  <a:cubicBezTo>
                    <a:pt x="200" y="1363"/>
                    <a:pt x="0" y="2597"/>
                    <a:pt x="33" y="3831"/>
                  </a:cubicBezTo>
                  <a:cubicBezTo>
                    <a:pt x="33" y="3998"/>
                    <a:pt x="167" y="4131"/>
                    <a:pt x="367" y="4131"/>
                  </a:cubicBezTo>
                  <a:cubicBezTo>
                    <a:pt x="534" y="4131"/>
                    <a:pt x="667" y="3965"/>
                    <a:pt x="667" y="3798"/>
                  </a:cubicBezTo>
                  <a:cubicBezTo>
                    <a:pt x="601" y="2664"/>
                    <a:pt x="801" y="1496"/>
                    <a:pt x="1201" y="395"/>
                  </a:cubicBezTo>
                  <a:cubicBezTo>
                    <a:pt x="1285" y="165"/>
                    <a:pt x="1093" y="1"/>
                    <a:pt x="905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58"/>
            <p:cNvSpPr/>
            <p:nvPr/>
          </p:nvSpPr>
          <p:spPr>
            <a:xfrm>
              <a:off x="4818300" y="2231950"/>
              <a:ext cx="120425" cy="69325"/>
            </a:xfrm>
            <a:custGeom>
              <a:avLst/>
              <a:gdLst/>
              <a:ahLst/>
              <a:cxnLst/>
              <a:rect l="l" t="t" r="r" b="b"/>
              <a:pathLst>
                <a:path w="4817" h="2773" extrusionOk="0">
                  <a:moveTo>
                    <a:pt x="648" y="0"/>
                  </a:moveTo>
                  <a:cubicBezTo>
                    <a:pt x="134" y="0"/>
                    <a:pt x="1" y="745"/>
                    <a:pt x="513" y="905"/>
                  </a:cubicBezTo>
                  <a:cubicBezTo>
                    <a:pt x="1814" y="1172"/>
                    <a:pt x="3015" y="1772"/>
                    <a:pt x="3982" y="2639"/>
                  </a:cubicBezTo>
                  <a:cubicBezTo>
                    <a:pt x="4049" y="2706"/>
                    <a:pt x="4183" y="2773"/>
                    <a:pt x="4283" y="2773"/>
                  </a:cubicBezTo>
                  <a:cubicBezTo>
                    <a:pt x="4416" y="2773"/>
                    <a:pt x="4550" y="2706"/>
                    <a:pt x="4650" y="2606"/>
                  </a:cubicBezTo>
                  <a:cubicBezTo>
                    <a:pt x="4816" y="2406"/>
                    <a:pt x="4783" y="2106"/>
                    <a:pt x="4616" y="1939"/>
                  </a:cubicBezTo>
                  <a:cubicBezTo>
                    <a:pt x="3515" y="938"/>
                    <a:pt x="2148" y="271"/>
                    <a:pt x="713" y="4"/>
                  </a:cubicBezTo>
                  <a:cubicBezTo>
                    <a:pt x="691" y="1"/>
                    <a:pt x="669" y="0"/>
                    <a:pt x="648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58"/>
            <p:cNvSpPr/>
            <p:nvPr/>
          </p:nvSpPr>
          <p:spPr>
            <a:xfrm>
              <a:off x="4933950" y="2386425"/>
              <a:ext cx="43125" cy="24925"/>
            </a:xfrm>
            <a:custGeom>
              <a:avLst/>
              <a:gdLst/>
              <a:ahLst/>
              <a:cxnLst/>
              <a:rect l="l" t="t" r="r" b="b"/>
              <a:pathLst>
                <a:path w="1725" h="997" extrusionOk="0">
                  <a:moveTo>
                    <a:pt x="455" y="1"/>
                  </a:moveTo>
                  <a:cubicBezTo>
                    <a:pt x="143" y="1"/>
                    <a:pt x="1" y="483"/>
                    <a:pt x="324" y="630"/>
                  </a:cubicBezTo>
                  <a:cubicBezTo>
                    <a:pt x="557" y="697"/>
                    <a:pt x="757" y="797"/>
                    <a:pt x="924" y="863"/>
                  </a:cubicBezTo>
                  <a:lnTo>
                    <a:pt x="1158" y="964"/>
                  </a:lnTo>
                  <a:cubicBezTo>
                    <a:pt x="1191" y="997"/>
                    <a:pt x="1224" y="997"/>
                    <a:pt x="1291" y="997"/>
                  </a:cubicBezTo>
                  <a:cubicBezTo>
                    <a:pt x="1625" y="997"/>
                    <a:pt x="1725" y="530"/>
                    <a:pt x="1425" y="396"/>
                  </a:cubicBezTo>
                  <a:lnTo>
                    <a:pt x="1191" y="296"/>
                  </a:lnTo>
                  <a:cubicBezTo>
                    <a:pt x="991" y="196"/>
                    <a:pt x="791" y="130"/>
                    <a:pt x="591" y="30"/>
                  </a:cubicBezTo>
                  <a:cubicBezTo>
                    <a:pt x="543" y="10"/>
                    <a:pt x="497" y="1"/>
                    <a:pt x="455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58"/>
            <p:cNvSpPr/>
            <p:nvPr/>
          </p:nvSpPr>
          <p:spPr>
            <a:xfrm>
              <a:off x="4736050" y="2143600"/>
              <a:ext cx="97350" cy="23425"/>
            </a:xfrm>
            <a:custGeom>
              <a:avLst/>
              <a:gdLst/>
              <a:ahLst/>
              <a:cxnLst/>
              <a:rect l="l" t="t" r="r" b="b"/>
              <a:pathLst>
                <a:path w="3894" h="937" extrusionOk="0">
                  <a:moveTo>
                    <a:pt x="3500" y="1"/>
                  </a:moveTo>
                  <a:cubicBezTo>
                    <a:pt x="3490" y="1"/>
                    <a:pt x="3480" y="1"/>
                    <a:pt x="3470" y="2"/>
                  </a:cubicBezTo>
                  <a:cubicBezTo>
                    <a:pt x="2569" y="36"/>
                    <a:pt x="1568" y="169"/>
                    <a:pt x="368" y="302"/>
                  </a:cubicBezTo>
                  <a:cubicBezTo>
                    <a:pt x="1" y="369"/>
                    <a:pt x="34" y="903"/>
                    <a:pt x="401" y="936"/>
                  </a:cubicBezTo>
                  <a:lnTo>
                    <a:pt x="434" y="903"/>
                  </a:lnTo>
                  <a:cubicBezTo>
                    <a:pt x="1635" y="769"/>
                    <a:pt x="2636" y="669"/>
                    <a:pt x="3503" y="603"/>
                  </a:cubicBezTo>
                  <a:cubicBezTo>
                    <a:pt x="3893" y="603"/>
                    <a:pt x="3871" y="1"/>
                    <a:pt x="3500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58"/>
            <p:cNvSpPr/>
            <p:nvPr/>
          </p:nvSpPr>
          <p:spPr>
            <a:xfrm>
              <a:off x="4727125" y="2212000"/>
              <a:ext cx="51475" cy="47575"/>
            </a:xfrm>
            <a:custGeom>
              <a:avLst/>
              <a:gdLst/>
              <a:ahLst/>
              <a:cxnLst/>
              <a:rect l="l" t="t" r="r" b="b"/>
              <a:pathLst>
                <a:path w="2059" h="1903" extrusionOk="0">
                  <a:moveTo>
                    <a:pt x="428" y="0"/>
                  </a:moveTo>
                  <a:cubicBezTo>
                    <a:pt x="54" y="0"/>
                    <a:pt x="1" y="603"/>
                    <a:pt x="391" y="635"/>
                  </a:cubicBezTo>
                  <a:cubicBezTo>
                    <a:pt x="925" y="702"/>
                    <a:pt x="1325" y="1102"/>
                    <a:pt x="1425" y="1636"/>
                  </a:cubicBezTo>
                  <a:cubicBezTo>
                    <a:pt x="1458" y="1769"/>
                    <a:pt x="1592" y="1903"/>
                    <a:pt x="1725" y="1903"/>
                  </a:cubicBezTo>
                  <a:lnTo>
                    <a:pt x="1792" y="1870"/>
                  </a:lnTo>
                  <a:cubicBezTo>
                    <a:pt x="1959" y="1836"/>
                    <a:pt x="2059" y="1703"/>
                    <a:pt x="2059" y="1536"/>
                  </a:cubicBezTo>
                  <a:cubicBezTo>
                    <a:pt x="1892" y="735"/>
                    <a:pt x="1258" y="135"/>
                    <a:pt x="458" y="2"/>
                  </a:cubicBezTo>
                  <a:cubicBezTo>
                    <a:pt x="447" y="1"/>
                    <a:pt x="437" y="0"/>
                    <a:pt x="428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58"/>
            <p:cNvSpPr/>
            <p:nvPr/>
          </p:nvSpPr>
          <p:spPr>
            <a:xfrm>
              <a:off x="4602600" y="2312525"/>
              <a:ext cx="64850" cy="32125"/>
            </a:xfrm>
            <a:custGeom>
              <a:avLst/>
              <a:gdLst/>
              <a:ahLst/>
              <a:cxnLst/>
              <a:rect l="l" t="t" r="r" b="b"/>
              <a:pathLst>
                <a:path w="2594" h="1285" extrusionOk="0">
                  <a:moveTo>
                    <a:pt x="461" y="0"/>
                  </a:moveTo>
                  <a:cubicBezTo>
                    <a:pt x="214" y="0"/>
                    <a:pt x="1" y="316"/>
                    <a:pt x="235" y="550"/>
                  </a:cubicBezTo>
                  <a:cubicBezTo>
                    <a:pt x="702" y="1017"/>
                    <a:pt x="1336" y="1284"/>
                    <a:pt x="2003" y="1284"/>
                  </a:cubicBezTo>
                  <a:lnTo>
                    <a:pt x="2203" y="1284"/>
                  </a:lnTo>
                  <a:cubicBezTo>
                    <a:pt x="2593" y="1252"/>
                    <a:pt x="2540" y="649"/>
                    <a:pt x="2166" y="649"/>
                  </a:cubicBezTo>
                  <a:cubicBezTo>
                    <a:pt x="2157" y="649"/>
                    <a:pt x="2147" y="650"/>
                    <a:pt x="2136" y="651"/>
                  </a:cubicBezTo>
                  <a:cubicBezTo>
                    <a:pt x="2098" y="653"/>
                    <a:pt x="2060" y="654"/>
                    <a:pt x="2021" y="654"/>
                  </a:cubicBezTo>
                  <a:cubicBezTo>
                    <a:pt x="1522" y="654"/>
                    <a:pt x="1009" y="455"/>
                    <a:pt x="669" y="83"/>
                  </a:cubicBezTo>
                  <a:cubicBezTo>
                    <a:pt x="603" y="25"/>
                    <a:pt x="531" y="0"/>
                    <a:pt x="461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58"/>
            <p:cNvSpPr/>
            <p:nvPr/>
          </p:nvSpPr>
          <p:spPr>
            <a:xfrm>
              <a:off x="4725200" y="2473200"/>
              <a:ext cx="76975" cy="44900"/>
            </a:xfrm>
            <a:custGeom>
              <a:avLst/>
              <a:gdLst/>
              <a:ahLst/>
              <a:cxnLst/>
              <a:rect l="l" t="t" r="r" b="b"/>
              <a:pathLst>
                <a:path w="3079" h="1796" extrusionOk="0">
                  <a:moveTo>
                    <a:pt x="2832" y="1"/>
                  </a:moveTo>
                  <a:cubicBezTo>
                    <a:pt x="2800" y="1"/>
                    <a:pt x="2768" y="9"/>
                    <a:pt x="2736" y="28"/>
                  </a:cubicBezTo>
                  <a:cubicBezTo>
                    <a:pt x="2002" y="728"/>
                    <a:pt x="1102" y="1229"/>
                    <a:pt x="134" y="1495"/>
                  </a:cubicBezTo>
                  <a:cubicBezTo>
                    <a:pt x="34" y="1495"/>
                    <a:pt x="1" y="1595"/>
                    <a:pt x="1" y="1662"/>
                  </a:cubicBezTo>
                  <a:cubicBezTo>
                    <a:pt x="34" y="1729"/>
                    <a:pt x="101" y="1796"/>
                    <a:pt x="168" y="1796"/>
                  </a:cubicBezTo>
                  <a:lnTo>
                    <a:pt x="201" y="1796"/>
                  </a:lnTo>
                  <a:cubicBezTo>
                    <a:pt x="1235" y="1529"/>
                    <a:pt x="2169" y="995"/>
                    <a:pt x="2970" y="261"/>
                  </a:cubicBezTo>
                  <a:cubicBezTo>
                    <a:pt x="3078" y="153"/>
                    <a:pt x="2967" y="1"/>
                    <a:pt x="2832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58"/>
            <p:cNvSpPr/>
            <p:nvPr/>
          </p:nvSpPr>
          <p:spPr>
            <a:xfrm>
              <a:off x="4685175" y="2250575"/>
              <a:ext cx="39675" cy="66550"/>
            </a:xfrm>
            <a:custGeom>
              <a:avLst/>
              <a:gdLst/>
              <a:ahLst/>
              <a:cxnLst/>
              <a:rect l="l" t="t" r="r" b="b"/>
              <a:pathLst>
                <a:path w="1587" h="2662" extrusionOk="0">
                  <a:moveTo>
                    <a:pt x="1193" y="0"/>
                  </a:moveTo>
                  <a:cubicBezTo>
                    <a:pt x="1078" y="0"/>
                    <a:pt x="963" y="58"/>
                    <a:pt x="901" y="193"/>
                  </a:cubicBezTo>
                  <a:cubicBezTo>
                    <a:pt x="635" y="927"/>
                    <a:pt x="368" y="1594"/>
                    <a:pt x="68" y="2228"/>
                  </a:cubicBezTo>
                  <a:cubicBezTo>
                    <a:pt x="1" y="2361"/>
                    <a:pt x="68" y="2561"/>
                    <a:pt x="234" y="2628"/>
                  </a:cubicBezTo>
                  <a:cubicBezTo>
                    <a:pt x="268" y="2662"/>
                    <a:pt x="334" y="2662"/>
                    <a:pt x="368" y="2662"/>
                  </a:cubicBezTo>
                  <a:cubicBezTo>
                    <a:pt x="501" y="2662"/>
                    <a:pt x="601" y="2595"/>
                    <a:pt x="668" y="2461"/>
                  </a:cubicBezTo>
                  <a:cubicBezTo>
                    <a:pt x="935" y="1828"/>
                    <a:pt x="1235" y="1160"/>
                    <a:pt x="1502" y="427"/>
                  </a:cubicBezTo>
                  <a:cubicBezTo>
                    <a:pt x="1586" y="173"/>
                    <a:pt x="1390" y="0"/>
                    <a:pt x="1193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58"/>
            <p:cNvSpPr/>
            <p:nvPr/>
          </p:nvSpPr>
          <p:spPr>
            <a:xfrm>
              <a:off x="4599300" y="2074350"/>
              <a:ext cx="43250" cy="84325"/>
            </a:xfrm>
            <a:custGeom>
              <a:avLst/>
              <a:gdLst/>
              <a:ahLst/>
              <a:cxnLst/>
              <a:rect l="l" t="t" r="r" b="b"/>
              <a:pathLst>
                <a:path w="1730" h="3373" extrusionOk="0">
                  <a:moveTo>
                    <a:pt x="1352" y="0"/>
                  </a:moveTo>
                  <a:cubicBezTo>
                    <a:pt x="1235" y="0"/>
                    <a:pt x="1119" y="62"/>
                    <a:pt x="1067" y="204"/>
                  </a:cubicBezTo>
                  <a:cubicBezTo>
                    <a:pt x="801" y="1004"/>
                    <a:pt x="500" y="1872"/>
                    <a:pt x="67" y="2939"/>
                  </a:cubicBezTo>
                  <a:cubicBezTo>
                    <a:pt x="0" y="3106"/>
                    <a:pt x="67" y="3306"/>
                    <a:pt x="234" y="3373"/>
                  </a:cubicBezTo>
                  <a:lnTo>
                    <a:pt x="367" y="3373"/>
                  </a:lnTo>
                  <a:cubicBezTo>
                    <a:pt x="500" y="3373"/>
                    <a:pt x="600" y="3306"/>
                    <a:pt x="667" y="3173"/>
                  </a:cubicBezTo>
                  <a:cubicBezTo>
                    <a:pt x="1067" y="2105"/>
                    <a:pt x="1401" y="1238"/>
                    <a:pt x="1668" y="404"/>
                  </a:cubicBezTo>
                  <a:cubicBezTo>
                    <a:pt x="1729" y="158"/>
                    <a:pt x="1539" y="0"/>
                    <a:pt x="1352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58"/>
            <p:cNvSpPr/>
            <p:nvPr/>
          </p:nvSpPr>
          <p:spPr>
            <a:xfrm>
              <a:off x="4705200" y="1974350"/>
              <a:ext cx="123450" cy="37550"/>
            </a:xfrm>
            <a:custGeom>
              <a:avLst/>
              <a:gdLst/>
              <a:ahLst/>
              <a:cxnLst/>
              <a:rect l="l" t="t" r="r" b="b"/>
              <a:pathLst>
                <a:path w="4938" h="1502" extrusionOk="0">
                  <a:moveTo>
                    <a:pt x="134" y="1"/>
                  </a:moveTo>
                  <a:cubicBezTo>
                    <a:pt x="67" y="1"/>
                    <a:pt x="0" y="67"/>
                    <a:pt x="0" y="168"/>
                  </a:cubicBezTo>
                  <a:cubicBezTo>
                    <a:pt x="0" y="268"/>
                    <a:pt x="67" y="334"/>
                    <a:pt x="167" y="334"/>
                  </a:cubicBezTo>
                  <a:cubicBezTo>
                    <a:pt x="266" y="330"/>
                    <a:pt x="365" y="328"/>
                    <a:pt x="464" y="328"/>
                  </a:cubicBezTo>
                  <a:cubicBezTo>
                    <a:pt x="1132" y="328"/>
                    <a:pt x="1796" y="423"/>
                    <a:pt x="2435" y="568"/>
                  </a:cubicBezTo>
                  <a:cubicBezTo>
                    <a:pt x="3236" y="768"/>
                    <a:pt x="4003" y="1068"/>
                    <a:pt x="4704" y="1502"/>
                  </a:cubicBezTo>
                  <a:lnTo>
                    <a:pt x="4770" y="1502"/>
                  </a:lnTo>
                  <a:cubicBezTo>
                    <a:pt x="4837" y="1502"/>
                    <a:pt x="4871" y="1468"/>
                    <a:pt x="4904" y="1435"/>
                  </a:cubicBezTo>
                  <a:cubicBezTo>
                    <a:pt x="4937" y="1335"/>
                    <a:pt x="4937" y="1268"/>
                    <a:pt x="4837" y="1202"/>
                  </a:cubicBezTo>
                  <a:cubicBezTo>
                    <a:pt x="4103" y="801"/>
                    <a:pt x="3336" y="468"/>
                    <a:pt x="2502" y="268"/>
                  </a:cubicBezTo>
                  <a:cubicBezTo>
                    <a:pt x="1735" y="67"/>
                    <a:pt x="934" y="1"/>
                    <a:pt x="134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58"/>
            <p:cNvSpPr/>
            <p:nvPr/>
          </p:nvSpPr>
          <p:spPr>
            <a:xfrm>
              <a:off x="4731050" y="2072450"/>
              <a:ext cx="25875" cy="79550"/>
            </a:xfrm>
            <a:custGeom>
              <a:avLst/>
              <a:gdLst/>
              <a:ahLst/>
              <a:cxnLst/>
              <a:rect l="l" t="t" r="r" b="b"/>
              <a:pathLst>
                <a:path w="1035" h="3182" extrusionOk="0">
                  <a:moveTo>
                    <a:pt x="570" y="0"/>
                  </a:moveTo>
                  <a:cubicBezTo>
                    <a:pt x="549" y="0"/>
                    <a:pt x="526" y="5"/>
                    <a:pt x="501" y="13"/>
                  </a:cubicBezTo>
                  <a:cubicBezTo>
                    <a:pt x="434" y="46"/>
                    <a:pt x="367" y="113"/>
                    <a:pt x="401" y="213"/>
                  </a:cubicBezTo>
                  <a:cubicBezTo>
                    <a:pt x="701" y="1114"/>
                    <a:pt x="568" y="2148"/>
                    <a:pt x="34" y="2948"/>
                  </a:cubicBezTo>
                  <a:cubicBezTo>
                    <a:pt x="0" y="3015"/>
                    <a:pt x="0" y="3115"/>
                    <a:pt x="101" y="3182"/>
                  </a:cubicBezTo>
                  <a:lnTo>
                    <a:pt x="167" y="3182"/>
                  </a:lnTo>
                  <a:cubicBezTo>
                    <a:pt x="234" y="3182"/>
                    <a:pt x="267" y="3182"/>
                    <a:pt x="301" y="3115"/>
                  </a:cubicBezTo>
                  <a:cubicBezTo>
                    <a:pt x="901" y="2214"/>
                    <a:pt x="1035" y="1114"/>
                    <a:pt x="701" y="113"/>
                  </a:cubicBezTo>
                  <a:cubicBezTo>
                    <a:pt x="676" y="38"/>
                    <a:pt x="632" y="0"/>
                    <a:pt x="570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58"/>
            <p:cNvSpPr/>
            <p:nvPr/>
          </p:nvSpPr>
          <p:spPr>
            <a:xfrm>
              <a:off x="4580950" y="1991825"/>
              <a:ext cx="92575" cy="32600"/>
            </a:xfrm>
            <a:custGeom>
              <a:avLst/>
              <a:gdLst/>
              <a:ahLst/>
              <a:cxnLst/>
              <a:rect l="l" t="t" r="r" b="b"/>
              <a:pathLst>
                <a:path w="3703" h="1304" extrusionOk="0">
                  <a:moveTo>
                    <a:pt x="789" y="0"/>
                  </a:moveTo>
                  <a:cubicBezTo>
                    <a:pt x="528" y="0"/>
                    <a:pt x="264" y="23"/>
                    <a:pt x="0" y="69"/>
                  </a:cubicBezTo>
                  <a:lnTo>
                    <a:pt x="67" y="369"/>
                  </a:lnTo>
                  <a:cubicBezTo>
                    <a:pt x="301" y="331"/>
                    <a:pt x="535" y="312"/>
                    <a:pt x="768" y="312"/>
                  </a:cubicBezTo>
                  <a:cubicBezTo>
                    <a:pt x="1760" y="312"/>
                    <a:pt x="2719" y="654"/>
                    <a:pt x="3503" y="1303"/>
                  </a:cubicBezTo>
                  <a:lnTo>
                    <a:pt x="3703" y="1070"/>
                  </a:lnTo>
                  <a:cubicBezTo>
                    <a:pt x="2873" y="374"/>
                    <a:pt x="1850" y="0"/>
                    <a:pt x="789" y="0"/>
                  </a:cubicBezTo>
                  <a:close/>
                </a:path>
              </a:pathLst>
            </a:custGeom>
            <a:solidFill>
              <a:srgbClr val="6D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58"/>
            <p:cNvSpPr/>
            <p:nvPr/>
          </p:nvSpPr>
          <p:spPr>
            <a:xfrm>
              <a:off x="4612625" y="2197025"/>
              <a:ext cx="65900" cy="50875"/>
            </a:xfrm>
            <a:custGeom>
              <a:avLst/>
              <a:gdLst/>
              <a:ahLst/>
              <a:cxnLst/>
              <a:rect l="l" t="t" r="r" b="b"/>
              <a:pathLst>
                <a:path w="2636" h="2035" extrusionOk="0">
                  <a:moveTo>
                    <a:pt x="2169" y="0"/>
                  </a:moveTo>
                  <a:cubicBezTo>
                    <a:pt x="1569" y="634"/>
                    <a:pt x="801" y="1101"/>
                    <a:pt x="1" y="1434"/>
                  </a:cubicBezTo>
                  <a:lnTo>
                    <a:pt x="201" y="2035"/>
                  </a:lnTo>
                  <a:cubicBezTo>
                    <a:pt x="1102" y="1668"/>
                    <a:pt x="1935" y="1134"/>
                    <a:pt x="2636" y="434"/>
                  </a:cubicBezTo>
                  <a:lnTo>
                    <a:pt x="2169" y="0"/>
                  </a:lnTo>
                  <a:close/>
                </a:path>
              </a:pathLst>
            </a:custGeom>
            <a:solidFill>
              <a:srgbClr val="6D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58"/>
            <p:cNvSpPr/>
            <p:nvPr/>
          </p:nvSpPr>
          <p:spPr>
            <a:xfrm>
              <a:off x="4531750" y="2068400"/>
              <a:ext cx="26325" cy="63600"/>
            </a:xfrm>
            <a:custGeom>
              <a:avLst/>
              <a:gdLst/>
              <a:ahLst/>
              <a:cxnLst/>
              <a:rect l="l" t="t" r="r" b="b"/>
              <a:pathLst>
                <a:path w="1053" h="2544" extrusionOk="0">
                  <a:moveTo>
                    <a:pt x="718" y="1"/>
                  </a:moveTo>
                  <a:cubicBezTo>
                    <a:pt x="583" y="1"/>
                    <a:pt x="445" y="78"/>
                    <a:pt x="400" y="242"/>
                  </a:cubicBezTo>
                  <a:cubicBezTo>
                    <a:pt x="334" y="842"/>
                    <a:pt x="200" y="1476"/>
                    <a:pt x="67" y="2076"/>
                  </a:cubicBezTo>
                  <a:lnTo>
                    <a:pt x="33" y="2176"/>
                  </a:lnTo>
                  <a:cubicBezTo>
                    <a:pt x="0" y="2343"/>
                    <a:pt x="100" y="2510"/>
                    <a:pt x="267" y="2543"/>
                  </a:cubicBezTo>
                  <a:lnTo>
                    <a:pt x="334" y="2543"/>
                  </a:lnTo>
                  <a:cubicBezTo>
                    <a:pt x="500" y="2543"/>
                    <a:pt x="634" y="2443"/>
                    <a:pt x="667" y="2310"/>
                  </a:cubicBezTo>
                  <a:lnTo>
                    <a:pt x="667" y="2210"/>
                  </a:lnTo>
                  <a:cubicBezTo>
                    <a:pt x="801" y="1576"/>
                    <a:pt x="934" y="942"/>
                    <a:pt x="1034" y="342"/>
                  </a:cubicBezTo>
                  <a:cubicBezTo>
                    <a:pt x="1053" y="120"/>
                    <a:pt x="887" y="1"/>
                    <a:pt x="718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58"/>
            <p:cNvSpPr/>
            <p:nvPr/>
          </p:nvSpPr>
          <p:spPr>
            <a:xfrm>
              <a:off x="4891550" y="2170950"/>
              <a:ext cx="66100" cy="28675"/>
            </a:xfrm>
            <a:custGeom>
              <a:avLst/>
              <a:gdLst/>
              <a:ahLst/>
              <a:cxnLst/>
              <a:rect l="l" t="t" r="r" b="b"/>
              <a:pathLst>
                <a:path w="2644" h="1147" extrusionOk="0">
                  <a:moveTo>
                    <a:pt x="208" y="0"/>
                  </a:moveTo>
                  <a:cubicBezTo>
                    <a:pt x="69" y="0"/>
                    <a:pt x="0" y="279"/>
                    <a:pt x="152" y="309"/>
                  </a:cubicBezTo>
                  <a:cubicBezTo>
                    <a:pt x="886" y="576"/>
                    <a:pt x="1586" y="843"/>
                    <a:pt x="2353" y="1143"/>
                  </a:cubicBezTo>
                  <a:lnTo>
                    <a:pt x="2453" y="1143"/>
                  </a:lnTo>
                  <a:cubicBezTo>
                    <a:pt x="2463" y="1145"/>
                    <a:pt x="2473" y="1146"/>
                    <a:pt x="2481" y="1146"/>
                  </a:cubicBezTo>
                  <a:cubicBezTo>
                    <a:pt x="2623" y="1146"/>
                    <a:pt x="2644" y="906"/>
                    <a:pt x="2487" y="843"/>
                  </a:cubicBezTo>
                  <a:lnTo>
                    <a:pt x="2453" y="843"/>
                  </a:lnTo>
                  <a:cubicBezTo>
                    <a:pt x="1720" y="576"/>
                    <a:pt x="986" y="276"/>
                    <a:pt x="252" y="9"/>
                  </a:cubicBezTo>
                  <a:cubicBezTo>
                    <a:pt x="237" y="3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58"/>
            <p:cNvSpPr/>
            <p:nvPr/>
          </p:nvSpPr>
          <p:spPr>
            <a:xfrm>
              <a:off x="4878350" y="2314125"/>
              <a:ext cx="99575" cy="96400"/>
            </a:xfrm>
            <a:custGeom>
              <a:avLst/>
              <a:gdLst/>
              <a:ahLst/>
              <a:cxnLst/>
              <a:rect l="l" t="t" r="r" b="b"/>
              <a:pathLst>
                <a:path w="3983" h="3856" extrusionOk="0">
                  <a:moveTo>
                    <a:pt x="217" y="1"/>
                  </a:moveTo>
                  <a:cubicBezTo>
                    <a:pt x="83" y="1"/>
                    <a:pt x="1" y="262"/>
                    <a:pt x="146" y="320"/>
                  </a:cubicBezTo>
                  <a:cubicBezTo>
                    <a:pt x="913" y="620"/>
                    <a:pt x="1580" y="1087"/>
                    <a:pt x="2148" y="1654"/>
                  </a:cubicBezTo>
                  <a:cubicBezTo>
                    <a:pt x="2781" y="2254"/>
                    <a:pt x="3282" y="2955"/>
                    <a:pt x="3649" y="3755"/>
                  </a:cubicBezTo>
                  <a:cubicBezTo>
                    <a:pt x="3682" y="3789"/>
                    <a:pt x="3715" y="3822"/>
                    <a:pt x="3782" y="3822"/>
                  </a:cubicBezTo>
                  <a:cubicBezTo>
                    <a:pt x="3815" y="3856"/>
                    <a:pt x="3815" y="3856"/>
                    <a:pt x="3849" y="3856"/>
                  </a:cubicBezTo>
                  <a:cubicBezTo>
                    <a:pt x="3915" y="3822"/>
                    <a:pt x="3982" y="3722"/>
                    <a:pt x="3915" y="3622"/>
                  </a:cubicBezTo>
                  <a:cubicBezTo>
                    <a:pt x="3549" y="2821"/>
                    <a:pt x="3048" y="2054"/>
                    <a:pt x="2381" y="1454"/>
                  </a:cubicBezTo>
                  <a:cubicBezTo>
                    <a:pt x="1781" y="820"/>
                    <a:pt x="1080" y="353"/>
                    <a:pt x="280" y="19"/>
                  </a:cubicBezTo>
                  <a:cubicBezTo>
                    <a:pt x="258" y="7"/>
                    <a:pt x="237" y="1"/>
                    <a:pt x="217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58"/>
            <p:cNvSpPr/>
            <p:nvPr/>
          </p:nvSpPr>
          <p:spPr>
            <a:xfrm>
              <a:off x="4650150" y="1885050"/>
              <a:ext cx="15875" cy="50975"/>
            </a:xfrm>
            <a:custGeom>
              <a:avLst/>
              <a:gdLst/>
              <a:ahLst/>
              <a:cxnLst/>
              <a:rect l="l" t="t" r="r" b="b"/>
              <a:pathLst>
                <a:path w="635" h="2039" extrusionOk="0">
                  <a:moveTo>
                    <a:pt x="449" y="0"/>
                  </a:moveTo>
                  <a:cubicBezTo>
                    <a:pt x="401" y="0"/>
                    <a:pt x="355" y="29"/>
                    <a:pt x="334" y="70"/>
                  </a:cubicBezTo>
                  <a:cubicBezTo>
                    <a:pt x="34" y="671"/>
                    <a:pt x="1" y="1338"/>
                    <a:pt x="168" y="1938"/>
                  </a:cubicBezTo>
                  <a:cubicBezTo>
                    <a:pt x="201" y="2005"/>
                    <a:pt x="268" y="2038"/>
                    <a:pt x="334" y="2038"/>
                  </a:cubicBezTo>
                  <a:lnTo>
                    <a:pt x="368" y="2038"/>
                  </a:lnTo>
                  <a:cubicBezTo>
                    <a:pt x="434" y="2038"/>
                    <a:pt x="501" y="1938"/>
                    <a:pt x="468" y="1871"/>
                  </a:cubicBezTo>
                  <a:cubicBezTo>
                    <a:pt x="301" y="1304"/>
                    <a:pt x="368" y="737"/>
                    <a:pt x="601" y="237"/>
                  </a:cubicBezTo>
                  <a:cubicBezTo>
                    <a:pt x="635" y="170"/>
                    <a:pt x="635" y="70"/>
                    <a:pt x="535" y="37"/>
                  </a:cubicBezTo>
                  <a:cubicBezTo>
                    <a:pt x="509" y="11"/>
                    <a:pt x="479" y="0"/>
                    <a:pt x="44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58"/>
            <p:cNvSpPr/>
            <p:nvPr/>
          </p:nvSpPr>
          <p:spPr>
            <a:xfrm>
              <a:off x="4999575" y="2310125"/>
              <a:ext cx="37550" cy="32850"/>
            </a:xfrm>
            <a:custGeom>
              <a:avLst/>
              <a:gdLst/>
              <a:ahLst/>
              <a:cxnLst/>
              <a:rect l="l" t="t" r="r" b="b"/>
              <a:pathLst>
                <a:path w="1502" h="1314" extrusionOk="0">
                  <a:moveTo>
                    <a:pt x="1333" y="0"/>
                  </a:moveTo>
                  <a:cubicBezTo>
                    <a:pt x="1270" y="0"/>
                    <a:pt x="1226" y="38"/>
                    <a:pt x="1201" y="113"/>
                  </a:cubicBezTo>
                  <a:cubicBezTo>
                    <a:pt x="1035" y="580"/>
                    <a:pt x="634" y="913"/>
                    <a:pt x="134" y="980"/>
                  </a:cubicBezTo>
                  <a:cubicBezTo>
                    <a:pt x="67" y="1013"/>
                    <a:pt x="0" y="1080"/>
                    <a:pt x="0" y="1180"/>
                  </a:cubicBezTo>
                  <a:cubicBezTo>
                    <a:pt x="34" y="1247"/>
                    <a:pt x="101" y="1314"/>
                    <a:pt x="167" y="1314"/>
                  </a:cubicBezTo>
                  <a:lnTo>
                    <a:pt x="201" y="1314"/>
                  </a:lnTo>
                  <a:cubicBezTo>
                    <a:pt x="768" y="1214"/>
                    <a:pt x="1268" y="780"/>
                    <a:pt x="1468" y="213"/>
                  </a:cubicBezTo>
                  <a:cubicBezTo>
                    <a:pt x="1502" y="146"/>
                    <a:pt x="1468" y="46"/>
                    <a:pt x="1401" y="13"/>
                  </a:cubicBezTo>
                  <a:cubicBezTo>
                    <a:pt x="1376" y="4"/>
                    <a:pt x="1354" y="0"/>
                    <a:pt x="1333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58"/>
            <p:cNvSpPr/>
            <p:nvPr/>
          </p:nvSpPr>
          <p:spPr>
            <a:xfrm>
              <a:off x="4349950" y="2738225"/>
              <a:ext cx="99250" cy="59250"/>
            </a:xfrm>
            <a:custGeom>
              <a:avLst/>
              <a:gdLst/>
              <a:ahLst/>
              <a:cxnLst/>
              <a:rect l="l" t="t" r="r" b="b"/>
              <a:pathLst>
                <a:path w="3970" h="2370" extrusionOk="0">
                  <a:moveTo>
                    <a:pt x="134" y="1"/>
                  </a:moveTo>
                  <a:lnTo>
                    <a:pt x="0" y="601"/>
                  </a:lnTo>
                  <a:cubicBezTo>
                    <a:pt x="1335" y="868"/>
                    <a:pt x="2535" y="1469"/>
                    <a:pt x="3536" y="2369"/>
                  </a:cubicBezTo>
                  <a:lnTo>
                    <a:pt x="3970" y="1902"/>
                  </a:lnTo>
                  <a:cubicBezTo>
                    <a:pt x="2869" y="935"/>
                    <a:pt x="1568" y="268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58"/>
            <p:cNvSpPr/>
            <p:nvPr/>
          </p:nvSpPr>
          <p:spPr>
            <a:xfrm>
              <a:off x="4454175" y="2888550"/>
              <a:ext cx="40900" cy="24825"/>
            </a:xfrm>
            <a:custGeom>
              <a:avLst/>
              <a:gdLst/>
              <a:ahLst/>
              <a:cxnLst/>
              <a:rect l="l" t="t" r="r" b="b"/>
              <a:pathLst>
                <a:path w="1636" h="993" extrusionOk="0">
                  <a:moveTo>
                    <a:pt x="369" y="0"/>
                  </a:moveTo>
                  <a:cubicBezTo>
                    <a:pt x="242" y="0"/>
                    <a:pt x="126" y="69"/>
                    <a:pt x="101" y="192"/>
                  </a:cubicBezTo>
                  <a:cubicBezTo>
                    <a:pt x="1" y="359"/>
                    <a:pt x="101" y="559"/>
                    <a:pt x="268" y="626"/>
                  </a:cubicBezTo>
                  <a:lnTo>
                    <a:pt x="835" y="893"/>
                  </a:lnTo>
                  <a:lnTo>
                    <a:pt x="1068" y="993"/>
                  </a:lnTo>
                  <a:lnTo>
                    <a:pt x="1202" y="993"/>
                  </a:lnTo>
                  <a:cubicBezTo>
                    <a:pt x="1535" y="993"/>
                    <a:pt x="1635" y="526"/>
                    <a:pt x="1335" y="393"/>
                  </a:cubicBezTo>
                  <a:lnTo>
                    <a:pt x="1102" y="292"/>
                  </a:lnTo>
                  <a:cubicBezTo>
                    <a:pt x="935" y="192"/>
                    <a:pt x="701" y="126"/>
                    <a:pt x="501" y="26"/>
                  </a:cubicBezTo>
                  <a:cubicBezTo>
                    <a:pt x="458" y="8"/>
                    <a:pt x="413" y="0"/>
                    <a:pt x="369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58"/>
            <p:cNvSpPr/>
            <p:nvPr/>
          </p:nvSpPr>
          <p:spPr>
            <a:xfrm>
              <a:off x="4409975" y="2672975"/>
              <a:ext cx="65075" cy="29425"/>
            </a:xfrm>
            <a:custGeom>
              <a:avLst/>
              <a:gdLst/>
              <a:ahLst/>
              <a:cxnLst/>
              <a:rect l="l" t="t" r="r" b="b"/>
              <a:pathLst>
                <a:path w="2603" h="1177" extrusionOk="0">
                  <a:moveTo>
                    <a:pt x="195" y="0"/>
                  </a:moveTo>
                  <a:cubicBezTo>
                    <a:pt x="133" y="0"/>
                    <a:pt x="62" y="55"/>
                    <a:pt x="34" y="109"/>
                  </a:cubicBezTo>
                  <a:cubicBezTo>
                    <a:pt x="1" y="176"/>
                    <a:pt x="68" y="276"/>
                    <a:pt x="134" y="309"/>
                  </a:cubicBezTo>
                  <a:cubicBezTo>
                    <a:pt x="868" y="576"/>
                    <a:pt x="1569" y="843"/>
                    <a:pt x="2303" y="1143"/>
                  </a:cubicBezTo>
                  <a:lnTo>
                    <a:pt x="2369" y="1177"/>
                  </a:lnTo>
                  <a:lnTo>
                    <a:pt x="2436" y="1177"/>
                  </a:lnTo>
                  <a:cubicBezTo>
                    <a:pt x="2503" y="1177"/>
                    <a:pt x="2536" y="1110"/>
                    <a:pt x="2569" y="1043"/>
                  </a:cubicBezTo>
                  <a:cubicBezTo>
                    <a:pt x="2603" y="976"/>
                    <a:pt x="2569" y="876"/>
                    <a:pt x="2469" y="843"/>
                  </a:cubicBezTo>
                  <a:lnTo>
                    <a:pt x="2436" y="843"/>
                  </a:lnTo>
                  <a:cubicBezTo>
                    <a:pt x="1669" y="543"/>
                    <a:pt x="968" y="276"/>
                    <a:pt x="234" y="9"/>
                  </a:cubicBezTo>
                  <a:cubicBezTo>
                    <a:pt x="222" y="3"/>
                    <a:pt x="209" y="0"/>
                    <a:pt x="19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58"/>
            <p:cNvSpPr/>
            <p:nvPr/>
          </p:nvSpPr>
          <p:spPr>
            <a:xfrm>
              <a:off x="4397000" y="2817200"/>
              <a:ext cx="98900" cy="95350"/>
            </a:xfrm>
            <a:custGeom>
              <a:avLst/>
              <a:gdLst/>
              <a:ahLst/>
              <a:cxnLst/>
              <a:rect l="l" t="t" r="r" b="b"/>
              <a:pathLst>
                <a:path w="3956" h="3814" extrusionOk="0">
                  <a:moveTo>
                    <a:pt x="192" y="0"/>
                  </a:moveTo>
                  <a:cubicBezTo>
                    <a:pt x="41" y="0"/>
                    <a:pt x="1" y="218"/>
                    <a:pt x="120" y="278"/>
                  </a:cubicBezTo>
                  <a:cubicBezTo>
                    <a:pt x="887" y="578"/>
                    <a:pt x="1587" y="1045"/>
                    <a:pt x="2154" y="1645"/>
                  </a:cubicBezTo>
                  <a:cubicBezTo>
                    <a:pt x="2755" y="2246"/>
                    <a:pt x="3255" y="2946"/>
                    <a:pt x="3622" y="3714"/>
                  </a:cubicBezTo>
                  <a:cubicBezTo>
                    <a:pt x="3656" y="3780"/>
                    <a:pt x="3689" y="3814"/>
                    <a:pt x="3756" y="3814"/>
                  </a:cubicBezTo>
                  <a:cubicBezTo>
                    <a:pt x="3789" y="3814"/>
                    <a:pt x="3789" y="3780"/>
                    <a:pt x="3822" y="3780"/>
                  </a:cubicBezTo>
                  <a:cubicBezTo>
                    <a:pt x="3889" y="3747"/>
                    <a:pt x="3956" y="3647"/>
                    <a:pt x="3922" y="3580"/>
                  </a:cubicBezTo>
                  <a:cubicBezTo>
                    <a:pt x="3522" y="2780"/>
                    <a:pt x="3022" y="2046"/>
                    <a:pt x="2355" y="1412"/>
                  </a:cubicBezTo>
                  <a:cubicBezTo>
                    <a:pt x="1754" y="811"/>
                    <a:pt x="1054" y="311"/>
                    <a:pt x="253" y="11"/>
                  </a:cubicBezTo>
                  <a:cubicBezTo>
                    <a:pt x="231" y="4"/>
                    <a:pt x="211" y="0"/>
                    <a:pt x="19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58"/>
            <p:cNvSpPr/>
            <p:nvPr/>
          </p:nvSpPr>
          <p:spPr>
            <a:xfrm>
              <a:off x="4517575" y="2812950"/>
              <a:ext cx="37550" cy="32050"/>
            </a:xfrm>
            <a:custGeom>
              <a:avLst/>
              <a:gdLst/>
              <a:ahLst/>
              <a:cxnLst/>
              <a:rect l="l" t="t" r="r" b="b"/>
              <a:pathLst>
                <a:path w="1502" h="1282" extrusionOk="0">
                  <a:moveTo>
                    <a:pt x="1328" y="1"/>
                  </a:moveTo>
                  <a:cubicBezTo>
                    <a:pt x="1268" y="1"/>
                    <a:pt x="1225" y="32"/>
                    <a:pt x="1201" y="81"/>
                  </a:cubicBezTo>
                  <a:cubicBezTo>
                    <a:pt x="1034" y="548"/>
                    <a:pt x="634" y="881"/>
                    <a:pt x="133" y="981"/>
                  </a:cubicBezTo>
                  <a:cubicBezTo>
                    <a:pt x="67" y="981"/>
                    <a:pt x="0" y="1048"/>
                    <a:pt x="0" y="1148"/>
                  </a:cubicBezTo>
                  <a:cubicBezTo>
                    <a:pt x="33" y="1215"/>
                    <a:pt x="100" y="1282"/>
                    <a:pt x="167" y="1282"/>
                  </a:cubicBezTo>
                  <a:lnTo>
                    <a:pt x="200" y="1282"/>
                  </a:lnTo>
                  <a:cubicBezTo>
                    <a:pt x="801" y="1182"/>
                    <a:pt x="1268" y="781"/>
                    <a:pt x="1468" y="214"/>
                  </a:cubicBezTo>
                  <a:cubicBezTo>
                    <a:pt x="1501" y="114"/>
                    <a:pt x="1468" y="14"/>
                    <a:pt x="1401" y="14"/>
                  </a:cubicBezTo>
                  <a:cubicBezTo>
                    <a:pt x="1374" y="5"/>
                    <a:pt x="1350" y="1"/>
                    <a:pt x="1328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58"/>
            <p:cNvSpPr/>
            <p:nvPr/>
          </p:nvSpPr>
          <p:spPr>
            <a:xfrm>
              <a:off x="4966200" y="2504650"/>
              <a:ext cx="50075" cy="28475"/>
            </a:xfrm>
            <a:custGeom>
              <a:avLst/>
              <a:gdLst/>
              <a:ahLst/>
              <a:cxnLst/>
              <a:rect l="l" t="t" r="r" b="b"/>
              <a:pathLst>
                <a:path w="2003" h="1139" extrusionOk="0">
                  <a:moveTo>
                    <a:pt x="262" y="1"/>
                  </a:moveTo>
                  <a:cubicBezTo>
                    <a:pt x="148" y="1"/>
                    <a:pt x="0" y="190"/>
                    <a:pt x="135" y="271"/>
                  </a:cubicBezTo>
                  <a:cubicBezTo>
                    <a:pt x="602" y="704"/>
                    <a:pt x="1169" y="1005"/>
                    <a:pt x="1802" y="1138"/>
                  </a:cubicBezTo>
                  <a:lnTo>
                    <a:pt x="1836" y="1138"/>
                  </a:lnTo>
                  <a:cubicBezTo>
                    <a:pt x="1903" y="1138"/>
                    <a:pt x="1969" y="1105"/>
                    <a:pt x="2003" y="1005"/>
                  </a:cubicBezTo>
                  <a:cubicBezTo>
                    <a:pt x="2003" y="938"/>
                    <a:pt x="1969" y="838"/>
                    <a:pt x="1869" y="838"/>
                  </a:cubicBezTo>
                  <a:cubicBezTo>
                    <a:pt x="1302" y="704"/>
                    <a:pt x="768" y="438"/>
                    <a:pt x="335" y="37"/>
                  </a:cubicBezTo>
                  <a:cubicBezTo>
                    <a:pt x="315" y="11"/>
                    <a:pt x="290" y="1"/>
                    <a:pt x="262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58"/>
            <p:cNvSpPr/>
            <p:nvPr/>
          </p:nvSpPr>
          <p:spPr>
            <a:xfrm>
              <a:off x="4857800" y="2445875"/>
              <a:ext cx="20800" cy="122275"/>
            </a:xfrm>
            <a:custGeom>
              <a:avLst/>
              <a:gdLst/>
              <a:ahLst/>
              <a:cxnLst/>
              <a:rect l="l" t="t" r="r" b="b"/>
              <a:pathLst>
                <a:path w="832" h="4891" extrusionOk="0">
                  <a:moveTo>
                    <a:pt x="597" y="1"/>
                  </a:moveTo>
                  <a:cubicBezTo>
                    <a:pt x="535" y="1"/>
                    <a:pt x="480" y="26"/>
                    <a:pt x="468" y="87"/>
                  </a:cubicBezTo>
                  <a:cubicBezTo>
                    <a:pt x="201" y="820"/>
                    <a:pt x="67" y="1621"/>
                    <a:pt x="67" y="2388"/>
                  </a:cubicBezTo>
                  <a:cubicBezTo>
                    <a:pt x="1" y="3189"/>
                    <a:pt x="101" y="3989"/>
                    <a:pt x="334" y="4757"/>
                  </a:cubicBezTo>
                  <a:cubicBezTo>
                    <a:pt x="368" y="4823"/>
                    <a:pt x="401" y="4890"/>
                    <a:pt x="501" y="4890"/>
                  </a:cubicBezTo>
                  <a:lnTo>
                    <a:pt x="501" y="4857"/>
                  </a:lnTo>
                  <a:cubicBezTo>
                    <a:pt x="601" y="4857"/>
                    <a:pt x="635" y="4757"/>
                    <a:pt x="601" y="4690"/>
                  </a:cubicBezTo>
                  <a:cubicBezTo>
                    <a:pt x="401" y="3956"/>
                    <a:pt x="301" y="3189"/>
                    <a:pt x="368" y="2422"/>
                  </a:cubicBezTo>
                  <a:cubicBezTo>
                    <a:pt x="368" y="1654"/>
                    <a:pt x="501" y="921"/>
                    <a:pt x="768" y="187"/>
                  </a:cubicBezTo>
                  <a:cubicBezTo>
                    <a:pt x="832" y="80"/>
                    <a:pt x="705" y="1"/>
                    <a:pt x="597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58"/>
            <p:cNvSpPr/>
            <p:nvPr/>
          </p:nvSpPr>
          <p:spPr>
            <a:xfrm>
              <a:off x="4503375" y="2001875"/>
              <a:ext cx="48400" cy="7525"/>
            </a:xfrm>
            <a:custGeom>
              <a:avLst/>
              <a:gdLst/>
              <a:ahLst/>
              <a:cxnLst/>
              <a:rect l="l" t="t" r="r" b="b"/>
              <a:pathLst>
                <a:path w="1936" h="301" extrusionOk="0">
                  <a:moveTo>
                    <a:pt x="201" y="1"/>
                  </a:moveTo>
                  <a:cubicBezTo>
                    <a:pt x="1" y="34"/>
                    <a:pt x="1" y="267"/>
                    <a:pt x="201" y="301"/>
                  </a:cubicBezTo>
                  <a:lnTo>
                    <a:pt x="1736" y="301"/>
                  </a:lnTo>
                  <a:cubicBezTo>
                    <a:pt x="1936" y="267"/>
                    <a:pt x="1936" y="34"/>
                    <a:pt x="1736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58"/>
            <p:cNvSpPr/>
            <p:nvPr/>
          </p:nvSpPr>
          <p:spPr>
            <a:xfrm>
              <a:off x="4481700" y="1755025"/>
              <a:ext cx="15050" cy="127625"/>
            </a:xfrm>
            <a:custGeom>
              <a:avLst/>
              <a:gdLst/>
              <a:ahLst/>
              <a:cxnLst/>
              <a:rect l="l" t="t" r="r" b="b"/>
              <a:pathLst>
                <a:path w="602" h="5105" extrusionOk="0">
                  <a:moveTo>
                    <a:pt x="468" y="1"/>
                  </a:moveTo>
                  <a:cubicBezTo>
                    <a:pt x="368" y="1"/>
                    <a:pt x="301" y="67"/>
                    <a:pt x="301" y="168"/>
                  </a:cubicBezTo>
                  <a:cubicBezTo>
                    <a:pt x="301" y="968"/>
                    <a:pt x="268" y="1769"/>
                    <a:pt x="234" y="2569"/>
                  </a:cubicBezTo>
                  <a:lnTo>
                    <a:pt x="134" y="3737"/>
                  </a:lnTo>
                  <a:lnTo>
                    <a:pt x="34" y="4938"/>
                  </a:lnTo>
                  <a:cubicBezTo>
                    <a:pt x="1" y="5038"/>
                    <a:pt x="67" y="5104"/>
                    <a:pt x="167" y="5104"/>
                  </a:cubicBezTo>
                  <a:cubicBezTo>
                    <a:pt x="234" y="5104"/>
                    <a:pt x="334" y="5071"/>
                    <a:pt x="334" y="4971"/>
                  </a:cubicBezTo>
                  <a:lnTo>
                    <a:pt x="468" y="3770"/>
                  </a:lnTo>
                  <a:lnTo>
                    <a:pt x="534" y="2569"/>
                  </a:lnTo>
                  <a:cubicBezTo>
                    <a:pt x="568" y="1769"/>
                    <a:pt x="601" y="968"/>
                    <a:pt x="601" y="168"/>
                  </a:cubicBezTo>
                  <a:cubicBezTo>
                    <a:pt x="601" y="67"/>
                    <a:pt x="534" y="1"/>
                    <a:pt x="468" y="1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58"/>
            <p:cNvSpPr/>
            <p:nvPr/>
          </p:nvSpPr>
          <p:spPr>
            <a:xfrm>
              <a:off x="4549250" y="1879500"/>
              <a:ext cx="90925" cy="44000"/>
            </a:xfrm>
            <a:custGeom>
              <a:avLst/>
              <a:gdLst/>
              <a:ahLst/>
              <a:cxnLst/>
              <a:rect l="l" t="t" r="r" b="b"/>
              <a:pathLst>
                <a:path w="3637" h="1760" extrusionOk="0">
                  <a:moveTo>
                    <a:pt x="3298" y="0"/>
                  </a:moveTo>
                  <a:cubicBezTo>
                    <a:pt x="3255" y="0"/>
                    <a:pt x="3211" y="9"/>
                    <a:pt x="3170" y="25"/>
                  </a:cubicBezTo>
                  <a:cubicBezTo>
                    <a:pt x="2202" y="392"/>
                    <a:pt x="1268" y="759"/>
                    <a:pt x="334" y="1159"/>
                  </a:cubicBezTo>
                  <a:cubicBezTo>
                    <a:pt x="1" y="1293"/>
                    <a:pt x="101" y="1760"/>
                    <a:pt x="434" y="1760"/>
                  </a:cubicBezTo>
                  <a:cubicBezTo>
                    <a:pt x="501" y="1760"/>
                    <a:pt x="534" y="1760"/>
                    <a:pt x="568" y="1727"/>
                  </a:cubicBezTo>
                  <a:cubicBezTo>
                    <a:pt x="1502" y="1360"/>
                    <a:pt x="2436" y="993"/>
                    <a:pt x="3403" y="626"/>
                  </a:cubicBezTo>
                  <a:cubicBezTo>
                    <a:pt x="3570" y="559"/>
                    <a:pt x="3637" y="392"/>
                    <a:pt x="3570" y="225"/>
                  </a:cubicBezTo>
                  <a:cubicBezTo>
                    <a:pt x="3545" y="75"/>
                    <a:pt x="3426" y="0"/>
                    <a:pt x="3298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58"/>
            <p:cNvSpPr/>
            <p:nvPr/>
          </p:nvSpPr>
          <p:spPr>
            <a:xfrm>
              <a:off x="4460850" y="1938500"/>
              <a:ext cx="55075" cy="7525"/>
            </a:xfrm>
            <a:custGeom>
              <a:avLst/>
              <a:gdLst/>
              <a:ahLst/>
              <a:cxnLst/>
              <a:rect l="l" t="t" r="r" b="b"/>
              <a:pathLst>
                <a:path w="2203" h="301" extrusionOk="0">
                  <a:moveTo>
                    <a:pt x="168" y="0"/>
                  </a:moveTo>
                  <a:cubicBezTo>
                    <a:pt x="67" y="0"/>
                    <a:pt x="1" y="67"/>
                    <a:pt x="1" y="134"/>
                  </a:cubicBezTo>
                  <a:cubicBezTo>
                    <a:pt x="1" y="234"/>
                    <a:pt x="67" y="301"/>
                    <a:pt x="168" y="301"/>
                  </a:cubicBezTo>
                  <a:lnTo>
                    <a:pt x="201" y="301"/>
                  </a:lnTo>
                  <a:cubicBezTo>
                    <a:pt x="501" y="284"/>
                    <a:pt x="810" y="276"/>
                    <a:pt x="1118" y="276"/>
                  </a:cubicBezTo>
                  <a:cubicBezTo>
                    <a:pt x="1427" y="276"/>
                    <a:pt x="1735" y="284"/>
                    <a:pt x="2036" y="301"/>
                  </a:cubicBezTo>
                  <a:cubicBezTo>
                    <a:pt x="2136" y="301"/>
                    <a:pt x="2202" y="234"/>
                    <a:pt x="2202" y="134"/>
                  </a:cubicBezTo>
                  <a:cubicBezTo>
                    <a:pt x="2202" y="67"/>
                    <a:pt x="2136" y="0"/>
                    <a:pt x="2069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58"/>
            <p:cNvSpPr/>
            <p:nvPr/>
          </p:nvSpPr>
          <p:spPr>
            <a:xfrm>
              <a:off x="4364125" y="1822475"/>
              <a:ext cx="49725" cy="24325"/>
            </a:xfrm>
            <a:custGeom>
              <a:avLst/>
              <a:gdLst/>
              <a:ahLst/>
              <a:cxnLst/>
              <a:rect l="l" t="t" r="r" b="b"/>
              <a:pathLst>
                <a:path w="1989" h="973" extrusionOk="0">
                  <a:moveTo>
                    <a:pt x="1088" y="1"/>
                  </a:moveTo>
                  <a:cubicBezTo>
                    <a:pt x="721" y="1"/>
                    <a:pt x="361" y="156"/>
                    <a:pt x="100" y="438"/>
                  </a:cubicBezTo>
                  <a:cubicBezTo>
                    <a:pt x="0" y="572"/>
                    <a:pt x="0" y="772"/>
                    <a:pt x="134" y="872"/>
                  </a:cubicBezTo>
                  <a:cubicBezTo>
                    <a:pt x="200" y="939"/>
                    <a:pt x="267" y="939"/>
                    <a:pt x="334" y="972"/>
                  </a:cubicBezTo>
                  <a:cubicBezTo>
                    <a:pt x="434" y="972"/>
                    <a:pt x="534" y="905"/>
                    <a:pt x="601" y="839"/>
                  </a:cubicBezTo>
                  <a:cubicBezTo>
                    <a:pt x="730" y="709"/>
                    <a:pt x="915" y="636"/>
                    <a:pt x="1102" y="636"/>
                  </a:cubicBezTo>
                  <a:cubicBezTo>
                    <a:pt x="1204" y="636"/>
                    <a:pt x="1307" y="658"/>
                    <a:pt x="1401" y="705"/>
                  </a:cubicBezTo>
                  <a:cubicBezTo>
                    <a:pt x="1448" y="726"/>
                    <a:pt x="1492" y="736"/>
                    <a:pt x="1534" y="736"/>
                  </a:cubicBezTo>
                  <a:cubicBezTo>
                    <a:pt x="1825" y="736"/>
                    <a:pt x="1989" y="284"/>
                    <a:pt x="1668" y="138"/>
                  </a:cubicBezTo>
                  <a:cubicBezTo>
                    <a:pt x="1482" y="45"/>
                    <a:pt x="1284" y="1"/>
                    <a:pt x="1088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58"/>
            <p:cNvSpPr/>
            <p:nvPr/>
          </p:nvSpPr>
          <p:spPr>
            <a:xfrm>
              <a:off x="4397475" y="2049400"/>
              <a:ext cx="36725" cy="47575"/>
            </a:xfrm>
            <a:custGeom>
              <a:avLst/>
              <a:gdLst/>
              <a:ahLst/>
              <a:cxnLst/>
              <a:rect l="l" t="t" r="r" b="b"/>
              <a:pathLst>
                <a:path w="1469" h="1903" extrusionOk="0">
                  <a:moveTo>
                    <a:pt x="835" y="1"/>
                  </a:moveTo>
                  <a:cubicBezTo>
                    <a:pt x="768" y="568"/>
                    <a:pt x="468" y="1068"/>
                    <a:pt x="1" y="1402"/>
                  </a:cubicBezTo>
                  <a:lnTo>
                    <a:pt x="368" y="1902"/>
                  </a:lnTo>
                  <a:cubicBezTo>
                    <a:pt x="968" y="1469"/>
                    <a:pt x="1368" y="801"/>
                    <a:pt x="1468" y="68"/>
                  </a:cubicBezTo>
                  <a:lnTo>
                    <a:pt x="8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58"/>
            <p:cNvSpPr/>
            <p:nvPr/>
          </p:nvSpPr>
          <p:spPr>
            <a:xfrm>
              <a:off x="4440850" y="2167825"/>
              <a:ext cx="43375" cy="52575"/>
            </a:xfrm>
            <a:custGeom>
              <a:avLst/>
              <a:gdLst/>
              <a:ahLst/>
              <a:cxnLst/>
              <a:rect l="l" t="t" r="r" b="b"/>
              <a:pathLst>
                <a:path w="1735" h="2103" extrusionOk="0">
                  <a:moveTo>
                    <a:pt x="1418" y="1"/>
                  </a:moveTo>
                  <a:cubicBezTo>
                    <a:pt x="1312" y="1"/>
                    <a:pt x="1201" y="45"/>
                    <a:pt x="1134" y="134"/>
                  </a:cubicBezTo>
                  <a:cubicBezTo>
                    <a:pt x="834" y="634"/>
                    <a:pt x="501" y="1135"/>
                    <a:pt x="167" y="1602"/>
                  </a:cubicBezTo>
                  <a:cubicBezTo>
                    <a:pt x="0" y="1802"/>
                    <a:pt x="167" y="2102"/>
                    <a:pt x="434" y="2102"/>
                  </a:cubicBezTo>
                  <a:cubicBezTo>
                    <a:pt x="534" y="2069"/>
                    <a:pt x="601" y="2035"/>
                    <a:pt x="667" y="1935"/>
                  </a:cubicBezTo>
                  <a:cubicBezTo>
                    <a:pt x="1001" y="1468"/>
                    <a:pt x="1334" y="968"/>
                    <a:pt x="1668" y="468"/>
                  </a:cubicBezTo>
                  <a:cubicBezTo>
                    <a:pt x="1735" y="334"/>
                    <a:pt x="1701" y="134"/>
                    <a:pt x="1568" y="34"/>
                  </a:cubicBezTo>
                  <a:cubicBezTo>
                    <a:pt x="1524" y="12"/>
                    <a:pt x="1472" y="1"/>
                    <a:pt x="1418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58"/>
            <p:cNvSpPr/>
            <p:nvPr/>
          </p:nvSpPr>
          <p:spPr>
            <a:xfrm>
              <a:off x="3746225" y="2626100"/>
              <a:ext cx="122125" cy="39600"/>
            </a:xfrm>
            <a:custGeom>
              <a:avLst/>
              <a:gdLst/>
              <a:ahLst/>
              <a:cxnLst/>
              <a:rect l="l" t="t" r="r" b="b"/>
              <a:pathLst>
                <a:path w="4885" h="1584" extrusionOk="0">
                  <a:moveTo>
                    <a:pt x="692" y="0"/>
                  </a:moveTo>
                  <a:cubicBezTo>
                    <a:pt x="300" y="0"/>
                    <a:pt x="0" y="531"/>
                    <a:pt x="399" y="850"/>
                  </a:cubicBezTo>
                  <a:cubicBezTo>
                    <a:pt x="1033" y="1350"/>
                    <a:pt x="1833" y="1584"/>
                    <a:pt x="2634" y="1584"/>
                  </a:cubicBezTo>
                  <a:cubicBezTo>
                    <a:pt x="3234" y="1584"/>
                    <a:pt x="3868" y="1450"/>
                    <a:pt x="4402" y="1150"/>
                  </a:cubicBezTo>
                  <a:cubicBezTo>
                    <a:pt x="4885" y="895"/>
                    <a:pt x="4642" y="252"/>
                    <a:pt x="4209" y="252"/>
                  </a:cubicBezTo>
                  <a:cubicBezTo>
                    <a:pt x="4134" y="252"/>
                    <a:pt x="4052" y="272"/>
                    <a:pt x="3968" y="316"/>
                  </a:cubicBezTo>
                  <a:cubicBezTo>
                    <a:pt x="3541" y="537"/>
                    <a:pt x="3082" y="647"/>
                    <a:pt x="2628" y="647"/>
                  </a:cubicBezTo>
                  <a:cubicBezTo>
                    <a:pt x="2052" y="647"/>
                    <a:pt x="1484" y="470"/>
                    <a:pt x="999" y="116"/>
                  </a:cubicBezTo>
                  <a:cubicBezTo>
                    <a:pt x="898" y="35"/>
                    <a:pt x="792" y="0"/>
                    <a:pt x="69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58"/>
            <p:cNvSpPr/>
            <p:nvPr/>
          </p:nvSpPr>
          <p:spPr>
            <a:xfrm>
              <a:off x="4320750" y="2197850"/>
              <a:ext cx="31725" cy="50900"/>
            </a:xfrm>
            <a:custGeom>
              <a:avLst/>
              <a:gdLst/>
              <a:ahLst/>
              <a:cxnLst/>
              <a:rect l="l" t="t" r="r" b="b"/>
              <a:pathLst>
                <a:path w="1269" h="2036" extrusionOk="0">
                  <a:moveTo>
                    <a:pt x="334" y="0"/>
                  </a:moveTo>
                  <a:cubicBezTo>
                    <a:pt x="268" y="534"/>
                    <a:pt x="168" y="1101"/>
                    <a:pt x="34" y="1668"/>
                  </a:cubicBezTo>
                  <a:lnTo>
                    <a:pt x="1" y="1868"/>
                  </a:lnTo>
                  <a:lnTo>
                    <a:pt x="935" y="2035"/>
                  </a:lnTo>
                  <a:lnTo>
                    <a:pt x="968" y="1868"/>
                  </a:lnTo>
                  <a:cubicBezTo>
                    <a:pt x="1068" y="1268"/>
                    <a:pt x="1202" y="668"/>
                    <a:pt x="1268" y="101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58"/>
            <p:cNvSpPr/>
            <p:nvPr/>
          </p:nvSpPr>
          <p:spPr>
            <a:xfrm>
              <a:off x="4264875" y="1785050"/>
              <a:ext cx="36725" cy="63400"/>
            </a:xfrm>
            <a:custGeom>
              <a:avLst/>
              <a:gdLst/>
              <a:ahLst/>
              <a:cxnLst/>
              <a:rect l="l" t="t" r="r" b="b"/>
              <a:pathLst>
                <a:path w="1469" h="2536" extrusionOk="0">
                  <a:moveTo>
                    <a:pt x="301" y="1"/>
                  </a:moveTo>
                  <a:cubicBezTo>
                    <a:pt x="134" y="34"/>
                    <a:pt x="1" y="167"/>
                    <a:pt x="1" y="334"/>
                  </a:cubicBezTo>
                  <a:cubicBezTo>
                    <a:pt x="68" y="1135"/>
                    <a:pt x="368" y="1869"/>
                    <a:pt x="901" y="2436"/>
                  </a:cubicBezTo>
                  <a:cubicBezTo>
                    <a:pt x="935" y="2502"/>
                    <a:pt x="1035" y="2536"/>
                    <a:pt x="1135" y="2536"/>
                  </a:cubicBezTo>
                  <a:cubicBezTo>
                    <a:pt x="1202" y="2536"/>
                    <a:pt x="1268" y="2536"/>
                    <a:pt x="1335" y="2469"/>
                  </a:cubicBezTo>
                  <a:cubicBezTo>
                    <a:pt x="1469" y="2369"/>
                    <a:pt x="1469" y="2169"/>
                    <a:pt x="1368" y="2035"/>
                  </a:cubicBezTo>
                  <a:cubicBezTo>
                    <a:pt x="935" y="1568"/>
                    <a:pt x="668" y="968"/>
                    <a:pt x="635" y="301"/>
                  </a:cubicBezTo>
                  <a:cubicBezTo>
                    <a:pt x="635" y="134"/>
                    <a:pt x="501" y="1"/>
                    <a:pt x="301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58"/>
            <p:cNvSpPr/>
            <p:nvPr/>
          </p:nvSpPr>
          <p:spPr>
            <a:xfrm>
              <a:off x="4085600" y="1681475"/>
              <a:ext cx="95075" cy="34375"/>
            </a:xfrm>
            <a:custGeom>
              <a:avLst/>
              <a:gdLst/>
              <a:ahLst/>
              <a:cxnLst/>
              <a:rect l="l" t="t" r="r" b="b"/>
              <a:pathLst>
                <a:path w="3803" h="1375" extrusionOk="0">
                  <a:moveTo>
                    <a:pt x="3467" y="1"/>
                  </a:moveTo>
                  <a:cubicBezTo>
                    <a:pt x="3446" y="1"/>
                    <a:pt x="3424" y="3"/>
                    <a:pt x="3402" y="7"/>
                  </a:cubicBezTo>
                  <a:cubicBezTo>
                    <a:pt x="2335" y="207"/>
                    <a:pt x="1234" y="508"/>
                    <a:pt x="334" y="775"/>
                  </a:cubicBezTo>
                  <a:cubicBezTo>
                    <a:pt x="0" y="875"/>
                    <a:pt x="67" y="1375"/>
                    <a:pt x="434" y="1375"/>
                  </a:cubicBezTo>
                  <a:lnTo>
                    <a:pt x="500" y="1375"/>
                  </a:lnTo>
                  <a:cubicBezTo>
                    <a:pt x="1401" y="1108"/>
                    <a:pt x="2468" y="808"/>
                    <a:pt x="3503" y="608"/>
                  </a:cubicBezTo>
                  <a:cubicBezTo>
                    <a:pt x="3669" y="574"/>
                    <a:pt x="3803" y="408"/>
                    <a:pt x="3769" y="241"/>
                  </a:cubicBezTo>
                  <a:cubicBezTo>
                    <a:pt x="3740" y="96"/>
                    <a:pt x="3610" y="1"/>
                    <a:pt x="3467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58"/>
            <p:cNvSpPr/>
            <p:nvPr/>
          </p:nvSpPr>
          <p:spPr>
            <a:xfrm>
              <a:off x="3988350" y="1699975"/>
              <a:ext cx="82250" cy="80100"/>
            </a:xfrm>
            <a:custGeom>
              <a:avLst/>
              <a:gdLst/>
              <a:ahLst/>
              <a:cxnLst/>
              <a:rect l="l" t="t" r="r" b="b"/>
              <a:pathLst>
                <a:path w="3290" h="3204" extrusionOk="0">
                  <a:moveTo>
                    <a:pt x="454" y="0"/>
                  </a:moveTo>
                  <a:cubicBezTo>
                    <a:pt x="224" y="0"/>
                    <a:pt x="0" y="267"/>
                    <a:pt x="187" y="502"/>
                  </a:cubicBezTo>
                  <a:cubicBezTo>
                    <a:pt x="521" y="1035"/>
                    <a:pt x="921" y="1502"/>
                    <a:pt x="1355" y="1936"/>
                  </a:cubicBezTo>
                  <a:cubicBezTo>
                    <a:pt x="1822" y="2370"/>
                    <a:pt x="2289" y="2770"/>
                    <a:pt x="2789" y="3137"/>
                  </a:cubicBezTo>
                  <a:cubicBezTo>
                    <a:pt x="2823" y="3170"/>
                    <a:pt x="2889" y="3203"/>
                    <a:pt x="2956" y="3203"/>
                  </a:cubicBezTo>
                  <a:cubicBezTo>
                    <a:pt x="3056" y="3203"/>
                    <a:pt x="3156" y="3137"/>
                    <a:pt x="3223" y="3037"/>
                  </a:cubicBezTo>
                  <a:cubicBezTo>
                    <a:pt x="3290" y="2903"/>
                    <a:pt x="3290" y="2736"/>
                    <a:pt x="3156" y="2636"/>
                  </a:cubicBezTo>
                  <a:cubicBezTo>
                    <a:pt x="2689" y="2303"/>
                    <a:pt x="2222" y="1903"/>
                    <a:pt x="1822" y="1502"/>
                  </a:cubicBezTo>
                  <a:cubicBezTo>
                    <a:pt x="1388" y="1102"/>
                    <a:pt x="1021" y="668"/>
                    <a:pt x="721" y="168"/>
                  </a:cubicBezTo>
                  <a:cubicBezTo>
                    <a:pt x="651" y="49"/>
                    <a:pt x="552" y="0"/>
                    <a:pt x="454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58"/>
            <p:cNvSpPr/>
            <p:nvPr/>
          </p:nvSpPr>
          <p:spPr>
            <a:xfrm>
              <a:off x="3954650" y="1571750"/>
              <a:ext cx="126150" cy="70725"/>
            </a:xfrm>
            <a:custGeom>
              <a:avLst/>
              <a:gdLst/>
              <a:ahLst/>
              <a:cxnLst/>
              <a:rect l="l" t="t" r="r" b="b"/>
              <a:pathLst>
                <a:path w="5046" h="2829" extrusionOk="0">
                  <a:moveTo>
                    <a:pt x="4395" y="1"/>
                  </a:moveTo>
                  <a:cubicBezTo>
                    <a:pt x="4346" y="1"/>
                    <a:pt x="4293" y="9"/>
                    <a:pt x="4237" y="27"/>
                  </a:cubicBezTo>
                  <a:cubicBezTo>
                    <a:pt x="3503" y="193"/>
                    <a:pt x="2770" y="427"/>
                    <a:pt x="2102" y="760"/>
                  </a:cubicBezTo>
                  <a:cubicBezTo>
                    <a:pt x="1435" y="1094"/>
                    <a:pt x="835" y="1528"/>
                    <a:pt x="301" y="2028"/>
                  </a:cubicBezTo>
                  <a:cubicBezTo>
                    <a:pt x="1" y="2295"/>
                    <a:pt x="201" y="2829"/>
                    <a:pt x="635" y="2829"/>
                  </a:cubicBezTo>
                  <a:cubicBezTo>
                    <a:pt x="735" y="2829"/>
                    <a:pt x="868" y="2795"/>
                    <a:pt x="935" y="2695"/>
                  </a:cubicBezTo>
                  <a:cubicBezTo>
                    <a:pt x="1402" y="2261"/>
                    <a:pt x="1936" y="1895"/>
                    <a:pt x="2503" y="1594"/>
                  </a:cubicBezTo>
                  <a:cubicBezTo>
                    <a:pt x="3103" y="1294"/>
                    <a:pt x="3770" y="1094"/>
                    <a:pt x="4437" y="927"/>
                  </a:cubicBezTo>
                  <a:cubicBezTo>
                    <a:pt x="5046" y="866"/>
                    <a:pt x="4905" y="1"/>
                    <a:pt x="4395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58"/>
            <p:cNvSpPr/>
            <p:nvPr/>
          </p:nvSpPr>
          <p:spPr>
            <a:xfrm>
              <a:off x="4153125" y="1612825"/>
              <a:ext cx="41050" cy="26325"/>
            </a:xfrm>
            <a:custGeom>
              <a:avLst/>
              <a:gdLst/>
              <a:ahLst/>
              <a:cxnLst/>
              <a:rect l="l" t="t" r="r" b="b"/>
              <a:pathLst>
                <a:path w="1642" h="1053" extrusionOk="0">
                  <a:moveTo>
                    <a:pt x="1176" y="0"/>
                  </a:moveTo>
                  <a:cubicBezTo>
                    <a:pt x="1121" y="0"/>
                    <a:pt x="1063" y="16"/>
                    <a:pt x="1002" y="51"/>
                  </a:cubicBezTo>
                  <a:lnTo>
                    <a:pt x="201" y="485"/>
                  </a:lnTo>
                  <a:cubicBezTo>
                    <a:pt x="68" y="552"/>
                    <a:pt x="1" y="752"/>
                    <a:pt x="68" y="885"/>
                  </a:cubicBezTo>
                  <a:cubicBezTo>
                    <a:pt x="134" y="985"/>
                    <a:pt x="234" y="1052"/>
                    <a:pt x="368" y="1052"/>
                  </a:cubicBezTo>
                  <a:cubicBezTo>
                    <a:pt x="401" y="1052"/>
                    <a:pt x="468" y="1052"/>
                    <a:pt x="501" y="1019"/>
                  </a:cubicBezTo>
                  <a:lnTo>
                    <a:pt x="1302" y="618"/>
                  </a:lnTo>
                  <a:cubicBezTo>
                    <a:pt x="1641" y="477"/>
                    <a:pt x="1477" y="0"/>
                    <a:pt x="1176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58"/>
            <p:cNvSpPr/>
            <p:nvPr/>
          </p:nvSpPr>
          <p:spPr>
            <a:xfrm>
              <a:off x="3840425" y="1578800"/>
              <a:ext cx="57700" cy="82025"/>
            </a:xfrm>
            <a:custGeom>
              <a:avLst/>
              <a:gdLst/>
              <a:ahLst/>
              <a:cxnLst/>
              <a:rect l="l" t="t" r="r" b="b"/>
              <a:pathLst>
                <a:path w="2308" h="3281" extrusionOk="0">
                  <a:moveTo>
                    <a:pt x="1895" y="0"/>
                  </a:moveTo>
                  <a:cubicBezTo>
                    <a:pt x="1802" y="0"/>
                    <a:pt x="1706" y="43"/>
                    <a:pt x="1635" y="145"/>
                  </a:cubicBezTo>
                  <a:cubicBezTo>
                    <a:pt x="1101" y="1012"/>
                    <a:pt x="567" y="1913"/>
                    <a:pt x="100" y="2813"/>
                  </a:cubicBezTo>
                  <a:cubicBezTo>
                    <a:pt x="0" y="2947"/>
                    <a:pt x="67" y="3147"/>
                    <a:pt x="200" y="3214"/>
                  </a:cubicBezTo>
                  <a:cubicBezTo>
                    <a:pt x="267" y="3247"/>
                    <a:pt x="300" y="3280"/>
                    <a:pt x="367" y="3280"/>
                  </a:cubicBezTo>
                  <a:cubicBezTo>
                    <a:pt x="467" y="3280"/>
                    <a:pt x="567" y="3214"/>
                    <a:pt x="634" y="3114"/>
                  </a:cubicBezTo>
                  <a:cubicBezTo>
                    <a:pt x="1101" y="2246"/>
                    <a:pt x="1635" y="1346"/>
                    <a:pt x="2168" y="478"/>
                  </a:cubicBezTo>
                  <a:cubicBezTo>
                    <a:pt x="2307" y="223"/>
                    <a:pt x="2108" y="0"/>
                    <a:pt x="1895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58"/>
            <p:cNvSpPr/>
            <p:nvPr/>
          </p:nvSpPr>
          <p:spPr>
            <a:xfrm>
              <a:off x="3884600" y="1675175"/>
              <a:ext cx="63425" cy="27350"/>
            </a:xfrm>
            <a:custGeom>
              <a:avLst/>
              <a:gdLst/>
              <a:ahLst/>
              <a:cxnLst/>
              <a:rect l="l" t="t" r="r" b="b"/>
              <a:pathLst>
                <a:path w="2537" h="1094" extrusionOk="0">
                  <a:moveTo>
                    <a:pt x="1478" y="0"/>
                  </a:moveTo>
                  <a:cubicBezTo>
                    <a:pt x="1375" y="0"/>
                    <a:pt x="1272" y="9"/>
                    <a:pt x="1168" y="26"/>
                  </a:cubicBezTo>
                  <a:cubicBezTo>
                    <a:pt x="802" y="93"/>
                    <a:pt x="435" y="293"/>
                    <a:pt x="168" y="593"/>
                  </a:cubicBezTo>
                  <a:cubicBezTo>
                    <a:pt x="1" y="793"/>
                    <a:pt x="134" y="1093"/>
                    <a:pt x="401" y="1093"/>
                  </a:cubicBezTo>
                  <a:cubicBezTo>
                    <a:pt x="501" y="1093"/>
                    <a:pt x="601" y="1060"/>
                    <a:pt x="635" y="993"/>
                  </a:cubicBezTo>
                  <a:cubicBezTo>
                    <a:pt x="802" y="793"/>
                    <a:pt x="1035" y="693"/>
                    <a:pt x="1302" y="626"/>
                  </a:cubicBezTo>
                  <a:cubicBezTo>
                    <a:pt x="1357" y="618"/>
                    <a:pt x="1416" y="614"/>
                    <a:pt x="1477" y="614"/>
                  </a:cubicBezTo>
                  <a:cubicBezTo>
                    <a:pt x="1673" y="614"/>
                    <a:pt x="1891" y="658"/>
                    <a:pt x="2069" y="760"/>
                  </a:cubicBezTo>
                  <a:cubicBezTo>
                    <a:pt x="2111" y="781"/>
                    <a:pt x="2160" y="792"/>
                    <a:pt x="2210" y="792"/>
                  </a:cubicBezTo>
                  <a:cubicBezTo>
                    <a:pt x="2316" y="792"/>
                    <a:pt x="2424" y="740"/>
                    <a:pt x="2469" y="626"/>
                  </a:cubicBezTo>
                  <a:cubicBezTo>
                    <a:pt x="2536" y="459"/>
                    <a:pt x="2503" y="293"/>
                    <a:pt x="2336" y="193"/>
                  </a:cubicBezTo>
                  <a:cubicBezTo>
                    <a:pt x="2064" y="69"/>
                    <a:pt x="1773" y="0"/>
                    <a:pt x="1478" y="0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58"/>
            <p:cNvSpPr/>
            <p:nvPr/>
          </p:nvSpPr>
          <p:spPr>
            <a:xfrm>
              <a:off x="3893775" y="1820575"/>
              <a:ext cx="59625" cy="41225"/>
            </a:xfrm>
            <a:custGeom>
              <a:avLst/>
              <a:gdLst/>
              <a:ahLst/>
              <a:cxnLst/>
              <a:rect l="l" t="t" r="r" b="b"/>
              <a:pathLst>
                <a:path w="2385" h="1649" extrusionOk="0">
                  <a:moveTo>
                    <a:pt x="1941" y="0"/>
                  </a:moveTo>
                  <a:cubicBezTo>
                    <a:pt x="1837" y="0"/>
                    <a:pt x="1733" y="53"/>
                    <a:pt x="1669" y="181"/>
                  </a:cubicBezTo>
                  <a:cubicBezTo>
                    <a:pt x="1402" y="648"/>
                    <a:pt x="935" y="948"/>
                    <a:pt x="368" y="1048"/>
                  </a:cubicBezTo>
                  <a:cubicBezTo>
                    <a:pt x="1" y="1115"/>
                    <a:pt x="34" y="1648"/>
                    <a:pt x="435" y="1648"/>
                  </a:cubicBezTo>
                  <a:lnTo>
                    <a:pt x="468" y="1648"/>
                  </a:lnTo>
                  <a:cubicBezTo>
                    <a:pt x="1168" y="1548"/>
                    <a:pt x="1836" y="1115"/>
                    <a:pt x="2202" y="514"/>
                  </a:cubicBezTo>
                  <a:cubicBezTo>
                    <a:pt x="2384" y="242"/>
                    <a:pt x="2164" y="0"/>
                    <a:pt x="1941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58"/>
            <p:cNvSpPr/>
            <p:nvPr/>
          </p:nvSpPr>
          <p:spPr>
            <a:xfrm>
              <a:off x="4121450" y="1796725"/>
              <a:ext cx="22550" cy="83425"/>
            </a:xfrm>
            <a:custGeom>
              <a:avLst/>
              <a:gdLst/>
              <a:ahLst/>
              <a:cxnLst/>
              <a:rect l="l" t="t" r="r" b="b"/>
              <a:pathLst>
                <a:path w="902" h="3337" extrusionOk="0">
                  <a:moveTo>
                    <a:pt x="634" y="1"/>
                  </a:moveTo>
                  <a:cubicBezTo>
                    <a:pt x="534" y="1"/>
                    <a:pt x="467" y="101"/>
                    <a:pt x="501" y="167"/>
                  </a:cubicBezTo>
                  <a:cubicBezTo>
                    <a:pt x="601" y="1168"/>
                    <a:pt x="434" y="2202"/>
                    <a:pt x="34" y="3136"/>
                  </a:cubicBezTo>
                  <a:cubicBezTo>
                    <a:pt x="0" y="3203"/>
                    <a:pt x="34" y="3303"/>
                    <a:pt x="100" y="3336"/>
                  </a:cubicBezTo>
                  <a:lnTo>
                    <a:pt x="167" y="3336"/>
                  </a:lnTo>
                  <a:cubicBezTo>
                    <a:pt x="234" y="3336"/>
                    <a:pt x="301" y="3303"/>
                    <a:pt x="301" y="3270"/>
                  </a:cubicBezTo>
                  <a:cubicBezTo>
                    <a:pt x="734" y="2269"/>
                    <a:pt x="901" y="1201"/>
                    <a:pt x="801" y="134"/>
                  </a:cubicBezTo>
                  <a:cubicBezTo>
                    <a:pt x="801" y="67"/>
                    <a:pt x="701" y="1"/>
                    <a:pt x="634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58"/>
            <p:cNvSpPr/>
            <p:nvPr/>
          </p:nvSpPr>
          <p:spPr>
            <a:xfrm>
              <a:off x="3904625" y="1728550"/>
              <a:ext cx="46725" cy="62375"/>
            </a:xfrm>
            <a:custGeom>
              <a:avLst/>
              <a:gdLst/>
              <a:ahLst/>
              <a:cxnLst/>
              <a:rect l="l" t="t" r="r" b="b"/>
              <a:pathLst>
                <a:path w="1869" h="2495" extrusionOk="0">
                  <a:moveTo>
                    <a:pt x="346" y="1"/>
                  </a:moveTo>
                  <a:cubicBezTo>
                    <a:pt x="283" y="1"/>
                    <a:pt x="220" y="20"/>
                    <a:pt x="167" y="59"/>
                  </a:cubicBezTo>
                  <a:cubicBezTo>
                    <a:pt x="34" y="126"/>
                    <a:pt x="1" y="326"/>
                    <a:pt x="67" y="459"/>
                  </a:cubicBezTo>
                  <a:cubicBezTo>
                    <a:pt x="468" y="1060"/>
                    <a:pt x="868" y="1694"/>
                    <a:pt x="1235" y="2327"/>
                  </a:cubicBezTo>
                  <a:cubicBezTo>
                    <a:pt x="1290" y="2410"/>
                    <a:pt x="1367" y="2469"/>
                    <a:pt x="1449" y="2469"/>
                  </a:cubicBezTo>
                  <a:cubicBezTo>
                    <a:pt x="1466" y="2469"/>
                    <a:pt x="1484" y="2467"/>
                    <a:pt x="1502" y="2461"/>
                  </a:cubicBezTo>
                  <a:lnTo>
                    <a:pt x="1502" y="2494"/>
                  </a:lnTo>
                  <a:cubicBezTo>
                    <a:pt x="1735" y="2494"/>
                    <a:pt x="1869" y="2227"/>
                    <a:pt x="1768" y="2027"/>
                  </a:cubicBezTo>
                  <a:cubicBezTo>
                    <a:pt x="1402" y="1393"/>
                    <a:pt x="1001" y="760"/>
                    <a:pt x="601" y="126"/>
                  </a:cubicBezTo>
                  <a:cubicBezTo>
                    <a:pt x="540" y="45"/>
                    <a:pt x="443" y="1"/>
                    <a:pt x="346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58"/>
            <p:cNvSpPr/>
            <p:nvPr/>
          </p:nvSpPr>
          <p:spPr>
            <a:xfrm>
              <a:off x="3712000" y="1694525"/>
              <a:ext cx="60050" cy="74700"/>
            </a:xfrm>
            <a:custGeom>
              <a:avLst/>
              <a:gdLst/>
              <a:ahLst/>
              <a:cxnLst/>
              <a:rect l="l" t="t" r="r" b="b"/>
              <a:pathLst>
                <a:path w="2402" h="2988" extrusionOk="0">
                  <a:moveTo>
                    <a:pt x="367" y="1"/>
                  </a:moveTo>
                  <a:cubicBezTo>
                    <a:pt x="297" y="1"/>
                    <a:pt x="225" y="27"/>
                    <a:pt x="167" y="86"/>
                  </a:cubicBezTo>
                  <a:cubicBezTo>
                    <a:pt x="33" y="186"/>
                    <a:pt x="0" y="353"/>
                    <a:pt x="100" y="486"/>
                  </a:cubicBezTo>
                  <a:cubicBezTo>
                    <a:pt x="701" y="1253"/>
                    <a:pt x="1268" y="2054"/>
                    <a:pt x="1801" y="2854"/>
                  </a:cubicBezTo>
                  <a:cubicBezTo>
                    <a:pt x="1868" y="2921"/>
                    <a:pt x="1968" y="2988"/>
                    <a:pt x="2068" y="2988"/>
                  </a:cubicBezTo>
                  <a:cubicBezTo>
                    <a:pt x="2135" y="2988"/>
                    <a:pt x="2168" y="2954"/>
                    <a:pt x="2235" y="2921"/>
                  </a:cubicBezTo>
                  <a:cubicBezTo>
                    <a:pt x="2368" y="2821"/>
                    <a:pt x="2402" y="2654"/>
                    <a:pt x="2335" y="2521"/>
                  </a:cubicBezTo>
                  <a:cubicBezTo>
                    <a:pt x="1768" y="1720"/>
                    <a:pt x="1201" y="920"/>
                    <a:pt x="600" y="119"/>
                  </a:cubicBezTo>
                  <a:cubicBezTo>
                    <a:pt x="544" y="44"/>
                    <a:pt x="457" y="1"/>
                    <a:pt x="367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58"/>
            <p:cNvSpPr/>
            <p:nvPr/>
          </p:nvSpPr>
          <p:spPr>
            <a:xfrm>
              <a:off x="3667392" y="1497675"/>
              <a:ext cx="102000" cy="86425"/>
            </a:xfrm>
            <a:custGeom>
              <a:avLst/>
              <a:gdLst/>
              <a:ahLst/>
              <a:cxnLst/>
              <a:rect l="l" t="t" r="r" b="b"/>
              <a:pathLst>
                <a:path w="4080" h="3457" extrusionOk="0">
                  <a:moveTo>
                    <a:pt x="3871" y="1"/>
                  </a:moveTo>
                  <a:cubicBezTo>
                    <a:pt x="3849" y="1"/>
                    <a:pt x="3826" y="7"/>
                    <a:pt x="3803" y="21"/>
                  </a:cubicBezTo>
                  <a:cubicBezTo>
                    <a:pt x="2269" y="755"/>
                    <a:pt x="1001" y="1855"/>
                    <a:pt x="34" y="3223"/>
                  </a:cubicBezTo>
                  <a:cubicBezTo>
                    <a:pt x="0" y="3290"/>
                    <a:pt x="0" y="3390"/>
                    <a:pt x="67" y="3423"/>
                  </a:cubicBezTo>
                  <a:cubicBezTo>
                    <a:pt x="100" y="3457"/>
                    <a:pt x="134" y="3457"/>
                    <a:pt x="167" y="3457"/>
                  </a:cubicBezTo>
                  <a:cubicBezTo>
                    <a:pt x="234" y="3457"/>
                    <a:pt x="267" y="3423"/>
                    <a:pt x="300" y="3390"/>
                  </a:cubicBezTo>
                  <a:cubicBezTo>
                    <a:pt x="1234" y="2056"/>
                    <a:pt x="2469" y="988"/>
                    <a:pt x="3936" y="288"/>
                  </a:cubicBezTo>
                  <a:cubicBezTo>
                    <a:pt x="4080" y="230"/>
                    <a:pt x="4001" y="1"/>
                    <a:pt x="3871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58"/>
            <p:cNvSpPr/>
            <p:nvPr/>
          </p:nvSpPr>
          <p:spPr>
            <a:xfrm>
              <a:off x="3775375" y="1602950"/>
              <a:ext cx="63400" cy="56200"/>
            </a:xfrm>
            <a:custGeom>
              <a:avLst/>
              <a:gdLst/>
              <a:ahLst/>
              <a:cxnLst/>
              <a:rect l="l" t="t" r="r" b="b"/>
              <a:pathLst>
                <a:path w="2536" h="2248" extrusionOk="0">
                  <a:moveTo>
                    <a:pt x="179" y="0"/>
                  </a:moveTo>
                  <a:cubicBezTo>
                    <a:pt x="121" y="0"/>
                    <a:pt x="59" y="38"/>
                    <a:pt x="34" y="113"/>
                  </a:cubicBezTo>
                  <a:cubicBezTo>
                    <a:pt x="0" y="180"/>
                    <a:pt x="67" y="280"/>
                    <a:pt x="134" y="313"/>
                  </a:cubicBezTo>
                  <a:cubicBezTo>
                    <a:pt x="1068" y="580"/>
                    <a:pt x="1835" y="1247"/>
                    <a:pt x="2235" y="2148"/>
                  </a:cubicBezTo>
                  <a:cubicBezTo>
                    <a:pt x="2235" y="2214"/>
                    <a:pt x="2302" y="2248"/>
                    <a:pt x="2369" y="2248"/>
                  </a:cubicBezTo>
                  <a:lnTo>
                    <a:pt x="2402" y="2248"/>
                  </a:lnTo>
                  <a:cubicBezTo>
                    <a:pt x="2502" y="2214"/>
                    <a:pt x="2535" y="2114"/>
                    <a:pt x="2502" y="2048"/>
                  </a:cubicBezTo>
                  <a:cubicBezTo>
                    <a:pt x="2068" y="1047"/>
                    <a:pt x="1268" y="313"/>
                    <a:pt x="234" y="13"/>
                  </a:cubicBezTo>
                  <a:cubicBezTo>
                    <a:pt x="217" y="4"/>
                    <a:pt x="198" y="0"/>
                    <a:pt x="179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58"/>
            <p:cNvSpPr/>
            <p:nvPr/>
          </p:nvSpPr>
          <p:spPr>
            <a:xfrm>
              <a:off x="3616925" y="1632450"/>
              <a:ext cx="75900" cy="65900"/>
            </a:xfrm>
            <a:custGeom>
              <a:avLst/>
              <a:gdLst/>
              <a:ahLst/>
              <a:cxnLst/>
              <a:rect l="l" t="t" r="r" b="b"/>
              <a:pathLst>
                <a:path w="3036" h="2636" extrusionOk="0">
                  <a:moveTo>
                    <a:pt x="2969" y="0"/>
                  </a:moveTo>
                  <a:cubicBezTo>
                    <a:pt x="1668" y="401"/>
                    <a:pt x="601" y="1301"/>
                    <a:pt x="0" y="2502"/>
                  </a:cubicBezTo>
                  <a:lnTo>
                    <a:pt x="267" y="2635"/>
                  </a:lnTo>
                  <a:cubicBezTo>
                    <a:pt x="834" y="1501"/>
                    <a:pt x="1835" y="667"/>
                    <a:pt x="3036" y="300"/>
                  </a:cubicBezTo>
                  <a:lnTo>
                    <a:pt x="29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58"/>
            <p:cNvSpPr/>
            <p:nvPr/>
          </p:nvSpPr>
          <p:spPr>
            <a:xfrm>
              <a:off x="3832075" y="1729875"/>
              <a:ext cx="22550" cy="84400"/>
            </a:xfrm>
            <a:custGeom>
              <a:avLst/>
              <a:gdLst/>
              <a:ahLst/>
              <a:cxnLst/>
              <a:rect l="l" t="t" r="r" b="b"/>
              <a:pathLst>
                <a:path w="902" h="3376" extrusionOk="0">
                  <a:moveTo>
                    <a:pt x="419" y="1"/>
                  </a:moveTo>
                  <a:cubicBezTo>
                    <a:pt x="402" y="1"/>
                    <a:pt x="385" y="3"/>
                    <a:pt x="367" y="6"/>
                  </a:cubicBezTo>
                  <a:cubicBezTo>
                    <a:pt x="201" y="39"/>
                    <a:pt x="101" y="206"/>
                    <a:pt x="134" y="373"/>
                  </a:cubicBezTo>
                  <a:cubicBezTo>
                    <a:pt x="267" y="1240"/>
                    <a:pt x="234" y="2141"/>
                    <a:pt x="34" y="3008"/>
                  </a:cubicBezTo>
                  <a:cubicBezTo>
                    <a:pt x="0" y="3175"/>
                    <a:pt x="101" y="3342"/>
                    <a:pt x="267" y="3375"/>
                  </a:cubicBezTo>
                  <a:lnTo>
                    <a:pt x="334" y="3375"/>
                  </a:lnTo>
                  <a:cubicBezTo>
                    <a:pt x="467" y="3375"/>
                    <a:pt x="601" y="3275"/>
                    <a:pt x="634" y="3142"/>
                  </a:cubicBezTo>
                  <a:cubicBezTo>
                    <a:pt x="868" y="2208"/>
                    <a:pt x="901" y="1240"/>
                    <a:pt x="734" y="273"/>
                  </a:cubicBezTo>
                  <a:cubicBezTo>
                    <a:pt x="704" y="124"/>
                    <a:pt x="568" y="1"/>
                    <a:pt x="419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58"/>
            <p:cNvSpPr/>
            <p:nvPr/>
          </p:nvSpPr>
          <p:spPr>
            <a:xfrm>
              <a:off x="3662775" y="1761700"/>
              <a:ext cx="45900" cy="45900"/>
            </a:xfrm>
            <a:custGeom>
              <a:avLst/>
              <a:gdLst/>
              <a:ahLst/>
              <a:cxnLst/>
              <a:rect l="l" t="t" r="r" b="b"/>
              <a:pathLst>
                <a:path w="1836" h="1836" extrusionOk="0">
                  <a:moveTo>
                    <a:pt x="435" y="1"/>
                  </a:moveTo>
                  <a:lnTo>
                    <a:pt x="1" y="468"/>
                  </a:lnTo>
                  <a:cubicBezTo>
                    <a:pt x="468" y="901"/>
                    <a:pt x="935" y="1368"/>
                    <a:pt x="1402" y="1835"/>
                  </a:cubicBezTo>
                  <a:lnTo>
                    <a:pt x="1836" y="1402"/>
                  </a:lnTo>
                  <a:cubicBezTo>
                    <a:pt x="1369" y="935"/>
                    <a:pt x="902" y="468"/>
                    <a:pt x="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58"/>
            <p:cNvSpPr/>
            <p:nvPr/>
          </p:nvSpPr>
          <p:spPr>
            <a:xfrm>
              <a:off x="3945500" y="1502675"/>
              <a:ext cx="60900" cy="40575"/>
            </a:xfrm>
            <a:custGeom>
              <a:avLst/>
              <a:gdLst/>
              <a:ahLst/>
              <a:cxnLst/>
              <a:rect l="l" t="t" r="r" b="b"/>
              <a:pathLst>
                <a:path w="2436" h="1623" extrusionOk="0">
                  <a:moveTo>
                    <a:pt x="2250" y="1"/>
                  </a:moveTo>
                  <a:cubicBezTo>
                    <a:pt x="2222" y="1"/>
                    <a:pt x="2193" y="9"/>
                    <a:pt x="2168" y="21"/>
                  </a:cubicBezTo>
                  <a:cubicBezTo>
                    <a:pt x="1468" y="455"/>
                    <a:pt x="767" y="888"/>
                    <a:pt x="100" y="1355"/>
                  </a:cubicBezTo>
                  <a:cubicBezTo>
                    <a:pt x="33" y="1389"/>
                    <a:pt x="0" y="1489"/>
                    <a:pt x="67" y="1555"/>
                  </a:cubicBezTo>
                  <a:cubicBezTo>
                    <a:pt x="100" y="1622"/>
                    <a:pt x="133" y="1622"/>
                    <a:pt x="200" y="1622"/>
                  </a:cubicBezTo>
                  <a:lnTo>
                    <a:pt x="267" y="1622"/>
                  </a:lnTo>
                  <a:cubicBezTo>
                    <a:pt x="934" y="1155"/>
                    <a:pt x="1635" y="721"/>
                    <a:pt x="2335" y="288"/>
                  </a:cubicBezTo>
                  <a:cubicBezTo>
                    <a:pt x="2402" y="254"/>
                    <a:pt x="2435" y="154"/>
                    <a:pt x="2368" y="88"/>
                  </a:cubicBezTo>
                  <a:cubicBezTo>
                    <a:pt x="2347" y="24"/>
                    <a:pt x="2299" y="1"/>
                    <a:pt x="225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58"/>
            <p:cNvSpPr/>
            <p:nvPr/>
          </p:nvSpPr>
          <p:spPr>
            <a:xfrm>
              <a:off x="4059725" y="1608400"/>
              <a:ext cx="130125" cy="29900"/>
            </a:xfrm>
            <a:custGeom>
              <a:avLst/>
              <a:gdLst/>
              <a:ahLst/>
              <a:cxnLst/>
              <a:rect l="l" t="t" r="r" b="b"/>
              <a:pathLst>
                <a:path w="5205" h="1196" extrusionOk="0">
                  <a:moveTo>
                    <a:pt x="3511" y="0"/>
                  </a:moveTo>
                  <a:cubicBezTo>
                    <a:pt x="3148" y="0"/>
                    <a:pt x="2787" y="30"/>
                    <a:pt x="2436" y="95"/>
                  </a:cubicBezTo>
                  <a:cubicBezTo>
                    <a:pt x="1569" y="195"/>
                    <a:pt x="735" y="462"/>
                    <a:pt x="1" y="929"/>
                  </a:cubicBezTo>
                  <a:lnTo>
                    <a:pt x="168" y="1196"/>
                  </a:lnTo>
                  <a:cubicBezTo>
                    <a:pt x="868" y="762"/>
                    <a:pt x="1669" y="495"/>
                    <a:pt x="2469" y="395"/>
                  </a:cubicBezTo>
                  <a:cubicBezTo>
                    <a:pt x="2816" y="342"/>
                    <a:pt x="3169" y="315"/>
                    <a:pt x="3522" y="315"/>
                  </a:cubicBezTo>
                  <a:cubicBezTo>
                    <a:pt x="4052" y="315"/>
                    <a:pt x="4584" y="375"/>
                    <a:pt x="5105" y="495"/>
                  </a:cubicBezTo>
                  <a:lnTo>
                    <a:pt x="5205" y="195"/>
                  </a:lnTo>
                  <a:cubicBezTo>
                    <a:pt x="4655" y="73"/>
                    <a:pt x="4080" y="0"/>
                    <a:pt x="3511" y="0"/>
                  </a:cubicBezTo>
                  <a:close/>
                </a:path>
              </a:pathLst>
            </a:custGeom>
            <a:solidFill>
              <a:srgbClr val="6D4B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58"/>
            <p:cNvSpPr/>
            <p:nvPr/>
          </p:nvSpPr>
          <p:spPr>
            <a:xfrm>
              <a:off x="3564467" y="1567700"/>
              <a:ext cx="43725" cy="33925"/>
            </a:xfrm>
            <a:custGeom>
              <a:avLst/>
              <a:gdLst/>
              <a:ahLst/>
              <a:cxnLst/>
              <a:rect l="l" t="t" r="r" b="b"/>
              <a:pathLst>
                <a:path w="1749" h="1357" extrusionOk="0">
                  <a:moveTo>
                    <a:pt x="206" y="1"/>
                  </a:moveTo>
                  <a:cubicBezTo>
                    <a:pt x="106" y="1"/>
                    <a:pt x="0" y="103"/>
                    <a:pt x="48" y="222"/>
                  </a:cubicBezTo>
                  <a:cubicBezTo>
                    <a:pt x="381" y="756"/>
                    <a:pt x="915" y="1156"/>
                    <a:pt x="1515" y="1356"/>
                  </a:cubicBezTo>
                  <a:lnTo>
                    <a:pt x="1582" y="1356"/>
                  </a:lnTo>
                  <a:cubicBezTo>
                    <a:pt x="1649" y="1356"/>
                    <a:pt x="1716" y="1323"/>
                    <a:pt x="1716" y="1256"/>
                  </a:cubicBezTo>
                  <a:cubicBezTo>
                    <a:pt x="1749" y="1156"/>
                    <a:pt x="1716" y="1089"/>
                    <a:pt x="1649" y="1056"/>
                  </a:cubicBezTo>
                  <a:cubicBezTo>
                    <a:pt x="1082" y="889"/>
                    <a:pt x="615" y="555"/>
                    <a:pt x="315" y="55"/>
                  </a:cubicBezTo>
                  <a:cubicBezTo>
                    <a:pt x="286" y="17"/>
                    <a:pt x="246" y="1"/>
                    <a:pt x="206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58"/>
            <p:cNvSpPr/>
            <p:nvPr/>
          </p:nvSpPr>
          <p:spPr>
            <a:xfrm>
              <a:off x="4244875" y="2399650"/>
              <a:ext cx="96750" cy="84250"/>
            </a:xfrm>
            <a:custGeom>
              <a:avLst/>
              <a:gdLst/>
              <a:ahLst/>
              <a:cxnLst/>
              <a:rect l="l" t="t" r="r" b="b"/>
              <a:pathLst>
                <a:path w="3870" h="3370" extrusionOk="0">
                  <a:moveTo>
                    <a:pt x="3736" y="1"/>
                  </a:moveTo>
                  <a:cubicBezTo>
                    <a:pt x="2235" y="701"/>
                    <a:pt x="934" y="1802"/>
                    <a:pt x="0" y="3203"/>
                  </a:cubicBezTo>
                  <a:lnTo>
                    <a:pt x="234" y="3370"/>
                  </a:lnTo>
                  <a:cubicBezTo>
                    <a:pt x="1134" y="2036"/>
                    <a:pt x="2402" y="968"/>
                    <a:pt x="3870" y="268"/>
                  </a:cubicBezTo>
                  <a:lnTo>
                    <a:pt x="3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58"/>
            <p:cNvSpPr/>
            <p:nvPr/>
          </p:nvSpPr>
          <p:spPr>
            <a:xfrm>
              <a:off x="4139675" y="2469175"/>
              <a:ext cx="44350" cy="33925"/>
            </a:xfrm>
            <a:custGeom>
              <a:avLst/>
              <a:gdLst/>
              <a:ahLst/>
              <a:cxnLst/>
              <a:rect l="l" t="t" r="r" b="b"/>
              <a:pathLst>
                <a:path w="1774" h="1357" extrusionOk="0">
                  <a:moveTo>
                    <a:pt x="210" y="1"/>
                  </a:moveTo>
                  <a:cubicBezTo>
                    <a:pt x="99" y="1"/>
                    <a:pt x="0" y="103"/>
                    <a:pt x="72" y="222"/>
                  </a:cubicBezTo>
                  <a:cubicBezTo>
                    <a:pt x="406" y="756"/>
                    <a:pt x="939" y="1156"/>
                    <a:pt x="1540" y="1356"/>
                  </a:cubicBezTo>
                  <a:lnTo>
                    <a:pt x="1606" y="1356"/>
                  </a:lnTo>
                  <a:cubicBezTo>
                    <a:pt x="1673" y="1356"/>
                    <a:pt x="1706" y="1323"/>
                    <a:pt x="1740" y="1256"/>
                  </a:cubicBezTo>
                  <a:cubicBezTo>
                    <a:pt x="1773" y="1156"/>
                    <a:pt x="1740" y="1089"/>
                    <a:pt x="1640" y="1056"/>
                  </a:cubicBezTo>
                  <a:cubicBezTo>
                    <a:pt x="1106" y="889"/>
                    <a:pt x="639" y="556"/>
                    <a:pt x="339" y="55"/>
                  </a:cubicBezTo>
                  <a:cubicBezTo>
                    <a:pt x="301" y="17"/>
                    <a:pt x="254" y="1"/>
                    <a:pt x="210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58"/>
            <p:cNvSpPr/>
            <p:nvPr/>
          </p:nvSpPr>
          <p:spPr>
            <a:xfrm>
              <a:off x="4143800" y="1509950"/>
              <a:ext cx="18525" cy="45600"/>
            </a:xfrm>
            <a:custGeom>
              <a:avLst/>
              <a:gdLst/>
              <a:ahLst/>
              <a:cxnLst/>
              <a:rect l="l" t="t" r="r" b="b"/>
              <a:pathLst>
                <a:path w="741" h="1824" extrusionOk="0">
                  <a:moveTo>
                    <a:pt x="248" y="0"/>
                  </a:moveTo>
                  <a:cubicBezTo>
                    <a:pt x="141" y="0"/>
                    <a:pt x="1" y="133"/>
                    <a:pt x="74" y="230"/>
                  </a:cubicBezTo>
                  <a:cubicBezTo>
                    <a:pt x="374" y="631"/>
                    <a:pt x="407" y="1164"/>
                    <a:pt x="174" y="1598"/>
                  </a:cubicBezTo>
                  <a:cubicBezTo>
                    <a:pt x="140" y="1665"/>
                    <a:pt x="174" y="1765"/>
                    <a:pt x="241" y="1798"/>
                  </a:cubicBezTo>
                  <a:cubicBezTo>
                    <a:pt x="257" y="1815"/>
                    <a:pt x="266" y="1823"/>
                    <a:pt x="274" y="1823"/>
                  </a:cubicBezTo>
                  <a:cubicBezTo>
                    <a:pt x="282" y="1823"/>
                    <a:pt x="291" y="1815"/>
                    <a:pt x="307" y="1798"/>
                  </a:cubicBezTo>
                  <a:cubicBezTo>
                    <a:pt x="374" y="1798"/>
                    <a:pt x="407" y="1765"/>
                    <a:pt x="441" y="1731"/>
                  </a:cubicBezTo>
                  <a:cubicBezTo>
                    <a:pt x="741" y="1198"/>
                    <a:pt x="674" y="564"/>
                    <a:pt x="341" y="63"/>
                  </a:cubicBezTo>
                  <a:cubicBezTo>
                    <a:pt x="323" y="18"/>
                    <a:pt x="287" y="0"/>
                    <a:pt x="248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58"/>
            <p:cNvSpPr/>
            <p:nvPr/>
          </p:nvSpPr>
          <p:spPr>
            <a:xfrm>
              <a:off x="4267375" y="1660375"/>
              <a:ext cx="51750" cy="25475"/>
            </a:xfrm>
            <a:custGeom>
              <a:avLst/>
              <a:gdLst/>
              <a:ahLst/>
              <a:cxnLst/>
              <a:rect l="l" t="t" r="r" b="b"/>
              <a:pathLst>
                <a:path w="2070" h="1019" extrusionOk="0">
                  <a:moveTo>
                    <a:pt x="1902" y="1"/>
                  </a:moveTo>
                  <a:cubicBezTo>
                    <a:pt x="1869" y="1"/>
                    <a:pt x="1836" y="17"/>
                    <a:pt x="1802" y="51"/>
                  </a:cubicBezTo>
                  <a:cubicBezTo>
                    <a:pt x="1335" y="418"/>
                    <a:pt x="768" y="651"/>
                    <a:pt x="168" y="718"/>
                  </a:cubicBezTo>
                  <a:cubicBezTo>
                    <a:pt x="1" y="751"/>
                    <a:pt x="1" y="1018"/>
                    <a:pt x="168" y="1018"/>
                  </a:cubicBezTo>
                  <a:lnTo>
                    <a:pt x="234" y="1018"/>
                  </a:lnTo>
                  <a:cubicBezTo>
                    <a:pt x="868" y="951"/>
                    <a:pt x="1502" y="685"/>
                    <a:pt x="2002" y="251"/>
                  </a:cubicBezTo>
                  <a:cubicBezTo>
                    <a:pt x="2069" y="218"/>
                    <a:pt x="2069" y="117"/>
                    <a:pt x="2002" y="51"/>
                  </a:cubicBezTo>
                  <a:cubicBezTo>
                    <a:pt x="1969" y="17"/>
                    <a:pt x="1936" y="1"/>
                    <a:pt x="1902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58"/>
            <p:cNvSpPr/>
            <p:nvPr/>
          </p:nvSpPr>
          <p:spPr>
            <a:xfrm>
              <a:off x="4158150" y="1718850"/>
              <a:ext cx="99250" cy="82075"/>
            </a:xfrm>
            <a:custGeom>
              <a:avLst/>
              <a:gdLst/>
              <a:ahLst/>
              <a:cxnLst/>
              <a:rect l="l" t="t" r="r" b="b"/>
              <a:pathLst>
                <a:path w="3970" h="3283" extrusionOk="0">
                  <a:moveTo>
                    <a:pt x="159" y="0"/>
                  </a:moveTo>
                  <a:cubicBezTo>
                    <a:pt x="138" y="0"/>
                    <a:pt x="118" y="4"/>
                    <a:pt x="100" y="13"/>
                  </a:cubicBezTo>
                  <a:cubicBezTo>
                    <a:pt x="0" y="80"/>
                    <a:pt x="0" y="180"/>
                    <a:pt x="33" y="247"/>
                  </a:cubicBezTo>
                  <a:cubicBezTo>
                    <a:pt x="467" y="914"/>
                    <a:pt x="1001" y="1514"/>
                    <a:pt x="1635" y="2015"/>
                  </a:cubicBezTo>
                  <a:cubicBezTo>
                    <a:pt x="2235" y="2549"/>
                    <a:pt x="2936" y="2982"/>
                    <a:pt x="3669" y="3282"/>
                  </a:cubicBezTo>
                  <a:lnTo>
                    <a:pt x="3736" y="3282"/>
                  </a:lnTo>
                  <a:cubicBezTo>
                    <a:pt x="3903" y="3282"/>
                    <a:pt x="3970" y="3049"/>
                    <a:pt x="3803" y="2982"/>
                  </a:cubicBezTo>
                  <a:cubicBezTo>
                    <a:pt x="3069" y="2682"/>
                    <a:pt x="2402" y="2248"/>
                    <a:pt x="1835" y="1748"/>
                  </a:cubicBezTo>
                  <a:cubicBezTo>
                    <a:pt x="1234" y="1281"/>
                    <a:pt x="734" y="714"/>
                    <a:pt x="300" y="80"/>
                  </a:cubicBezTo>
                  <a:cubicBezTo>
                    <a:pt x="276" y="31"/>
                    <a:pt x="216" y="0"/>
                    <a:pt x="15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58"/>
            <p:cNvSpPr/>
            <p:nvPr/>
          </p:nvSpPr>
          <p:spPr>
            <a:xfrm>
              <a:off x="3582725" y="1729175"/>
              <a:ext cx="28375" cy="36725"/>
            </a:xfrm>
            <a:custGeom>
              <a:avLst/>
              <a:gdLst/>
              <a:ahLst/>
              <a:cxnLst/>
              <a:rect l="l" t="t" r="r" b="b"/>
              <a:pathLst>
                <a:path w="1135" h="1469" extrusionOk="0">
                  <a:moveTo>
                    <a:pt x="901" y="1"/>
                  </a:moveTo>
                  <a:cubicBezTo>
                    <a:pt x="568" y="434"/>
                    <a:pt x="301" y="868"/>
                    <a:pt x="1" y="1302"/>
                  </a:cubicBezTo>
                  <a:lnTo>
                    <a:pt x="268" y="1468"/>
                  </a:lnTo>
                  <a:cubicBezTo>
                    <a:pt x="568" y="1035"/>
                    <a:pt x="835" y="601"/>
                    <a:pt x="1135" y="201"/>
                  </a:cubicBezTo>
                  <a:lnTo>
                    <a:pt x="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58"/>
            <p:cNvSpPr/>
            <p:nvPr/>
          </p:nvSpPr>
          <p:spPr>
            <a:xfrm>
              <a:off x="3363400" y="1641125"/>
              <a:ext cx="108450" cy="76400"/>
            </a:xfrm>
            <a:custGeom>
              <a:avLst/>
              <a:gdLst/>
              <a:ahLst/>
              <a:cxnLst/>
              <a:rect l="l" t="t" r="r" b="b"/>
              <a:pathLst>
                <a:path w="4338" h="3056" extrusionOk="0">
                  <a:moveTo>
                    <a:pt x="186" y="0"/>
                  </a:moveTo>
                  <a:cubicBezTo>
                    <a:pt x="137" y="0"/>
                    <a:pt x="89" y="23"/>
                    <a:pt x="67" y="87"/>
                  </a:cubicBezTo>
                  <a:cubicBezTo>
                    <a:pt x="1" y="154"/>
                    <a:pt x="34" y="254"/>
                    <a:pt x="101" y="287"/>
                  </a:cubicBezTo>
                  <a:cubicBezTo>
                    <a:pt x="1468" y="1121"/>
                    <a:pt x="2803" y="2055"/>
                    <a:pt x="4070" y="3022"/>
                  </a:cubicBezTo>
                  <a:cubicBezTo>
                    <a:pt x="4104" y="3056"/>
                    <a:pt x="4137" y="3056"/>
                    <a:pt x="4170" y="3056"/>
                  </a:cubicBezTo>
                  <a:cubicBezTo>
                    <a:pt x="4204" y="3056"/>
                    <a:pt x="4270" y="3056"/>
                    <a:pt x="4270" y="2989"/>
                  </a:cubicBezTo>
                  <a:cubicBezTo>
                    <a:pt x="4337" y="2922"/>
                    <a:pt x="4337" y="2822"/>
                    <a:pt x="4270" y="2789"/>
                  </a:cubicBezTo>
                  <a:cubicBezTo>
                    <a:pt x="2970" y="1788"/>
                    <a:pt x="1669" y="854"/>
                    <a:pt x="268" y="20"/>
                  </a:cubicBezTo>
                  <a:cubicBezTo>
                    <a:pt x="243" y="8"/>
                    <a:pt x="214" y="0"/>
                    <a:pt x="186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58"/>
            <p:cNvSpPr/>
            <p:nvPr/>
          </p:nvSpPr>
          <p:spPr>
            <a:xfrm>
              <a:off x="3525617" y="1588075"/>
              <a:ext cx="33375" cy="90250"/>
            </a:xfrm>
            <a:custGeom>
              <a:avLst/>
              <a:gdLst/>
              <a:ahLst/>
              <a:cxnLst/>
              <a:rect l="l" t="t" r="r" b="b"/>
              <a:pathLst>
                <a:path w="1335" h="3610" extrusionOk="0">
                  <a:moveTo>
                    <a:pt x="992" y="1"/>
                  </a:moveTo>
                  <a:cubicBezTo>
                    <a:pt x="827" y="1"/>
                    <a:pt x="697" y="96"/>
                    <a:pt x="668" y="241"/>
                  </a:cubicBezTo>
                  <a:cubicBezTo>
                    <a:pt x="434" y="1242"/>
                    <a:pt x="201" y="2242"/>
                    <a:pt x="34" y="3243"/>
                  </a:cubicBezTo>
                  <a:cubicBezTo>
                    <a:pt x="1" y="3410"/>
                    <a:pt x="101" y="3577"/>
                    <a:pt x="267" y="3610"/>
                  </a:cubicBezTo>
                  <a:lnTo>
                    <a:pt x="334" y="3610"/>
                  </a:lnTo>
                  <a:cubicBezTo>
                    <a:pt x="468" y="3610"/>
                    <a:pt x="601" y="3510"/>
                    <a:pt x="634" y="3343"/>
                  </a:cubicBezTo>
                  <a:cubicBezTo>
                    <a:pt x="834" y="2376"/>
                    <a:pt x="1035" y="1375"/>
                    <a:pt x="1268" y="408"/>
                  </a:cubicBezTo>
                  <a:cubicBezTo>
                    <a:pt x="1335" y="241"/>
                    <a:pt x="1235" y="74"/>
                    <a:pt x="1068" y="7"/>
                  </a:cubicBezTo>
                  <a:cubicBezTo>
                    <a:pt x="1042" y="3"/>
                    <a:pt x="1017" y="1"/>
                    <a:pt x="992" y="1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58"/>
            <p:cNvSpPr/>
            <p:nvPr/>
          </p:nvSpPr>
          <p:spPr>
            <a:xfrm>
              <a:off x="3505175" y="1722450"/>
              <a:ext cx="35150" cy="46775"/>
            </a:xfrm>
            <a:custGeom>
              <a:avLst/>
              <a:gdLst/>
              <a:ahLst/>
              <a:cxnLst/>
              <a:rect l="l" t="t" r="r" b="b"/>
              <a:pathLst>
                <a:path w="1406" h="1871" extrusionOk="0">
                  <a:moveTo>
                    <a:pt x="1200" y="0"/>
                  </a:moveTo>
                  <a:cubicBezTo>
                    <a:pt x="1155" y="0"/>
                    <a:pt x="1107" y="21"/>
                    <a:pt x="1068" y="70"/>
                  </a:cubicBezTo>
                  <a:cubicBezTo>
                    <a:pt x="734" y="570"/>
                    <a:pt x="367" y="1104"/>
                    <a:pt x="34" y="1637"/>
                  </a:cubicBezTo>
                  <a:cubicBezTo>
                    <a:pt x="0" y="1704"/>
                    <a:pt x="0" y="1804"/>
                    <a:pt x="101" y="1871"/>
                  </a:cubicBezTo>
                  <a:lnTo>
                    <a:pt x="167" y="1871"/>
                  </a:lnTo>
                  <a:cubicBezTo>
                    <a:pt x="234" y="1871"/>
                    <a:pt x="267" y="1837"/>
                    <a:pt x="301" y="1804"/>
                  </a:cubicBezTo>
                  <a:cubicBezTo>
                    <a:pt x="634" y="1270"/>
                    <a:pt x="1001" y="737"/>
                    <a:pt x="1335" y="236"/>
                  </a:cubicBezTo>
                  <a:cubicBezTo>
                    <a:pt x="1406" y="118"/>
                    <a:pt x="1309" y="0"/>
                    <a:pt x="120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58"/>
            <p:cNvSpPr/>
            <p:nvPr/>
          </p:nvSpPr>
          <p:spPr>
            <a:xfrm>
              <a:off x="3360075" y="1753575"/>
              <a:ext cx="34425" cy="44000"/>
            </a:xfrm>
            <a:custGeom>
              <a:avLst/>
              <a:gdLst/>
              <a:ahLst/>
              <a:cxnLst/>
              <a:rect l="l" t="t" r="r" b="b"/>
              <a:pathLst>
                <a:path w="1377" h="1760" extrusionOk="0">
                  <a:moveTo>
                    <a:pt x="918" y="1"/>
                  </a:moveTo>
                  <a:cubicBezTo>
                    <a:pt x="860" y="1"/>
                    <a:pt x="798" y="18"/>
                    <a:pt x="734" y="59"/>
                  </a:cubicBezTo>
                  <a:cubicBezTo>
                    <a:pt x="234" y="392"/>
                    <a:pt x="0" y="993"/>
                    <a:pt x="167" y="1560"/>
                  </a:cubicBezTo>
                  <a:cubicBezTo>
                    <a:pt x="234" y="1693"/>
                    <a:pt x="334" y="1760"/>
                    <a:pt x="467" y="1760"/>
                  </a:cubicBezTo>
                  <a:lnTo>
                    <a:pt x="567" y="1760"/>
                  </a:lnTo>
                  <a:cubicBezTo>
                    <a:pt x="768" y="1693"/>
                    <a:pt x="834" y="1526"/>
                    <a:pt x="768" y="1360"/>
                  </a:cubicBezTo>
                  <a:cubicBezTo>
                    <a:pt x="701" y="1059"/>
                    <a:pt x="834" y="759"/>
                    <a:pt x="1101" y="592"/>
                  </a:cubicBezTo>
                  <a:cubicBezTo>
                    <a:pt x="1377" y="399"/>
                    <a:pt x="1197" y="1"/>
                    <a:pt x="918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58"/>
            <p:cNvSpPr/>
            <p:nvPr/>
          </p:nvSpPr>
          <p:spPr>
            <a:xfrm>
              <a:off x="3571900" y="1848650"/>
              <a:ext cx="36700" cy="57350"/>
            </a:xfrm>
            <a:custGeom>
              <a:avLst/>
              <a:gdLst/>
              <a:ahLst/>
              <a:cxnLst/>
              <a:rect l="l" t="t" r="r" b="b"/>
              <a:pathLst>
                <a:path w="1468" h="2294" extrusionOk="0">
                  <a:moveTo>
                    <a:pt x="355" y="0"/>
                  </a:moveTo>
                  <a:cubicBezTo>
                    <a:pt x="258" y="0"/>
                    <a:pt x="161" y="44"/>
                    <a:pt x="100" y="125"/>
                  </a:cubicBezTo>
                  <a:cubicBezTo>
                    <a:pt x="0" y="259"/>
                    <a:pt x="0" y="425"/>
                    <a:pt x="133" y="525"/>
                  </a:cubicBezTo>
                  <a:cubicBezTo>
                    <a:pt x="567" y="892"/>
                    <a:pt x="834" y="1426"/>
                    <a:pt x="834" y="1993"/>
                  </a:cubicBezTo>
                  <a:cubicBezTo>
                    <a:pt x="867" y="2160"/>
                    <a:pt x="1001" y="2293"/>
                    <a:pt x="1168" y="2293"/>
                  </a:cubicBezTo>
                  <a:cubicBezTo>
                    <a:pt x="1334" y="2293"/>
                    <a:pt x="1468" y="2160"/>
                    <a:pt x="1468" y="1993"/>
                  </a:cubicBezTo>
                  <a:cubicBezTo>
                    <a:pt x="1434" y="1226"/>
                    <a:pt x="1101" y="559"/>
                    <a:pt x="534" y="58"/>
                  </a:cubicBezTo>
                  <a:cubicBezTo>
                    <a:pt x="481" y="19"/>
                    <a:pt x="418" y="0"/>
                    <a:pt x="355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58"/>
            <p:cNvSpPr/>
            <p:nvPr/>
          </p:nvSpPr>
          <p:spPr>
            <a:xfrm>
              <a:off x="3700675" y="1876700"/>
              <a:ext cx="33850" cy="56825"/>
            </a:xfrm>
            <a:custGeom>
              <a:avLst/>
              <a:gdLst/>
              <a:ahLst/>
              <a:cxnLst/>
              <a:rect l="l" t="t" r="r" b="b"/>
              <a:pathLst>
                <a:path w="1354" h="2273" extrusionOk="0">
                  <a:moveTo>
                    <a:pt x="382" y="1"/>
                  </a:moveTo>
                  <a:cubicBezTo>
                    <a:pt x="191" y="1"/>
                    <a:pt x="0" y="168"/>
                    <a:pt x="86" y="404"/>
                  </a:cubicBezTo>
                  <a:cubicBezTo>
                    <a:pt x="253" y="905"/>
                    <a:pt x="486" y="1438"/>
                    <a:pt x="720" y="2039"/>
                  </a:cubicBezTo>
                  <a:cubicBezTo>
                    <a:pt x="753" y="2172"/>
                    <a:pt x="887" y="2239"/>
                    <a:pt x="1020" y="2272"/>
                  </a:cubicBezTo>
                  <a:cubicBezTo>
                    <a:pt x="1220" y="2239"/>
                    <a:pt x="1354" y="2039"/>
                    <a:pt x="1287" y="1839"/>
                  </a:cubicBezTo>
                  <a:cubicBezTo>
                    <a:pt x="1053" y="1205"/>
                    <a:pt x="853" y="638"/>
                    <a:pt x="653" y="171"/>
                  </a:cubicBezTo>
                  <a:cubicBezTo>
                    <a:pt x="594" y="52"/>
                    <a:pt x="488" y="1"/>
                    <a:pt x="38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58"/>
            <p:cNvSpPr/>
            <p:nvPr/>
          </p:nvSpPr>
          <p:spPr>
            <a:xfrm>
              <a:off x="3641300" y="1998625"/>
              <a:ext cx="62375" cy="55825"/>
            </a:xfrm>
            <a:custGeom>
              <a:avLst/>
              <a:gdLst/>
              <a:ahLst/>
              <a:cxnLst/>
              <a:rect l="l" t="t" r="r" b="b"/>
              <a:pathLst>
                <a:path w="2495" h="2233" extrusionOk="0">
                  <a:moveTo>
                    <a:pt x="655" y="0"/>
                  </a:moveTo>
                  <a:cubicBezTo>
                    <a:pt x="301" y="0"/>
                    <a:pt x="0" y="452"/>
                    <a:pt x="293" y="798"/>
                  </a:cubicBezTo>
                  <a:lnTo>
                    <a:pt x="426" y="898"/>
                  </a:lnTo>
                  <a:cubicBezTo>
                    <a:pt x="827" y="1298"/>
                    <a:pt x="1227" y="1665"/>
                    <a:pt x="1627" y="2099"/>
                  </a:cubicBezTo>
                  <a:cubicBezTo>
                    <a:pt x="1727" y="2199"/>
                    <a:pt x="1827" y="2232"/>
                    <a:pt x="1961" y="2232"/>
                  </a:cubicBezTo>
                  <a:cubicBezTo>
                    <a:pt x="2094" y="2232"/>
                    <a:pt x="2194" y="2199"/>
                    <a:pt x="2294" y="2132"/>
                  </a:cubicBezTo>
                  <a:cubicBezTo>
                    <a:pt x="2461" y="1965"/>
                    <a:pt x="2494" y="1665"/>
                    <a:pt x="2328" y="1465"/>
                  </a:cubicBezTo>
                  <a:cubicBezTo>
                    <a:pt x="1894" y="998"/>
                    <a:pt x="1494" y="631"/>
                    <a:pt x="1060" y="231"/>
                  </a:cubicBezTo>
                  <a:lnTo>
                    <a:pt x="927" y="97"/>
                  </a:lnTo>
                  <a:cubicBezTo>
                    <a:pt x="839" y="29"/>
                    <a:pt x="745" y="0"/>
                    <a:pt x="65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58"/>
            <p:cNvSpPr/>
            <p:nvPr/>
          </p:nvSpPr>
          <p:spPr>
            <a:xfrm>
              <a:off x="3456450" y="1919775"/>
              <a:ext cx="30400" cy="72950"/>
            </a:xfrm>
            <a:custGeom>
              <a:avLst/>
              <a:gdLst/>
              <a:ahLst/>
              <a:cxnLst/>
              <a:rect l="l" t="t" r="r" b="b"/>
              <a:pathLst>
                <a:path w="1216" h="2918" extrusionOk="0">
                  <a:moveTo>
                    <a:pt x="439" y="0"/>
                  </a:moveTo>
                  <a:cubicBezTo>
                    <a:pt x="218" y="0"/>
                    <a:pt x="1" y="234"/>
                    <a:pt x="182" y="482"/>
                  </a:cubicBezTo>
                  <a:cubicBezTo>
                    <a:pt x="515" y="1083"/>
                    <a:pt x="515" y="1817"/>
                    <a:pt x="115" y="2417"/>
                  </a:cubicBezTo>
                  <a:cubicBezTo>
                    <a:pt x="15" y="2551"/>
                    <a:pt x="15" y="2751"/>
                    <a:pt x="148" y="2851"/>
                  </a:cubicBezTo>
                  <a:cubicBezTo>
                    <a:pt x="215" y="2884"/>
                    <a:pt x="282" y="2918"/>
                    <a:pt x="348" y="2918"/>
                  </a:cubicBezTo>
                  <a:cubicBezTo>
                    <a:pt x="448" y="2918"/>
                    <a:pt x="548" y="2884"/>
                    <a:pt x="615" y="2818"/>
                  </a:cubicBezTo>
                  <a:cubicBezTo>
                    <a:pt x="1149" y="2050"/>
                    <a:pt x="1216" y="1016"/>
                    <a:pt x="715" y="182"/>
                  </a:cubicBezTo>
                  <a:cubicBezTo>
                    <a:pt x="651" y="53"/>
                    <a:pt x="545" y="0"/>
                    <a:pt x="43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58"/>
            <p:cNvSpPr/>
            <p:nvPr/>
          </p:nvSpPr>
          <p:spPr>
            <a:xfrm>
              <a:off x="3269675" y="1846550"/>
              <a:ext cx="74850" cy="23600"/>
            </a:xfrm>
            <a:custGeom>
              <a:avLst/>
              <a:gdLst/>
              <a:ahLst/>
              <a:cxnLst/>
              <a:rect l="l" t="t" r="r" b="b"/>
              <a:pathLst>
                <a:path w="2994" h="944" extrusionOk="0">
                  <a:moveTo>
                    <a:pt x="449" y="0"/>
                  </a:moveTo>
                  <a:cubicBezTo>
                    <a:pt x="149" y="0"/>
                    <a:pt x="1" y="439"/>
                    <a:pt x="314" y="609"/>
                  </a:cubicBezTo>
                  <a:cubicBezTo>
                    <a:pt x="814" y="810"/>
                    <a:pt x="1348" y="943"/>
                    <a:pt x="1882" y="943"/>
                  </a:cubicBezTo>
                  <a:cubicBezTo>
                    <a:pt x="2115" y="943"/>
                    <a:pt x="2349" y="910"/>
                    <a:pt x="2582" y="876"/>
                  </a:cubicBezTo>
                  <a:cubicBezTo>
                    <a:pt x="2993" y="782"/>
                    <a:pt x="2895" y="237"/>
                    <a:pt x="2514" y="237"/>
                  </a:cubicBezTo>
                  <a:cubicBezTo>
                    <a:pt x="2493" y="237"/>
                    <a:pt x="2472" y="239"/>
                    <a:pt x="2449" y="243"/>
                  </a:cubicBezTo>
                  <a:cubicBezTo>
                    <a:pt x="2249" y="287"/>
                    <a:pt x="2041" y="309"/>
                    <a:pt x="1832" y="309"/>
                  </a:cubicBezTo>
                  <a:cubicBezTo>
                    <a:pt x="1415" y="309"/>
                    <a:pt x="992" y="220"/>
                    <a:pt x="614" y="42"/>
                  </a:cubicBezTo>
                  <a:cubicBezTo>
                    <a:pt x="556" y="13"/>
                    <a:pt x="500" y="0"/>
                    <a:pt x="449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58"/>
            <p:cNvSpPr/>
            <p:nvPr/>
          </p:nvSpPr>
          <p:spPr>
            <a:xfrm>
              <a:off x="3112400" y="1885050"/>
              <a:ext cx="37425" cy="90175"/>
            </a:xfrm>
            <a:custGeom>
              <a:avLst/>
              <a:gdLst/>
              <a:ahLst/>
              <a:cxnLst/>
              <a:rect l="l" t="t" r="r" b="b"/>
              <a:pathLst>
                <a:path w="1497" h="3607" extrusionOk="0">
                  <a:moveTo>
                    <a:pt x="1119" y="0"/>
                  </a:moveTo>
                  <a:cubicBezTo>
                    <a:pt x="1002" y="0"/>
                    <a:pt x="886" y="62"/>
                    <a:pt x="834" y="204"/>
                  </a:cubicBezTo>
                  <a:cubicBezTo>
                    <a:pt x="701" y="637"/>
                    <a:pt x="567" y="1138"/>
                    <a:pt x="401" y="1738"/>
                  </a:cubicBezTo>
                  <a:lnTo>
                    <a:pt x="67" y="3239"/>
                  </a:lnTo>
                  <a:cubicBezTo>
                    <a:pt x="0" y="3406"/>
                    <a:pt x="100" y="3573"/>
                    <a:pt x="267" y="3606"/>
                  </a:cubicBezTo>
                  <a:lnTo>
                    <a:pt x="367" y="3606"/>
                  </a:lnTo>
                  <a:cubicBezTo>
                    <a:pt x="501" y="3606"/>
                    <a:pt x="601" y="3506"/>
                    <a:pt x="634" y="3373"/>
                  </a:cubicBezTo>
                  <a:lnTo>
                    <a:pt x="1001" y="1871"/>
                  </a:lnTo>
                  <a:cubicBezTo>
                    <a:pt x="1134" y="1304"/>
                    <a:pt x="1268" y="804"/>
                    <a:pt x="1435" y="404"/>
                  </a:cubicBezTo>
                  <a:cubicBezTo>
                    <a:pt x="1496" y="158"/>
                    <a:pt x="1306" y="0"/>
                    <a:pt x="111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58"/>
            <p:cNvSpPr/>
            <p:nvPr/>
          </p:nvSpPr>
          <p:spPr>
            <a:xfrm>
              <a:off x="3404275" y="2508375"/>
              <a:ext cx="36700" cy="90625"/>
            </a:xfrm>
            <a:custGeom>
              <a:avLst/>
              <a:gdLst/>
              <a:ahLst/>
              <a:cxnLst/>
              <a:rect l="l" t="t" r="r" b="b"/>
              <a:pathLst>
                <a:path w="1468" h="3625" extrusionOk="0">
                  <a:moveTo>
                    <a:pt x="1095" y="1"/>
                  </a:moveTo>
                  <a:cubicBezTo>
                    <a:pt x="968" y="1"/>
                    <a:pt x="853" y="91"/>
                    <a:pt x="801" y="222"/>
                  </a:cubicBezTo>
                  <a:cubicBezTo>
                    <a:pt x="667" y="655"/>
                    <a:pt x="534" y="1156"/>
                    <a:pt x="401" y="1756"/>
                  </a:cubicBezTo>
                  <a:lnTo>
                    <a:pt x="34" y="3257"/>
                  </a:lnTo>
                  <a:cubicBezTo>
                    <a:pt x="0" y="3424"/>
                    <a:pt x="100" y="3591"/>
                    <a:pt x="267" y="3624"/>
                  </a:cubicBezTo>
                  <a:lnTo>
                    <a:pt x="334" y="3624"/>
                  </a:lnTo>
                  <a:cubicBezTo>
                    <a:pt x="467" y="3624"/>
                    <a:pt x="567" y="3524"/>
                    <a:pt x="634" y="3424"/>
                  </a:cubicBezTo>
                  <a:lnTo>
                    <a:pt x="1001" y="1923"/>
                  </a:lnTo>
                  <a:cubicBezTo>
                    <a:pt x="1134" y="1356"/>
                    <a:pt x="1268" y="856"/>
                    <a:pt x="1401" y="422"/>
                  </a:cubicBezTo>
                  <a:cubicBezTo>
                    <a:pt x="1468" y="255"/>
                    <a:pt x="1368" y="55"/>
                    <a:pt x="1201" y="22"/>
                  </a:cubicBezTo>
                  <a:cubicBezTo>
                    <a:pt x="1165" y="7"/>
                    <a:pt x="1130" y="1"/>
                    <a:pt x="1095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58"/>
            <p:cNvSpPr/>
            <p:nvPr/>
          </p:nvSpPr>
          <p:spPr>
            <a:xfrm>
              <a:off x="3064025" y="2020250"/>
              <a:ext cx="105925" cy="37525"/>
            </a:xfrm>
            <a:custGeom>
              <a:avLst/>
              <a:gdLst/>
              <a:ahLst/>
              <a:cxnLst/>
              <a:rect l="l" t="t" r="r" b="b"/>
              <a:pathLst>
                <a:path w="4237" h="1501" extrusionOk="0">
                  <a:moveTo>
                    <a:pt x="3893" y="1"/>
                  </a:moveTo>
                  <a:cubicBezTo>
                    <a:pt x="3842" y="1"/>
                    <a:pt x="3789" y="12"/>
                    <a:pt x="3737" y="33"/>
                  </a:cubicBezTo>
                  <a:cubicBezTo>
                    <a:pt x="2702" y="533"/>
                    <a:pt x="1568" y="833"/>
                    <a:pt x="401" y="900"/>
                  </a:cubicBezTo>
                  <a:cubicBezTo>
                    <a:pt x="1" y="900"/>
                    <a:pt x="1" y="1500"/>
                    <a:pt x="401" y="1500"/>
                  </a:cubicBezTo>
                  <a:lnTo>
                    <a:pt x="434" y="1500"/>
                  </a:lnTo>
                  <a:cubicBezTo>
                    <a:pt x="1668" y="1434"/>
                    <a:pt x="2903" y="1134"/>
                    <a:pt x="4003" y="600"/>
                  </a:cubicBezTo>
                  <a:cubicBezTo>
                    <a:pt x="4170" y="500"/>
                    <a:pt x="4237" y="333"/>
                    <a:pt x="4170" y="166"/>
                  </a:cubicBezTo>
                  <a:cubicBezTo>
                    <a:pt x="4102" y="52"/>
                    <a:pt x="4002" y="1"/>
                    <a:pt x="3893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58"/>
            <p:cNvSpPr/>
            <p:nvPr/>
          </p:nvSpPr>
          <p:spPr>
            <a:xfrm>
              <a:off x="2975625" y="1921700"/>
              <a:ext cx="35925" cy="125225"/>
            </a:xfrm>
            <a:custGeom>
              <a:avLst/>
              <a:gdLst/>
              <a:ahLst/>
              <a:cxnLst/>
              <a:rect l="l" t="t" r="r" b="b"/>
              <a:pathLst>
                <a:path w="1437" h="5009" extrusionOk="0">
                  <a:moveTo>
                    <a:pt x="863" y="0"/>
                  </a:moveTo>
                  <a:cubicBezTo>
                    <a:pt x="680" y="0"/>
                    <a:pt x="500" y="102"/>
                    <a:pt x="434" y="339"/>
                  </a:cubicBezTo>
                  <a:cubicBezTo>
                    <a:pt x="201" y="1039"/>
                    <a:pt x="67" y="1773"/>
                    <a:pt x="34" y="2507"/>
                  </a:cubicBezTo>
                  <a:cubicBezTo>
                    <a:pt x="1" y="3241"/>
                    <a:pt x="67" y="3941"/>
                    <a:pt x="234" y="4642"/>
                  </a:cubicBezTo>
                  <a:cubicBezTo>
                    <a:pt x="301" y="4842"/>
                    <a:pt x="468" y="5009"/>
                    <a:pt x="701" y="5009"/>
                  </a:cubicBezTo>
                  <a:cubicBezTo>
                    <a:pt x="735" y="5009"/>
                    <a:pt x="768" y="5009"/>
                    <a:pt x="801" y="4975"/>
                  </a:cubicBezTo>
                  <a:cubicBezTo>
                    <a:pt x="1068" y="4942"/>
                    <a:pt x="1202" y="4675"/>
                    <a:pt x="1168" y="4442"/>
                  </a:cubicBezTo>
                  <a:cubicBezTo>
                    <a:pt x="1001" y="3808"/>
                    <a:pt x="935" y="3174"/>
                    <a:pt x="968" y="2574"/>
                  </a:cubicBezTo>
                  <a:cubicBezTo>
                    <a:pt x="1001" y="1907"/>
                    <a:pt x="1135" y="1239"/>
                    <a:pt x="1335" y="606"/>
                  </a:cubicBezTo>
                  <a:cubicBezTo>
                    <a:pt x="1436" y="242"/>
                    <a:pt x="1145" y="0"/>
                    <a:pt x="863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58"/>
            <p:cNvSpPr/>
            <p:nvPr/>
          </p:nvSpPr>
          <p:spPr>
            <a:xfrm>
              <a:off x="3078200" y="1842600"/>
              <a:ext cx="15875" cy="38375"/>
            </a:xfrm>
            <a:custGeom>
              <a:avLst/>
              <a:gdLst/>
              <a:ahLst/>
              <a:cxnLst/>
              <a:rect l="l" t="t" r="r" b="b"/>
              <a:pathLst>
                <a:path w="635" h="1535" extrusionOk="0">
                  <a:moveTo>
                    <a:pt x="334" y="0"/>
                  </a:moveTo>
                  <a:cubicBezTo>
                    <a:pt x="167" y="0"/>
                    <a:pt x="34" y="134"/>
                    <a:pt x="1" y="300"/>
                  </a:cubicBezTo>
                  <a:lnTo>
                    <a:pt x="1" y="1034"/>
                  </a:lnTo>
                  <a:lnTo>
                    <a:pt x="1" y="1234"/>
                  </a:lnTo>
                  <a:cubicBezTo>
                    <a:pt x="1" y="1401"/>
                    <a:pt x="134" y="1535"/>
                    <a:pt x="334" y="1535"/>
                  </a:cubicBezTo>
                  <a:cubicBezTo>
                    <a:pt x="501" y="1535"/>
                    <a:pt x="634" y="1401"/>
                    <a:pt x="634" y="1201"/>
                  </a:cubicBezTo>
                  <a:lnTo>
                    <a:pt x="634" y="1034"/>
                  </a:lnTo>
                  <a:lnTo>
                    <a:pt x="634" y="334"/>
                  </a:lnTo>
                  <a:cubicBezTo>
                    <a:pt x="634" y="134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58"/>
            <p:cNvSpPr/>
            <p:nvPr/>
          </p:nvSpPr>
          <p:spPr>
            <a:xfrm>
              <a:off x="2904750" y="2070425"/>
              <a:ext cx="54225" cy="83250"/>
            </a:xfrm>
            <a:custGeom>
              <a:avLst/>
              <a:gdLst/>
              <a:ahLst/>
              <a:cxnLst/>
              <a:rect l="l" t="t" r="r" b="b"/>
              <a:pathLst>
                <a:path w="2169" h="3330" extrusionOk="0">
                  <a:moveTo>
                    <a:pt x="352" y="1"/>
                  </a:moveTo>
                  <a:cubicBezTo>
                    <a:pt x="310" y="1"/>
                    <a:pt x="270" y="9"/>
                    <a:pt x="234" y="27"/>
                  </a:cubicBezTo>
                  <a:cubicBezTo>
                    <a:pt x="67" y="127"/>
                    <a:pt x="0" y="294"/>
                    <a:pt x="100" y="461"/>
                  </a:cubicBezTo>
                  <a:cubicBezTo>
                    <a:pt x="567" y="1361"/>
                    <a:pt x="1034" y="2262"/>
                    <a:pt x="1535" y="3163"/>
                  </a:cubicBezTo>
                  <a:cubicBezTo>
                    <a:pt x="1601" y="3263"/>
                    <a:pt x="1702" y="3330"/>
                    <a:pt x="1802" y="3330"/>
                  </a:cubicBezTo>
                  <a:cubicBezTo>
                    <a:pt x="1868" y="3330"/>
                    <a:pt x="1902" y="3296"/>
                    <a:pt x="1968" y="3263"/>
                  </a:cubicBezTo>
                  <a:cubicBezTo>
                    <a:pt x="2102" y="3196"/>
                    <a:pt x="2169" y="2996"/>
                    <a:pt x="2068" y="2863"/>
                  </a:cubicBezTo>
                  <a:cubicBezTo>
                    <a:pt x="1601" y="1995"/>
                    <a:pt x="1101" y="1061"/>
                    <a:pt x="634" y="161"/>
                  </a:cubicBezTo>
                  <a:cubicBezTo>
                    <a:pt x="585" y="63"/>
                    <a:pt x="465" y="1"/>
                    <a:pt x="352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58"/>
            <p:cNvSpPr/>
            <p:nvPr/>
          </p:nvSpPr>
          <p:spPr>
            <a:xfrm>
              <a:off x="2996475" y="2081450"/>
              <a:ext cx="41800" cy="57225"/>
            </a:xfrm>
            <a:custGeom>
              <a:avLst/>
              <a:gdLst/>
              <a:ahLst/>
              <a:cxnLst/>
              <a:rect l="l" t="t" r="r" b="b"/>
              <a:pathLst>
                <a:path w="1672" h="2289" extrusionOk="0">
                  <a:moveTo>
                    <a:pt x="1173" y="0"/>
                  </a:moveTo>
                  <a:cubicBezTo>
                    <a:pt x="1118" y="0"/>
                    <a:pt x="1060" y="16"/>
                    <a:pt x="1001" y="53"/>
                  </a:cubicBezTo>
                  <a:cubicBezTo>
                    <a:pt x="334" y="487"/>
                    <a:pt x="1" y="1321"/>
                    <a:pt x="201" y="2088"/>
                  </a:cubicBezTo>
                  <a:cubicBezTo>
                    <a:pt x="234" y="2221"/>
                    <a:pt x="368" y="2288"/>
                    <a:pt x="501" y="2288"/>
                  </a:cubicBezTo>
                  <a:lnTo>
                    <a:pt x="601" y="2288"/>
                  </a:lnTo>
                  <a:cubicBezTo>
                    <a:pt x="768" y="2221"/>
                    <a:pt x="868" y="2055"/>
                    <a:pt x="801" y="1888"/>
                  </a:cubicBezTo>
                  <a:cubicBezTo>
                    <a:pt x="668" y="1387"/>
                    <a:pt x="901" y="887"/>
                    <a:pt x="1335" y="620"/>
                  </a:cubicBezTo>
                  <a:cubicBezTo>
                    <a:pt x="1672" y="452"/>
                    <a:pt x="1465" y="0"/>
                    <a:pt x="1173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58"/>
            <p:cNvSpPr/>
            <p:nvPr/>
          </p:nvSpPr>
          <p:spPr>
            <a:xfrm>
              <a:off x="3138775" y="2153625"/>
              <a:ext cx="26175" cy="61750"/>
            </a:xfrm>
            <a:custGeom>
              <a:avLst/>
              <a:gdLst/>
              <a:ahLst/>
              <a:cxnLst/>
              <a:rect l="l" t="t" r="r" b="b"/>
              <a:pathLst>
                <a:path w="1047" h="2470" extrusionOk="0">
                  <a:moveTo>
                    <a:pt x="414" y="0"/>
                  </a:moveTo>
                  <a:cubicBezTo>
                    <a:pt x="207" y="0"/>
                    <a:pt x="0" y="210"/>
                    <a:pt x="113" y="435"/>
                  </a:cubicBezTo>
                  <a:cubicBezTo>
                    <a:pt x="380" y="936"/>
                    <a:pt x="380" y="1536"/>
                    <a:pt x="179" y="2036"/>
                  </a:cubicBezTo>
                  <a:cubicBezTo>
                    <a:pt x="79" y="2170"/>
                    <a:pt x="146" y="2370"/>
                    <a:pt x="313" y="2437"/>
                  </a:cubicBezTo>
                  <a:cubicBezTo>
                    <a:pt x="346" y="2470"/>
                    <a:pt x="413" y="2470"/>
                    <a:pt x="446" y="2470"/>
                  </a:cubicBezTo>
                  <a:cubicBezTo>
                    <a:pt x="580" y="2470"/>
                    <a:pt x="680" y="2403"/>
                    <a:pt x="747" y="2303"/>
                  </a:cubicBezTo>
                  <a:cubicBezTo>
                    <a:pt x="1047" y="1603"/>
                    <a:pt x="1013" y="835"/>
                    <a:pt x="680" y="168"/>
                  </a:cubicBezTo>
                  <a:cubicBezTo>
                    <a:pt x="615" y="49"/>
                    <a:pt x="514" y="0"/>
                    <a:pt x="414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58"/>
            <p:cNvSpPr/>
            <p:nvPr/>
          </p:nvSpPr>
          <p:spPr>
            <a:xfrm>
              <a:off x="3215500" y="1972425"/>
              <a:ext cx="71200" cy="55325"/>
            </a:xfrm>
            <a:custGeom>
              <a:avLst/>
              <a:gdLst/>
              <a:ahLst/>
              <a:cxnLst/>
              <a:rect l="l" t="t" r="r" b="b"/>
              <a:pathLst>
                <a:path w="2848" h="2213" extrusionOk="0">
                  <a:moveTo>
                    <a:pt x="250" y="0"/>
                  </a:moveTo>
                  <a:cubicBezTo>
                    <a:pt x="87" y="0"/>
                    <a:pt x="1" y="222"/>
                    <a:pt x="179" y="311"/>
                  </a:cubicBezTo>
                  <a:cubicBezTo>
                    <a:pt x="1113" y="712"/>
                    <a:pt x="1914" y="1345"/>
                    <a:pt x="2548" y="2146"/>
                  </a:cubicBezTo>
                  <a:cubicBezTo>
                    <a:pt x="2581" y="2179"/>
                    <a:pt x="2614" y="2213"/>
                    <a:pt x="2648" y="2213"/>
                  </a:cubicBezTo>
                  <a:cubicBezTo>
                    <a:pt x="2714" y="2213"/>
                    <a:pt x="2748" y="2179"/>
                    <a:pt x="2781" y="2179"/>
                  </a:cubicBezTo>
                  <a:cubicBezTo>
                    <a:pt x="2848" y="2113"/>
                    <a:pt x="2848" y="2012"/>
                    <a:pt x="2815" y="1946"/>
                  </a:cubicBezTo>
                  <a:cubicBezTo>
                    <a:pt x="2147" y="1112"/>
                    <a:pt x="1280" y="445"/>
                    <a:pt x="313" y="11"/>
                  </a:cubicBezTo>
                  <a:cubicBezTo>
                    <a:pt x="291" y="4"/>
                    <a:pt x="270" y="0"/>
                    <a:pt x="250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58"/>
            <p:cNvSpPr/>
            <p:nvPr/>
          </p:nvSpPr>
          <p:spPr>
            <a:xfrm>
              <a:off x="3043175" y="2129475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2636" y="0"/>
                  </a:moveTo>
                  <a:cubicBezTo>
                    <a:pt x="1902" y="0"/>
                    <a:pt x="1135" y="34"/>
                    <a:pt x="401" y="34"/>
                  </a:cubicBezTo>
                  <a:cubicBezTo>
                    <a:pt x="1" y="34"/>
                    <a:pt x="1" y="667"/>
                    <a:pt x="401" y="667"/>
                  </a:cubicBezTo>
                  <a:lnTo>
                    <a:pt x="434" y="667"/>
                  </a:lnTo>
                  <a:cubicBezTo>
                    <a:pt x="1168" y="634"/>
                    <a:pt x="1902" y="634"/>
                    <a:pt x="2636" y="634"/>
                  </a:cubicBezTo>
                  <a:cubicBezTo>
                    <a:pt x="2803" y="634"/>
                    <a:pt x="2936" y="501"/>
                    <a:pt x="2936" y="334"/>
                  </a:cubicBezTo>
                  <a:cubicBezTo>
                    <a:pt x="2936" y="134"/>
                    <a:pt x="2803" y="0"/>
                    <a:pt x="2636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58"/>
            <p:cNvSpPr/>
            <p:nvPr/>
          </p:nvSpPr>
          <p:spPr>
            <a:xfrm>
              <a:off x="2911425" y="2267900"/>
              <a:ext cx="90925" cy="16700"/>
            </a:xfrm>
            <a:custGeom>
              <a:avLst/>
              <a:gdLst/>
              <a:ahLst/>
              <a:cxnLst/>
              <a:rect l="l" t="t" r="r" b="b"/>
              <a:pathLst>
                <a:path w="3637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501"/>
                    <a:pt x="134" y="634"/>
                    <a:pt x="334" y="634"/>
                  </a:cubicBezTo>
                  <a:lnTo>
                    <a:pt x="3236" y="634"/>
                  </a:lnTo>
                  <a:lnTo>
                    <a:pt x="3236" y="668"/>
                  </a:lnTo>
                  <a:cubicBezTo>
                    <a:pt x="3636" y="668"/>
                    <a:pt x="3636" y="34"/>
                    <a:pt x="3236" y="34"/>
                  </a:cubicBezTo>
                  <a:cubicBezTo>
                    <a:pt x="2268" y="0"/>
                    <a:pt x="1334" y="0"/>
                    <a:pt x="300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58"/>
            <p:cNvSpPr/>
            <p:nvPr/>
          </p:nvSpPr>
          <p:spPr>
            <a:xfrm>
              <a:off x="2776325" y="2119100"/>
              <a:ext cx="25050" cy="121300"/>
            </a:xfrm>
            <a:custGeom>
              <a:avLst/>
              <a:gdLst/>
              <a:ahLst/>
              <a:cxnLst/>
              <a:rect l="l" t="t" r="r" b="b"/>
              <a:pathLst>
                <a:path w="1002" h="4852" extrusionOk="0">
                  <a:moveTo>
                    <a:pt x="269" y="0"/>
                  </a:moveTo>
                  <a:cubicBezTo>
                    <a:pt x="199" y="0"/>
                    <a:pt x="134" y="45"/>
                    <a:pt x="134" y="148"/>
                  </a:cubicBezTo>
                  <a:cubicBezTo>
                    <a:pt x="0" y="916"/>
                    <a:pt x="0" y="1749"/>
                    <a:pt x="134" y="2517"/>
                  </a:cubicBezTo>
                  <a:cubicBezTo>
                    <a:pt x="200" y="3284"/>
                    <a:pt x="401" y="4018"/>
                    <a:pt x="701" y="4752"/>
                  </a:cubicBezTo>
                  <a:cubicBezTo>
                    <a:pt x="701" y="4785"/>
                    <a:pt x="768" y="4852"/>
                    <a:pt x="834" y="4852"/>
                  </a:cubicBezTo>
                  <a:cubicBezTo>
                    <a:pt x="868" y="4852"/>
                    <a:pt x="868" y="4818"/>
                    <a:pt x="901" y="4818"/>
                  </a:cubicBezTo>
                  <a:cubicBezTo>
                    <a:pt x="968" y="4785"/>
                    <a:pt x="1001" y="4718"/>
                    <a:pt x="968" y="4618"/>
                  </a:cubicBezTo>
                  <a:cubicBezTo>
                    <a:pt x="701" y="3951"/>
                    <a:pt x="534" y="3217"/>
                    <a:pt x="434" y="2483"/>
                  </a:cubicBezTo>
                  <a:cubicBezTo>
                    <a:pt x="334" y="1716"/>
                    <a:pt x="334" y="949"/>
                    <a:pt x="434" y="182"/>
                  </a:cubicBezTo>
                  <a:cubicBezTo>
                    <a:pt x="453" y="70"/>
                    <a:pt x="357" y="0"/>
                    <a:pt x="269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58"/>
            <p:cNvSpPr/>
            <p:nvPr/>
          </p:nvSpPr>
          <p:spPr>
            <a:xfrm>
              <a:off x="2870550" y="2153100"/>
              <a:ext cx="78425" cy="25600"/>
            </a:xfrm>
            <a:custGeom>
              <a:avLst/>
              <a:gdLst/>
              <a:ahLst/>
              <a:cxnLst/>
              <a:rect l="l" t="t" r="r" b="b"/>
              <a:pathLst>
                <a:path w="3137" h="1024" extrusionOk="0">
                  <a:moveTo>
                    <a:pt x="2230" y="1"/>
                  </a:moveTo>
                  <a:cubicBezTo>
                    <a:pt x="1474" y="1"/>
                    <a:pt x="722" y="251"/>
                    <a:pt x="101" y="723"/>
                  </a:cubicBezTo>
                  <a:cubicBezTo>
                    <a:pt x="1" y="790"/>
                    <a:pt x="1" y="856"/>
                    <a:pt x="67" y="957"/>
                  </a:cubicBezTo>
                  <a:cubicBezTo>
                    <a:pt x="67" y="990"/>
                    <a:pt x="134" y="1023"/>
                    <a:pt x="167" y="1023"/>
                  </a:cubicBezTo>
                  <a:cubicBezTo>
                    <a:pt x="234" y="1023"/>
                    <a:pt x="268" y="990"/>
                    <a:pt x="301" y="990"/>
                  </a:cubicBezTo>
                  <a:cubicBezTo>
                    <a:pt x="861" y="557"/>
                    <a:pt x="1556" y="319"/>
                    <a:pt x="2269" y="319"/>
                  </a:cubicBezTo>
                  <a:cubicBezTo>
                    <a:pt x="2491" y="319"/>
                    <a:pt x="2714" y="342"/>
                    <a:pt x="2936" y="389"/>
                  </a:cubicBezTo>
                  <a:cubicBezTo>
                    <a:pt x="3036" y="389"/>
                    <a:pt x="3103" y="356"/>
                    <a:pt x="3136" y="256"/>
                  </a:cubicBezTo>
                  <a:cubicBezTo>
                    <a:pt x="3136" y="189"/>
                    <a:pt x="3103" y="89"/>
                    <a:pt x="3003" y="89"/>
                  </a:cubicBezTo>
                  <a:cubicBezTo>
                    <a:pt x="2748" y="30"/>
                    <a:pt x="2489" y="1"/>
                    <a:pt x="2230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58"/>
            <p:cNvSpPr/>
            <p:nvPr/>
          </p:nvSpPr>
          <p:spPr>
            <a:xfrm>
              <a:off x="2835525" y="2255100"/>
              <a:ext cx="25050" cy="97875"/>
            </a:xfrm>
            <a:custGeom>
              <a:avLst/>
              <a:gdLst/>
              <a:ahLst/>
              <a:cxnLst/>
              <a:rect l="l" t="t" r="r" b="b"/>
              <a:pathLst>
                <a:path w="1002" h="3915" extrusionOk="0">
                  <a:moveTo>
                    <a:pt x="564" y="1"/>
                  </a:moveTo>
                  <a:cubicBezTo>
                    <a:pt x="508" y="1"/>
                    <a:pt x="457" y="23"/>
                    <a:pt x="434" y="79"/>
                  </a:cubicBezTo>
                  <a:cubicBezTo>
                    <a:pt x="1" y="1313"/>
                    <a:pt x="67" y="2681"/>
                    <a:pt x="668" y="3815"/>
                  </a:cubicBezTo>
                  <a:cubicBezTo>
                    <a:pt x="701" y="3882"/>
                    <a:pt x="768" y="3915"/>
                    <a:pt x="801" y="3915"/>
                  </a:cubicBezTo>
                  <a:cubicBezTo>
                    <a:pt x="835" y="3915"/>
                    <a:pt x="868" y="3882"/>
                    <a:pt x="868" y="3882"/>
                  </a:cubicBezTo>
                  <a:cubicBezTo>
                    <a:pt x="968" y="3848"/>
                    <a:pt x="1001" y="3748"/>
                    <a:pt x="935" y="3681"/>
                  </a:cubicBezTo>
                  <a:cubicBezTo>
                    <a:pt x="401" y="2581"/>
                    <a:pt x="301" y="1313"/>
                    <a:pt x="735" y="179"/>
                  </a:cubicBezTo>
                  <a:cubicBezTo>
                    <a:pt x="801" y="90"/>
                    <a:pt x="675" y="1"/>
                    <a:pt x="564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58"/>
            <p:cNvSpPr/>
            <p:nvPr/>
          </p:nvSpPr>
          <p:spPr>
            <a:xfrm>
              <a:off x="3006025" y="2189625"/>
              <a:ext cx="76375" cy="55775"/>
            </a:xfrm>
            <a:custGeom>
              <a:avLst/>
              <a:gdLst/>
              <a:ahLst/>
              <a:cxnLst/>
              <a:rect l="l" t="t" r="r" b="b"/>
              <a:pathLst>
                <a:path w="3055" h="2231" extrusionOk="0">
                  <a:moveTo>
                    <a:pt x="459" y="0"/>
                  </a:moveTo>
                  <a:cubicBezTo>
                    <a:pt x="165" y="0"/>
                    <a:pt x="0" y="483"/>
                    <a:pt x="352" y="630"/>
                  </a:cubicBezTo>
                  <a:cubicBezTo>
                    <a:pt x="1153" y="963"/>
                    <a:pt x="1887" y="1497"/>
                    <a:pt x="2487" y="2131"/>
                  </a:cubicBezTo>
                  <a:cubicBezTo>
                    <a:pt x="2554" y="2197"/>
                    <a:pt x="2621" y="2231"/>
                    <a:pt x="2721" y="2231"/>
                  </a:cubicBezTo>
                  <a:cubicBezTo>
                    <a:pt x="2788" y="2231"/>
                    <a:pt x="2888" y="2197"/>
                    <a:pt x="2954" y="2164"/>
                  </a:cubicBezTo>
                  <a:cubicBezTo>
                    <a:pt x="3054" y="2031"/>
                    <a:pt x="3054" y="1831"/>
                    <a:pt x="2954" y="1697"/>
                  </a:cubicBezTo>
                  <a:cubicBezTo>
                    <a:pt x="2287" y="997"/>
                    <a:pt x="1487" y="430"/>
                    <a:pt x="586" y="29"/>
                  </a:cubicBezTo>
                  <a:cubicBezTo>
                    <a:pt x="542" y="9"/>
                    <a:pt x="499" y="0"/>
                    <a:pt x="45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58"/>
            <p:cNvSpPr/>
            <p:nvPr/>
          </p:nvSpPr>
          <p:spPr>
            <a:xfrm>
              <a:off x="2931425" y="2342825"/>
              <a:ext cx="65900" cy="21825"/>
            </a:xfrm>
            <a:custGeom>
              <a:avLst/>
              <a:gdLst/>
              <a:ahLst/>
              <a:cxnLst/>
              <a:rect l="l" t="t" r="r" b="b"/>
              <a:pathLst>
                <a:path w="2636" h="873" extrusionOk="0">
                  <a:moveTo>
                    <a:pt x="2329" y="0"/>
                  </a:moveTo>
                  <a:cubicBezTo>
                    <a:pt x="2310" y="0"/>
                    <a:pt x="2290" y="2"/>
                    <a:pt x="2269" y="6"/>
                  </a:cubicBezTo>
                  <a:cubicBezTo>
                    <a:pt x="1602" y="72"/>
                    <a:pt x="935" y="139"/>
                    <a:pt x="301" y="239"/>
                  </a:cubicBezTo>
                  <a:cubicBezTo>
                    <a:pt x="134" y="272"/>
                    <a:pt x="1" y="439"/>
                    <a:pt x="34" y="606"/>
                  </a:cubicBezTo>
                  <a:cubicBezTo>
                    <a:pt x="67" y="773"/>
                    <a:pt x="201" y="873"/>
                    <a:pt x="334" y="873"/>
                  </a:cubicBezTo>
                  <a:lnTo>
                    <a:pt x="401" y="873"/>
                  </a:lnTo>
                  <a:cubicBezTo>
                    <a:pt x="1001" y="773"/>
                    <a:pt x="1669" y="673"/>
                    <a:pt x="2336" y="606"/>
                  </a:cubicBezTo>
                  <a:cubicBezTo>
                    <a:pt x="2503" y="573"/>
                    <a:pt x="2636" y="439"/>
                    <a:pt x="2636" y="272"/>
                  </a:cubicBezTo>
                  <a:cubicBezTo>
                    <a:pt x="2606" y="123"/>
                    <a:pt x="2496" y="0"/>
                    <a:pt x="232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58"/>
            <p:cNvSpPr/>
            <p:nvPr/>
          </p:nvSpPr>
          <p:spPr>
            <a:xfrm>
              <a:off x="2898075" y="1941000"/>
              <a:ext cx="11700" cy="66725"/>
            </a:xfrm>
            <a:custGeom>
              <a:avLst/>
              <a:gdLst/>
              <a:ahLst/>
              <a:cxnLst/>
              <a:rect l="l" t="t" r="r" b="b"/>
              <a:pathLst>
                <a:path w="468" h="2669" extrusionOk="0">
                  <a:moveTo>
                    <a:pt x="167" y="0"/>
                  </a:moveTo>
                  <a:cubicBezTo>
                    <a:pt x="67" y="0"/>
                    <a:pt x="0" y="67"/>
                    <a:pt x="0" y="167"/>
                  </a:cubicBezTo>
                  <a:cubicBezTo>
                    <a:pt x="34" y="934"/>
                    <a:pt x="101" y="1735"/>
                    <a:pt x="134" y="2502"/>
                  </a:cubicBezTo>
                  <a:cubicBezTo>
                    <a:pt x="167" y="2602"/>
                    <a:pt x="234" y="2669"/>
                    <a:pt x="301" y="2669"/>
                  </a:cubicBezTo>
                  <a:cubicBezTo>
                    <a:pt x="401" y="2636"/>
                    <a:pt x="467" y="2569"/>
                    <a:pt x="467" y="2469"/>
                  </a:cubicBezTo>
                  <a:cubicBezTo>
                    <a:pt x="401" y="1702"/>
                    <a:pt x="367" y="934"/>
                    <a:pt x="334" y="134"/>
                  </a:cubicBezTo>
                  <a:cubicBezTo>
                    <a:pt x="334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58"/>
            <p:cNvSpPr/>
            <p:nvPr/>
          </p:nvSpPr>
          <p:spPr>
            <a:xfrm>
              <a:off x="3036500" y="1839325"/>
              <a:ext cx="54525" cy="125050"/>
            </a:xfrm>
            <a:custGeom>
              <a:avLst/>
              <a:gdLst/>
              <a:ahLst/>
              <a:cxnLst/>
              <a:rect l="l" t="t" r="r" b="b"/>
              <a:pathLst>
                <a:path w="2181" h="5002" extrusionOk="0">
                  <a:moveTo>
                    <a:pt x="1960" y="1"/>
                  </a:moveTo>
                  <a:cubicBezTo>
                    <a:pt x="1929" y="1"/>
                    <a:pt x="1897" y="10"/>
                    <a:pt x="1869" y="31"/>
                  </a:cubicBezTo>
                  <a:cubicBezTo>
                    <a:pt x="1268" y="698"/>
                    <a:pt x="801" y="1499"/>
                    <a:pt x="468" y="2333"/>
                  </a:cubicBezTo>
                  <a:cubicBezTo>
                    <a:pt x="301" y="2766"/>
                    <a:pt x="168" y="3167"/>
                    <a:pt x="101" y="3600"/>
                  </a:cubicBezTo>
                  <a:cubicBezTo>
                    <a:pt x="34" y="4001"/>
                    <a:pt x="1" y="4434"/>
                    <a:pt x="1" y="4835"/>
                  </a:cubicBezTo>
                  <a:cubicBezTo>
                    <a:pt x="1" y="4935"/>
                    <a:pt x="67" y="5001"/>
                    <a:pt x="168" y="5001"/>
                  </a:cubicBezTo>
                  <a:cubicBezTo>
                    <a:pt x="268" y="5001"/>
                    <a:pt x="334" y="4935"/>
                    <a:pt x="334" y="4835"/>
                  </a:cubicBezTo>
                  <a:cubicBezTo>
                    <a:pt x="301" y="4434"/>
                    <a:pt x="334" y="4034"/>
                    <a:pt x="401" y="3634"/>
                  </a:cubicBezTo>
                  <a:cubicBezTo>
                    <a:pt x="468" y="3233"/>
                    <a:pt x="601" y="2833"/>
                    <a:pt x="768" y="2466"/>
                  </a:cubicBezTo>
                  <a:cubicBezTo>
                    <a:pt x="1068" y="1632"/>
                    <a:pt x="1502" y="898"/>
                    <a:pt x="2102" y="231"/>
                  </a:cubicBezTo>
                  <a:cubicBezTo>
                    <a:pt x="2181" y="126"/>
                    <a:pt x="2074" y="1"/>
                    <a:pt x="1960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58"/>
            <p:cNvSpPr/>
            <p:nvPr/>
          </p:nvSpPr>
          <p:spPr>
            <a:xfrm>
              <a:off x="2725450" y="2290700"/>
              <a:ext cx="51925" cy="16425"/>
            </a:xfrm>
            <a:custGeom>
              <a:avLst/>
              <a:gdLst/>
              <a:ahLst/>
              <a:cxnLst/>
              <a:rect l="l" t="t" r="r" b="b"/>
              <a:pathLst>
                <a:path w="2077" h="657" extrusionOk="0">
                  <a:moveTo>
                    <a:pt x="1844" y="0"/>
                  </a:moveTo>
                  <a:cubicBezTo>
                    <a:pt x="1820" y="0"/>
                    <a:pt x="1794" y="7"/>
                    <a:pt x="1768" y="22"/>
                  </a:cubicBezTo>
                  <a:cubicBezTo>
                    <a:pt x="1421" y="221"/>
                    <a:pt x="1018" y="327"/>
                    <a:pt x="614" y="327"/>
                  </a:cubicBezTo>
                  <a:cubicBezTo>
                    <a:pt x="476" y="327"/>
                    <a:pt x="337" y="315"/>
                    <a:pt x="201" y="289"/>
                  </a:cubicBezTo>
                  <a:cubicBezTo>
                    <a:pt x="134" y="289"/>
                    <a:pt x="34" y="323"/>
                    <a:pt x="34" y="423"/>
                  </a:cubicBezTo>
                  <a:cubicBezTo>
                    <a:pt x="1" y="489"/>
                    <a:pt x="67" y="590"/>
                    <a:pt x="134" y="590"/>
                  </a:cubicBezTo>
                  <a:cubicBezTo>
                    <a:pt x="301" y="623"/>
                    <a:pt x="468" y="656"/>
                    <a:pt x="634" y="656"/>
                  </a:cubicBezTo>
                  <a:cubicBezTo>
                    <a:pt x="1068" y="656"/>
                    <a:pt x="1535" y="523"/>
                    <a:pt x="1935" y="289"/>
                  </a:cubicBezTo>
                  <a:cubicBezTo>
                    <a:pt x="2076" y="205"/>
                    <a:pt x="1979" y="0"/>
                    <a:pt x="1844" y="0"/>
                  </a:cubicBezTo>
                  <a:close/>
                </a:path>
              </a:pathLst>
            </a:custGeom>
            <a:solidFill>
              <a:srgbClr val="D1C300">
                <a:alpha val="22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58"/>
            <p:cNvSpPr/>
            <p:nvPr/>
          </p:nvSpPr>
          <p:spPr>
            <a:xfrm>
              <a:off x="2973125" y="1821525"/>
              <a:ext cx="42550" cy="24425"/>
            </a:xfrm>
            <a:custGeom>
              <a:avLst/>
              <a:gdLst/>
              <a:ahLst/>
              <a:cxnLst/>
              <a:rect l="l" t="t" r="r" b="b"/>
              <a:pathLst>
                <a:path w="1702" h="977" extrusionOk="0">
                  <a:moveTo>
                    <a:pt x="334" y="0"/>
                  </a:moveTo>
                  <a:cubicBezTo>
                    <a:pt x="279" y="0"/>
                    <a:pt x="223" y="3"/>
                    <a:pt x="167" y="9"/>
                  </a:cubicBezTo>
                  <a:cubicBezTo>
                    <a:pt x="67" y="9"/>
                    <a:pt x="1" y="76"/>
                    <a:pt x="1" y="143"/>
                  </a:cubicBezTo>
                  <a:cubicBezTo>
                    <a:pt x="1" y="243"/>
                    <a:pt x="101" y="310"/>
                    <a:pt x="167" y="310"/>
                  </a:cubicBezTo>
                  <a:cubicBezTo>
                    <a:pt x="199" y="307"/>
                    <a:pt x="231" y="306"/>
                    <a:pt x="262" y="306"/>
                  </a:cubicBezTo>
                  <a:cubicBezTo>
                    <a:pt x="726" y="306"/>
                    <a:pt x="1152" y="535"/>
                    <a:pt x="1402" y="910"/>
                  </a:cubicBezTo>
                  <a:cubicBezTo>
                    <a:pt x="1435" y="943"/>
                    <a:pt x="1468" y="977"/>
                    <a:pt x="1535" y="977"/>
                  </a:cubicBezTo>
                  <a:cubicBezTo>
                    <a:pt x="1568" y="977"/>
                    <a:pt x="1602" y="977"/>
                    <a:pt x="1635" y="943"/>
                  </a:cubicBezTo>
                  <a:cubicBezTo>
                    <a:pt x="1702" y="910"/>
                    <a:pt x="1702" y="810"/>
                    <a:pt x="1668" y="743"/>
                  </a:cubicBezTo>
                  <a:cubicBezTo>
                    <a:pt x="1366" y="289"/>
                    <a:pt x="871" y="0"/>
                    <a:pt x="334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58"/>
            <p:cNvSpPr/>
            <p:nvPr/>
          </p:nvSpPr>
          <p:spPr>
            <a:xfrm>
              <a:off x="3179100" y="1752300"/>
              <a:ext cx="16700" cy="53625"/>
            </a:xfrm>
            <a:custGeom>
              <a:avLst/>
              <a:gdLst/>
              <a:ahLst/>
              <a:cxnLst/>
              <a:rect l="l" t="t" r="r" b="b"/>
              <a:pathLst>
                <a:path w="668" h="2145" extrusionOk="0">
                  <a:moveTo>
                    <a:pt x="419" y="1"/>
                  </a:moveTo>
                  <a:cubicBezTo>
                    <a:pt x="403" y="1"/>
                    <a:pt x="386" y="4"/>
                    <a:pt x="368" y="10"/>
                  </a:cubicBezTo>
                  <a:cubicBezTo>
                    <a:pt x="301" y="10"/>
                    <a:pt x="234" y="76"/>
                    <a:pt x="268" y="176"/>
                  </a:cubicBezTo>
                  <a:cubicBezTo>
                    <a:pt x="334" y="777"/>
                    <a:pt x="268" y="1377"/>
                    <a:pt x="34" y="1944"/>
                  </a:cubicBezTo>
                  <a:cubicBezTo>
                    <a:pt x="1" y="2011"/>
                    <a:pt x="34" y="2111"/>
                    <a:pt x="134" y="2145"/>
                  </a:cubicBezTo>
                  <a:lnTo>
                    <a:pt x="168" y="2145"/>
                  </a:lnTo>
                  <a:cubicBezTo>
                    <a:pt x="234" y="2145"/>
                    <a:pt x="301" y="2111"/>
                    <a:pt x="334" y="2044"/>
                  </a:cubicBezTo>
                  <a:cubicBezTo>
                    <a:pt x="568" y="1444"/>
                    <a:pt x="668" y="777"/>
                    <a:pt x="568" y="110"/>
                  </a:cubicBezTo>
                  <a:cubicBezTo>
                    <a:pt x="541" y="55"/>
                    <a:pt x="491" y="1"/>
                    <a:pt x="419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58"/>
            <p:cNvSpPr/>
            <p:nvPr/>
          </p:nvSpPr>
          <p:spPr>
            <a:xfrm>
              <a:off x="3161600" y="1871225"/>
              <a:ext cx="116775" cy="49775"/>
            </a:xfrm>
            <a:custGeom>
              <a:avLst/>
              <a:gdLst/>
              <a:ahLst/>
              <a:cxnLst/>
              <a:rect l="l" t="t" r="r" b="b"/>
              <a:pathLst>
                <a:path w="4671" h="1991" extrusionOk="0">
                  <a:moveTo>
                    <a:pt x="4499" y="1"/>
                  </a:moveTo>
                  <a:cubicBezTo>
                    <a:pt x="4464" y="1"/>
                    <a:pt x="4431" y="9"/>
                    <a:pt x="4403" y="23"/>
                  </a:cubicBezTo>
                  <a:cubicBezTo>
                    <a:pt x="3803" y="490"/>
                    <a:pt x="3103" y="890"/>
                    <a:pt x="2369" y="1157"/>
                  </a:cubicBezTo>
                  <a:cubicBezTo>
                    <a:pt x="1668" y="1457"/>
                    <a:pt x="901" y="1624"/>
                    <a:pt x="134" y="1657"/>
                  </a:cubicBezTo>
                  <a:cubicBezTo>
                    <a:pt x="67" y="1691"/>
                    <a:pt x="0" y="1757"/>
                    <a:pt x="0" y="1824"/>
                  </a:cubicBezTo>
                  <a:cubicBezTo>
                    <a:pt x="0" y="1924"/>
                    <a:pt x="67" y="1991"/>
                    <a:pt x="167" y="1991"/>
                  </a:cubicBezTo>
                  <a:cubicBezTo>
                    <a:pt x="968" y="1924"/>
                    <a:pt x="1735" y="1757"/>
                    <a:pt x="2502" y="1457"/>
                  </a:cubicBezTo>
                  <a:cubicBezTo>
                    <a:pt x="3236" y="1157"/>
                    <a:pt x="3970" y="757"/>
                    <a:pt x="4604" y="290"/>
                  </a:cubicBezTo>
                  <a:cubicBezTo>
                    <a:pt x="4670" y="223"/>
                    <a:pt x="4670" y="123"/>
                    <a:pt x="4637" y="56"/>
                  </a:cubicBezTo>
                  <a:cubicBezTo>
                    <a:pt x="4598" y="17"/>
                    <a:pt x="4547" y="1"/>
                    <a:pt x="4499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58"/>
            <p:cNvSpPr/>
            <p:nvPr/>
          </p:nvSpPr>
          <p:spPr>
            <a:xfrm>
              <a:off x="2869725" y="2375475"/>
              <a:ext cx="19200" cy="45050"/>
            </a:xfrm>
            <a:custGeom>
              <a:avLst/>
              <a:gdLst/>
              <a:ahLst/>
              <a:cxnLst/>
              <a:rect l="l" t="t" r="r" b="b"/>
              <a:pathLst>
                <a:path w="768" h="1802" extrusionOk="0">
                  <a:moveTo>
                    <a:pt x="134" y="1"/>
                  </a:moveTo>
                  <a:cubicBezTo>
                    <a:pt x="67" y="34"/>
                    <a:pt x="0" y="134"/>
                    <a:pt x="34" y="201"/>
                  </a:cubicBezTo>
                  <a:cubicBezTo>
                    <a:pt x="134" y="568"/>
                    <a:pt x="234" y="935"/>
                    <a:pt x="334" y="1301"/>
                  </a:cubicBezTo>
                  <a:lnTo>
                    <a:pt x="434" y="1702"/>
                  </a:lnTo>
                  <a:cubicBezTo>
                    <a:pt x="467" y="1768"/>
                    <a:pt x="534" y="1802"/>
                    <a:pt x="601" y="1802"/>
                  </a:cubicBezTo>
                  <a:lnTo>
                    <a:pt x="634" y="1802"/>
                  </a:lnTo>
                  <a:cubicBezTo>
                    <a:pt x="734" y="1768"/>
                    <a:pt x="768" y="1702"/>
                    <a:pt x="734" y="1602"/>
                  </a:cubicBezTo>
                  <a:lnTo>
                    <a:pt x="634" y="1201"/>
                  </a:lnTo>
                  <a:cubicBezTo>
                    <a:pt x="534" y="868"/>
                    <a:pt x="434" y="501"/>
                    <a:pt x="334" y="134"/>
                  </a:cubicBezTo>
                  <a:cubicBezTo>
                    <a:pt x="334" y="34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58"/>
            <p:cNvSpPr/>
            <p:nvPr/>
          </p:nvSpPr>
          <p:spPr>
            <a:xfrm>
              <a:off x="2647900" y="2462825"/>
              <a:ext cx="125100" cy="21075"/>
            </a:xfrm>
            <a:custGeom>
              <a:avLst/>
              <a:gdLst/>
              <a:ahLst/>
              <a:cxnLst/>
              <a:rect l="l" t="t" r="r" b="b"/>
              <a:pathLst>
                <a:path w="5004" h="843" extrusionOk="0">
                  <a:moveTo>
                    <a:pt x="4887" y="0"/>
                  </a:moveTo>
                  <a:cubicBezTo>
                    <a:pt x="4872" y="0"/>
                    <a:pt x="4855" y="3"/>
                    <a:pt x="4837" y="9"/>
                  </a:cubicBezTo>
                  <a:cubicBezTo>
                    <a:pt x="4037" y="76"/>
                    <a:pt x="3269" y="142"/>
                    <a:pt x="2469" y="243"/>
                  </a:cubicBezTo>
                  <a:cubicBezTo>
                    <a:pt x="1702" y="309"/>
                    <a:pt x="934" y="443"/>
                    <a:pt x="134" y="543"/>
                  </a:cubicBezTo>
                  <a:cubicBezTo>
                    <a:pt x="67" y="543"/>
                    <a:pt x="0" y="643"/>
                    <a:pt x="0" y="710"/>
                  </a:cubicBezTo>
                  <a:cubicBezTo>
                    <a:pt x="34" y="810"/>
                    <a:pt x="100" y="843"/>
                    <a:pt x="167" y="843"/>
                  </a:cubicBezTo>
                  <a:lnTo>
                    <a:pt x="200" y="843"/>
                  </a:lnTo>
                  <a:cubicBezTo>
                    <a:pt x="968" y="743"/>
                    <a:pt x="1768" y="609"/>
                    <a:pt x="2535" y="543"/>
                  </a:cubicBezTo>
                  <a:cubicBezTo>
                    <a:pt x="3303" y="443"/>
                    <a:pt x="4070" y="376"/>
                    <a:pt x="4870" y="309"/>
                  </a:cubicBezTo>
                  <a:cubicBezTo>
                    <a:pt x="4937" y="309"/>
                    <a:pt x="5004" y="209"/>
                    <a:pt x="5004" y="142"/>
                  </a:cubicBezTo>
                  <a:cubicBezTo>
                    <a:pt x="5004" y="60"/>
                    <a:pt x="4959" y="0"/>
                    <a:pt x="4887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58"/>
            <p:cNvSpPr/>
            <p:nvPr/>
          </p:nvSpPr>
          <p:spPr>
            <a:xfrm>
              <a:off x="2731300" y="2325450"/>
              <a:ext cx="59225" cy="69225"/>
            </a:xfrm>
            <a:custGeom>
              <a:avLst/>
              <a:gdLst/>
              <a:ahLst/>
              <a:cxnLst/>
              <a:rect l="l" t="t" r="r" b="b"/>
              <a:pathLst>
                <a:path w="2369" h="2769" extrusionOk="0">
                  <a:moveTo>
                    <a:pt x="500" y="0"/>
                  </a:moveTo>
                  <a:lnTo>
                    <a:pt x="0" y="400"/>
                  </a:lnTo>
                  <a:cubicBezTo>
                    <a:pt x="634" y="1168"/>
                    <a:pt x="1268" y="1968"/>
                    <a:pt x="1901" y="2769"/>
                  </a:cubicBezTo>
                  <a:lnTo>
                    <a:pt x="2368" y="2368"/>
                  </a:lnTo>
                  <a:cubicBezTo>
                    <a:pt x="1768" y="1568"/>
                    <a:pt x="1101" y="801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58"/>
            <p:cNvSpPr/>
            <p:nvPr/>
          </p:nvSpPr>
          <p:spPr>
            <a:xfrm>
              <a:off x="2818850" y="2424675"/>
              <a:ext cx="20050" cy="52575"/>
            </a:xfrm>
            <a:custGeom>
              <a:avLst/>
              <a:gdLst/>
              <a:ahLst/>
              <a:cxnLst/>
              <a:rect l="l" t="t" r="r" b="b"/>
              <a:pathLst>
                <a:path w="802" h="2103" extrusionOk="0">
                  <a:moveTo>
                    <a:pt x="134" y="1"/>
                  </a:moveTo>
                  <a:cubicBezTo>
                    <a:pt x="67" y="34"/>
                    <a:pt x="1" y="101"/>
                    <a:pt x="34" y="201"/>
                  </a:cubicBezTo>
                  <a:cubicBezTo>
                    <a:pt x="167" y="801"/>
                    <a:pt x="334" y="1435"/>
                    <a:pt x="468" y="2002"/>
                  </a:cubicBezTo>
                  <a:cubicBezTo>
                    <a:pt x="501" y="2069"/>
                    <a:pt x="568" y="2102"/>
                    <a:pt x="634" y="2102"/>
                  </a:cubicBezTo>
                  <a:lnTo>
                    <a:pt x="668" y="2102"/>
                  </a:lnTo>
                  <a:cubicBezTo>
                    <a:pt x="768" y="2069"/>
                    <a:pt x="801" y="2002"/>
                    <a:pt x="768" y="1902"/>
                  </a:cubicBezTo>
                  <a:cubicBezTo>
                    <a:pt x="634" y="1368"/>
                    <a:pt x="468" y="734"/>
                    <a:pt x="334" y="134"/>
                  </a:cubicBezTo>
                  <a:cubicBezTo>
                    <a:pt x="301" y="34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58"/>
            <p:cNvSpPr/>
            <p:nvPr/>
          </p:nvSpPr>
          <p:spPr>
            <a:xfrm>
              <a:off x="2731300" y="2544725"/>
              <a:ext cx="30025" cy="44250"/>
            </a:xfrm>
            <a:custGeom>
              <a:avLst/>
              <a:gdLst/>
              <a:ahLst/>
              <a:cxnLst/>
              <a:rect l="l" t="t" r="r" b="b"/>
              <a:pathLst>
                <a:path w="1201" h="1770" extrusionOk="0">
                  <a:moveTo>
                    <a:pt x="439" y="1"/>
                  </a:moveTo>
                  <a:cubicBezTo>
                    <a:pt x="306" y="1"/>
                    <a:pt x="174" y="81"/>
                    <a:pt x="133" y="269"/>
                  </a:cubicBezTo>
                  <a:cubicBezTo>
                    <a:pt x="0" y="803"/>
                    <a:pt x="200" y="1403"/>
                    <a:pt x="701" y="1737"/>
                  </a:cubicBezTo>
                  <a:cubicBezTo>
                    <a:pt x="767" y="1737"/>
                    <a:pt x="801" y="1770"/>
                    <a:pt x="867" y="1770"/>
                  </a:cubicBezTo>
                  <a:cubicBezTo>
                    <a:pt x="967" y="1770"/>
                    <a:pt x="1067" y="1703"/>
                    <a:pt x="1134" y="1603"/>
                  </a:cubicBezTo>
                  <a:cubicBezTo>
                    <a:pt x="1201" y="1436"/>
                    <a:pt x="1168" y="1270"/>
                    <a:pt x="1034" y="1170"/>
                  </a:cubicBezTo>
                  <a:cubicBezTo>
                    <a:pt x="767" y="1003"/>
                    <a:pt x="667" y="703"/>
                    <a:pt x="734" y="436"/>
                  </a:cubicBezTo>
                  <a:cubicBezTo>
                    <a:pt x="834" y="177"/>
                    <a:pt x="636" y="1"/>
                    <a:pt x="439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58"/>
            <p:cNvSpPr/>
            <p:nvPr/>
          </p:nvSpPr>
          <p:spPr>
            <a:xfrm>
              <a:off x="2938850" y="2475375"/>
              <a:ext cx="65150" cy="28550"/>
            </a:xfrm>
            <a:custGeom>
              <a:avLst/>
              <a:gdLst/>
              <a:ahLst/>
              <a:cxnLst/>
              <a:rect l="l" t="t" r="r" b="b"/>
              <a:pathLst>
                <a:path w="2606" h="1142" extrusionOk="0">
                  <a:moveTo>
                    <a:pt x="851" y="0"/>
                  </a:moveTo>
                  <a:cubicBezTo>
                    <a:pt x="702" y="0"/>
                    <a:pt x="553" y="14"/>
                    <a:pt x="404" y="41"/>
                  </a:cubicBezTo>
                  <a:cubicBezTo>
                    <a:pt x="1" y="72"/>
                    <a:pt x="59" y="651"/>
                    <a:pt x="419" y="651"/>
                  </a:cubicBezTo>
                  <a:cubicBezTo>
                    <a:pt x="446" y="651"/>
                    <a:pt x="474" y="648"/>
                    <a:pt x="504" y="641"/>
                  </a:cubicBezTo>
                  <a:cubicBezTo>
                    <a:pt x="607" y="622"/>
                    <a:pt x="711" y="613"/>
                    <a:pt x="815" y="613"/>
                  </a:cubicBezTo>
                  <a:cubicBezTo>
                    <a:pt x="1252" y="613"/>
                    <a:pt x="1695" y="778"/>
                    <a:pt x="2072" y="1075"/>
                  </a:cubicBezTo>
                  <a:cubicBezTo>
                    <a:pt x="2105" y="1108"/>
                    <a:pt x="2172" y="1142"/>
                    <a:pt x="2272" y="1142"/>
                  </a:cubicBezTo>
                  <a:cubicBezTo>
                    <a:pt x="2372" y="1142"/>
                    <a:pt x="2439" y="1108"/>
                    <a:pt x="2506" y="1008"/>
                  </a:cubicBezTo>
                  <a:cubicBezTo>
                    <a:pt x="2606" y="875"/>
                    <a:pt x="2606" y="708"/>
                    <a:pt x="2472" y="608"/>
                  </a:cubicBezTo>
                  <a:cubicBezTo>
                    <a:pt x="2020" y="209"/>
                    <a:pt x="1440" y="0"/>
                    <a:pt x="851" y="0"/>
                  </a:cubicBezTo>
                  <a:close/>
                </a:path>
              </a:pathLst>
            </a:custGeom>
            <a:solidFill>
              <a:srgbClr val="EED7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58"/>
            <p:cNvSpPr/>
            <p:nvPr/>
          </p:nvSpPr>
          <p:spPr>
            <a:xfrm>
              <a:off x="3049025" y="2387000"/>
              <a:ext cx="60900" cy="26850"/>
            </a:xfrm>
            <a:custGeom>
              <a:avLst/>
              <a:gdLst/>
              <a:ahLst/>
              <a:cxnLst/>
              <a:rect l="l" t="t" r="r" b="b"/>
              <a:pathLst>
                <a:path w="2436" h="1074" extrusionOk="0">
                  <a:moveTo>
                    <a:pt x="369" y="0"/>
                  </a:moveTo>
                  <a:cubicBezTo>
                    <a:pt x="226" y="0"/>
                    <a:pt x="96" y="95"/>
                    <a:pt x="67" y="240"/>
                  </a:cubicBezTo>
                  <a:cubicBezTo>
                    <a:pt x="0" y="407"/>
                    <a:pt x="100" y="574"/>
                    <a:pt x="300" y="607"/>
                  </a:cubicBezTo>
                  <a:lnTo>
                    <a:pt x="2002" y="1074"/>
                  </a:lnTo>
                  <a:lnTo>
                    <a:pt x="2102" y="1074"/>
                  </a:lnTo>
                  <a:cubicBezTo>
                    <a:pt x="2235" y="1041"/>
                    <a:pt x="2368" y="974"/>
                    <a:pt x="2402" y="840"/>
                  </a:cubicBezTo>
                  <a:cubicBezTo>
                    <a:pt x="2435" y="640"/>
                    <a:pt x="2335" y="474"/>
                    <a:pt x="2168" y="440"/>
                  </a:cubicBezTo>
                  <a:lnTo>
                    <a:pt x="434" y="7"/>
                  </a:lnTo>
                  <a:cubicBezTo>
                    <a:pt x="412" y="2"/>
                    <a:pt x="391" y="0"/>
                    <a:pt x="369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58"/>
            <p:cNvSpPr/>
            <p:nvPr/>
          </p:nvSpPr>
          <p:spPr>
            <a:xfrm>
              <a:off x="3271675" y="2100775"/>
              <a:ext cx="61725" cy="105450"/>
            </a:xfrm>
            <a:custGeom>
              <a:avLst/>
              <a:gdLst/>
              <a:ahLst/>
              <a:cxnLst/>
              <a:rect l="l" t="t" r="r" b="b"/>
              <a:pathLst>
                <a:path w="2469" h="4218" extrusionOk="0">
                  <a:moveTo>
                    <a:pt x="530" y="1"/>
                  </a:moveTo>
                  <a:cubicBezTo>
                    <a:pt x="387" y="1"/>
                    <a:pt x="247" y="61"/>
                    <a:pt x="167" y="181"/>
                  </a:cubicBezTo>
                  <a:cubicBezTo>
                    <a:pt x="0" y="381"/>
                    <a:pt x="34" y="681"/>
                    <a:pt x="234" y="848"/>
                  </a:cubicBezTo>
                  <a:cubicBezTo>
                    <a:pt x="1068" y="1482"/>
                    <a:pt x="1468" y="2583"/>
                    <a:pt x="1268" y="3617"/>
                  </a:cubicBezTo>
                  <a:cubicBezTo>
                    <a:pt x="1168" y="3883"/>
                    <a:pt x="1335" y="4150"/>
                    <a:pt x="1568" y="4217"/>
                  </a:cubicBezTo>
                  <a:lnTo>
                    <a:pt x="1702" y="4217"/>
                  </a:lnTo>
                  <a:cubicBezTo>
                    <a:pt x="1902" y="4217"/>
                    <a:pt x="2102" y="4084"/>
                    <a:pt x="2169" y="3883"/>
                  </a:cubicBezTo>
                  <a:cubicBezTo>
                    <a:pt x="2469" y="2449"/>
                    <a:pt x="1935" y="981"/>
                    <a:pt x="801" y="81"/>
                  </a:cubicBezTo>
                  <a:cubicBezTo>
                    <a:pt x="721" y="27"/>
                    <a:pt x="625" y="1"/>
                    <a:pt x="530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58"/>
            <p:cNvSpPr/>
            <p:nvPr/>
          </p:nvSpPr>
          <p:spPr>
            <a:xfrm>
              <a:off x="3100725" y="2502050"/>
              <a:ext cx="83450" cy="33575"/>
            </a:xfrm>
            <a:custGeom>
              <a:avLst/>
              <a:gdLst/>
              <a:ahLst/>
              <a:cxnLst/>
              <a:rect l="l" t="t" r="r" b="b"/>
              <a:pathLst>
                <a:path w="3338" h="1343" extrusionOk="0">
                  <a:moveTo>
                    <a:pt x="2693" y="0"/>
                  </a:moveTo>
                  <a:cubicBezTo>
                    <a:pt x="2664" y="0"/>
                    <a:pt x="2634" y="3"/>
                    <a:pt x="2602" y="8"/>
                  </a:cubicBezTo>
                  <a:lnTo>
                    <a:pt x="2335" y="75"/>
                  </a:lnTo>
                  <a:cubicBezTo>
                    <a:pt x="1768" y="175"/>
                    <a:pt x="1134" y="275"/>
                    <a:pt x="567" y="408"/>
                  </a:cubicBezTo>
                  <a:cubicBezTo>
                    <a:pt x="0" y="508"/>
                    <a:pt x="100" y="1342"/>
                    <a:pt x="667" y="1342"/>
                  </a:cubicBezTo>
                  <a:lnTo>
                    <a:pt x="767" y="1342"/>
                  </a:lnTo>
                  <a:cubicBezTo>
                    <a:pt x="1335" y="1209"/>
                    <a:pt x="1935" y="1109"/>
                    <a:pt x="2502" y="975"/>
                  </a:cubicBezTo>
                  <a:lnTo>
                    <a:pt x="2769" y="942"/>
                  </a:lnTo>
                  <a:cubicBezTo>
                    <a:pt x="3338" y="815"/>
                    <a:pt x="3218" y="0"/>
                    <a:pt x="2693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58"/>
            <p:cNvSpPr/>
            <p:nvPr/>
          </p:nvSpPr>
          <p:spPr>
            <a:xfrm>
              <a:off x="2907250" y="2614300"/>
              <a:ext cx="50900" cy="63075"/>
            </a:xfrm>
            <a:custGeom>
              <a:avLst/>
              <a:gdLst/>
              <a:ahLst/>
              <a:cxnLst/>
              <a:rect l="l" t="t" r="r" b="b"/>
              <a:pathLst>
                <a:path w="2036" h="2523" extrusionOk="0">
                  <a:moveTo>
                    <a:pt x="361" y="0"/>
                  </a:moveTo>
                  <a:cubicBezTo>
                    <a:pt x="234" y="0"/>
                    <a:pt x="120" y="90"/>
                    <a:pt x="67" y="221"/>
                  </a:cubicBezTo>
                  <a:cubicBezTo>
                    <a:pt x="0" y="388"/>
                    <a:pt x="100" y="555"/>
                    <a:pt x="267" y="621"/>
                  </a:cubicBezTo>
                  <a:cubicBezTo>
                    <a:pt x="601" y="722"/>
                    <a:pt x="901" y="955"/>
                    <a:pt x="1101" y="1255"/>
                  </a:cubicBezTo>
                  <a:cubicBezTo>
                    <a:pt x="1301" y="1522"/>
                    <a:pt x="1435" y="1856"/>
                    <a:pt x="1435" y="2189"/>
                  </a:cubicBezTo>
                  <a:cubicBezTo>
                    <a:pt x="1401" y="2389"/>
                    <a:pt x="1568" y="2523"/>
                    <a:pt x="1735" y="2523"/>
                  </a:cubicBezTo>
                  <a:cubicBezTo>
                    <a:pt x="1902" y="2523"/>
                    <a:pt x="2035" y="2389"/>
                    <a:pt x="2035" y="2223"/>
                  </a:cubicBezTo>
                  <a:cubicBezTo>
                    <a:pt x="2035" y="1722"/>
                    <a:pt x="1902" y="1255"/>
                    <a:pt x="1602" y="888"/>
                  </a:cubicBezTo>
                  <a:cubicBezTo>
                    <a:pt x="1335" y="488"/>
                    <a:pt x="934" y="154"/>
                    <a:pt x="467" y="21"/>
                  </a:cubicBezTo>
                  <a:cubicBezTo>
                    <a:pt x="432" y="7"/>
                    <a:pt x="396" y="0"/>
                    <a:pt x="361" y="0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58"/>
            <p:cNvSpPr/>
            <p:nvPr/>
          </p:nvSpPr>
          <p:spPr>
            <a:xfrm>
              <a:off x="2712950" y="2650550"/>
              <a:ext cx="64225" cy="41850"/>
            </a:xfrm>
            <a:custGeom>
              <a:avLst/>
              <a:gdLst/>
              <a:ahLst/>
              <a:cxnLst/>
              <a:rect l="l" t="t" r="r" b="b"/>
              <a:pathLst>
                <a:path w="2569" h="1674" extrusionOk="0">
                  <a:moveTo>
                    <a:pt x="2190" y="1"/>
                  </a:moveTo>
                  <a:cubicBezTo>
                    <a:pt x="2104" y="1"/>
                    <a:pt x="2022" y="34"/>
                    <a:pt x="1968" y="105"/>
                  </a:cubicBezTo>
                  <a:cubicBezTo>
                    <a:pt x="1568" y="606"/>
                    <a:pt x="1001" y="939"/>
                    <a:pt x="400" y="1039"/>
                  </a:cubicBezTo>
                  <a:cubicBezTo>
                    <a:pt x="0" y="1106"/>
                    <a:pt x="67" y="1673"/>
                    <a:pt x="434" y="1673"/>
                  </a:cubicBezTo>
                  <a:lnTo>
                    <a:pt x="501" y="1673"/>
                  </a:lnTo>
                  <a:cubicBezTo>
                    <a:pt x="1268" y="1506"/>
                    <a:pt x="1968" y="1106"/>
                    <a:pt x="2435" y="506"/>
                  </a:cubicBezTo>
                  <a:cubicBezTo>
                    <a:pt x="2569" y="372"/>
                    <a:pt x="2535" y="172"/>
                    <a:pt x="2402" y="72"/>
                  </a:cubicBezTo>
                  <a:cubicBezTo>
                    <a:pt x="2340" y="26"/>
                    <a:pt x="2264" y="1"/>
                    <a:pt x="2190" y="1"/>
                  </a:cubicBezTo>
                  <a:close/>
                </a:path>
              </a:pathLst>
            </a:custGeom>
            <a:solidFill>
              <a:srgbClr val="E5A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58"/>
            <p:cNvSpPr/>
            <p:nvPr/>
          </p:nvSpPr>
          <p:spPr>
            <a:xfrm>
              <a:off x="2571186" y="2396724"/>
              <a:ext cx="1022425" cy="1421175"/>
            </a:xfrm>
            <a:custGeom>
              <a:avLst/>
              <a:gdLst/>
              <a:ahLst/>
              <a:cxnLst/>
              <a:rect l="l" t="t" r="r" b="b"/>
              <a:pathLst>
                <a:path w="40897" h="56847" extrusionOk="0">
                  <a:moveTo>
                    <a:pt x="24497" y="1"/>
                  </a:moveTo>
                  <a:cubicBezTo>
                    <a:pt x="21370" y="1"/>
                    <a:pt x="18219" y="907"/>
                    <a:pt x="15579" y="2821"/>
                  </a:cubicBezTo>
                  <a:cubicBezTo>
                    <a:pt x="11909" y="5390"/>
                    <a:pt x="9608" y="9526"/>
                    <a:pt x="9307" y="14029"/>
                  </a:cubicBezTo>
                  <a:cubicBezTo>
                    <a:pt x="9241" y="14963"/>
                    <a:pt x="9274" y="15897"/>
                    <a:pt x="9374" y="16831"/>
                  </a:cubicBezTo>
                  <a:lnTo>
                    <a:pt x="9041" y="16965"/>
                  </a:lnTo>
                  <a:lnTo>
                    <a:pt x="8974" y="16998"/>
                  </a:lnTo>
                  <a:cubicBezTo>
                    <a:pt x="8774" y="17098"/>
                    <a:pt x="8574" y="17198"/>
                    <a:pt x="8340" y="17298"/>
                  </a:cubicBezTo>
                  <a:cubicBezTo>
                    <a:pt x="7673" y="17632"/>
                    <a:pt x="7006" y="18032"/>
                    <a:pt x="6372" y="18499"/>
                  </a:cubicBezTo>
                  <a:cubicBezTo>
                    <a:pt x="2703" y="21068"/>
                    <a:pt x="368" y="25204"/>
                    <a:pt x="101" y="29707"/>
                  </a:cubicBezTo>
                  <a:cubicBezTo>
                    <a:pt x="1" y="30808"/>
                    <a:pt x="68" y="31942"/>
                    <a:pt x="234" y="33043"/>
                  </a:cubicBezTo>
                  <a:cubicBezTo>
                    <a:pt x="701" y="36545"/>
                    <a:pt x="2636" y="39681"/>
                    <a:pt x="5571" y="41682"/>
                  </a:cubicBezTo>
                  <a:cubicBezTo>
                    <a:pt x="5571" y="41816"/>
                    <a:pt x="5538" y="41916"/>
                    <a:pt x="5538" y="42016"/>
                  </a:cubicBezTo>
                  <a:cubicBezTo>
                    <a:pt x="5538" y="42249"/>
                    <a:pt x="5505" y="42450"/>
                    <a:pt x="5505" y="42683"/>
                  </a:cubicBezTo>
                  <a:cubicBezTo>
                    <a:pt x="5505" y="42917"/>
                    <a:pt x="5505" y="43083"/>
                    <a:pt x="5505" y="43284"/>
                  </a:cubicBezTo>
                  <a:cubicBezTo>
                    <a:pt x="5505" y="43984"/>
                    <a:pt x="5538" y="44651"/>
                    <a:pt x="5672" y="45352"/>
                  </a:cubicBezTo>
                  <a:cubicBezTo>
                    <a:pt x="6812" y="53083"/>
                    <a:pt x="13635" y="56846"/>
                    <a:pt x="20725" y="56846"/>
                  </a:cubicBezTo>
                  <a:cubicBezTo>
                    <a:pt x="22965" y="56846"/>
                    <a:pt x="25231" y="56471"/>
                    <a:pt x="27354" y="55726"/>
                  </a:cubicBezTo>
                  <a:cubicBezTo>
                    <a:pt x="33758" y="53191"/>
                    <a:pt x="37161" y="46352"/>
                    <a:pt x="35560" y="39581"/>
                  </a:cubicBezTo>
                  <a:cubicBezTo>
                    <a:pt x="35226" y="38247"/>
                    <a:pt x="34726" y="36979"/>
                    <a:pt x="34058" y="35812"/>
                  </a:cubicBezTo>
                  <a:cubicBezTo>
                    <a:pt x="33725" y="35111"/>
                    <a:pt x="33325" y="34444"/>
                    <a:pt x="32858" y="33810"/>
                  </a:cubicBezTo>
                  <a:cubicBezTo>
                    <a:pt x="32758" y="33643"/>
                    <a:pt x="32624" y="33477"/>
                    <a:pt x="32491" y="33343"/>
                  </a:cubicBezTo>
                  <a:cubicBezTo>
                    <a:pt x="32457" y="33310"/>
                    <a:pt x="32424" y="33243"/>
                    <a:pt x="32391" y="33243"/>
                  </a:cubicBezTo>
                  <a:cubicBezTo>
                    <a:pt x="32291" y="33076"/>
                    <a:pt x="32157" y="32943"/>
                    <a:pt x="32024" y="32809"/>
                  </a:cubicBezTo>
                  <a:lnTo>
                    <a:pt x="31890" y="32676"/>
                  </a:lnTo>
                  <a:cubicBezTo>
                    <a:pt x="31790" y="32543"/>
                    <a:pt x="31657" y="32409"/>
                    <a:pt x="31523" y="32276"/>
                  </a:cubicBezTo>
                  <a:lnTo>
                    <a:pt x="31390" y="32142"/>
                  </a:lnTo>
                  <a:lnTo>
                    <a:pt x="30990" y="31775"/>
                  </a:lnTo>
                  <a:lnTo>
                    <a:pt x="30823" y="31642"/>
                  </a:lnTo>
                  <a:lnTo>
                    <a:pt x="30489" y="31342"/>
                  </a:lnTo>
                  <a:lnTo>
                    <a:pt x="30489" y="30374"/>
                  </a:lnTo>
                  <a:cubicBezTo>
                    <a:pt x="30489" y="30141"/>
                    <a:pt x="30489" y="29874"/>
                    <a:pt x="30456" y="29640"/>
                  </a:cubicBezTo>
                  <a:lnTo>
                    <a:pt x="30456" y="29507"/>
                  </a:lnTo>
                  <a:cubicBezTo>
                    <a:pt x="30456" y="29307"/>
                    <a:pt x="30423" y="29140"/>
                    <a:pt x="30389" y="28940"/>
                  </a:cubicBezTo>
                  <a:lnTo>
                    <a:pt x="30356" y="28740"/>
                  </a:lnTo>
                  <a:cubicBezTo>
                    <a:pt x="30356" y="28573"/>
                    <a:pt x="30322" y="28373"/>
                    <a:pt x="30289" y="28206"/>
                  </a:cubicBezTo>
                  <a:cubicBezTo>
                    <a:pt x="30289" y="28139"/>
                    <a:pt x="30289" y="28073"/>
                    <a:pt x="30256" y="28006"/>
                  </a:cubicBezTo>
                  <a:cubicBezTo>
                    <a:pt x="30523" y="27939"/>
                    <a:pt x="30823" y="27839"/>
                    <a:pt x="31090" y="27739"/>
                  </a:cubicBezTo>
                  <a:cubicBezTo>
                    <a:pt x="37528" y="25204"/>
                    <a:pt x="40897" y="18366"/>
                    <a:pt x="39329" y="11594"/>
                  </a:cubicBezTo>
                  <a:cubicBezTo>
                    <a:pt x="38995" y="10260"/>
                    <a:pt x="38495" y="8992"/>
                    <a:pt x="37861" y="7825"/>
                  </a:cubicBezTo>
                  <a:cubicBezTo>
                    <a:pt x="35397" y="2790"/>
                    <a:pt x="29983" y="1"/>
                    <a:pt x="24497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58"/>
            <p:cNvSpPr/>
            <p:nvPr/>
          </p:nvSpPr>
          <p:spPr>
            <a:xfrm>
              <a:off x="2467775" y="3036325"/>
              <a:ext cx="793075" cy="721500"/>
            </a:xfrm>
            <a:custGeom>
              <a:avLst/>
              <a:gdLst/>
              <a:ahLst/>
              <a:cxnLst/>
              <a:rect l="l" t="t" r="r" b="b"/>
              <a:pathLst>
                <a:path w="31723" h="28860" extrusionOk="0">
                  <a:moveTo>
                    <a:pt x="15282" y="0"/>
                  </a:moveTo>
                  <a:cubicBezTo>
                    <a:pt x="12158" y="0"/>
                    <a:pt x="9012" y="907"/>
                    <a:pt x="6371" y="2821"/>
                  </a:cubicBezTo>
                  <a:cubicBezTo>
                    <a:pt x="2702" y="5423"/>
                    <a:pt x="367" y="9526"/>
                    <a:pt x="100" y="14029"/>
                  </a:cubicBezTo>
                  <a:cubicBezTo>
                    <a:pt x="0" y="15163"/>
                    <a:pt x="67" y="16264"/>
                    <a:pt x="234" y="17365"/>
                  </a:cubicBezTo>
                  <a:cubicBezTo>
                    <a:pt x="1400" y="25096"/>
                    <a:pt x="8229" y="28859"/>
                    <a:pt x="15305" y="28859"/>
                  </a:cubicBezTo>
                  <a:cubicBezTo>
                    <a:pt x="17541" y="28859"/>
                    <a:pt x="19802" y="28483"/>
                    <a:pt x="21916" y="27739"/>
                  </a:cubicBezTo>
                  <a:cubicBezTo>
                    <a:pt x="28320" y="25204"/>
                    <a:pt x="31723" y="18365"/>
                    <a:pt x="30122" y="11594"/>
                  </a:cubicBezTo>
                  <a:cubicBezTo>
                    <a:pt x="29788" y="10293"/>
                    <a:pt x="29288" y="9025"/>
                    <a:pt x="28654" y="7824"/>
                  </a:cubicBezTo>
                  <a:cubicBezTo>
                    <a:pt x="26168" y="2789"/>
                    <a:pt x="20760" y="0"/>
                    <a:pt x="15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58"/>
            <p:cNvSpPr/>
            <p:nvPr/>
          </p:nvSpPr>
          <p:spPr>
            <a:xfrm>
              <a:off x="2522800" y="3076875"/>
              <a:ext cx="684675" cy="642825"/>
            </a:xfrm>
            <a:custGeom>
              <a:avLst/>
              <a:gdLst/>
              <a:ahLst/>
              <a:cxnLst/>
              <a:rect l="l" t="t" r="r" b="b"/>
              <a:pathLst>
                <a:path w="27387" h="25713" extrusionOk="0">
                  <a:moveTo>
                    <a:pt x="13667" y="0"/>
                  </a:moveTo>
                  <a:cubicBezTo>
                    <a:pt x="10909" y="0"/>
                    <a:pt x="8142" y="758"/>
                    <a:pt x="5805" y="2233"/>
                  </a:cubicBezTo>
                  <a:cubicBezTo>
                    <a:pt x="4971" y="2800"/>
                    <a:pt x="4204" y="3467"/>
                    <a:pt x="3503" y="4201"/>
                  </a:cubicBezTo>
                  <a:cubicBezTo>
                    <a:pt x="1502" y="6436"/>
                    <a:pt x="301" y="9271"/>
                    <a:pt x="101" y="12273"/>
                  </a:cubicBezTo>
                  <a:cubicBezTo>
                    <a:pt x="1" y="13274"/>
                    <a:pt x="67" y="14275"/>
                    <a:pt x="201" y="15276"/>
                  </a:cubicBezTo>
                  <a:cubicBezTo>
                    <a:pt x="401" y="16677"/>
                    <a:pt x="868" y="18044"/>
                    <a:pt x="1569" y="19312"/>
                  </a:cubicBezTo>
                  <a:cubicBezTo>
                    <a:pt x="2736" y="21647"/>
                    <a:pt x="4737" y="23448"/>
                    <a:pt x="7173" y="24415"/>
                  </a:cubicBezTo>
                  <a:cubicBezTo>
                    <a:pt x="8373" y="24916"/>
                    <a:pt x="9641" y="25216"/>
                    <a:pt x="10942" y="25383"/>
                  </a:cubicBezTo>
                  <a:cubicBezTo>
                    <a:pt x="11868" y="25607"/>
                    <a:pt x="12775" y="25712"/>
                    <a:pt x="13656" y="25712"/>
                  </a:cubicBezTo>
                  <a:cubicBezTo>
                    <a:pt x="21563" y="25712"/>
                    <a:pt x="27387" y="17222"/>
                    <a:pt x="26486" y="9838"/>
                  </a:cubicBezTo>
                  <a:cubicBezTo>
                    <a:pt x="26253" y="8671"/>
                    <a:pt x="25886" y="7570"/>
                    <a:pt x="25352" y="6536"/>
                  </a:cubicBezTo>
                  <a:cubicBezTo>
                    <a:pt x="22849" y="2113"/>
                    <a:pt x="18271" y="0"/>
                    <a:pt x="1366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58"/>
            <p:cNvSpPr/>
            <p:nvPr/>
          </p:nvSpPr>
          <p:spPr>
            <a:xfrm>
              <a:off x="2578675" y="3350050"/>
              <a:ext cx="480375" cy="329725"/>
            </a:xfrm>
            <a:custGeom>
              <a:avLst/>
              <a:gdLst/>
              <a:ahLst/>
              <a:cxnLst/>
              <a:rect l="l" t="t" r="r" b="b"/>
              <a:pathLst>
                <a:path w="19215" h="13189" extrusionOk="0">
                  <a:moveTo>
                    <a:pt x="2739" y="0"/>
                  </a:moveTo>
                  <a:cubicBezTo>
                    <a:pt x="2310" y="0"/>
                    <a:pt x="1900" y="67"/>
                    <a:pt x="1535" y="279"/>
                  </a:cubicBezTo>
                  <a:cubicBezTo>
                    <a:pt x="868" y="679"/>
                    <a:pt x="601" y="1413"/>
                    <a:pt x="401" y="2147"/>
                  </a:cubicBezTo>
                  <a:cubicBezTo>
                    <a:pt x="234" y="2781"/>
                    <a:pt x="167" y="3448"/>
                    <a:pt x="134" y="4082"/>
                  </a:cubicBezTo>
                  <a:cubicBezTo>
                    <a:pt x="1" y="5449"/>
                    <a:pt x="334" y="6784"/>
                    <a:pt x="1101" y="7918"/>
                  </a:cubicBezTo>
                  <a:cubicBezTo>
                    <a:pt x="1368" y="8518"/>
                    <a:pt x="1702" y="9085"/>
                    <a:pt x="2102" y="9619"/>
                  </a:cubicBezTo>
                  <a:cubicBezTo>
                    <a:pt x="2569" y="10186"/>
                    <a:pt x="3103" y="10686"/>
                    <a:pt x="3703" y="11120"/>
                  </a:cubicBezTo>
                  <a:cubicBezTo>
                    <a:pt x="4270" y="11554"/>
                    <a:pt x="4904" y="11954"/>
                    <a:pt x="5571" y="12288"/>
                  </a:cubicBezTo>
                  <a:cubicBezTo>
                    <a:pt x="6238" y="12521"/>
                    <a:pt x="6972" y="12655"/>
                    <a:pt x="7706" y="12755"/>
                  </a:cubicBezTo>
                  <a:cubicBezTo>
                    <a:pt x="8407" y="12955"/>
                    <a:pt x="9107" y="13088"/>
                    <a:pt x="9841" y="13188"/>
                  </a:cubicBezTo>
                  <a:cubicBezTo>
                    <a:pt x="10375" y="13188"/>
                    <a:pt x="10942" y="12921"/>
                    <a:pt x="11476" y="12888"/>
                  </a:cubicBezTo>
                  <a:cubicBezTo>
                    <a:pt x="12009" y="12821"/>
                    <a:pt x="12576" y="12721"/>
                    <a:pt x="13110" y="12621"/>
                  </a:cubicBezTo>
                  <a:cubicBezTo>
                    <a:pt x="13744" y="12454"/>
                    <a:pt x="14444" y="12521"/>
                    <a:pt x="15045" y="12288"/>
                  </a:cubicBezTo>
                  <a:cubicBezTo>
                    <a:pt x="15645" y="12021"/>
                    <a:pt x="16212" y="11721"/>
                    <a:pt x="16779" y="11387"/>
                  </a:cubicBezTo>
                  <a:cubicBezTo>
                    <a:pt x="17313" y="11020"/>
                    <a:pt x="17847" y="10586"/>
                    <a:pt x="18314" y="10119"/>
                  </a:cubicBezTo>
                  <a:cubicBezTo>
                    <a:pt x="18814" y="9686"/>
                    <a:pt x="19148" y="9052"/>
                    <a:pt x="19181" y="8351"/>
                  </a:cubicBezTo>
                  <a:cubicBezTo>
                    <a:pt x="19214" y="7718"/>
                    <a:pt x="18914" y="7084"/>
                    <a:pt x="18380" y="6684"/>
                  </a:cubicBezTo>
                  <a:cubicBezTo>
                    <a:pt x="17880" y="6214"/>
                    <a:pt x="17262" y="5980"/>
                    <a:pt x="16583" y="5980"/>
                  </a:cubicBezTo>
                  <a:cubicBezTo>
                    <a:pt x="16537" y="5980"/>
                    <a:pt x="16492" y="5981"/>
                    <a:pt x="16446" y="5983"/>
                  </a:cubicBezTo>
                  <a:cubicBezTo>
                    <a:pt x="15745" y="5983"/>
                    <a:pt x="15045" y="6250"/>
                    <a:pt x="14511" y="6717"/>
                  </a:cubicBezTo>
                  <a:cubicBezTo>
                    <a:pt x="13944" y="7184"/>
                    <a:pt x="13277" y="7517"/>
                    <a:pt x="12576" y="7751"/>
                  </a:cubicBezTo>
                  <a:cubicBezTo>
                    <a:pt x="12100" y="7864"/>
                    <a:pt x="11609" y="7931"/>
                    <a:pt x="11123" y="7931"/>
                  </a:cubicBezTo>
                  <a:cubicBezTo>
                    <a:pt x="10894" y="7931"/>
                    <a:pt x="10666" y="7916"/>
                    <a:pt x="10441" y="7884"/>
                  </a:cubicBezTo>
                  <a:cubicBezTo>
                    <a:pt x="10352" y="7889"/>
                    <a:pt x="10264" y="7891"/>
                    <a:pt x="10176" y="7891"/>
                  </a:cubicBezTo>
                  <a:cubicBezTo>
                    <a:pt x="9571" y="7891"/>
                    <a:pt x="8989" y="7792"/>
                    <a:pt x="8407" y="7618"/>
                  </a:cubicBezTo>
                  <a:cubicBezTo>
                    <a:pt x="7773" y="7351"/>
                    <a:pt x="7172" y="6984"/>
                    <a:pt x="6672" y="6483"/>
                  </a:cubicBezTo>
                  <a:cubicBezTo>
                    <a:pt x="6272" y="5950"/>
                    <a:pt x="6038" y="5349"/>
                    <a:pt x="5938" y="4715"/>
                  </a:cubicBezTo>
                  <a:cubicBezTo>
                    <a:pt x="5838" y="4082"/>
                    <a:pt x="5905" y="3481"/>
                    <a:pt x="6105" y="2881"/>
                  </a:cubicBezTo>
                  <a:cubicBezTo>
                    <a:pt x="6205" y="2147"/>
                    <a:pt x="6005" y="1413"/>
                    <a:pt x="5538" y="879"/>
                  </a:cubicBezTo>
                  <a:cubicBezTo>
                    <a:pt x="5038" y="379"/>
                    <a:pt x="4370" y="112"/>
                    <a:pt x="3703" y="79"/>
                  </a:cubicBezTo>
                  <a:cubicBezTo>
                    <a:pt x="3378" y="36"/>
                    <a:pt x="3053" y="0"/>
                    <a:pt x="2739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58"/>
            <p:cNvSpPr/>
            <p:nvPr/>
          </p:nvSpPr>
          <p:spPr>
            <a:xfrm>
              <a:off x="2639550" y="3118925"/>
              <a:ext cx="486200" cy="328175"/>
            </a:xfrm>
            <a:custGeom>
              <a:avLst/>
              <a:gdLst/>
              <a:ahLst/>
              <a:cxnLst/>
              <a:rect l="l" t="t" r="r" b="b"/>
              <a:pathLst>
                <a:path w="19448" h="13127" extrusionOk="0">
                  <a:moveTo>
                    <a:pt x="9441" y="0"/>
                  </a:moveTo>
                  <a:cubicBezTo>
                    <a:pt x="9074" y="0"/>
                    <a:pt x="8707" y="17"/>
                    <a:pt x="8340" y="51"/>
                  </a:cubicBezTo>
                  <a:cubicBezTo>
                    <a:pt x="7606" y="117"/>
                    <a:pt x="6906" y="284"/>
                    <a:pt x="6205" y="518"/>
                  </a:cubicBezTo>
                  <a:cubicBezTo>
                    <a:pt x="5471" y="684"/>
                    <a:pt x="4771" y="918"/>
                    <a:pt x="4104" y="1218"/>
                  </a:cubicBezTo>
                  <a:cubicBezTo>
                    <a:pt x="3437" y="1518"/>
                    <a:pt x="2803" y="1885"/>
                    <a:pt x="2169" y="2319"/>
                  </a:cubicBezTo>
                  <a:cubicBezTo>
                    <a:pt x="1602" y="2786"/>
                    <a:pt x="1235" y="3453"/>
                    <a:pt x="768" y="4020"/>
                  </a:cubicBezTo>
                  <a:cubicBezTo>
                    <a:pt x="268" y="4554"/>
                    <a:pt x="1" y="5221"/>
                    <a:pt x="34" y="5955"/>
                  </a:cubicBezTo>
                  <a:cubicBezTo>
                    <a:pt x="67" y="6689"/>
                    <a:pt x="434" y="7389"/>
                    <a:pt x="1001" y="7856"/>
                  </a:cubicBezTo>
                  <a:cubicBezTo>
                    <a:pt x="1556" y="8265"/>
                    <a:pt x="2213" y="8469"/>
                    <a:pt x="2882" y="8469"/>
                  </a:cubicBezTo>
                  <a:cubicBezTo>
                    <a:pt x="2978" y="8469"/>
                    <a:pt x="3074" y="8465"/>
                    <a:pt x="3170" y="8457"/>
                  </a:cubicBezTo>
                  <a:cubicBezTo>
                    <a:pt x="3937" y="8323"/>
                    <a:pt x="4637" y="7956"/>
                    <a:pt x="5171" y="7356"/>
                  </a:cubicBezTo>
                  <a:cubicBezTo>
                    <a:pt x="5571" y="6855"/>
                    <a:pt x="6105" y="6388"/>
                    <a:pt x="6706" y="6088"/>
                  </a:cubicBezTo>
                  <a:cubicBezTo>
                    <a:pt x="7306" y="5788"/>
                    <a:pt x="7973" y="5621"/>
                    <a:pt x="8640" y="5588"/>
                  </a:cubicBezTo>
                  <a:cubicBezTo>
                    <a:pt x="8746" y="5583"/>
                    <a:pt x="8852" y="5580"/>
                    <a:pt x="8959" y="5580"/>
                  </a:cubicBezTo>
                  <a:cubicBezTo>
                    <a:pt x="9527" y="5580"/>
                    <a:pt x="10103" y="5658"/>
                    <a:pt x="10608" y="5855"/>
                  </a:cubicBezTo>
                  <a:cubicBezTo>
                    <a:pt x="11275" y="6088"/>
                    <a:pt x="12043" y="6155"/>
                    <a:pt x="12543" y="6622"/>
                  </a:cubicBezTo>
                  <a:cubicBezTo>
                    <a:pt x="13010" y="7156"/>
                    <a:pt x="13344" y="7756"/>
                    <a:pt x="13510" y="8423"/>
                  </a:cubicBezTo>
                  <a:cubicBezTo>
                    <a:pt x="13744" y="9057"/>
                    <a:pt x="13844" y="9724"/>
                    <a:pt x="13777" y="10391"/>
                  </a:cubicBezTo>
                  <a:cubicBezTo>
                    <a:pt x="13811" y="11125"/>
                    <a:pt x="14111" y="11792"/>
                    <a:pt x="14645" y="12293"/>
                  </a:cubicBezTo>
                  <a:cubicBezTo>
                    <a:pt x="15145" y="12793"/>
                    <a:pt x="15812" y="13093"/>
                    <a:pt x="16513" y="13127"/>
                  </a:cubicBezTo>
                  <a:cubicBezTo>
                    <a:pt x="16779" y="13127"/>
                    <a:pt x="17013" y="13060"/>
                    <a:pt x="17280" y="12993"/>
                  </a:cubicBezTo>
                  <a:cubicBezTo>
                    <a:pt x="17847" y="12860"/>
                    <a:pt x="18514" y="12726"/>
                    <a:pt x="18881" y="12326"/>
                  </a:cubicBezTo>
                  <a:cubicBezTo>
                    <a:pt x="19214" y="11826"/>
                    <a:pt x="19415" y="11225"/>
                    <a:pt x="19381" y="10625"/>
                  </a:cubicBezTo>
                  <a:cubicBezTo>
                    <a:pt x="19448" y="9891"/>
                    <a:pt x="19448" y="9190"/>
                    <a:pt x="19381" y="8490"/>
                  </a:cubicBezTo>
                  <a:cubicBezTo>
                    <a:pt x="19281" y="7756"/>
                    <a:pt x="19081" y="7056"/>
                    <a:pt x="18848" y="6388"/>
                  </a:cubicBezTo>
                  <a:cubicBezTo>
                    <a:pt x="18547" y="5755"/>
                    <a:pt x="18147" y="5121"/>
                    <a:pt x="17747" y="4554"/>
                  </a:cubicBezTo>
                  <a:cubicBezTo>
                    <a:pt x="17380" y="3920"/>
                    <a:pt x="16946" y="3353"/>
                    <a:pt x="16479" y="2819"/>
                  </a:cubicBezTo>
                  <a:cubicBezTo>
                    <a:pt x="15945" y="2319"/>
                    <a:pt x="15312" y="1885"/>
                    <a:pt x="14678" y="1518"/>
                  </a:cubicBezTo>
                  <a:cubicBezTo>
                    <a:pt x="14044" y="1185"/>
                    <a:pt x="13344" y="918"/>
                    <a:pt x="12643" y="684"/>
                  </a:cubicBezTo>
                  <a:cubicBezTo>
                    <a:pt x="11976" y="417"/>
                    <a:pt x="11275" y="184"/>
                    <a:pt x="10542" y="51"/>
                  </a:cubicBezTo>
                  <a:cubicBezTo>
                    <a:pt x="10175" y="17"/>
                    <a:pt x="9808" y="0"/>
                    <a:pt x="9441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58"/>
            <p:cNvSpPr/>
            <p:nvPr/>
          </p:nvSpPr>
          <p:spPr>
            <a:xfrm>
              <a:off x="2705425" y="3271950"/>
              <a:ext cx="25050" cy="18400"/>
            </a:xfrm>
            <a:custGeom>
              <a:avLst/>
              <a:gdLst/>
              <a:ahLst/>
              <a:cxnLst/>
              <a:rect l="l" t="t" r="r" b="b"/>
              <a:pathLst>
                <a:path w="1002" h="736" extrusionOk="0">
                  <a:moveTo>
                    <a:pt x="501" y="1"/>
                  </a:moveTo>
                  <a:cubicBezTo>
                    <a:pt x="401" y="1"/>
                    <a:pt x="301" y="67"/>
                    <a:pt x="234" y="101"/>
                  </a:cubicBezTo>
                  <a:cubicBezTo>
                    <a:pt x="1" y="301"/>
                    <a:pt x="201" y="601"/>
                    <a:pt x="401" y="701"/>
                  </a:cubicBezTo>
                  <a:cubicBezTo>
                    <a:pt x="449" y="725"/>
                    <a:pt x="496" y="736"/>
                    <a:pt x="542" y="736"/>
                  </a:cubicBezTo>
                  <a:cubicBezTo>
                    <a:pt x="625" y="736"/>
                    <a:pt x="704" y="699"/>
                    <a:pt x="768" y="634"/>
                  </a:cubicBezTo>
                  <a:lnTo>
                    <a:pt x="768" y="634"/>
                  </a:lnTo>
                  <a:cubicBezTo>
                    <a:pt x="735" y="668"/>
                    <a:pt x="768" y="701"/>
                    <a:pt x="768" y="701"/>
                  </a:cubicBezTo>
                  <a:cubicBezTo>
                    <a:pt x="1002" y="434"/>
                    <a:pt x="835" y="34"/>
                    <a:pt x="501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58"/>
            <p:cNvSpPr/>
            <p:nvPr/>
          </p:nvSpPr>
          <p:spPr>
            <a:xfrm>
              <a:off x="2672925" y="3229425"/>
              <a:ext cx="25025" cy="18025"/>
            </a:xfrm>
            <a:custGeom>
              <a:avLst/>
              <a:gdLst/>
              <a:ahLst/>
              <a:cxnLst/>
              <a:rect l="l" t="t" r="r" b="b"/>
              <a:pathLst>
                <a:path w="1001" h="721" extrusionOk="0">
                  <a:moveTo>
                    <a:pt x="500" y="0"/>
                  </a:moveTo>
                  <a:cubicBezTo>
                    <a:pt x="400" y="0"/>
                    <a:pt x="300" y="34"/>
                    <a:pt x="234" y="100"/>
                  </a:cubicBezTo>
                  <a:cubicBezTo>
                    <a:pt x="0" y="301"/>
                    <a:pt x="234" y="601"/>
                    <a:pt x="400" y="701"/>
                  </a:cubicBezTo>
                  <a:cubicBezTo>
                    <a:pt x="449" y="713"/>
                    <a:pt x="498" y="721"/>
                    <a:pt x="545" y="721"/>
                  </a:cubicBezTo>
                  <a:cubicBezTo>
                    <a:pt x="621" y="721"/>
                    <a:pt x="693" y="701"/>
                    <a:pt x="753" y="647"/>
                  </a:cubicBezTo>
                  <a:lnTo>
                    <a:pt x="753" y="647"/>
                  </a:lnTo>
                  <a:cubicBezTo>
                    <a:pt x="756" y="657"/>
                    <a:pt x="767" y="667"/>
                    <a:pt x="767" y="667"/>
                  </a:cubicBezTo>
                  <a:cubicBezTo>
                    <a:pt x="1001" y="434"/>
                    <a:pt x="834" y="34"/>
                    <a:pt x="500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58"/>
            <p:cNvSpPr/>
            <p:nvPr/>
          </p:nvSpPr>
          <p:spPr>
            <a:xfrm>
              <a:off x="2717775" y="3244275"/>
              <a:ext cx="26875" cy="17900"/>
            </a:xfrm>
            <a:custGeom>
              <a:avLst/>
              <a:gdLst/>
              <a:ahLst/>
              <a:cxnLst/>
              <a:rect l="l" t="t" r="r" b="b"/>
              <a:pathLst>
                <a:path w="1075" h="716" extrusionOk="0">
                  <a:moveTo>
                    <a:pt x="607" y="1"/>
                  </a:moveTo>
                  <a:cubicBezTo>
                    <a:pt x="269" y="1"/>
                    <a:pt x="1" y="453"/>
                    <a:pt x="408" y="641"/>
                  </a:cubicBezTo>
                  <a:cubicBezTo>
                    <a:pt x="474" y="691"/>
                    <a:pt x="549" y="716"/>
                    <a:pt x="624" y="716"/>
                  </a:cubicBezTo>
                  <a:cubicBezTo>
                    <a:pt x="699" y="716"/>
                    <a:pt x="775" y="691"/>
                    <a:pt x="841" y="641"/>
                  </a:cubicBezTo>
                  <a:cubicBezTo>
                    <a:pt x="1075" y="440"/>
                    <a:pt x="975" y="73"/>
                    <a:pt x="674" y="7"/>
                  </a:cubicBezTo>
                  <a:cubicBezTo>
                    <a:pt x="652" y="3"/>
                    <a:pt x="629" y="1"/>
                    <a:pt x="607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58"/>
            <p:cNvSpPr/>
            <p:nvPr/>
          </p:nvSpPr>
          <p:spPr>
            <a:xfrm>
              <a:off x="2744025" y="3212700"/>
              <a:ext cx="24825" cy="18525"/>
            </a:xfrm>
            <a:custGeom>
              <a:avLst/>
              <a:gdLst/>
              <a:ahLst/>
              <a:cxnLst/>
              <a:rect l="l" t="t" r="r" b="b"/>
              <a:pathLst>
                <a:path w="993" h="741" extrusionOk="0">
                  <a:moveTo>
                    <a:pt x="453" y="0"/>
                  </a:moveTo>
                  <a:cubicBezTo>
                    <a:pt x="146" y="0"/>
                    <a:pt x="1" y="380"/>
                    <a:pt x="225" y="636"/>
                  </a:cubicBezTo>
                  <a:cubicBezTo>
                    <a:pt x="296" y="707"/>
                    <a:pt x="387" y="741"/>
                    <a:pt x="481" y="741"/>
                  </a:cubicBezTo>
                  <a:cubicBezTo>
                    <a:pt x="563" y="741"/>
                    <a:pt x="648" y="716"/>
                    <a:pt x="725" y="669"/>
                  </a:cubicBezTo>
                  <a:cubicBezTo>
                    <a:pt x="992" y="436"/>
                    <a:pt x="859" y="2"/>
                    <a:pt x="492" y="2"/>
                  </a:cubicBezTo>
                  <a:cubicBezTo>
                    <a:pt x="479" y="1"/>
                    <a:pt x="466" y="0"/>
                    <a:pt x="453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58"/>
            <p:cNvSpPr/>
            <p:nvPr/>
          </p:nvSpPr>
          <p:spPr>
            <a:xfrm>
              <a:off x="2767975" y="3178850"/>
              <a:ext cx="40900" cy="57275"/>
            </a:xfrm>
            <a:custGeom>
              <a:avLst/>
              <a:gdLst/>
              <a:ahLst/>
              <a:cxnLst/>
              <a:rect l="l" t="t" r="r" b="b"/>
              <a:pathLst>
                <a:path w="1636" h="2291" extrusionOk="0">
                  <a:moveTo>
                    <a:pt x="602" y="1"/>
                  </a:moveTo>
                  <a:cubicBezTo>
                    <a:pt x="501" y="1"/>
                    <a:pt x="404" y="51"/>
                    <a:pt x="334" y="155"/>
                  </a:cubicBezTo>
                  <a:cubicBezTo>
                    <a:pt x="1" y="456"/>
                    <a:pt x="401" y="789"/>
                    <a:pt x="735" y="789"/>
                  </a:cubicBezTo>
                  <a:cubicBezTo>
                    <a:pt x="765" y="789"/>
                    <a:pt x="740" y="651"/>
                    <a:pt x="760" y="651"/>
                  </a:cubicBezTo>
                  <a:cubicBezTo>
                    <a:pt x="762" y="651"/>
                    <a:pt x="765" y="653"/>
                    <a:pt x="768" y="656"/>
                  </a:cubicBezTo>
                  <a:cubicBezTo>
                    <a:pt x="801" y="656"/>
                    <a:pt x="801" y="722"/>
                    <a:pt x="835" y="756"/>
                  </a:cubicBezTo>
                  <a:cubicBezTo>
                    <a:pt x="968" y="556"/>
                    <a:pt x="968" y="322"/>
                    <a:pt x="868" y="122"/>
                  </a:cubicBezTo>
                  <a:cubicBezTo>
                    <a:pt x="788" y="42"/>
                    <a:pt x="694" y="1"/>
                    <a:pt x="602" y="1"/>
                  </a:cubicBezTo>
                  <a:close/>
                  <a:moveTo>
                    <a:pt x="1252" y="1531"/>
                  </a:moveTo>
                  <a:cubicBezTo>
                    <a:pt x="1160" y="1531"/>
                    <a:pt x="1068" y="1573"/>
                    <a:pt x="1001" y="1656"/>
                  </a:cubicBezTo>
                  <a:cubicBezTo>
                    <a:pt x="701" y="1957"/>
                    <a:pt x="1068" y="2257"/>
                    <a:pt x="1435" y="2290"/>
                  </a:cubicBezTo>
                  <a:cubicBezTo>
                    <a:pt x="1468" y="2290"/>
                    <a:pt x="1435" y="2157"/>
                    <a:pt x="1468" y="2123"/>
                  </a:cubicBezTo>
                  <a:cubicBezTo>
                    <a:pt x="1468" y="2157"/>
                    <a:pt x="1502" y="2157"/>
                    <a:pt x="1535" y="2190"/>
                  </a:cubicBezTo>
                  <a:cubicBezTo>
                    <a:pt x="1635" y="2023"/>
                    <a:pt x="1635" y="1790"/>
                    <a:pt x="1502" y="1656"/>
                  </a:cubicBezTo>
                  <a:cubicBezTo>
                    <a:pt x="1435" y="1573"/>
                    <a:pt x="1343" y="1531"/>
                    <a:pt x="1252" y="153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58"/>
            <p:cNvSpPr/>
            <p:nvPr/>
          </p:nvSpPr>
          <p:spPr>
            <a:xfrm>
              <a:off x="3003150" y="3193775"/>
              <a:ext cx="41725" cy="56525"/>
            </a:xfrm>
            <a:custGeom>
              <a:avLst/>
              <a:gdLst/>
              <a:ahLst/>
              <a:cxnLst/>
              <a:rect l="l" t="t" r="r" b="b"/>
              <a:pathLst>
                <a:path w="1669" h="2261" extrusionOk="0">
                  <a:moveTo>
                    <a:pt x="601" y="0"/>
                  </a:moveTo>
                  <a:cubicBezTo>
                    <a:pt x="501" y="0"/>
                    <a:pt x="401" y="42"/>
                    <a:pt x="334" y="125"/>
                  </a:cubicBezTo>
                  <a:cubicBezTo>
                    <a:pt x="0" y="426"/>
                    <a:pt x="401" y="759"/>
                    <a:pt x="734" y="759"/>
                  </a:cubicBezTo>
                  <a:cubicBezTo>
                    <a:pt x="764" y="759"/>
                    <a:pt x="741" y="654"/>
                    <a:pt x="759" y="654"/>
                  </a:cubicBezTo>
                  <a:cubicBezTo>
                    <a:pt x="761" y="654"/>
                    <a:pt x="764" y="655"/>
                    <a:pt x="768" y="659"/>
                  </a:cubicBezTo>
                  <a:cubicBezTo>
                    <a:pt x="801" y="659"/>
                    <a:pt x="801" y="726"/>
                    <a:pt x="834" y="759"/>
                  </a:cubicBezTo>
                  <a:cubicBezTo>
                    <a:pt x="968" y="559"/>
                    <a:pt x="1001" y="326"/>
                    <a:pt x="868" y="125"/>
                  </a:cubicBezTo>
                  <a:cubicBezTo>
                    <a:pt x="801" y="42"/>
                    <a:pt x="701" y="0"/>
                    <a:pt x="601" y="0"/>
                  </a:cubicBezTo>
                  <a:close/>
                  <a:moveTo>
                    <a:pt x="1264" y="1501"/>
                  </a:moveTo>
                  <a:cubicBezTo>
                    <a:pt x="1168" y="1501"/>
                    <a:pt x="1068" y="1543"/>
                    <a:pt x="1001" y="1626"/>
                  </a:cubicBezTo>
                  <a:cubicBezTo>
                    <a:pt x="701" y="1927"/>
                    <a:pt x="1068" y="2227"/>
                    <a:pt x="1435" y="2260"/>
                  </a:cubicBezTo>
                  <a:cubicBezTo>
                    <a:pt x="1468" y="2227"/>
                    <a:pt x="1468" y="2093"/>
                    <a:pt x="1468" y="2093"/>
                  </a:cubicBezTo>
                  <a:cubicBezTo>
                    <a:pt x="1502" y="2127"/>
                    <a:pt x="1502" y="2127"/>
                    <a:pt x="1535" y="2160"/>
                  </a:cubicBezTo>
                  <a:cubicBezTo>
                    <a:pt x="1668" y="1993"/>
                    <a:pt x="1635" y="1760"/>
                    <a:pt x="1502" y="1626"/>
                  </a:cubicBezTo>
                  <a:cubicBezTo>
                    <a:pt x="1451" y="1543"/>
                    <a:pt x="1360" y="1501"/>
                    <a:pt x="1264" y="150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58"/>
            <p:cNvSpPr/>
            <p:nvPr/>
          </p:nvSpPr>
          <p:spPr>
            <a:xfrm>
              <a:off x="3073600" y="3315850"/>
              <a:ext cx="43000" cy="52150"/>
            </a:xfrm>
            <a:custGeom>
              <a:avLst/>
              <a:gdLst/>
              <a:ahLst/>
              <a:cxnLst/>
              <a:rect l="l" t="t" r="r" b="b"/>
              <a:pathLst>
                <a:path w="1720" h="2086" extrusionOk="0">
                  <a:moveTo>
                    <a:pt x="1284" y="0"/>
                  </a:moveTo>
                  <a:cubicBezTo>
                    <a:pt x="942" y="0"/>
                    <a:pt x="899" y="469"/>
                    <a:pt x="1052" y="713"/>
                  </a:cubicBezTo>
                  <a:lnTo>
                    <a:pt x="1019" y="746"/>
                  </a:lnTo>
                  <a:cubicBezTo>
                    <a:pt x="1048" y="746"/>
                    <a:pt x="1131" y="641"/>
                    <a:pt x="1172" y="641"/>
                  </a:cubicBezTo>
                  <a:cubicBezTo>
                    <a:pt x="1177" y="641"/>
                    <a:pt x="1182" y="643"/>
                    <a:pt x="1185" y="646"/>
                  </a:cubicBezTo>
                  <a:cubicBezTo>
                    <a:pt x="1185" y="680"/>
                    <a:pt x="1119" y="713"/>
                    <a:pt x="1119" y="746"/>
                  </a:cubicBezTo>
                  <a:cubicBezTo>
                    <a:pt x="1143" y="750"/>
                    <a:pt x="1166" y="751"/>
                    <a:pt x="1190" y="751"/>
                  </a:cubicBezTo>
                  <a:cubicBezTo>
                    <a:pt x="1393" y="751"/>
                    <a:pt x="1566" y="626"/>
                    <a:pt x="1686" y="446"/>
                  </a:cubicBezTo>
                  <a:cubicBezTo>
                    <a:pt x="1719" y="246"/>
                    <a:pt x="1586" y="12"/>
                    <a:pt x="1385" y="12"/>
                  </a:cubicBezTo>
                  <a:cubicBezTo>
                    <a:pt x="1349" y="4"/>
                    <a:pt x="1315" y="0"/>
                    <a:pt x="1284" y="0"/>
                  </a:cubicBezTo>
                  <a:close/>
                  <a:moveTo>
                    <a:pt x="348" y="1366"/>
                  </a:moveTo>
                  <a:cubicBezTo>
                    <a:pt x="41" y="1366"/>
                    <a:pt x="0" y="1778"/>
                    <a:pt x="151" y="2081"/>
                  </a:cubicBezTo>
                  <a:cubicBezTo>
                    <a:pt x="151" y="2081"/>
                    <a:pt x="218" y="2014"/>
                    <a:pt x="251" y="1981"/>
                  </a:cubicBezTo>
                  <a:cubicBezTo>
                    <a:pt x="251" y="2014"/>
                    <a:pt x="251" y="2047"/>
                    <a:pt x="251" y="2081"/>
                  </a:cubicBezTo>
                  <a:cubicBezTo>
                    <a:pt x="272" y="2084"/>
                    <a:pt x="293" y="2086"/>
                    <a:pt x="313" y="2086"/>
                  </a:cubicBezTo>
                  <a:cubicBezTo>
                    <a:pt x="491" y="2086"/>
                    <a:pt x="658" y="1960"/>
                    <a:pt x="718" y="1780"/>
                  </a:cubicBezTo>
                  <a:cubicBezTo>
                    <a:pt x="752" y="1614"/>
                    <a:pt x="652" y="1413"/>
                    <a:pt x="451" y="1380"/>
                  </a:cubicBezTo>
                  <a:cubicBezTo>
                    <a:pt x="414" y="1371"/>
                    <a:pt x="379" y="1366"/>
                    <a:pt x="348" y="1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58"/>
            <p:cNvSpPr/>
            <p:nvPr/>
          </p:nvSpPr>
          <p:spPr>
            <a:xfrm>
              <a:off x="2723775" y="3169575"/>
              <a:ext cx="40050" cy="56525"/>
            </a:xfrm>
            <a:custGeom>
              <a:avLst/>
              <a:gdLst/>
              <a:ahLst/>
              <a:cxnLst/>
              <a:rect l="l" t="t" r="r" b="b"/>
              <a:pathLst>
                <a:path w="1602" h="2261" extrusionOk="0">
                  <a:moveTo>
                    <a:pt x="547" y="1"/>
                  </a:moveTo>
                  <a:cubicBezTo>
                    <a:pt x="451" y="1"/>
                    <a:pt x="351" y="43"/>
                    <a:pt x="268" y="126"/>
                  </a:cubicBezTo>
                  <a:cubicBezTo>
                    <a:pt x="1" y="426"/>
                    <a:pt x="401" y="793"/>
                    <a:pt x="735" y="793"/>
                  </a:cubicBezTo>
                  <a:cubicBezTo>
                    <a:pt x="735" y="760"/>
                    <a:pt x="701" y="660"/>
                    <a:pt x="735" y="660"/>
                  </a:cubicBezTo>
                  <a:cubicBezTo>
                    <a:pt x="801" y="660"/>
                    <a:pt x="768" y="726"/>
                    <a:pt x="801" y="760"/>
                  </a:cubicBezTo>
                  <a:cubicBezTo>
                    <a:pt x="935" y="593"/>
                    <a:pt x="935" y="326"/>
                    <a:pt x="801" y="126"/>
                  </a:cubicBezTo>
                  <a:cubicBezTo>
                    <a:pt x="735" y="43"/>
                    <a:pt x="643" y="1"/>
                    <a:pt x="547" y="1"/>
                  </a:cubicBezTo>
                  <a:close/>
                  <a:moveTo>
                    <a:pt x="1239" y="1502"/>
                  </a:moveTo>
                  <a:cubicBezTo>
                    <a:pt x="1143" y="1502"/>
                    <a:pt x="1052" y="1544"/>
                    <a:pt x="1002" y="1627"/>
                  </a:cubicBezTo>
                  <a:cubicBezTo>
                    <a:pt x="701" y="1927"/>
                    <a:pt x="1068" y="2228"/>
                    <a:pt x="1402" y="2261"/>
                  </a:cubicBezTo>
                  <a:cubicBezTo>
                    <a:pt x="1435" y="2261"/>
                    <a:pt x="1402" y="2127"/>
                    <a:pt x="1402" y="2094"/>
                  </a:cubicBezTo>
                  <a:lnTo>
                    <a:pt x="1402" y="2094"/>
                  </a:lnTo>
                  <a:cubicBezTo>
                    <a:pt x="1435" y="2127"/>
                    <a:pt x="1469" y="2127"/>
                    <a:pt x="1502" y="2161"/>
                  </a:cubicBezTo>
                  <a:cubicBezTo>
                    <a:pt x="1602" y="1994"/>
                    <a:pt x="1602" y="1794"/>
                    <a:pt x="1502" y="1627"/>
                  </a:cubicBezTo>
                  <a:cubicBezTo>
                    <a:pt x="1435" y="1544"/>
                    <a:pt x="1335" y="1502"/>
                    <a:pt x="1239" y="1502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58"/>
            <p:cNvSpPr/>
            <p:nvPr/>
          </p:nvSpPr>
          <p:spPr>
            <a:xfrm>
              <a:off x="2822175" y="3169475"/>
              <a:ext cx="20875" cy="19100"/>
            </a:xfrm>
            <a:custGeom>
              <a:avLst/>
              <a:gdLst/>
              <a:ahLst/>
              <a:cxnLst/>
              <a:rect l="l" t="t" r="r" b="b"/>
              <a:pathLst>
                <a:path w="835" h="764" extrusionOk="0">
                  <a:moveTo>
                    <a:pt x="382" y="0"/>
                  </a:moveTo>
                  <a:cubicBezTo>
                    <a:pt x="237" y="0"/>
                    <a:pt x="121" y="138"/>
                    <a:pt x="68" y="297"/>
                  </a:cubicBezTo>
                  <a:cubicBezTo>
                    <a:pt x="1" y="530"/>
                    <a:pt x="201" y="764"/>
                    <a:pt x="468" y="764"/>
                  </a:cubicBezTo>
                  <a:cubicBezTo>
                    <a:pt x="535" y="730"/>
                    <a:pt x="601" y="697"/>
                    <a:pt x="635" y="664"/>
                  </a:cubicBezTo>
                  <a:cubicBezTo>
                    <a:pt x="835" y="464"/>
                    <a:pt x="768" y="130"/>
                    <a:pt x="501" y="30"/>
                  </a:cubicBezTo>
                  <a:cubicBezTo>
                    <a:pt x="460" y="9"/>
                    <a:pt x="420" y="0"/>
                    <a:pt x="382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58"/>
            <p:cNvSpPr/>
            <p:nvPr/>
          </p:nvSpPr>
          <p:spPr>
            <a:xfrm>
              <a:off x="2899750" y="3171500"/>
              <a:ext cx="20025" cy="19575"/>
            </a:xfrm>
            <a:custGeom>
              <a:avLst/>
              <a:gdLst/>
              <a:ahLst/>
              <a:cxnLst/>
              <a:rect l="l" t="t" r="r" b="b"/>
              <a:pathLst>
                <a:path w="801" h="783" extrusionOk="0">
                  <a:moveTo>
                    <a:pt x="343" y="1"/>
                  </a:moveTo>
                  <a:cubicBezTo>
                    <a:pt x="177" y="1"/>
                    <a:pt x="34" y="146"/>
                    <a:pt x="34" y="316"/>
                  </a:cubicBezTo>
                  <a:cubicBezTo>
                    <a:pt x="0" y="516"/>
                    <a:pt x="34" y="750"/>
                    <a:pt x="334" y="783"/>
                  </a:cubicBezTo>
                  <a:cubicBezTo>
                    <a:pt x="434" y="783"/>
                    <a:pt x="534" y="716"/>
                    <a:pt x="601" y="649"/>
                  </a:cubicBezTo>
                  <a:cubicBezTo>
                    <a:pt x="801" y="449"/>
                    <a:pt x="734" y="116"/>
                    <a:pt x="434" y="16"/>
                  </a:cubicBezTo>
                  <a:cubicBezTo>
                    <a:pt x="403" y="5"/>
                    <a:pt x="373" y="1"/>
                    <a:pt x="343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58"/>
            <p:cNvSpPr/>
            <p:nvPr/>
          </p:nvSpPr>
          <p:spPr>
            <a:xfrm>
              <a:off x="2996475" y="3253225"/>
              <a:ext cx="20050" cy="18750"/>
            </a:xfrm>
            <a:custGeom>
              <a:avLst/>
              <a:gdLst/>
              <a:ahLst/>
              <a:cxnLst/>
              <a:rect l="l" t="t" r="r" b="b"/>
              <a:pathLst>
                <a:path w="802" h="750" extrusionOk="0">
                  <a:moveTo>
                    <a:pt x="332" y="1"/>
                  </a:moveTo>
                  <a:cubicBezTo>
                    <a:pt x="153" y="1"/>
                    <a:pt x="29" y="146"/>
                    <a:pt x="1" y="316"/>
                  </a:cubicBezTo>
                  <a:cubicBezTo>
                    <a:pt x="1" y="516"/>
                    <a:pt x="1" y="750"/>
                    <a:pt x="301" y="750"/>
                  </a:cubicBezTo>
                  <a:cubicBezTo>
                    <a:pt x="401" y="750"/>
                    <a:pt x="501" y="716"/>
                    <a:pt x="568" y="649"/>
                  </a:cubicBezTo>
                  <a:cubicBezTo>
                    <a:pt x="801" y="449"/>
                    <a:pt x="701" y="82"/>
                    <a:pt x="434" y="16"/>
                  </a:cubicBezTo>
                  <a:cubicBezTo>
                    <a:pt x="399" y="5"/>
                    <a:pt x="364" y="1"/>
                    <a:pt x="332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58"/>
            <p:cNvSpPr/>
            <p:nvPr/>
          </p:nvSpPr>
          <p:spPr>
            <a:xfrm>
              <a:off x="2859725" y="3191525"/>
              <a:ext cx="19200" cy="19575"/>
            </a:xfrm>
            <a:custGeom>
              <a:avLst/>
              <a:gdLst/>
              <a:ahLst/>
              <a:cxnLst/>
              <a:rect l="l" t="t" r="r" b="b"/>
              <a:pathLst>
                <a:path w="768" h="783" extrusionOk="0">
                  <a:moveTo>
                    <a:pt x="331" y="0"/>
                  </a:moveTo>
                  <a:cubicBezTo>
                    <a:pt x="152" y="0"/>
                    <a:pt x="28" y="146"/>
                    <a:pt x="0" y="315"/>
                  </a:cubicBezTo>
                  <a:cubicBezTo>
                    <a:pt x="0" y="516"/>
                    <a:pt x="0" y="749"/>
                    <a:pt x="300" y="782"/>
                  </a:cubicBezTo>
                  <a:cubicBezTo>
                    <a:pt x="400" y="782"/>
                    <a:pt x="500" y="749"/>
                    <a:pt x="567" y="649"/>
                  </a:cubicBezTo>
                  <a:cubicBezTo>
                    <a:pt x="767" y="449"/>
                    <a:pt x="701" y="115"/>
                    <a:pt x="434" y="15"/>
                  </a:cubicBezTo>
                  <a:cubicBezTo>
                    <a:pt x="398" y="5"/>
                    <a:pt x="364" y="0"/>
                    <a:pt x="331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58"/>
            <p:cNvSpPr/>
            <p:nvPr/>
          </p:nvSpPr>
          <p:spPr>
            <a:xfrm>
              <a:off x="2914750" y="3214100"/>
              <a:ext cx="22550" cy="17925"/>
            </a:xfrm>
            <a:custGeom>
              <a:avLst/>
              <a:gdLst/>
              <a:ahLst/>
              <a:cxnLst/>
              <a:rect l="l" t="t" r="r" b="b"/>
              <a:pathLst>
                <a:path w="902" h="717" extrusionOk="0">
                  <a:moveTo>
                    <a:pt x="386" y="0"/>
                  </a:moveTo>
                  <a:cubicBezTo>
                    <a:pt x="199" y="0"/>
                    <a:pt x="21" y="105"/>
                    <a:pt x="1" y="313"/>
                  </a:cubicBezTo>
                  <a:cubicBezTo>
                    <a:pt x="34" y="413"/>
                    <a:pt x="67" y="580"/>
                    <a:pt x="201" y="680"/>
                  </a:cubicBezTo>
                  <a:cubicBezTo>
                    <a:pt x="252" y="706"/>
                    <a:pt x="308" y="716"/>
                    <a:pt x="365" y="716"/>
                  </a:cubicBezTo>
                  <a:cubicBezTo>
                    <a:pt x="457" y="716"/>
                    <a:pt x="552" y="688"/>
                    <a:pt x="634" y="647"/>
                  </a:cubicBezTo>
                  <a:cubicBezTo>
                    <a:pt x="701" y="480"/>
                    <a:pt x="901" y="280"/>
                    <a:pt x="701" y="113"/>
                  </a:cubicBezTo>
                  <a:cubicBezTo>
                    <a:pt x="614" y="38"/>
                    <a:pt x="498" y="0"/>
                    <a:pt x="386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58"/>
            <p:cNvSpPr/>
            <p:nvPr/>
          </p:nvSpPr>
          <p:spPr>
            <a:xfrm>
              <a:off x="2930600" y="3233675"/>
              <a:ext cx="23375" cy="17450"/>
            </a:xfrm>
            <a:custGeom>
              <a:avLst/>
              <a:gdLst/>
              <a:ahLst/>
              <a:cxnLst/>
              <a:rect l="l" t="t" r="r" b="b"/>
              <a:pathLst>
                <a:path w="935" h="698" extrusionOk="0">
                  <a:moveTo>
                    <a:pt x="388" y="1"/>
                  </a:moveTo>
                  <a:cubicBezTo>
                    <a:pt x="332" y="1"/>
                    <a:pt x="279" y="21"/>
                    <a:pt x="234" y="97"/>
                  </a:cubicBezTo>
                  <a:cubicBezTo>
                    <a:pt x="100" y="264"/>
                    <a:pt x="0" y="464"/>
                    <a:pt x="201" y="598"/>
                  </a:cubicBezTo>
                  <a:cubicBezTo>
                    <a:pt x="267" y="664"/>
                    <a:pt x="351" y="698"/>
                    <a:pt x="434" y="698"/>
                  </a:cubicBezTo>
                  <a:cubicBezTo>
                    <a:pt x="517" y="698"/>
                    <a:pt x="601" y="664"/>
                    <a:pt x="668" y="598"/>
                  </a:cubicBezTo>
                  <a:cubicBezTo>
                    <a:pt x="934" y="464"/>
                    <a:pt x="868" y="97"/>
                    <a:pt x="601" y="30"/>
                  </a:cubicBezTo>
                  <a:cubicBezTo>
                    <a:pt x="528" y="30"/>
                    <a:pt x="455" y="1"/>
                    <a:pt x="388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58"/>
            <p:cNvSpPr/>
            <p:nvPr/>
          </p:nvSpPr>
          <p:spPr>
            <a:xfrm>
              <a:off x="2941450" y="3201075"/>
              <a:ext cx="22525" cy="17425"/>
            </a:xfrm>
            <a:custGeom>
              <a:avLst/>
              <a:gdLst/>
              <a:ahLst/>
              <a:cxnLst/>
              <a:rect l="l" t="t" r="r" b="b"/>
              <a:pathLst>
                <a:path w="901" h="697" extrusionOk="0">
                  <a:moveTo>
                    <a:pt x="367" y="0"/>
                  </a:moveTo>
                  <a:cubicBezTo>
                    <a:pt x="167" y="100"/>
                    <a:pt x="0" y="434"/>
                    <a:pt x="234" y="567"/>
                  </a:cubicBezTo>
                  <a:cubicBezTo>
                    <a:pt x="304" y="655"/>
                    <a:pt x="402" y="697"/>
                    <a:pt x="499" y="697"/>
                  </a:cubicBezTo>
                  <a:cubicBezTo>
                    <a:pt x="586" y="697"/>
                    <a:pt x="671" y="664"/>
                    <a:pt x="734" y="601"/>
                  </a:cubicBezTo>
                  <a:cubicBezTo>
                    <a:pt x="834" y="501"/>
                    <a:pt x="901" y="367"/>
                    <a:pt x="867" y="200"/>
                  </a:cubicBezTo>
                  <a:cubicBezTo>
                    <a:pt x="801" y="0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58"/>
            <p:cNvSpPr/>
            <p:nvPr/>
          </p:nvSpPr>
          <p:spPr>
            <a:xfrm>
              <a:off x="3034850" y="3356175"/>
              <a:ext cx="22525" cy="17650"/>
            </a:xfrm>
            <a:custGeom>
              <a:avLst/>
              <a:gdLst/>
              <a:ahLst/>
              <a:cxnLst/>
              <a:rect l="l" t="t" r="r" b="b"/>
              <a:pathLst>
                <a:path w="901" h="706" extrusionOk="0">
                  <a:moveTo>
                    <a:pt x="367" y="1"/>
                  </a:moveTo>
                  <a:cubicBezTo>
                    <a:pt x="167" y="134"/>
                    <a:pt x="0" y="434"/>
                    <a:pt x="234" y="601"/>
                  </a:cubicBezTo>
                  <a:cubicBezTo>
                    <a:pt x="305" y="673"/>
                    <a:pt x="396" y="706"/>
                    <a:pt x="490" y="706"/>
                  </a:cubicBezTo>
                  <a:cubicBezTo>
                    <a:pt x="572" y="706"/>
                    <a:pt x="656" y="681"/>
                    <a:pt x="734" y="634"/>
                  </a:cubicBezTo>
                  <a:cubicBezTo>
                    <a:pt x="834" y="534"/>
                    <a:pt x="901" y="368"/>
                    <a:pt x="834" y="201"/>
                  </a:cubicBezTo>
                  <a:cubicBezTo>
                    <a:pt x="767" y="1"/>
                    <a:pt x="534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58"/>
            <p:cNvSpPr/>
            <p:nvPr/>
          </p:nvSpPr>
          <p:spPr>
            <a:xfrm>
              <a:off x="2952050" y="3254700"/>
              <a:ext cx="21925" cy="17325"/>
            </a:xfrm>
            <a:custGeom>
              <a:avLst/>
              <a:gdLst/>
              <a:ahLst/>
              <a:cxnLst/>
              <a:rect l="l" t="t" r="r" b="b"/>
              <a:pathLst>
                <a:path w="877" h="693" extrusionOk="0">
                  <a:moveTo>
                    <a:pt x="433" y="1"/>
                  </a:moveTo>
                  <a:cubicBezTo>
                    <a:pt x="271" y="1"/>
                    <a:pt x="113" y="77"/>
                    <a:pt x="76" y="224"/>
                  </a:cubicBezTo>
                  <a:cubicBezTo>
                    <a:pt x="0" y="477"/>
                    <a:pt x="195" y="693"/>
                    <a:pt x="410" y="693"/>
                  </a:cubicBezTo>
                  <a:cubicBezTo>
                    <a:pt x="477" y="693"/>
                    <a:pt x="546" y="672"/>
                    <a:pt x="610" y="624"/>
                  </a:cubicBezTo>
                  <a:cubicBezTo>
                    <a:pt x="643" y="590"/>
                    <a:pt x="677" y="590"/>
                    <a:pt x="677" y="590"/>
                  </a:cubicBezTo>
                  <a:cubicBezTo>
                    <a:pt x="844" y="490"/>
                    <a:pt x="877" y="290"/>
                    <a:pt x="777" y="157"/>
                  </a:cubicBezTo>
                  <a:cubicBezTo>
                    <a:pt x="702" y="52"/>
                    <a:pt x="566" y="1"/>
                    <a:pt x="433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58"/>
            <p:cNvSpPr/>
            <p:nvPr/>
          </p:nvSpPr>
          <p:spPr>
            <a:xfrm>
              <a:off x="3043775" y="3389050"/>
              <a:ext cx="21950" cy="17250"/>
            </a:xfrm>
            <a:custGeom>
              <a:avLst/>
              <a:gdLst/>
              <a:ahLst/>
              <a:cxnLst/>
              <a:rect l="l" t="t" r="r" b="b"/>
              <a:pathLst>
                <a:path w="878" h="690" extrusionOk="0">
                  <a:moveTo>
                    <a:pt x="445" y="0"/>
                  </a:moveTo>
                  <a:cubicBezTo>
                    <a:pt x="278" y="0"/>
                    <a:pt x="114" y="85"/>
                    <a:pt x="77" y="253"/>
                  </a:cubicBezTo>
                  <a:cubicBezTo>
                    <a:pt x="1" y="481"/>
                    <a:pt x="194" y="690"/>
                    <a:pt x="408" y="690"/>
                  </a:cubicBezTo>
                  <a:cubicBezTo>
                    <a:pt x="476" y="690"/>
                    <a:pt x="546" y="669"/>
                    <a:pt x="610" y="620"/>
                  </a:cubicBezTo>
                  <a:cubicBezTo>
                    <a:pt x="644" y="620"/>
                    <a:pt x="677" y="620"/>
                    <a:pt x="677" y="587"/>
                  </a:cubicBezTo>
                  <a:cubicBezTo>
                    <a:pt x="844" y="487"/>
                    <a:pt x="877" y="287"/>
                    <a:pt x="777" y="153"/>
                  </a:cubicBezTo>
                  <a:cubicBezTo>
                    <a:pt x="704" y="51"/>
                    <a:pt x="574" y="0"/>
                    <a:pt x="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58"/>
            <p:cNvSpPr/>
            <p:nvPr/>
          </p:nvSpPr>
          <p:spPr>
            <a:xfrm>
              <a:off x="2995625" y="3301475"/>
              <a:ext cx="21725" cy="17275"/>
            </a:xfrm>
            <a:custGeom>
              <a:avLst/>
              <a:gdLst/>
              <a:ahLst/>
              <a:cxnLst/>
              <a:rect l="l" t="t" r="r" b="b"/>
              <a:pathLst>
                <a:path w="869" h="691" extrusionOk="0">
                  <a:moveTo>
                    <a:pt x="452" y="1"/>
                  </a:moveTo>
                  <a:cubicBezTo>
                    <a:pt x="287" y="1"/>
                    <a:pt x="120" y="85"/>
                    <a:pt x="101" y="254"/>
                  </a:cubicBezTo>
                  <a:cubicBezTo>
                    <a:pt x="0" y="482"/>
                    <a:pt x="206" y="690"/>
                    <a:pt x="428" y="690"/>
                  </a:cubicBezTo>
                  <a:cubicBezTo>
                    <a:pt x="498" y="690"/>
                    <a:pt x="571" y="669"/>
                    <a:pt x="635" y="621"/>
                  </a:cubicBezTo>
                  <a:cubicBezTo>
                    <a:pt x="635" y="621"/>
                    <a:pt x="668" y="621"/>
                    <a:pt x="702" y="587"/>
                  </a:cubicBezTo>
                  <a:cubicBezTo>
                    <a:pt x="835" y="487"/>
                    <a:pt x="869" y="287"/>
                    <a:pt x="768" y="154"/>
                  </a:cubicBezTo>
                  <a:cubicBezTo>
                    <a:pt x="710" y="52"/>
                    <a:pt x="581" y="1"/>
                    <a:pt x="452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58"/>
            <p:cNvSpPr/>
            <p:nvPr/>
          </p:nvSpPr>
          <p:spPr>
            <a:xfrm>
              <a:off x="3048100" y="3297300"/>
              <a:ext cx="21800" cy="18000"/>
            </a:xfrm>
            <a:custGeom>
              <a:avLst/>
              <a:gdLst/>
              <a:ahLst/>
              <a:cxnLst/>
              <a:rect l="l" t="t" r="r" b="b"/>
              <a:pathLst>
                <a:path w="872" h="720" extrusionOk="0">
                  <a:moveTo>
                    <a:pt x="441" y="1"/>
                  </a:moveTo>
                  <a:cubicBezTo>
                    <a:pt x="279" y="1"/>
                    <a:pt x="123" y="85"/>
                    <a:pt x="104" y="254"/>
                  </a:cubicBezTo>
                  <a:cubicBezTo>
                    <a:pt x="0" y="487"/>
                    <a:pt x="197" y="719"/>
                    <a:pt x="431" y="719"/>
                  </a:cubicBezTo>
                  <a:cubicBezTo>
                    <a:pt x="499" y="719"/>
                    <a:pt x="570" y="700"/>
                    <a:pt x="638" y="654"/>
                  </a:cubicBezTo>
                  <a:cubicBezTo>
                    <a:pt x="638" y="621"/>
                    <a:pt x="671" y="621"/>
                    <a:pt x="704" y="621"/>
                  </a:cubicBezTo>
                  <a:cubicBezTo>
                    <a:pt x="838" y="521"/>
                    <a:pt x="871" y="287"/>
                    <a:pt x="771" y="154"/>
                  </a:cubicBezTo>
                  <a:cubicBezTo>
                    <a:pt x="698" y="52"/>
                    <a:pt x="568" y="1"/>
                    <a:pt x="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58"/>
            <p:cNvSpPr/>
            <p:nvPr/>
          </p:nvSpPr>
          <p:spPr>
            <a:xfrm>
              <a:off x="2617050" y="3480425"/>
              <a:ext cx="62250" cy="28200"/>
            </a:xfrm>
            <a:custGeom>
              <a:avLst/>
              <a:gdLst/>
              <a:ahLst/>
              <a:cxnLst/>
              <a:rect l="l" t="t" r="r" b="b"/>
              <a:pathLst>
                <a:path w="2490" h="1128" extrusionOk="0">
                  <a:moveTo>
                    <a:pt x="1935" y="1"/>
                  </a:moveTo>
                  <a:cubicBezTo>
                    <a:pt x="1735" y="68"/>
                    <a:pt x="1601" y="268"/>
                    <a:pt x="1668" y="468"/>
                  </a:cubicBezTo>
                  <a:lnTo>
                    <a:pt x="1668" y="501"/>
                  </a:lnTo>
                  <a:cubicBezTo>
                    <a:pt x="1701" y="568"/>
                    <a:pt x="1768" y="635"/>
                    <a:pt x="1868" y="701"/>
                  </a:cubicBezTo>
                  <a:cubicBezTo>
                    <a:pt x="1905" y="705"/>
                    <a:pt x="1943" y="708"/>
                    <a:pt x="1980" y="708"/>
                  </a:cubicBezTo>
                  <a:cubicBezTo>
                    <a:pt x="2244" y="708"/>
                    <a:pt x="2490" y="602"/>
                    <a:pt x="2402" y="368"/>
                  </a:cubicBezTo>
                  <a:cubicBezTo>
                    <a:pt x="2302" y="168"/>
                    <a:pt x="2135" y="34"/>
                    <a:pt x="1935" y="1"/>
                  </a:cubicBezTo>
                  <a:close/>
                  <a:moveTo>
                    <a:pt x="396" y="429"/>
                  </a:moveTo>
                  <a:cubicBezTo>
                    <a:pt x="375" y="429"/>
                    <a:pt x="354" y="431"/>
                    <a:pt x="334" y="434"/>
                  </a:cubicBezTo>
                  <a:cubicBezTo>
                    <a:pt x="134" y="501"/>
                    <a:pt x="0" y="701"/>
                    <a:pt x="100" y="901"/>
                  </a:cubicBezTo>
                  <a:cubicBezTo>
                    <a:pt x="100" y="1002"/>
                    <a:pt x="167" y="1068"/>
                    <a:pt x="267" y="1102"/>
                  </a:cubicBezTo>
                  <a:cubicBezTo>
                    <a:pt x="315" y="1120"/>
                    <a:pt x="365" y="1128"/>
                    <a:pt x="414" y="1128"/>
                  </a:cubicBezTo>
                  <a:cubicBezTo>
                    <a:pt x="642" y="1128"/>
                    <a:pt x="861" y="954"/>
                    <a:pt x="834" y="735"/>
                  </a:cubicBezTo>
                  <a:cubicBezTo>
                    <a:pt x="774" y="555"/>
                    <a:pt x="580" y="429"/>
                    <a:pt x="396" y="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58"/>
            <p:cNvSpPr/>
            <p:nvPr/>
          </p:nvSpPr>
          <p:spPr>
            <a:xfrm>
              <a:off x="2652075" y="3549700"/>
              <a:ext cx="50050" cy="49200"/>
            </a:xfrm>
            <a:custGeom>
              <a:avLst/>
              <a:gdLst/>
              <a:ahLst/>
              <a:cxnLst/>
              <a:rect l="l" t="t" r="r" b="b"/>
              <a:pathLst>
                <a:path w="2002" h="1968" extrusionOk="0">
                  <a:moveTo>
                    <a:pt x="353" y="0"/>
                  </a:moveTo>
                  <a:cubicBezTo>
                    <a:pt x="283" y="0"/>
                    <a:pt x="217" y="28"/>
                    <a:pt x="167" y="99"/>
                  </a:cubicBezTo>
                  <a:cubicBezTo>
                    <a:pt x="100" y="165"/>
                    <a:pt x="67" y="265"/>
                    <a:pt x="67" y="399"/>
                  </a:cubicBezTo>
                  <a:lnTo>
                    <a:pt x="0" y="399"/>
                  </a:lnTo>
                  <a:cubicBezTo>
                    <a:pt x="0" y="670"/>
                    <a:pt x="220" y="743"/>
                    <a:pt x="463" y="743"/>
                  </a:cubicBezTo>
                  <a:cubicBezTo>
                    <a:pt x="520" y="743"/>
                    <a:pt x="577" y="739"/>
                    <a:pt x="634" y="732"/>
                  </a:cubicBezTo>
                  <a:cubicBezTo>
                    <a:pt x="834" y="666"/>
                    <a:pt x="867" y="432"/>
                    <a:pt x="767" y="265"/>
                  </a:cubicBezTo>
                  <a:cubicBezTo>
                    <a:pt x="697" y="149"/>
                    <a:pt x="514" y="0"/>
                    <a:pt x="353" y="0"/>
                  </a:cubicBezTo>
                  <a:close/>
                  <a:moveTo>
                    <a:pt x="1504" y="1186"/>
                  </a:moveTo>
                  <a:cubicBezTo>
                    <a:pt x="1448" y="1186"/>
                    <a:pt x="1394" y="1207"/>
                    <a:pt x="1334" y="1266"/>
                  </a:cubicBezTo>
                  <a:cubicBezTo>
                    <a:pt x="1268" y="1366"/>
                    <a:pt x="1234" y="1466"/>
                    <a:pt x="1234" y="1566"/>
                  </a:cubicBezTo>
                  <a:cubicBezTo>
                    <a:pt x="1211" y="1800"/>
                    <a:pt x="1400" y="1968"/>
                    <a:pt x="1607" y="1968"/>
                  </a:cubicBezTo>
                  <a:cubicBezTo>
                    <a:pt x="1696" y="1968"/>
                    <a:pt x="1788" y="1937"/>
                    <a:pt x="1868" y="1866"/>
                  </a:cubicBezTo>
                  <a:cubicBezTo>
                    <a:pt x="2002" y="1700"/>
                    <a:pt x="2002" y="1433"/>
                    <a:pt x="1835" y="1299"/>
                  </a:cubicBezTo>
                  <a:cubicBezTo>
                    <a:pt x="1706" y="1256"/>
                    <a:pt x="1604" y="1186"/>
                    <a:pt x="1504" y="11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58"/>
            <p:cNvSpPr/>
            <p:nvPr/>
          </p:nvSpPr>
          <p:spPr>
            <a:xfrm>
              <a:off x="2629550" y="3499625"/>
              <a:ext cx="57575" cy="39050"/>
            </a:xfrm>
            <a:custGeom>
              <a:avLst/>
              <a:gdLst/>
              <a:ahLst/>
              <a:cxnLst/>
              <a:rect l="l" t="t" r="r" b="b"/>
              <a:pathLst>
                <a:path w="2303" h="1562" extrusionOk="0">
                  <a:moveTo>
                    <a:pt x="1835" y="0"/>
                  </a:moveTo>
                  <a:cubicBezTo>
                    <a:pt x="1535" y="0"/>
                    <a:pt x="1401" y="334"/>
                    <a:pt x="1602" y="534"/>
                  </a:cubicBezTo>
                  <a:cubicBezTo>
                    <a:pt x="1635" y="567"/>
                    <a:pt x="1635" y="667"/>
                    <a:pt x="1668" y="701"/>
                  </a:cubicBezTo>
                  <a:cubicBezTo>
                    <a:pt x="1754" y="743"/>
                    <a:pt x="1839" y="800"/>
                    <a:pt x="1925" y="800"/>
                  </a:cubicBezTo>
                  <a:cubicBezTo>
                    <a:pt x="1973" y="800"/>
                    <a:pt x="2021" y="782"/>
                    <a:pt x="2069" y="734"/>
                  </a:cubicBezTo>
                  <a:cubicBezTo>
                    <a:pt x="2302" y="500"/>
                    <a:pt x="2235" y="0"/>
                    <a:pt x="1835" y="0"/>
                  </a:cubicBezTo>
                  <a:close/>
                  <a:moveTo>
                    <a:pt x="450" y="766"/>
                  </a:moveTo>
                  <a:cubicBezTo>
                    <a:pt x="339" y="766"/>
                    <a:pt x="226" y="809"/>
                    <a:pt x="134" y="901"/>
                  </a:cubicBezTo>
                  <a:cubicBezTo>
                    <a:pt x="101" y="1034"/>
                    <a:pt x="0" y="1168"/>
                    <a:pt x="134" y="1301"/>
                  </a:cubicBezTo>
                  <a:cubicBezTo>
                    <a:pt x="167" y="1368"/>
                    <a:pt x="167" y="1434"/>
                    <a:pt x="234" y="1501"/>
                  </a:cubicBezTo>
                  <a:cubicBezTo>
                    <a:pt x="294" y="1543"/>
                    <a:pt x="354" y="1561"/>
                    <a:pt x="411" y="1561"/>
                  </a:cubicBezTo>
                  <a:cubicBezTo>
                    <a:pt x="673" y="1561"/>
                    <a:pt x="883" y="1180"/>
                    <a:pt x="801" y="934"/>
                  </a:cubicBezTo>
                  <a:cubicBezTo>
                    <a:pt x="711" y="826"/>
                    <a:pt x="581" y="766"/>
                    <a:pt x="450" y="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58"/>
            <p:cNvSpPr/>
            <p:nvPr/>
          </p:nvSpPr>
          <p:spPr>
            <a:xfrm>
              <a:off x="2875550" y="3605525"/>
              <a:ext cx="56750" cy="38525"/>
            </a:xfrm>
            <a:custGeom>
              <a:avLst/>
              <a:gdLst/>
              <a:ahLst/>
              <a:cxnLst/>
              <a:rect l="l" t="t" r="r" b="b"/>
              <a:pathLst>
                <a:path w="2270" h="1541" extrusionOk="0">
                  <a:moveTo>
                    <a:pt x="1802" y="0"/>
                  </a:moveTo>
                  <a:cubicBezTo>
                    <a:pt x="1535" y="0"/>
                    <a:pt x="1402" y="301"/>
                    <a:pt x="1569" y="501"/>
                  </a:cubicBezTo>
                  <a:cubicBezTo>
                    <a:pt x="1602" y="567"/>
                    <a:pt x="1535" y="668"/>
                    <a:pt x="1635" y="701"/>
                  </a:cubicBezTo>
                  <a:cubicBezTo>
                    <a:pt x="1721" y="744"/>
                    <a:pt x="1820" y="800"/>
                    <a:pt x="1915" y="800"/>
                  </a:cubicBezTo>
                  <a:cubicBezTo>
                    <a:pt x="1969" y="800"/>
                    <a:pt x="2021" y="782"/>
                    <a:pt x="2069" y="734"/>
                  </a:cubicBezTo>
                  <a:cubicBezTo>
                    <a:pt x="2269" y="501"/>
                    <a:pt x="2236" y="0"/>
                    <a:pt x="1802" y="0"/>
                  </a:cubicBezTo>
                  <a:close/>
                  <a:moveTo>
                    <a:pt x="447" y="750"/>
                  </a:moveTo>
                  <a:cubicBezTo>
                    <a:pt x="339" y="750"/>
                    <a:pt x="226" y="791"/>
                    <a:pt x="134" y="868"/>
                  </a:cubicBezTo>
                  <a:cubicBezTo>
                    <a:pt x="101" y="1001"/>
                    <a:pt x="1" y="1168"/>
                    <a:pt x="134" y="1301"/>
                  </a:cubicBezTo>
                  <a:cubicBezTo>
                    <a:pt x="134" y="1335"/>
                    <a:pt x="134" y="1435"/>
                    <a:pt x="201" y="1468"/>
                  </a:cubicBezTo>
                  <a:cubicBezTo>
                    <a:pt x="265" y="1519"/>
                    <a:pt x="328" y="1541"/>
                    <a:pt x="389" y="1541"/>
                  </a:cubicBezTo>
                  <a:cubicBezTo>
                    <a:pt x="646" y="1541"/>
                    <a:pt x="849" y="1150"/>
                    <a:pt x="768" y="934"/>
                  </a:cubicBezTo>
                  <a:cubicBezTo>
                    <a:pt x="696" y="808"/>
                    <a:pt x="574" y="750"/>
                    <a:pt x="447" y="7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58"/>
            <p:cNvSpPr/>
            <p:nvPr/>
          </p:nvSpPr>
          <p:spPr>
            <a:xfrm>
              <a:off x="2680425" y="3524625"/>
              <a:ext cx="21700" cy="18175"/>
            </a:xfrm>
            <a:custGeom>
              <a:avLst/>
              <a:gdLst/>
              <a:ahLst/>
              <a:cxnLst/>
              <a:rect l="l" t="t" r="r" b="b"/>
              <a:pathLst>
                <a:path w="868" h="727" extrusionOk="0">
                  <a:moveTo>
                    <a:pt x="367" y="1"/>
                  </a:moveTo>
                  <a:cubicBezTo>
                    <a:pt x="34" y="1"/>
                    <a:pt x="0" y="434"/>
                    <a:pt x="167" y="635"/>
                  </a:cubicBezTo>
                  <a:cubicBezTo>
                    <a:pt x="200" y="635"/>
                    <a:pt x="234" y="668"/>
                    <a:pt x="234" y="668"/>
                  </a:cubicBezTo>
                  <a:cubicBezTo>
                    <a:pt x="286" y="707"/>
                    <a:pt x="349" y="726"/>
                    <a:pt x="413" y="726"/>
                  </a:cubicBezTo>
                  <a:cubicBezTo>
                    <a:pt x="509" y="726"/>
                    <a:pt x="607" y="682"/>
                    <a:pt x="667" y="601"/>
                  </a:cubicBezTo>
                  <a:cubicBezTo>
                    <a:pt x="868" y="368"/>
                    <a:pt x="701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58"/>
            <p:cNvSpPr/>
            <p:nvPr/>
          </p:nvSpPr>
          <p:spPr>
            <a:xfrm>
              <a:off x="2701275" y="3545325"/>
              <a:ext cx="23250" cy="19000"/>
            </a:xfrm>
            <a:custGeom>
              <a:avLst/>
              <a:gdLst/>
              <a:ahLst/>
              <a:cxnLst/>
              <a:rect l="l" t="t" r="r" b="b"/>
              <a:pathLst>
                <a:path w="930" h="760" extrusionOk="0">
                  <a:moveTo>
                    <a:pt x="383" y="1"/>
                  </a:moveTo>
                  <a:cubicBezTo>
                    <a:pt x="288" y="1"/>
                    <a:pt x="196" y="42"/>
                    <a:pt x="134" y="140"/>
                  </a:cubicBezTo>
                  <a:cubicBezTo>
                    <a:pt x="0" y="340"/>
                    <a:pt x="67" y="540"/>
                    <a:pt x="234" y="674"/>
                  </a:cubicBezTo>
                  <a:cubicBezTo>
                    <a:pt x="296" y="736"/>
                    <a:pt x="358" y="759"/>
                    <a:pt x="417" y="759"/>
                  </a:cubicBezTo>
                  <a:cubicBezTo>
                    <a:pt x="548" y="759"/>
                    <a:pt x="665" y="643"/>
                    <a:pt x="734" y="574"/>
                  </a:cubicBezTo>
                  <a:cubicBezTo>
                    <a:pt x="929" y="305"/>
                    <a:pt x="642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58"/>
            <p:cNvSpPr/>
            <p:nvPr/>
          </p:nvSpPr>
          <p:spPr>
            <a:xfrm>
              <a:off x="2735450" y="3563575"/>
              <a:ext cx="19000" cy="18725"/>
            </a:xfrm>
            <a:custGeom>
              <a:avLst/>
              <a:gdLst/>
              <a:ahLst/>
              <a:cxnLst/>
              <a:rect l="l" t="t" r="r" b="b"/>
              <a:pathLst>
                <a:path w="760" h="749" extrusionOk="0">
                  <a:moveTo>
                    <a:pt x="303" y="0"/>
                  </a:moveTo>
                  <a:cubicBezTo>
                    <a:pt x="183" y="0"/>
                    <a:pt x="81" y="72"/>
                    <a:pt x="68" y="244"/>
                  </a:cubicBezTo>
                  <a:cubicBezTo>
                    <a:pt x="1" y="411"/>
                    <a:pt x="34" y="578"/>
                    <a:pt x="168" y="711"/>
                  </a:cubicBezTo>
                  <a:cubicBezTo>
                    <a:pt x="243" y="736"/>
                    <a:pt x="318" y="749"/>
                    <a:pt x="388" y="749"/>
                  </a:cubicBezTo>
                  <a:cubicBezTo>
                    <a:pt x="597" y="749"/>
                    <a:pt x="760" y="636"/>
                    <a:pt x="735" y="411"/>
                  </a:cubicBezTo>
                  <a:cubicBezTo>
                    <a:pt x="715" y="169"/>
                    <a:pt x="487" y="0"/>
                    <a:pt x="3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58"/>
            <p:cNvSpPr/>
            <p:nvPr/>
          </p:nvSpPr>
          <p:spPr>
            <a:xfrm>
              <a:off x="2758800" y="3571325"/>
              <a:ext cx="18250" cy="19400"/>
            </a:xfrm>
            <a:custGeom>
              <a:avLst/>
              <a:gdLst/>
              <a:ahLst/>
              <a:cxnLst/>
              <a:rect l="l" t="t" r="r" b="b"/>
              <a:pathLst>
                <a:path w="730" h="776" extrusionOk="0">
                  <a:moveTo>
                    <a:pt x="334" y="1"/>
                  </a:moveTo>
                  <a:lnTo>
                    <a:pt x="401" y="34"/>
                  </a:lnTo>
                  <a:cubicBezTo>
                    <a:pt x="201" y="67"/>
                    <a:pt x="1" y="201"/>
                    <a:pt x="34" y="368"/>
                  </a:cubicBezTo>
                  <a:cubicBezTo>
                    <a:pt x="34" y="501"/>
                    <a:pt x="101" y="635"/>
                    <a:pt x="201" y="701"/>
                  </a:cubicBezTo>
                  <a:cubicBezTo>
                    <a:pt x="225" y="725"/>
                    <a:pt x="265" y="748"/>
                    <a:pt x="310" y="748"/>
                  </a:cubicBezTo>
                  <a:cubicBezTo>
                    <a:pt x="329" y="748"/>
                    <a:pt x="348" y="744"/>
                    <a:pt x="368" y="735"/>
                  </a:cubicBezTo>
                  <a:lnTo>
                    <a:pt x="368" y="768"/>
                  </a:lnTo>
                  <a:cubicBezTo>
                    <a:pt x="390" y="773"/>
                    <a:pt x="412" y="775"/>
                    <a:pt x="432" y="775"/>
                  </a:cubicBezTo>
                  <a:cubicBezTo>
                    <a:pt x="677" y="775"/>
                    <a:pt x="730" y="422"/>
                    <a:pt x="668" y="268"/>
                  </a:cubicBezTo>
                  <a:cubicBezTo>
                    <a:pt x="601" y="101"/>
                    <a:pt x="468" y="68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58"/>
            <p:cNvSpPr/>
            <p:nvPr/>
          </p:nvSpPr>
          <p:spPr>
            <a:xfrm>
              <a:off x="2740450" y="3601125"/>
              <a:ext cx="20675" cy="19475"/>
            </a:xfrm>
            <a:custGeom>
              <a:avLst/>
              <a:gdLst/>
              <a:ahLst/>
              <a:cxnLst/>
              <a:rect l="l" t="t" r="r" b="b"/>
              <a:pathLst>
                <a:path w="827" h="779" extrusionOk="0">
                  <a:moveTo>
                    <a:pt x="367" y="1"/>
                  </a:moveTo>
                  <a:cubicBezTo>
                    <a:pt x="188" y="1"/>
                    <a:pt x="12" y="150"/>
                    <a:pt x="34" y="377"/>
                  </a:cubicBezTo>
                  <a:cubicBezTo>
                    <a:pt x="1" y="510"/>
                    <a:pt x="68" y="643"/>
                    <a:pt x="168" y="710"/>
                  </a:cubicBezTo>
                  <a:cubicBezTo>
                    <a:pt x="234" y="710"/>
                    <a:pt x="301" y="743"/>
                    <a:pt x="368" y="743"/>
                  </a:cubicBezTo>
                  <a:lnTo>
                    <a:pt x="368" y="777"/>
                  </a:lnTo>
                  <a:cubicBezTo>
                    <a:pt x="380" y="778"/>
                    <a:pt x="392" y="779"/>
                    <a:pt x="404" y="779"/>
                  </a:cubicBezTo>
                  <a:cubicBezTo>
                    <a:pt x="711" y="779"/>
                    <a:pt x="826" y="367"/>
                    <a:pt x="601" y="110"/>
                  </a:cubicBezTo>
                  <a:cubicBezTo>
                    <a:pt x="537" y="35"/>
                    <a:pt x="452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58"/>
            <p:cNvSpPr/>
            <p:nvPr/>
          </p:nvSpPr>
          <p:spPr>
            <a:xfrm>
              <a:off x="2607875" y="3456150"/>
              <a:ext cx="60375" cy="18075"/>
            </a:xfrm>
            <a:custGeom>
              <a:avLst/>
              <a:gdLst/>
              <a:ahLst/>
              <a:cxnLst/>
              <a:rect l="l" t="t" r="r" b="b"/>
              <a:pathLst>
                <a:path w="2415" h="723" extrusionOk="0">
                  <a:moveTo>
                    <a:pt x="418" y="0"/>
                  </a:moveTo>
                  <a:cubicBezTo>
                    <a:pt x="401" y="0"/>
                    <a:pt x="384" y="2"/>
                    <a:pt x="367" y="4"/>
                  </a:cubicBezTo>
                  <a:cubicBezTo>
                    <a:pt x="167" y="4"/>
                    <a:pt x="0" y="171"/>
                    <a:pt x="34" y="371"/>
                  </a:cubicBezTo>
                  <a:cubicBezTo>
                    <a:pt x="0" y="471"/>
                    <a:pt x="67" y="605"/>
                    <a:pt x="167" y="638"/>
                  </a:cubicBezTo>
                  <a:cubicBezTo>
                    <a:pt x="230" y="674"/>
                    <a:pt x="297" y="691"/>
                    <a:pt x="362" y="691"/>
                  </a:cubicBezTo>
                  <a:cubicBezTo>
                    <a:pt x="540" y="691"/>
                    <a:pt x="701" y="567"/>
                    <a:pt x="701" y="371"/>
                  </a:cubicBezTo>
                  <a:cubicBezTo>
                    <a:pt x="731" y="158"/>
                    <a:pt x="594" y="0"/>
                    <a:pt x="418" y="0"/>
                  </a:cubicBezTo>
                  <a:close/>
                  <a:moveTo>
                    <a:pt x="1968" y="71"/>
                  </a:moveTo>
                  <a:cubicBezTo>
                    <a:pt x="1801" y="105"/>
                    <a:pt x="1668" y="238"/>
                    <a:pt x="1668" y="405"/>
                  </a:cubicBezTo>
                  <a:cubicBezTo>
                    <a:pt x="1668" y="505"/>
                    <a:pt x="1701" y="605"/>
                    <a:pt x="1801" y="672"/>
                  </a:cubicBezTo>
                  <a:cubicBezTo>
                    <a:pt x="1865" y="707"/>
                    <a:pt x="1930" y="723"/>
                    <a:pt x="1992" y="723"/>
                  </a:cubicBezTo>
                  <a:cubicBezTo>
                    <a:pt x="2223" y="723"/>
                    <a:pt x="2414" y="501"/>
                    <a:pt x="2335" y="238"/>
                  </a:cubicBezTo>
                  <a:cubicBezTo>
                    <a:pt x="2235" y="138"/>
                    <a:pt x="2102" y="71"/>
                    <a:pt x="1968" y="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58"/>
            <p:cNvSpPr/>
            <p:nvPr/>
          </p:nvSpPr>
          <p:spPr>
            <a:xfrm>
              <a:off x="2614550" y="3420800"/>
              <a:ext cx="22550" cy="16175"/>
            </a:xfrm>
            <a:custGeom>
              <a:avLst/>
              <a:gdLst/>
              <a:ahLst/>
              <a:cxnLst/>
              <a:rect l="l" t="t" r="r" b="b"/>
              <a:pathLst>
                <a:path w="902" h="647" extrusionOk="0">
                  <a:moveTo>
                    <a:pt x="442" y="0"/>
                  </a:moveTo>
                  <a:cubicBezTo>
                    <a:pt x="300" y="0"/>
                    <a:pt x="155" y="76"/>
                    <a:pt x="67" y="218"/>
                  </a:cubicBezTo>
                  <a:cubicBezTo>
                    <a:pt x="0" y="351"/>
                    <a:pt x="67" y="518"/>
                    <a:pt x="234" y="618"/>
                  </a:cubicBezTo>
                  <a:cubicBezTo>
                    <a:pt x="285" y="637"/>
                    <a:pt x="342" y="647"/>
                    <a:pt x="400" y="647"/>
                  </a:cubicBezTo>
                  <a:cubicBezTo>
                    <a:pt x="645" y="647"/>
                    <a:pt x="902" y="481"/>
                    <a:pt x="767" y="184"/>
                  </a:cubicBezTo>
                  <a:cubicBezTo>
                    <a:pt x="689" y="59"/>
                    <a:pt x="567" y="0"/>
                    <a:pt x="442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58"/>
            <p:cNvSpPr/>
            <p:nvPr/>
          </p:nvSpPr>
          <p:spPr>
            <a:xfrm>
              <a:off x="2630375" y="3389325"/>
              <a:ext cx="57450" cy="42375"/>
            </a:xfrm>
            <a:custGeom>
              <a:avLst/>
              <a:gdLst/>
              <a:ahLst/>
              <a:cxnLst/>
              <a:rect l="l" t="t" r="r" b="b"/>
              <a:pathLst>
                <a:path w="2298" h="1695" extrusionOk="0">
                  <a:moveTo>
                    <a:pt x="652" y="1"/>
                  </a:moveTo>
                  <a:cubicBezTo>
                    <a:pt x="635" y="1"/>
                    <a:pt x="618" y="3"/>
                    <a:pt x="601" y="9"/>
                  </a:cubicBezTo>
                  <a:cubicBezTo>
                    <a:pt x="368" y="76"/>
                    <a:pt x="1" y="409"/>
                    <a:pt x="368" y="643"/>
                  </a:cubicBezTo>
                  <a:cubicBezTo>
                    <a:pt x="368" y="643"/>
                    <a:pt x="368" y="709"/>
                    <a:pt x="368" y="709"/>
                  </a:cubicBezTo>
                  <a:cubicBezTo>
                    <a:pt x="427" y="735"/>
                    <a:pt x="489" y="747"/>
                    <a:pt x="550" y="747"/>
                  </a:cubicBezTo>
                  <a:cubicBezTo>
                    <a:pt x="727" y="747"/>
                    <a:pt x="894" y="641"/>
                    <a:pt x="968" y="443"/>
                  </a:cubicBezTo>
                  <a:cubicBezTo>
                    <a:pt x="1060" y="320"/>
                    <a:pt x="843" y="1"/>
                    <a:pt x="652" y="1"/>
                  </a:cubicBezTo>
                  <a:close/>
                  <a:moveTo>
                    <a:pt x="1887" y="973"/>
                  </a:moveTo>
                  <a:cubicBezTo>
                    <a:pt x="1870" y="973"/>
                    <a:pt x="1853" y="974"/>
                    <a:pt x="1835" y="976"/>
                  </a:cubicBezTo>
                  <a:cubicBezTo>
                    <a:pt x="1502" y="1010"/>
                    <a:pt x="1402" y="1410"/>
                    <a:pt x="1669" y="1577"/>
                  </a:cubicBezTo>
                  <a:cubicBezTo>
                    <a:pt x="1669" y="1610"/>
                    <a:pt x="1669" y="1677"/>
                    <a:pt x="1669" y="1677"/>
                  </a:cubicBezTo>
                  <a:cubicBezTo>
                    <a:pt x="1710" y="1689"/>
                    <a:pt x="1751" y="1694"/>
                    <a:pt x="1792" y="1694"/>
                  </a:cubicBezTo>
                  <a:cubicBezTo>
                    <a:pt x="1981" y="1694"/>
                    <a:pt x="2153" y="1575"/>
                    <a:pt x="2236" y="1410"/>
                  </a:cubicBezTo>
                  <a:cubicBezTo>
                    <a:pt x="2298" y="1163"/>
                    <a:pt x="2102" y="973"/>
                    <a:pt x="1887" y="973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58"/>
            <p:cNvSpPr/>
            <p:nvPr/>
          </p:nvSpPr>
          <p:spPr>
            <a:xfrm>
              <a:off x="2663750" y="3372450"/>
              <a:ext cx="21700" cy="17100"/>
            </a:xfrm>
            <a:custGeom>
              <a:avLst/>
              <a:gdLst/>
              <a:ahLst/>
              <a:cxnLst/>
              <a:rect l="l" t="t" r="r" b="b"/>
              <a:pathLst>
                <a:path w="868" h="684" extrusionOk="0">
                  <a:moveTo>
                    <a:pt x="450" y="0"/>
                  </a:moveTo>
                  <a:cubicBezTo>
                    <a:pt x="384" y="0"/>
                    <a:pt x="317" y="17"/>
                    <a:pt x="267" y="50"/>
                  </a:cubicBezTo>
                  <a:cubicBezTo>
                    <a:pt x="167" y="150"/>
                    <a:pt x="0" y="384"/>
                    <a:pt x="167" y="550"/>
                  </a:cubicBezTo>
                  <a:cubicBezTo>
                    <a:pt x="200" y="584"/>
                    <a:pt x="234" y="617"/>
                    <a:pt x="267" y="651"/>
                  </a:cubicBezTo>
                  <a:cubicBezTo>
                    <a:pt x="323" y="673"/>
                    <a:pt x="382" y="684"/>
                    <a:pt x="441" y="684"/>
                  </a:cubicBezTo>
                  <a:cubicBezTo>
                    <a:pt x="560" y="684"/>
                    <a:pt x="678" y="639"/>
                    <a:pt x="767" y="550"/>
                  </a:cubicBezTo>
                  <a:cubicBezTo>
                    <a:pt x="867" y="384"/>
                    <a:pt x="801" y="184"/>
                    <a:pt x="634" y="50"/>
                  </a:cubicBezTo>
                  <a:cubicBezTo>
                    <a:pt x="584" y="17"/>
                    <a:pt x="517" y="0"/>
                    <a:pt x="450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58"/>
            <p:cNvSpPr/>
            <p:nvPr/>
          </p:nvSpPr>
          <p:spPr>
            <a:xfrm>
              <a:off x="2963125" y="3558400"/>
              <a:ext cx="21700" cy="17150"/>
            </a:xfrm>
            <a:custGeom>
              <a:avLst/>
              <a:gdLst/>
              <a:ahLst/>
              <a:cxnLst/>
              <a:rect l="l" t="t" r="r" b="b"/>
              <a:pathLst>
                <a:path w="868" h="686" extrusionOk="0">
                  <a:moveTo>
                    <a:pt x="446" y="1"/>
                  </a:moveTo>
                  <a:cubicBezTo>
                    <a:pt x="376" y="1"/>
                    <a:pt x="301" y="17"/>
                    <a:pt x="234" y="51"/>
                  </a:cubicBezTo>
                  <a:cubicBezTo>
                    <a:pt x="134" y="117"/>
                    <a:pt x="0" y="384"/>
                    <a:pt x="167" y="551"/>
                  </a:cubicBezTo>
                  <a:cubicBezTo>
                    <a:pt x="200" y="584"/>
                    <a:pt x="234" y="618"/>
                    <a:pt x="267" y="651"/>
                  </a:cubicBezTo>
                  <a:cubicBezTo>
                    <a:pt x="326" y="675"/>
                    <a:pt x="390" y="686"/>
                    <a:pt x="453" y="686"/>
                  </a:cubicBezTo>
                  <a:cubicBezTo>
                    <a:pt x="567" y="686"/>
                    <a:pt x="681" y="649"/>
                    <a:pt x="768" y="584"/>
                  </a:cubicBezTo>
                  <a:cubicBezTo>
                    <a:pt x="868" y="384"/>
                    <a:pt x="801" y="184"/>
                    <a:pt x="634" y="51"/>
                  </a:cubicBezTo>
                  <a:cubicBezTo>
                    <a:pt x="584" y="17"/>
                    <a:pt x="517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58"/>
            <p:cNvSpPr/>
            <p:nvPr/>
          </p:nvSpPr>
          <p:spPr>
            <a:xfrm>
              <a:off x="2786325" y="3599475"/>
              <a:ext cx="56600" cy="41600"/>
            </a:xfrm>
            <a:custGeom>
              <a:avLst/>
              <a:gdLst/>
              <a:ahLst/>
              <a:cxnLst/>
              <a:rect l="l" t="t" r="r" b="b"/>
              <a:pathLst>
                <a:path w="2264" h="1664" extrusionOk="0">
                  <a:moveTo>
                    <a:pt x="625" y="1"/>
                  </a:moveTo>
                  <a:cubicBezTo>
                    <a:pt x="606" y="1"/>
                    <a:pt x="587" y="3"/>
                    <a:pt x="568" y="9"/>
                  </a:cubicBezTo>
                  <a:cubicBezTo>
                    <a:pt x="368" y="109"/>
                    <a:pt x="1" y="409"/>
                    <a:pt x="368" y="643"/>
                  </a:cubicBezTo>
                  <a:lnTo>
                    <a:pt x="368" y="709"/>
                  </a:lnTo>
                  <a:cubicBezTo>
                    <a:pt x="429" y="736"/>
                    <a:pt x="492" y="748"/>
                    <a:pt x="554" y="748"/>
                  </a:cubicBezTo>
                  <a:cubicBezTo>
                    <a:pt x="729" y="748"/>
                    <a:pt x="894" y="648"/>
                    <a:pt x="968" y="476"/>
                  </a:cubicBezTo>
                  <a:cubicBezTo>
                    <a:pt x="1060" y="323"/>
                    <a:pt x="842" y="1"/>
                    <a:pt x="625" y="1"/>
                  </a:cubicBezTo>
                  <a:close/>
                  <a:moveTo>
                    <a:pt x="1853" y="973"/>
                  </a:moveTo>
                  <a:cubicBezTo>
                    <a:pt x="1836" y="973"/>
                    <a:pt x="1819" y="974"/>
                    <a:pt x="1802" y="976"/>
                  </a:cubicBezTo>
                  <a:cubicBezTo>
                    <a:pt x="1468" y="976"/>
                    <a:pt x="1335" y="1410"/>
                    <a:pt x="1635" y="1577"/>
                  </a:cubicBezTo>
                  <a:cubicBezTo>
                    <a:pt x="1635" y="1577"/>
                    <a:pt x="1635" y="1643"/>
                    <a:pt x="1635" y="1643"/>
                  </a:cubicBezTo>
                  <a:cubicBezTo>
                    <a:pt x="1684" y="1657"/>
                    <a:pt x="1733" y="1664"/>
                    <a:pt x="1780" y="1664"/>
                  </a:cubicBezTo>
                  <a:cubicBezTo>
                    <a:pt x="1960" y="1664"/>
                    <a:pt x="2123" y="1568"/>
                    <a:pt x="2202" y="1410"/>
                  </a:cubicBezTo>
                  <a:cubicBezTo>
                    <a:pt x="2264" y="1163"/>
                    <a:pt x="2068" y="973"/>
                    <a:pt x="1853" y="9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58"/>
            <p:cNvSpPr/>
            <p:nvPr/>
          </p:nvSpPr>
          <p:spPr>
            <a:xfrm>
              <a:off x="2819675" y="3581975"/>
              <a:ext cx="21725" cy="17725"/>
            </a:xfrm>
            <a:custGeom>
              <a:avLst/>
              <a:gdLst/>
              <a:ahLst/>
              <a:cxnLst/>
              <a:rect l="l" t="t" r="r" b="b"/>
              <a:pathLst>
                <a:path w="869" h="709" extrusionOk="0">
                  <a:moveTo>
                    <a:pt x="451" y="0"/>
                  </a:moveTo>
                  <a:cubicBezTo>
                    <a:pt x="376" y="0"/>
                    <a:pt x="301" y="25"/>
                    <a:pt x="234" y="75"/>
                  </a:cubicBezTo>
                  <a:cubicBezTo>
                    <a:pt x="134" y="142"/>
                    <a:pt x="1" y="375"/>
                    <a:pt x="168" y="542"/>
                  </a:cubicBezTo>
                  <a:cubicBezTo>
                    <a:pt x="201" y="609"/>
                    <a:pt x="234" y="642"/>
                    <a:pt x="268" y="676"/>
                  </a:cubicBezTo>
                  <a:cubicBezTo>
                    <a:pt x="323" y="698"/>
                    <a:pt x="383" y="709"/>
                    <a:pt x="442" y="709"/>
                  </a:cubicBezTo>
                  <a:cubicBezTo>
                    <a:pt x="561" y="709"/>
                    <a:pt x="679" y="664"/>
                    <a:pt x="768" y="575"/>
                  </a:cubicBezTo>
                  <a:cubicBezTo>
                    <a:pt x="868" y="375"/>
                    <a:pt x="801" y="175"/>
                    <a:pt x="668" y="75"/>
                  </a:cubicBezTo>
                  <a:cubicBezTo>
                    <a:pt x="601" y="25"/>
                    <a:pt x="526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58"/>
            <p:cNvSpPr/>
            <p:nvPr/>
          </p:nvSpPr>
          <p:spPr>
            <a:xfrm>
              <a:off x="2883900" y="3575925"/>
              <a:ext cx="20025" cy="17125"/>
            </a:xfrm>
            <a:custGeom>
              <a:avLst/>
              <a:gdLst/>
              <a:ahLst/>
              <a:cxnLst/>
              <a:rect l="l" t="t" r="r" b="b"/>
              <a:pathLst>
                <a:path w="801" h="685" extrusionOk="0">
                  <a:moveTo>
                    <a:pt x="401" y="0"/>
                  </a:moveTo>
                  <a:cubicBezTo>
                    <a:pt x="334" y="0"/>
                    <a:pt x="267" y="17"/>
                    <a:pt x="201" y="50"/>
                  </a:cubicBezTo>
                  <a:cubicBezTo>
                    <a:pt x="34" y="150"/>
                    <a:pt x="0" y="384"/>
                    <a:pt x="100" y="551"/>
                  </a:cubicBezTo>
                  <a:cubicBezTo>
                    <a:pt x="134" y="584"/>
                    <a:pt x="167" y="617"/>
                    <a:pt x="234" y="651"/>
                  </a:cubicBezTo>
                  <a:cubicBezTo>
                    <a:pt x="289" y="673"/>
                    <a:pt x="349" y="684"/>
                    <a:pt x="408" y="684"/>
                  </a:cubicBezTo>
                  <a:cubicBezTo>
                    <a:pt x="527" y="684"/>
                    <a:pt x="645" y="640"/>
                    <a:pt x="734" y="551"/>
                  </a:cubicBezTo>
                  <a:cubicBezTo>
                    <a:pt x="801" y="384"/>
                    <a:pt x="734" y="150"/>
                    <a:pt x="601" y="50"/>
                  </a:cubicBezTo>
                  <a:cubicBezTo>
                    <a:pt x="534" y="17"/>
                    <a:pt x="467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58"/>
            <p:cNvSpPr/>
            <p:nvPr/>
          </p:nvSpPr>
          <p:spPr>
            <a:xfrm>
              <a:off x="2469425" y="3036875"/>
              <a:ext cx="684700" cy="462675"/>
            </a:xfrm>
            <a:custGeom>
              <a:avLst/>
              <a:gdLst/>
              <a:ahLst/>
              <a:cxnLst/>
              <a:rect l="l" t="t" r="r" b="b"/>
              <a:pathLst>
                <a:path w="27388" h="18507" extrusionOk="0">
                  <a:moveTo>
                    <a:pt x="15219" y="0"/>
                  </a:moveTo>
                  <a:cubicBezTo>
                    <a:pt x="12103" y="0"/>
                    <a:pt x="8967" y="900"/>
                    <a:pt x="6339" y="2799"/>
                  </a:cubicBezTo>
                  <a:cubicBezTo>
                    <a:pt x="2636" y="5401"/>
                    <a:pt x="334" y="9537"/>
                    <a:pt x="34" y="14007"/>
                  </a:cubicBezTo>
                  <a:cubicBezTo>
                    <a:pt x="1" y="14440"/>
                    <a:pt x="1" y="14841"/>
                    <a:pt x="1" y="15308"/>
                  </a:cubicBezTo>
                  <a:cubicBezTo>
                    <a:pt x="2899" y="17446"/>
                    <a:pt x="6773" y="18507"/>
                    <a:pt x="10756" y="18507"/>
                  </a:cubicBezTo>
                  <a:cubicBezTo>
                    <a:pt x="13236" y="18507"/>
                    <a:pt x="15758" y="18095"/>
                    <a:pt x="18114" y="17276"/>
                  </a:cubicBezTo>
                  <a:cubicBezTo>
                    <a:pt x="23351" y="15241"/>
                    <a:pt x="26720" y="10805"/>
                    <a:pt x="27387" y="5834"/>
                  </a:cubicBezTo>
                  <a:cubicBezTo>
                    <a:pt x="24596" y="2059"/>
                    <a:pt x="19931" y="0"/>
                    <a:pt x="15219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58"/>
            <p:cNvSpPr/>
            <p:nvPr/>
          </p:nvSpPr>
          <p:spPr>
            <a:xfrm>
              <a:off x="2332675" y="2728975"/>
              <a:ext cx="792250" cy="721125"/>
            </a:xfrm>
            <a:custGeom>
              <a:avLst/>
              <a:gdLst/>
              <a:ahLst/>
              <a:cxnLst/>
              <a:rect l="l" t="t" r="r" b="b"/>
              <a:pathLst>
                <a:path w="31690" h="28845" extrusionOk="0">
                  <a:moveTo>
                    <a:pt x="15285" y="0"/>
                  </a:moveTo>
                  <a:cubicBezTo>
                    <a:pt x="12161" y="0"/>
                    <a:pt x="9013" y="904"/>
                    <a:pt x="6372" y="2806"/>
                  </a:cubicBezTo>
                  <a:cubicBezTo>
                    <a:pt x="2669" y="5408"/>
                    <a:pt x="367" y="9511"/>
                    <a:pt x="100" y="14014"/>
                  </a:cubicBezTo>
                  <a:cubicBezTo>
                    <a:pt x="0" y="15148"/>
                    <a:pt x="34" y="16249"/>
                    <a:pt x="200" y="17350"/>
                  </a:cubicBezTo>
                  <a:cubicBezTo>
                    <a:pt x="1366" y="25081"/>
                    <a:pt x="8196" y="28844"/>
                    <a:pt x="15272" y="28844"/>
                  </a:cubicBezTo>
                  <a:cubicBezTo>
                    <a:pt x="17508" y="28844"/>
                    <a:pt x="19768" y="28469"/>
                    <a:pt x="21883" y="27724"/>
                  </a:cubicBezTo>
                  <a:cubicBezTo>
                    <a:pt x="28287" y="25189"/>
                    <a:pt x="31690" y="18350"/>
                    <a:pt x="30088" y="11579"/>
                  </a:cubicBezTo>
                  <a:cubicBezTo>
                    <a:pt x="29788" y="10278"/>
                    <a:pt x="29288" y="9010"/>
                    <a:pt x="28654" y="7810"/>
                  </a:cubicBezTo>
                  <a:cubicBezTo>
                    <a:pt x="26169" y="2776"/>
                    <a:pt x="20763" y="0"/>
                    <a:pt x="15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58"/>
            <p:cNvSpPr/>
            <p:nvPr/>
          </p:nvSpPr>
          <p:spPr>
            <a:xfrm>
              <a:off x="2386875" y="2768925"/>
              <a:ext cx="684675" cy="643050"/>
            </a:xfrm>
            <a:custGeom>
              <a:avLst/>
              <a:gdLst/>
              <a:ahLst/>
              <a:cxnLst/>
              <a:rect l="l" t="t" r="r" b="b"/>
              <a:pathLst>
                <a:path w="27387" h="25722" extrusionOk="0">
                  <a:moveTo>
                    <a:pt x="13664" y="0"/>
                  </a:moveTo>
                  <a:cubicBezTo>
                    <a:pt x="10903" y="0"/>
                    <a:pt x="8135" y="764"/>
                    <a:pt x="5805" y="2242"/>
                  </a:cubicBezTo>
                  <a:cubicBezTo>
                    <a:pt x="4937" y="2809"/>
                    <a:pt x="4170" y="3476"/>
                    <a:pt x="3503" y="4210"/>
                  </a:cubicBezTo>
                  <a:cubicBezTo>
                    <a:pt x="1502" y="6445"/>
                    <a:pt x="301" y="9280"/>
                    <a:pt x="101" y="12283"/>
                  </a:cubicBezTo>
                  <a:cubicBezTo>
                    <a:pt x="1" y="13283"/>
                    <a:pt x="34" y="14284"/>
                    <a:pt x="201" y="15285"/>
                  </a:cubicBezTo>
                  <a:cubicBezTo>
                    <a:pt x="401" y="16686"/>
                    <a:pt x="868" y="18053"/>
                    <a:pt x="1568" y="19321"/>
                  </a:cubicBezTo>
                  <a:cubicBezTo>
                    <a:pt x="2736" y="21656"/>
                    <a:pt x="4737" y="23457"/>
                    <a:pt x="7172" y="24425"/>
                  </a:cubicBezTo>
                  <a:cubicBezTo>
                    <a:pt x="8373" y="24925"/>
                    <a:pt x="9641" y="25225"/>
                    <a:pt x="10942" y="25392"/>
                  </a:cubicBezTo>
                  <a:cubicBezTo>
                    <a:pt x="11868" y="25616"/>
                    <a:pt x="12775" y="25721"/>
                    <a:pt x="13656" y="25721"/>
                  </a:cubicBezTo>
                  <a:cubicBezTo>
                    <a:pt x="21563" y="25721"/>
                    <a:pt x="27387" y="17231"/>
                    <a:pt x="26486" y="9848"/>
                  </a:cubicBezTo>
                  <a:cubicBezTo>
                    <a:pt x="26253" y="8680"/>
                    <a:pt x="25852" y="7579"/>
                    <a:pt x="25319" y="6545"/>
                  </a:cubicBezTo>
                  <a:cubicBezTo>
                    <a:pt x="22819" y="2109"/>
                    <a:pt x="18252" y="0"/>
                    <a:pt x="1366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58"/>
            <p:cNvSpPr/>
            <p:nvPr/>
          </p:nvSpPr>
          <p:spPr>
            <a:xfrm>
              <a:off x="2446075" y="3042325"/>
              <a:ext cx="477050" cy="329725"/>
            </a:xfrm>
            <a:custGeom>
              <a:avLst/>
              <a:gdLst/>
              <a:ahLst/>
              <a:cxnLst/>
              <a:rect l="l" t="t" r="r" b="b"/>
              <a:pathLst>
                <a:path w="19082" h="13189" extrusionOk="0">
                  <a:moveTo>
                    <a:pt x="2630" y="0"/>
                  </a:moveTo>
                  <a:cubicBezTo>
                    <a:pt x="2204" y="0"/>
                    <a:pt x="1786" y="68"/>
                    <a:pt x="1402" y="279"/>
                  </a:cubicBezTo>
                  <a:cubicBezTo>
                    <a:pt x="768" y="679"/>
                    <a:pt x="468" y="1413"/>
                    <a:pt x="301" y="2147"/>
                  </a:cubicBezTo>
                  <a:cubicBezTo>
                    <a:pt x="134" y="2781"/>
                    <a:pt x="34" y="3448"/>
                    <a:pt x="34" y="4115"/>
                  </a:cubicBezTo>
                  <a:cubicBezTo>
                    <a:pt x="1" y="4749"/>
                    <a:pt x="34" y="5416"/>
                    <a:pt x="168" y="6083"/>
                  </a:cubicBezTo>
                  <a:cubicBezTo>
                    <a:pt x="368" y="6717"/>
                    <a:pt x="635" y="7351"/>
                    <a:pt x="968" y="7918"/>
                  </a:cubicBezTo>
                  <a:cubicBezTo>
                    <a:pt x="1235" y="8518"/>
                    <a:pt x="1569" y="9085"/>
                    <a:pt x="2002" y="9619"/>
                  </a:cubicBezTo>
                  <a:cubicBezTo>
                    <a:pt x="2469" y="10186"/>
                    <a:pt x="3003" y="10687"/>
                    <a:pt x="3570" y="11120"/>
                  </a:cubicBezTo>
                  <a:cubicBezTo>
                    <a:pt x="4137" y="11587"/>
                    <a:pt x="4771" y="11954"/>
                    <a:pt x="5438" y="12288"/>
                  </a:cubicBezTo>
                  <a:cubicBezTo>
                    <a:pt x="6139" y="12521"/>
                    <a:pt x="6839" y="12655"/>
                    <a:pt x="7573" y="12755"/>
                  </a:cubicBezTo>
                  <a:cubicBezTo>
                    <a:pt x="8273" y="12955"/>
                    <a:pt x="8974" y="13088"/>
                    <a:pt x="9708" y="13188"/>
                  </a:cubicBezTo>
                  <a:cubicBezTo>
                    <a:pt x="10275" y="13188"/>
                    <a:pt x="10809" y="12922"/>
                    <a:pt x="11342" y="12888"/>
                  </a:cubicBezTo>
                  <a:cubicBezTo>
                    <a:pt x="11909" y="12821"/>
                    <a:pt x="12443" y="12721"/>
                    <a:pt x="12977" y="12621"/>
                  </a:cubicBezTo>
                  <a:cubicBezTo>
                    <a:pt x="13611" y="12455"/>
                    <a:pt x="14311" y="12521"/>
                    <a:pt x="14912" y="12288"/>
                  </a:cubicBezTo>
                  <a:cubicBezTo>
                    <a:pt x="15512" y="12021"/>
                    <a:pt x="16112" y="11721"/>
                    <a:pt x="16646" y="11387"/>
                  </a:cubicBezTo>
                  <a:cubicBezTo>
                    <a:pt x="17213" y="11020"/>
                    <a:pt x="17714" y="10587"/>
                    <a:pt x="18181" y="10120"/>
                  </a:cubicBezTo>
                  <a:cubicBezTo>
                    <a:pt x="18714" y="9686"/>
                    <a:pt x="19014" y="9052"/>
                    <a:pt x="19048" y="8385"/>
                  </a:cubicBezTo>
                  <a:cubicBezTo>
                    <a:pt x="19081" y="7718"/>
                    <a:pt x="18781" y="7084"/>
                    <a:pt x="18247" y="6684"/>
                  </a:cubicBezTo>
                  <a:cubicBezTo>
                    <a:pt x="17778" y="6215"/>
                    <a:pt x="17133" y="5980"/>
                    <a:pt x="16477" y="5980"/>
                  </a:cubicBezTo>
                  <a:cubicBezTo>
                    <a:pt x="16433" y="5980"/>
                    <a:pt x="16390" y="5981"/>
                    <a:pt x="16346" y="5983"/>
                  </a:cubicBezTo>
                  <a:cubicBezTo>
                    <a:pt x="15612" y="5983"/>
                    <a:pt x="14912" y="6250"/>
                    <a:pt x="14378" y="6717"/>
                  </a:cubicBezTo>
                  <a:cubicBezTo>
                    <a:pt x="13473" y="7512"/>
                    <a:pt x="12298" y="7947"/>
                    <a:pt x="11093" y="7947"/>
                  </a:cubicBezTo>
                  <a:cubicBezTo>
                    <a:pt x="10832" y="7947"/>
                    <a:pt x="10570" y="7926"/>
                    <a:pt x="10308" y="7885"/>
                  </a:cubicBezTo>
                  <a:cubicBezTo>
                    <a:pt x="10224" y="7889"/>
                    <a:pt x="10138" y="7891"/>
                    <a:pt x="10053" y="7891"/>
                  </a:cubicBezTo>
                  <a:cubicBezTo>
                    <a:pt x="9464" y="7891"/>
                    <a:pt x="8860" y="7792"/>
                    <a:pt x="8307" y="7618"/>
                  </a:cubicBezTo>
                  <a:cubicBezTo>
                    <a:pt x="7640" y="7384"/>
                    <a:pt x="7039" y="6984"/>
                    <a:pt x="6539" y="6484"/>
                  </a:cubicBezTo>
                  <a:cubicBezTo>
                    <a:pt x="6172" y="5950"/>
                    <a:pt x="5905" y="5349"/>
                    <a:pt x="5838" y="4716"/>
                  </a:cubicBezTo>
                  <a:cubicBezTo>
                    <a:pt x="5705" y="4082"/>
                    <a:pt x="5772" y="3481"/>
                    <a:pt x="5972" y="2881"/>
                  </a:cubicBezTo>
                  <a:cubicBezTo>
                    <a:pt x="6105" y="2147"/>
                    <a:pt x="5905" y="1413"/>
                    <a:pt x="5405" y="880"/>
                  </a:cubicBezTo>
                  <a:cubicBezTo>
                    <a:pt x="4904" y="379"/>
                    <a:pt x="4271" y="112"/>
                    <a:pt x="3570" y="79"/>
                  </a:cubicBezTo>
                  <a:cubicBezTo>
                    <a:pt x="3259" y="37"/>
                    <a:pt x="2942" y="0"/>
                    <a:pt x="2630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58"/>
            <p:cNvSpPr/>
            <p:nvPr/>
          </p:nvSpPr>
          <p:spPr>
            <a:xfrm>
              <a:off x="2503625" y="2810700"/>
              <a:ext cx="486200" cy="328675"/>
            </a:xfrm>
            <a:custGeom>
              <a:avLst/>
              <a:gdLst/>
              <a:ahLst/>
              <a:cxnLst/>
              <a:rect l="l" t="t" r="r" b="b"/>
              <a:pathLst>
                <a:path w="19448" h="13147" extrusionOk="0">
                  <a:moveTo>
                    <a:pt x="9734" y="1"/>
                  </a:moveTo>
                  <a:cubicBezTo>
                    <a:pt x="9280" y="1"/>
                    <a:pt x="8827" y="29"/>
                    <a:pt x="8373" y="71"/>
                  </a:cubicBezTo>
                  <a:cubicBezTo>
                    <a:pt x="7639" y="137"/>
                    <a:pt x="6905" y="304"/>
                    <a:pt x="6205" y="538"/>
                  </a:cubicBezTo>
                  <a:cubicBezTo>
                    <a:pt x="5504" y="705"/>
                    <a:pt x="4804" y="938"/>
                    <a:pt x="4137" y="1238"/>
                  </a:cubicBezTo>
                  <a:cubicBezTo>
                    <a:pt x="3436" y="1538"/>
                    <a:pt x="2803" y="1905"/>
                    <a:pt x="2202" y="2339"/>
                  </a:cubicBezTo>
                  <a:cubicBezTo>
                    <a:pt x="1602" y="2806"/>
                    <a:pt x="1235" y="3473"/>
                    <a:pt x="768" y="4074"/>
                  </a:cubicBezTo>
                  <a:cubicBezTo>
                    <a:pt x="267" y="4574"/>
                    <a:pt x="1" y="5241"/>
                    <a:pt x="34" y="5975"/>
                  </a:cubicBezTo>
                  <a:cubicBezTo>
                    <a:pt x="101" y="6709"/>
                    <a:pt x="434" y="7409"/>
                    <a:pt x="1001" y="7876"/>
                  </a:cubicBezTo>
                  <a:cubicBezTo>
                    <a:pt x="1556" y="8285"/>
                    <a:pt x="2213" y="8489"/>
                    <a:pt x="2882" y="8489"/>
                  </a:cubicBezTo>
                  <a:cubicBezTo>
                    <a:pt x="2978" y="8489"/>
                    <a:pt x="3074" y="8485"/>
                    <a:pt x="3169" y="8477"/>
                  </a:cubicBezTo>
                  <a:cubicBezTo>
                    <a:pt x="3937" y="8343"/>
                    <a:pt x="4671" y="7976"/>
                    <a:pt x="5171" y="7409"/>
                  </a:cubicBezTo>
                  <a:cubicBezTo>
                    <a:pt x="5571" y="6842"/>
                    <a:pt x="6105" y="6409"/>
                    <a:pt x="6705" y="6108"/>
                  </a:cubicBezTo>
                  <a:cubicBezTo>
                    <a:pt x="7425" y="5778"/>
                    <a:pt x="8201" y="5606"/>
                    <a:pt x="8981" y="5606"/>
                  </a:cubicBezTo>
                  <a:cubicBezTo>
                    <a:pt x="9539" y="5606"/>
                    <a:pt x="10099" y="5694"/>
                    <a:pt x="10641" y="5875"/>
                  </a:cubicBezTo>
                  <a:cubicBezTo>
                    <a:pt x="11275" y="6108"/>
                    <a:pt x="12076" y="6175"/>
                    <a:pt x="12576" y="6642"/>
                  </a:cubicBezTo>
                  <a:cubicBezTo>
                    <a:pt x="13010" y="7176"/>
                    <a:pt x="13343" y="7776"/>
                    <a:pt x="13544" y="8443"/>
                  </a:cubicBezTo>
                  <a:cubicBezTo>
                    <a:pt x="13777" y="9077"/>
                    <a:pt x="13844" y="9744"/>
                    <a:pt x="13810" y="10411"/>
                  </a:cubicBezTo>
                  <a:cubicBezTo>
                    <a:pt x="13810" y="11145"/>
                    <a:pt x="14111" y="11812"/>
                    <a:pt x="14678" y="12313"/>
                  </a:cubicBezTo>
                  <a:cubicBezTo>
                    <a:pt x="15145" y="12813"/>
                    <a:pt x="15812" y="13113"/>
                    <a:pt x="16512" y="13147"/>
                  </a:cubicBezTo>
                  <a:cubicBezTo>
                    <a:pt x="16779" y="13147"/>
                    <a:pt x="17046" y="13080"/>
                    <a:pt x="17280" y="13013"/>
                  </a:cubicBezTo>
                  <a:cubicBezTo>
                    <a:pt x="17880" y="12880"/>
                    <a:pt x="18514" y="12746"/>
                    <a:pt x="18914" y="12346"/>
                  </a:cubicBezTo>
                  <a:cubicBezTo>
                    <a:pt x="19248" y="11846"/>
                    <a:pt x="19414" y="11245"/>
                    <a:pt x="19381" y="10645"/>
                  </a:cubicBezTo>
                  <a:cubicBezTo>
                    <a:pt x="19448" y="9944"/>
                    <a:pt x="19448" y="9211"/>
                    <a:pt x="19381" y="8510"/>
                  </a:cubicBezTo>
                  <a:cubicBezTo>
                    <a:pt x="19281" y="7810"/>
                    <a:pt x="19114" y="7109"/>
                    <a:pt x="18847" y="6409"/>
                  </a:cubicBezTo>
                  <a:cubicBezTo>
                    <a:pt x="18547" y="5775"/>
                    <a:pt x="18180" y="5174"/>
                    <a:pt x="17747" y="4574"/>
                  </a:cubicBezTo>
                  <a:cubicBezTo>
                    <a:pt x="17380" y="3974"/>
                    <a:pt x="16979" y="3373"/>
                    <a:pt x="16479" y="2839"/>
                  </a:cubicBezTo>
                  <a:cubicBezTo>
                    <a:pt x="15945" y="2339"/>
                    <a:pt x="15345" y="1905"/>
                    <a:pt x="14678" y="1538"/>
                  </a:cubicBezTo>
                  <a:cubicBezTo>
                    <a:pt x="14044" y="1172"/>
                    <a:pt x="13343" y="905"/>
                    <a:pt x="12643" y="705"/>
                  </a:cubicBezTo>
                  <a:cubicBezTo>
                    <a:pt x="11976" y="404"/>
                    <a:pt x="11275" y="204"/>
                    <a:pt x="10575" y="37"/>
                  </a:cubicBezTo>
                  <a:cubicBezTo>
                    <a:pt x="10294" y="12"/>
                    <a:pt x="10014" y="1"/>
                    <a:pt x="9734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58"/>
            <p:cNvSpPr/>
            <p:nvPr/>
          </p:nvSpPr>
          <p:spPr>
            <a:xfrm>
              <a:off x="2570350" y="2964225"/>
              <a:ext cx="24200" cy="18400"/>
            </a:xfrm>
            <a:custGeom>
              <a:avLst/>
              <a:gdLst/>
              <a:ahLst/>
              <a:cxnLst/>
              <a:rect l="l" t="t" r="r" b="b"/>
              <a:pathLst>
                <a:path w="968" h="736" extrusionOk="0">
                  <a:moveTo>
                    <a:pt x="467" y="1"/>
                  </a:moveTo>
                  <a:cubicBezTo>
                    <a:pt x="367" y="34"/>
                    <a:pt x="267" y="67"/>
                    <a:pt x="200" y="101"/>
                  </a:cubicBezTo>
                  <a:cubicBezTo>
                    <a:pt x="0" y="301"/>
                    <a:pt x="200" y="601"/>
                    <a:pt x="367" y="701"/>
                  </a:cubicBezTo>
                  <a:cubicBezTo>
                    <a:pt x="414" y="725"/>
                    <a:pt x="462" y="736"/>
                    <a:pt x="507" y="736"/>
                  </a:cubicBezTo>
                  <a:cubicBezTo>
                    <a:pt x="591" y="736"/>
                    <a:pt x="669" y="699"/>
                    <a:pt x="734" y="635"/>
                  </a:cubicBezTo>
                  <a:cubicBezTo>
                    <a:pt x="734" y="668"/>
                    <a:pt x="734" y="701"/>
                    <a:pt x="734" y="701"/>
                  </a:cubicBezTo>
                  <a:cubicBezTo>
                    <a:pt x="967" y="434"/>
                    <a:pt x="801" y="34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58"/>
            <p:cNvSpPr/>
            <p:nvPr/>
          </p:nvSpPr>
          <p:spPr>
            <a:xfrm>
              <a:off x="2537825" y="2921700"/>
              <a:ext cx="24200" cy="18025"/>
            </a:xfrm>
            <a:custGeom>
              <a:avLst/>
              <a:gdLst/>
              <a:ahLst/>
              <a:cxnLst/>
              <a:rect l="l" t="t" r="r" b="b"/>
              <a:pathLst>
                <a:path w="968" h="721" extrusionOk="0">
                  <a:moveTo>
                    <a:pt x="467" y="1"/>
                  </a:moveTo>
                  <a:cubicBezTo>
                    <a:pt x="367" y="1"/>
                    <a:pt x="300" y="34"/>
                    <a:pt x="200" y="101"/>
                  </a:cubicBezTo>
                  <a:cubicBezTo>
                    <a:pt x="0" y="301"/>
                    <a:pt x="200" y="601"/>
                    <a:pt x="367" y="701"/>
                  </a:cubicBezTo>
                  <a:cubicBezTo>
                    <a:pt x="416" y="713"/>
                    <a:pt x="469" y="721"/>
                    <a:pt x="520" y="721"/>
                  </a:cubicBezTo>
                  <a:cubicBezTo>
                    <a:pt x="609" y="721"/>
                    <a:pt x="692" y="698"/>
                    <a:pt x="734" y="634"/>
                  </a:cubicBezTo>
                  <a:cubicBezTo>
                    <a:pt x="734" y="634"/>
                    <a:pt x="734" y="668"/>
                    <a:pt x="734" y="668"/>
                  </a:cubicBezTo>
                  <a:cubicBezTo>
                    <a:pt x="968" y="434"/>
                    <a:pt x="801" y="34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58"/>
            <p:cNvSpPr/>
            <p:nvPr/>
          </p:nvSpPr>
          <p:spPr>
            <a:xfrm>
              <a:off x="2582625" y="2936550"/>
              <a:ext cx="26100" cy="17900"/>
            </a:xfrm>
            <a:custGeom>
              <a:avLst/>
              <a:gdLst/>
              <a:ahLst/>
              <a:cxnLst/>
              <a:rect l="l" t="t" r="r" b="b"/>
              <a:pathLst>
                <a:path w="1044" h="716" extrusionOk="0">
                  <a:moveTo>
                    <a:pt x="582" y="1"/>
                  </a:moveTo>
                  <a:cubicBezTo>
                    <a:pt x="271" y="1"/>
                    <a:pt x="1" y="453"/>
                    <a:pt x="376" y="641"/>
                  </a:cubicBezTo>
                  <a:cubicBezTo>
                    <a:pt x="443" y="691"/>
                    <a:pt x="518" y="716"/>
                    <a:pt x="593" y="716"/>
                  </a:cubicBezTo>
                  <a:cubicBezTo>
                    <a:pt x="668" y="716"/>
                    <a:pt x="743" y="691"/>
                    <a:pt x="810" y="641"/>
                  </a:cubicBezTo>
                  <a:cubicBezTo>
                    <a:pt x="1044" y="441"/>
                    <a:pt x="943" y="74"/>
                    <a:pt x="643" y="7"/>
                  </a:cubicBezTo>
                  <a:cubicBezTo>
                    <a:pt x="623" y="3"/>
                    <a:pt x="602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58"/>
            <p:cNvSpPr/>
            <p:nvPr/>
          </p:nvSpPr>
          <p:spPr>
            <a:xfrm>
              <a:off x="2608700" y="2905025"/>
              <a:ext cx="24200" cy="18375"/>
            </a:xfrm>
            <a:custGeom>
              <a:avLst/>
              <a:gdLst/>
              <a:ahLst/>
              <a:cxnLst/>
              <a:rect l="l" t="t" r="r" b="b"/>
              <a:pathLst>
                <a:path w="968" h="735" extrusionOk="0">
                  <a:moveTo>
                    <a:pt x="501" y="0"/>
                  </a:moveTo>
                  <a:cubicBezTo>
                    <a:pt x="167" y="0"/>
                    <a:pt x="1" y="367"/>
                    <a:pt x="201" y="634"/>
                  </a:cubicBezTo>
                  <a:cubicBezTo>
                    <a:pt x="267" y="701"/>
                    <a:pt x="359" y="734"/>
                    <a:pt x="451" y="734"/>
                  </a:cubicBezTo>
                  <a:cubicBezTo>
                    <a:pt x="543" y="734"/>
                    <a:pt x="634" y="701"/>
                    <a:pt x="701" y="634"/>
                  </a:cubicBezTo>
                  <a:cubicBezTo>
                    <a:pt x="968" y="434"/>
                    <a:pt x="834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58"/>
            <p:cNvSpPr/>
            <p:nvPr/>
          </p:nvSpPr>
          <p:spPr>
            <a:xfrm>
              <a:off x="2632050" y="2871750"/>
              <a:ext cx="40900" cy="56650"/>
            </a:xfrm>
            <a:custGeom>
              <a:avLst/>
              <a:gdLst/>
              <a:ahLst/>
              <a:cxnLst/>
              <a:rect l="l" t="t" r="r" b="b"/>
              <a:pathLst>
                <a:path w="1636" h="2266" extrusionOk="0">
                  <a:moveTo>
                    <a:pt x="618" y="1"/>
                  </a:moveTo>
                  <a:cubicBezTo>
                    <a:pt x="512" y="1"/>
                    <a:pt x="405" y="42"/>
                    <a:pt x="334" y="131"/>
                  </a:cubicBezTo>
                  <a:cubicBezTo>
                    <a:pt x="1" y="431"/>
                    <a:pt x="434" y="798"/>
                    <a:pt x="734" y="798"/>
                  </a:cubicBezTo>
                  <a:cubicBezTo>
                    <a:pt x="768" y="764"/>
                    <a:pt x="734" y="631"/>
                    <a:pt x="768" y="631"/>
                  </a:cubicBezTo>
                  <a:cubicBezTo>
                    <a:pt x="801" y="631"/>
                    <a:pt x="801" y="698"/>
                    <a:pt x="834" y="731"/>
                  </a:cubicBezTo>
                  <a:cubicBezTo>
                    <a:pt x="968" y="564"/>
                    <a:pt x="1001" y="297"/>
                    <a:pt x="868" y="97"/>
                  </a:cubicBezTo>
                  <a:cubicBezTo>
                    <a:pt x="805" y="34"/>
                    <a:pt x="712" y="1"/>
                    <a:pt x="618" y="1"/>
                  </a:cubicBezTo>
                  <a:close/>
                  <a:moveTo>
                    <a:pt x="1268" y="1506"/>
                  </a:moveTo>
                  <a:cubicBezTo>
                    <a:pt x="1176" y="1506"/>
                    <a:pt x="1085" y="1548"/>
                    <a:pt x="1035" y="1632"/>
                  </a:cubicBezTo>
                  <a:cubicBezTo>
                    <a:pt x="701" y="1932"/>
                    <a:pt x="1068" y="2232"/>
                    <a:pt x="1435" y="2265"/>
                  </a:cubicBezTo>
                  <a:cubicBezTo>
                    <a:pt x="1468" y="2232"/>
                    <a:pt x="1435" y="2132"/>
                    <a:pt x="1435" y="2099"/>
                  </a:cubicBezTo>
                  <a:lnTo>
                    <a:pt x="1435" y="2099"/>
                  </a:lnTo>
                  <a:cubicBezTo>
                    <a:pt x="1468" y="2132"/>
                    <a:pt x="1502" y="2132"/>
                    <a:pt x="1502" y="2165"/>
                  </a:cubicBezTo>
                  <a:cubicBezTo>
                    <a:pt x="1635" y="1999"/>
                    <a:pt x="1635" y="1798"/>
                    <a:pt x="1502" y="1632"/>
                  </a:cubicBezTo>
                  <a:cubicBezTo>
                    <a:pt x="1452" y="1548"/>
                    <a:pt x="1360" y="1506"/>
                    <a:pt x="1268" y="1506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58"/>
            <p:cNvSpPr/>
            <p:nvPr/>
          </p:nvSpPr>
          <p:spPr>
            <a:xfrm>
              <a:off x="2868050" y="2885600"/>
              <a:ext cx="40050" cy="56975"/>
            </a:xfrm>
            <a:custGeom>
              <a:avLst/>
              <a:gdLst/>
              <a:ahLst/>
              <a:cxnLst/>
              <a:rect l="l" t="t" r="r" b="b"/>
              <a:pathLst>
                <a:path w="1602" h="2279" extrusionOk="0">
                  <a:moveTo>
                    <a:pt x="597" y="1"/>
                  </a:moveTo>
                  <a:cubicBezTo>
                    <a:pt x="488" y="1"/>
                    <a:pt x="374" y="52"/>
                    <a:pt x="301" y="144"/>
                  </a:cubicBezTo>
                  <a:cubicBezTo>
                    <a:pt x="1" y="444"/>
                    <a:pt x="401" y="777"/>
                    <a:pt x="734" y="777"/>
                  </a:cubicBezTo>
                  <a:cubicBezTo>
                    <a:pt x="734" y="777"/>
                    <a:pt x="734" y="644"/>
                    <a:pt x="768" y="644"/>
                  </a:cubicBezTo>
                  <a:cubicBezTo>
                    <a:pt x="801" y="644"/>
                    <a:pt x="768" y="711"/>
                    <a:pt x="801" y="744"/>
                  </a:cubicBezTo>
                  <a:cubicBezTo>
                    <a:pt x="935" y="577"/>
                    <a:pt x="968" y="310"/>
                    <a:pt x="835" y="110"/>
                  </a:cubicBezTo>
                  <a:cubicBezTo>
                    <a:pt x="774" y="35"/>
                    <a:pt x="687" y="1"/>
                    <a:pt x="597" y="1"/>
                  </a:cubicBezTo>
                  <a:close/>
                  <a:moveTo>
                    <a:pt x="1239" y="1520"/>
                  </a:moveTo>
                  <a:cubicBezTo>
                    <a:pt x="1143" y="1520"/>
                    <a:pt x="1051" y="1561"/>
                    <a:pt x="1001" y="1645"/>
                  </a:cubicBezTo>
                  <a:cubicBezTo>
                    <a:pt x="701" y="1945"/>
                    <a:pt x="1068" y="2245"/>
                    <a:pt x="1402" y="2278"/>
                  </a:cubicBezTo>
                  <a:cubicBezTo>
                    <a:pt x="1435" y="2245"/>
                    <a:pt x="1402" y="2145"/>
                    <a:pt x="1435" y="2112"/>
                  </a:cubicBezTo>
                  <a:cubicBezTo>
                    <a:pt x="1435" y="2145"/>
                    <a:pt x="1468" y="2145"/>
                    <a:pt x="1502" y="2178"/>
                  </a:cubicBezTo>
                  <a:cubicBezTo>
                    <a:pt x="1602" y="2012"/>
                    <a:pt x="1602" y="1811"/>
                    <a:pt x="1502" y="1645"/>
                  </a:cubicBezTo>
                  <a:cubicBezTo>
                    <a:pt x="1435" y="1561"/>
                    <a:pt x="1335" y="1520"/>
                    <a:pt x="1239" y="152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58"/>
            <p:cNvSpPr/>
            <p:nvPr/>
          </p:nvSpPr>
          <p:spPr>
            <a:xfrm>
              <a:off x="2936825" y="3008125"/>
              <a:ext cx="43825" cy="52150"/>
            </a:xfrm>
            <a:custGeom>
              <a:avLst/>
              <a:gdLst/>
              <a:ahLst/>
              <a:cxnLst/>
              <a:rect l="l" t="t" r="r" b="b"/>
              <a:pathLst>
                <a:path w="1753" h="2086" extrusionOk="0">
                  <a:moveTo>
                    <a:pt x="1318" y="0"/>
                  </a:moveTo>
                  <a:cubicBezTo>
                    <a:pt x="976" y="0"/>
                    <a:pt x="933" y="469"/>
                    <a:pt x="1086" y="713"/>
                  </a:cubicBezTo>
                  <a:cubicBezTo>
                    <a:pt x="1086" y="717"/>
                    <a:pt x="1087" y="719"/>
                    <a:pt x="1089" y="719"/>
                  </a:cubicBezTo>
                  <a:cubicBezTo>
                    <a:pt x="1105" y="719"/>
                    <a:pt x="1170" y="641"/>
                    <a:pt x="1206" y="641"/>
                  </a:cubicBezTo>
                  <a:cubicBezTo>
                    <a:pt x="1211" y="641"/>
                    <a:pt x="1215" y="643"/>
                    <a:pt x="1219" y="646"/>
                  </a:cubicBezTo>
                  <a:cubicBezTo>
                    <a:pt x="1219" y="680"/>
                    <a:pt x="1152" y="713"/>
                    <a:pt x="1152" y="780"/>
                  </a:cubicBezTo>
                  <a:cubicBezTo>
                    <a:pt x="1386" y="780"/>
                    <a:pt x="1586" y="646"/>
                    <a:pt x="1686" y="446"/>
                  </a:cubicBezTo>
                  <a:cubicBezTo>
                    <a:pt x="1753" y="246"/>
                    <a:pt x="1619" y="46"/>
                    <a:pt x="1419" y="13"/>
                  </a:cubicBezTo>
                  <a:cubicBezTo>
                    <a:pt x="1383" y="4"/>
                    <a:pt x="1349" y="0"/>
                    <a:pt x="1318" y="0"/>
                  </a:cubicBezTo>
                  <a:close/>
                  <a:moveTo>
                    <a:pt x="373" y="1367"/>
                  </a:moveTo>
                  <a:cubicBezTo>
                    <a:pt x="41" y="1367"/>
                    <a:pt x="1" y="1778"/>
                    <a:pt x="152" y="2081"/>
                  </a:cubicBezTo>
                  <a:cubicBezTo>
                    <a:pt x="185" y="2081"/>
                    <a:pt x="252" y="2014"/>
                    <a:pt x="285" y="1981"/>
                  </a:cubicBezTo>
                  <a:cubicBezTo>
                    <a:pt x="285" y="2014"/>
                    <a:pt x="285" y="2047"/>
                    <a:pt x="285" y="2081"/>
                  </a:cubicBezTo>
                  <a:cubicBezTo>
                    <a:pt x="306" y="2084"/>
                    <a:pt x="326" y="2086"/>
                    <a:pt x="346" y="2086"/>
                  </a:cubicBezTo>
                  <a:cubicBezTo>
                    <a:pt x="519" y="2086"/>
                    <a:pt x="659" y="1960"/>
                    <a:pt x="719" y="1781"/>
                  </a:cubicBezTo>
                  <a:cubicBezTo>
                    <a:pt x="785" y="1614"/>
                    <a:pt x="685" y="1414"/>
                    <a:pt x="485" y="1380"/>
                  </a:cubicBezTo>
                  <a:cubicBezTo>
                    <a:pt x="445" y="1371"/>
                    <a:pt x="407" y="1367"/>
                    <a:pt x="373" y="1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58"/>
            <p:cNvSpPr/>
            <p:nvPr/>
          </p:nvSpPr>
          <p:spPr>
            <a:xfrm>
              <a:off x="2587850" y="2861875"/>
              <a:ext cx="40900" cy="56525"/>
            </a:xfrm>
            <a:custGeom>
              <a:avLst/>
              <a:gdLst/>
              <a:ahLst/>
              <a:cxnLst/>
              <a:rect l="l" t="t" r="r" b="b"/>
              <a:pathLst>
                <a:path w="1636" h="2261" extrusionOk="0">
                  <a:moveTo>
                    <a:pt x="568" y="0"/>
                  </a:moveTo>
                  <a:cubicBezTo>
                    <a:pt x="468" y="0"/>
                    <a:pt x="368" y="42"/>
                    <a:pt x="301" y="125"/>
                  </a:cubicBezTo>
                  <a:cubicBezTo>
                    <a:pt x="1" y="425"/>
                    <a:pt x="401" y="792"/>
                    <a:pt x="734" y="792"/>
                  </a:cubicBezTo>
                  <a:cubicBezTo>
                    <a:pt x="768" y="759"/>
                    <a:pt x="734" y="659"/>
                    <a:pt x="768" y="659"/>
                  </a:cubicBezTo>
                  <a:cubicBezTo>
                    <a:pt x="801" y="659"/>
                    <a:pt x="801" y="726"/>
                    <a:pt x="835" y="759"/>
                  </a:cubicBezTo>
                  <a:cubicBezTo>
                    <a:pt x="968" y="592"/>
                    <a:pt x="968" y="325"/>
                    <a:pt x="835" y="125"/>
                  </a:cubicBezTo>
                  <a:cubicBezTo>
                    <a:pt x="768" y="42"/>
                    <a:pt x="668" y="0"/>
                    <a:pt x="568" y="0"/>
                  </a:cubicBezTo>
                  <a:close/>
                  <a:moveTo>
                    <a:pt x="1251" y="1501"/>
                  </a:moveTo>
                  <a:cubicBezTo>
                    <a:pt x="1160" y="1501"/>
                    <a:pt x="1068" y="1543"/>
                    <a:pt x="1001" y="1626"/>
                  </a:cubicBezTo>
                  <a:cubicBezTo>
                    <a:pt x="701" y="1960"/>
                    <a:pt x="1068" y="2227"/>
                    <a:pt x="1402" y="2260"/>
                  </a:cubicBezTo>
                  <a:cubicBezTo>
                    <a:pt x="1435" y="2260"/>
                    <a:pt x="1402" y="2127"/>
                    <a:pt x="1435" y="2127"/>
                  </a:cubicBezTo>
                  <a:cubicBezTo>
                    <a:pt x="1435" y="2127"/>
                    <a:pt x="1468" y="2160"/>
                    <a:pt x="1502" y="2160"/>
                  </a:cubicBezTo>
                  <a:cubicBezTo>
                    <a:pt x="1635" y="2027"/>
                    <a:pt x="1635" y="1793"/>
                    <a:pt x="1502" y="1626"/>
                  </a:cubicBezTo>
                  <a:cubicBezTo>
                    <a:pt x="1435" y="1543"/>
                    <a:pt x="1343" y="1501"/>
                    <a:pt x="1251" y="15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58"/>
            <p:cNvSpPr/>
            <p:nvPr/>
          </p:nvSpPr>
          <p:spPr>
            <a:xfrm>
              <a:off x="2686375" y="2862050"/>
              <a:ext cx="21600" cy="18900"/>
            </a:xfrm>
            <a:custGeom>
              <a:avLst/>
              <a:gdLst/>
              <a:ahLst/>
              <a:cxnLst/>
              <a:rect l="l" t="t" r="r" b="b"/>
              <a:pathLst>
                <a:path w="864" h="756" extrusionOk="0">
                  <a:moveTo>
                    <a:pt x="424" y="1"/>
                  </a:moveTo>
                  <a:cubicBezTo>
                    <a:pt x="263" y="1"/>
                    <a:pt x="117" y="120"/>
                    <a:pt x="62" y="285"/>
                  </a:cubicBezTo>
                  <a:cubicBezTo>
                    <a:pt x="0" y="535"/>
                    <a:pt x="200" y="755"/>
                    <a:pt x="418" y="755"/>
                  </a:cubicBezTo>
                  <a:cubicBezTo>
                    <a:pt x="433" y="755"/>
                    <a:pt x="448" y="754"/>
                    <a:pt x="463" y="752"/>
                  </a:cubicBezTo>
                  <a:cubicBezTo>
                    <a:pt x="529" y="752"/>
                    <a:pt x="596" y="719"/>
                    <a:pt x="630" y="685"/>
                  </a:cubicBezTo>
                  <a:cubicBezTo>
                    <a:pt x="863" y="485"/>
                    <a:pt x="796" y="118"/>
                    <a:pt x="529" y="18"/>
                  </a:cubicBezTo>
                  <a:cubicBezTo>
                    <a:pt x="494" y="6"/>
                    <a:pt x="459" y="1"/>
                    <a:pt x="424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58"/>
            <p:cNvSpPr/>
            <p:nvPr/>
          </p:nvSpPr>
          <p:spPr>
            <a:xfrm>
              <a:off x="2764650" y="2863775"/>
              <a:ext cx="20875" cy="19600"/>
            </a:xfrm>
            <a:custGeom>
              <a:avLst/>
              <a:gdLst/>
              <a:ahLst/>
              <a:cxnLst/>
              <a:rect l="l" t="t" r="r" b="b"/>
              <a:pathLst>
                <a:path w="835" h="784" extrusionOk="0">
                  <a:moveTo>
                    <a:pt x="332" y="1"/>
                  </a:moveTo>
                  <a:cubicBezTo>
                    <a:pt x="153" y="1"/>
                    <a:pt x="29" y="147"/>
                    <a:pt x="0" y="316"/>
                  </a:cubicBezTo>
                  <a:cubicBezTo>
                    <a:pt x="0" y="516"/>
                    <a:pt x="0" y="750"/>
                    <a:pt x="301" y="783"/>
                  </a:cubicBezTo>
                  <a:cubicBezTo>
                    <a:pt x="734" y="783"/>
                    <a:pt x="834" y="149"/>
                    <a:pt x="434" y="16"/>
                  </a:cubicBezTo>
                  <a:cubicBezTo>
                    <a:pt x="398" y="6"/>
                    <a:pt x="364" y="1"/>
                    <a:pt x="332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58"/>
            <p:cNvSpPr/>
            <p:nvPr/>
          </p:nvSpPr>
          <p:spPr>
            <a:xfrm>
              <a:off x="2859725" y="2945500"/>
              <a:ext cx="20025" cy="18975"/>
            </a:xfrm>
            <a:custGeom>
              <a:avLst/>
              <a:gdLst/>
              <a:ahLst/>
              <a:cxnLst/>
              <a:rect l="l" t="t" r="r" b="b"/>
              <a:pathLst>
                <a:path w="801" h="759" extrusionOk="0">
                  <a:moveTo>
                    <a:pt x="365" y="1"/>
                  </a:moveTo>
                  <a:cubicBezTo>
                    <a:pt x="186" y="1"/>
                    <a:pt x="62" y="147"/>
                    <a:pt x="33" y="316"/>
                  </a:cubicBezTo>
                  <a:cubicBezTo>
                    <a:pt x="0" y="516"/>
                    <a:pt x="33" y="750"/>
                    <a:pt x="334" y="750"/>
                  </a:cubicBezTo>
                  <a:cubicBezTo>
                    <a:pt x="352" y="756"/>
                    <a:pt x="370" y="759"/>
                    <a:pt x="388" y="759"/>
                  </a:cubicBezTo>
                  <a:cubicBezTo>
                    <a:pt x="469" y="759"/>
                    <a:pt x="546" y="704"/>
                    <a:pt x="600" y="650"/>
                  </a:cubicBezTo>
                  <a:cubicBezTo>
                    <a:pt x="801" y="450"/>
                    <a:pt x="734" y="83"/>
                    <a:pt x="467" y="16"/>
                  </a:cubicBezTo>
                  <a:cubicBezTo>
                    <a:pt x="431" y="6"/>
                    <a:pt x="397" y="1"/>
                    <a:pt x="365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58"/>
            <p:cNvSpPr/>
            <p:nvPr/>
          </p:nvSpPr>
          <p:spPr>
            <a:xfrm>
              <a:off x="2723775" y="2883800"/>
              <a:ext cx="20050" cy="19575"/>
            </a:xfrm>
            <a:custGeom>
              <a:avLst/>
              <a:gdLst/>
              <a:ahLst/>
              <a:cxnLst/>
              <a:rect l="l" t="t" r="r" b="b"/>
              <a:pathLst>
                <a:path w="802" h="783" extrusionOk="0">
                  <a:moveTo>
                    <a:pt x="343" y="0"/>
                  </a:moveTo>
                  <a:cubicBezTo>
                    <a:pt x="177" y="0"/>
                    <a:pt x="29" y="146"/>
                    <a:pt x="1" y="316"/>
                  </a:cubicBezTo>
                  <a:cubicBezTo>
                    <a:pt x="1" y="516"/>
                    <a:pt x="1" y="749"/>
                    <a:pt x="301" y="783"/>
                  </a:cubicBezTo>
                  <a:cubicBezTo>
                    <a:pt x="401" y="783"/>
                    <a:pt x="501" y="716"/>
                    <a:pt x="601" y="649"/>
                  </a:cubicBezTo>
                  <a:cubicBezTo>
                    <a:pt x="801" y="449"/>
                    <a:pt x="701" y="116"/>
                    <a:pt x="434" y="15"/>
                  </a:cubicBezTo>
                  <a:cubicBezTo>
                    <a:pt x="404" y="5"/>
                    <a:pt x="373" y="0"/>
                    <a:pt x="343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58"/>
            <p:cNvSpPr/>
            <p:nvPr/>
          </p:nvSpPr>
          <p:spPr>
            <a:xfrm>
              <a:off x="2779650" y="2906375"/>
              <a:ext cx="20875" cy="17925"/>
            </a:xfrm>
            <a:custGeom>
              <a:avLst/>
              <a:gdLst/>
              <a:ahLst/>
              <a:cxnLst/>
              <a:rect l="l" t="t" r="r" b="b"/>
              <a:pathLst>
                <a:path w="835" h="717" extrusionOk="0">
                  <a:moveTo>
                    <a:pt x="369" y="1"/>
                  </a:moveTo>
                  <a:cubicBezTo>
                    <a:pt x="183" y="1"/>
                    <a:pt x="1" y="105"/>
                    <a:pt x="1" y="313"/>
                  </a:cubicBezTo>
                  <a:cubicBezTo>
                    <a:pt x="1" y="413"/>
                    <a:pt x="34" y="580"/>
                    <a:pt x="168" y="680"/>
                  </a:cubicBezTo>
                  <a:cubicBezTo>
                    <a:pt x="218" y="706"/>
                    <a:pt x="274" y="717"/>
                    <a:pt x="331" y="717"/>
                  </a:cubicBezTo>
                  <a:cubicBezTo>
                    <a:pt x="424" y="717"/>
                    <a:pt x="519" y="688"/>
                    <a:pt x="601" y="647"/>
                  </a:cubicBezTo>
                  <a:cubicBezTo>
                    <a:pt x="668" y="480"/>
                    <a:pt x="835" y="280"/>
                    <a:pt x="668" y="113"/>
                  </a:cubicBezTo>
                  <a:cubicBezTo>
                    <a:pt x="593" y="38"/>
                    <a:pt x="480" y="1"/>
                    <a:pt x="369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58"/>
            <p:cNvSpPr/>
            <p:nvPr/>
          </p:nvSpPr>
          <p:spPr>
            <a:xfrm>
              <a:off x="2794675" y="2925950"/>
              <a:ext cx="23375" cy="17450"/>
            </a:xfrm>
            <a:custGeom>
              <a:avLst/>
              <a:gdLst/>
              <a:ahLst/>
              <a:cxnLst/>
              <a:rect l="l" t="t" r="r" b="b"/>
              <a:pathLst>
                <a:path w="935" h="698" extrusionOk="0">
                  <a:moveTo>
                    <a:pt x="388" y="1"/>
                  </a:moveTo>
                  <a:cubicBezTo>
                    <a:pt x="332" y="1"/>
                    <a:pt x="279" y="22"/>
                    <a:pt x="234" y="97"/>
                  </a:cubicBezTo>
                  <a:cubicBezTo>
                    <a:pt x="134" y="264"/>
                    <a:pt x="0" y="464"/>
                    <a:pt x="200" y="598"/>
                  </a:cubicBezTo>
                  <a:cubicBezTo>
                    <a:pt x="267" y="664"/>
                    <a:pt x="350" y="698"/>
                    <a:pt x="438" y="698"/>
                  </a:cubicBezTo>
                  <a:cubicBezTo>
                    <a:pt x="526" y="698"/>
                    <a:pt x="617" y="664"/>
                    <a:pt x="701" y="598"/>
                  </a:cubicBezTo>
                  <a:cubicBezTo>
                    <a:pt x="934" y="464"/>
                    <a:pt x="901" y="97"/>
                    <a:pt x="601" y="31"/>
                  </a:cubicBezTo>
                  <a:cubicBezTo>
                    <a:pt x="528" y="31"/>
                    <a:pt x="455" y="1"/>
                    <a:pt x="388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58"/>
            <p:cNvSpPr/>
            <p:nvPr/>
          </p:nvSpPr>
          <p:spPr>
            <a:xfrm>
              <a:off x="2806350" y="2893350"/>
              <a:ext cx="21700" cy="17325"/>
            </a:xfrm>
            <a:custGeom>
              <a:avLst/>
              <a:gdLst/>
              <a:ahLst/>
              <a:cxnLst/>
              <a:rect l="l" t="t" r="r" b="b"/>
              <a:pathLst>
                <a:path w="868" h="693" extrusionOk="0">
                  <a:moveTo>
                    <a:pt x="367" y="0"/>
                  </a:moveTo>
                  <a:cubicBezTo>
                    <a:pt x="134" y="100"/>
                    <a:pt x="0" y="434"/>
                    <a:pt x="234" y="567"/>
                  </a:cubicBezTo>
                  <a:cubicBezTo>
                    <a:pt x="294" y="648"/>
                    <a:pt x="404" y="692"/>
                    <a:pt x="510" y="692"/>
                  </a:cubicBezTo>
                  <a:cubicBezTo>
                    <a:pt x="580" y="692"/>
                    <a:pt x="648" y="674"/>
                    <a:pt x="701" y="634"/>
                  </a:cubicBezTo>
                  <a:cubicBezTo>
                    <a:pt x="834" y="501"/>
                    <a:pt x="867" y="367"/>
                    <a:pt x="834" y="201"/>
                  </a:cubicBezTo>
                  <a:cubicBezTo>
                    <a:pt x="767" y="0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58"/>
            <p:cNvSpPr/>
            <p:nvPr/>
          </p:nvSpPr>
          <p:spPr>
            <a:xfrm>
              <a:off x="2898900" y="3048175"/>
              <a:ext cx="22550" cy="17925"/>
            </a:xfrm>
            <a:custGeom>
              <a:avLst/>
              <a:gdLst/>
              <a:ahLst/>
              <a:cxnLst/>
              <a:rect l="l" t="t" r="r" b="b"/>
              <a:pathLst>
                <a:path w="902" h="717" extrusionOk="0">
                  <a:moveTo>
                    <a:pt x="486" y="1"/>
                  </a:moveTo>
                  <a:cubicBezTo>
                    <a:pt x="444" y="1"/>
                    <a:pt x="404" y="5"/>
                    <a:pt x="368" y="12"/>
                  </a:cubicBezTo>
                  <a:cubicBezTo>
                    <a:pt x="168" y="112"/>
                    <a:pt x="1" y="445"/>
                    <a:pt x="234" y="612"/>
                  </a:cubicBezTo>
                  <a:cubicBezTo>
                    <a:pt x="306" y="684"/>
                    <a:pt x="396" y="717"/>
                    <a:pt x="491" y="717"/>
                  </a:cubicBezTo>
                  <a:cubicBezTo>
                    <a:pt x="573" y="717"/>
                    <a:pt x="657" y="692"/>
                    <a:pt x="735" y="646"/>
                  </a:cubicBezTo>
                  <a:cubicBezTo>
                    <a:pt x="835" y="512"/>
                    <a:pt x="901" y="379"/>
                    <a:pt x="868" y="212"/>
                  </a:cubicBezTo>
                  <a:cubicBezTo>
                    <a:pt x="816" y="55"/>
                    <a:pt x="64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58"/>
            <p:cNvSpPr/>
            <p:nvPr/>
          </p:nvSpPr>
          <p:spPr>
            <a:xfrm>
              <a:off x="2816300" y="2946975"/>
              <a:ext cx="21750" cy="17325"/>
            </a:xfrm>
            <a:custGeom>
              <a:avLst/>
              <a:gdLst/>
              <a:ahLst/>
              <a:cxnLst/>
              <a:rect l="l" t="t" r="r" b="b"/>
              <a:pathLst>
                <a:path w="870" h="693" extrusionOk="0">
                  <a:moveTo>
                    <a:pt x="429" y="1"/>
                  </a:moveTo>
                  <a:cubicBezTo>
                    <a:pt x="270" y="1"/>
                    <a:pt x="121" y="77"/>
                    <a:pt x="103" y="224"/>
                  </a:cubicBezTo>
                  <a:cubicBezTo>
                    <a:pt x="1" y="478"/>
                    <a:pt x="189" y="693"/>
                    <a:pt x="418" y="693"/>
                  </a:cubicBezTo>
                  <a:cubicBezTo>
                    <a:pt x="489" y="693"/>
                    <a:pt x="565" y="672"/>
                    <a:pt x="636" y="624"/>
                  </a:cubicBezTo>
                  <a:lnTo>
                    <a:pt x="703" y="591"/>
                  </a:lnTo>
                  <a:cubicBezTo>
                    <a:pt x="836" y="491"/>
                    <a:pt x="870" y="290"/>
                    <a:pt x="770" y="157"/>
                  </a:cubicBezTo>
                  <a:cubicBezTo>
                    <a:pt x="695" y="52"/>
                    <a:pt x="559" y="1"/>
                    <a:pt x="429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58"/>
            <p:cNvSpPr/>
            <p:nvPr/>
          </p:nvSpPr>
          <p:spPr>
            <a:xfrm>
              <a:off x="2908050" y="3081325"/>
              <a:ext cx="21750" cy="17250"/>
            </a:xfrm>
            <a:custGeom>
              <a:avLst/>
              <a:gdLst/>
              <a:ahLst/>
              <a:cxnLst/>
              <a:rect l="l" t="t" r="r" b="b"/>
              <a:pathLst>
                <a:path w="870" h="690" extrusionOk="0">
                  <a:moveTo>
                    <a:pt x="439" y="0"/>
                  </a:moveTo>
                  <a:cubicBezTo>
                    <a:pt x="277" y="0"/>
                    <a:pt x="121" y="85"/>
                    <a:pt x="102" y="254"/>
                  </a:cubicBezTo>
                  <a:cubicBezTo>
                    <a:pt x="1" y="481"/>
                    <a:pt x="187" y="690"/>
                    <a:pt x="414" y="690"/>
                  </a:cubicBezTo>
                  <a:cubicBezTo>
                    <a:pt x="487" y="690"/>
                    <a:pt x="563" y="669"/>
                    <a:pt x="636" y="621"/>
                  </a:cubicBezTo>
                  <a:lnTo>
                    <a:pt x="702" y="621"/>
                  </a:lnTo>
                  <a:cubicBezTo>
                    <a:pt x="836" y="487"/>
                    <a:pt x="869" y="287"/>
                    <a:pt x="769" y="154"/>
                  </a:cubicBezTo>
                  <a:cubicBezTo>
                    <a:pt x="696" y="51"/>
                    <a:pt x="566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58"/>
            <p:cNvSpPr/>
            <p:nvPr/>
          </p:nvSpPr>
          <p:spPr>
            <a:xfrm>
              <a:off x="2860350" y="2993750"/>
              <a:ext cx="21900" cy="17625"/>
            </a:xfrm>
            <a:custGeom>
              <a:avLst/>
              <a:gdLst/>
              <a:ahLst/>
              <a:cxnLst/>
              <a:rect l="l" t="t" r="r" b="b"/>
              <a:pathLst>
                <a:path w="876" h="705" extrusionOk="0">
                  <a:moveTo>
                    <a:pt x="437" y="1"/>
                  </a:moveTo>
                  <a:cubicBezTo>
                    <a:pt x="277" y="1"/>
                    <a:pt x="113" y="85"/>
                    <a:pt x="75" y="254"/>
                  </a:cubicBezTo>
                  <a:cubicBezTo>
                    <a:pt x="0" y="479"/>
                    <a:pt x="188" y="704"/>
                    <a:pt x="399" y="704"/>
                  </a:cubicBezTo>
                  <a:cubicBezTo>
                    <a:pt x="469" y="704"/>
                    <a:pt x="542" y="679"/>
                    <a:pt x="609" y="621"/>
                  </a:cubicBezTo>
                  <a:cubicBezTo>
                    <a:pt x="642" y="621"/>
                    <a:pt x="676" y="621"/>
                    <a:pt x="676" y="588"/>
                  </a:cubicBezTo>
                  <a:cubicBezTo>
                    <a:pt x="842" y="488"/>
                    <a:pt x="876" y="287"/>
                    <a:pt x="742" y="154"/>
                  </a:cubicBezTo>
                  <a:cubicBezTo>
                    <a:pt x="684" y="52"/>
                    <a:pt x="562" y="1"/>
                    <a:pt x="437" y="1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58"/>
            <p:cNvSpPr/>
            <p:nvPr/>
          </p:nvSpPr>
          <p:spPr>
            <a:xfrm>
              <a:off x="2912850" y="2990350"/>
              <a:ext cx="21100" cy="17325"/>
            </a:xfrm>
            <a:custGeom>
              <a:avLst/>
              <a:gdLst/>
              <a:ahLst/>
              <a:cxnLst/>
              <a:rect l="l" t="t" r="r" b="b"/>
              <a:pathLst>
                <a:path w="844" h="693" extrusionOk="0">
                  <a:moveTo>
                    <a:pt x="428" y="0"/>
                  </a:moveTo>
                  <a:cubicBezTo>
                    <a:pt x="271" y="0"/>
                    <a:pt x="113" y="77"/>
                    <a:pt x="77" y="223"/>
                  </a:cubicBezTo>
                  <a:cubicBezTo>
                    <a:pt x="0" y="477"/>
                    <a:pt x="195" y="693"/>
                    <a:pt x="410" y="693"/>
                  </a:cubicBezTo>
                  <a:cubicBezTo>
                    <a:pt x="477" y="693"/>
                    <a:pt x="547" y="671"/>
                    <a:pt x="610" y="624"/>
                  </a:cubicBezTo>
                  <a:lnTo>
                    <a:pt x="677" y="590"/>
                  </a:lnTo>
                  <a:cubicBezTo>
                    <a:pt x="810" y="490"/>
                    <a:pt x="844" y="290"/>
                    <a:pt x="744" y="157"/>
                  </a:cubicBezTo>
                  <a:cubicBezTo>
                    <a:pt x="684" y="51"/>
                    <a:pt x="556" y="0"/>
                    <a:pt x="428" y="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58"/>
            <p:cNvSpPr/>
            <p:nvPr/>
          </p:nvSpPr>
          <p:spPr>
            <a:xfrm>
              <a:off x="2481950" y="3173550"/>
              <a:ext cx="61425" cy="27425"/>
            </a:xfrm>
            <a:custGeom>
              <a:avLst/>
              <a:gdLst/>
              <a:ahLst/>
              <a:cxnLst/>
              <a:rect l="l" t="t" r="r" b="b"/>
              <a:pathLst>
                <a:path w="2457" h="1097" extrusionOk="0">
                  <a:moveTo>
                    <a:pt x="1902" y="0"/>
                  </a:moveTo>
                  <a:cubicBezTo>
                    <a:pt x="1701" y="34"/>
                    <a:pt x="1601" y="234"/>
                    <a:pt x="1668" y="434"/>
                  </a:cubicBezTo>
                  <a:lnTo>
                    <a:pt x="1668" y="467"/>
                  </a:lnTo>
                  <a:cubicBezTo>
                    <a:pt x="1701" y="534"/>
                    <a:pt x="1768" y="634"/>
                    <a:pt x="1835" y="668"/>
                  </a:cubicBezTo>
                  <a:cubicBezTo>
                    <a:pt x="1872" y="672"/>
                    <a:pt x="1909" y="674"/>
                    <a:pt x="1946" y="674"/>
                  </a:cubicBezTo>
                  <a:cubicBezTo>
                    <a:pt x="2211" y="674"/>
                    <a:pt x="2456" y="568"/>
                    <a:pt x="2369" y="334"/>
                  </a:cubicBezTo>
                  <a:cubicBezTo>
                    <a:pt x="2302" y="134"/>
                    <a:pt x="2102" y="0"/>
                    <a:pt x="1902" y="0"/>
                  </a:cubicBezTo>
                  <a:close/>
                  <a:moveTo>
                    <a:pt x="372" y="396"/>
                  </a:moveTo>
                  <a:cubicBezTo>
                    <a:pt x="348" y="396"/>
                    <a:pt x="325" y="397"/>
                    <a:pt x="300" y="401"/>
                  </a:cubicBezTo>
                  <a:cubicBezTo>
                    <a:pt x="100" y="467"/>
                    <a:pt x="0" y="668"/>
                    <a:pt x="67" y="868"/>
                  </a:cubicBezTo>
                  <a:cubicBezTo>
                    <a:pt x="100" y="968"/>
                    <a:pt x="167" y="1034"/>
                    <a:pt x="267" y="1068"/>
                  </a:cubicBezTo>
                  <a:cubicBezTo>
                    <a:pt x="313" y="1088"/>
                    <a:pt x="363" y="1097"/>
                    <a:pt x="413" y="1097"/>
                  </a:cubicBezTo>
                  <a:cubicBezTo>
                    <a:pt x="618" y="1097"/>
                    <a:pt x="828" y="942"/>
                    <a:pt x="801" y="701"/>
                  </a:cubicBezTo>
                  <a:cubicBezTo>
                    <a:pt x="741" y="521"/>
                    <a:pt x="574" y="396"/>
                    <a:pt x="372" y="3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58"/>
            <p:cNvSpPr/>
            <p:nvPr/>
          </p:nvSpPr>
          <p:spPr>
            <a:xfrm>
              <a:off x="2516975" y="3241975"/>
              <a:ext cx="50050" cy="49375"/>
            </a:xfrm>
            <a:custGeom>
              <a:avLst/>
              <a:gdLst/>
              <a:ahLst/>
              <a:cxnLst/>
              <a:rect l="l" t="t" r="r" b="b"/>
              <a:pathLst>
                <a:path w="2002" h="1975" extrusionOk="0">
                  <a:moveTo>
                    <a:pt x="334" y="0"/>
                  </a:moveTo>
                  <a:cubicBezTo>
                    <a:pt x="264" y="0"/>
                    <a:pt x="194" y="28"/>
                    <a:pt x="134" y="99"/>
                  </a:cubicBezTo>
                  <a:cubicBezTo>
                    <a:pt x="67" y="165"/>
                    <a:pt x="34" y="266"/>
                    <a:pt x="34" y="399"/>
                  </a:cubicBezTo>
                  <a:lnTo>
                    <a:pt x="0" y="399"/>
                  </a:lnTo>
                  <a:cubicBezTo>
                    <a:pt x="0" y="670"/>
                    <a:pt x="198" y="743"/>
                    <a:pt x="433" y="743"/>
                  </a:cubicBezTo>
                  <a:cubicBezTo>
                    <a:pt x="488" y="743"/>
                    <a:pt x="544" y="739"/>
                    <a:pt x="601" y="733"/>
                  </a:cubicBezTo>
                  <a:cubicBezTo>
                    <a:pt x="801" y="666"/>
                    <a:pt x="868" y="432"/>
                    <a:pt x="734" y="266"/>
                  </a:cubicBezTo>
                  <a:cubicBezTo>
                    <a:pt x="664" y="149"/>
                    <a:pt x="497" y="0"/>
                    <a:pt x="334" y="0"/>
                  </a:cubicBezTo>
                  <a:close/>
                  <a:moveTo>
                    <a:pt x="1473" y="1194"/>
                  </a:moveTo>
                  <a:cubicBezTo>
                    <a:pt x="1420" y="1194"/>
                    <a:pt x="1364" y="1214"/>
                    <a:pt x="1301" y="1266"/>
                  </a:cubicBezTo>
                  <a:cubicBezTo>
                    <a:pt x="1234" y="1366"/>
                    <a:pt x="1201" y="1466"/>
                    <a:pt x="1201" y="1566"/>
                  </a:cubicBezTo>
                  <a:cubicBezTo>
                    <a:pt x="1178" y="1817"/>
                    <a:pt x="1374" y="1974"/>
                    <a:pt x="1574" y="1974"/>
                  </a:cubicBezTo>
                  <a:cubicBezTo>
                    <a:pt x="1667" y="1974"/>
                    <a:pt x="1761" y="1941"/>
                    <a:pt x="1835" y="1867"/>
                  </a:cubicBezTo>
                  <a:cubicBezTo>
                    <a:pt x="2002" y="1700"/>
                    <a:pt x="1968" y="1433"/>
                    <a:pt x="1802" y="1333"/>
                  </a:cubicBezTo>
                  <a:cubicBezTo>
                    <a:pt x="1687" y="1287"/>
                    <a:pt x="1588" y="1194"/>
                    <a:pt x="1473" y="11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58"/>
            <p:cNvSpPr/>
            <p:nvPr/>
          </p:nvSpPr>
          <p:spPr>
            <a:xfrm>
              <a:off x="2494450" y="3191050"/>
              <a:ext cx="56725" cy="39375"/>
            </a:xfrm>
            <a:custGeom>
              <a:avLst/>
              <a:gdLst/>
              <a:ahLst/>
              <a:cxnLst/>
              <a:rect l="l" t="t" r="r" b="b"/>
              <a:pathLst>
                <a:path w="2269" h="1575" extrusionOk="0">
                  <a:moveTo>
                    <a:pt x="1802" y="1"/>
                  </a:moveTo>
                  <a:cubicBezTo>
                    <a:pt x="1535" y="1"/>
                    <a:pt x="1368" y="334"/>
                    <a:pt x="1568" y="568"/>
                  </a:cubicBezTo>
                  <a:cubicBezTo>
                    <a:pt x="1635" y="601"/>
                    <a:pt x="1535" y="668"/>
                    <a:pt x="1635" y="735"/>
                  </a:cubicBezTo>
                  <a:cubicBezTo>
                    <a:pt x="1726" y="757"/>
                    <a:pt x="1832" y="826"/>
                    <a:pt x="1932" y="826"/>
                  </a:cubicBezTo>
                  <a:cubicBezTo>
                    <a:pt x="1980" y="826"/>
                    <a:pt x="2026" y="811"/>
                    <a:pt x="2069" y="768"/>
                  </a:cubicBezTo>
                  <a:cubicBezTo>
                    <a:pt x="2269" y="535"/>
                    <a:pt x="2236" y="1"/>
                    <a:pt x="1802" y="1"/>
                  </a:cubicBezTo>
                  <a:close/>
                  <a:moveTo>
                    <a:pt x="404" y="795"/>
                  </a:moveTo>
                  <a:cubicBezTo>
                    <a:pt x="303" y="795"/>
                    <a:pt x="206" y="829"/>
                    <a:pt x="134" y="902"/>
                  </a:cubicBezTo>
                  <a:cubicBezTo>
                    <a:pt x="101" y="1035"/>
                    <a:pt x="1" y="1202"/>
                    <a:pt x="134" y="1335"/>
                  </a:cubicBezTo>
                  <a:cubicBezTo>
                    <a:pt x="167" y="1402"/>
                    <a:pt x="167" y="1469"/>
                    <a:pt x="201" y="1502"/>
                  </a:cubicBezTo>
                  <a:cubicBezTo>
                    <a:pt x="264" y="1553"/>
                    <a:pt x="328" y="1575"/>
                    <a:pt x="389" y="1575"/>
                  </a:cubicBezTo>
                  <a:cubicBezTo>
                    <a:pt x="646" y="1575"/>
                    <a:pt x="849" y="1184"/>
                    <a:pt x="768" y="968"/>
                  </a:cubicBezTo>
                  <a:cubicBezTo>
                    <a:pt x="673" y="855"/>
                    <a:pt x="535" y="795"/>
                    <a:pt x="404" y="7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2" name="Google Shape;6462;p58"/>
            <p:cNvSpPr/>
            <p:nvPr/>
          </p:nvSpPr>
          <p:spPr>
            <a:xfrm>
              <a:off x="2739625" y="3296975"/>
              <a:ext cx="56725" cy="39375"/>
            </a:xfrm>
            <a:custGeom>
              <a:avLst/>
              <a:gdLst/>
              <a:ahLst/>
              <a:cxnLst/>
              <a:rect l="l" t="t" r="r" b="b"/>
              <a:pathLst>
                <a:path w="2269" h="1575" extrusionOk="0">
                  <a:moveTo>
                    <a:pt x="1802" y="0"/>
                  </a:moveTo>
                  <a:cubicBezTo>
                    <a:pt x="1535" y="0"/>
                    <a:pt x="1368" y="334"/>
                    <a:pt x="1568" y="534"/>
                  </a:cubicBezTo>
                  <a:cubicBezTo>
                    <a:pt x="1602" y="601"/>
                    <a:pt x="1602" y="701"/>
                    <a:pt x="1635" y="734"/>
                  </a:cubicBezTo>
                  <a:cubicBezTo>
                    <a:pt x="1726" y="757"/>
                    <a:pt x="1833" y="811"/>
                    <a:pt x="1934" y="811"/>
                  </a:cubicBezTo>
                  <a:cubicBezTo>
                    <a:pt x="1981" y="811"/>
                    <a:pt x="2026" y="799"/>
                    <a:pt x="2069" y="767"/>
                  </a:cubicBezTo>
                  <a:cubicBezTo>
                    <a:pt x="2269" y="501"/>
                    <a:pt x="2236" y="0"/>
                    <a:pt x="1802" y="0"/>
                  </a:cubicBezTo>
                  <a:close/>
                  <a:moveTo>
                    <a:pt x="404" y="794"/>
                  </a:moveTo>
                  <a:cubicBezTo>
                    <a:pt x="303" y="794"/>
                    <a:pt x="206" y="829"/>
                    <a:pt x="134" y="901"/>
                  </a:cubicBezTo>
                  <a:cubicBezTo>
                    <a:pt x="101" y="1034"/>
                    <a:pt x="1" y="1201"/>
                    <a:pt x="134" y="1335"/>
                  </a:cubicBezTo>
                  <a:cubicBezTo>
                    <a:pt x="167" y="1368"/>
                    <a:pt x="167" y="1501"/>
                    <a:pt x="201" y="1501"/>
                  </a:cubicBezTo>
                  <a:cubicBezTo>
                    <a:pt x="264" y="1552"/>
                    <a:pt x="328" y="1574"/>
                    <a:pt x="389" y="1574"/>
                  </a:cubicBezTo>
                  <a:cubicBezTo>
                    <a:pt x="646" y="1574"/>
                    <a:pt x="849" y="1184"/>
                    <a:pt x="768" y="968"/>
                  </a:cubicBezTo>
                  <a:cubicBezTo>
                    <a:pt x="673" y="854"/>
                    <a:pt x="535" y="794"/>
                    <a:pt x="404" y="7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58"/>
            <p:cNvSpPr/>
            <p:nvPr/>
          </p:nvSpPr>
          <p:spPr>
            <a:xfrm>
              <a:off x="2544500" y="3216900"/>
              <a:ext cx="21700" cy="18225"/>
            </a:xfrm>
            <a:custGeom>
              <a:avLst/>
              <a:gdLst/>
              <a:ahLst/>
              <a:cxnLst/>
              <a:rect l="l" t="t" r="r" b="b"/>
              <a:pathLst>
                <a:path w="868" h="729" extrusionOk="0">
                  <a:moveTo>
                    <a:pt x="400" y="1"/>
                  </a:moveTo>
                  <a:cubicBezTo>
                    <a:pt x="67" y="1"/>
                    <a:pt x="0" y="435"/>
                    <a:pt x="200" y="635"/>
                  </a:cubicBezTo>
                  <a:cubicBezTo>
                    <a:pt x="200" y="635"/>
                    <a:pt x="234" y="635"/>
                    <a:pt x="234" y="668"/>
                  </a:cubicBezTo>
                  <a:cubicBezTo>
                    <a:pt x="289" y="710"/>
                    <a:pt x="357" y="729"/>
                    <a:pt x="424" y="729"/>
                  </a:cubicBezTo>
                  <a:cubicBezTo>
                    <a:pt x="517" y="729"/>
                    <a:pt x="609" y="693"/>
                    <a:pt x="667" y="635"/>
                  </a:cubicBezTo>
                  <a:cubicBezTo>
                    <a:pt x="867" y="368"/>
                    <a:pt x="701" y="1"/>
                    <a:pt x="4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58"/>
            <p:cNvSpPr/>
            <p:nvPr/>
          </p:nvSpPr>
          <p:spPr>
            <a:xfrm>
              <a:off x="2566175" y="3237625"/>
              <a:ext cx="22425" cy="18975"/>
            </a:xfrm>
            <a:custGeom>
              <a:avLst/>
              <a:gdLst/>
              <a:ahLst/>
              <a:cxnLst/>
              <a:rect l="l" t="t" r="r" b="b"/>
              <a:pathLst>
                <a:path w="897" h="759" extrusionOk="0">
                  <a:moveTo>
                    <a:pt x="364" y="0"/>
                  </a:moveTo>
                  <a:cubicBezTo>
                    <a:pt x="267" y="0"/>
                    <a:pt x="172" y="41"/>
                    <a:pt x="100" y="139"/>
                  </a:cubicBezTo>
                  <a:cubicBezTo>
                    <a:pt x="0" y="339"/>
                    <a:pt x="34" y="540"/>
                    <a:pt x="200" y="673"/>
                  </a:cubicBezTo>
                  <a:cubicBezTo>
                    <a:pt x="263" y="735"/>
                    <a:pt x="328" y="759"/>
                    <a:pt x="390" y="759"/>
                  </a:cubicBezTo>
                  <a:cubicBezTo>
                    <a:pt x="529" y="759"/>
                    <a:pt x="655" y="642"/>
                    <a:pt x="701" y="573"/>
                  </a:cubicBezTo>
                  <a:cubicBezTo>
                    <a:pt x="896" y="304"/>
                    <a:pt x="627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58"/>
            <p:cNvSpPr/>
            <p:nvPr/>
          </p:nvSpPr>
          <p:spPr>
            <a:xfrm>
              <a:off x="2599525" y="3255600"/>
              <a:ext cx="19025" cy="18875"/>
            </a:xfrm>
            <a:custGeom>
              <a:avLst/>
              <a:gdLst/>
              <a:ahLst/>
              <a:cxnLst/>
              <a:rect l="l" t="t" r="r" b="b"/>
              <a:pathLst>
                <a:path w="761" h="755" extrusionOk="0">
                  <a:moveTo>
                    <a:pt x="323" y="1"/>
                  </a:moveTo>
                  <a:cubicBezTo>
                    <a:pt x="194" y="1"/>
                    <a:pt x="81" y="78"/>
                    <a:pt x="67" y="254"/>
                  </a:cubicBezTo>
                  <a:cubicBezTo>
                    <a:pt x="1" y="421"/>
                    <a:pt x="67" y="588"/>
                    <a:pt x="201" y="721"/>
                  </a:cubicBezTo>
                  <a:cubicBezTo>
                    <a:pt x="261" y="744"/>
                    <a:pt x="323" y="754"/>
                    <a:pt x="382" y="754"/>
                  </a:cubicBezTo>
                  <a:cubicBezTo>
                    <a:pt x="586" y="754"/>
                    <a:pt x="760" y="628"/>
                    <a:pt x="734" y="421"/>
                  </a:cubicBezTo>
                  <a:cubicBezTo>
                    <a:pt x="734" y="164"/>
                    <a:pt x="512" y="1"/>
                    <a:pt x="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58"/>
            <p:cNvSpPr/>
            <p:nvPr/>
          </p:nvSpPr>
          <p:spPr>
            <a:xfrm>
              <a:off x="2622875" y="3263600"/>
              <a:ext cx="19075" cy="19400"/>
            </a:xfrm>
            <a:custGeom>
              <a:avLst/>
              <a:gdLst/>
              <a:ahLst/>
              <a:cxnLst/>
              <a:rect l="l" t="t" r="r" b="b"/>
              <a:pathLst>
                <a:path w="763" h="776" extrusionOk="0">
                  <a:moveTo>
                    <a:pt x="368" y="1"/>
                  </a:moveTo>
                  <a:lnTo>
                    <a:pt x="401" y="34"/>
                  </a:lnTo>
                  <a:cubicBezTo>
                    <a:pt x="201" y="68"/>
                    <a:pt x="1" y="201"/>
                    <a:pt x="34" y="368"/>
                  </a:cubicBezTo>
                  <a:cubicBezTo>
                    <a:pt x="34" y="501"/>
                    <a:pt x="101" y="635"/>
                    <a:pt x="201" y="701"/>
                  </a:cubicBezTo>
                  <a:cubicBezTo>
                    <a:pt x="234" y="735"/>
                    <a:pt x="267" y="743"/>
                    <a:pt x="301" y="743"/>
                  </a:cubicBezTo>
                  <a:cubicBezTo>
                    <a:pt x="334" y="743"/>
                    <a:pt x="368" y="735"/>
                    <a:pt x="401" y="735"/>
                  </a:cubicBezTo>
                  <a:lnTo>
                    <a:pt x="368" y="768"/>
                  </a:lnTo>
                  <a:cubicBezTo>
                    <a:pt x="393" y="773"/>
                    <a:pt x="417" y="776"/>
                    <a:pt x="439" y="776"/>
                  </a:cubicBezTo>
                  <a:cubicBezTo>
                    <a:pt x="710" y="776"/>
                    <a:pt x="763" y="422"/>
                    <a:pt x="701" y="268"/>
                  </a:cubicBezTo>
                  <a:cubicBezTo>
                    <a:pt x="634" y="134"/>
                    <a:pt x="468" y="68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58"/>
            <p:cNvSpPr/>
            <p:nvPr/>
          </p:nvSpPr>
          <p:spPr>
            <a:xfrm>
              <a:off x="2605375" y="3293950"/>
              <a:ext cx="19850" cy="19775"/>
            </a:xfrm>
            <a:custGeom>
              <a:avLst/>
              <a:gdLst/>
              <a:ahLst/>
              <a:cxnLst/>
              <a:rect l="l" t="t" r="r" b="b"/>
              <a:pathLst>
                <a:path w="794" h="791" extrusionOk="0">
                  <a:moveTo>
                    <a:pt x="366" y="1"/>
                  </a:moveTo>
                  <a:cubicBezTo>
                    <a:pt x="179" y="1"/>
                    <a:pt x="0" y="145"/>
                    <a:pt x="0" y="355"/>
                  </a:cubicBezTo>
                  <a:cubicBezTo>
                    <a:pt x="0" y="488"/>
                    <a:pt x="33" y="622"/>
                    <a:pt x="134" y="722"/>
                  </a:cubicBezTo>
                  <a:cubicBezTo>
                    <a:pt x="156" y="711"/>
                    <a:pt x="182" y="707"/>
                    <a:pt x="209" y="707"/>
                  </a:cubicBezTo>
                  <a:cubicBezTo>
                    <a:pt x="263" y="707"/>
                    <a:pt x="323" y="722"/>
                    <a:pt x="367" y="722"/>
                  </a:cubicBezTo>
                  <a:lnTo>
                    <a:pt x="334" y="788"/>
                  </a:lnTo>
                  <a:cubicBezTo>
                    <a:pt x="346" y="790"/>
                    <a:pt x="358" y="790"/>
                    <a:pt x="370" y="790"/>
                  </a:cubicBezTo>
                  <a:cubicBezTo>
                    <a:pt x="707" y="790"/>
                    <a:pt x="794" y="346"/>
                    <a:pt x="601" y="88"/>
                  </a:cubicBezTo>
                  <a:cubicBezTo>
                    <a:pt x="530" y="28"/>
                    <a:pt x="447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58"/>
            <p:cNvSpPr/>
            <p:nvPr/>
          </p:nvSpPr>
          <p:spPr>
            <a:xfrm>
              <a:off x="2471925" y="3148425"/>
              <a:ext cx="60375" cy="18075"/>
            </a:xfrm>
            <a:custGeom>
              <a:avLst/>
              <a:gdLst/>
              <a:ahLst/>
              <a:cxnLst/>
              <a:rect l="l" t="t" r="r" b="b"/>
              <a:pathLst>
                <a:path w="2415" h="723" extrusionOk="0">
                  <a:moveTo>
                    <a:pt x="419" y="0"/>
                  </a:moveTo>
                  <a:cubicBezTo>
                    <a:pt x="402" y="0"/>
                    <a:pt x="385" y="2"/>
                    <a:pt x="368" y="5"/>
                  </a:cubicBezTo>
                  <a:cubicBezTo>
                    <a:pt x="168" y="5"/>
                    <a:pt x="1" y="171"/>
                    <a:pt x="34" y="372"/>
                  </a:cubicBezTo>
                  <a:cubicBezTo>
                    <a:pt x="1" y="472"/>
                    <a:pt x="68" y="605"/>
                    <a:pt x="168" y="638"/>
                  </a:cubicBezTo>
                  <a:cubicBezTo>
                    <a:pt x="224" y="671"/>
                    <a:pt x="283" y="685"/>
                    <a:pt x="339" y="685"/>
                  </a:cubicBezTo>
                  <a:cubicBezTo>
                    <a:pt x="517" y="685"/>
                    <a:pt x="676" y="541"/>
                    <a:pt x="701" y="338"/>
                  </a:cubicBezTo>
                  <a:cubicBezTo>
                    <a:pt x="732" y="155"/>
                    <a:pt x="595" y="0"/>
                    <a:pt x="419" y="0"/>
                  </a:cubicBezTo>
                  <a:close/>
                  <a:moveTo>
                    <a:pt x="1969" y="71"/>
                  </a:moveTo>
                  <a:cubicBezTo>
                    <a:pt x="1802" y="105"/>
                    <a:pt x="1669" y="238"/>
                    <a:pt x="1669" y="405"/>
                  </a:cubicBezTo>
                  <a:lnTo>
                    <a:pt x="1702" y="405"/>
                  </a:lnTo>
                  <a:cubicBezTo>
                    <a:pt x="1669" y="505"/>
                    <a:pt x="1702" y="605"/>
                    <a:pt x="1802" y="672"/>
                  </a:cubicBezTo>
                  <a:cubicBezTo>
                    <a:pt x="1866" y="707"/>
                    <a:pt x="1931" y="723"/>
                    <a:pt x="1992" y="723"/>
                  </a:cubicBezTo>
                  <a:cubicBezTo>
                    <a:pt x="2224" y="723"/>
                    <a:pt x="2415" y="501"/>
                    <a:pt x="2336" y="238"/>
                  </a:cubicBezTo>
                  <a:cubicBezTo>
                    <a:pt x="2236" y="138"/>
                    <a:pt x="2102" y="71"/>
                    <a:pt x="1969" y="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58"/>
            <p:cNvSpPr/>
            <p:nvPr/>
          </p:nvSpPr>
          <p:spPr>
            <a:xfrm>
              <a:off x="2479450" y="3113075"/>
              <a:ext cx="21750" cy="15775"/>
            </a:xfrm>
            <a:custGeom>
              <a:avLst/>
              <a:gdLst/>
              <a:ahLst/>
              <a:cxnLst/>
              <a:rect l="l" t="t" r="r" b="b"/>
              <a:pathLst>
                <a:path w="870" h="631" extrusionOk="0">
                  <a:moveTo>
                    <a:pt x="430" y="0"/>
                  </a:moveTo>
                  <a:cubicBezTo>
                    <a:pt x="284" y="0"/>
                    <a:pt x="138" y="76"/>
                    <a:pt x="67" y="218"/>
                  </a:cubicBezTo>
                  <a:cubicBezTo>
                    <a:pt x="0" y="351"/>
                    <a:pt x="67" y="518"/>
                    <a:pt x="200" y="585"/>
                  </a:cubicBezTo>
                  <a:cubicBezTo>
                    <a:pt x="262" y="616"/>
                    <a:pt x="333" y="630"/>
                    <a:pt x="403" y="630"/>
                  </a:cubicBezTo>
                  <a:cubicBezTo>
                    <a:pt x="637" y="630"/>
                    <a:pt x="870" y="467"/>
                    <a:pt x="767" y="184"/>
                  </a:cubicBezTo>
                  <a:cubicBezTo>
                    <a:pt x="689" y="59"/>
                    <a:pt x="560" y="0"/>
                    <a:pt x="4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58"/>
            <p:cNvSpPr/>
            <p:nvPr/>
          </p:nvSpPr>
          <p:spPr>
            <a:xfrm>
              <a:off x="2494450" y="3081625"/>
              <a:ext cx="57525" cy="42350"/>
            </a:xfrm>
            <a:custGeom>
              <a:avLst/>
              <a:gdLst/>
              <a:ahLst/>
              <a:cxnLst/>
              <a:rect l="l" t="t" r="r" b="b"/>
              <a:pathLst>
                <a:path w="2301" h="1694" extrusionOk="0">
                  <a:moveTo>
                    <a:pt x="625" y="0"/>
                  </a:moveTo>
                  <a:cubicBezTo>
                    <a:pt x="606" y="0"/>
                    <a:pt x="587" y="3"/>
                    <a:pt x="568" y="8"/>
                  </a:cubicBezTo>
                  <a:cubicBezTo>
                    <a:pt x="368" y="75"/>
                    <a:pt x="1" y="408"/>
                    <a:pt x="368" y="642"/>
                  </a:cubicBezTo>
                  <a:cubicBezTo>
                    <a:pt x="401" y="642"/>
                    <a:pt x="368" y="709"/>
                    <a:pt x="368" y="709"/>
                  </a:cubicBezTo>
                  <a:cubicBezTo>
                    <a:pt x="422" y="732"/>
                    <a:pt x="479" y="743"/>
                    <a:pt x="534" y="743"/>
                  </a:cubicBezTo>
                  <a:cubicBezTo>
                    <a:pt x="717" y="743"/>
                    <a:pt x="891" y="628"/>
                    <a:pt x="968" y="475"/>
                  </a:cubicBezTo>
                  <a:cubicBezTo>
                    <a:pt x="1060" y="322"/>
                    <a:pt x="842" y="0"/>
                    <a:pt x="625" y="0"/>
                  </a:cubicBezTo>
                  <a:close/>
                  <a:moveTo>
                    <a:pt x="1880" y="972"/>
                  </a:moveTo>
                  <a:cubicBezTo>
                    <a:pt x="1865" y="972"/>
                    <a:pt x="1850" y="973"/>
                    <a:pt x="1835" y="975"/>
                  </a:cubicBezTo>
                  <a:cubicBezTo>
                    <a:pt x="1502" y="975"/>
                    <a:pt x="1402" y="1409"/>
                    <a:pt x="1668" y="1576"/>
                  </a:cubicBezTo>
                  <a:cubicBezTo>
                    <a:pt x="1668" y="1609"/>
                    <a:pt x="1668" y="1676"/>
                    <a:pt x="1668" y="1676"/>
                  </a:cubicBezTo>
                  <a:cubicBezTo>
                    <a:pt x="1710" y="1688"/>
                    <a:pt x="1752" y="1693"/>
                    <a:pt x="1795" y="1693"/>
                  </a:cubicBezTo>
                  <a:cubicBezTo>
                    <a:pt x="1991" y="1693"/>
                    <a:pt x="2187" y="1574"/>
                    <a:pt x="2269" y="1409"/>
                  </a:cubicBezTo>
                  <a:cubicBezTo>
                    <a:pt x="2300" y="1191"/>
                    <a:pt x="2098" y="972"/>
                    <a:pt x="1880" y="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58"/>
            <p:cNvSpPr/>
            <p:nvPr/>
          </p:nvSpPr>
          <p:spPr>
            <a:xfrm>
              <a:off x="2527800" y="3064725"/>
              <a:ext cx="21725" cy="17125"/>
            </a:xfrm>
            <a:custGeom>
              <a:avLst/>
              <a:gdLst/>
              <a:ahLst/>
              <a:cxnLst/>
              <a:rect l="l" t="t" r="r" b="b"/>
              <a:pathLst>
                <a:path w="869" h="685" extrusionOk="0">
                  <a:moveTo>
                    <a:pt x="468" y="0"/>
                  </a:moveTo>
                  <a:cubicBezTo>
                    <a:pt x="401" y="0"/>
                    <a:pt x="334" y="17"/>
                    <a:pt x="268" y="50"/>
                  </a:cubicBezTo>
                  <a:cubicBezTo>
                    <a:pt x="168" y="117"/>
                    <a:pt x="1" y="351"/>
                    <a:pt x="168" y="551"/>
                  </a:cubicBezTo>
                  <a:cubicBezTo>
                    <a:pt x="201" y="584"/>
                    <a:pt x="234" y="617"/>
                    <a:pt x="301" y="651"/>
                  </a:cubicBezTo>
                  <a:cubicBezTo>
                    <a:pt x="357" y="673"/>
                    <a:pt x="416" y="684"/>
                    <a:pt x="475" y="684"/>
                  </a:cubicBezTo>
                  <a:cubicBezTo>
                    <a:pt x="594" y="684"/>
                    <a:pt x="712" y="640"/>
                    <a:pt x="801" y="551"/>
                  </a:cubicBezTo>
                  <a:cubicBezTo>
                    <a:pt x="868" y="384"/>
                    <a:pt x="801" y="150"/>
                    <a:pt x="668" y="50"/>
                  </a:cubicBezTo>
                  <a:cubicBezTo>
                    <a:pt x="601" y="17"/>
                    <a:pt x="535" y="0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58"/>
            <p:cNvSpPr/>
            <p:nvPr/>
          </p:nvSpPr>
          <p:spPr>
            <a:xfrm>
              <a:off x="2828850" y="3250675"/>
              <a:ext cx="20875" cy="17175"/>
            </a:xfrm>
            <a:custGeom>
              <a:avLst/>
              <a:gdLst/>
              <a:ahLst/>
              <a:cxnLst/>
              <a:rect l="l" t="t" r="r" b="b"/>
              <a:pathLst>
                <a:path w="835" h="687" extrusionOk="0">
                  <a:moveTo>
                    <a:pt x="414" y="1"/>
                  </a:moveTo>
                  <a:cubicBezTo>
                    <a:pt x="343" y="1"/>
                    <a:pt x="268" y="18"/>
                    <a:pt x="201" y="51"/>
                  </a:cubicBezTo>
                  <a:cubicBezTo>
                    <a:pt x="34" y="184"/>
                    <a:pt x="1" y="385"/>
                    <a:pt x="101" y="551"/>
                  </a:cubicBezTo>
                  <a:cubicBezTo>
                    <a:pt x="134" y="585"/>
                    <a:pt x="201" y="618"/>
                    <a:pt x="234" y="651"/>
                  </a:cubicBezTo>
                  <a:cubicBezTo>
                    <a:pt x="293" y="675"/>
                    <a:pt x="357" y="686"/>
                    <a:pt x="420" y="686"/>
                  </a:cubicBezTo>
                  <a:cubicBezTo>
                    <a:pt x="535" y="686"/>
                    <a:pt x="649" y="649"/>
                    <a:pt x="735" y="585"/>
                  </a:cubicBezTo>
                  <a:cubicBezTo>
                    <a:pt x="835" y="385"/>
                    <a:pt x="768" y="184"/>
                    <a:pt x="601" y="51"/>
                  </a:cubicBezTo>
                  <a:cubicBezTo>
                    <a:pt x="551" y="18"/>
                    <a:pt x="484" y="1"/>
                    <a:pt x="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58"/>
            <p:cNvSpPr/>
            <p:nvPr/>
          </p:nvSpPr>
          <p:spPr>
            <a:xfrm>
              <a:off x="2651225" y="3291775"/>
              <a:ext cx="55850" cy="41600"/>
            </a:xfrm>
            <a:custGeom>
              <a:avLst/>
              <a:gdLst/>
              <a:ahLst/>
              <a:cxnLst/>
              <a:rect l="l" t="t" r="r" b="b"/>
              <a:pathLst>
                <a:path w="2234" h="1664" extrusionOk="0">
                  <a:moveTo>
                    <a:pt x="618" y="0"/>
                  </a:moveTo>
                  <a:cubicBezTo>
                    <a:pt x="601" y="0"/>
                    <a:pt x="584" y="3"/>
                    <a:pt x="568" y="8"/>
                  </a:cubicBezTo>
                  <a:cubicBezTo>
                    <a:pt x="368" y="75"/>
                    <a:pt x="1" y="375"/>
                    <a:pt x="368" y="642"/>
                  </a:cubicBezTo>
                  <a:cubicBezTo>
                    <a:pt x="368" y="642"/>
                    <a:pt x="334" y="709"/>
                    <a:pt x="334" y="709"/>
                  </a:cubicBezTo>
                  <a:cubicBezTo>
                    <a:pt x="382" y="722"/>
                    <a:pt x="431" y="729"/>
                    <a:pt x="480" y="729"/>
                  </a:cubicBezTo>
                  <a:cubicBezTo>
                    <a:pt x="670" y="729"/>
                    <a:pt x="855" y="628"/>
                    <a:pt x="935" y="442"/>
                  </a:cubicBezTo>
                  <a:cubicBezTo>
                    <a:pt x="1027" y="319"/>
                    <a:pt x="809" y="0"/>
                    <a:pt x="618" y="0"/>
                  </a:cubicBezTo>
                  <a:close/>
                  <a:moveTo>
                    <a:pt x="1826" y="972"/>
                  </a:moveTo>
                  <a:cubicBezTo>
                    <a:pt x="1807" y="972"/>
                    <a:pt x="1788" y="973"/>
                    <a:pt x="1769" y="975"/>
                  </a:cubicBezTo>
                  <a:cubicBezTo>
                    <a:pt x="1468" y="975"/>
                    <a:pt x="1335" y="1409"/>
                    <a:pt x="1602" y="1576"/>
                  </a:cubicBezTo>
                  <a:cubicBezTo>
                    <a:pt x="1635" y="1576"/>
                    <a:pt x="1635" y="1643"/>
                    <a:pt x="1635" y="1643"/>
                  </a:cubicBezTo>
                  <a:cubicBezTo>
                    <a:pt x="1677" y="1657"/>
                    <a:pt x="1722" y="1663"/>
                    <a:pt x="1767" y="1663"/>
                  </a:cubicBezTo>
                  <a:cubicBezTo>
                    <a:pt x="1940" y="1663"/>
                    <a:pt x="2123" y="1567"/>
                    <a:pt x="2202" y="1409"/>
                  </a:cubicBezTo>
                  <a:cubicBezTo>
                    <a:pt x="2233" y="1162"/>
                    <a:pt x="2064" y="972"/>
                    <a:pt x="1826" y="9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58"/>
            <p:cNvSpPr/>
            <p:nvPr/>
          </p:nvSpPr>
          <p:spPr>
            <a:xfrm>
              <a:off x="2683750" y="3274650"/>
              <a:ext cx="20875" cy="17350"/>
            </a:xfrm>
            <a:custGeom>
              <a:avLst/>
              <a:gdLst/>
              <a:ahLst/>
              <a:cxnLst/>
              <a:rect l="l" t="t" r="r" b="b"/>
              <a:pathLst>
                <a:path w="835" h="694" extrusionOk="0">
                  <a:moveTo>
                    <a:pt x="447" y="1"/>
                  </a:moveTo>
                  <a:cubicBezTo>
                    <a:pt x="376" y="1"/>
                    <a:pt x="301" y="9"/>
                    <a:pt x="234" y="26"/>
                  </a:cubicBezTo>
                  <a:cubicBezTo>
                    <a:pt x="134" y="126"/>
                    <a:pt x="1" y="360"/>
                    <a:pt x="167" y="526"/>
                  </a:cubicBezTo>
                  <a:cubicBezTo>
                    <a:pt x="201" y="593"/>
                    <a:pt x="234" y="626"/>
                    <a:pt x="268" y="660"/>
                  </a:cubicBezTo>
                  <a:cubicBezTo>
                    <a:pt x="323" y="682"/>
                    <a:pt x="382" y="693"/>
                    <a:pt x="442" y="693"/>
                  </a:cubicBezTo>
                  <a:cubicBezTo>
                    <a:pt x="560" y="693"/>
                    <a:pt x="679" y="649"/>
                    <a:pt x="768" y="560"/>
                  </a:cubicBezTo>
                  <a:cubicBezTo>
                    <a:pt x="835" y="360"/>
                    <a:pt x="801" y="159"/>
                    <a:pt x="634" y="26"/>
                  </a:cubicBezTo>
                  <a:cubicBezTo>
                    <a:pt x="584" y="9"/>
                    <a:pt x="518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58"/>
            <p:cNvSpPr/>
            <p:nvPr/>
          </p:nvSpPr>
          <p:spPr>
            <a:xfrm>
              <a:off x="2747125" y="3268200"/>
              <a:ext cx="20875" cy="17125"/>
            </a:xfrm>
            <a:custGeom>
              <a:avLst/>
              <a:gdLst/>
              <a:ahLst/>
              <a:cxnLst/>
              <a:rect l="l" t="t" r="r" b="b"/>
              <a:pathLst>
                <a:path w="835" h="685" extrusionOk="0">
                  <a:moveTo>
                    <a:pt x="434" y="0"/>
                  </a:moveTo>
                  <a:cubicBezTo>
                    <a:pt x="368" y="0"/>
                    <a:pt x="301" y="17"/>
                    <a:pt x="234" y="50"/>
                  </a:cubicBezTo>
                  <a:cubicBezTo>
                    <a:pt x="134" y="151"/>
                    <a:pt x="1" y="384"/>
                    <a:pt x="168" y="551"/>
                  </a:cubicBezTo>
                  <a:cubicBezTo>
                    <a:pt x="168" y="584"/>
                    <a:pt x="234" y="618"/>
                    <a:pt x="268" y="651"/>
                  </a:cubicBezTo>
                  <a:cubicBezTo>
                    <a:pt x="323" y="673"/>
                    <a:pt x="383" y="684"/>
                    <a:pt x="442" y="684"/>
                  </a:cubicBezTo>
                  <a:cubicBezTo>
                    <a:pt x="560" y="684"/>
                    <a:pt x="679" y="640"/>
                    <a:pt x="768" y="551"/>
                  </a:cubicBezTo>
                  <a:cubicBezTo>
                    <a:pt x="835" y="384"/>
                    <a:pt x="801" y="184"/>
                    <a:pt x="635" y="50"/>
                  </a:cubicBezTo>
                  <a:cubicBezTo>
                    <a:pt x="568" y="17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58"/>
            <p:cNvSpPr/>
            <p:nvPr/>
          </p:nvSpPr>
          <p:spPr>
            <a:xfrm>
              <a:off x="2540325" y="2729125"/>
              <a:ext cx="554575" cy="398250"/>
            </a:xfrm>
            <a:custGeom>
              <a:avLst/>
              <a:gdLst/>
              <a:ahLst/>
              <a:cxnLst/>
              <a:rect l="l" t="t" r="r" b="b"/>
              <a:pathLst>
                <a:path w="22183" h="15930" extrusionOk="0">
                  <a:moveTo>
                    <a:pt x="6992" y="0"/>
                  </a:moveTo>
                  <a:cubicBezTo>
                    <a:pt x="4608" y="0"/>
                    <a:pt x="2210" y="529"/>
                    <a:pt x="34" y="1632"/>
                  </a:cubicBezTo>
                  <a:cubicBezTo>
                    <a:pt x="0" y="2566"/>
                    <a:pt x="34" y="3501"/>
                    <a:pt x="167" y="4435"/>
                  </a:cubicBezTo>
                  <a:cubicBezTo>
                    <a:pt x="1333" y="12166"/>
                    <a:pt x="8162" y="15929"/>
                    <a:pt x="15239" y="15929"/>
                  </a:cubicBezTo>
                  <a:cubicBezTo>
                    <a:pt x="17475" y="15929"/>
                    <a:pt x="19735" y="15553"/>
                    <a:pt x="21849" y="14809"/>
                  </a:cubicBezTo>
                  <a:lnTo>
                    <a:pt x="22183" y="14675"/>
                  </a:lnTo>
                  <a:cubicBezTo>
                    <a:pt x="22149" y="13641"/>
                    <a:pt x="22016" y="12607"/>
                    <a:pt x="21782" y="11573"/>
                  </a:cubicBezTo>
                  <a:cubicBezTo>
                    <a:pt x="21482" y="10272"/>
                    <a:pt x="20982" y="9004"/>
                    <a:pt x="20348" y="7804"/>
                  </a:cubicBezTo>
                  <a:cubicBezTo>
                    <a:pt x="17862" y="2785"/>
                    <a:pt x="12464" y="0"/>
                    <a:pt x="6992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58"/>
            <p:cNvSpPr/>
            <p:nvPr/>
          </p:nvSpPr>
          <p:spPr>
            <a:xfrm>
              <a:off x="2562825" y="2336650"/>
              <a:ext cx="792275" cy="721500"/>
            </a:xfrm>
            <a:custGeom>
              <a:avLst/>
              <a:gdLst/>
              <a:ahLst/>
              <a:cxnLst/>
              <a:rect l="l" t="t" r="r" b="b"/>
              <a:pathLst>
                <a:path w="31691" h="28860" extrusionOk="0">
                  <a:moveTo>
                    <a:pt x="15314" y="1"/>
                  </a:moveTo>
                  <a:cubicBezTo>
                    <a:pt x="12192" y="1"/>
                    <a:pt x="9046" y="907"/>
                    <a:pt x="6405" y="2821"/>
                  </a:cubicBezTo>
                  <a:cubicBezTo>
                    <a:pt x="2703" y="5390"/>
                    <a:pt x="368" y="9526"/>
                    <a:pt x="68" y="14029"/>
                  </a:cubicBezTo>
                  <a:cubicBezTo>
                    <a:pt x="1" y="15130"/>
                    <a:pt x="34" y="16264"/>
                    <a:pt x="201" y="17365"/>
                  </a:cubicBezTo>
                  <a:cubicBezTo>
                    <a:pt x="1367" y="25096"/>
                    <a:pt x="8196" y="28859"/>
                    <a:pt x="15273" y="28859"/>
                  </a:cubicBezTo>
                  <a:cubicBezTo>
                    <a:pt x="17509" y="28859"/>
                    <a:pt x="19769" y="28484"/>
                    <a:pt x="21883" y="27739"/>
                  </a:cubicBezTo>
                  <a:cubicBezTo>
                    <a:pt x="28321" y="25204"/>
                    <a:pt x="31690" y="18366"/>
                    <a:pt x="30122" y="11594"/>
                  </a:cubicBezTo>
                  <a:cubicBezTo>
                    <a:pt x="29789" y="10293"/>
                    <a:pt x="29322" y="8992"/>
                    <a:pt x="28655" y="7825"/>
                  </a:cubicBezTo>
                  <a:cubicBezTo>
                    <a:pt x="26190" y="2790"/>
                    <a:pt x="20790" y="1"/>
                    <a:pt x="15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58"/>
            <p:cNvSpPr/>
            <p:nvPr/>
          </p:nvSpPr>
          <p:spPr>
            <a:xfrm>
              <a:off x="2607875" y="2376975"/>
              <a:ext cx="693850" cy="643050"/>
            </a:xfrm>
            <a:custGeom>
              <a:avLst/>
              <a:gdLst/>
              <a:ahLst/>
              <a:cxnLst/>
              <a:rect l="l" t="t" r="r" b="b"/>
              <a:pathLst>
                <a:path w="27754" h="25722" extrusionOk="0">
                  <a:moveTo>
                    <a:pt x="14066" y="1"/>
                  </a:moveTo>
                  <a:cubicBezTo>
                    <a:pt x="11303" y="1"/>
                    <a:pt x="8535" y="764"/>
                    <a:pt x="6205" y="2242"/>
                  </a:cubicBezTo>
                  <a:cubicBezTo>
                    <a:pt x="5371" y="2809"/>
                    <a:pt x="4603" y="3476"/>
                    <a:pt x="3903" y="4210"/>
                  </a:cubicBezTo>
                  <a:cubicBezTo>
                    <a:pt x="1234" y="7212"/>
                    <a:pt x="0" y="11282"/>
                    <a:pt x="567" y="15251"/>
                  </a:cubicBezTo>
                  <a:cubicBezTo>
                    <a:pt x="767" y="16686"/>
                    <a:pt x="1234" y="18054"/>
                    <a:pt x="1935" y="19321"/>
                  </a:cubicBezTo>
                  <a:cubicBezTo>
                    <a:pt x="3136" y="21623"/>
                    <a:pt x="5137" y="23457"/>
                    <a:pt x="7572" y="24425"/>
                  </a:cubicBezTo>
                  <a:cubicBezTo>
                    <a:pt x="8773" y="24925"/>
                    <a:pt x="10007" y="25225"/>
                    <a:pt x="11308" y="25392"/>
                  </a:cubicBezTo>
                  <a:cubicBezTo>
                    <a:pt x="12234" y="25616"/>
                    <a:pt x="13141" y="25721"/>
                    <a:pt x="14022" y="25721"/>
                  </a:cubicBezTo>
                  <a:cubicBezTo>
                    <a:pt x="21929" y="25721"/>
                    <a:pt x="27753" y="17228"/>
                    <a:pt x="26853" y="9814"/>
                  </a:cubicBezTo>
                  <a:cubicBezTo>
                    <a:pt x="26653" y="8680"/>
                    <a:pt x="26252" y="7579"/>
                    <a:pt x="25752" y="6545"/>
                  </a:cubicBezTo>
                  <a:cubicBezTo>
                    <a:pt x="23232" y="2109"/>
                    <a:pt x="18657" y="1"/>
                    <a:pt x="1406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58"/>
            <p:cNvSpPr/>
            <p:nvPr/>
          </p:nvSpPr>
          <p:spPr>
            <a:xfrm>
              <a:off x="2673750" y="2650375"/>
              <a:ext cx="479525" cy="328975"/>
            </a:xfrm>
            <a:custGeom>
              <a:avLst/>
              <a:gdLst/>
              <a:ahLst/>
              <a:cxnLst/>
              <a:rect l="l" t="t" r="r" b="b"/>
              <a:pathLst>
                <a:path w="19181" h="13159" extrusionOk="0">
                  <a:moveTo>
                    <a:pt x="2729" y="0"/>
                  </a:moveTo>
                  <a:cubicBezTo>
                    <a:pt x="2304" y="0"/>
                    <a:pt x="1886" y="68"/>
                    <a:pt x="1501" y="279"/>
                  </a:cubicBezTo>
                  <a:cubicBezTo>
                    <a:pt x="868" y="680"/>
                    <a:pt x="567" y="1413"/>
                    <a:pt x="401" y="2147"/>
                  </a:cubicBezTo>
                  <a:cubicBezTo>
                    <a:pt x="234" y="2781"/>
                    <a:pt x="134" y="3415"/>
                    <a:pt x="134" y="4082"/>
                  </a:cubicBezTo>
                  <a:cubicBezTo>
                    <a:pt x="0" y="5416"/>
                    <a:pt x="334" y="6784"/>
                    <a:pt x="1068" y="7918"/>
                  </a:cubicBezTo>
                  <a:cubicBezTo>
                    <a:pt x="1335" y="8519"/>
                    <a:pt x="1668" y="9086"/>
                    <a:pt x="2102" y="9619"/>
                  </a:cubicBezTo>
                  <a:cubicBezTo>
                    <a:pt x="2569" y="10186"/>
                    <a:pt x="3103" y="10687"/>
                    <a:pt x="3670" y="11120"/>
                  </a:cubicBezTo>
                  <a:cubicBezTo>
                    <a:pt x="4237" y="11554"/>
                    <a:pt x="4871" y="11954"/>
                    <a:pt x="5538" y="12288"/>
                  </a:cubicBezTo>
                  <a:cubicBezTo>
                    <a:pt x="6238" y="12488"/>
                    <a:pt x="6939" y="12655"/>
                    <a:pt x="7673" y="12755"/>
                  </a:cubicBezTo>
                  <a:cubicBezTo>
                    <a:pt x="8373" y="12955"/>
                    <a:pt x="9107" y="13088"/>
                    <a:pt x="9807" y="13155"/>
                  </a:cubicBezTo>
                  <a:cubicBezTo>
                    <a:pt x="9841" y="13157"/>
                    <a:pt x="9874" y="13158"/>
                    <a:pt x="9906" y="13158"/>
                  </a:cubicBezTo>
                  <a:cubicBezTo>
                    <a:pt x="10437" y="13158"/>
                    <a:pt x="10941" y="12918"/>
                    <a:pt x="11475" y="12855"/>
                  </a:cubicBezTo>
                  <a:cubicBezTo>
                    <a:pt x="12009" y="12822"/>
                    <a:pt x="12543" y="12722"/>
                    <a:pt x="13076" y="12588"/>
                  </a:cubicBezTo>
                  <a:cubicBezTo>
                    <a:pt x="13710" y="12455"/>
                    <a:pt x="14411" y="12521"/>
                    <a:pt x="15011" y="12288"/>
                  </a:cubicBezTo>
                  <a:cubicBezTo>
                    <a:pt x="15612" y="12021"/>
                    <a:pt x="16179" y="11721"/>
                    <a:pt x="16746" y="11387"/>
                  </a:cubicBezTo>
                  <a:cubicBezTo>
                    <a:pt x="17279" y="11020"/>
                    <a:pt x="17813" y="10587"/>
                    <a:pt x="18280" y="10120"/>
                  </a:cubicBezTo>
                  <a:cubicBezTo>
                    <a:pt x="18780" y="9686"/>
                    <a:pt x="19114" y="9052"/>
                    <a:pt x="19147" y="8385"/>
                  </a:cubicBezTo>
                  <a:cubicBezTo>
                    <a:pt x="19181" y="7718"/>
                    <a:pt x="18881" y="7084"/>
                    <a:pt x="18347" y="6684"/>
                  </a:cubicBezTo>
                  <a:cubicBezTo>
                    <a:pt x="17846" y="6215"/>
                    <a:pt x="17229" y="5980"/>
                    <a:pt x="16549" y="5980"/>
                  </a:cubicBezTo>
                  <a:cubicBezTo>
                    <a:pt x="16504" y="5980"/>
                    <a:pt x="16458" y="5981"/>
                    <a:pt x="16412" y="5983"/>
                  </a:cubicBezTo>
                  <a:cubicBezTo>
                    <a:pt x="15712" y="5983"/>
                    <a:pt x="15011" y="6250"/>
                    <a:pt x="14477" y="6717"/>
                  </a:cubicBezTo>
                  <a:cubicBezTo>
                    <a:pt x="13910" y="7184"/>
                    <a:pt x="13243" y="7518"/>
                    <a:pt x="12576" y="7751"/>
                  </a:cubicBezTo>
                  <a:cubicBezTo>
                    <a:pt x="12097" y="7865"/>
                    <a:pt x="11603" y="7917"/>
                    <a:pt x="11104" y="7917"/>
                  </a:cubicBezTo>
                  <a:cubicBezTo>
                    <a:pt x="10873" y="7917"/>
                    <a:pt x="10640" y="7906"/>
                    <a:pt x="10408" y="7885"/>
                  </a:cubicBezTo>
                  <a:cubicBezTo>
                    <a:pt x="10323" y="7889"/>
                    <a:pt x="10238" y="7891"/>
                    <a:pt x="10152" y="7891"/>
                  </a:cubicBezTo>
                  <a:cubicBezTo>
                    <a:pt x="9564" y="7891"/>
                    <a:pt x="8960" y="7793"/>
                    <a:pt x="8406" y="7618"/>
                  </a:cubicBezTo>
                  <a:cubicBezTo>
                    <a:pt x="7739" y="7351"/>
                    <a:pt x="7139" y="6984"/>
                    <a:pt x="6638" y="6484"/>
                  </a:cubicBezTo>
                  <a:cubicBezTo>
                    <a:pt x="6272" y="5950"/>
                    <a:pt x="6005" y="5350"/>
                    <a:pt x="5938" y="4716"/>
                  </a:cubicBezTo>
                  <a:cubicBezTo>
                    <a:pt x="5838" y="4082"/>
                    <a:pt x="5871" y="3448"/>
                    <a:pt x="6071" y="2881"/>
                  </a:cubicBezTo>
                  <a:cubicBezTo>
                    <a:pt x="6205" y="2147"/>
                    <a:pt x="6005" y="1413"/>
                    <a:pt x="5504" y="846"/>
                  </a:cubicBezTo>
                  <a:cubicBezTo>
                    <a:pt x="5004" y="379"/>
                    <a:pt x="4370" y="79"/>
                    <a:pt x="3670" y="79"/>
                  </a:cubicBezTo>
                  <a:cubicBezTo>
                    <a:pt x="3359" y="37"/>
                    <a:pt x="3042" y="0"/>
                    <a:pt x="2729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58"/>
            <p:cNvSpPr/>
            <p:nvPr/>
          </p:nvSpPr>
          <p:spPr>
            <a:xfrm>
              <a:off x="2734625" y="2418550"/>
              <a:ext cx="486200" cy="328875"/>
            </a:xfrm>
            <a:custGeom>
              <a:avLst/>
              <a:gdLst/>
              <a:ahLst/>
              <a:cxnLst/>
              <a:rect l="l" t="t" r="r" b="b"/>
              <a:pathLst>
                <a:path w="19448" h="13155" extrusionOk="0">
                  <a:moveTo>
                    <a:pt x="9547" y="1"/>
                  </a:moveTo>
                  <a:cubicBezTo>
                    <a:pt x="8403" y="1"/>
                    <a:pt x="7257" y="176"/>
                    <a:pt x="6172" y="512"/>
                  </a:cubicBezTo>
                  <a:cubicBezTo>
                    <a:pt x="4737" y="879"/>
                    <a:pt x="3370" y="1480"/>
                    <a:pt x="2169" y="2347"/>
                  </a:cubicBezTo>
                  <a:cubicBezTo>
                    <a:pt x="1568" y="2814"/>
                    <a:pt x="1201" y="3481"/>
                    <a:pt x="734" y="4048"/>
                  </a:cubicBezTo>
                  <a:cubicBezTo>
                    <a:pt x="267" y="4549"/>
                    <a:pt x="0" y="5249"/>
                    <a:pt x="0" y="5950"/>
                  </a:cubicBezTo>
                  <a:cubicBezTo>
                    <a:pt x="67" y="6717"/>
                    <a:pt x="401" y="7384"/>
                    <a:pt x="1001" y="7884"/>
                  </a:cubicBezTo>
                  <a:cubicBezTo>
                    <a:pt x="1509" y="8251"/>
                    <a:pt x="2135" y="8474"/>
                    <a:pt x="2801" y="8474"/>
                  </a:cubicBezTo>
                  <a:cubicBezTo>
                    <a:pt x="2922" y="8474"/>
                    <a:pt x="3045" y="8467"/>
                    <a:pt x="3169" y="8451"/>
                  </a:cubicBezTo>
                  <a:cubicBezTo>
                    <a:pt x="3937" y="8351"/>
                    <a:pt x="4637" y="7984"/>
                    <a:pt x="5137" y="7384"/>
                  </a:cubicBezTo>
                  <a:cubicBezTo>
                    <a:pt x="5571" y="6850"/>
                    <a:pt x="6071" y="6417"/>
                    <a:pt x="6672" y="6116"/>
                  </a:cubicBezTo>
                  <a:cubicBezTo>
                    <a:pt x="7306" y="5816"/>
                    <a:pt x="7973" y="5649"/>
                    <a:pt x="8640" y="5616"/>
                  </a:cubicBezTo>
                  <a:cubicBezTo>
                    <a:pt x="8776" y="5603"/>
                    <a:pt x="8912" y="5596"/>
                    <a:pt x="9048" y="5596"/>
                  </a:cubicBezTo>
                  <a:cubicBezTo>
                    <a:pt x="9578" y="5596"/>
                    <a:pt x="10104" y="5697"/>
                    <a:pt x="10608" y="5883"/>
                  </a:cubicBezTo>
                  <a:cubicBezTo>
                    <a:pt x="11275" y="6116"/>
                    <a:pt x="12042" y="6183"/>
                    <a:pt x="12543" y="6650"/>
                  </a:cubicBezTo>
                  <a:cubicBezTo>
                    <a:pt x="12976" y="7184"/>
                    <a:pt x="13310" y="7784"/>
                    <a:pt x="13510" y="8451"/>
                  </a:cubicBezTo>
                  <a:cubicBezTo>
                    <a:pt x="13744" y="9085"/>
                    <a:pt x="13844" y="9752"/>
                    <a:pt x="13777" y="10420"/>
                  </a:cubicBezTo>
                  <a:cubicBezTo>
                    <a:pt x="13777" y="11120"/>
                    <a:pt x="14111" y="11821"/>
                    <a:pt x="14644" y="12321"/>
                  </a:cubicBezTo>
                  <a:cubicBezTo>
                    <a:pt x="15111" y="12821"/>
                    <a:pt x="15778" y="13121"/>
                    <a:pt x="16479" y="13155"/>
                  </a:cubicBezTo>
                  <a:cubicBezTo>
                    <a:pt x="16746" y="13121"/>
                    <a:pt x="17013" y="13088"/>
                    <a:pt x="17246" y="13021"/>
                  </a:cubicBezTo>
                  <a:cubicBezTo>
                    <a:pt x="17847" y="12855"/>
                    <a:pt x="18480" y="12755"/>
                    <a:pt x="18881" y="12321"/>
                  </a:cubicBezTo>
                  <a:cubicBezTo>
                    <a:pt x="19214" y="11821"/>
                    <a:pt x="19381" y="11220"/>
                    <a:pt x="19348" y="10620"/>
                  </a:cubicBezTo>
                  <a:cubicBezTo>
                    <a:pt x="19448" y="9919"/>
                    <a:pt x="19448" y="9185"/>
                    <a:pt x="19348" y="8485"/>
                  </a:cubicBezTo>
                  <a:cubicBezTo>
                    <a:pt x="19248" y="7784"/>
                    <a:pt x="19081" y="7084"/>
                    <a:pt x="18814" y="6383"/>
                  </a:cubicBezTo>
                  <a:cubicBezTo>
                    <a:pt x="18514" y="5750"/>
                    <a:pt x="18147" y="5149"/>
                    <a:pt x="17713" y="4549"/>
                  </a:cubicBezTo>
                  <a:cubicBezTo>
                    <a:pt x="17346" y="3948"/>
                    <a:pt x="16946" y="3348"/>
                    <a:pt x="16446" y="2814"/>
                  </a:cubicBezTo>
                  <a:cubicBezTo>
                    <a:pt x="15912" y="2314"/>
                    <a:pt x="15311" y="1880"/>
                    <a:pt x="14644" y="1513"/>
                  </a:cubicBezTo>
                  <a:cubicBezTo>
                    <a:pt x="14010" y="1180"/>
                    <a:pt x="13310" y="913"/>
                    <a:pt x="12609" y="713"/>
                  </a:cubicBezTo>
                  <a:cubicBezTo>
                    <a:pt x="11942" y="412"/>
                    <a:pt x="11242" y="212"/>
                    <a:pt x="10541" y="45"/>
                  </a:cubicBezTo>
                  <a:cubicBezTo>
                    <a:pt x="10211" y="15"/>
                    <a:pt x="9879" y="1"/>
                    <a:pt x="9547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58"/>
            <p:cNvSpPr/>
            <p:nvPr/>
          </p:nvSpPr>
          <p:spPr>
            <a:xfrm>
              <a:off x="2800500" y="2572275"/>
              <a:ext cx="24225" cy="18425"/>
            </a:xfrm>
            <a:custGeom>
              <a:avLst/>
              <a:gdLst/>
              <a:ahLst/>
              <a:cxnLst/>
              <a:rect l="l" t="t" r="r" b="b"/>
              <a:pathLst>
                <a:path w="969" h="737" extrusionOk="0">
                  <a:moveTo>
                    <a:pt x="501" y="1"/>
                  </a:moveTo>
                  <a:cubicBezTo>
                    <a:pt x="401" y="1"/>
                    <a:pt x="301" y="34"/>
                    <a:pt x="201" y="101"/>
                  </a:cubicBezTo>
                  <a:cubicBezTo>
                    <a:pt x="1" y="301"/>
                    <a:pt x="201" y="601"/>
                    <a:pt x="401" y="701"/>
                  </a:cubicBezTo>
                  <a:cubicBezTo>
                    <a:pt x="436" y="725"/>
                    <a:pt x="476" y="736"/>
                    <a:pt x="518" y="736"/>
                  </a:cubicBezTo>
                  <a:cubicBezTo>
                    <a:pt x="591" y="736"/>
                    <a:pt x="672" y="703"/>
                    <a:pt x="753" y="645"/>
                  </a:cubicBezTo>
                  <a:lnTo>
                    <a:pt x="753" y="645"/>
                  </a:lnTo>
                  <a:cubicBezTo>
                    <a:pt x="755" y="655"/>
                    <a:pt x="768" y="668"/>
                    <a:pt x="768" y="668"/>
                  </a:cubicBezTo>
                  <a:cubicBezTo>
                    <a:pt x="968" y="434"/>
                    <a:pt x="801" y="34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58"/>
            <p:cNvSpPr/>
            <p:nvPr/>
          </p:nvSpPr>
          <p:spPr>
            <a:xfrm>
              <a:off x="2767975" y="2528925"/>
              <a:ext cx="24225" cy="18700"/>
            </a:xfrm>
            <a:custGeom>
              <a:avLst/>
              <a:gdLst/>
              <a:ahLst/>
              <a:cxnLst/>
              <a:rect l="l" t="t" r="r" b="b"/>
              <a:pathLst>
                <a:path w="969" h="748" extrusionOk="0">
                  <a:moveTo>
                    <a:pt x="468" y="0"/>
                  </a:moveTo>
                  <a:cubicBezTo>
                    <a:pt x="401" y="34"/>
                    <a:pt x="301" y="67"/>
                    <a:pt x="201" y="134"/>
                  </a:cubicBezTo>
                  <a:cubicBezTo>
                    <a:pt x="1" y="300"/>
                    <a:pt x="201" y="634"/>
                    <a:pt x="401" y="734"/>
                  </a:cubicBezTo>
                  <a:cubicBezTo>
                    <a:pt x="428" y="743"/>
                    <a:pt x="459" y="747"/>
                    <a:pt x="493" y="747"/>
                  </a:cubicBezTo>
                  <a:cubicBezTo>
                    <a:pt x="580" y="747"/>
                    <a:pt x="681" y="720"/>
                    <a:pt x="753" y="677"/>
                  </a:cubicBezTo>
                  <a:lnTo>
                    <a:pt x="753" y="677"/>
                  </a:lnTo>
                  <a:cubicBezTo>
                    <a:pt x="754" y="687"/>
                    <a:pt x="768" y="701"/>
                    <a:pt x="768" y="701"/>
                  </a:cubicBezTo>
                  <a:cubicBezTo>
                    <a:pt x="968" y="434"/>
                    <a:pt x="835" y="34"/>
                    <a:pt x="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58"/>
            <p:cNvSpPr/>
            <p:nvPr/>
          </p:nvSpPr>
          <p:spPr>
            <a:xfrm>
              <a:off x="2812800" y="2543775"/>
              <a:ext cx="26100" cy="18425"/>
            </a:xfrm>
            <a:custGeom>
              <a:avLst/>
              <a:gdLst/>
              <a:ahLst/>
              <a:cxnLst/>
              <a:rect l="l" t="t" r="r" b="b"/>
              <a:pathLst>
                <a:path w="1044" h="737" extrusionOk="0">
                  <a:moveTo>
                    <a:pt x="581" y="1"/>
                  </a:moveTo>
                  <a:cubicBezTo>
                    <a:pt x="271" y="1"/>
                    <a:pt x="0" y="455"/>
                    <a:pt x="376" y="674"/>
                  </a:cubicBezTo>
                  <a:cubicBezTo>
                    <a:pt x="436" y="719"/>
                    <a:pt x="503" y="737"/>
                    <a:pt x="571" y="737"/>
                  </a:cubicBezTo>
                  <a:cubicBezTo>
                    <a:pt x="653" y="737"/>
                    <a:pt x="736" y="710"/>
                    <a:pt x="810" y="674"/>
                  </a:cubicBezTo>
                  <a:cubicBezTo>
                    <a:pt x="1043" y="474"/>
                    <a:pt x="943" y="73"/>
                    <a:pt x="643" y="7"/>
                  </a:cubicBezTo>
                  <a:cubicBezTo>
                    <a:pt x="622" y="3"/>
                    <a:pt x="6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58"/>
            <p:cNvSpPr/>
            <p:nvPr/>
          </p:nvSpPr>
          <p:spPr>
            <a:xfrm>
              <a:off x="2838875" y="2512250"/>
              <a:ext cx="24200" cy="19100"/>
            </a:xfrm>
            <a:custGeom>
              <a:avLst/>
              <a:gdLst/>
              <a:ahLst/>
              <a:cxnLst/>
              <a:rect l="l" t="t" r="r" b="b"/>
              <a:pathLst>
                <a:path w="968" h="764" extrusionOk="0">
                  <a:moveTo>
                    <a:pt x="500" y="0"/>
                  </a:moveTo>
                  <a:cubicBezTo>
                    <a:pt x="167" y="0"/>
                    <a:pt x="0" y="400"/>
                    <a:pt x="200" y="634"/>
                  </a:cubicBezTo>
                  <a:cubicBezTo>
                    <a:pt x="271" y="722"/>
                    <a:pt x="369" y="764"/>
                    <a:pt x="466" y="764"/>
                  </a:cubicBezTo>
                  <a:cubicBezTo>
                    <a:pt x="552" y="764"/>
                    <a:pt x="638" y="730"/>
                    <a:pt x="701" y="667"/>
                  </a:cubicBezTo>
                  <a:cubicBezTo>
                    <a:pt x="967" y="467"/>
                    <a:pt x="834" y="33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58"/>
            <p:cNvSpPr/>
            <p:nvPr/>
          </p:nvSpPr>
          <p:spPr>
            <a:xfrm>
              <a:off x="2863050" y="2479925"/>
              <a:ext cx="40050" cy="56525"/>
            </a:xfrm>
            <a:custGeom>
              <a:avLst/>
              <a:gdLst/>
              <a:ahLst/>
              <a:cxnLst/>
              <a:rect l="l" t="t" r="r" b="b"/>
              <a:pathLst>
                <a:path w="1602" h="2261" extrusionOk="0">
                  <a:moveTo>
                    <a:pt x="568" y="1"/>
                  </a:moveTo>
                  <a:cubicBezTo>
                    <a:pt x="467" y="1"/>
                    <a:pt x="367" y="42"/>
                    <a:pt x="301" y="126"/>
                  </a:cubicBezTo>
                  <a:cubicBezTo>
                    <a:pt x="0" y="426"/>
                    <a:pt x="401" y="759"/>
                    <a:pt x="701" y="759"/>
                  </a:cubicBezTo>
                  <a:cubicBezTo>
                    <a:pt x="734" y="759"/>
                    <a:pt x="734" y="626"/>
                    <a:pt x="768" y="626"/>
                  </a:cubicBezTo>
                  <a:cubicBezTo>
                    <a:pt x="768" y="659"/>
                    <a:pt x="768" y="726"/>
                    <a:pt x="801" y="759"/>
                  </a:cubicBezTo>
                  <a:cubicBezTo>
                    <a:pt x="968" y="559"/>
                    <a:pt x="968" y="292"/>
                    <a:pt x="834" y="126"/>
                  </a:cubicBezTo>
                  <a:cubicBezTo>
                    <a:pt x="768" y="42"/>
                    <a:pt x="668" y="1"/>
                    <a:pt x="568" y="1"/>
                  </a:cubicBezTo>
                  <a:close/>
                  <a:moveTo>
                    <a:pt x="1239" y="1502"/>
                  </a:moveTo>
                  <a:cubicBezTo>
                    <a:pt x="1143" y="1502"/>
                    <a:pt x="1051" y="1543"/>
                    <a:pt x="1001" y="1627"/>
                  </a:cubicBezTo>
                  <a:cubicBezTo>
                    <a:pt x="701" y="1927"/>
                    <a:pt x="1068" y="2227"/>
                    <a:pt x="1401" y="2260"/>
                  </a:cubicBezTo>
                  <a:cubicBezTo>
                    <a:pt x="1435" y="2227"/>
                    <a:pt x="1401" y="2094"/>
                    <a:pt x="1401" y="2094"/>
                  </a:cubicBezTo>
                  <a:cubicBezTo>
                    <a:pt x="1435" y="2094"/>
                    <a:pt x="1468" y="2127"/>
                    <a:pt x="1502" y="2160"/>
                  </a:cubicBezTo>
                  <a:cubicBezTo>
                    <a:pt x="1602" y="1994"/>
                    <a:pt x="1602" y="1760"/>
                    <a:pt x="1502" y="1627"/>
                  </a:cubicBezTo>
                  <a:cubicBezTo>
                    <a:pt x="1435" y="1543"/>
                    <a:pt x="1335" y="1502"/>
                    <a:pt x="1239" y="15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58"/>
            <p:cNvSpPr/>
            <p:nvPr/>
          </p:nvSpPr>
          <p:spPr>
            <a:xfrm>
              <a:off x="3098225" y="2493275"/>
              <a:ext cx="40050" cy="56525"/>
            </a:xfrm>
            <a:custGeom>
              <a:avLst/>
              <a:gdLst/>
              <a:ahLst/>
              <a:cxnLst/>
              <a:rect l="l" t="t" r="r" b="b"/>
              <a:pathLst>
                <a:path w="1602" h="2261" extrusionOk="0">
                  <a:moveTo>
                    <a:pt x="567" y="0"/>
                  </a:moveTo>
                  <a:cubicBezTo>
                    <a:pt x="467" y="0"/>
                    <a:pt x="367" y="42"/>
                    <a:pt x="300" y="125"/>
                  </a:cubicBezTo>
                  <a:cubicBezTo>
                    <a:pt x="0" y="459"/>
                    <a:pt x="400" y="792"/>
                    <a:pt x="734" y="792"/>
                  </a:cubicBezTo>
                  <a:cubicBezTo>
                    <a:pt x="767" y="792"/>
                    <a:pt x="734" y="659"/>
                    <a:pt x="767" y="659"/>
                  </a:cubicBezTo>
                  <a:cubicBezTo>
                    <a:pt x="801" y="659"/>
                    <a:pt x="801" y="726"/>
                    <a:pt x="801" y="792"/>
                  </a:cubicBezTo>
                  <a:cubicBezTo>
                    <a:pt x="968" y="592"/>
                    <a:pt x="968" y="325"/>
                    <a:pt x="834" y="125"/>
                  </a:cubicBezTo>
                  <a:cubicBezTo>
                    <a:pt x="767" y="42"/>
                    <a:pt x="667" y="0"/>
                    <a:pt x="567" y="0"/>
                  </a:cubicBezTo>
                  <a:close/>
                  <a:moveTo>
                    <a:pt x="1239" y="1510"/>
                  </a:moveTo>
                  <a:cubicBezTo>
                    <a:pt x="1143" y="1510"/>
                    <a:pt x="1051" y="1560"/>
                    <a:pt x="1001" y="1660"/>
                  </a:cubicBezTo>
                  <a:cubicBezTo>
                    <a:pt x="701" y="1960"/>
                    <a:pt x="1068" y="2260"/>
                    <a:pt x="1401" y="2260"/>
                  </a:cubicBezTo>
                  <a:cubicBezTo>
                    <a:pt x="1435" y="2260"/>
                    <a:pt x="1401" y="2160"/>
                    <a:pt x="1435" y="2127"/>
                  </a:cubicBezTo>
                  <a:cubicBezTo>
                    <a:pt x="1435" y="2127"/>
                    <a:pt x="1468" y="2160"/>
                    <a:pt x="1501" y="2193"/>
                  </a:cubicBezTo>
                  <a:cubicBezTo>
                    <a:pt x="1601" y="2027"/>
                    <a:pt x="1601" y="1793"/>
                    <a:pt x="1501" y="1660"/>
                  </a:cubicBezTo>
                  <a:cubicBezTo>
                    <a:pt x="1435" y="1560"/>
                    <a:pt x="1334" y="1510"/>
                    <a:pt x="1239" y="1510"/>
                  </a:cubicBezTo>
                  <a:close/>
                </a:path>
              </a:pathLst>
            </a:custGeom>
            <a:solidFill>
              <a:srgbClr val="FFB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58"/>
            <p:cNvSpPr/>
            <p:nvPr/>
          </p:nvSpPr>
          <p:spPr>
            <a:xfrm>
              <a:off x="3167000" y="2616150"/>
              <a:ext cx="43825" cy="52200"/>
            </a:xfrm>
            <a:custGeom>
              <a:avLst/>
              <a:gdLst/>
              <a:ahLst/>
              <a:cxnLst/>
              <a:rect l="l" t="t" r="r" b="b"/>
              <a:pathLst>
                <a:path w="1753" h="2088" extrusionOk="0">
                  <a:moveTo>
                    <a:pt x="1286" y="1"/>
                  </a:moveTo>
                  <a:cubicBezTo>
                    <a:pt x="970" y="1"/>
                    <a:pt x="900" y="441"/>
                    <a:pt x="1052" y="714"/>
                  </a:cubicBezTo>
                  <a:lnTo>
                    <a:pt x="1085" y="714"/>
                  </a:lnTo>
                  <a:cubicBezTo>
                    <a:pt x="1114" y="714"/>
                    <a:pt x="1167" y="641"/>
                    <a:pt x="1182" y="641"/>
                  </a:cubicBezTo>
                  <a:cubicBezTo>
                    <a:pt x="1184" y="641"/>
                    <a:pt x="1185" y="643"/>
                    <a:pt x="1185" y="648"/>
                  </a:cubicBezTo>
                  <a:cubicBezTo>
                    <a:pt x="1219" y="681"/>
                    <a:pt x="1119" y="714"/>
                    <a:pt x="1119" y="748"/>
                  </a:cubicBezTo>
                  <a:cubicBezTo>
                    <a:pt x="1143" y="751"/>
                    <a:pt x="1167" y="753"/>
                    <a:pt x="1191" y="753"/>
                  </a:cubicBezTo>
                  <a:cubicBezTo>
                    <a:pt x="1399" y="753"/>
                    <a:pt x="1596" y="627"/>
                    <a:pt x="1686" y="447"/>
                  </a:cubicBezTo>
                  <a:cubicBezTo>
                    <a:pt x="1752" y="247"/>
                    <a:pt x="1619" y="14"/>
                    <a:pt x="1385" y="14"/>
                  </a:cubicBezTo>
                  <a:cubicBezTo>
                    <a:pt x="1350" y="5"/>
                    <a:pt x="1317" y="1"/>
                    <a:pt x="1286" y="1"/>
                  </a:cubicBezTo>
                  <a:close/>
                  <a:moveTo>
                    <a:pt x="372" y="1368"/>
                  </a:moveTo>
                  <a:cubicBezTo>
                    <a:pt x="41" y="1368"/>
                    <a:pt x="0" y="1777"/>
                    <a:pt x="151" y="2049"/>
                  </a:cubicBezTo>
                  <a:cubicBezTo>
                    <a:pt x="156" y="2053"/>
                    <a:pt x="162" y="2055"/>
                    <a:pt x="169" y="2055"/>
                  </a:cubicBezTo>
                  <a:cubicBezTo>
                    <a:pt x="211" y="2055"/>
                    <a:pt x="285" y="1982"/>
                    <a:pt x="285" y="1982"/>
                  </a:cubicBezTo>
                  <a:cubicBezTo>
                    <a:pt x="285" y="2015"/>
                    <a:pt x="285" y="2049"/>
                    <a:pt x="285" y="2082"/>
                  </a:cubicBezTo>
                  <a:cubicBezTo>
                    <a:pt x="305" y="2085"/>
                    <a:pt x="326" y="2087"/>
                    <a:pt x="345" y="2087"/>
                  </a:cubicBezTo>
                  <a:cubicBezTo>
                    <a:pt x="518" y="2087"/>
                    <a:pt x="658" y="1961"/>
                    <a:pt x="718" y="1782"/>
                  </a:cubicBezTo>
                  <a:cubicBezTo>
                    <a:pt x="785" y="1615"/>
                    <a:pt x="652" y="1381"/>
                    <a:pt x="485" y="1381"/>
                  </a:cubicBezTo>
                  <a:cubicBezTo>
                    <a:pt x="444" y="1372"/>
                    <a:pt x="407" y="1368"/>
                    <a:pt x="372" y="13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58"/>
            <p:cNvSpPr/>
            <p:nvPr/>
          </p:nvSpPr>
          <p:spPr>
            <a:xfrm>
              <a:off x="2818025" y="2470125"/>
              <a:ext cx="40875" cy="56325"/>
            </a:xfrm>
            <a:custGeom>
              <a:avLst/>
              <a:gdLst/>
              <a:ahLst/>
              <a:cxnLst/>
              <a:rect l="l" t="t" r="r" b="b"/>
              <a:pathLst>
                <a:path w="1635" h="2253" extrusionOk="0">
                  <a:moveTo>
                    <a:pt x="580" y="1"/>
                  </a:moveTo>
                  <a:cubicBezTo>
                    <a:pt x="484" y="1"/>
                    <a:pt x="384" y="51"/>
                    <a:pt x="300" y="151"/>
                  </a:cubicBezTo>
                  <a:cubicBezTo>
                    <a:pt x="0" y="451"/>
                    <a:pt x="400" y="784"/>
                    <a:pt x="734" y="784"/>
                  </a:cubicBezTo>
                  <a:cubicBezTo>
                    <a:pt x="767" y="751"/>
                    <a:pt x="734" y="651"/>
                    <a:pt x="767" y="651"/>
                  </a:cubicBezTo>
                  <a:cubicBezTo>
                    <a:pt x="801" y="684"/>
                    <a:pt x="801" y="751"/>
                    <a:pt x="834" y="784"/>
                  </a:cubicBezTo>
                  <a:cubicBezTo>
                    <a:pt x="968" y="584"/>
                    <a:pt x="968" y="317"/>
                    <a:pt x="834" y="151"/>
                  </a:cubicBezTo>
                  <a:cubicBezTo>
                    <a:pt x="767" y="51"/>
                    <a:pt x="676" y="1"/>
                    <a:pt x="580" y="1"/>
                  </a:cubicBezTo>
                  <a:close/>
                  <a:moveTo>
                    <a:pt x="1251" y="1493"/>
                  </a:moveTo>
                  <a:cubicBezTo>
                    <a:pt x="1159" y="1493"/>
                    <a:pt x="1068" y="1535"/>
                    <a:pt x="1001" y="1618"/>
                  </a:cubicBezTo>
                  <a:cubicBezTo>
                    <a:pt x="701" y="1919"/>
                    <a:pt x="1068" y="2219"/>
                    <a:pt x="1435" y="2252"/>
                  </a:cubicBezTo>
                  <a:cubicBezTo>
                    <a:pt x="1435" y="2219"/>
                    <a:pt x="1401" y="2119"/>
                    <a:pt x="1435" y="2085"/>
                  </a:cubicBezTo>
                  <a:cubicBezTo>
                    <a:pt x="1468" y="2119"/>
                    <a:pt x="1468" y="2119"/>
                    <a:pt x="1501" y="2152"/>
                  </a:cubicBezTo>
                  <a:cubicBezTo>
                    <a:pt x="1635" y="1985"/>
                    <a:pt x="1635" y="1785"/>
                    <a:pt x="1501" y="1618"/>
                  </a:cubicBezTo>
                  <a:cubicBezTo>
                    <a:pt x="1435" y="1535"/>
                    <a:pt x="1343" y="1493"/>
                    <a:pt x="1251" y="14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58"/>
            <p:cNvSpPr/>
            <p:nvPr/>
          </p:nvSpPr>
          <p:spPr>
            <a:xfrm>
              <a:off x="2916425" y="2469800"/>
              <a:ext cx="21700" cy="19125"/>
            </a:xfrm>
            <a:custGeom>
              <a:avLst/>
              <a:gdLst/>
              <a:ahLst/>
              <a:cxnLst/>
              <a:rect l="l" t="t" r="r" b="b"/>
              <a:pathLst>
                <a:path w="868" h="765" extrusionOk="0">
                  <a:moveTo>
                    <a:pt x="411" y="0"/>
                  </a:moveTo>
                  <a:cubicBezTo>
                    <a:pt x="257" y="0"/>
                    <a:pt x="120" y="138"/>
                    <a:pt x="67" y="297"/>
                  </a:cubicBezTo>
                  <a:cubicBezTo>
                    <a:pt x="0" y="531"/>
                    <a:pt x="234" y="764"/>
                    <a:pt x="467" y="764"/>
                  </a:cubicBezTo>
                  <a:cubicBezTo>
                    <a:pt x="534" y="731"/>
                    <a:pt x="601" y="731"/>
                    <a:pt x="634" y="664"/>
                  </a:cubicBezTo>
                  <a:cubicBezTo>
                    <a:pt x="868" y="464"/>
                    <a:pt x="801" y="130"/>
                    <a:pt x="534" y="30"/>
                  </a:cubicBezTo>
                  <a:cubicBezTo>
                    <a:pt x="493" y="10"/>
                    <a:pt x="452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58"/>
            <p:cNvSpPr/>
            <p:nvPr/>
          </p:nvSpPr>
          <p:spPr>
            <a:xfrm>
              <a:off x="2994800" y="2471775"/>
              <a:ext cx="20050" cy="18800"/>
            </a:xfrm>
            <a:custGeom>
              <a:avLst/>
              <a:gdLst/>
              <a:ahLst/>
              <a:cxnLst/>
              <a:rect l="l" t="t" r="r" b="b"/>
              <a:pathLst>
                <a:path w="802" h="752" extrusionOk="0">
                  <a:moveTo>
                    <a:pt x="331" y="1"/>
                  </a:moveTo>
                  <a:cubicBezTo>
                    <a:pt x="170" y="1"/>
                    <a:pt x="28" y="125"/>
                    <a:pt x="1" y="318"/>
                  </a:cubicBezTo>
                  <a:cubicBezTo>
                    <a:pt x="1" y="518"/>
                    <a:pt x="1" y="752"/>
                    <a:pt x="301" y="752"/>
                  </a:cubicBezTo>
                  <a:cubicBezTo>
                    <a:pt x="401" y="752"/>
                    <a:pt x="501" y="718"/>
                    <a:pt x="601" y="652"/>
                  </a:cubicBezTo>
                  <a:cubicBezTo>
                    <a:pt x="801" y="452"/>
                    <a:pt x="701" y="85"/>
                    <a:pt x="435" y="18"/>
                  </a:cubicBezTo>
                  <a:cubicBezTo>
                    <a:pt x="400" y="6"/>
                    <a:pt x="365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58"/>
            <p:cNvSpPr/>
            <p:nvPr/>
          </p:nvSpPr>
          <p:spPr>
            <a:xfrm>
              <a:off x="3089875" y="2552975"/>
              <a:ext cx="20050" cy="19325"/>
            </a:xfrm>
            <a:custGeom>
              <a:avLst/>
              <a:gdLst/>
              <a:ahLst/>
              <a:cxnLst/>
              <a:rect l="l" t="t" r="r" b="b"/>
              <a:pathLst>
                <a:path w="802" h="773" extrusionOk="0">
                  <a:moveTo>
                    <a:pt x="373" y="1"/>
                  </a:moveTo>
                  <a:cubicBezTo>
                    <a:pt x="195" y="1"/>
                    <a:pt x="34" y="126"/>
                    <a:pt x="34" y="306"/>
                  </a:cubicBezTo>
                  <a:cubicBezTo>
                    <a:pt x="1" y="506"/>
                    <a:pt x="34" y="773"/>
                    <a:pt x="334" y="773"/>
                  </a:cubicBezTo>
                  <a:cubicBezTo>
                    <a:pt x="434" y="773"/>
                    <a:pt x="501" y="739"/>
                    <a:pt x="601" y="673"/>
                  </a:cubicBezTo>
                  <a:cubicBezTo>
                    <a:pt x="801" y="473"/>
                    <a:pt x="734" y="106"/>
                    <a:pt x="434" y="6"/>
                  </a:cubicBezTo>
                  <a:cubicBezTo>
                    <a:pt x="414" y="2"/>
                    <a:pt x="393" y="1"/>
                    <a:pt x="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58"/>
            <p:cNvSpPr/>
            <p:nvPr/>
          </p:nvSpPr>
          <p:spPr>
            <a:xfrm>
              <a:off x="2953950" y="2491275"/>
              <a:ext cx="21700" cy="19325"/>
            </a:xfrm>
            <a:custGeom>
              <a:avLst/>
              <a:gdLst/>
              <a:ahLst/>
              <a:cxnLst/>
              <a:rect l="l" t="t" r="r" b="b"/>
              <a:pathLst>
                <a:path w="868" h="773" extrusionOk="0">
                  <a:moveTo>
                    <a:pt x="364" y="0"/>
                  </a:moveTo>
                  <a:cubicBezTo>
                    <a:pt x="168" y="0"/>
                    <a:pt x="34" y="126"/>
                    <a:pt x="34" y="305"/>
                  </a:cubicBezTo>
                  <a:cubicBezTo>
                    <a:pt x="0" y="506"/>
                    <a:pt x="0" y="739"/>
                    <a:pt x="301" y="772"/>
                  </a:cubicBezTo>
                  <a:cubicBezTo>
                    <a:pt x="734" y="772"/>
                    <a:pt x="868" y="172"/>
                    <a:pt x="434" y="5"/>
                  </a:cubicBezTo>
                  <a:cubicBezTo>
                    <a:pt x="410" y="2"/>
                    <a:pt x="387" y="0"/>
                    <a:pt x="3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58"/>
            <p:cNvSpPr/>
            <p:nvPr/>
          </p:nvSpPr>
          <p:spPr>
            <a:xfrm>
              <a:off x="3009825" y="2514425"/>
              <a:ext cx="20875" cy="17350"/>
            </a:xfrm>
            <a:custGeom>
              <a:avLst/>
              <a:gdLst/>
              <a:ahLst/>
              <a:cxnLst/>
              <a:rect l="l" t="t" r="r" b="b"/>
              <a:pathLst>
                <a:path w="835" h="694" extrusionOk="0">
                  <a:moveTo>
                    <a:pt x="377" y="1"/>
                  </a:moveTo>
                  <a:cubicBezTo>
                    <a:pt x="198" y="1"/>
                    <a:pt x="21" y="105"/>
                    <a:pt x="0" y="313"/>
                  </a:cubicBezTo>
                  <a:cubicBezTo>
                    <a:pt x="34" y="413"/>
                    <a:pt x="34" y="580"/>
                    <a:pt x="200" y="647"/>
                  </a:cubicBezTo>
                  <a:cubicBezTo>
                    <a:pt x="260" y="677"/>
                    <a:pt x="327" y="693"/>
                    <a:pt x="395" y="693"/>
                  </a:cubicBezTo>
                  <a:cubicBezTo>
                    <a:pt x="477" y="693"/>
                    <a:pt x="561" y="669"/>
                    <a:pt x="634" y="614"/>
                  </a:cubicBezTo>
                  <a:cubicBezTo>
                    <a:pt x="667" y="480"/>
                    <a:pt x="834" y="280"/>
                    <a:pt x="667" y="113"/>
                  </a:cubicBezTo>
                  <a:cubicBezTo>
                    <a:pt x="592" y="38"/>
                    <a:pt x="485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58"/>
            <p:cNvSpPr/>
            <p:nvPr/>
          </p:nvSpPr>
          <p:spPr>
            <a:xfrm>
              <a:off x="3024825" y="2533725"/>
              <a:ext cx="23375" cy="17725"/>
            </a:xfrm>
            <a:custGeom>
              <a:avLst/>
              <a:gdLst/>
              <a:ahLst/>
              <a:cxnLst/>
              <a:rect l="l" t="t" r="r" b="b"/>
              <a:pathLst>
                <a:path w="935" h="709" extrusionOk="0">
                  <a:moveTo>
                    <a:pt x="405" y="0"/>
                  </a:moveTo>
                  <a:cubicBezTo>
                    <a:pt x="343" y="0"/>
                    <a:pt x="284" y="25"/>
                    <a:pt x="234" y="108"/>
                  </a:cubicBezTo>
                  <a:cubicBezTo>
                    <a:pt x="134" y="275"/>
                    <a:pt x="1" y="475"/>
                    <a:pt x="201" y="609"/>
                  </a:cubicBezTo>
                  <a:cubicBezTo>
                    <a:pt x="268" y="676"/>
                    <a:pt x="359" y="709"/>
                    <a:pt x="451" y="709"/>
                  </a:cubicBezTo>
                  <a:cubicBezTo>
                    <a:pt x="543" y="709"/>
                    <a:pt x="635" y="676"/>
                    <a:pt x="701" y="609"/>
                  </a:cubicBezTo>
                  <a:cubicBezTo>
                    <a:pt x="935" y="475"/>
                    <a:pt x="901" y="108"/>
                    <a:pt x="601" y="42"/>
                  </a:cubicBezTo>
                  <a:cubicBezTo>
                    <a:pt x="534" y="25"/>
                    <a:pt x="468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58"/>
            <p:cNvSpPr/>
            <p:nvPr/>
          </p:nvSpPr>
          <p:spPr>
            <a:xfrm>
              <a:off x="3036500" y="2501125"/>
              <a:ext cx="22550" cy="17425"/>
            </a:xfrm>
            <a:custGeom>
              <a:avLst/>
              <a:gdLst/>
              <a:ahLst/>
              <a:cxnLst/>
              <a:rect l="l" t="t" r="r" b="b"/>
              <a:pathLst>
                <a:path w="902" h="697" extrusionOk="0">
                  <a:moveTo>
                    <a:pt x="482" y="0"/>
                  </a:moveTo>
                  <a:cubicBezTo>
                    <a:pt x="443" y="0"/>
                    <a:pt x="404" y="4"/>
                    <a:pt x="368" y="11"/>
                  </a:cubicBezTo>
                  <a:cubicBezTo>
                    <a:pt x="168" y="112"/>
                    <a:pt x="1" y="445"/>
                    <a:pt x="234" y="579"/>
                  </a:cubicBezTo>
                  <a:cubicBezTo>
                    <a:pt x="309" y="653"/>
                    <a:pt x="405" y="697"/>
                    <a:pt x="499" y="697"/>
                  </a:cubicBezTo>
                  <a:cubicBezTo>
                    <a:pt x="571" y="697"/>
                    <a:pt x="643" y="670"/>
                    <a:pt x="701" y="612"/>
                  </a:cubicBezTo>
                  <a:cubicBezTo>
                    <a:pt x="835" y="512"/>
                    <a:pt x="901" y="345"/>
                    <a:pt x="835" y="212"/>
                  </a:cubicBezTo>
                  <a:cubicBezTo>
                    <a:pt x="782" y="55"/>
                    <a:pt x="627" y="0"/>
                    <a:pt x="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58"/>
            <p:cNvSpPr/>
            <p:nvPr/>
          </p:nvSpPr>
          <p:spPr>
            <a:xfrm>
              <a:off x="3129075" y="2656225"/>
              <a:ext cx="22550" cy="17950"/>
            </a:xfrm>
            <a:custGeom>
              <a:avLst/>
              <a:gdLst/>
              <a:ahLst/>
              <a:cxnLst/>
              <a:rect l="l" t="t" r="r" b="b"/>
              <a:pathLst>
                <a:path w="902" h="718" extrusionOk="0">
                  <a:moveTo>
                    <a:pt x="486" y="1"/>
                  </a:moveTo>
                  <a:cubicBezTo>
                    <a:pt x="444" y="1"/>
                    <a:pt x="403" y="5"/>
                    <a:pt x="367" y="12"/>
                  </a:cubicBezTo>
                  <a:cubicBezTo>
                    <a:pt x="167" y="112"/>
                    <a:pt x="0" y="446"/>
                    <a:pt x="234" y="612"/>
                  </a:cubicBezTo>
                  <a:cubicBezTo>
                    <a:pt x="305" y="684"/>
                    <a:pt x="406" y="717"/>
                    <a:pt x="504" y="717"/>
                  </a:cubicBezTo>
                  <a:cubicBezTo>
                    <a:pt x="589" y="717"/>
                    <a:pt x="672" y="692"/>
                    <a:pt x="734" y="646"/>
                  </a:cubicBezTo>
                  <a:cubicBezTo>
                    <a:pt x="834" y="512"/>
                    <a:pt x="901" y="379"/>
                    <a:pt x="868" y="212"/>
                  </a:cubicBezTo>
                  <a:cubicBezTo>
                    <a:pt x="815" y="55"/>
                    <a:pt x="640" y="1"/>
                    <a:pt x="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58"/>
            <p:cNvSpPr/>
            <p:nvPr/>
          </p:nvSpPr>
          <p:spPr>
            <a:xfrm>
              <a:off x="3046475" y="2554275"/>
              <a:ext cx="21750" cy="18100"/>
            </a:xfrm>
            <a:custGeom>
              <a:avLst/>
              <a:gdLst/>
              <a:ahLst/>
              <a:cxnLst/>
              <a:rect l="l" t="t" r="r" b="b"/>
              <a:pathLst>
                <a:path w="870" h="724" extrusionOk="0">
                  <a:moveTo>
                    <a:pt x="453" y="1"/>
                  </a:moveTo>
                  <a:cubicBezTo>
                    <a:pt x="287" y="1"/>
                    <a:pt x="121" y="85"/>
                    <a:pt x="102" y="254"/>
                  </a:cubicBezTo>
                  <a:cubicBezTo>
                    <a:pt x="1" y="508"/>
                    <a:pt x="208" y="723"/>
                    <a:pt x="431" y="723"/>
                  </a:cubicBezTo>
                  <a:cubicBezTo>
                    <a:pt x="501" y="723"/>
                    <a:pt x="572" y="702"/>
                    <a:pt x="636" y="654"/>
                  </a:cubicBezTo>
                  <a:cubicBezTo>
                    <a:pt x="636" y="621"/>
                    <a:pt x="669" y="621"/>
                    <a:pt x="703" y="621"/>
                  </a:cubicBezTo>
                  <a:cubicBezTo>
                    <a:pt x="836" y="521"/>
                    <a:pt x="869" y="287"/>
                    <a:pt x="769" y="154"/>
                  </a:cubicBezTo>
                  <a:cubicBezTo>
                    <a:pt x="711" y="52"/>
                    <a:pt x="582" y="1"/>
                    <a:pt x="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58"/>
            <p:cNvSpPr/>
            <p:nvPr/>
          </p:nvSpPr>
          <p:spPr>
            <a:xfrm>
              <a:off x="3138850" y="2689300"/>
              <a:ext cx="21100" cy="17325"/>
            </a:xfrm>
            <a:custGeom>
              <a:avLst/>
              <a:gdLst/>
              <a:ahLst/>
              <a:cxnLst/>
              <a:rect l="l" t="t" r="r" b="b"/>
              <a:pathLst>
                <a:path w="844" h="693" extrusionOk="0">
                  <a:moveTo>
                    <a:pt x="416" y="0"/>
                  </a:moveTo>
                  <a:cubicBezTo>
                    <a:pt x="254" y="0"/>
                    <a:pt x="95" y="77"/>
                    <a:pt x="76" y="223"/>
                  </a:cubicBezTo>
                  <a:cubicBezTo>
                    <a:pt x="0" y="477"/>
                    <a:pt x="195" y="693"/>
                    <a:pt x="410" y="693"/>
                  </a:cubicBezTo>
                  <a:cubicBezTo>
                    <a:pt x="477" y="693"/>
                    <a:pt x="546" y="671"/>
                    <a:pt x="610" y="624"/>
                  </a:cubicBezTo>
                  <a:cubicBezTo>
                    <a:pt x="610" y="624"/>
                    <a:pt x="643" y="624"/>
                    <a:pt x="677" y="590"/>
                  </a:cubicBezTo>
                  <a:cubicBezTo>
                    <a:pt x="810" y="490"/>
                    <a:pt x="844" y="290"/>
                    <a:pt x="744" y="157"/>
                  </a:cubicBezTo>
                  <a:cubicBezTo>
                    <a:pt x="683" y="52"/>
                    <a:pt x="549" y="0"/>
                    <a:pt x="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58"/>
            <p:cNvSpPr/>
            <p:nvPr/>
          </p:nvSpPr>
          <p:spPr>
            <a:xfrm>
              <a:off x="3090475" y="2601725"/>
              <a:ext cx="21950" cy="17350"/>
            </a:xfrm>
            <a:custGeom>
              <a:avLst/>
              <a:gdLst/>
              <a:ahLst/>
              <a:cxnLst/>
              <a:rect l="l" t="t" r="r" b="b"/>
              <a:pathLst>
                <a:path w="878" h="694" extrusionOk="0">
                  <a:moveTo>
                    <a:pt x="428" y="1"/>
                  </a:moveTo>
                  <a:cubicBezTo>
                    <a:pt x="271" y="1"/>
                    <a:pt x="113" y="77"/>
                    <a:pt x="77" y="224"/>
                  </a:cubicBezTo>
                  <a:cubicBezTo>
                    <a:pt x="0" y="478"/>
                    <a:pt x="195" y="693"/>
                    <a:pt x="410" y="693"/>
                  </a:cubicBezTo>
                  <a:cubicBezTo>
                    <a:pt x="477" y="693"/>
                    <a:pt x="547" y="672"/>
                    <a:pt x="610" y="624"/>
                  </a:cubicBezTo>
                  <a:lnTo>
                    <a:pt x="677" y="591"/>
                  </a:lnTo>
                  <a:cubicBezTo>
                    <a:pt x="844" y="491"/>
                    <a:pt x="877" y="291"/>
                    <a:pt x="744" y="157"/>
                  </a:cubicBezTo>
                  <a:cubicBezTo>
                    <a:pt x="684" y="52"/>
                    <a:pt x="556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58"/>
            <p:cNvSpPr/>
            <p:nvPr/>
          </p:nvSpPr>
          <p:spPr>
            <a:xfrm>
              <a:off x="3143000" y="2597650"/>
              <a:ext cx="21950" cy="18075"/>
            </a:xfrm>
            <a:custGeom>
              <a:avLst/>
              <a:gdLst/>
              <a:ahLst/>
              <a:cxnLst/>
              <a:rect l="l" t="t" r="r" b="b"/>
              <a:pathLst>
                <a:path w="878" h="723" extrusionOk="0">
                  <a:moveTo>
                    <a:pt x="439" y="0"/>
                  </a:moveTo>
                  <a:cubicBezTo>
                    <a:pt x="279" y="0"/>
                    <a:pt x="115" y="85"/>
                    <a:pt x="77" y="253"/>
                  </a:cubicBezTo>
                  <a:cubicBezTo>
                    <a:pt x="1" y="507"/>
                    <a:pt x="195" y="723"/>
                    <a:pt x="410" y="723"/>
                  </a:cubicBezTo>
                  <a:cubicBezTo>
                    <a:pt x="478" y="723"/>
                    <a:pt x="547" y="701"/>
                    <a:pt x="611" y="654"/>
                  </a:cubicBezTo>
                  <a:cubicBezTo>
                    <a:pt x="644" y="620"/>
                    <a:pt x="644" y="620"/>
                    <a:pt x="678" y="620"/>
                  </a:cubicBezTo>
                  <a:cubicBezTo>
                    <a:pt x="811" y="520"/>
                    <a:pt x="878" y="320"/>
                    <a:pt x="744" y="153"/>
                  </a:cubicBezTo>
                  <a:cubicBezTo>
                    <a:pt x="686" y="51"/>
                    <a:pt x="564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58"/>
            <p:cNvSpPr/>
            <p:nvPr/>
          </p:nvSpPr>
          <p:spPr>
            <a:xfrm>
              <a:off x="2712100" y="2780775"/>
              <a:ext cx="61425" cy="27900"/>
            </a:xfrm>
            <a:custGeom>
              <a:avLst/>
              <a:gdLst/>
              <a:ahLst/>
              <a:cxnLst/>
              <a:rect l="l" t="t" r="r" b="b"/>
              <a:pathLst>
                <a:path w="2457" h="1116" extrusionOk="0">
                  <a:moveTo>
                    <a:pt x="1902" y="0"/>
                  </a:moveTo>
                  <a:cubicBezTo>
                    <a:pt x="1702" y="33"/>
                    <a:pt x="1602" y="267"/>
                    <a:pt x="1669" y="467"/>
                  </a:cubicBezTo>
                  <a:cubicBezTo>
                    <a:pt x="1702" y="567"/>
                    <a:pt x="1769" y="634"/>
                    <a:pt x="1835" y="667"/>
                  </a:cubicBezTo>
                  <a:cubicBezTo>
                    <a:pt x="1872" y="671"/>
                    <a:pt x="1910" y="673"/>
                    <a:pt x="1947" y="673"/>
                  </a:cubicBezTo>
                  <a:cubicBezTo>
                    <a:pt x="2211" y="673"/>
                    <a:pt x="2457" y="568"/>
                    <a:pt x="2369" y="334"/>
                  </a:cubicBezTo>
                  <a:cubicBezTo>
                    <a:pt x="2302" y="134"/>
                    <a:pt x="2136" y="0"/>
                    <a:pt x="1902" y="0"/>
                  </a:cubicBezTo>
                  <a:close/>
                  <a:moveTo>
                    <a:pt x="396" y="395"/>
                  </a:moveTo>
                  <a:cubicBezTo>
                    <a:pt x="376" y="395"/>
                    <a:pt x="355" y="397"/>
                    <a:pt x="334" y="400"/>
                  </a:cubicBezTo>
                  <a:cubicBezTo>
                    <a:pt x="101" y="467"/>
                    <a:pt x="1" y="667"/>
                    <a:pt x="68" y="867"/>
                  </a:cubicBezTo>
                  <a:cubicBezTo>
                    <a:pt x="101" y="967"/>
                    <a:pt x="168" y="1034"/>
                    <a:pt x="268" y="1101"/>
                  </a:cubicBezTo>
                  <a:cubicBezTo>
                    <a:pt x="307" y="1111"/>
                    <a:pt x="348" y="1116"/>
                    <a:pt x="389" y="1116"/>
                  </a:cubicBezTo>
                  <a:cubicBezTo>
                    <a:pt x="624" y="1116"/>
                    <a:pt x="858" y="957"/>
                    <a:pt x="801" y="701"/>
                  </a:cubicBezTo>
                  <a:cubicBezTo>
                    <a:pt x="742" y="521"/>
                    <a:pt x="574" y="395"/>
                    <a:pt x="396" y="3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58"/>
            <p:cNvSpPr/>
            <p:nvPr/>
          </p:nvSpPr>
          <p:spPr>
            <a:xfrm>
              <a:off x="2747125" y="2849575"/>
              <a:ext cx="50075" cy="49650"/>
            </a:xfrm>
            <a:custGeom>
              <a:avLst/>
              <a:gdLst/>
              <a:ahLst/>
              <a:cxnLst/>
              <a:rect l="l" t="t" r="r" b="b"/>
              <a:pathLst>
                <a:path w="2003" h="1986" extrusionOk="0">
                  <a:moveTo>
                    <a:pt x="329" y="1"/>
                  </a:moveTo>
                  <a:cubicBezTo>
                    <a:pt x="260" y="1"/>
                    <a:pt x="193" y="25"/>
                    <a:pt x="134" y="84"/>
                  </a:cubicBezTo>
                  <a:cubicBezTo>
                    <a:pt x="68" y="184"/>
                    <a:pt x="34" y="284"/>
                    <a:pt x="34" y="417"/>
                  </a:cubicBezTo>
                  <a:lnTo>
                    <a:pt x="1" y="417"/>
                  </a:lnTo>
                  <a:cubicBezTo>
                    <a:pt x="1" y="688"/>
                    <a:pt x="199" y="761"/>
                    <a:pt x="434" y="761"/>
                  </a:cubicBezTo>
                  <a:cubicBezTo>
                    <a:pt x="488" y="761"/>
                    <a:pt x="545" y="757"/>
                    <a:pt x="601" y="751"/>
                  </a:cubicBezTo>
                  <a:cubicBezTo>
                    <a:pt x="801" y="684"/>
                    <a:pt x="868" y="450"/>
                    <a:pt x="768" y="284"/>
                  </a:cubicBezTo>
                  <a:cubicBezTo>
                    <a:pt x="674" y="142"/>
                    <a:pt x="496" y="1"/>
                    <a:pt x="329" y="1"/>
                  </a:cubicBezTo>
                  <a:close/>
                  <a:moveTo>
                    <a:pt x="1494" y="1204"/>
                  </a:moveTo>
                  <a:cubicBezTo>
                    <a:pt x="1435" y="1204"/>
                    <a:pt x="1373" y="1225"/>
                    <a:pt x="1302" y="1284"/>
                  </a:cubicBezTo>
                  <a:cubicBezTo>
                    <a:pt x="1235" y="1384"/>
                    <a:pt x="1202" y="1485"/>
                    <a:pt x="1202" y="1585"/>
                  </a:cubicBezTo>
                  <a:cubicBezTo>
                    <a:pt x="1178" y="1818"/>
                    <a:pt x="1384" y="1986"/>
                    <a:pt x="1589" y="1986"/>
                  </a:cubicBezTo>
                  <a:cubicBezTo>
                    <a:pt x="1677" y="1986"/>
                    <a:pt x="1765" y="1955"/>
                    <a:pt x="1835" y="1885"/>
                  </a:cubicBezTo>
                  <a:cubicBezTo>
                    <a:pt x="2002" y="1718"/>
                    <a:pt x="1969" y="1451"/>
                    <a:pt x="1802" y="1318"/>
                  </a:cubicBezTo>
                  <a:cubicBezTo>
                    <a:pt x="1694" y="1275"/>
                    <a:pt x="1601" y="1204"/>
                    <a:pt x="1494" y="1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58"/>
            <p:cNvSpPr/>
            <p:nvPr/>
          </p:nvSpPr>
          <p:spPr>
            <a:xfrm>
              <a:off x="2724625" y="2799100"/>
              <a:ext cx="56725" cy="39375"/>
            </a:xfrm>
            <a:custGeom>
              <a:avLst/>
              <a:gdLst/>
              <a:ahLst/>
              <a:cxnLst/>
              <a:rect l="l" t="t" r="r" b="b"/>
              <a:pathLst>
                <a:path w="2269" h="1575" extrusionOk="0">
                  <a:moveTo>
                    <a:pt x="1835" y="1"/>
                  </a:moveTo>
                  <a:cubicBezTo>
                    <a:pt x="1535" y="1"/>
                    <a:pt x="1401" y="335"/>
                    <a:pt x="1601" y="568"/>
                  </a:cubicBezTo>
                  <a:cubicBezTo>
                    <a:pt x="1601" y="601"/>
                    <a:pt x="1535" y="668"/>
                    <a:pt x="1668" y="735"/>
                  </a:cubicBezTo>
                  <a:cubicBezTo>
                    <a:pt x="1732" y="778"/>
                    <a:pt x="1824" y="834"/>
                    <a:pt x="1916" y="834"/>
                  </a:cubicBezTo>
                  <a:cubicBezTo>
                    <a:pt x="1968" y="834"/>
                    <a:pt x="2020" y="816"/>
                    <a:pt x="2068" y="768"/>
                  </a:cubicBezTo>
                  <a:cubicBezTo>
                    <a:pt x="2268" y="535"/>
                    <a:pt x="2235" y="1"/>
                    <a:pt x="1835" y="1"/>
                  </a:cubicBezTo>
                  <a:close/>
                  <a:moveTo>
                    <a:pt x="403" y="795"/>
                  </a:moveTo>
                  <a:cubicBezTo>
                    <a:pt x="303" y="795"/>
                    <a:pt x="206" y="830"/>
                    <a:pt x="134" y="902"/>
                  </a:cubicBezTo>
                  <a:cubicBezTo>
                    <a:pt x="100" y="1035"/>
                    <a:pt x="0" y="1202"/>
                    <a:pt x="134" y="1335"/>
                  </a:cubicBezTo>
                  <a:cubicBezTo>
                    <a:pt x="167" y="1402"/>
                    <a:pt x="167" y="1469"/>
                    <a:pt x="200" y="1502"/>
                  </a:cubicBezTo>
                  <a:cubicBezTo>
                    <a:pt x="264" y="1553"/>
                    <a:pt x="328" y="1575"/>
                    <a:pt x="388" y="1575"/>
                  </a:cubicBezTo>
                  <a:cubicBezTo>
                    <a:pt x="645" y="1575"/>
                    <a:pt x="848" y="1184"/>
                    <a:pt x="767" y="968"/>
                  </a:cubicBezTo>
                  <a:cubicBezTo>
                    <a:pt x="673" y="855"/>
                    <a:pt x="535" y="795"/>
                    <a:pt x="403" y="7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58"/>
            <p:cNvSpPr/>
            <p:nvPr/>
          </p:nvSpPr>
          <p:spPr>
            <a:xfrm>
              <a:off x="2968950" y="2905025"/>
              <a:ext cx="57575" cy="39050"/>
            </a:xfrm>
            <a:custGeom>
              <a:avLst/>
              <a:gdLst/>
              <a:ahLst/>
              <a:cxnLst/>
              <a:rect l="l" t="t" r="r" b="b"/>
              <a:pathLst>
                <a:path w="2303" h="1562" extrusionOk="0">
                  <a:moveTo>
                    <a:pt x="1835" y="0"/>
                  </a:moveTo>
                  <a:cubicBezTo>
                    <a:pt x="1535" y="0"/>
                    <a:pt x="1402" y="334"/>
                    <a:pt x="1602" y="534"/>
                  </a:cubicBezTo>
                  <a:cubicBezTo>
                    <a:pt x="1635" y="601"/>
                    <a:pt x="1635" y="668"/>
                    <a:pt x="1669" y="734"/>
                  </a:cubicBezTo>
                  <a:cubicBezTo>
                    <a:pt x="1760" y="757"/>
                    <a:pt x="1866" y="811"/>
                    <a:pt x="1967" y="811"/>
                  </a:cubicBezTo>
                  <a:cubicBezTo>
                    <a:pt x="2014" y="811"/>
                    <a:pt x="2060" y="799"/>
                    <a:pt x="2102" y="768"/>
                  </a:cubicBezTo>
                  <a:cubicBezTo>
                    <a:pt x="2302" y="501"/>
                    <a:pt x="2236" y="0"/>
                    <a:pt x="1835" y="0"/>
                  </a:cubicBezTo>
                  <a:close/>
                  <a:moveTo>
                    <a:pt x="455" y="783"/>
                  </a:moveTo>
                  <a:cubicBezTo>
                    <a:pt x="348" y="783"/>
                    <a:pt x="244" y="825"/>
                    <a:pt x="168" y="901"/>
                  </a:cubicBezTo>
                  <a:cubicBezTo>
                    <a:pt x="101" y="1034"/>
                    <a:pt x="1" y="1201"/>
                    <a:pt x="168" y="1335"/>
                  </a:cubicBezTo>
                  <a:cubicBezTo>
                    <a:pt x="201" y="1368"/>
                    <a:pt x="201" y="1468"/>
                    <a:pt x="234" y="1501"/>
                  </a:cubicBezTo>
                  <a:cubicBezTo>
                    <a:pt x="295" y="1544"/>
                    <a:pt x="355" y="1562"/>
                    <a:pt x="412" y="1562"/>
                  </a:cubicBezTo>
                  <a:cubicBezTo>
                    <a:pt x="674" y="1562"/>
                    <a:pt x="883" y="1186"/>
                    <a:pt x="801" y="968"/>
                  </a:cubicBezTo>
                  <a:cubicBezTo>
                    <a:pt x="711" y="841"/>
                    <a:pt x="581" y="783"/>
                    <a:pt x="455" y="7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58"/>
            <p:cNvSpPr/>
            <p:nvPr/>
          </p:nvSpPr>
          <p:spPr>
            <a:xfrm>
              <a:off x="2774650" y="2824975"/>
              <a:ext cx="21700" cy="18150"/>
            </a:xfrm>
            <a:custGeom>
              <a:avLst/>
              <a:gdLst/>
              <a:ahLst/>
              <a:cxnLst/>
              <a:rect l="l" t="t" r="r" b="b"/>
              <a:pathLst>
                <a:path w="868" h="726" extrusionOk="0">
                  <a:moveTo>
                    <a:pt x="401" y="0"/>
                  </a:moveTo>
                  <a:cubicBezTo>
                    <a:pt x="67" y="0"/>
                    <a:pt x="1" y="434"/>
                    <a:pt x="201" y="634"/>
                  </a:cubicBezTo>
                  <a:cubicBezTo>
                    <a:pt x="201" y="634"/>
                    <a:pt x="234" y="634"/>
                    <a:pt x="267" y="667"/>
                  </a:cubicBezTo>
                  <a:cubicBezTo>
                    <a:pt x="307" y="707"/>
                    <a:pt x="362" y="725"/>
                    <a:pt x="420" y="725"/>
                  </a:cubicBezTo>
                  <a:cubicBezTo>
                    <a:pt x="510" y="725"/>
                    <a:pt x="607" y="681"/>
                    <a:pt x="668" y="601"/>
                  </a:cubicBezTo>
                  <a:cubicBezTo>
                    <a:pt x="868" y="367"/>
                    <a:pt x="701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58"/>
            <p:cNvSpPr/>
            <p:nvPr/>
          </p:nvSpPr>
          <p:spPr>
            <a:xfrm>
              <a:off x="2796325" y="2845650"/>
              <a:ext cx="22425" cy="18625"/>
            </a:xfrm>
            <a:custGeom>
              <a:avLst/>
              <a:gdLst/>
              <a:ahLst/>
              <a:cxnLst/>
              <a:rect l="l" t="t" r="r" b="b"/>
              <a:pathLst>
                <a:path w="897" h="745" extrusionOk="0">
                  <a:moveTo>
                    <a:pt x="367" y="1"/>
                  </a:moveTo>
                  <a:cubicBezTo>
                    <a:pt x="270" y="1"/>
                    <a:pt x="173" y="41"/>
                    <a:pt x="101" y="140"/>
                  </a:cubicBezTo>
                  <a:cubicBezTo>
                    <a:pt x="1" y="307"/>
                    <a:pt x="34" y="541"/>
                    <a:pt x="201" y="674"/>
                  </a:cubicBezTo>
                  <a:cubicBezTo>
                    <a:pt x="261" y="724"/>
                    <a:pt x="324" y="744"/>
                    <a:pt x="384" y="744"/>
                  </a:cubicBezTo>
                  <a:cubicBezTo>
                    <a:pt x="526" y="744"/>
                    <a:pt x="655" y="634"/>
                    <a:pt x="701" y="541"/>
                  </a:cubicBezTo>
                  <a:cubicBezTo>
                    <a:pt x="896" y="297"/>
                    <a:pt x="629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58"/>
            <p:cNvSpPr/>
            <p:nvPr/>
          </p:nvSpPr>
          <p:spPr>
            <a:xfrm>
              <a:off x="2830525" y="2863600"/>
              <a:ext cx="19025" cy="18925"/>
            </a:xfrm>
            <a:custGeom>
              <a:avLst/>
              <a:gdLst/>
              <a:ahLst/>
              <a:cxnLst/>
              <a:rect l="l" t="t" r="r" b="b"/>
              <a:pathLst>
                <a:path w="761" h="757" extrusionOk="0">
                  <a:moveTo>
                    <a:pt x="312" y="0"/>
                  </a:moveTo>
                  <a:cubicBezTo>
                    <a:pt x="180" y="0"/>
                    <a:pt x="61" y="77"/>
                    <a:pt x="34" y="256"/>
                  </a:cubicBezTo>
                  <a:cubicBezTo>
                    <a:pt x="1" y="423"/>
                    <a:pt x="34" y="590"/>
                    <a:pt x="167" y="723"/>
                  </a:cubicBezTo>
                  <a:cubicBezTo>
                    <a:pt x="234" y="746"/>
                    <a:pt x="300" y="756"/>
                    <a:pt x="363" y="756"/>
                  </a:cubicBezTo>
                  <a:cubicBezTo>
                    <a:pt x="584" y="756"/>
                    <a:pt x="760" y="624"/>
                    <a:pt x="734" y="390"/>
                  </a:cubicBezTo>
                  <a:cubicBezTo>
                    <a:pt x="715" y="155"/>
                    <a:pt x="500" y="0"/>
                    <a:pt x="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58"/>
            <p:cNvSpPr/>
            <p:nvPr/>
          </p:nvSpPr>
          <p:spPr>
            <a:xfrm>
              <a:off x="2853050" y="2871675"/>
              <a:ext cx="19125" cy="19250"/>
            </a:xfrm>
            <a:custGeom>
              <a:avLst/>
              <a:gdLst/>
              <a:ahLst/>
              <a:cxnLst/>
              <a:rect l="l" t="t" r="r" b="b"/>
              <a:pathLst>
                <a:path w="765" h="770" extrusionOk="0">
                  <a:moveTo>
                    <a:pt x="367" y="0"/>
                  </a:moveTo>
                  <a:lnTo>
                    <a:pt x="400" y="33"/>
                  </a:lnTo>
                  <a:cubicBezTo>
                    <a:pt x="200" y="67"/>
                    <a:pt x="0" y="200"/>
                    <a:pt x="34" y="367"/>
                  </a:cubicBezTo>
                  <a:cubicBezTo>
                    <a:pt x="34" y="500"/>
                    <a:pt x="100" y="634"/>
                    <a:pt x="200" y="701"/>
                  </a:cubicBezTo>
                  <a:cubicBezTo>
                    <a:pt x="234" y="734"/>
                    <a:pt x="267" y="742"/>
                    <a:pt x="300" y="742"/>
                  </a:cubicBezTo>
                  <a:cubicBezTo>
                    <a:pt x="334" y="742"/>
                    <a:pt x="367" y="734"/>
                    <a:pt x="400" y="734"/>
                  </a:cubicBezTo>
                  <a:lnTo>
                    <a:pt x="367" y="767"/>
                  </a:lnTo>
                  <a:cubicBezTo>
                    <a:pt x="381" y="769"/>
                    <a:pt x="395" y="769"/>
                    <a:pt x="409" y="769"/>
                  </a:cubicBezTo>
                  <a:cubicBezTo>
                    <a:pt x="706" y="769"/>
                    <a:pt x="765" y="427"/>
                    <a:pt x="701" y="267"/>
                  </a:cubicBezTo>
                  <a:cubicBezTo>
                    <a:pt x="634" y="100"/>
                    <a:pt x="467" y="67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58"/>
            <p:cNvSpPr/>
            <p:nvPr/>
          </p:nvSpPr>
          <p:spPr>
            <a:xfrm>
              <a:off x="2835525" y="2901475"/>
              <a:ext cx="19850" cy="19450"/>
            </a:xfrm>
            <a:custGeom>
              <a:avLst/>
              <a:gdLst/>
              <a:ahLst/>
              <a:cxnLst/>
              <a:rect l="l" t="t" r="r" b="b"/>
              <a:pathLst>
                <a:path w="794" h="778" extrusionOk="0">
                  <a:moveTo>
                    <a:pt x="351" y="0"/>
                  </a:moveTo>
                  <a:cubicBezTo>
                    <a:pt x="169" y="0"/>
                    <a:pt x="1" y="150"/>
                    <a:pt x="1" y="376"/>
                  </a:cubicBezTo>
                  <a:cubicBezTo>
                    <a:pt x="1" y="509"/>
                    <a:pt x="34" y="643"/>
                    <a:pt x="134" y="709"/>
                  </a:cubicBezTo>
                  <a:cubicBezTo>
                    <a:pt x="201" y="709"/>
                    <a:pt x="301" y="743"/>
                    <a:pt x="368" y="743"/>
                  </a:cubicBezTo>
                  <a:lnTo>
                    <a:pt x="334" y="776"/>
                  </a:lnTo>
                  <a:cubicBezTo>
                    <a:pt x="348" y="777"/>
                    <a:pt x="361" y="778"/>
                    <a:pt x="373" y="778"/>
                  </a:cubicBezTo>
                  <a:cubicBezTo>
                    <a:pt x="708" y="778"/>
                    <a:pt x="794" y="366"/>
                    <a:pt x="601" y="109"/>
                  </a:cubicBezTo>
                  <a:cubicBezTo>
                    <a:pt x="526" y="34"/>
                    <a:pt x="437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58"/>
            <p:cNvSpPr/>
            <p:nvPr/>
          </p:nvSpPr>
          <p:spPr>
            <a:xfrm>
              <a:off x="2702100" y="2756475"/>
              <a:ext cx="60975" cy="17600"/>
            </a:xfrm>
            <a:custGeom>
              <a:avLst/>
              <a:gdLst/>
              <a:ahLst/>
              <a:cxnLst/>
              <a:rect l="l" t="t" r="r" b="b"/>
              <a:pathLst>
                <a:path w="2439" h="704" extrusionOk="0">
                  <a:moveTo>
                    <a:pt x="419" y="1"/>
                  </a:moveTo>
                  <a:cubicBezTo>
                    <a:pt x="402" y="1"/>
                    <a:pt x="385" y="2"/>
                    <a:pt x="367" y="5"/>
                  </a:cubicBezTo>
                  <a:cubicBezTo>
                    <a:pt x="167" y="5"/>
                    <a:pt x="34" y="172"/>
                    <a:pt x="34" y="372"/>
                  </a:cubicBezTo>
                  <a:cubicBezTo>
                    <a:pt x="1" y="472"/>
                    <a:pt x="67" y="572"/>
                    <a:pt x="167" y="639"/>
                  </a:cubicBezTo>
                  <a:cubicBezTo>
                    <a:pt x="224" y="671"/>
                    <a:pt x="284" y="686"/>
                    <a:pt x="343" y="686"/>
                  </a:cubicBezTo>
                  <a:cubicBezTo>
                    <a:pt x="528" y="686"/>
                    <a:pt x="701" y="541"/>
                    <a:pt x="701" y="338"/>
                  </a:cubicBezTo>
                  <a:cubicBezTo>
                    <a:pt x="762" y="156"/>
                    <a:pt x="600" y="1"/>
                    <a:pt x="419" y="1"/>
                  </a:cubicBezTo>
                  <a:close/>
                  <a:moveTo>
                    <a:pt x="2002" y="71"/>
                  </a:moveTo>
                  <a:cubicBezTo>
                    <a:pt x="1835" y="71"/>
                    <a:pt x="1668" y="238"/>
                    <a:pt x="1668" y="405"/>
                  </a:cubicBezTo>
                  <a:cubicBezTo>
                    <a:pt x="1668" y="505"/>
                    <a:pt x="1735" y="605"/>
                    <a:pt x="1835" y="639"/>
                  </a:cubicBezTo>
                  <a:cubicBezTo>
                    <a:pt x="1895" y="684"/>
                    <a:pt x="1961" y="703"/>
                    <a:pt x="2024" y="703"/>
                  </a:cubicBezTo>
                  <a:cubicBezTo>
                    <a:pt x="2242" y="703"/>
                    <a:pt x="2439" y="471"/>
                    <a:pt x="2336" y="238"/>
                  </a:cubicBezTo>
                  <a:cubicBezTo>
                    <a:pt x="2269" y="138"/>
                    <a:pt x="2135" y="71"/>
                    <a:pt x="2002" y="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58"/>
            <p:cNvSpPr/>
            <p:nvPr/>
          </p:nvSpPr>
          <p:spPr>
            <a:xfrm>
              <a:off x="2709600" y="2720825"/>
              <a:ext cx="21825" cy="15750"/>
            </a:xfrm>
            <a:custGeom>
              <a:avLst/>
              <a:gdLst/>
              <a:ahLst/>
              <a:cxnLst/>
              <a:rect l="l" t="t" r="r" b="b"/>
              <a:pathLst>
                <a:path w="873" h="630" extrusionOk="0">
                  <a:moveTo>
                    <a:pt x="417" y="0"/>
                  </a:moveTo>
                  <a:cubicBezTo>
                    <a:pt x="276" y="0"/>
                    <a:pt x="136" y="75"/>
                    <a:pt x="67" y="230"/>
                  </a:cubicBezTo>
                  <a:cubicBezTo>
                    <a:pt x="1" y="363"/>
                    <a:pt x="67" y="530"/>
                    <a:pt x="201" y="597"/>
                  </a:cubicBezTo>
                  <a:cubicBezTo>
                    <a:pt x="258" y="618"/>
                    <a:pt x="323" y="629"/>
                    <a:pt x="388" y="629"/>
                  </a:cubicBezTo>
                  <a:cubicBezTo>
                    <a:pt x="628" y="629"/>
                    <a:pt x="873" y="485"/>
                    <a:pt x="768" y="197"/>
                  </a:cubicBezTo>
                  <a:cubicBezTo>
                    <a:pt x="687" y="67"/>
                    <a:pt x="551" y="0"/>
                    <a:pt x="4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58"/>
            <p:cNvSpPr/>
            <p:nvPr/>
          </p:nvSpPr>
          <p:spPr>
            <a:xfrm>
              <a:off x="2725450" y="2689675"/>
              <a:ext cx="56625" cy="42425"/>
            </a:xfrm>
            <a:custGeom>
              <a:avLst/>
              <a:gdLst/>
              <a:ahLst/>
              <a:cxnLst/>
              <a:rect l="l" t="t" r="r" b="b"/>
              <a:pathLst>
                <a:path w="2265" h="1697" extrusionOk="0">
                  <a:moveTo>
                    <a:pt x="618" y="0"/>
                  </a:moveTo>
                  <a:cubicBezTo>
                    <a:pt x="601" y="0"/>
                    <a:pt x="584" y="3"/>
                    <a:pt x="568" y="8"/>
                  </a:cubicBezTo>
                  <a:cubicBezTo>
                    <a:pt x="367" y="108"/>
                    <a:pt x="1" y="408"/>
                    <a:pt x="367" y="642"/>
                  </a:cubicBezTo>
                  <a:cubicBezTo>
                    <a:pt x="367" y="642"/>
                    <a:pt x="334" y="709"/>
                    <a:pt x="334" y="709"/>
                  </a:cubicBezTo>
                  <a:cubicBezTo>
                    <a:pt x="404" y="735"/>
                    <a:pt x="471" y="747"/>
                    <a:pt x="535" y="747"/>
                  </a:cubicBezTo>
                  <a:cubicBezTo>
                    <a:pt x="716" y="747"/>
                    <a:pt x="869" y="648"/>
                    <a:pt x="968" y="475"/>
                  </a:cubicBezTo>
                  <a:cubicBezTo>
                    <a:pt x="1029" y="322"/>
                    <a:pt x="809" y="0"/>
                    <a:pt x="618" y="0"/>
                  </a:cubicBezTo>
                  <a:close/>
                  <a:moveTo>
                    <a:pt x="1893" y="997"/>
                  </a:moveTo>
                  <a:cubicBezTo>
                    <a:pt x="1864" y="997"/>
                    <a:pt x="1833" y="1001"/>
                    <a:pt x="1802" y="1009"/>
                  </a:cubicBezTo>
                  <a:cubicBezTo>
                    <a:pt x="1502" y="1009"/>
                    <a:pt x="1368" y="1409"/>
                    <a:pt x="1635" y="1609"/>
                  </a:cubicBezTo>
                  <a:cubicBezTo>
                    <a:pt x="1635" y="1609"/>
                    <a:pt x="1635" y="1676"/>
                    <a:pt x="1635" y="1676"/>
                  </a:cubicBezTo>
                  <a:cubicBezTo>
                    <a:pt x="1683" y="1690"/>
                    <a:pt x="1732" y="1696"/>
                    <a:pt x="1781" y="1696"/>
                  </a:cubicBezTo>
                  <a:cubicBezTo>
                    <a:pt x="1971" y="1696"/>
                    <a:pt x="2156" y="1595"/>
                    <a:pt x="2235" y="1409"/>
                  </a:cubicBezTo>
                  <a:cubicBezTo>
                    <a:pt x="2265" y="1203"/>
                    <a:pt x="2113" y="997"/>
                    <a:pt x="1893" y="9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58"/>
            <p:cNvSpPr/>
            <p:nvPr/>
          </p:nvSpPr>
          <p:spPr>
            <a:xfrm>
              <a:off x="2758800" y="2672150"/>
              <a:ext cx="20875" cy="17575"/>
            </a:xfrm>
            <a:custGeom>
              <a:avLst/>
              <a:gdLst/>
              <a:ahLst/>
              <a:cxnLst/>
              <a:rect l="l" t="t" r="r" b="b"/>
              <a:pathLst>
                <a:path w="835" h="703" extrusionOk="0">
                  <a:moveTo>
                    <a:pt x="434" y="0"/>
                  </a:moveTo>
                  <a:cubicBezTo>
                    <a:pt x="368" y="0"/>
                    <a:pt x="301" y="25"/>
                    <a:pt x="234" y="75"/>
                  </a:cubicBezTo>
                  <a:cubicBezTo>
                    <a:pt x="134" y="142"/>
                    <a:pt x="1" y="376"/>
                    <a:pt x="168" y="542"/>
                  </a:cubicBezTo>
                  <a:cubicBezTo>
                    <a:pt x="168" y="609"/>
                    <a:pt x="201" y="642"/>
                    <a:pt x="268" y="676"/>
                  </a:cubicBezTo>
                  <a:cubicBezTo>
                    <a:pt x="314" y="694"/>
                    <a:pt x="363" y="703"/>
                    <a:pt x="413" y="703"/>
                  </a:cubicBezTo>
                  <a:cubicBezTo>
                    <a:pt x="541" y="703"/>
                    <a:pt x="672" y="648"/>
                    <a:pt x="768" y="576"/>
                  </a:cubicBezTo>
                  <a:cubicBezTo>
                    <a:pt x="835" y="376"/>
                    <a:pt x="801" y="175"/>
                    <a:pt x="635" y="75"/>
                  </a:cubicBezTo>
                  <a:cubicBezTo>
                    <a:pt x="568" y="25"/>
                    <a:pt x="501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58"/>
            <p:cNvSpPr/>
            <p:nvPr/>
          </p:nvSpPr>
          <p:spPr>
            <a:xfrm>
              <a:off x="3057350" y="2858750"/>
              <a:ext cx="22550" cy="17100"/>
            </a:xfrm>
            <a:custGeom>
              <a:avLst/>
              <a:gdLst/>
              <a:ahLst/>
              <a:cxnLst/>
              <a:rect l="l" t="t" r="r" b="b"/>
              <a:pathLst>
                <a:path w="902" h="684" extrusionOk="0">
                  <a:moveTo>
                    <a:pt x="484" y="0"/>
                  </a:moveTo>
                  <a:cubicBezTo>
                    <a:pt x="409" y="0"/>
                    <a:pt x="334" y="17"/>
                    <a:pt x="268" y="50"/>
                  </a:cubicBezTo>
                  <a:cubicBezTo>
                    <a:pt x="167" y="117"/>
                    <a:pt x="1" y="384"/>
                    <a:pt x="167" y="550"/>
                  </a:cubicBezTo>
                  <a:cubicBezTo>
                    <a:pt x="201" y="584"/>
                    <a:pt x="268" y="617"/>
                    <a:pt x="301" y="651"/>
                  </a:cubicBezTo>
                  <a:cubicBezTo>
                    <a:pt x="356" y="673"/>
                    <a:pt x="416" y="684"/>
                    <a:pt x="475" y="684"/>
                  </a:cubicBezTo>
                  <a:cubicBezTo>
                    <a:pt x="594" y="684"/>
                    <a:pt x="712" y="639"/>
                    <a:pt x="801" y="550"/>
                  </a:cubicBezTo>
                  <a:cubicBezTo>
                    <a:pt x="901" y="384"/>
                    <a:pt x="835" y="184"/>
                    <a:pt x="701" y="50"/>
                  </a:cubicBezTo>
                  <a:cubicBezTo>
                    <a:pt x="634" y="17"/>
                    <a:pt x="559" y="0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58"/>
            <p:cNvSpPr/>
            <p:nvPr/>
          </p:nvSpPr>
          <p:spPr>
            <a:xfrm>
              <a:off x="2880550" y="2898975"/>
              <a:ext cx="57375" cy="42450"/>
            </a:xfrm>
            <a:custGeom>
              <a:avLst/>
              <a:gdLst/>
              <a:ahLst/>
              <a:cxnLst/>
              <a:rect l="l" t="t" r="r" b="b"/>
              <a:pathLst>
                <a:path w="2295" h="1698" extrusionOk="0">
                  <a:moveTo>
                    <a:pt x="618" y="1"/>
                  </a:moveTo>
                  <a:cubicBezTo>
                    <a:pt x="601" y="1"/>
                    <a:pt x="584" y="3"/>
                    <a:pt x="568" y="9"/>
                  </a:cubicBezTo>
                  <a:cubicBezTo>
                    <a:pt x="368" y="109"/>
                    <a:pt x="1" y="409"/>
                    <a:pt x="368" y="643"/>
                  </a:cubicBezTo>
                  <a:cubicBezTo>
                    <a:pt x="368" y="643"/>
                    <a:pt x="368" y="743"/>
                    <a:pt x="368" y="743"/>
                  </a:cubicBezTo>
                  <a:cubicBezTo>
                    <a:pt x="416" y="756"/>
                    <a:pt x="463" y="763"/>
                    <a:pt x="510" y="763"/>
                  </a:cubicBezTo>
                  <a:cubicBezTo>
                    <a:pt x="691" y="763"/>
                    <a:pt x="855" y="662"/>
                    <a:pt x="935" y="476"/>
                  </a:cubicBezTo>
                  <a:cubicBezTo>
                    <a:pt x="1027" y="323"/>
                    <a:pt x="809" y="1"/>
                    <a:pt x="618" y="1"/>
                  </a:cubicBezTo>
                  <a:close/>
                  <a:moveTo>
                    <a:pt x="1918" y="998"/>
                  </a:moveTo>
                  <a:cubicBezTo>
                    <a:pt x="1891" y="998"/>
                    <a:pt x="1863" y="1002"/>
                    <a:pt x="1836" y="1010"/>
                  </a:cubicBezTo>
                  <a:cubicBezTo>
                    <a:pt x="1502" y="1010"/>
                    <a:pt x="1369" y="1410"/>
                    <a:pt x="1635" y="1610"/>
                  </a:cubicBezTo>
                  <a:cubicBezTo>
                    <a:pt x="1669" y="1610"/>
                    <a:pt x="1669" y="1677"/>
                    <a:pt x="1669" y="1677"/>
                  </a:cubicBezTo>
                  <a:cubicBezTo>
                    <a:pt x="1716" y="1690"/>
                    <a:pt x="1764" y="1697"/>
                    <a:pt x="1811" y="1697"/>
                  </a:cubicBezTo>
                  <a:cubicBezTo>
                    <a:pt x="1992" y="1697"/>
                    <a:pt x="2156" y="1596"/>
                    <a:pt x="2236" y="1410"/>
                  </a:cubicBezTo>
                  <a:cubicBezTo>
                    <a:pt x="2295" y="1204"/>
                    <a:pt x="2120" y="998"/>
                    <a:pt x="1918" y="9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58"/>
            <p:cNvSpPr/>
            <p:nvPr/>
          </p:nvSpPr>
          <p:spPr>
            <a:xfrm>
              <a:off x="2913925" y="2882925"/>
              <a:ext cx="21700" cy="17125"/>
            </a:xfrm>
            <a:custGeom>
              <a:avLst/>
              <a:gdLst/>
              <a:ahLst/>
              <a:cxnLst/>
              <a:rect l="l" t="t" r="r" b="b"/>
              <a:pathLst>
                <a:path w="868" h="685" extrusionOk="0">
                  <a:moveTo>
                    <a:pt x="446" y="0"/>
                  </a:moveTo>
                  <a:cubicBezTo>
                    <a:pt x="376" y="0"/>
                    <a:pt x="300" y="17"/>
                    <a:pt x="234" y="50"/>
                  </a:cubicBezTo>
                  <a:cubicBezTo>
                    <a:pt x="134" y="117"/>
                    <a:pt x="0" y="351"/>
                    <a:pt x="167" y="551"/>
                  </a:cubicBezTo>
                  <a:cubicBezTo>
                    <a:pt x="200" y="584"/>
                    <a:pt x="234" y="618"/>
                    <a:pt x="267" y="651"/>
                  </a:cubicBezTo>
                  <a:cubicBezTo>
                    <a:pt x="323" y="673"/>
                    <a:pt x="382" y="684"/>
                    <a:pt x="441" y="684"/>
                  </a:cubicBezTo>
                  <a:cubicBezTo>
                    <a:pt x="560" y="684"/>
                    <a:pt x="679" y="640"/>
                    <a:pt x="767" y="551"/>
                  </a:cubicBezTo>
                  <a:cubicBezTo>
                    <a:pt x="868" y="384"/>
                    <a:pt x="801" y="151"/>
                    <a:pt x="634" y="50"/>
                  </a:cubicBezTo>
                  <a:cubicBezTo>
                    <a:pt x="584" y="17"/>
                    <a:pt x="517" y="0"/>
                    <a:pt x="4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58"/>
            <p:cNvSpPr/>
            <p:nvPr/>
          </p:nvSpPr>
          <p:spPr>
            <a:xfrm>
              <a:off x="2977300" y="2876250"/>
              <a:ext cx="20875" cy="17125"/>
            </a:xfrm>
            <a:custGeom>
              <a:avLst/>
              <a:gdLst/>
              <a:ahLst/>
              <a:cxnLst/>
              <a:rect l="l" t="t" r="r" b="b"/>
              <a:pathLst>
                <a:path w="835" h="685" extrusionOk="0">
                  <a:moveTo>
                    <a:pt x="447" y="1"/>
                  </a:moveTo>
                  <a:cubicBezTo>
                    <a:pt x="376" y="1"/>
                    <a:pt x="301" y="17"/>
                    <a:pt x="234" y="51"/>
                  </a:cubicBezTo>
                  <a:cubicBezTo>
                    <a:pt x="134" y="117"/>
                    <a:pt x="0" y="351"/>
                    <a:pt x="167" y="518"/>
                  </a:cubicBezTo>
                  <a:cubicBezTo>
                    <a:pt x="201" y="584"/>
                    <a:pt x="234" y="618"/>
                    <a:pt x="267" y="651"/>
                  </a:cubicBezTo>
                  <a:cubicBezTo>
                    <a:pt x="323" y="673"/>
                    <a:pt x="382" y="684"/>
                    <a:pt x="441" y="684"/>
                  </a:cubicBezTo>
                  <a:cubicBezTo>
                    <a:pt x="560" y="684"/>
                    <a:pt x="679" y="640"/>
                    <a:pt x="768" y="551"/>
                  </a:cubicBezTo>
                  <a:cubicBezTo>
                    <a:pt x="834" y="351"/>
                    <a:pt x="801" y="151"/>
                    <a:pt x="634" y="51"/>
                  </a:cubicBezTo>
                  <a:cubicBezTo>
                    <a:pt x="584" y="17"/>
                    <a:pt x="517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58"/>
            <p:cNvSpPr/>
            <p:nvPr/>
          </p:nvSpPr>
          <p:spPr>
            <a:xfrm>
              <a:off x="2657900" y="1662350"/>
              <a:ext cx="1554475" cy="2076925"/>
            </a:xfrm>
            <a:custGeom>
              <a:avLst/>
              <a:gdLst/>
              <a:ahLst/>
              <a:cxnLst/>
              <a:rect l="l" t="t" r="r" b="b"/>
              <a:pathLst>
                <a:path w="62179" h="83077" extrusionOk="0">
                  <a:moveTo>
                    <a:pt x="19338" y="1"/>
                  </a:moveTo>
                  <a:cubicBezTo>
                    <a:pt x="16803" y="1"/>
                    <a:pt x="14308" y="487"/>
                    <a:pt x="12043" y="1473"/>
                  </a:cubicBezTo>
                  <a:cubicBezTo>
                    <a:pt x="6872" y="3708"/>
                    <a:pt x="3103" y="8244"/>
                    <a:pt x="1802" y="13715"/>
                  </a:cubicBezTo>
                  <a:cubicBezTo>
                    <a:pt x="1" y="21821"/>
                    <a:pt x="4737" y="29193"/>
                    <a:pt x="10875" y="34096"/>
                  </a:cubicBezTo>
                  <a:cubicBezTo>
                    <a:pt x="13477" y="36164"/>
                    <a:pt x="16212" y="38099"/>
                    <a:pt x="18847" y="40167"/>
                  </a:cubicBezTo>
                  <a:cubicBezTo>
                    <a:pt x="21349" y="42135"/>
                    <a:pt x="23784" y="44270"/>
                    <a:pt x="26486" y="46005"/>
                  </a:cubicBezTo>
                  <a:cubicBezTo>
                    <a:pt x="27487" y="46639"/>
                    <a:pt x="28521" y="47206"/>
                    <a:pt x="29455" y="47906"/>
                  </a:cubicBezTo>
                  <a:cubicBezTo>
                    <a:pt x="30456" y="48740"/>
                    <a:pt x="31423" y="49607"/>
                    <a:pt x="32324" y="50575"/>
                  </a:cubicBezTo>
                  <a:cubicBezTo>
                    <a:pt x="33992" y="52276"/>
                    <a:pt x="35659" y="54010"/>
                    <a:pt x="36827" y="56079"/>
                  </a:cubicBezTo>
                  <a:cubicBezTo>
                    <a:pt x="37060" y="56579"/>
                    <a:pt x="37327" y="57046"/>
                    <a:pt x="37661" y="57480"/>
                  </a:cubicBezTo>
                  <a:cubicBezTo>
                    <a:pt x="37728" y="57613"/>
                    <a:pt x="37828" y="57713"/>
                    <a:pt x="37928" y="57780"/>
                  </a:cubicBezTo>
                  <a:cubicBezTo>
                    <a:pt x="38265" y="58165"/>
                    <a:pt x="38741" y="58377"/>
                    <a:pt x="39231" y="58377"/>
                  </a:cubicBezTo>
                  <a:cubicBezTo>
                    <a:pt x="39419" y="58377"/>
                    <a:pt x="39610" y="58345"/>
                    <a:pt x="39796" y="58280"/>
                  </a:cubicBezTo>
                  <a:cubicBezTo>
                    <a:pt x="40363" y="58013"/>
                    <a:pt x="40696" y="57413"/>
                    <a:pt x="41163" y="56979"/>
                  </a:cubicBezTo>
                  <a:cubicBezTo>
                    <a:pt x="42531" y="59614"/>
                    <a:pt x="42531" y="59848"/>
                    <a:pt x="44132" y="62817"/>
                  </a:cubicBezTo>
                  <a:cubicBezTo>
                    <a:pt x="45833" y="66019"/>
                    <a:pt x="45700" y="66086"/>
                    <a:pt x="47401" y="69288"/>
                  </a:cubicBezTo>
                  <a:cubicBezTo>
                    <a:pt x="49136" y="72490"/>
                    <a:pt x="49636" y="72257"/>
                    <a:pt x="50370" y="75793"/>
                  </a:cubicBezTo>
                  <a:cubicBezTo>
                    <a:pt x="48569" y="76793"/>
                    <a:pt x="48302" y="78928"/>
                    <a:pt x="49302" y="80763"/>
                  </a:cubicBezTo>
                  <a:cubicBezTo>
                    <a:pt x="50018" y="82120"/>
                    <a:pt x="51519" y="83076"/>
                    <a:pt x="52995" y="83076"/>
                  </a:cubicBezTo>
                  <a:cubicBezTo>
                    <a:pt x="53513" y="83076"/>
                    <a:pt x="54029" y="82958"/>
                    <a:pt x="54506" y="82698"/>
                  </a:cubicBezTo>
                  <a:cubicBezTo>
                    <a:pt x="55707" y="82064"/>
                    <a:pt x="56207" y="80529"/>
                    <a:pt x="56274" y="79262"/>
                  </a:cubicBezTo>
                  <a:cubicBezTo>
                    <a:pt x="56886" y="79622"/>
                    <a:pt x="57575" y="79807"/>
                    <a:pt x="58264" y="79807"/>
                  </a:cubicBezTo>
                  <a:cubicBezTo>
                    <a:pt x="58852" y="79807"/>
                    <a:pt x="59439" y="79672"/>
                    <a:pt x="59977" y="79395"/>
                  </a:cubicBezTo>
                  <a:cubicBezTo>
                    <a:pt x="61845" y="78395"/>
                    <a:pt x="62178" y="76226"/>
                    <a:pt x="61178" y="74425"/>
                  </a:cubicBezTo>
                  <a:cubicBezTo>
                    <a:pt x="60484" y="73109"/>
                    <a:pt x="59274" y="72290"/>
                    <a:pt x="57969" y="72290"/>
                  </a:cubicBezTo>
                  <a:cubicBezTo>
                    <a:pt x="57455" y="72290"/>
                    <a:pt x="56926" y="72417"/>
                    <a:pt x="56408" y="72690"/>
                  </a:cubicBezTo>
                  <a:cubicBezTo>
                    <a:pt x="56107" y="72857"/>
                    <a:pt x="55840" y="73091"/>
                    <a:pt x="55574" y="73358"/>
                  </a:cubicBezTo>
                  <a:cubicBezTo>
                    <a:pt x="55340" y="72957"/>
                    <a:pt x="55173" y="72624"/>
                    <a:pt x="54973" y="72290"/>
                  </a:cubicBezTo>
                  <a:cubicBezTo>
                    <a:pt x="53772" y="70122"/>
                    <a:pt x="53839" y="69655"/>
                    <a:pt x="52338" y="66853"/>
                  </a:cubicBezTo>
                  <a:cubicBezTo>
                    <a:pt x="51037" y="64451"/>
                    <a:pt x="50703" y="63851"/>
                    <a:pt x="49870" y="62350"/>
                  </a:cubicBezTo>
                  <a:cubicBezTo>
                    <a:pt x="49603" y="61849"/>
                    <a:pt x="49269" y="61249"/>
                    <a:pt x="48835" y="60448"/>
                  </a:cubicBezTo>
                  <a:cubicBezTo>
                    <a:pt x="48068" y="59014"/>
                    <a:pt x="47601" y="58247"/>
                    <a:pt x="47168" y="57513"/>
                  </a:cubicBezTo>
                  <a:cubicBezTo>
                    <a:pt x="47334" y="57480"/>
                    <a:pt x="47535" y="57413"/>
                    <a:pt x="47668" y="57279"/>
                  </a:cubicBezTo>
                  <a:cubicBezTo>
                    <a:pt x="47968" y="56979"/>
                    <a:pt x="48135" y="56579"/>
                    <a:pt x="48168" y="56179"/>
                  </a:cubicBezTo>
                  <a:cubicBezTo>
                    <a:pt x="48302" y="54978"/>
                    <a:pt x="48002" y="53810"/>
                    <a:pt x="47368" y="52810"/>
                  </a:cubicBezTo>
                  <a:cubicBezTo>
                    <a:pt x="46901" y="52042"/>
                    <a:pt x="46200" y="51409"/>
                    <a:pt x="45700" y="50675"/>
                  </a:cubicBezTo>
                  <a:cubicBezTo>
                    <a:pt x="45166" y="49807"/>
                    <a:pt x="44733" y="48873"/>
                    <a:pt x="44466" y="47873"/>
                  </a:cubicBezTo>
                  <a:lnTo>
                    <a:pt x="42498" y="42202"/>
                  </a:lnTo>
                  <a:cubicBezTo>
                    <a:pt x="41797" y="40134"/>
                    <a:pt x="41063" y="38032"/>
                    <a:pt x="40863" y="35831"/>
                  </a:cubicBezTo>
                  <a:cubicBezTo>
                    <a:pt x="40696" y="33863"/>
                    <a:pt x="41130" y="31761"/>
                    <a:pt x="41230" y="29760"/>
                  </a:cubicBezTo>
                  <a:cubicBezTo>
                    <a:pt x="41397" y="25190"/>
                    <a:pt x="41430" y="20553"/>
                    <a:pt x="39962" y="16150"/>
                  </a:cubicBezTo>
                  <a:cubicBezTo>
                    <a:pt x="38261" y="10946"/>
                    <a:pt x="35026" y="6243"/>
                    <a:pt x="30389" y="3241"/>
                  </a:cubicBezTo>
                  <a:cubicBezTo>
                    <a:pt x="27044" y="1098"/>
                    <a:pt x="23146" y="1"/>
                    <a:pt x="19338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58"/>
            <p:cNvSpPr/>
            <p:nvPr/>
          </p:nvSpPr>
          <p:spPr>
            <a:xfrm>
              <a:off x="3498500" y="2606525"/>
              <a:ext cx="732225" cy="1057675"/>
            </a:xfrm>
            <a:custGeom>
              <a:avLst/>
              <a:gdLst/>
              <a:ahLst/>
              <a:cxnLst/>
              <a:rect l="l" t="t" r="r" b="b"/>
              <a:pathLst>
                <a:path w="29289" h="42307" extrusionOk="0">
                  <a:moveTo>
                    <a:pt x="3631" y="1"/>
                  </a:moveTo>
                  <a:cubicBezTo>
                    <a:pt x="2033" y="1"/>
                    <a:pt x="769" y="1100"/>
                    <a:pt x="501" y="3001"/>
                  </a:cubicBezTo>
                  <a:cubicBezTo>
                    <a:pt x="1" y="6603"/>
                    <a:pt x="2636" y="6170"/>
                    <a:pt x="4337" y="9339"/>
                  </a:cubicBezTo>
                  <a:cubicBezTo>
                    <a:pt x="6072" y="12541"/>
                    <a:pt x="6238" y="12441"/>
                    <a:pt x="7973" y="15610"/>
                  </a:cubicBezTo>
                  <a:cubicBezTo>
                    <a:pt x="9674" y="18779"/>
                    <a:pt x="9541" y="18879"/>
                    <a:pt x="11242" y="22081"/>
                  </a:cubicBezTo>
                  <a:cubicBezTo>
                    <a:pt x="12977" y="25250"/>
                    <a:pt x="12810" y="25317"/>
                    <a:pt x="14544" y="28519"/>
                  </a:cubicBezTo>
                  <a:cubicBezTo>
                    <a:pt x="16246" y="31721"/>
                    <a:pt x="16746" y="31488"/>
                    <a:pt x="17513" y="35024"/>
                  </a:cubicBezTo>
                  <a:cubicBezTo>
                    <a:pt x="15678" y="36024"/>
                    <a:pt x="15412" y="38192"/>
                    <a:pt x="16412" y="39994"/>
                  </a:cubicBezTo>
                  <a:cubicBezTo>
                    <a:pt x="17153" y="41351"/>
                    <a:pt x="18642" y="42307"/>
                    <a:pt x="20110" y="42307"/>
                  </a:cubicBezTo>
                  <a:cubicBezTo>
                    <a:pt x="20626" y="42307"/>
                    <a:pt x="21139" y="42189"/>
                    <a:pt x="21616" y="41929"/>
                  </a:cubicBezTo>
                  <a:cubicBezTo>
                    <a:pt x="22817" y="41295"/>
                    <a:pt x="23351" y="39760"/>
                    <a:pt x="23417" y="38493"/>
                  </a:cubicBezTo>
                  <a:cubicBezTo>
                    <a:pt x="24021" y="38865"/>
                    <a:pt x="24700" y="39049"/>
                    <a:pt x="25379" y="39049"/>
                  </a:cubicBezTo>
                  <a:cubicBezTo>
                    <a:pt x="25976" y="39049"/>
                    <a:pt x="26574" y="38907"/>
                    <a:pt x="27120" y="38626"/>
                  </a:cubicBezTo>
                  <a:cubicBezTo>
                    <a:pt x="28955" y="37625"/>
                    <a:pt x="29288" y="35457"/>
                    <a:pt x="28287" y="33656"/>
                  </a:cubicBezTo>
                  <a:cubicBezTo>
                    <a:pt x="27593" y="32340"/>
                    <a:pt x="26384" y="31521"/>
                    <a:pt x="25079" y="31521"/>
                  </a:cubicBezTo>
                  <a:cubicBezTo>
                    <a:pt x="24565" y="31521"/>
                    <a:pt x="24036" y="31648"/>
                    <a:pt x="23517" y="31921"/>
                  </a:cubicBezTo>
                  <a:cubicBezTo>
                    <a:pt x="23217" y="32088"/>
                    <a:pt x="22917" y="32322"/>
                    <a:pt x="22683" y="32588"/>
                  </a:cubicBezTo>
                  <a:cubicBezTo>
                    <a:pt x="20815" y="29453"/>
                    <a:pt x="21149" y="29286"/>
                    <a:pt x="19414" y="26084"/>
                  </a:cubicBezTo>
                  <a:cubicBezTo>
                    <a:pt x="17713" y="22848"/>
                    <a:pt x="17647" y="22882"/>
                    <a:pt x="15945" y="19679"/>
                  </a:cubicBezTo>
                  <a:cubicBezTo>
                    <a:pt x="14244" y="16477"/>
                    <a:pt x="14011" y="16610"/>
                    <a:pt x="12276" y="13375"/>
                  </a:cubicBezTo>
                  <a:cubicBezTo>
                    <a:pt x="10575" y="10172"/>
                    <a:pt x="10275" y="10339"/>
                    <a:pt x="8540" y="7137"/>
                  </a:cubicBezTo>
                  <a:cubicBezTo>
                    <a:pt x="6839" y="3935"/>
                    <a:pt x="8774" y="2033"/>
                    <a:pt x="5505" y="465"/>
                  </a:cubicBezTo>
                  <a:cubicBezTo>
                    <a:pt x="4857" y="151"/>
                    <a:pt x="4221" y="1"/>
                    <a:pt x="3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58"/>
            <p:cNvSpPr/>
            <p:nvPr/>
          </p:nvSpPr>
          <p:spPr>
            <a:xfrm>
              <a:off x="3569375" y="2606700"/>
              <a:ext cx="661350" cy="1058000"/>
            </a:xfrm>
            <a:custGeom>
              <a:avLst/>
              <a:gdLst/>
              <a:ahLst/>
              <a:cxnLst/>
              <a:rect l="l" t="t" r="r" b="b"/>
              <a:pathLst>
                <a:path w="26454" h="42320" extrusionOk="0">
                  <a:moveTo>
                    <a:pt x="830" y="1"/>
                  </a:moveTo>
                  <a:cubicBezTo>
                    <a:pt x="553" y="1"/>
                    <a:pt x="275" y="31"/>
                    <a:pt x="1" y="92"/>
                  </a:cubicBezTo>
                  <a:cubicBezTo>
                    <a:pt x="3103" y="11700"/>
                    <a:pt x="13077" y="19806"/>
                    <a:pt x="16479" y="31781"/>
                  </a:cubicBezTo>
                  <a:cubicBezTo>
                    <a:pt x="16809" y="33278"/>
                    <a:pt x="17326" y="37703"/>
                    <a:pt x="15090" y="37703"/>
                  </a:cubicBezTo>
                  <a:cubicBezTo>
                    <a:pt x="14835" y="37703"/>
                    <a:pt x="14543" y="37645"/>
                    <a:pt x="14211" y="37518"/>
                  </a:cubicBezTo>
                  <a:cubicBezTo>
                    <a:pt x="13811" y="37452"/>
                    <a:pt x="13444" y="37352"/>
                    <a:pt x="13077" y="37218"/>
                  </a:cubicBezTo>
                  <a:lnTo>
                    <a:pt x="13077" y="37218"/>
                  </a:lnTo>
                  <a:cubicBezTo>
                    <a:pt x="12944" y="38185"/>
                    <a:pt x="13110" y="39153"/>
                    <a:pt x="13577" y="40020"/>
                  </a:cubicBezTo>
                  <a:cubicBezTo>
                    <a:pt x="14319" y="41380"/>
                    <a:pt x="15832" y="42319"/>
                    <a:pt x="17312" y="42319"/>
                  </a:cubicBezTo>
                  <a:cubicBezTo>
                    <a:pt x="17828" y="42319"/>
                    <a:pt x="18340" y="42205"/>
                    <a:pt x="18814" y="41955"/>
                  </a:cubicBezTo>
                  <a:cubicBezTo>
                    <a:pt x="19982" y="41321"/>
                    <a:pt x="20516" y="39753"/>
                    <a:pt x="20582" y="38519"/>
                  </a:cubicBezTo>
                  <a:cubicBezTo>
                    <a:pt x="21179" y="38870"/>
                    <a:pt x="21850" y="39046"/>
                    <a:pt x="22522" y="39046"/>
                  </a:cubicBezTo>
                  <a:cubicBezTo>
                    <a:pt x="23127" y="39046"/>
                    <a:pt x="23732" y="38904"/>
                    <a:pt x="24285" y="38619"/>
                  </a:cubicBezTo>
                  <a:cubicBezTo>
                    <a:pt x="26120" y="37652"/>
                    <a:pt x="26453" y="35484"/>
                    <a:pt x="25486" y="33649"/>
                  </a:cubicBezTo>
                  <a:cubicBezTo>
                    <a:pt x="24768" y="32333"/>
                    <a:pt x="23552" y="31514"/>
                    <a:pt x="22244" y="31514"/>
                  </a:cubicBezTo>
                  <a:cubicBezTo>
                    <a:pt x="21730" y="31514"/>
                    <a:pt x="21201" y="31641"/>
                    <a:pt x="20682" y="31914"/>
                  </a:cubicBezTo>
                  <a:cubicBezTo>
                    <a:pt x="20382" y="32081"/>
                    <a:pt x="20082" y="32315"/>
                    <a:pt x="19848" y="32581"/>
                  </a:cubicBezTo>
                  <a:cubicBezTo>
                    <a:pt x="17980" y="29446"/>
                    <a:pt x="18314" y="29279"/>
                    <a:pt x="16579" y="26077"/>
                  </a:cubicBezTo>
                  <a:cubicBezTo>
                    <a:pt x="14878" y="22841"/>
                    <a:pt x="14812" y="22875"/>
                    <a:pt x="13110" y="19672"/>
                  </a:cubicBezTo>
                  <a:cubicBezTo>
                    <a:pt x="11409" y="16470"/>
                    <a:pt x="11176" y="16603"/>
                    <a:pt x="9441" y="13368"/>
                  </a:cubicBezTo>
                  <a:cubicBezTo>
                    <a:pt x="7740" y="10165"/>
                    <a:pt x="7440" y="10332"/>
                    <a:pt x="5705" y="7130"/>
                  </a:cubicBezTo>
                  <a:cubicBezTo>
                    <a:pt x="4004" y="3928"/>
                    <a:pt x="5939" y="2026"/>
                    <a:pt x="2670" y="458"/>
                  </a:cubicBezTo>
                  <a:cubicBezTo>
                    <a:pt x="2090" y="157"/>
                    <a:pt x="1461" y="1"/>
                    <a:pt x="830" y="1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58"/>
            <p:cNvSpPr/>
            <p:nvPr/>
          </p:nvSpPr>
          <p:spPr>
            <a:xfrm>
              <a:off x="2675425" y="1588150"/>
              <a:ext cx="1207550" cy="1458600"/>
            </a:xfrm>
            <a:custGeom>
              <a:avLst/>
              <a:gdLst/>
              <a:ahLst/>
              <a:cxnLst/>
              <a:rect l="l" t="t" r="r" b="b"/>
              <a:pathLst>
                <a:path w="48302" h="58344" extrusionOk="0">
                  <a:moveTo>
                    <a:pt x="19351" y="0"/>
                  </a:moveTo>
                  <a:cubicBezTo>
                    <a:pt x="16819" y="0"/>
                    <a:pt x="14321" y="486"/>
                    <a:pt x="12042" y="1472"/>
                  </a:cubicBezTo>
                  <a:cubicBezTo>
                    <a:pt x="6905" y="3674"/>
                    <a:pt x="3136" y="8210"/>
                    <a:pt x="1835" y="13681"/>
                  </a:cubicBezTo>
                  <a:cubicBezTo>
                    <a:pt x="0" y="21787"/>
                    <a:pt x="4770" y="29159"/>
                    <a:pt x="10908" y="34062"/>
                  </a:cubicBezTo>
                  <a:cubicBezTo>
                    <a:pt x="13510" y="36164"/>
                    <a:pt x="16245" y="38032"/>
                    <a:pt x="18880" y="40133"/>
                  </a:cubicBezTo>
                  <a:cubicBezTo>
                    <a:pt x="21415" y="42101"/>
                    <a:pt x="23784" y="44236"/>
                    <a:pt x="26519" y="45971"/>
                  </a:cubicBezTo>
                  <a:cubicBezTo>
                    <a:pt x="27520" y="46604"/>
                    <a:pt x="28554" y="47171"/>
                    <a:pt x="29488" y="47872"/>
                  </a:cubicBezTo>
                  <a:cubicBezTo>
                    <a:pt x="30489" y="48672"/>
                    <a:pt x="31456" y="49573"/>
                    <a:pt x="32323" y="50541"/>
                  </a:cubicBezTo>
                  <a:cubicBezTo>
                    <a:pt x="33991" y="52242"/>
                    <a:pt x="35692" y="53943"/>
                    <a:pt x="36826" y="56044"/>
                  </a:cubicBezTo>
                  <a:cubicBezTo>
                    <a:pt x="37093" y="56545"/>
                    <a:pt x="37360" y="57012"/>
                    <a:pt x="37694" y="57445"/>
                  </a:cubicBezTo>
                  <a:cubicBezTo>
                    <a:pt x="37794" y="57579"/>
                    <a:pt x="37860" y="57679"/>
                    <a:pt x="37994" y="57779"/>
                  </a:cubicBezTo>
                  <a:cubicBezTo>
                    <a:pt x="38329" y="58139"/>
                    <a:pt x="38803" y="58343"/>
                    <a:pt x="39290" y="58343"/>
                  </a:cubicBezTo>
                  <a:cubicBezTo>
                    <a:pt x="39481" y="58343"/>
                    <a:pt x="39674" y="58312"/>
                    <a:pt x="39862" y="58246"/>
                  </a:cubicBezTo>
                  <a:cubicBezTo>
                    <a:pt x="40562" y="57946"/>
                    <a:pt x="40896" y="57045"/>
                    <a:pt x="41596" y="56712"/>
                  </a:cubicBezTo>
                  <a:cubicBezTo>
                    <a:pt x="41841" y="56614"/>
                    <a:pt x="42121" y="56552"/>
                    <a:pt x="42397" y="56552"/>
                  </a:cubicBezTo>
                  <a:cubicBezTo>
                    <a:pt x="42498" y="56552"/>
                    <a:pt x="42599" y="56560"/>
                    <a:pt x="42697" y="56578"/>
                  </a:cubicBezTo>
                  <a:cubicBezTo>
                    <a:pt x="43631" y="56612"/>
                    <a:pt x="44565" y="56812"/>
                    <a:pt x="45433" y="57145"/>
                  </a:cubicBezTo>
                  <a:cubicBezTo>
                    <a:pt x="45893" y="57334"/>
                    <a:pt x="46433" y="57535"/>
                    <a:pt x="46920" y="57535"/>
                  </a:cubicBezTo>
                  <a:cubicBezTo>
                    <a:pt x="47208" y="57535"/>
                    <a:pt x="47478" y="57465"/>
                    <a:pt x="47701" y="57279"/>
                  </a:cubicBezTo>
                  <a:cubicBezTo>
                    <a:pt x="48001" y="56978"/>
                    <a:pt x="48168" y="56578"/>
                    <a:pt x="48168" y="56145"/>
                  </a:cubicBezTo>
                  <a:cubicBezTo>
                    <a:pt x="48301" y="54977"/>
                    <a:pt x="48034" y="53776"/>
                    <a:pt x="47401" y="52775"/>
                  </a:cubicBezTo>
                  <a:cubicBezTo>
                    <a:pt x="46934" y="52042"/>
                    <a:pt x="46233" y="51408"/>
                    <a:pt x="45733" y="50674"/>
                  </a:cubicBezTo>
                  <a:cubicBezTo>
                    <a:pt x="45199" y="49807"/>
                    <a:pt x="44765" y="48839"/>
                    <a:pt x="44465" y="47872"/>
                  </a:cubicBezTo>
                  <a:cubicBezTo>
                    <a:pt x="43831" y="45971"/>
                    <a:pt x="43164" y="44069"/>
                    <a:pt x="42530" y="42168"/>
                  </a:cubicBezTo>
                  <a:cubicBezTo>
                    <a:pt x="41797" y="40100"/>
                    <a:pt x="41096" y="37998"/>
                    <a:pt x="40896" y="35830"/>
                  </a:cubicBezTo>
                  <a:cubicBezTo>
                    <a:pt x="40729" y="33862"/>
                    <a:pt x="41163" y="31760"/>
                    <a:pt x="41230" y="29759"/>
                  </a:cubicBezTo>
                  <a:cubicBezTo>
                    <a:pt x="41396" y="25189"/>
                    <a:pt x="41430" y="20552"/>
                    <a:pt x="39995" y="16149"/>
                  </a:cubicBezTo>
                  <a:cubicBezTo>
                    <a:pt x="38261" y="10945"/>
                    <a:pt x="35058" y="6242"/>
                    <a:pt x="30388" y="3240"/>
                  </a:cubicBezTo>
                  <a:cubicBezTo>
                    <a:pt x="27044" y="1097"/>
                    <a:pt x="23158" y="0"/>
                    <a:pt x="19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58"/>
            <p:cNvSpPr/>
            <p:nvPr/>
          </p:nvSpPr>
          <p:spPr>
            <a:xfrm>
              <a:off x="2687100" y="1608225"/>
              <a:ext cx="1173350" cy="1417750"/>
            </a:xfrm>
            <a:custGeom>
              <a:avLst/>
              <a:gdLst/>
              <a:ahLst/>
              <a:cxnLst/>
              <a:rect l="l" t="t" r="r" b="b"/>
              <a:pathLst>
                <a:path w="46934" h="56710" extrusionOk="0">
                  <a:moveTo>
                    <a:pt x="18607" y="0"/>
                  </a:moveTo>
                  <a:cubicBezTo>
                    <a:pt x="16288" y="0"/>
                    <a:pt x="14005" y="468"/>
                    <a:pt x="11909" y="1403"/>
                  </a:cubicBezTo>
                  <a:cubicBezTo>
                    <a:pt x="7005" y="3538"/>
                    <a:pt x="3403" y="7841"/>
                    <a:pt x="2168" y="13045"/>
                  </a:cubicBezTo>
                  <a:cubicBezTo>
                    <a:pt x="0" y="22618"/>
                    <a:pt x="7572" y="29923"/>
                    <a:pt x="10908" y="32592"/>
                  </a:cubicBezTo>
                  <a:cubicBezTo>
                    <a:pt x="12309" y="33693"/>
                    <a:pt x="13743" y="34793"/>
                    <a:pt x="15144" y="35828"/>
                  </a:cubicBezTo>
                  <a:cubicBezTo>
                    <a:pt x="16412" y="36728"/>
                    <a:pt x="17646" y="37696"/>
                    <a:pt x="18914" y="38663"/>
                  </a:cubicBezTo>
                  <a:cubicBezTo>
                    <a:pt x="19581" y="39197"/>
                    <a:pt x="20248" y="39730"/>
                    <a:pt x="20948" y="40297"/>
                  </a:cubicBezTo>
                  <a:cubicBezTo>
                    <a:pt x="22683" y="41798"/>
                    <a:pt x="24551" y="43166"/>
                    <a:pt x="26486" y="44467"/>
                  </a:cubicBezTo>
                  <a:lnTo>
                    <a:pt x="27320" y="44967"/>
                  </a:lnTo>
                  <a:cubicBezTo>
                    <a:pt x="28053" y="45401"/>
                    <a:pt x="28787" y="45901"/>
                    <a:pt x="29521" y="46402"/>
                  </a:cubicBezTo>
                  <a:cubicBezTo>
                    <a:pt x="30555" y="47236"/>
                    <a:pt x="31556" y="48170"/>
                    <a:pt x="32457" y="49137"/>
                  </a:cubicBezTo>
                  <a:cubicBezTo>
                    <a:pt x="34158" y="50872"/>
                    <a:pt x="35892" y="52640"/>
                    <a:pt x="37093" y="54841"/>
                  </a:cubicBezTo>
                  <a:cubicBezTo>
                    <a:pt x="37160" y="54941"/>
                    <a:pt x="37227" y="55041"/>
                    <a:pt x="37260" y="55141"/>
                  </a:cubicBezTo>
                  <a:cubicBezTo>
                    <a:pt x="37427" y="55475"/>
                    <a:pt x="37660" y="55809"/>
                    <a:pt x="37894" y="56142"/>
                  </a:cubicBezTo>
                  <a:cubicBezTo>
                    <a:pt x="37927" y="56209"/>
                    <a:pt x="37994" y="56276"/>
                    <a:pt x="38094" y="56342"/>
                  </a:cubicBezTo>
                  <a:cubicBezTo>
                    <a:pt x="38294" y="56576"/>
                    <a:pt x="38561" y="56676"/>
                    <a:pt x="38861" y="56709"/>
                  </a:cubicBezTo>
                  <a:cubicBezTo>
                    <a:pt x="38895" y="56709"/>
                    <a:pt x="38961" y="56709"/>
                    <a:pt x="38995" y="56676"/>
                  </a:cubicBezTo>
                  <a:cubicBezTo>
                    <a:pt x="39228" y="56542"/>
                    <a:pt x="39428" y="56376"/>
                    <a:pt x="39562" y="56142"/>
                  </a:cubicBezTo>
                  <a:cubicBezTo>
                    <a:pt x="39862" y="55708"/>
                    <a:pt x="40262" y="55375"/>
                    <a:pt x="40729" y="55141"/>
                  </a:cubicBezTo>
                  <a:cubicBezTo>
                    <a:pt x="41096" y="54975"/>
                    <a:pt x="41463" y="54908"/>
                    <a:pt x="41863" y="54908"/>
                  </a:cubicBezTo>
                  <a:lnTo>
                    <a:pt x="42230" y="54908"/>
                  </a:lnTo>
                  <a:cubicBezTo>
                    <a:pt x="43264" y="54975"/>
                    <a:pt x="44265" y="55208"/>
                    <a:pt x="45232" y="55575"/>
                  </a:cubicBezTo>
                  <a:cubicBezTo>
                    <a:pt x="45599" y="55742"/>
                    <a:pt x="46000" y="55842"/>
                    <a:pt x="46400" y="55875"/>
                  </a:cubicBezTo>
                  <a:cubicBezTo>
                    <a:pt x="46567" y="55875"/>
                    <a:pt x="46567" y="55875"/>
                    <a:pt x="46633" y="55842"/>
                  </a:cubicBezTo>
                  <a:cubicBezTo>
                    <a:pt x="46667" y="55775"/>
                    <a:pt x="46767" y="55675"/>
                    <a:pt x="46834" y="55241"/>
                  </a:cubicBezTo>
                  <a:cubicBezTo>
                    <a:pt x="46934" y="54241"/>
                    <a:pt x="46700" y="53273"/>
                    <a:pt x="46166" y="52439"/>
                  </a:cubicBezTo>
                  <a:cubicBezTo>
                    <a:pt x="45933" y="52073"/>
                    <a:pt x="45666" y="51706"/>
                    <a:pt x="45366" y="51405"/>
                  </a:cubicBezTo>
                  <a:cubicBezTo>
                    <a:pt x="45066" y="51038"/>
                    <a:pt x="44799" y="50705"/>
                    <a:pt x="44532" y="50338"/>
                  </a:cubicBezTo>
                  <a:cubicBezTo>
                    <a:pt x="43931" y="49371"/>
                    <a:pt x="43498" y="48370"/>
                    <a:pt x="43164" y="47336"/>
                  </a:cubicBezTo>
                  <a:lnTo>
                    <a:pt x="41196" y="41632"/>
                  </a:lnTo>
                  <a:cubicBezTo>
                    <a:pt x="40496" y="39530"/>
                    <a:pt x="39728" y="37362"/>
                    <a:pt x="39528" y="35094"/>
                  </a:cubicBezTo>
                  <a:cubicBezTo>
                    <a:pt x="39462" y="33759"/>
                    <a:pt x="39528" y="32425"/>
                    <a:pt x="39695" y="31124"/>
                  </a:cubicBezTo>
                  <a:cubicBezTo>
                    <a:pt x="39795" y="30357"/>
                    <a:pt x="39862" y="29623"/>
                    <a:pt x="39895" y="28923"/>
                  </a:cubicBezTo>
                  <a:cubicBezTo>
                    <a:pt x="40062" y="24319"/>
                    <a:pt x="40095" y="19849"/>
                    <a:pt x="38694" y="15580"/>
                  </a:cubicBezTo>
                  <a:cubicBezTo>
                    <a:pt x="36926" y="10243"/>
                    <a:pt x="33657" y="5806"/>
                    <a:pt x="29454" y="3104"/>
                  </a:cubicBezTo>
                  <a:cubicBezTo>
                    <a:pt x="26286" y="1103"/>
                    <a:pt x="22616" y="2"/>
                    <a:pt x="18847" y="2"/>
                  </a:cubicBezTo>
                  <a:cubicBezTo>
                    <a:pt x="18767" y="1"/>
                    <a:pt x="18687" y="0"/>
                    <a:pt x="18607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58"/>
            <p:cNvSpPr/>
            <p:nvPr/>
          </p:nvSpPr>
          <p:spPr>
            <a:xfrm>
              <a:off x="2746300" y="1805750"/>
              <a:ext cx="401975" cy="734025"/>
            </a:xfrm>
            <a:custGeom>
              <a:avLst/>
              <a:gdLst/>
              <a:ahLst/>
              <a:cxnLst/>
              <a:rect l="l" t="t" r="r" b="b"/>
              <a:pathLst>
                <a:path w="16079" h="29361" extrusionOk="0">
                  <a:moveTo>
                    <a:pt x="3780" y="1"/>
                  </a:moveTo>
                  <a:cubicBezTo>
                    <a:pt x="3329" y="1"/>
                    <a:pt x="3022" y="469"/>
                    <a:pt x="2802" y="907"/>
                  </a:cubicBezTo>
                  <a:cubicBezTo>
                    <a:pt x="2035" y="2408"/>
                    <a:pt x="1368" y="3943"/>
                    <a:pt x="734" y="5511"/>
                  </a:cubicBezTo>
                  <a:cubicBezTo>
                    <a:pt x="0" y="7379"/>
                    <a:pt x="267" y="9280"/>
                    <a:pt x="534" y="11281"/>
                  </a:cubicBezTo>
                  <a:cubicBezTo>
                    <a:pt x="734" y="12716"/>
                    <a:pt x="1135" y="14117"/>
                    <a:pt x="1735" y="15451"/>
                  </a:cubicBezTo>
                  <a:cubicBezTo>
                    <a:pt x="3703" y="18286"/>
                    <a:pt x="5971" y="20888"/>
                    <a:pt x="8473" y="23257"/>
                  </a:cubicBezTo>
                  <a:cubicBezTo>
                    <a:pt x="9741" y="24457"/>
                    <a:pt x="11042" y="25592"/>
                    <a:pt x="12376" y="26692"/>
                  </a:cubicBezTo>
                  <a:cubicBezTo>
                    <a:pt x="12943" y="27159"/>
                    <a:pt x="13510" y="27460"/>
                    <a:pt x="14077" y="27860"/>
                  </a:cubicBezTo>
                  <a:cubicBezTo>
                    <a:pt x="14444" y="28127"/>
                    <a:pt x="14744" y="28427"/>
                    <a:pt x="15078" y="28694"/>
                  </a:cubicBezTo>
                  <a:cubicBezTo>
                    <a:pt x="15278" y="28861"/>
                    <a:pt x="15979" y="29161"/>
                    <a:pt x="16079" y="29361"/>
                  </a:cubicBezTo>
                  <a:cubicBezTo>
                    <a:pt x="15311" y="27793"/>
                    <a:pt x="13777" y="26826"/>
                    <a:pt x="12443" y="25725"/>
                  </a:cubicBezTo>
                  <a:cubicBezTo>
                    <a:pt x="9807" y="23457"/>
                    <a:pt x="8040" y="20288"/>
                    <a:pt x="6672" y="17052"/>
                  </a:cubicBezTo>
                  <a:cubicBezTo>
                    <a:pt x="6338" y="16051"/>
                    <a:pt x="5838" y="15117"/>
                    <a:pt x="5204" y="14250"/>
                  </a:cubicBezTo>
                  <a:cubicBezTo>
                    <a:pt x="4670" y="13550"/>
                    <a:pt x="3970" y="13016"/>
                    <a:pt x="3503" y="12282"/>
                  </a:cubicBezTo>
                  <a:cubicBezTo>
                    <a:pt x="2969" y="11381"/>
                    <a:pt x="2903" y="10281"/>
                    <a:pt x="2903" y="9247"/>
                  </a:cubicBezTo>
                  <a:cubicBezTo>
                    <a:pt x="2903" y="6111"/>
                    <a:pt x="3403" y="3042"/>
                    <a:pt x="3870" y="7"/>
                  </a:cubicBezTo>
                  <a:cubicBezTo>
                    <a:pt x="3839" y="3"/>
                    <a:pt x="3810" y="1"/>
                    <a:pt x="3780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58"/>
            <p:cNvSpPr/>
            <p:nvPr/>
          </p:nvSpPr>
          <p:spPr>
            <a:xfrm>
              <a:off x="2983975" y="1608225"/>
              <a:ext cx="870650" cy="1336850"/>
            </a:xfrm>
            <a:custGeom>
              <a:avLst/>
              <a:gdLst/>
              <a:ahLst/>
              <a:cxnLst/>
              <a:rect l="l" t="t" r="r" b="b"/>
              <a:pathLst>
                <a:path w="34826" h="53474" extrusionOk="0">
                  <a:moveTo>
                    <a:pt x="6768" y="0"/>
                  </a:moveTo>
                  <a:cubicBezTo>
                    <a:pt x="4479" y="0"/>
                    <a:pt x="2195" y="467"/>
                    <a:pt x="67" y="1370"/>
                  </a:cubicBezTo>
                  <a:lnTo>
                    <a:pt x="0" y="1403"/>
                  </a:lnTo>
                  <a:cubicBezTo>
                    <a:pt x="167" y="1536"/>
                    <a:pt x="334" y="1636"/>
                    <a:pt x="501" y="1736"/>
                  </a:cubicBezTo>
                  <a:cubicBezTo>
                    <a:pt x="2736" y="3071"/>
                    <a:pt x="5237" y="4038"/>
                    <a:pt x="7806" y="4505"/>
                  </a:cubicBezTo>
                  <a:cubicBezTo>
                    <a:pt x="8940" y="4572"/>
                    <a:pt x="9974" y="5172"/>
                    <a:pt x="10641" y="6106"/>
                  </a:cubicBezTo>
                  <a:cubicBezTo>
                    <a:pt x="12209" y="7841"/>
                    <a:pt x="14144" y="9242"/>
                    <a:pt x="16279" y="10276"/>
                  </a:cubicBezTo>
                  <a:cubicBezTo>
                    <a:pt x="17179" y="10676"/>
                    <a:pt x="18147" y="11076"/>
                    <a:pt x="18747" y="11844"/>
                  </a:cubicBezTo>
                  <a:cubicBezTo>
                    <a:pt x="19147" y="12477"/>
                    <a:pt x="19447" y="13178"/>
                    <a:pt x="19548" y="13945"/>
                  </a:cubicBezTo>
                  <a:cubicBezTo>
                    <a:pt x="19948" y="15613"/>
                    <a:pt x="19748" y="17448"/>
                    <a:pt x="19781" y="19182"/>
                  </a:cubicBezTo>
                  <a:cubicBezTo>
                    <a:pt x="19781" y="20050"/>
                    <a:pt x="19881" y="20884"/>
                    <a:pt x="20115" y="21717"/>
                  </a:cubicBezTo>
                  <a:cubicBezTo>
                    <a:pt x="20582" y="23219"/>
                    <a:pt x="21816" y="24319"/>
                    <a:pt x="22650" y="25654"/>
                  </a:cubicBezTo>
                  <a:cubicBezTo>
                    <a:pt x="22850" y="25987"/>
                    <a:pt x="23017" y="26321"/>
                    <a:pt x="23117" y="26688"/>
                  </a:cubicBezTo>
                  <a:cubicBezTo>
                    <a:pt x="23217" y="27321"/>
                    <a:pt x="23183" y="27989"/>
                    <a:pt x="23017" y="28622"/>
                  </a:cubicBezTo>
                  <a:cubicBezTo>
                    <a:pt x="22783" y="29757"/>
                    <a:pt x="22583" y="30924"/>
                    <a:pt x="22917" y="32025"/>
                  </a:cubicBezTo>
                  <a:cubicBezTo>
                    <a:pt x="23083" y="32592"/>
                    <a:pt x="23384" y="33192"/>
                    <a:pt x="23250" y="33759"/>
                  </a:cubicBezTo>
                  <a:cubicBezTo>
                    <a:pt x="23117" y="34360"/>
                    <a:pt x="22550" y="34760"/>
                    <a:pt x="22183" y="35227"/>
                  </a:cubicBezTo>
                  <a:cubicBezTo>
                    <a:pt x="21983" y="35427"/>
                    <a:pt x="21916" y="35694"/>
                    <a:pt x="21983" y="35928"/>
                  </a:cubicBezTo>
                  <a:cubicBezTo>
                    <a:pt x="22016" y="36061"/>
                    <a:pt x="22116" y="36161"/>
                    <a:pt x="22216" y="36228"/>
                  </a:cubicBezTo>
                  <a:lnTo>
                    <a:pt x="23751" y="37662"/>
                  </a:lnTo>
                  <a:cubicBezTo>
                    <a:pt x="24184" y="38096"/>
                    <a:pt x="24685" y="38463"/>
                    <a:pt x="25252" y="38730"/>
                  </a:cubicBezTo>
                  <a:cubicBezTo>
                    <a:pt x="25919" y="38996"/>
                    <a:pt x="26719" y="38963"/>
                    <a:pt x="27320" y="39397"/>
                  </a:cubicBezTo>
                  <a:cubicBezTo>
                    <a:pt x="27753" y="39730"/>
                    <a:pt x="28087" y="40164"/>
                    <a:pt x="28287" y="40664"/>
                  </a:cubicBezTo>
                  <a:cubicBezTo>
                    <a:pt x="29355" y="42799"/>
                    <a:pt x="29888" y="44967"/>
                    <a:pt x="30455" y="47236"/>
                  </a:cubicBezTo>
                  <a:cubicBezTo>
                    <a:pt x="30722" y="48337"/>
                    <a:pt x="30889" y="49804"/>
                    <a:pt x="29855" y="50305"/>
                  </a:cubicBezTo>
                  <a:cubicBezTo>
                    <a:pt x="29388" y="50538"/>
                    <a:pt x="28587" y="50738"/>
                    <a:pt x="28787" y="51239"/>
                  </a:cubicBezTo>
                  <a:cubicBezTo>
                    <a:pt x="29888" y="52406"/>
                    <a:pt x="31656" y="52439"/>
                    <a:pt x="33224" y="52773"/>
                  </a:cubicBezTo>
                  <a:cubicBezTo>
                    <a:pt x="33791" y="52940"/>
                    <a:pt x="34325" y="53173"/>
                    <a:pt x="34825" y="53474"/>
                  </a:cubicBezTo>
                  <a:cubicBezTo>
                    <a:pt x="34725" y="53107"/>
                    <a:pt x="34558" y="52740"/>
                    <a:pt x="34325" y="52406"/>
                  </a:cubicBezTo>
                  <a:cubicBezTo>
                    <a:pt x="34091" y="52073"/>
                    <a:pt x="33824" y="51706"/>
                    <a:pt x="33524" y="51372"/>
                  </a:cubicBezTo>
                  <a:cubicBezTo>
                    <a:pt x="33224" y="51038"/>
                    <a:pt x="32957" y="50705"/>
                    <a:pt x="32690" y="50305"/>
                  </a:cubicBezTo>
                  <a:cubicBezTo>
                    <a:pt x="32123" y="49371"/>
                    <a:pt x="31656" y="48370"/>
                    <a:pt x="31356" y="47302"/>
                  </a:cubicBezTo>
                  <a:lnTo>
                    <a:pt x="29388" y="41632"/>
                  </a:lnTo>
                  <a:cubicBezTo>
                    <a:pt x="28654" y="39530"/>
                    <a:pt x="27920" y="37362"/>
                    <a:pt x="27720" y="35060"/>
                  </a:cubicBezTo>
                  <a:cubicBezTo>
                    <a:pt x="27653" y="33759"/>
                    <a:pt x="27687" y="32425"/>
                    <a:pt x="27887" y="31124"/>
                  </a:cubicBezTo>
                  <a:cubicBezTo>
                    <a:pt x="27954" y="30357"/>
                    <a:pt x="28020" y="29623"/>
                    <a:pt x="28054" y="28923"/>
                  </a:cubicBezTo>
                  <a:cubicBezTo>
                    <a:pt x="28220" y="24319"/>
                    <a:pt x="28254" y="19849"/>
                    <a:pt x="26853" y="15580"/>
                  </a:cubicBezTo>
                  <a:cubicBezTo>
                    <a:pt x="25085" y="10209"/>
                    <a:pt x="21816" y="5806"/>
                    <a:pt x="17613" y="3104"/>
                  </a:cubicBezTo>
                  <a:cubicBezTo>
                    <a:pt x="14444" y="1069"/>
                    <a:pt x="10775" y="2"/>
                    <a:pt x="7005" y="2"/>
                  </a:cubicBezTo>
                  <a:cubicBezTo>
                    <a:pt x="6926" y="1"/>
                    <a:pt x="6847" y="0"/>
                    <a:pt x="6768" y="0"/>
                  </a:cubicBezTo>
                  <a:close/>
                </a:path>
              </a:pathLst>
            </a:custGeom>
            <a:solidFill>
              <a:srgbClr val="026067">
                <a:alpha val="4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58"/>
            <p:cNvSpPr/>
            <p:nvPr/>
          </p:nvSpPr>
          <p:spPr>
            <a:xfrm>
              <a:off x="3360900" y="2112800"/>
              <a:ext cx="57575" cy="41700"/>
            </a:xfrm>
            <a:custGeom>
              <a:avLst/>
              <a:gdLst/>
              <a:ahLst/>
              <a:cxnLst/>
              <a:rect l="l" t="t" r="r" b="b"/>
              <a:pathLst>
                <a:path w="2303" h="1668" extrusionOk="0">
                  <a:moveTo>
                    <a:pt x="1235" y="0"/>
                  </a:moveTo>
                  <a:cubicBezTo>
                    <a:pt x="167" y="0"/>
                    <a:pt x="1" y="1668"/>
                    <a:pt x="1068" y="1668"/>
                  </a:cubicBezTo>
                  <a:cubicBezTo>
                    <a:pt x="2136" y="1668"/>
                    <a:pt x="2302" y="0"/>
                    <a:pt x="1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58"/>
            <p:cNvSpPr/>
            <p:nvPr/>
          </p:nvSpPr>
          <p:spPr>
            <a:xfrm>
              <a:off x="3348400" y="2011850"/>
              <a:ext cx="65075" cy="61925"/>
            </a:xfrm>
            <a:custGeom>
              <a:avLst/>
              <a:gdLst/>
              <a:ahLst/>
              <a:cxnLst/>
              <a:rect l="l" t="t" r="r" b="b"/>
              <a:pathLst>
                <a:path w="2603" h="2477" extrusionOk="0">
                  <a:moveTo>
                    <a:pt x="1338" y="0"/>
                  </a:moveTo>
                  <a:cubicBezTo>
                    <a:pt x="697" y="0"/>
                    <a:pt x="132" y="490"/>
                    <a:pt x="67" y="1136"/>
                  </a:cubicBezTo>
                  <a:cubicBezTo>
                    <a:pt x="0" y="1803"/>
                    <a:pt x="501" y="2404"/>
                    <a:pt x="1201" y="2470"/>
                  </a:cubicBezTo>
                  <a:cubicBezTo>
                    <a:pt x="1241" y="2474"/>
                    <a:pt x="1281" y="2476"/>
                    <a:pt x="1321" y="2476"/>
                  </a:cubicBezTo>
                  <a:cubicBezTo>
                    <a:pt x="1939" y="2476"/>
                    <a:pt x="2473" y="1996"/>
                    <a:pt x="2535" y="1369"/>
                  </a:cubicBezTo>
                  <a:cubicBezTo>
                    <a:pt x="2602" y="669"/>
                    <a:pt x="2102" y="69"/>
                    <a:pt x="1401" y="2"/>
                  </a:cubicBezTo>
                  <a:cubicBezTo>
                    <a:pt x="1380" y="1"/>
                    <a:pt x="1359" y="0"/>
                    <a:pt x="1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58"/>
            <p:cNvSpPr/>
            <p:nvPr/>
          </p:nvSpPr>
          <p:spPr>
            <a:xfrm>
              <a:off x="3237475" y="20244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8" y="0"/>
                    <a:pt x="1" y="834"/>
                    <a:pt x="535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58"/>
            <p:cNvSpPr/>
            <p:nvPr/>
          </p:nvSpPr>
          <p:spPr>
            <a:xfrm>
              <a:off x="3230800" y="1769200"/>
              <a:ext cx="29225" cy="20875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635" y="1"/>
                  </a:moveTo>
                  <a:cubicBezTo>
                    <a:pt x="101" y="1"/>
                    <a:pt x="1" y="835"/>
                    <a:pt x="535" y="835"/>
                  </a:cubicBezTo>
                  <a:cubicBezTo>
                    <a:pt x="1068" y="835"/>
                    <a:pt x="1168" y="1"/>
                    <a:pt x="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58"/>
            <p:cNvSpPr/>
            <p:nvPr/>
          </p:nvSpPr>
          <p:spPr>
            <a:xfrm>
              <a:off x="2971450" y="1800075"/>
              <a:ext cx="28400" cy="20850"/>
            </a:xfrm>
            <a:custGeom>
              <a:avLst/>
              <a:gdLst/>
              <a:ahLst/>
              <a:cxnLst/>
              <a:rect l="l" t="t" r="r" b="b"/>
              <a:pathLst>
                <a:path w="1136" h="834" extrusionOk="0">
                  <a:moveTo>
                    <a:pt x="601" y="0"/>
                  </a:moveTo>
                  <a:cubicBezTo>
                    <a:pt x="68" y="0"/>
                    <a:pt x="1" y="834"/>
                    <a:pt x="535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58"/>
            <p:cNvSpPr/>
            <p:nvPr/>
          </p:nvSpPr>
          <p:spPr>
            <a:xfrm>
              <a:off x="3046525" y="17200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0" y="1"/>
                  </a:moveTo>
                  <a:cubicBezTo>
                    <a:pt x="67" y="1"/>
                    <a:pt x="0" y="835"/>
                    <a:pt x="534" y="835"/>
                  </a:cubicBezTo>
                  <a:cubicBezTo>
                    <a:pt x="1067" y="835"/>
                    <a:pt x="1134" y="1"/>
                    <a:pt x="6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58"/>
            <p:cNvSpPr/>
            <p:nvPr/>
          </p:nvSpPr>
          <p:spPr>
            <a:xfrm>
              <a:off x="3380925" y="18801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8" y="834"/>
                    <a:pt x="1134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58"/>
            <p:cNvSpPr/>
            <p:nvPr/>
          </p:nvSpPr>
          <p:spPr>
            <a:xfrm>
              <a:off x="3260825" y="1805025"/>
              <a:ext cx="64250" cy="61825"/>
            </a:xfrm>
            <a:custGeom>
              <a:avLst/>
              <a:gdLst/>
              <a:ahLst/>
              <a:cxnLst/>
              <a:rect l="l" t="t" r="r" b="b"/>
              <a:pathLst>
                <a:path w="2570" h="2473" extrusionOk="0">
                  <a:moveTo>
                    <a:pt x="1339" y="1"/>
                  </a:moveTo>
                  <a:cubicBezTo>
                    <a:pt x="697" y="1"/>
                    <a:pt x="132" y="490"/>
                    <a:pt x="68" y="1136"/>
                  </a:cubicBezTo>
                  <a:cubicBezTo>
                    <a:pt x="1" y="1803"/>
                    <a:pt x="501" y="2404"/>
                    <a:pt x="1202" y="2471"/>
                  </a:cubicBezTo>
                  <a:cubicBezTo>
                    <a:pt x="1223" y="2472"/>
                    <a:pt x="1244" y="2472"/>
                    <a:pt x="1265" y="2472"/>
                  </a:cubicBezTo>
                  <a:cubicBezTo>
                    <a:pt x="1906" y="2472"/>
                    <a:pt x="2471" y="1983"/>
                    <a:pt x="2536" y="1336"/>
                  </a:cubicBezTo>
                  <a:cubicBezTo>
                    <a:pt x="2569" y="669"/>
                    <a:pt x="2069" y="69"/>
                    <a:pt x="1402" y="2"/>
                  </a:cubicBezTo>
                  <a:cubicBezTo>
                    <a:pt x="1381" y="1"/>
                    <a:pt x="1360" y="1"/>
                    <a:pt x="1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58"/>
            <p:cNvSpPr/>
            <p:nvPr/>
          </p:nvSpPr>
          <p:spPr>
            <a:xfrm>
              <a:off x="3418450" y="2302875"/>
              <a:ext cx="65075" cy="61825"/>
            </a:xfrm>
            <a:custGeom>
              <a:avLst/>
              <a:gdLst/>
              <a:ahLst/>
              <a:cxnLst/>
              <a:rect l="l" t="t" r="r" b="b"/>
              <a:pathLst>
                <a:path w="2603" h="2473" extrusionOk="0">
                  <a:moveTo>
                    <a:pt x="1338" y="1"/>
                  </a:moveTo>
                  <a:cubicBezTo>
                    <a:pt x="697" y="1"/>
                    <a:pt x="132" y="491"/>
                    <a:pt x="67" y="1137"/>
                  </a:cubicBezTo>
                  <a:cubicBezTo>
                    <a:pt x="0" y="1804"/>
                    <a:pt x="501" y="2404"/>
                    <a:pt x="1201" y="2471"/>
                  </a:cubicBezTo>
                  <a:cubicBezTo>
                    <a:pt x="1222" y="2472"/>
                    <a:pt x="1243" y="2472"/>
                    <a:pt x="1264" y="2472"/>
                  </a:cubicBezTo>
                  <a:cubicBezTo>
                    <a:pt x="1906" y="2472"/>
                    <a:pt x="2471" y="1983"/>
                    <a:pt x="2535" y="1337"/>
                  </a:cubicBezTo>
                  <a:cubicBezTo>
                    <a:pt x="2602" y="670"/>
                    <a:pt x="2102" y="69"/>
                    <a:pt x="1401" y="2"/>
                  </a:cubicBezTo>
                  <a:cubicBezTo>
                    <a:pt x="1380" y="1"/>
                    <a:pt x="1359" y="1"/>
                    <a:pt x="13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58"/>
            <p:cNvSpPr/>
            <p:nvPr/>
          </p:nvSpPr>
          <p:spPr>
            <a:xfrm>
              <a:off x="3607750" y="2643175"/>
              <a:ext cx="56725" cy="40875"/>
            </a:xfrm>
            <a:custGeom>
              <a:avLst/>
              <a:gdLst/>
              <a:ahLst/>
              <a:cxnLst/>
              <a:rect l="l" t="t" r="r" b="b"/>
              <a:pathLst>
                <a:path w="2269" h="1635" extrusionOk="0">
                  <a:moveTo>
                    <a:pt x="1201" y="0"/>
                  </a:moveTo>
                  <a:cubicBezTo>
                    <a:pt x="134" y="0"/>
                    <a:pt x="0" y="1635"/>
                    <a:pt x="1034" y="1635"/>
                  </a:cubicBezTo>
                  <a:cubicBezTo>
                    <a:pt x="2102" y="1635"/>
                    <a:pt x="2269" y="0"/>
                    <a:pt x="12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58"/>
            <p:cNvSpPr/>
            <p:nvPr/>
          </p:nvSpPr>
          <p:spPr>
            <a:xfrm>
              <a:off x="3456800" y="20269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1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58"/>
            <p:cNvSpPr/>
            <p:nvPr/>
          </p:nvSpPr>
          <p:spPr>
            <a:xfrm>
              <a:off x="3518525" y="22579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8" y="834"/>
                    <a:pt x="1134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58"/>
            <p:cNvSpPr/>
            <p:nvPr/>
          </p:nvSpPr>
          <p:spPr>
            <a:xfrm>
              <a:off x="3383425" y="25806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34" y="834"/>
                    <a:pt x="1134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58"/>
            <p:cNvSpPr/>
            <p:nvPr/>
          </p:nvSpPr>
          <p:spPr>
            <a:xfrm>
              <a:off x="3713650" y="273572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1" y="835"/>
                    <a:pt x="534" y="835"/>
                  </a:cubicBezTo>
                  <a:cubicBezTo>
                    <a:pt x="1068" y="835"/>
                    <a:pt x="1135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58"/>
            <p:cNvSpPr/>
            <p:nvPr/>
          </p:nvSpPr>
          <p:spPr>
            <a:xfrm>
              <a:off x="3637775" y="258980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8" y="834"/>
                    <a:pt x="1134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58"/>
            <p:cNvSpPr/>
            <p:nvPr/>
          </p:nvSpPr>
          <p:spPr>
            <a:xfrm>
              <a:off x="3510175" y="2441350"/>
              <a:ext cx="29225" cy="20875"/>
            </a:xfrm>
            <a:custGeom>
              <a:avLst/>
              <a:gdLst/>
              <a:ahLst/>
              <a:cxnLst/>
              <a:rect l="l" t="t" r="r" b="b"/>
              <a:pathLst>
                <a:path w="1169" h="835" extrusionOk="0">
                  <a:moveTo>
                    <a:pt x="634" y="1"/>
                  </a:moveTo>
                  <a:cubicBezTo>
                    <a:pt x="101" y="1"/>
                    <a:pt x="1" y="835"/>
                    <a:pt x="534" y="835"/>
                  </a:cubicBezTo>
                  <a:cubicBezTo>
                    <a:pt x="1068" y="835"/>
                    <a:pt x="1168" y="1"/>
                    <a:pt x="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58"/>
            <p:cNvSpPr/>
            <p:nvPr/>
          </p:nvSpPr>
          <p:spPr>
            <a:xfrm>
              <a:off x="3631100" y="2890850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0"/>
                  </a:moveTo>
                  <a:cubicBezTo>
                    <a:pt x="67" y="0"/>
                    <a:pt x="0" y="834"/>
                    <a:pt x="534" y="834"/>
                  </a:cubicBezTo>
                  <a:cubicBezTo>
                    <a:pt x="1068" y="834"/>
                    <a:pt x="1135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58"/>
            <p:cNvSpPr/>
            <p:nvPr/>
          </p:nvSpPr>
          <p:spPr>
            <a:xfrm>
              <a:off x="3772875" y="2943375"/>
              <a:ext cx="28375" cy="20875"/>
            </a:xfrm>
            <a:custGeom>
              <a:avLst/>
              <a:gdLst/>
              <a:ahLst/>
              <a:cxnLst/>
              <a:rect l="l" t="t" r="r" b="b"/>
              <a:pathLst>
                <a:path w="1135" h="835" extrusionOk="0">
                  <a:moveTo>
                    <a:pt x="601" y="1"/>
                  </a:moveTo>
                  <a:cubicBezTo>
                    <a:pt x="67" y="1"/>
                    <a:pt x="0" y="835"/>
                    <a:pt x="534" y="835"/>
                  </a:cubicBezTo>
                  <a:cubicBezTo>
                    <a:pt x="1034" y="835"/>
                    <a:pt x="1134" y="1"/>
                    <a:pt x="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58"/>
            <p:cNvSpPr/>
            <p:nvPr/>
          </p:nvSpPr>
          <p:spPr>
            <a:xfrm>
              <a:off x="2909750" y="2010225"/>
              <a:ext cx="55075" cy="23375"/>
            </a:xfrm>
            <a:custGeom>
              <a:avLst/>
              <a:gdLst/>
              <a:ahLst/>
              <a:cxnLst/>
              <a:rect l="l" t="t" r="r" b="b"/>
              <a:pathLst>
                <a:path w="2203" h="935" extrusionOk="0">
                  <a:moveTo>
                    <a:pt x="234" y="0"/>
                  </a:moveTo>
                  <a:cubicBezTo>
                    <a:pt x="0" y="0"/>
                    <a:pt x="734" y="467"/>
                    <a:pt x="768" y="500"/>
                  </a:cubicBezTo>
                  <a:cubicBezTo>
                    <a:pt x="1135" y="734"/>
                    <a:pt x="1568" y="901"/>
                    <a:pt x="2002" y="934"/>
                  </a:cubicBezTo>
                  <a:cubicBezTo>
                    <a:pt x="2202" y="934"/>
                    <a:pt x="1468" y="467"/>
                    <a:pt x="1435" y="434"/>
                  </a:cubicBezTo>
                  <a:cubicBezTo>
                    <a:pt x="1068" y="200"/>
                    <a:pt x="634" y="33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58"/>
            <p:cNvSpPr/>
            <p:nvPr/>
          </p:nvSpPr>
          <p:spPr>
            <a:xfrm>
              <a:off x="2965625" y="2124475"/>
              <a:ext cx="59225" cy="26700"/>
            </a:xfrm>
            <a:custGeom>
              <a:avLst/>
              <a:gdLst/>
              <a:ahLst/>
              <a:cxnLst/>
              <a:rect l="l" t="t" r="r" b="b"/>
              <a:pathLst>
                <a:path w="2369" h="1068" extrusionOk="0">
                  <a:moveTo>
                    <a:pt x="1902" y="0"/>
                  </a:moveTo>
                  <a:cubicBezTo>
                    <a:pt x="1435" y="33"/>
                    <a:pt x="968" y="234"/>
                    <a:pt x="601" y="567"/>
                  </a:cubicBezTo>
                  <a:cubicBezTo>
                    <a:pt x="467" y="667"/>
                    <a:pt x="0" y="1067"/>
                    <a:pt x="434" y="1067"/>
                  </a:cubicBezTo>
                  <a:cubicBezTo>
                    <a:pt x="934" y="1001"/>
                    <a:pt x="1401" y="801"/>
                    <a:pt x="1768" y="500"/>
                  </a:cubicBezTo>
                  <a:cubicBezTo>
                    <a:pt x="1902" y="400"/>
                    <a:pt x="2369" y="0"/>
                    <a:pt x="1902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58"/>
            <p:cNvSpPr/>
            <p:nvPr/>
          </p:nvSpPr>
          <p:spPr>
            <a:xfrm>
              <a:off x="3023175" y="2348800"/>
              <a:ext cx="55050" cy="23375"/>
            </a:xfrm>
            <a:custGeom>
              <a:avLst/>
              <a:gdLst/>
              <a:ahLst/>
              <a:cxnLst/>
              <a:rect l="l" t="t" r="r" b="b"/>
              <a:pathLst>
                <a:path w="2202" h="935" extrusionOk="0">
                  <a:moveTo>
                    <a:pt x="234" y="0"/>
                  </a:moveTo>
                  <a:cubicBezTo>
                    <a:pt x="0" y="0"/>
                    <a:pt x="734" y="467"/>
                    <a:pt x="767" y="500"/>
                  </a:cubicBezTo>
                  <a:cubicBezTo>
                    <a:pt x="1134" y="734"/>
                    <a:pt x="1568" y="901"/>
                    <a:pt x="2001" y="934"/>
                  </a:cubicBezTo>
                  <a:cubicBezTo>
                    <a:pt x="2202" y="934"/>
                    <a:pt x="1468" y="467"/>
                    <a:pt x="1434" y="434"/>
                  </a:cubicBezTo>
                  <a:cubicBezTo>
                    <a:pt x="1067" y="200"/>
                    <a:pt x="667" y="33"/>
                    <a:pt x="234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58"/>
            <p:cNvSpPr/>
            <p:nvPr/>
          </p:nvSpPr>
          <p:spPr>
            <a:xfrm>
              <a:off x="3079025" y="2463050"/>
              <a:ext cx="59250" cy="26700"/>
            </a:xfrm>
            <a:custGeom>
              <a:avLst/>
              <a:gdLst/>
              <a:ahLst/>
              <a:cxnLst/>
              <a:rect l="l" t="t" r="r" b="b"/>
              <a:pathLst>
                <a:path w="2370" h="1068" extrusionOk="0">
                  <a:moveTo>
                    <a:pt x="1936" y="0"/>
                  </a:moveTo>
                  <a:cubicBezTo>
                    <a:pt x="1435" y="33"/>
                    <a:pt x="968" y="234"/>
                    <a:pt x="601" y="567"/>
                  </a:cubicBezTo>
                  <a:cubicBezTo>
                    <a:pt x="468" y="667"/>
                    <a:pt x="1" y="1067"/>
                    <a:pt x="468" y="1067"/>
                  </a:cubicBezTo>
                  <a:cubicBezTo>
                    <a:pt x="935" y="1001"/>
                    <a:pt x="1402" y="801"/>
                    <a:pt x="1769" y="500"/>
                  </a:cubicBezTo>
                  <a:cubicBezTo>
                    <a:pt x="1902" y="400"/>
                    <a:pt x="2369" y="0"/>
                    <a:pt x="193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58"/>
            <p:cNvSpPr/>
            <p:nvPr/>
          </p:nvSpPr>
          <p:spPr>
            <a:xfrm>
              <a:off x="2813850" y="2080275"/>
              <a:ext cx="55050" cy="25875"/>
            </a:xfrm>
            <a:custGeom>
              <a:avLst/>
              <a:gdLst/>
              <a:ahLst/>
              <a:cxnLst/>
              <a:rect l="l" t="t" r="r" b="b"/>
              <a:pathLst>
                <a:path w="2202" h="1035" extrusionOk="0">
                  <a:moveTo>
                    <a:pt x="934" y="0"/>
                  </a:moveTo>
                  <a:cubicBezTo>
                    <a:pt x="634" y="0"/>
                    <a:pt x="0" y="33"/>
                    <a:pt x="100" y="467"/>
                  </a:cubicBezTo>
                  <a:cubicBezTo>
                    <a:pt x="167" y="901"/>
                    <a:pt x="1001" y="1034"/>
                    <a:pt x="1301" y="1034"/>
                  </a:cubicBezTo>
                  <a:cubicBezTo>
                    <a:pt x="1568" y="1034"/>
                    <a:pt x="2202" y="1001"/>
                    <a:pt x="2135" y="567"/>
                  </a:cubicBezTo>
                  <a:cubicBezTo>
                    <a:pt x="2035" y="134"/>
                    <a:pt x="1235" y="0"/>
                    <a:pt x="934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58"/>
            <p:cNvSpPr/>
            <p:nvPr/>
          </p:nvSpPr>
          <p:spPr>
            <a:xfrm>
              <a:off x="2846375" y="1840100"/>
              <a:ext cx="50900" cy="46725"/>
            </a:xfrm>
            <a:custGeom>
              <a:avLst/>
              <a:gdLst/>
              <a:ahLst/>
              <a:cxnLst/>
              <a:rect l="l" t="t" r="r" b="b"/>
              <a:pathLst>
                <a:path w="2036" h="1869" extrusionOk="0">
                  <a:moveTo>
                    <a:pt x="701" y="0"/>
                  </a:moveTo>
                  <a:cubicBezTo>
                    <a:pt x="200" y="0"/>
                    <a:pt x="0" y="634"/>
                    <a:pt x="134" y="1034"/>
                  </a:cubicBezTo>
                  <a:cubicBezTo>
                    <a:pt x="301" y="1535"/>
                    <a:pt x="801" y="1868"/>
                    <a:pt x="1335" y="1868"/>
                  </a:cubicBezTo>
                  <a:cubicBezTo>
                    <a:pt x="1835" y="1868"/>
                    <a:pt x="2035" y="1234"/>
                    <a:pt x="1902" y="834"/>
                  </a:cubicBezTo>
                  <a:cubicBezTo>
                    <a:pt x="1702" y="334"/>
                    <a:pt x="1235" y="0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58"/>
            <p:cNvSpPr/>
            <p:nvPr/>
          </p:nvSpPr>
          <p:spPr>
            <a:xfrm>
              <a:off x="3160750" y="2394650"/>
              <a:ext cx="53400" cy="35050"/>
            </a:xfrm>
            <a:custGeom>
              <a:avLst/>
              <a:gdLst/>
              <a:ahLst/>
              <a:cxnLst/>
              <a:rect l="l" t="t" r="r" b="b"/>
              <a:pathLst>
                <a:path w="2136" h="1402" extrusionOk="0">
                  <a:moveTo>
                    <a:pt x="835" y="1"/>
                  </a:moveTo>
                  <a:cubicBezTo>
                    <a:pt x="1" y="1"/>
                    <a:pt x="601" y="1402"/>
                    <a:pt x="1269" y="1402"/>
                  </a:cubicBezTo>
                  <a:cubicBezTo>
                    <a:pt x="2136" y="1402"/>
                    <a:pt x="1502" y="1"/>
                    <a:pt x="835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58"/>
            <p:cNvSpPr/>
            <p:nvPr/>
          </p:nvSpPr>
          <p:spPr>
            <a:xfrm>
              <a:off x="3294200" y="2654000"/>
              <a:ext cx="38375" cy="26725"/>
            </a:xfrm>
            <a:custGeom>
              <a:avLst/>
              <a:gdLst/>
              <a:ahLst/>
              <a:cxnLst/>
              <a:rect l="l" t="t" r="r" b="b"/>
              <a:pathLst>
                <a:path w="1535" h="1069" extrusionOk="0">
                  <a:moveTo>
                    <a:pt x="434" y="1"/>
                  </a:moveTo>
                  <a:cubicBezTo>
                    <a:pt x="100" y="1"/>
                    <a:pt x="0" y="201"/>
                    <a:pt x="134" y="468"/>
                  </a:cubicBezTo>
                  <a:cubicBezTo>
                    <a:pt x="334" y="801"/>
                    <a:pt x="701" y="1035"/>
                    <a:pt x="1068" y="1068"/>
                  </a:cubicBezTo>
                  <a:cubicBezTo>
                    <a:pt x="1401" y="1068"/>
                    <a:pt x="1535" y="868"/>
                    <a:pt x="1368" y="568"/>
                  </a:cubicBezTo>
                  <a:cubicBezTo>
                    <a:pt x="1168" y="234"/>
                    <a:pt x="834" y="34"/>
                    <a:pt x="434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58"/>
            <p:cNvSpPr/>
            <p:nvPr/>
          </p:nvSpPr>
          <p:spPr>
            <a:xfrm>
              <a:off x="3433450" y="2768250"/>
              <a:ext cx="40050" cy="24225"/>
            </a:xfrm>
            <a:custGeom>
              <a:avLst/>
              <a:gdLst/>
              <a:ahLst/>
              <a:cxnLst/>
              <a:rect l="l" t="t" r="r" b="b"/>
              <a:pathLst>
                <a:path w="1602" h="969" extrusionOk="0">
                  <a:moveTo>
                    <a:pt x="1168" y="1"/>
                  </a:moveTo>
                  <a:cubicBezTo>
                    <a:pt x="768" y="34"/>
                    <a:pt x="434" y="234"/>
                    <a:pt x="201" y="534"/>
                  </a:cubicBezTo>
                  <a:cubicBezTo>
                    <a:pt x="1" y="801"/>
                    <a:pt x="101" y="968"/>
                    <a:pt x="434" y="968"/>
                  </a:cubicBezTo>
                  <a:cubicBezTo>
                    <a:pt x="801" y="935"/>
                    <a:pt x="1168" y="768"/>
                    <a:pt x="1402" y="468"/>
                  </a:cubicBezTo>
                  <a:cubicBezTo>
                    <a:pt x="1602" y="201"/>
                    <a:pt x="1468" y="1"/>
                    <a:pt x="1168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58"/>
            <p:cNvSpPr/>
            <p:nvPr/>
          </p:nvSpPr>
          <p:spPr>
            <a:xfrm>
              <a:off x="3379250" y="2683200"/>
              <a:ext cx="61725" cy="25875"/>
            </a:xfrm>
            <a:custGeom>
              <a:avLst/>
              <a:gdLst/>
              <a:ahLst/>
              <a:cxnLst/>
              <a:rect l="l" t="t" r="r" b="b"/>
              <a:pathLst>
                <a:path w="2469" h="1035" extrusionOk="0">
                  <a:moveTo>
                    <a:pt x="1035" y="0"/>
                  </a:moveTo>
                  <a:cubicBezTo>
                    <a:pt x="1" y="0"/>
                    <a:pt x="801" y="1034"/>
                    <a:pt x="1435" y="1034"/>
                  </a:cubicBezTo>
                  <a:cubicBezTo>
                    <a:pt x="2469" y="1034"/>
                    <a:pt x="1668" y="0"/>
                    <a:pt x="1035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58"/>
            <p:cNvSpPr/>
            <p:nvPr/>
          </p:nvSpPr>
          <p:spPr>
            <a:xfrm>
              <a:off x="3627750" y="2992575"/>
              <a:ext cx="41725" cy="25050"/>
            </a:xfrm>
            <a:custGeom>
              <a:avLst/>
              <a:gdLst/>
              <a:ahLst/>
              <a:cxnLst/>
              <a:rect l="l" t="t" r="r" b="b"/>
              <a:pathLst>
                <a:path w="1669" h="1002" extrusionOk="0">
                  <a:moveTo>
                    <a:pt x="368" y="1"/>
                  </a:moveTo>
                  <a:cubicBezTo>
                    <a:pt x="1" y="1"/>
                    <a:pt x="234" y="368"/>
                    <a:pt x="368" y="501"/>
                  </a:cubicBezTo>
                  <a:cubicBezTo>
                    <a:pt x="601" y="801"/>
                    <a:pt x="935" y="968"/>
                    <a:pt x="1335" y="1002"/>
                  </a:cubicBezTo>
                  <a:cubicBezTo>
                    <a:pt x="1669" y="1002"/>
                    <a:pt x="1469" y="635"/>
                    <a:pt x="1335" y="501"/>
                  </a:cubicBezTo>
                  <a:cubicBezTo>
                    <a:pt x="1068" y="201"/>
                    <a:pt x="735" y="34"/>
                    <a:pt x="368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58"/>
            <p:cNvSpPr/>
            <p:nvPr/>
          </p:nvSpPr>
          <p:spPr>
            <a:xfrm>
              <a:off x="4362450" y="1909650"/>
              <a:ext cx="891500" cy="1195150"/>
            </a:xfrm>
            <a:custGeom>
              <a:avLst/>
              <a:gdLst/>
              <a:ahLst/>
              <a:cxnLst/>
              <a:rect l="l" t="t" r="r" b="b"/>
              <a:pathLst>
                <a:path w="35660" h="47806" extrusionOk="0">
                  <a:moveTo>
                    <a:pt x="15568" y="0"/>
                  </a:moveTo>
                  <a:cubicBezTo>
                    <a:pt x="13212" y="0"/>
                    <a:pt x="10881" y="594"/>
                    <a:pt x="8807" y="1755"/>
                  </a:cubicBezTo>
                  <a:cubicBezTo>
                    <a:pt x="7873" y="2255"/>
                    <a:pt x="7006" y="2889"/>
                    <a:pt x="6205" y="3556"/>
                  </a:cubicBezTo>
                  <a:cubicBezTo>
                    <a:pt x="1969" y="7692"/>
                    <a:pt x="1" y="13663"/>
                    <a:pt x="1969" y="19000"/>
                  </a:cubicBezTo>
                  <a:cubicBezTo>
                    <a:pt x="2936" y="21702"/>
                    <a:pt x="4704" y="24071"/>
                    <a:pt x="7039" y="25805"/>
                  </a:cubicBezTo>
                  <a:cubicBezTo>
                    <a:pt x="6138" y="27173"/>
                    <a:pt x="5571" y="28741"/>
                    <a:pt x="5304" y="30342"/>
                  </a:cubicBezTo>
                  <a:cubicBezTo>
                    <a:pt x="3688" y="39261"/>
                    <a:pt x="10814" y="47806"/>
                    <a:pt x="19419" y="47806"/>
                  </a:cubicBezTo>
                  <a:cubicBezTo>
                    <a:pt x="20759" y="47806"/>
                    <a:pt x="22134" y="47599"/>
                    <a:pt x="23517" y="47154"/>
                  </a:cubicBezTo>
                  <a:cubicBezTo>
                    <a:pt x="24518" y="46887"/>
                    <a:pt x="25519" y="46587"/>
                    <a:pt x="26453" y="46187"/>
                  </a:cubicBezTo>
                  <a:cubicBezTo>
                    <a:pt x="27587" y="45553"/>
                    <a:pt x="28654" y="44786"/>
                    <a:pt x="29588" y="43885"/>
                  </a:cubicBezTo>
                  <a:cubicBezTo>
                    <a:pt x="30356" y="43184"/>
                    <a:pt x="31056" y="42417"/>
                    <a:pt x="31623" y="41550"/>
                  </a:cubicBezTo>
                  <a:cubicBezTo>
                    <a:pt x="35659" y="35679"/>
                    <a:pt x="34492" y="26773"/>
                    <a:pt x="28621" y="22036"/>
                  </a:cubicBezTo>
                  <a:lnTo>
                    <a:pt x="28388" y="21869"/>
                  </a:lnTo>
                  <a:cubicBezTo>
                    <a:pt x="28988" y="20868"/>
                    <a:pt x="29455" y="19801"/>
                    <a:pt x="29789" y="18667"/>
                  </a:cubicBezTo>
                  <a:cubicBezTo>
                    <a:pt x="30122" y="17700"/>
                    <a:pt x="30322" y="16665"/>
                    <a:pt x="30389" y="15631"/>
                  </a:cubicBezTo>
                  <a:cubicBezTo>
                    <a:pt x="30956" y="8560"/>
                    <a:pt x="25485" y="1421"/>
                    <a:pt x="18047" y="220"/>
                  </a:cubicBezTo>
                  <a:cubicBezTo>
                    <a:pt x="17224" y="73"/>
                    <a:pt x="16395" y="0"/>
                    <a:pt x="15568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58"/>
            <p:cNvSpPr/>
            <p:nvPr/>
          </p:nvSpPr>
          <p:spPr>
            <a:xfrm>
              <a:off x="4483025" y="2288600"/>
              <a:ext cx="799275" cy="725550"/>
            </a:xfrm>
            <a:custGeom>
              <a:avLst/>
              <a:gdLst/>
              <a:ahLst/>
              <a:cxnLst/>
              <a:rect l="l" t="t" r="r" b="b"/>
              <a:pathLst>
                <a:path w="31971" h="29022" extrusionOk="0">
                  <a:moveTo>
                    <a:pt x="15721" y="0"/>
                  </a:moveTo>
                  <a:cubicBezTo>
                    <a:pt x="14796" y="0"/>
                    <a:pt x="13893" y="99"/>
                    <a:pt x="12990" y="273"/>
                  </a:cubicBezTo>
                  <a:cubicBezTo>
                    <a:pt x="7220" y="1741"/>
                    <a:pt x="2550" y="5977"/>
                    <a:pt x="1616" y="11548"/>
                  </a:cubicBezTo>
                  <a:cubicBezTo>
                    <a:pt x="1" y="20459"/>
                    <a:pt x="7112" y="29022"/>
                    <a:pt x="15730" y="29022"/>
                  </a:cubicBezTo>
                  <a:cubicBezTo>
                    <a:pt x="17079" y="29022"/>
                    <a:pt x="18466" y="28812"/>
                    <a:pt x="19862" y="28360"/>
                  </a:cubicBezTo>
                  <a:cubicBezTo>
                    <a:pt x="20863" y="28093"/>
                    <a:pt x="21830" y="27793"/>
                    <a:pt x="22764" y="27393"/>
                  </a:cubicBezTo>
                  <a:cubicBezTo>
                    <a:pt x="23931" y="26759"/>
                    <a:pt x="24966" y="25992"/>
                    <a:pt x="25933" y="25058"/>
                  </a:cubicBezTo>
                  <a:cubicBezTo>
                    <a:pt x="26700" y="24391"/>
                    <a:pt x="27367" y="23623"/>
                    <a:pt x="27968" y="22756"/>
                  </a:cubicBezTo>
                  <a:cubicBezTo>
                    <a:pt x="31971" y="16885"/>
                    <a:pt x="30770" y="7979"/>
                    <a:pt x="24932" y="3242"/>
                  </a:cubicBezTo>
                  <a:cubicBezTo>
                    <a:pt x="22464" y="1174"/>
                    <a:pt x="19362" y="40"/>
                    <a:pt x="16126" y="6"/>
                  </a:cubicBezTo>
                  <a:cubicBezTo>
                    <a:pt x="15990" y="2"/>
                    <a:pt x="15855" y="0"/>
                    <a:pt x="15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58"/>
            <p:cNvSpPr/>
            <p:nvPr/>
          </p:nvSpPr>
          <p:spPr>
            <a:xfrm>
              <a:off x="4549250" y="2325725"/>
              <a:ext cx="658825" cy="651050"/>
            </a:xfrm>
            <a:custGeom>
              <a:avLst/>
              <a:gdLst/>
              <a:ahLst/>
              <a:cxnLst/>
              <a:rect l="l" t="t" r="r" b="b"/>
              <a:pathLst>
                <a:path w="26353" h="26042" extrusionOk="0">
                  <a:moveTo>
                    <a:pt x="12148" y="1344"/>
                  </a:moveTo>
                  <a:cubicBezTo>
                    <a:pt x="12303" y="1344"/>
                    <a:pt x="12458" y="1348"/>
                    <a:pt x="12610" y="1357"/>
                  </a:cubicBezTo>
                  <a:cubicBezTo>
                    <a:pt x="12910" y="2691"/>
                    <a:pt x="12810" y="2691"/>
                    <a:pt x="12810" y="4092"/>
                  </a:cubicBezTo>
                  <a:cubicBezTo>
                    <a:pt x="12776" y="5460"/>
                    <a:pt x="12876" y="5460"/>
                    <a:pt x="12843" y="6827"/>
                  </a:cubicBezTo>
                  <a:cubicBezTo>
                    <a:pt x="12843" y="8195"/>
                    <a:pt x="12576" y="8195"/>
                    <a:pt x="12543" y="9563"/>
                  </a:cubicBezTo>
                  <a:cubicBezTo>
                    <a:pt x="12243" y="9629"/>
                    <a:pt x="11942" y="9729"/>
                    <a:pt x="11642" y="9863"/>
                  </a:cubicBezTo>
                  <a:cubicBezTo>
                    <a:pt x="10942" y="9296"/>
                    <a:pt x="10308" y="8662"/>
                    <a:pt x="9708" y="7961"/>
                  </a:cubicBezTo>
                  <a:cubicBezTo>
                    <a:pt x="8840" y="6894"/>
                    <a:pt x="8840" y="6927"/>
                    <a:pt x="7940" y="5860"/>
                  </a:cubicBezTo>
                  <a:cubicBezTo>
                    <a:pt x="7072" y="4826"/>
                    <a:pt x="6839" y="4959"/>
                    <a:pt x="6305" y="3692"/>
                  </a:cubicBezTo>
                  <a:cubicBezTo>
                    <a:pt x="7006" y="3225"/>
                    <a:pt x="7739" y="2858"/>
                    <a:pt x="8507" y="2524"/>
                  </a:cubicBezTo>
                  <a:cubicBezTo>
                    <a:pt x="9274" y="2191"/>
                    <a:pt x="10008" y="1657"/>
                    <a:pt x="10875" y="1423"/>
                  </a:cubicBezTo>
                  <a:cubicBezTo>
                    <a:pt x="11290" y="1375"/>
                    <a:pt x="11723" y="1344"/>
                    <a:pt x="12148" y="1344"/>
                  </a:cubicBezTo>
                  <a:close/>
                  <a:moveTo>
                    <a:pt x="14144" y="1357"/>
                  </a:moveTo>
                  <a:cubicBezTo>
                    <a:pt x="14911" y="1423"/>
                    <a:pt x="15678" y="1557"/>
                    <a:pt x="16446" y="1757"/>
                  </a:cubicBezTo>
                  <a:cubicBezTo>
                    <a:pt x="17180" y="1991"/>
                    <a:pt x="17880" y="2357"/>
                    <a:pt x="18547" y="2758"/>
                  </a:cubicBezTo>
                  <a:cubicBezTo>
                    <a:pt x="19214" y="3125"/>
                    <a:pt x="19848" y="3558"/>
                    <a:pt x="20449" y="4025"/>
                  </a:cubicBezTo>
                  <a:cubicBezTo>
                    <a:pt x="20682" y="4225"/>
                    <a:pt x="21082" y="4426"/>
                    <a:pt x="21282" y="4626"/>
                  </a:cubicBezTo>
                  <a:cubicBezTo>
                    <a:pt x="20382" y="5660"/>
                    <a:pt x="20082" y="5360"/>
                    <a:pt x="19048" y="6260"/>
                  </a:cubicBezTo>
                  <a:cubicBezTo>
                    <a:pt x="18013" y="7161"/>
                    <a:pt x="18147" y="7328"/>
                    <a:pt x="17146" y="8228"/>
                  </a:cubicBezTo>
                  <a:cubicBezTo>
                    <a:pt x="16112" y="9129"/>
                    <a:pt x="16212" y="9329"/>
                    <a:pt x="15111" y="10096"/>
                  </a:cubicBezTo>
                  <a:cubicBezTo>
                    <a:pt x="14811" y="9896"/>
                    <a:pt x="14478" y="9729"/>
                    <a:pt x="14144" y="9596"/>
                  </a:cubicBezTo>
                  <a:cubicBezTo>
                    <a:pt x="14044" y="8695"/>
                    <a:pt x="14044" y="7761"/>
                    <a:pt x="14111" y="6861"/>
                  </a:cubicBezTo>
                  <a:cubicBezTo>
                    <a:pt x="14111" y="5493"/>
                    <a:pt x="14311" y="5493"/>
                    <a:pt x="14344" y="4125"/>
                  </a:cubicBezTo>
                  <a:cubicBezTo>
                    <a:pt x="14344" y="2758"/>
                    <a:pt x="13744" y="2691"/>
                    <a:pt x="14144" y="1357"/>
                  </a:cubicBezTo>
                  <a:close/>
                  <a:moveTo>
                    <a:pt x="5171" y="4526"/>
                  </a:moveTo>
                  <a:cubicBezTo>
                    <a:pt x="6305" y="5293"/>
                    <a:pt x="5871" y="5793"/>
                    <a:pt x="6772" y="6827"/>
                  </a:cubicBezTo>
                  <a:cubicBezTo>
                    <a:pt x="7639" y="7895"/>
                    <a:pt x="7840" y="7728"/>
                    <a:pt x="8707" y="8795"/>
                  </a:cubicBezTo>
                  <a:cubicBezTo>
                    <a:pt x="9607" y="9863"/>
                    <a:pt x="9874" y="9696"/>
                    <a:pt x="10575" y="10864"/>
                  </a:cubicBezTo>
                  <a:cubicBezTo>
                    <a:pt x="10208" y="11264"/>
                    <a:pt x="9941" y="11731"/>
                    <a:pt x="9808" y="12265"/>
                  </a:cubicBezTo>
                  <a:cubicBezTo>
                    <a:pt x="9378" y="12317"/>
                    <a:pt x="9083" y="12336"/>
                    <a:pt x="8839" y="12336"/>
                  </a:cubicBezTo>
                  <a:cubicBezTo>
                    <a:pt x="8305" y="12336"/>
                    <a:pt x="8010" y="12244"/>
                    <a:pt x="7072" y="12198"/>
                  </a:cubicBezTo>
                  <a:cubicBezTo>
                    <a:pt x="5705" y="12131"/>
                    <a:pt x="5705" y="11931"/>
                    <a:pt x="4337" y="11864"/>
                  </a:cubicBezTo>
                  <a:cubicBezTo>
                    <a:pt x="4237" y="11859"/>
                    <a:pt x="4144" y="11857"/>
                    <a:pt x="4058" y="11857"/>
                  </a:cubicBezTo>
                  <a:cubicBezTo>
                    <a:pt x="3242" y="11857"/>
                    <a:pt x="2964" y="12052"/>
                    <a:pt x="2359" y="12052"/>
                  </a:cubicBezTo>
                  <a:cubicBezTo>
                    <a:pt x="2147" y="12052"/>
                    <a:pt x="1896" y="12028"/>
                    <a:pt x="1568" y="11964"/>
                  </a:cubicBezTo>
                  <a:cubicBezTo>
                    <a:pt x="1602" y="11497"/>
                    <a:pt x="1635" y="11064"/>
                    <a:pt x="1702" y="10630"/>
                  </a:cubicBezTo>
                  <a:cubicBezTo>
                    <a:pt x="1869" y="9863"/>
                    <a:pt x="2135" y="9129"/>
                    <a:pt x="2502" y="8462"/>
                  </a:cubicBezTo>
                  <a:cubicBezTo>
                    <a:pt x="2803" y="7728"/>
                    <a:pt x="3203" y="7061"/>
                    <a:pt x="3637" y="6460"/>
                  </a:cubicBezTo>
                  <a:cubicBezTo>
                    <a:pt x="4104" y="5760"/>
                    <a:pt x="4604" y="5126"/>
                    <a:pt x="5171" y="4526"/>
                  </a:cubicBezTo>
                  <a:close/>
                  <a:moveTo>
                    <a:pt x="22183" y="5693"/>
                  </a:moveTo>
                  <a:cubicBezTo>
                    <a:pt x="22683" y="6294"/>
                    <a:pt x="23117" y="6961"/>
                    <a:pt x="23484" y="7661"/>
                  </a:cubicBezTo>
                  <a:cubicBezTo>
                    <a:pt x="23784" y="8428"/>
                    <a:pt x="24018" y="9196"/>
                    <a:pt x="24185" y="9996"/>
                  </a:cubicBezTo>
                  <a:cubicBezTo>
                    <a:pt x="24385" y="10797"/>
                    <a:pt x="24785" y="11564"/>
                    <a:pt x="24818" y="12398"/>
                  </a:cubicBezTo>
                  <a:cubicBezTo>
                    <a:pt x="24396" y="12531"/>
                    <a:pt x="24107" y="12576"/>
                    <a:pt x="23858" y="12576"/>
                  </a:cubicBezTo>
                  <a:cubicBezTo>
                    <a:pt x="23362" y="12576"/>
                    <a:pt x="23028" y="12398"/>
                    <a:pt x="22116" y="12398"/>
                  </a:cubicBezTo>
                  <a:cubicBezTo>
                    <a:pt x="21025" y="12398"/>
                    <a:pt x="20826" y="12197"/>
                    <a:pt x="20041" y="12197"/>
                  </a:cubicBezTo>
                  <a:cubicBezTo>
                    <a:pt x="19867" y="12197"/>
                    <a:pt x="19663" y="12207"/>
                    <a:pt x="19414" y="12231"/>
                  </a:cubicBezTo>
                  <a:cubicBezTo>
                    <a:pt x="18373" y="12309"/>
                    <a:pt x="18124" y="12570"/>
                    <a:pt x="17432" y="12570"/>
                  </a:cubicBezTo>
                  <a:cubicBezTo>
                    <a:pt x="17236" y="12570"/>
                    <a:pt x="17006" y="12549"/>
                    <a:pt x="16713" y="12498"/>
                  </a:cubicBezTo>
                  <a:cubicBezTo>
                    <a:pt x="16646" y="11964"/>
                    <a:pt x="16479" y="11431"/>
                    <a:pt x="16179" y="10997"/>
                  </a:cubicBezTo>
                  <a:cubicBezTo>
                    <a:pt x="16713" y="10263"/>
                    <a:pt x="17346" y="9629"/>
                    <a:pt x="18047" y="9062"/>
                  </a:cubicBezTo>
                  <a:cubicBezTo>
                    <a:pt x="19048" y="8195"/>
                    <a:pt x="19014" y="8128"/>
                    <a:pt x="20015" y="7228"/>
                  </a:cubicBezTo>
                  <a:cubicBezTo>
                    <a:pt x="21049" y="6360"/>
                    <a:pt x="20982" y="6227"/>
                    <a:pt x="22183" y="5693"/>
                  </a:cubicBezTo>
                  <a:close/>
                  <a:moveTo>
                    <a:pt x="2199" y="13072"/>
                  </a:moveTo>
                  <a:cubicBezTo>
                    <a:pt x="2947" y="13072"/>
                    <a:pt x="3207" y="13512"/>
                    <a:pt x="4304" y="13565"/>
                  </a:cubicBezTo>
                  <a:cubicBezTo>
                    <a:pt x="5004" y="13599"/>
                    <a:pt x="5354" y="13599"/>
                    <a:pt x="5701" y="13599"/>
                  </a:cubicBezTo>
                  <a:cubicBezTo>
                    <a:pt x="6047" y="13599"/>
                    <a:pt x="6389" y="13599"/>
                    <a:pt x="7072" y="13632"/>
                  </a:cubicBezTo>
                  <a:cubicBezTo>
                    <a:pt x="7973" y="13666"/>
                    <a:pt x="8907" y="13766"/>
                    <a:pt x="9774" y="13966"/>
                  </a:cubicBezTo>
                  <a:cubicBezTo>
                    <a:pt x="9841" y="14266"/>
                    <a:pt x="10008" y="14333"/>
                    <a:pt x="10141" y="14600"/>
                  </a:cubicBezTo>
                  <a:cubicBezTo>
                    <a:pt x="9307" y="15667"/>
                    <a:pt x="9174" y="15600"/>
                    <a:pt x="8240" y="16568"/>
                  </a:cubicBezTo>
                  <a:cubicBezTo>
                    <a:pt x="7272" y="17535"/>
                    <a:pt x="7039" y="17335"/>
                    <a:pt x="6205" y="18402"/>
                  </a:cubicBezTo>
                  <a:cubicBezTo>
                    <a:pt x="5371" y="19503"/>
                    <a:pt x="5671" y="19903"/>
                    <a:pt x="4437" y="20537"/>
                  </a:cubicBezTo>
                  <a:cubicBezTo>
                    <a:pt x="3903" y="19803"/>
                    <a:pt x="3470" y="19036"/>
                    <a:pt x="3103" y="18202"/>
                  </a:cubicBezTo>
                  <a:cubicBezTo>
                    <a:pt x="2669" y="17435"/>
                    <a:pt x="2135" y="16734"/>
                    <a:pt x="1902" y="15900"/>
                  </a:cubicBezTo>
                  <a:cubicBezTo>
                    <a:pt x="1702" y="15000"/>
                    <a:pt x="1568" y="14099"/>
                    <a:pt x="1535" y="13165"/>
                  </a:cubicBezTo>
                  <a:cubicBezTo>
                    <a:pt x="1799" y="13099"/>
                    <a:pt x="2014" y="13072"/>
                    <a:pt x="2199" y="13072"/>
                  </a:cubicBezTo>
                  <a:close/>
                  <a:moveTo>
                    <a:pt x="23700" y="13623"/>
                  </a:moveTo>
                  <a:cubicBezTo>
                    <a:pt x="23992" y="13623"/>
                    <a:pt x="24308" y="13685"/>
                    <a:pt x="24852" y="13899"/>
                  </a:cubicBezTo>
                  <a:cubicBezTo>
                    <a:pt x="24785" y="14900"/>
                    <a:pt x="24585" y="15867"/>
                    <a:pt x="24251" y="16834"/>
                  </a:cubicBezTo>
                  <a:cubicBezTo>
                    <a:pt x="23918" y="17835"/>
                    <a:pt x="23684" y="18869"/>
                    <a:pt x="23084" y="19770"/>
                  </a:cubicBezTo>
                  <a:cubicBezTo>
                    <a:pt x="22617" y="20437"/>
                    <a:pt x="21883" y="20904"/>
                    <a:pt x="21249" y="21471"/>
                  </a:cubicBezTo>
                  <a:lnTo>
                    <a:pt x="21282" y="21638"/>
                  </a:lnTo>
                  <a:cubicBezTo>
                    <a:pt x="20449" y="20470"/>
                    <a:pt x="20415" y="20504"/>
                    <a:pt x="19615" y="19370"/>
                  </a:cubicBezTo>
                  <a:cubicBezTo>
                    <a:pt x="18814" y="18202"/>
                    <a:pt x="19014" y="18069"/>
                    <a:pt x="18180" y="16901"/>
                  </a:cubicBezTo>
                  <a:cubicBezTo>
                    <a:pt x="17380" y="15767"/>
                    <a:pt x="17213" y="15867"/>
                    <a:pt x="16512" y="14633"/>
                  </a:cubicBezTo>
                  <a:cubicBezTo>
                    <a:pt x="16646" y="14433"/>
                    <a:pt x="16746" y="14233"/>
                    <a:pt x="16813" y="13999"/>
                  </a:cubicBezTo>
                  <a:cubicBezTo>
                    <a:pt x="17680" y="13832"/>
                    <a:pt x="18581" y="13766"/>
                    <a:pt x="19481" y="13766"/>
                  </a:cubicBezTo>
                  <a:cubicBezTo>
                    <a:pt x="20849" y="13766"/>
                    <a:pt x="20849" y="13732"/>
                    <a:pt x="22183" y="13732"/>
                  </a:cubicBezTo>
                  <a:cubicBezTo>
                    <a:pt x="22965" y="13732"/>
                    <a:pt x="23310" y="13623"/>
                    <a:pt x="23700" y="13623"/>
                  </a:cubicBezTo>
                  <a:close/>
                  <a:moveTo>
                    <a:pt x="10875" y="15600"/>
                  </a:moveTo>
                  <a:cubicBezTo>
                    <a:pt x="10875" y="15600"/>
                    <a:pt x="10942" y="15800"/>
                    <a:pt x="10942" y="15834"/>
                  </a:cubicBezTo>
                  <a:cubicBezTo>
                    <a:pt x="11409" y="16201"/>
                    <a:pt x="11976" y="16434"/>
                    <a:pt x="12576" y="16534"/>
                  </a:cubicBezTo>
                  <a:cubicBezTo>
                    <a:pt x="12810" y="17869"/>
                    <a:pt x="12343" y="17902"/>
                    <a:pt x="12343" y="19270"/>
                  </a:cubicBezTo>
                  <a:cubicBezTo>
                    <a:pt x="12309" y="20604"/>
                    <a:pt x="12576" y="20604"/>
                    <a:pt x="12543" y="21972"/>
                  </a:cubicBezTo>
                  <a:cubicBezTo>
                    <a:pt x="12543" y="23339"/>
                    <a:pt x="12977" y="23406"/>
                    <a:pt x="12543" y="24707"/>
                  </a:cubicBezTo>
                  <a:cubicBezTo>
                    <a:pt x="11742" y="24640"/>
                    <a:pt x="10908" y="24440"/>
                    <a:pt x="10141" y="24173"/>
                  </a:cubicBezTo>
                  <a:cubicBezTo>
                    <a:pt x="9341" y="23940"/>
                    <a:pt x="8607" y="23606"/>
                    <a:pt x="7873" y="23206"/>
                  </a:cubicBezTo>
                  <a:cubicBezTo>
                    <a:pt x="7172" y="22805"/>
                    <a:pt x="6505" y="22338"/>
                    <a:pt x="5871" y="21805"/>
                  </a:cubicBezTo>
                  <a:cubicBezTo>
                    <a:pt x="5705" y="21671"/>
                    <a:pt x="5404" y="21538"/>
                    <a:pt x="5271" y="21404"/>
                  </a:cubicBezTo>
                  <a:cubicBezTo>
                    <a:pt x="6138" y="20370"/>
                    <a:pt x="6405" y="20604"/>
                    <a:pt x="7339" y="19670"/>
                  </a:cubicBezTo>
                  <a:cubicBezTo>
                    <a:pt x="8307" y="18702"/>
                    <a:pt x="8106" y="18536"/>
                    <a:pt x="9040" y="17568"/>
                  </a:cubicBezTo>
                  <a:cubicBezTo>
                    <a:pt x="9974" y="16601"/>
                    <a:pt x="9941" y="16568"/>
                    <a:pt x="10875" y="15600"/>
                  </a:cubicBezTo>
                  <a:close/>
                  <a:moveTo>
                    <a:pt x="15478" y="15867"/>
                  </a:moveTo>
                  <a:cubicBezTo>
                    <a:pt x="16045" y="16568"/>
                    <a:pt x="16579" y="17301"/>
                    <a:pt x="17046" y="18069"/>
                  </a:cubicBezTo>
                  <a:cubicBezTo>
                    <a:pt x="17847" y="19203"/>
                    <a:pt x="17813" y="19203"/>
                    <a:pt x="18614" y="20304"/>
                  </a:cubicBezTo>
                  <a:cubicBezTo>
                    <a:pt x="19381" y="21438"/>
                    <a:pt x="19515" y="21338"/>
                    <a:pt x="20048" y="22572"/>
                  </a:cubicBezTo>
                  <a:cubicBezTo>
                    <a:pt x="19681" y="22906"/>
                    <a:pt x="19281" y="23239"/>
                    <a:pt x="18881" y="23506"/>
                  </a:cubicBezTo>
                  <a:cubicBezTo>
                    <a:pt x="18114" y="23840"/>
                    <a:pt x="17213" y="23840"/>
                    <a:pt x="16446" y="24040"/>
                  </a:cubicBezTo>
                  <a:cubicBezTo>
                    <a:pt x="16412" y="24040"/>
                    <a:pt x="16479" y="24273"/>
                    <a:pt x="16446" y="24273"/>
                  </a:cubicBezTo>
                  <a:cubicBezTo>
                    <a:pt x="15578" y="24540"/>
                    <a:pt x="14678" y="24673"/>
                    <a:pt x="13744" y="24740"/>
                  </a:cubicBezTo>
                  <a:cubicBezTo>
                    <a:pt x="13343" y="23439"/>
                    <a:pt x="14011" y="23339"/>
                    <a:pt x="14011" y="21972"/>
                  </a:cubicBezTo>
                  <a:cubicBezTo>
                    <a:pt x="14044" y="20604"/>
                    <a:pt x="13977" y="20604"/>
                    <a:pt x="13977" y="19236"/>
                  </a:cubicBezTo>
                  <a:cubicBezTo>
                    <a:pt x="13977" y="17902"/>
                    <a:pt x="14144" y="17902"/>
                    <a:pt x="14211" y="16534"/>
                  </a:cubicBezTo>
                  <a:cubicBezTo>
                    <a:pt x="14277" y="16534"/>
                    <a:pt x="14144" y="16468"/>
                    <a:pt x="14244" y="16434"/>
                  </a:cubicBezTo>
                  <a:cubicBezTo>
                    <a:pt x="14478" y="16367"/>
                    <a:pt x="14678" y="16301"/>
                    <a:pt x="14911" y="16201"/>
                  </a:cubicBezTo>
                  <a:cubicBezTo>
                    <a:pt x="14911" y="16201"/>
                    <a:pt x="14990" y="16306"/>
                    <a:pt x="15008" y="16306"/>
                  </a:cubicBezTo>
                  <a:cubicBezTo>
                    <a:pt x="15010" y="16306"/>
                    <a:pt x="15011" y="16304"/>
                    <a:pt x="15011" y="16301"/>
                  </a:cubicBezTo>
                  <a:cubicBezTo>
                    <a:pt x="15245" y="16201"/>
                    <a:pt x="15312" y="16034"/>
                    <a:pt x="15478" y="15867"/>
                  </a:cubicBezTo>
                  <a:close/>
                  <a:moveTo>
                    <a:pt x="11532" y="0"/>
                  </a:moveTo>
                  <a:cubicBezTo>
                    <a:pt x="11205" y="0"/>
                    <a:pt x="10875" y="22"/>
                    <a:pt x="10541" y="89"/>
                  </a:cubicBezTo>
                  <a:cubicBezTo>
                    <a:pt x="8940" y="623"/>
                    <a:pt x="7339" y="1257"/>
                    <a:pt x="5805" y="2024"/>
                  </a:cubicBezTo>
                  <a:cubicBezTo>
                    <a:pt x="5071" y="2491"/>
                    <a:pt x="4537" y="3225"/>
                    <a:pt x="3937" y="3792"/>
                  </a:cubicBezTo>
                  <a:cubicBezTo>
                    <a:pt x="3336" y="4392"/>
                    <a:pt x="2803" y="5026"/>
                    <a:pt x="2302" y="5727"/>
                  </a:cubicBezTo>
                  <a:cubicBezTo>
                    <a:pt x="1769" y="6394"/>
                    <a:pt x="1302" y="7128"/>
                    <a:pt x="935" y="7895"/>
                  </a:cubicBezTo>
                  <a:cubicBezTo>
                    <a:pt x="601" y="8695"/>
                    <a:pt x="368" y="9496"/>
                    <a:pt x="234" y="10363"/>
                  </a:cubicBezTo>
                  <a:cubicBezTo>
                    <a:pt x="67" y="11264"/>
                    <a:pt x="1" y="12231"/>
                    <a:pt x="67" y="13165"/>
                  </a:cubicBezTo>
                  <a:cubicBezTo>
                    <a:pt x="101" y="14099"/>
                    <a:pt x="201" y="15033"/>
                    <a:pt x="434" y="15934"/>
                  </a:cubicBezTo>
                  <a:cubicBezTo>
                    <a:pt x="634" y="16868"/>
                    <a:pt x="901" y="17768"/>
                    <a:pt x="1268" y="18636"/>
                  </a:cubicBezTo>
                  <a:cubicBezTo>
                    <a:pt x="1702" y="19470"/>
                    <a:pt x="2469" y="20070"/>
                    <a:pt x="3036" y="20837"/>
                  </a:cubicBezTo>
                  <a:cubicBezTo>
                    <a:pt x="3603" y="21538"/>
                    <a:pt x="4237" y="22205"/>
                    <a:pt x="4937" y="22805"/>
                  </a:cubicBezTo>
                  <a:cubicBezTo>
                    <a:pt x="5671" y="23473"/>
                    <a:pt x="6505" y="24006"/>
                    <a:pt x="7373" y="24473"/>
                  </a:cubicBezTo>
                  <a:cubicBezTo>
                    <a:pt x="8240" y="25007"/>
                    <a:pt x="9140" y="25407"/>
                    <a:pt x="10108" y="25708"/>
                  </a:cubicBezTo>
                  <a:cubicBezTo>
                    <a:pt x="11075" y="25941"/>
                    <a:pt x="12076" y="26041"/>
                    <a:pt x="13077" y="26041"/>
                  </a:cubicBezTo>
                  <a:cubicBezTo>
                    <a:pt x="14344" y="26008"/>
                    <a:pt x="15578" y="25774"/>
                    <a:pt x="16779" y="25374"/>
                  </a:cubicBezTo>
                  <a:cubicBezTo>
                    <a:pt x="17647" y="25207"/>
                    <a:pt x="18514" y="24940"/>
                    <a:pt x="19381" y="24640"/>
                  </a:cubicBezTo>
                  <a:cubicBezTo>
                    <a:pt x="19414" y="24640"/>
                    <a:pt x="19481" y="24740"/>
                    <a:pt x="19515" y="24740"/>
                  </a:cubicBezTo>
                  <a:cubicBezTo>
                    <a:pt x="20515" y="24140"/>
                    <a:pt x="21449" y="23439"/>
                    <a:pt x="22283" y="22605"/>
                  </a:cubicBezTo>
                  <a:cubicBezTo>
                    <a:pt x="22984" y="21972"/>
                    <a:pt x="23584" y="21238"/>
                    <a:pt x="24118" y="20470"/>
                  </a:cubicBezTo>
                  <a:cubicBezTo>
                    <a:pt x="24585" y="19670"/>
                    <a:pt x="24952" y="18803"/>
                    <a:pt x="25185" y="17935"/>
                  </a:cubicBezTo>
                  <a:cubicBezTo>
                    <a:pt x="25519" y="17068"/>
                    <a:pt x="26019" y="16267"/>
                    <a:pt x="26153" y="15333"/>
                  </a:cubicBezTo>
                  <a:cubicBezTo>
                    <a:pt x="26319" y="14399"/>
                    <a:pt x="26353" y="13465"/>
                    <a:pt x="26319" y="12531"/>
                  </a:cubicBezTo>
                  <a:cubicBezTo>
                    <a:pt x="26286" y="11597"/>
                    <a:pt x="25819" y="10763"/>
                    <a:pt x="25586" y="9863"/>
                  </a:cubicBezTo>
                  <a:cubicBezTo>
                    <a:pt x="25352" y="8962"/>
                    <a:pt x="25385" y="7961"/>
                    <a:pt x="24985" y="7128"/>
                  </a:cubicBezTo>
                  <a:cubicBezTo>
                    <a:pt x="24585" y="6260"/>
                    <a:pt x="24084" y="5426"/>
                    <a:pt x="23517" y="4692"/>
                  </a:cubicBezTo>
                  <a:cubicBezTo>
                    <a:pt x="22984" y="3992"/>
                    <a:pt x="22083" y="3558"/>
                    <a:pt x="21349" y="2958"/>
                  </a:cubicBezTo>
                  <a:cubicBezTo>
                    <a:pt x="20615" y="2324"/>
                    <a:pt x="19948" y="1590"/>
                    <a:pt x="19081" y="1157"/>
                  </a:cubicBezTo>
                  <a:cubicBezTo>
                    <a:pt x="18247" y="723"/>
                    <a:pt x="17246" y="590"/>
                    <a:pt x="16312" y="356"/>
                  </a:cubicBezTo>
                  <a:cubicBezTo>
                    <a:pt x="15497" y="181"/>
                    <a:pt x="14656" y="83"/>
                    <a:pt x="13834" y="83"/>
                  </a:cubicBezTo>
                  <a:cubicBezTo>
                    <a:pt x="13715" y="83"/>
                    <a:pt x="13596" y="85"/>
                    <a:pt x="13477" y="89"/>
                  </a:cubicBezTo>
                  <a:cubicBezTo>
                    <a:pt x="12832" y="89"/>
                    <a:pt x="12187" y="0"/>
                    <a:pt x="1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58"/>
            <p:cNvSpPr/>
            <p:nvPr/>
          </p:nvSpPr>
          <p:spPr>
            <a:xfrm>
              <a:off x="4953700" y="2468050"/>
              <a:ext cx="216025" cy="171950"/>
            </a:xfrm>
            <a:custGeom>
              <a:avLst/>
              <a:gdLst/>
              <a:ahLst/>
              <a:cxnLst/>
              <a:rect l="l" t="t" r="r" b="b"/>
              <a:pathLst>
                <a:path w="8641" h="6878" extrusionOk="0">
                  <a:moveTo>
                    <a:pt x="6005" y="0"/>
                  </a:moveTo>
                  <a:cubicBezTo>
                    <a:pt x="4804" y="534"/>
                    <a:pt x="4871" y="667"/>
                    <a:pt x="3837" y="1535"/>
                  </a:cubicBezTo>
                  <a:cubicBezTo>
                    <a:pt x="2836" y="2435"/>
                    <a:pt x="2870" y="2502"/>
                    <a:pt x="1869" y="3369"/>
                  </a:cubicBezTo>
                  <a:cubicBezTo>
                    <a:pt x="1168" y="3936"/>
                    <a:pt x="535" y="4570"/>
                    <a:pt x="1" y="5304"/>
                  </a:cubicBezTo>
                  <a:cubicBezTo>
                    <a:pt x="301" y="5738"/>
                    <a:pt x="468" y="6271"/>
                    <a:pt x="535" y="6805"/>
                  </a:cubicBezTo>
                  <a:cubicBezTo>
                    <a:pt x="828" y="6856"/>
                    <a:pt x="1058" y="6877"/>
                    <a:pt x="1254" y="6877"/>
                  </a:cubicBezTo>
                  <a:cubicBezTo>
                    <a:pt x="1946" y="6877"/>
                    <a:pt x="2195" y="6616"/>
                    <a:pt x="3236" y="6538"/>
                  </a:cubicBezTo>
                  <a:cubicBezTo>
                    <a:pt x="3510" y="6512"/>
                    <a:pt x="3729" y="6501"/>
                    <a:pt x="3915" y="6501"/>
                  </a:cubicBezTo>
                  <a:cubicBezTo>
                    <a:pt x="4658" y="6501"/>
                    <a:pt x="4871" y="6672"/>
                    <a:pt x="5938" y="6672"/>
                  </a:cubicBezTo>
                  <a:cubicBezTo>
                    <a:pt x="6850" y="6672"/>
                    <a:pt x="7184" y="6864"/>
                    <a:pt x="7680" y="6864"/>
                  </a:cubicBezTo>
                  <a:cubicBezTo>
                    <a:pt x="7929" y="6864"/>
                    <a:pt x="8218" y="6816"/>
                    <a:pt x="8640" y="6672"/>
                  </a:cubicBezTo>
                  <a:cubicBezTo>
                    <a:pt x="8607" y="5871"/>
                    <a:pt x="8207" y="5104"/>
                    <a:pt x="8007" y="4303"/>
                  </a:cubicBezTo>
                  <a:cubicBezTo>
                    <a:pt x="7840" y="3503"/>
                    <a:pt x="7606" y="2735"/>
                    <a:pt x="7306" y="1968"/>
                  </a:cubicBezTo>
                  <a:cubicBezTo>
                    <a:pt x="6939" y="1268"/>
                    <a:pt x="6505" y="601"/>
                    <a:pt x="6005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58"/>
            <p:cNvSpPr/>
            <p:nvPr/>
          </p:nvSpPr>
          <p:spPr>
            <a:xfrm>
              <a:off x="4587625" y="2652525"/>
              <a:ext cx="215175" cy="186650"/>
            </a:xfrm>
            <a:custGeom>
              <a:avLst/>
              <a:gdLst/>
              <a:ahLst/>
              <a:cxnLst/>
              <a:rect l="l" t="t" r="r" b="b"/>
              <a:pathLst>
                <a:path w="8607" h="7466" extrusionOk="0">
                  <a:moveTo>
                    <a:pt x="664" y="0"/>
                  </a:moveTo>
                  <a:cubicBezTo>
                    <a:pt x="479" y="0"/>
                    <a:pt x="264" y="27"/>
                    <a:pt x="0" y="93"/>
                  </a:cubicBezTo>
                  <a:cubicBezTo>
                    <a:pt x="33" y="1027"/>
                    <a:pt x="167" y="1928"/>
                    <a:pt x="367" y="2828"/>
                  </a:cubicBezTo>
                  <a:cubicBezTo>
                    <a:pt x="600" y="3662"/>
                    <a:pt x="1134" y="4363"/>
                    <a:pt x="1568" y="5130"/>
                  </a:cubicBezTo>
                  <a:cubicBezTo>
                    <a:pt x="1935" y="5964"/>
                    <a:pt x="2368" y="6731"/>
                    <a:pt x="2902" y="7465"/>
                  </a:cubicBezTo>
                  <a:cubicBezTo>
                    <a:pt x="4136" y="6831"/>
                    <a:pt x="3836" y="6431"/>
                    <a:pt x="4670" y="5330"/>
                  </a:cubicBezTo>
                  <a:cubicBezTo>
                    <a:pt x="5504" y="4263"/>
                    <a:pt x="5737" y="4463"/>
                    <a:pt x="6705" y="3496"/>
                  </a:cubicBezTo>
                  <a:cubicBezTo>
                    <a:pt x="7639" y="2528"/>
                    <a:pt x="7772" y="2595"/>
                    <a:pt x="8606" y="1528"/>
                  </a:cubicBezTo>
                  <a:cubicBezTo>
                    <a:pt x="8473" y="1261"/>
                    <a:pt x="8306" y="1194"/>
                    <a:pt x="8239" y="894"/>
                  </a:cubicBezTo>
                  <a:cubicBezTo>
                    <a:pt x="7372" y="694"/>
                    <a:pt x="6438" y="594"/>
                    <a:pt x="5537" y="560"/>
                  </a:cubicBezTo>
                  <a:cubicBezTo>
                    <a:pt x="4854" y="527"/>
                    <a:pt x="4512" y="527"/>
                    <a:pt x="4166" y="527"/>
                  </a:cubicBezTo>
                  <a:cubicBezTo>
                    <a:pt x="3819" y="527"/>
                    <a:pt x="3469" y="527"/>
                    <a:pt x="2769" y="493"/>
                  </a:cubicBezTo>
                  <a:cubicBezTo>
                    <a:pt x="1672" y="440"/>
                    <a:pt x="1412" y="0"/>
                    <a:pt x="664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58"/>
            <p:cNvSpPr/>
            <p:nvPr/>
          </p:nvSpPr>
          <p:spPr>
            <a:xfrm>
              <a:off x="4892825" y="2359625"/>
              <a:ext cx="188500" cy="218525"/>
            </a:xfrm>
            <a:custGeom>
              <a:avLst/>
              <a:gdLst/>
              <a:ahLst/>
              <a:cxnLst/>
              <a:rect l="l" t="t" r="r" b="b"/>
              <a:pathLst>
                <a:path w="7540" h="8741" extrusionOk="0">
                  <a:moveTo>
                    <a:pt x="401" y="1"/>
                  </a:moveTo>
                  <a:cubicBezTo>
                    <a:pt x="1" y="1302"/>
                    <a:pt x="601" y="1402"/>
                    <a:pt x="601" y="2769"/>
                  </a:cubicBezTo>
                  <a:cubicBezTo>
                    <a:pt x="568" y="4137"/>
                    <a:pt x="368" y="4137"/>
                    <a:pt x="368" y="5505"/>
                  </a:cubicBezTo>
                  <a:cubicBezTo>
                    <a:pt x="301" y="6405"/>
                    <a:pt x="301" y="7339"/>
                    <a:pt x="401" y="8240"/>
                  </a:cubicBezTo>
                  <a:cubicBezTo>
                    <a:pt x="735" y="8373"/>
                    <a:pt x="1068" y="8540"/>
                    <a:pt x="1368" y="8740"/>
                  </a:cubicBezTo>
                  <a:cubicBezTo>
                    <a:pt x="2469" y="7973"/>
                    <a:pt x="2369" y="7773"/>
                    <a:pt x="3403" y="6872"/>
                  </a:cubicBezTo>
                  <a:cubicBezTo>
                    <a:pt x="4437" y="5972"/>
                    <a:pt x="4270" y="5805"/>
                    <a:pt x="5305" y="4904"/>
                  </a:cubicBezTo>
                  <a:cubicBezTo>
                    <a:pt x="6339" y="4004"/>
                    <a:pt x="6639" y="4304"/>
                    <a:pt x="7539" y="3270"/>
                  </a:cubicBezTo>
                  <a:cubicBezTo>
                    <a:pt x="7339" y="3070"/>
                    <a:pt x="6939" y="2869"/>
                    <a:pt x="6706" y="2669"/>
                  </a:cubicBezTo>
                  <a:cubicBezTo>
                    <a:pt x="6105" y="2202"/>
                    <a:pt x="5471" y="1769"/>
                    <a:pt x="4804" y="1402"/>
                  </a:cubicBezTo>
                  <a:cubicBezTo>
                    <a:pt x="4137" y="1001"/>
                    <a:pt x="3437" y="635"/>
                    <a:pt x="2703" y="401"/>
                  </a:cubicBezTo>
                  <a:cubicBezTo>
                    <a:pt x="1935" y="201"/>
                    <a:pt x="1168" y="67"/>
                    <a:pt x="401" y="1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58"/>
            <p:cNvSpPr/>
            <p:nvPr/>
          </p:nvSpPr>
          <p:spPr>
            <a:xfrm>
              <a:off x="4706875" y="2359300"/>
              <a:ext cx="164300" cy="213000"/>
            </a:xfrm>
            <a:custGeom>
              <a:avLst/>
              <a:gdLst/>
              <a:ahLst/>
              <a:cxnLst/>
              <a:rect l="l" t="t" r="r" b="b"/>
              <a:pathLst>
                <a:path w="6572" h="8520" extrusionOk="0">
                  <a:moveTo>
                    <a:pt x="5829" y="1"/>
                  </a:moveTo>
                  <a:cubicBezTo>
                    <a:pt x="5400" y="1"/>
                    <a:pt x="4985" y="32"/>
                    <a:pt x="4570" y="80"/>
                  </a:cubicBezTo>
                  <a:cubicBezTo>
                    <a:pt x="3703" y="314"/>
                    <a:pt x="2969" y="848"/>
                    <a:pt x="2202" y="1181"/>
                  </a:cubicBezTo>
                  <a:cubicBezTo>
                    <a:pt x="1401" y="1515"/>
                    <a:pt x="667" y="1882"/>
                    <a:pt x="0" y="2349"/>
                  </a:cubicBezTo>
                  <a:cubicBezTo>
                    <a:pt x="534" y="3616"/>
                    <a:pt x="734" y="3483"/>
                    <a:pt x="1635" y="4517"/>
                  </a:cubicBezTo>
                  <a:cubicBezTo>
                    <a:pt x="2502" y="5584"/>
                    <a:pt x="2535" y="5551"/>
                    <a:pt x="3403" y="6618"/>
                  </a:cubicBezTo>
                  <a:cubicBezTo>
                    <a:pt x="4003" y="7319"/>
                    <a:pt x="4637" y="7953"/>
                    <a:pt x="5337" y="8520"/>
                  </a:cubicBezTo>
                  <a:cubicBezTo>
                    <a:pt x="5637" y="8386"/>
                    <a:pt x="5938" y="8286"/>
                    <a:pt x="6238" y="8220"/>
                  </a:cubicBezTo>
                  <a:cubicBezTo>
                    <a:pt x="6271" y="6852"/>
                    <a:pt x="6505" y="6852"/>
                    <a:pt x="6538" y="5484"/>
                  </a:cubicBezTo>
                  <a:cubicBezTo>
                    <a:pt x="6538" y="4117"/>
                    <a:pt x="6471" y="4117"/>
                    <a:pt x="6505" y="2749"/>
                  </a:cubicBezTo>
                  <a:cubicBezTo>
                    <a:pt x="6505" y="1348"/>
                    <a:pt x="6571" y="1348"/>
                    <a:pt x="6305" y="14"/>
                  </a:cubicBezTo>
                  <a:cubicBezTo>
                    <a:pt x="6144" y="5"/>
                    <a:pt x="5985" y="1"/>
                    <a:pt x="5829" y="1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58"/>
            <p:cNvSpPr/>
            <p:nvPr/>
          </p:nvSpPr>
          <p:spPr>
            <a:xfrm>
              <a:off x="4588450" y="2438850"/>
              <a:ext cx="225175" cy="195300"/>
            </a:xfrm>
            <a:custGeom>
              <a:avLst/>
              <a:gdLst/>
              <a:ahLst/>
              <a:cxnLst/>
              <a:rect l="l" t="t" r="r" b="b"/>
              <a:pathLst>
                <a:path w="9007" h="7812" extrusionOk="0">
                  <a:moveTo>
                    <a:pt x="3603" y="1"/>
                  </a:moveTo>
                  <a:cubicBezTo>
                    <a:pt x="3036" y="601"/>
                    <a:pt x="2536" y="1235"/>
                    <a:pt x="2069" y="1935"/>
                  </a:cubicBezTo>
                  <a:cubicBezTo>
                    <a:pt x="1635" y="2536"/>
                    <a:pt x="1235" y="3203"/>
                    <a:pt x="934" y="3937"/>
                  </a:cubicBezTo>
                  <a:cubicBezTo>
                    <a:pt x="567" y="4604"/>
                    <a:pt x="301" y="5338"/>
                    <a:pt x="134" y="6105"/>
                  </a:cubicBezTo>
                  <a:cubicBezTo>
                    <a:pt x="67" y="6539"/>
                    <a:pt x="34" y="6972"/>
                    <a:pt x="0" y="7439"/>
                  </a:cubicBezTo>
                  <a:cubicBezTo>
                    <a:pt x="302" y="7500"/>
                    <a:pt x="539" y="7522"/>
                    <a:pt x="740" y="7522"/>
                  </a:cubicBezTo>
                  <a:cubicBezTo>
                    <a:pt x="1371" y="7522"/>
                    <a:pt x="1658" y="7299"/>
                    <a:pt x="2507" y="7299"/>
                  </a:cubicBezTo>
                  <a:cubicBezTo>
                    <a:pt x="2589" y="7299"/>
                    <a:pt x="2676" y="7301"/>
                    <a:pt x="2769" y="7306"/>
                  </a:cubicBezTo>
                  <a:cubicBezTo>
                    <a:pt x="4137" y="7406"/>
                    <a:pt x="4137" y="7606"/>
                    <a:pt x="5504" y="7673"/>
                  </a:cubicBezTo>
                  <a:cubicBezTo>
                    <a:pt x="6442" y="7719"/>
                    <a:pt x="6737" y="7811"/>
                    <a:pt x="7260" y="7811"/>
                  </a:cubicBezTo>
                  <a:cubicBezTo>
                    <a:pt x="7500" y="7811"/>
                    <a:pt x="7787" y="7792"/>
                    <a:pt x="8206" y="7740"/>
                  </a:cubicBezTo>
                  <a:cubicBezTo>
                    <a:pt x="8373" y="7206"/>
                    <a:pt x="8640" y="6739"/>
                    <a:pt x="9007" y="6339"/>
                  </a:cubicBezTo>
                  <a:cubicBezTo>
                    <a:pt x="8306" y="5171"/>
                    <a:pt x="8039" y="5338"/>
                    <a:pt x="7139" y="4270"/>
                  </a:cubicBezTo>
                  <a:cubicBezTo>
                    <a:pt x="6272" y="3203"/>
                    <a:pt x="6071" y="3370"/>
                    <a:pt x="5204" y="2302"/>
                  </a:cubicBezTo>
                  <a:cubicBezTo>
                    <a:pt x="4303" y="1268"/>
                    <a:pt x="4737" y="768"/>
                    <a:pt x="3603" y="1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58"/>
            <p:cNvSpPr/>
            <p:nvPr/>
          </p:nvSpPr>
          <p:spPr>
            <a:xfrm>
              <a:off x="4681025" y="2715725"/>
              <a:ext cx="192650" cy="227675"/>
            </a:xfrm>
            <a:custGeom>
              <a:avLst/>
              <a:gdLst/>
              <a:ahLst/>
              <a:cxnLst/>
              <a:rect l="l" t="t" r="r" b="b"/>
              <a:pathLst>
                <a:path w="7706" h="9107" extrusionOk="0">
                  <a:moveTo>
                    <a:pt x="5604" y="0"/>
                  </a:moveTo>
                  <a:cubicBezTo>
                    <a:pt x="4670" y="968"/>
                    <a:pt x="4703" y="1001"/>
                    <a:pt x="3769" y="1968"/>
                  </a:cubicBezTo>
                  <a:cubicBezTo>
                    <a:pt x="2835" y="2936"/>
                    <a:pt x="3002" y="3102"/>
                    <a:pt x="2068" y="4070"/>
                  </a:cubicBezTo>
                  <a:cubicBezTo>
                    <a:pt x="1134" y="5004"/>
                    <a:pt x="834" y="4770"/>
                    <a:pt x="0" y="5804"/>
                  </a:cubicBezTo>
                  <a:cubicBezTo>
                    <a:pt x="133" y="5938"/>
                    <a:pt x="434" y="6071"/>
                    <a:pt x="600" y="6205"/>
                  </a:cubicBezTo>
                  <a:cubicBezTo>
                    <a:pt x="1201" y="6738"/>
                    <a:pt x="1901" y="7205"/>
                    <a:pt x="2602" y="7606"/>
                  </a:cubicBezTo>
                  <a:cubicBezTo>
                    <a:pt x="3302" y="8006"/>
                    <a:pt x="4070" y="8340"/>
                    <a:pt x="4837" y="8573"/>
                  </a:cubicBezTo>
                  <a:cubicBezTo>
                    <a:pt x="5637" y="8840"/>
                    <a:pt x="6438" y="9040"/>
                    <a:pt x="7272" y="9107"/>
                  </a:cubicBezTo>
                  <a:cubicBezTo>
                    <a:pt x="7706" y="7806"/>
                    <a:pt x="7272" y="7739"/>
                    <a:pt x="7272" y="6372"/>
                  </a:cubicBezTo>
                  <a:cubicBezTo>
                    <a:pt x="7272" y="5004"/>
                    <a:pt x="7038" y="5004"/>
                    <a:pt x="7072" y="3670"/>
                  </a:cubicBezTo>
                  <a:cubicBezTo>
                    <a:pt x="7072" y="2302"/>
                    <a:pt x="7539" y="2269"/>
                    <a:pt x="7272" y="934"/>
                  </a:cubicBezTo>
                  <a:cubicBezTo>
                    <a:pt x="6705" y="834"/>
                    <a:pt x="6138" y="601"/>
                    <a:pt x="5671" y="234"/>
                  </a:cubicBezTo>
                  <a:cubicBezTo>
                    <a:pt x="5671" y="200"/>
                    <a:pt x="5604" y="0"/>
                    <a:pt x="5604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58"/>
            <p:cNvSpPr/>
            <p:nvPr/>
          </p:nvSpPr>
          <p:spPr>
            <a:xfrm>
              <a:off x="4882000" y="2722400"/>
              <a:ext cx="168475" cy="221850"/>
            </a:xfrm>
            <a:custGeom>
              <a:avLst/>
              <a:gdLst/>
              <a:ahLst/>
              <a:cxnLst/>
              <a:rect l="l" t="t" r="r" b="b"/>
              <a:pathLst>
                <a:path w="6739" h="8874" extrusionOk="0">
                  <a:moveTo>
                    <a:pt x="2168" y="0"/>
                  </a:moveTo>
                  <a:cubicBezTo>
                    <a:pt x="1968" y="167"/>
                    <a:pt x="1935" y="334"/>
                    <a:pt x="1701" y="434"/>
                  </a:cubicBezTo>
                  <a:cubicBezTo>
                    <a:pt x="1698" y="437"/>
                    <a:pt x="1694" y="439"/>
                    <a:pt x="1689" y="439"/>
                  </a:cubicBezTo>
                  <a:cubicBezTo>
                    <a:pt x="1654" y="439"/>
                    <a:pt x="1598" y="334"/>
                    <a:pt x="1568" y="334"/>
                  </a:cubicBezTo>
                  <a:cubicBezTo>
                    <a:pt x="1368" y="434"/>
                    <a:pt x="1168" y="500"/>
                    <a:pt x="934" y="567"/>
                  </a:cubicBezTo>
                  <a:cubicBezTo>
                    <a:pt x="834" y="601"/>
                    <a:pt x="967" y="667"/>
                    <a:pt x="867" y="667"/>
                  </a:cubicBezTo>
                  <a:cubicBezTo>
                    <a:pt x="834" y="2035"/>
                    <a:pt x="667" y="2035"/>
                    <a:pt x="667" y="3369"/>
                  </a:cubicBezTo>
                  <a:cubicBezTo>
                    <a:pt x="634" y="4737"/>
                    <a:pt x="701" y="4737"/>
                    <a:pt x="701" y="6105"/>
                  </a:cubicBezTo>
                  <a:cubicBezTo>
                    <a:pt x="701" y="7472"/>
                    <a:pt x="0" y="7572"/>
                    <a:pt x="434" y="8873"/>
                  </a:cubicBezTo>
                  <a:cubicBezTo>
                    <a:pt x="1334" y="8806"/>
                    <a:pt x="2268" y="8673"/>
                    <a:pt x="3136" y="8406"/>
                  </a:cubicBezTo>
                  <a:cubicBezTo>
                    <a:pt x="3169" y="8406"/>
                    <a:pt x="3102" y="8173"/>
                    <a:pt x="3136" y="8173"/>
                  </a:cubicBezTo>
                  <a:cubicBezTo>
                    <a:pt x="3903" y="7973"/>
                    <a:pt x="4804" y="7973"/>
                    <a:pt x="5571" y="7639"/>
                  </a:cubicBezTo>
                  <a:cubicBezTo>
                    <a:pt x="5971" y="7372"/>
                    <a:pt x="6371" y="7039"/>
                    <a:pt x="6738" y="6705"/>
                  </a:cubicBezTo>
                  <a:cubicBezTo>
                    <a:pt x="6171" y="5471"/>
                    <a:pt x="6071" y="5571"/>
                    <a:pt x="5304" y="4437"/>
                  </a:cubicBezTo>
                  <a:cubicBezTo>
                    <a:pt x="4503" y="3336"/>
                    <a:pt x="4537" y="3336"/>
                    <a:pt x="3736" y="2202"/>
                  </a:cubicBezTo>
                  <a:cubicBezTo>
                    <a:pt x="3269" y="1434"/>
                    <a:pt x="2735" y="701"/>
                    <a:pt x="2168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58"/>
            <p:cNvSpPr/>
            <p:nvPr/>
          </p:nvSpPr>
          <p:spPr>
            <a:xfrm>
              <a:off x="4962050" y="2666125"/>
              <a:ext cx="207675" cy="199725"/>
            </a:xfrm>
            <a:custGeom>
              <a:avLst/>
              <a:gdLst/>
              <a:ahLst/>
              <a:cxnLst/>
              <a:rect l="l" t="t" r="r" b="b"/>
              <a:pathLst>
                <a:path w="8307" h="7989" extrusionOk="0">
                  <a:moveTo>
                    <a:pt x="7206" y="1"/>
                  </a:moveTo>
                  <a:cubicBezTo>
                    <a:pt x="6802" y="1"/>
                    <a:pt x="6456" y="116"/>
                    <a:pt x="5671" y="116"/>
                  </a:cubicBezTo>
                  <a:cubicBezTo>
                    <a:pt x="4303" y="116"/>
                    <a:pt x="4303" y="150"/>
                    <a:pt x="2969" y="150"/>
                  </a:cubicBezTo>
                  <a:cubicBezTo>
                    <a:pt x="2069" y="150"/>
                    <a:pt x="1168" y="216"/>
                    <a:pt x="301" y="383"/>
                  </a:cubicBezTo>
                  <a:cubicBezTo>
                    <a:pt x="234" y="617"/>
                    <a:pt x="134" y="817"/>
                    <a:pt x="0" y="1017"/>
                  </a:cubicBezTo>
                  <a:cubicBezTo>
                    <a:pt x="701" y="2251"/>
                    <a:pt x="868" y="2118"/>
                    <a:pt x="1668" y="3285"/>
                  </a:cubicBezTo>
                  <a:cubicBezTo>
                    <a:pt x="2469" y="4419"/>
                    <a:pt x="2269" y="4586"/>
                    <a:pt x="3069" y="5720"/>
                  </a:cubicBezTo>
                  <a:cubicBezTo>
                    <a:pt x="3870" y="6888"/>
                    <a:pt x="3937" y="6854"/>
                    <a:pt x="4737" y="7989"/>
                  </a:cubicBezTo>
                  <a:lnTo>
                    <a:pt x="4737" y="7822"/>
                  </a:lnTo>
                  <a:cubicBezTo>
                    <a:pt x="5371" y="7255"/>
                    <a:pt x="6105" y="6821"/>
                    <a:pt x="6572" y="6154"/>
                  </a:cubicBezTo>
                  <a:cubicBezTo>
                    <a:pt x="7172" y="5253"/>
                    <a:pt x="7406" y="4219"/>
                    <a:pt x="7739" y="3218"/>
                  </a:cubicBezTo>
                  <a:cubicBezTo>
                    <a:pt x="8073" y="2251"/>
                    <a:pt x="8273" y="1250"/>
                    <a:pt x="8306" y="250"/>
                  </a:cubicBezTo>
                  <a:cubicBezTo>
                    <a:pt x="7798" y="57"/>
                    <a:pt x="7488" y="1"/>
                    <a:pt x="7206" y="1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58"/>
            <p:cNvSpPr/>
            <p:nvPr/>
          </p:nvSpPr>
          <p:spPr>
            <a:xfrm>
              <a:off x="4540925" y="2288600"/>
              <a:ext cx="604600" cy="333250"/>
            </a:xfrm>
            <a:custGeom>
              <a:avLst/>
              <a:gdLst/>
              <a:ahLst/>
              <a:cxnLst/>
              <a:rect l="l" t="t" r="r" b="b"/>
              <a:pathLst>
                <a:path w="24184" h="13330" extrusionOk="0">
                  <a:moveTo>
                    <a:pt x="13405" y="0"/>
                  </a:moveTo>
                  <a:cubicBezTo>
                    <a:pt x="12479" y="0"/>
                    <a:pt x="11573" y="99"/>
                    <a:pt x="10641" y="273"/>
                  </a:cubicBezTo>
                  <a:cubicBezTo>
                    <a:pt x="5804" y="1541"/>
                    <a:pt x="1701" y="4710"/>
                    <a:pt x="0" y="9080"/>
                  </a:cubicBezTo>
                  <a:cubicBezTo>
                    <a:pt x="2955" y="11797"/>
                    <a:pt x="6888" y="13330"/>
                    <a:pt x="10807" y="13330"/>
                  </a:cubicBezTo>
                  <a:cubicBezTo>
                    <a:pt x="14585" y="13330"/>
                    <a:pt x="18350" y="11906"/>
                    <a:pt x="21215" y="8746"/>
                  </a:cubicBezTo>
                  <a:cubicBezTo>
                    <a:pt x="21982" y="8012"/>
                    <a:pt x="22716" y="7212"/>
                    <a:pt x="23350" y="6378"/>
                  </a:cubicBezTo>
                  <a:cubicBezTo>
                    <a:pt x="23684" y="5844"/>
                    <a:pt x="23950" y="5310"/>
                    <a:pt x="24184" y="4776"/>
                  </a:cubicBezTo>
                  <a:cubicBezTo>
                    <a:pt x="23717" y="4243"/>
                    <a:pt x="23183" y="3709"/>
                    <a:pt x="22583" y="3242"/>
                  </a:cubicBezTo>
                  <a:cubicBezTo>
                    <a:pt x="20114" y="1174"/>
                    <a:pt x="17012" y="40"/>
                    <a:pt x="13810" y="6"/>
                  </a:cubicBezTo>
                  <a:cubicBezTo>
                    <a:pt x="13674" y="2"/>
                    <a:pt x="13539" y="0"/>
                    <a:pt x="13405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58"/>
            <p:cNvSpPr/>
            <p:nvPr/>
          </p:nvSpPr>
          <p:spPr>
            <a:xfrm>
              <a:off x="4390800" y="1819575"/>
              <a:ext cx="773925" cy="721350"/>
            </a:xfrm>
            <a:custGeom>
              <a:avLst/>
              <a:gdLst/>
              <a:ahLst/>
              <a:cxnLst/>
              <a:rect l="l" t="t" r="r" b="b"/>
              <a:pathLst>
                <a:path w="30957" h="28854" extrusionOk="0">
                  <a:moveTo>
                    <a:pt x="15569" y="1"/>
                  </a:moveTo>
                  <a:cubicBezTo>
                    <a:pt x="13212" y="1"/>
                    <a:pt x="10882" y="594"/>
                    <a:pt x="8807" y="1755"/>
                  </a:cubicBezTo>
                  <a:cubicBezTo>
                    <a:pt x="7873" y="2256"/>
                    <a:pt x="7006" y="2856"/>
                    <a:pt x="6205" y="3556"/>
                  </a:cubicBezTo>
                  <a:cubicBezTo>
                    <a:pt x="1969" y="7693"/>
                    <a:pt x="1" y="13664"/>
                    <a:pt x="1969" y="19001"/>
                  </a:cubicBezTo>
                  <a:cubicBezTo>
                    <a:pt x="4151" y="25131"/>
                    <a:pt x="10177" y="28853"/>
                    <a:pt x="16170" y="28853"/>
                  </a:cubicBezTo>
                  <a:cubicBezTo>
                    <a:pt x="19797" y="28853"/>
                    <a:pt x="23411" y="27490"/>
                    <a:pt x="26153" y="24471"/>
                  </a:cubicBezTo>
                  <a:cubicBezTo>
                    <a:pt x="26887" y="23771"/>
                    <a:pt x="27587" y="23004"/>
                    <a:pt x="28188" y="22203"/>
                  </a:cubicBezTo>
                  <a:cubicBezTo>
                    <a:pt x="28888" y="21069"/>
                    <a:pt x="29422" y="19868"/>
                    <a:pt x="29755" y="18634"/>
                  </a:cubicBezTo>
                  <a:cubicBezTo>
                    <a:pt x="30089" y="17667"/>
                    <a:pt x="30322" y="16633"/>
                    <a:pt x="30389" y="15598"/>
                  </a:cubicBezTo>
                  <a:cubicBezTo>
                    <a:pt x="30956" y="8527"/>
                    <a:pt x="25486" y="1388"/>
                    <a:pt x="18047" y="221"/>
                  </a:cubicBezTo>
                  <a:cubicBezTo>
                    <a:pt x="17224" y="74"/>
                    <a:pt x="16395" y="1"/>
                    <a:pt x="155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58"/>
            <p:cNvSpPr/>
            <p:nvPr/>
          </p:nvSpPr>
          <p:spPr>
            <a:xfrm>
              <a:off x="4455025" y="1850050"/>
              <a:ext cx="660500" cy="652425"/>
            </a:xfrm>
            <a:custGeom>
              <a:avLst/>
              <a:gdLst/>
              <a:ahLst/>
              <a:cxnLst/>
              <a:rect l="l" t="t" r="r" b="b"/>
              <a:pathLst>
                <a:path w="26420" h="26097" extrusionOk="0">
                  <a:moveTo>
                    <a:pt x="12743" y="1637"/>
                  </a:moveTo>
                  <a:cubicBezTo>
                    <a:pt x="13510" y="1637"/>
                    <a:pt x="14277" y="1670"/>
                    <a:pt x="15044" y="1837"/>
                  </a:cubicBezTo>
                  <a:cubicBezTo>
                    <a:pt x="15345" y="1904"/>
                    <a:pt x="15778" y="1870"/>
                    <a:pt x="16078" y="1937"/>
                  </a:cubicBezTo>
                  <a:cubicBezTo>
                    <a:pt x="15778" y="3305"/>
                    <a:pt x="15378" y="3171"/>
                    <a:pt x="14911" y="4439"/>
                  </a:cubicBezTo>
                  <a:cubicBezTo>
                    <a:pt x="14477" y="5740"/>
                    <a:pt x="14677" y="5840"/>
                    <a:pt x="14244" y="7141"/>
                  </a:cubicBezTo>
                  <a:cubicBezTo>
                    <a:pt x="13810" y="8442"/>
                    <a:pt x="14010" y="8509"/>
                    <a:pt x="13410" y="9776"/>
                  </a:cubicBezTo>
                  <a:cubicBezTo>
                    <a:pt x="13270" y="9751"/>
                    <a:pt x="13130" y="9740"/>
                    <a:pt x="12991" y="9740"/>
                  </a:cubicBezTo>
                  <a:cubicBezTo>
                    <a:pt x="12767" y="9740"/>
                    <a:pt x="12549" y="9768"/>
                    <a:pt x="12342" y="9810"/>
                  </a:cubicBezTo>
                  <a:cubicBezTo>
                    <a:pt x="11809" y="9042"/>
                    <a:pt x="11342" y="8275"/>
                    <a:pt x="10941" y="7441"/>
                  </a:cubicBezTo>
                  <a:cubicBezTo>
                    <a:pt x="10274" y="6240"/>
                    <a:pt x="10441" y="6140"/>
                    <a:pt x="9774" y="4939"/>
                  </a:cubicBezTo>
                  <a:cubicBezTo>
                    <a:pt x="9107" y="3739"/>
                    <a:pt x="8540" y="4005"/>
                    <a:pt x="8239" y="2638"/>
                  </a:cubicBezTo>
                  <a:cubicBezTo>
                    <a:pt x="8940" y="2304"/>
                    <a:pt x="9674" y="2037"/>
                    <a:pt x="10441" y="1804"/>
                  </a:cubicBezTo>
                  <a:cubicBezTo>
                    <a:pt x="11175" y="1670"/>
                    <a:pt x="11975" y="1637"/>
                    <a:pt x="12743" y="1637"/>
                  </a:cubicBezTo>
                  <a:close/>
                  <a:moveTo>
                    <a:pt x="17379" y="2404"/>
                  </a:moveTo>
                  <a:cubicBezTo>
                    <a:pt x="18113" y="2671"/>
                    <a:pt x="18814" y="3038"/>
                    <a:pt x="19447" y="3505"/>
                  </a:cubicBezTo>
                  <a:cubicBezTo>
                    <a:pt x="20115" y="3972"/>
                    <a:pt x="20682" y="4539"/>
                    <a:pt x="21215" y="5173"/>
                  </a:cubicBezTo>
                  <a:cubicBezTo>
                    <a:pt x="21816" y="5740"/>
                    <a:pt x="22516" y="6207"/>
                    <a:pt x="22983" y="6907"/>
                  </a:cubicBezTo>
                  <a:cubicBezTo>
                    <a:pt x="22049" y="7875"/>
                    <a:pt x="21816" y="7575"/>
                    <a:pt x="20648" y="8242"/>
                  </a:cubicBezTo>
                  <a:cubicBezTo>
                    <a:pt x="19481" y="8909"/>
                    <a:pt x="19314" y="8709"/>
                    <a:pt x="18213" y="9476"/>
                  </a:cubicBezTo>
                  <a:cubicBezTo>
                    <a:pt x="17112" y="10243"/>
                    <a:pt x="17279" y="10577"/>
                    <a:pt x="16012" y="11044"/>
                  </a:cubicBezTo>
                  <a:cubicBezTo>
                    <a:pt x="15678" y="10610"/>
                    <a:pt x="15278" y="10243"/>
                    <a:pt x="14811" y="10010"/>
                  </a:cubicBezTo>
                  <a:cubicBezTo>
                    <a:pt x="14911" y="9109"/>
                    <a:pt x="15111" y="8242"/>
                    <a:pt x="15445" y="7408"/>
                  </a:cubicBezTo>
                  <a:cubicBezTo>
                    <a:pt x="15912" y="6140"/>
                    <a:pt x="15845" y="6107"/>
                    <a:pt x="16279" y="4839"/>
                  </a:cubicBezTo>
                  <a:cubicBezTo>
                    <a:pt x="16712" y="3572"/>
                    <a:pt x="16579" y="3472"/>
                    <a:pt x="17379" y="2404"/>
                  </a:cubicBezTo>
                  <a:close/>
                  <a:moveTo>
                    <a:pt x="6905" y="3438"/>
                  </a:moveTo>
                  <a:cubicBezTo>
                    <a:pt x="7806" y="4472"/>
                    <a:pt x="7739" y="4506"/>
                    <a:pt x="8406" y="5707"/>
                  </a:cubicBezTo>
                  <a:cubicBezTo>
                    <a:pt x="9107" y="6907"/>
                    <a:pt x="9140" y="6874"/>
                    <a:pt x="9807" y="8075"/>
                  </a:cubicBezTo>
                  <a:cubicBezTo>
                    <a:pt x="10474" y="9276"/>
                    <a:pt x="10274" y="9376"/>
                    <a:pt x="10941" y="10577"/>
                  </a:cubicBezTo>
                  <a:cubicBezTo>
                    <a:pt x="10675" y="10777"/>
                    <a:pt x="10474" y="11010"/>
                    <a:pt x="10308" y="11277"/>
                  </a:cubicBezTo>
                  <a:cubicBezTo>
                    <a:pt x="9407" y="11144"/>
                    <a:pt x="8540" y="10910"/>
                    <a:pt x="7672" y="10577"/>
                  </a:cubicBezTo>
                  <a:cubicBezTo>
                    <a:pt x="6371" y="10110"/>
                    <a:pt x="6371" y="10143"/>
                    <a:pt x="5104" y="9676"/>
                  </a:cubicBezTo>
                  <a:cubicBezTo>
                    <a:pt x="3803" y="9209"/>
                    <a:pt x="3670" y="9443"/>
                    <a:pt x="2602" y="8609"/>
                  </a:cubicBezTo>
                  <a:cubicBezTo>
                    <a:pt x="2969" y="7875"/>
                    <a:pt x="3403" y="7141"/>
                    <a:pt x="3903" y="6507"/>
                  </a:cubicBezTo>
                  <a:cubicBezTo>
                    <a:pt x="4403" y="5807"/>
                    <a:pt x="4770" y="4973"/>
                    <a:pt x="5437" y="4372"/>
                  </a:cubicBezTo>
                  <a:cubicBezTo>
                    <a:pt x="5871" y="4005"/>
                    <a:pt x="6371" y="3705"/>
                    <a:pt x="6905" y="3438"/>
                  </a:cubicBezTo>
                  <a:close/>
                  <a:moveTo>
                    <a:pt x="23717" y="8242"/>
                  </a:moveTo>
                  <a:cubicBezTo>
                    <a:pt x="24184" y="9142"/>
                    <a:pt x="24484" y="10110"/>
                    <a:pt x="24685" y="11077"/>
                  </a:cubicBezTo>
                  <a:cubicBezTo>
                    <a:pt x="24918" y="12078"/>
                    <a:pt x="25218" y="13112"/>
                    <a:pt x="25152" y="14179"/>
                  </a:cubicBezTo>
                  <a:lnTo>
                    <a:pt x="25152" y="14213"/>
                  </a:lnTo>
                  <a:cubicBezTo>
                    <a:pt x="25085" y="15047"/>
                    <a:pt x="24651" y="15780"/>
                    <a:pt x="24384" y="16581"/>
                  </a:cubicBezTo>
                  <a:lnTo>
                    <a:pt x="24484" y="16714"/>
                  </a:lnTo>
                  <a:cubicBezTo>
                    <a:pt x="23217" y="16114"/>
                    <a:pt x="23183" y="16181"/>
                    <a:pt x="21916" y="15580"/>
                  </a:cubicBezTo>
                  <a:cubicBezTo>
                    <a:pt x="20648" y="14980"/>
                    <a:pt x="20748" y="14746"/>
                    <a:pt x="19481" y="14146"/>
                  </a:cubicBezTo>
                  <a:cubicBezTo>
                    <a:pt x="18180" y="13579"/>
                    <a:pt x="18113" y="13746"/>
                    <a:pt x="16879" y="13045"/>
                  </a:cubicBezTo>
                  <a:cubicBezTo>
                    <a:pt x="16912" y="12778"/>
                    <a:pt x="16879" y="12545"/>
                    <a:pt x="16812" y="12345"/>
                  </a:cubicBezTo>
                  <a:cubicBezTo>
                    <a:pt x="17513" y="11744"/>
                    <a:pt x="18247" y="11244"/>
                    <a:pt x="19014" y="10777"/>
                  </a:cubicBezTo>
                  <a:cubicBezTo>
                    <a:pt x="20181" y="10110"/>
                    <a:pt x="20181" y="10110"/>
                    <a:pt x="21349" y="9443"/>
                  </a:cubicBezTo>
                  <a:cubicBezTo>
                    <a:pt x="22516" y="8775"/>
                    <a:pt x="22383" y="8442"/>
                    <a:pt x="23717" y="8242"/>
                  </a:cubicBezTo>
                  <a:close/>
                  <a:moveTo>
                    <a:pt x="2035" y="9876"/>
                  </a:moveTo>
                  <a:cubicBezTo>
                    <a:pt x="3403" y="9976"/>
                    <a:pt x="3269" y="10610"/>
                    <a:pt x="4570" y="11077"/>
                  </a:cubicBezTo>
                  <a:cubicBezTo>
                    <a:pt x="5838" y="11544"/>
                    <a:pt x="5938" y="11344"/>
                    <a:pt x="7239" y="11811"/>
                  </a:cubicBezTo>
                  <a:cubicBezTo>
                    <a:pt x="8506" y="12278"/>
                    <a:pt x="8673" y="12011"/>
                    <a:pt x="9874" y="12712"/>
                  </a:cubicBezTo>
                  <a:cubicBezTo>
                    <a:pt x="9741" y="13212"/>
                    <a:pt x="9741" y="13746"/>
                    <a:pt x="9874" y="14279"/>
                  </a:cubicBezTo>
                  <a:cubicBezTo>
                    <a:pt x="8773" y="15113"/>
                    <a:pt x="8673" y="14947"/>
                    <a:pt x="7472" y="15580"/>
                  </a:cubicBezTo>
                  <a:cubicBezTo>
                    <a:pt x="6238" y="16181"/>
                    <a:pt x="6171" y="16014"/>
                    <a:pt x="4937" y="16648"/>
                  </a:cubicBezTo>
                  <a:cubicBezTo>
                    <a:pt x="3670" y="17282"/>
                    <a:pt x="3903" y="17682"/>
                    <a:pt x="2569" y="18115"/>
                  </a:cubicBezTo>
                  <a:cubicBezTo>
                    <a:pt x="2369" y="17715"/>
                    <a:pt x="2202" y="17315"/>
                    <a:pt x="2035" y="16881"/>
                  </a:cubicBezTo>
                  <a:cubicBezTo>
                    <a:pt x="1802" y="16147"/>
                    <a:pt x="1668" y="15380"/>
                    <a:pt x="1635" y="14613"/>
                  </a:cubicBezTo>
                  <a:cubicBezTo>
                    <a:pt x="1568" y="13846"/>
                    <a:pt x="1568" y="13079"/>
                    <a:pt x="1635" y="12311"/>
                  </a:cubicBezTo>
                  <a:cubicBezTo>
                    <a:pt x="1701" y="11477"/>
                    <a:pt x="1835" y="10677"/>
                    <a:pt x="2035" y="9876"/>
                  </a:cubicBezTo>
                  <a:close/>
                  <a:moveTo>
                    <a:pt x="16612" y="14613"/>
                  </a:moveTo>
                  <a:cubicBezTo>
                    <a:pt x="17446" y="14947"/>
                    <a:pt x="18280" y="15313"/>
                    <a:pt x="19081" y="15747"/>
                  </a:cubicBezTo>
                  <a:cubicBezTo>
                    <a:pt x="20315" y="16314"/>
                    <a:pt x="20315" y="16314"/>
                    <a:pt x="21549" y="16915"/>
                  </a:cubicBezTo>
                  <a:cubicBezTo>
                    <a:pt x="22750" y="17482"/>
                    <a:pt x="22817" y="17315"/>
                    <a:pt x="23917" y="18149"/>
                  </a:cubicBezTo>
                  <a:cubicBezTo>
                    <a:pt x="23751" y="18616"/>
                    <a:pt x="23584" y="19083"/>
                    <a:pt x="23384" y="19516"/>
                  </a:cubicBezTo>
                  <a:lnTo>
                    <a:pt x="23384" y="19550"/>
                  </a:lnTo>
                  <a:cubicBezTo>
                    <a:pt x="22850" y="20217"/>
                    <a:pt x="22116" y="20651"/>
                    <a:pt x="21516" y="21218"/>
                  </a:cubicBezTo>
                  <a:cubicBezTo>
                    <a:pt x="21516" y="21218"/>
                    <a:pt x="21649" y="21384"/>
                    <a:pt x="21649" y="21418"/>
                  </a:cubicBezTo>
                  <a:cubicBezTo>
                    <a:pt x="21015" y="22085"/>
                    <a:pt x="20281" y="22652"/>
                    <a:pt x="19514" y="23152"/>
                  </a:cubicBezTo>
                  <a:cubicBezTo>
                    <a:pt x="18547" y="22218"/>
                    <a:pt x="19047" y="21818"/>
                    <a:pt x="18380" y="20617"/>
                  </a:cubicBezTo>
                  <a:cubicBezTo>
                    <a:pt x="17713" y="19450"/>
                    <a:pt x="17646" y="19483"/>
                    <a:pt x="16979" y="18282"/>
                  </a:cubicBezTo>
                  <a:cubicBezTo>
                    <a:pt x="16312" y="17115"/>
                    <a:pt x="16445" y="17048"/>
                    <a:pt x="15845" y="15814"/>
                  </a:cubicBezTo>
                  <a:cubicBezTo>
                    <a:pt x="15912" y="15747"/>
                    <a:pt x="15778" y="15780"/>
                    <a:pt x="15845" y="15714"/>
                  </a:cubicBezTo>
                  <a:cubicBezTo>
                    <a:pt x="15978" y="15547"/>
                    <a:pt x="16145" y="15380"/>
                    <a:pt x="16279" y="15180"/>
                  </a:cubicBezTo>
                  <a:cubicBezTo>
                    <a:pt x="16305" y="15180"/>
                    <a:pt x="16375" y="15223"/>
                    <a:pt x="16418" y="15223"/>
                  </a:cubicBezTo>
                  <a:cubicBezTo>
                    <a:pt x="16429" y="15223"/>
                    <a:pt x="16439" y="15220"/>
                    <a:pt x="16445" y="15213"/>
                  </a:cubicBezTo>
                  <a:cubicBezTo>
                    <a:pt x="16579" y="15013"/>
                    <a:pt x="16545" y="14846"/>
                    <a:pt x="16612" y="14613"/>
                  </a:cubicBezTo>
                  <a:close/>
                  <a:moveTo>
                    <a:pt x="10741" y="15747"/>
                  </a:moveTo>
                  <a:cubicBezTo>
                    <a:pt x="10941" y="15981"/>
                    <a:pt x="11075" y="15981"/>
                    <a:pt x="11342" y="16147"/>
                  </a:cubicBezTo>
                  <a:cubicBezTo>
                    <a:pt x="11142" y="17482"/>
                    <a:pt x="11008" y="17482"/>
                    <a:pt x="10675" y="18783"/>
                  </a:cubicBezTo>
                  <a:cubicBezTo>
                    <a:pt x="10341" y="20117"/>
                    <a:pt x="10007" y="20050"/>
                    <a:pt x="9841" y="21418"/>
                  </a:cubicBezTo>
                  <a:cubicBezTo>
                    <a:pt x="9674" y="22785"/>
                    <a:pt x="10107" y="22986"/>
                    <a:pt x="9374" y="24120"/>
                  </a:cubicBezTo>
                  <a:cubicBezTo>
                    <a:pt x="8540" y="23753"/>
                    <a:pt x="7772" y="23319"/>
                    <a:pt x="7039" y="22785"/>
                  </a:cubicBezTo>
                  <a:cubicBezTo>
                    <a:pt x="6305" y="22318"/>
                    <a:pt x="5471" y="21952"/>
                    <a:pt x="4870" y="21351"/>
                  </a:cubicBezTo>
                  <a:cubicBezTo>
                    <a:pt x="4237" y="20684"/>
                    <a:pt x="3670" y="19983"/>
                    <a:pt x="3169" y="19183"/>
                  </a:cubicBezTo>
                  <a:cubicBezTo>
                    <a:pt x="4137" y="18216"/>
                    <a:pt x="4570" y="18783"/>
                    <a:pt x="5771" y="18149"/>
                  </a:cubicBezTo>
                  <a:cubicBezTo>
                    <a:pt x="7005" y="17515"/>
                    <a:pt x="6972" y="17448"/>
                    <a:pt x="8206" y="16815"/>
                  </a:cubicBezTo>
                  <a:cubicBezTo>
                    <a:pt x="9007" y="16414"/>
                    <a:pt x="9874" y="16047"/>
                    <a:pt x="10741" y="15747"/>
                  </a:cubicBezTo>
                  <a:close/>
                  <a:moveTo>
                    <a:pt x="14411" y="16648"/>
                  </a:moveTo>
                  <a:cubicBezTo>
                    <a:pt x="15278" y="17682"/>
                    <a:pt x="14911" y="17949"/>
                    <a:pt x="15578" y="19116"/>
                  </a:cubicBezTo>
                  <a:cubicBezTo>
                    <a:pt x="16212" y="20317"/>
                    <a:pt x="16445" y="20184"/>
                    <a:pt x="17112" y="21384"/>
                  </a:cubicBezTo>
                  <a:cubicBezTo>
                    <a:pt x="17780" y="22552"/>
                    <a:pt x="18180" y="22419"/>
                    <a:pt x="18447" y="23753"/>
                  </a:cubicBezTo>
                  <a:cubicBezTo>
                    <a:pt x="17713" y="24086"/>
                    <a:pt x="16912" y="24320"/>
                    <a:pt x="16078" y="24487"/>
                  </a:cubicBezTo>
                  <a:cubicBezTo>
                    <a:pt x="15278" y="24653"/>
                    <a:pt x="14477" y="24754"/>
                    <a:pt x="13643" y="24754"/>
                  </a:cubicBezTo>
                  <a:cubicBezTo>
                    <a:pt x="13538" y="24758"/>
                    <a:pt x="13432" y="24760"/>
                    <a:pt x="13326" y="24760"/>
                  </a:cubicBezTo>
                  <a:cubicBezTo>
                    <a:pt x="12624" y="24760"/>
                    <a:pt x="11904" y="24669"/>
                    <a:pt x="11208" y="24553"/>
                  </a:cubicBezTo>
                  <a:cubicBezTo>
                    <a:pt x="11010" y="24487"/>
                    <a:pt x="10682" y="24519"/>
                    <a:pt x="10481" y="24455"/>
                  </a:cubicBezTo>
                  <a:lnTo>
                    <a:pt x="10481" y="24455"/>
                  </a:lnTo>
                  <a:cubicBezTo>
                    <a:pt x="10747" y="23153"/>
                    <a:pt x="11111" y="23209"/>
                    <a:pt x="11442" y="21952"/>
                  </a:cubicBezTo>
                  <a:cubicBezTo>
                    <a:pt x="11775" y="20651"/>
                    <a:pt x="11542" y="20584"/>
                    <a:pt x="11875" y="19283"/>
                  </a:cubicBezTo>
                  <a:cubicBezTo>
                    <a:pt x="12209" y="17982"/>
                    <a:pt x="12142" y="17982"/>
                    <a:pt x="12476" y="16681"/>
                  </a:cubicBezTo>
                  <a:cubicBezTo>
                    <a:pt x="12476" y="16681"/>
                    <a:pt x="12643" y="16815"/>
                    <a:pt x="12643" y="16815"/>
                  </a:cubicBezTo>
                  <a:cubicBezTo>
                    <a:pt x="12829" y="16846"/>
                    <a:pt x="13014" y="16861"/>
                    <a:pt x="13199" y="16861"/>
                  </a:cubicBezTo>
                  <a:cubicBezTo>
                    <a:pt x="13612" y="16861"/>
                    <a:pt x="14019" y="16786"/>
                    <a:pt x="14411" y="16648"/>
                  </a:cubicBezTo>
                  <a:close/>
                  <a:moveTo>
                    <a:pt x="12546" y="0"/>
                  </a:moveTo>
                  <a:cubicBezTo>
                    <a:pt x="12500" y="0"/>
                    <a:pt x="12455" y="1"/>
                    <a:pt x="12409" y="2"/>
                  </a:cubicBezTo>
                  <a:cubicBezTo>
                    <a:pt x="11442" y="69"/>
                    <a:pt x="10541" y="469"/>
                    <a:pt x="9607" y="736"/>
                  </a:cubicBezTo>
                  <a:cubicBezTo>
                    <a:pt x="8706" y="1037"/>
                    <a:pt x="7839" y="1403"/>
                    <a:pt x="7005" y="1904"/>
                  </a:cubicBezTo>
                  <a:cubicBezTo>
                    <a:pt x="6171" y="2337"/>
                    <a:pt x="5237" y="2671"/>
                    <a:pt x="4503" y="3338"/>
                  </a:cubicBezTo>
                  <a:cubicBezTo>
                    <a:pt x="3903" y="3939"/>
                    <a:pt x="3369" y="4606"/>
                    <a:pt x="2869" y="5306"/>
                  </a:cubicBezTo>
                  <a:cubicBezTo>
                    <a:pt x="2302" y="5973"/>
                    <a:pt x="1802" y="6674"/>
                    <a:pt x="1368" y="7408"/>
                  </a:cubicBezTo>
                  <a:cubicBezTo>
                    <a:pt x="968" y="8175"/>
                    <a:pt x="868" y="9076"/>
                    <a:pt x="634" y="9876"/>
                  </a:cubicBezTo>
                  <a:cubicBezTo>
                    <a:pt x="401" y="10677"/>
                    <a:pt x="234" y="11511"/>
                    <a:pt x="167" y="12378"/>
                  </a:cubicBezTo>
                  <a:cubicBezTo>
                    <a:pt x="34" y="13212"/>
                    <a:pt x="0" y="14079"/>
                    <a:pt x="67" y="14913"/>
                  </a:cubicBezTo>
                  <a:cubicBezTo>
                    <a:pt x="167" y="15780"/>
                    <a:pt x="367" y="16614"/>
                    <a:pt x="667" y="17415"/>
                  </a:cubicBezTo>
                  <a:cubicBezTo>
                    <a:pt x="1001" y="18282"/>
                    <a:pt x="1401" y="19150"/>
                    <a:pt x="1902" y="19917"/>
                  </a:cubicBezTo>
                  <a:cubicBezTo>
                    <a:pt x="2402" y="20717"/>
                    <a:pt x="2969" y="21451"/>
                    <a:pt x="3636" y="22152"/>
                  </a:cubicBezTo>
                  <a:cubicBezTo>
                    <a:pt x="4270" y="22852"/>
                    <a:pt x="4937" y="23486"/>
                    <a:pt x="5704" y="24053"/>
                  </a:cubicBezTo>
                  <a:cubicBezTo>
                    <a:pt x="6472" y="24587"/>
                    <a:pt x="7472" y="24720"/>
                    <a:pt x="8306" y="25087"/>
                  </a:cubicBezTo>
                  <a:cubicBezTo>
                    <a:pt x="9173" y="25454"/>
                    <a:pt x="10074" y="25688"/>
                    <a:pt x="10975" y="25854"/>
                  </a:cubicBezTo>
                  <a:cubicBezTo>
                    <a:pt x="11785" y="26022"/>
                    <a:pt x="12619" y="26096"/>
                    <a:pt x="13437" y="26096"/>
                  </a:cubicBezTo>
                  <a:cubicBezTo>
                    <a:pt x="13595" y="26096"/>
                    <a:pt x="13753" y="26093"/>
                    <a:pt x="13910" y="26088"/>
                  </a:cubicBezTo>
                  <a:cubicBezTo>
                    <a:pt x="14035" y="26092"/>
                    <a:pt x="14160" y="26094"/>
                    <a:pt x="14285" y="26094"/>
                  </a:cubicBezTo>
                  <a:cubicBezTo>
                    <a:pt x="15161" y="26094"/>
                    <a:pt x="16033" y="25992"/>
                    <a:pt x="16879" y="25788"/>
                  </a:cubicBezTo>
                  <a:cubicBezTo>
                    <a:pt x="17846" y="25521"/>
                    <a:pt x="18780" y="25120"/>
                    <a:pt x="19648" y="24620"/>
                  </a:cubicBezTo>
                  <a:cubicBezTo>
                    <a:pt x="20715" y="23986"/>
                    <a:pt x="21682" y="23152"/>
                    <a:pt x="22483" y="22185"/>
                  </a:cubicBezTo>
                  <a:cubicBezTo>
                    <a:pt x="23183" y="21618"/>
                    <a:pt x="23817" y="20951"/>
                    <a:pt x="24418" y="20284"/>
                  </a:cubicBezTo>
                  <a:cubicBezTo>
                    <a:pt x="24418" y="20277"/>
                    <a:pt x="24424" y="20274"/>
                    <a:pt x="24433" y="20274"/>
                  </a:cubicBezTo>
                  <a:cubicBezTo>
                    <a:pt x="24459" y="20274"/>
                    <a:pt x="24510" y="20293"/>
                    <a:pt x="24536" y="20293"/>
                  </a:cubicBezTo>
                  <a:cubicBezTo>
                    <a:pt x="24545" y="20293"/>
                    <a:pt x="24551" y="20291"/>
                    <a:pt x="24551" y="20284"/>
                  </a:cubicBezTo>
                  <a:cubicBezTo>
                    <a:pt x="25152" y="19250"/>
                    <a:pt x="25619" y="18182"/>
                    <a:pt x="25919" y="17048"/>
                  </a:cubicBezTo>
                  <a:cubicBezTo>
                    <a:pt x="26219" y="16147"/>
                    <a:pt x="26386" y="15213"/>
                    <a:pt x="26419" y="14279"/>
                  </a:cubicBezTo>
                  <a:cubicBezTo>
                    <a:pt x="26419" y="13345"/>
                    <a:pt x="26319" y="12411"/>
                    <a:pt x="26119" y="11544"/>
                  </a:cubicBezTo>
                  <a:cubicBezTo>
                    <a:pt x="25985" y="10610"/>
                    <a:pt x="25985" y="9676"/>
                    <a:pt x="25652" y="8809"/>
                  </a:cubicBezTo>
                  <a:cubicBezTo>
                    <a:pt x="25318" y="7942"/>
                    <a:pt x="24885" y="7074"/>
                    <a:pt x="24384" y="6307"/>
                  </a:cubicBezTo>
                  <a:cubicBezTo>
                    <a:pt x="23884" y="5506"/>
                    <a:pt x="23050" y="5006"/>
                    <a:pt x="22416" y="4339"/>
                  </a:cubicBezTo>
                  <a:cubicBezTo>
                    <a:pt x="21749" y="3672"/>
                    <a:pt x="21315" y="2771"/>
                    <a:pt x="20548" y="2271"/>
                  </a:cubicBezTo>
                  <a:cubicBezTo>
                    <a:pt x="19781" y="1704"/>
                    <a:pt x="18947" y="1237"/>
                    <a:pt x="18080" y="870"/>
                  </a:cubicBezTo>
                  <a:cubicBezTo>
                    <a:pt x="17213" y="536"/>
                    <a:pt x="16212" y="603"/>
                    <a:pt x="15278" y="469"/>
                  </a:cubicBezTo>
                  <a:cubicBezTo>
                    <a:pt x="14388" y="311"/>
                    <a:pt x="13467" y="0"/>
                    <a:pt x="12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58"/>
            <p:cNvSpPr/>
            <p:nvPr/>
          </p:nvSpPr>
          <p:spPr>
            <a:xfrm>
              <a:off x="4825275" y="1910150"/>
              <a:ext cx="204350" cy="216000"/>
            </a:xfrm>
            <a:custGeom>
              <a:avLst/>
              <a:gdLst/>
              <a:ahLst/>
              <a:cxnLst/>
              <a:rect l="l" t="t" r="r" b="b"/>
              <a:pathLst>
                <a:path w="8174" h="8640" extrusionOk="0">
                  <a:moveTo>
                    <a:pt x="2569" y="0"/>
                  </a:moveTo>
                  <a:cubicBezTo>
                    <a:pt x="1769" y="1101"/>
                    <a:pt x="1902" y="1168"/>
                    <a:pt x="1469" y="2435"/>
                  </a:cubicBezTo>
                  <a:cubicBezTo>
                    <a:pt x="1035" y="3703"/>
                    <a:pt x="1102" y="3736"/>
                    <a:pt x="635" y="5004"/>
                  </a:cubicBezTo>
                  <a:cubicBezTo>
                    <a:pt x="301" y="5838"/>
                    <a:pt x="101" y="6705"/>
                    <a:pt x="1" y="7606"/>
                  </a:cubicBezTo>
                  <a:cubicBezTo>
                    <a:pt x="468" y="7839"/>
                    <a:pt x="868" y="8206"/>
                    <a:pt x="1202" y="8640"/>
                  </a:cubicBezTo>
                  <a:cubicBezTo>
                    <a:pt x="2469" y="8173"/>
                    <a:pt x="2302" y="7839"/>
                    <a:pt x="3403" y="7072"/>
                  </a:cubicBezTo>
                  <a:cubicBezTo>
                    <a:pt x="4504" y="6305"/>
                    <a:pt x="4671" y="6538"/>
                    <a:pt x="5838" y="5838"/>
                  </a:cubicBezTo>
                  <a:cubicBezTo>
                    <a:pt x="7006" y="5171"/>
                    <a:pt x="7239" y="5471"/>
                    <a:pt x="8173" y="4503"/>
                  </a:cubicBezTo>
                  <a:cubicBezTo>
                    <a:pt x="7706" y="3803"/>
                    <a:pt x="7006" y="3336"/>
                    <a:pt x="6405" y="2769"/>
                  </a:cubicBezTo>
                  <a:cubicBezTo>
                    <a:pt x="5872" y="2135"/>
                    <a:pt x="5305" y="1568"/>
                    <a:pt x="4637" y="1101"/>
                  </a:cubicBezTo>
                  <a:cubicBezTo>
                    <a:pt x="4004" y="634"/>
                    <a:pt x="3303" y="267"/>
                    <a:pt x="2569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58"/>
            <p:cNvSpPr/>
            <p:nvPr/>
          </p:nvSpPr>
          <p:spPr>
            <a:xfrm>
              <a:off x="4534250" y="2243725"/>
              <a:ext cx="204325" cy="209325"/>
            </a:xfrm>
            <a:custGeom>
              <a:avLst/>
              <a:gdLst/>
              <a:ahLst/>
              <a:cxnLst/>
              <a:rect l="l" t="t" r="r" b="b"/>
              <a:pathLst>
                <a:path w="8173" h="8373" extrusionOk="0">
                  <a:moveTo>
                    <a:pt x="7572" y="0"/>
                  </a:moveTo>
                  <a:cubicBezTo>
                    <a:pt x="6705" y="300"/>
                    <a:pt x="5838" y="667"/>
                    <a:pt x="5037" y="1068"/>
                  </a:cubicBezTo>
                  <a:cubicBezTo>
                    <a:pt x="3803" y="1701"/>
                    <a:pt x="3836" y="1768"/>
                    <a:pt x="2602" y="2402"/>
                  </a:cubicBezTo>
                  <a:cubicBezTo>
                    <a:pt x="1401" y="3036"/>
                    <a:pt x="968" y="2469"/>
                    <a:pt x="0" y="3436"/>
                  </a:cubicBezTo>
                  <a:cubicBezTo>
                    <a:pt x="501" y="4236"/>
                    <a:pt x="1068" y="4937"/>
                    <a:pt x="1701" y="5604"/>
                  </a:cubicBezTo>
                  <a:cubicBezTo>
                    <a:pt x="2302" y="6205"/>
                    <a:pt x="3136" y="6571"/>
                    <a:pt x="3870" y="7038"/>
                  </a:cubicBezTo>
                  <a:cubicBezTo>
                    <a:pt x="4603" y="7572"/>
                    <a:pt x="5371" y="8006"/>
                    <a:pt x="6205" y="8373"/>
                  </a:cubicBezTo>
                  <a:cubicBezTo>
                    <a:pt x="6938" y="7239"/>
                    <a:pt x="6505" y="7038"/>
                    <a:pt x="6672" y="5671"/>
                  </a:cubicBezTo>
                  <a:cubicBezTo>
                    <a:pt x="6838" y="4303"/>
                    <a:pt x="7172" y="4370"/>
                    <a:pt x="7506" y="3036"/>
                  </a:cubicBezTo>
                  <a:cubicBezTo>
                    <a:pt x="7839" y="1735"/>
                    <a:pt x="7973" y="1735"/>
                    <a:pt x="8173" y="400"/>
                  </a:cubicBezTo>
                  <a:cubicBezTo>
                    <a:pt x="7906" y="234"/>
                    <a:pt x="7772" y="234"/>
                    <a:pt x="7572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58"/>
            <p:cNvSpPr/>
            <p:nvPr/>
          </p:nvSpPr>
          <p:spPr>
            <a:xfrm>
              <a:off x="4661000" y="1890950"/>
              <a:ext cx="196000" cy="204350"/>
            </a:xfrm>
            <a:custGeom>
              <a:avLst/>
              <a:gdLst/>
              <a:ahLst/>
              <a:cxnLst/>
              <a:rect l="l" t="t" r="r" b="b"/>
              <a:pathLst>
                <a:path w="7840" h="8174" extrusionOk="0">
                  <a:moveTo>
                    <a:pt x="4504" y="1"/>
                  </a:moveTo>
                  <a:cubicBezTo>
                    <a:pt x="3736" y="1"/>
                    <a:pt x="2936" y="34"/>
                    <a:pt x="2202" y="168"/>
                  </a:cubicBezTo>
                  <a:cubicBezTo>
                    <a:pt x="1435" y="401"/>
                    <a:pt x="701" y="668"/>
                    <a:pt x="0" y="1002"/>
                  </a:cubicBezTo>
                  <a:cubicBezTo>
                    <a:pt x="301" y="2369"/>
                    <a:pt x="868" y="2103"/>
                    <a:pt x="1535" y="3303"/>
                  </a:cubicBezTo>
                  <a:cubicBezTo>
                    <a:pt x="2202" y="4504"/>
                    <a:pt x="2035" y="4604"/>
                    <a:pt x="2702" y="5805"/>
                  </a:cubicBezTo>
                  <a:cubicBezTo>
                    <a:pt x="3103" y="6639"/>
                    <a:pt x="3570" y="7406"/>
                    <a:pt x="4103" y="8174"/>
                  </a:cubicBezTo>
                  <a:cubicBezTo>
                    <a:pt x="4310" y="8132"/>
                    <a:pt x="4528" y="8104"/>
                    <a:pt x="4752" y="8104"/>
                  </a:cubicBezTo>
                  <a:cubicBezTo>
                    <a:pt x="4891" y="8104"/>
                    <a:pt x="5031" y="8115"/>
                    <a:pt x="5171" y="8140"/>
                  </a:cubicBezTo>
                  <a:cubicBezTo>
                    <a:pt x="5771" y="6873"/>
                    <a:pt x="5571" y="6806"/>
                    <a:pt x="6005" y="5505"/>
                  </a:cubicBezTo>
                  <a:cubicBezTo>
                    <a:pt x="6438" y="4204"/>
                    <a:pt x="6238" y="4104"/>
                    <a:pt x="6672" y="2803"/>
                  </a:cubicBezTo>
                  <a:cubicBezTo>
                    <a:pt x="7139" y="1535"/>
                    <a:pt x="7539" y="1669"/>
                    <a:pt x="7839" y="301"/>
                  </a:cubicBezTo>
                  <a:cubicBezTo>
                    <a:pt x="7539" y="234"/>
                    <a:pt x="7106" y="268"/>
                    <a:pt x="6805" y="201"/>
                  </a:cubicBezTo>
                  <a:cubicBezTo>
                    <a:pt x="6038" y="34"/>
                    <a:pt x="5271" y="1"/>
                    <a:pt x="4504" y="1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58"/>
            <p:cNvSpPr/>
            <p:nvPr/>
          </p:nvSpPr>
          <p:spPr>
            <a:xfrm>
              <a:off x="4520075" y="1936000"/>
              <a:ext cx="208500" cy="196000"/>
            </a:xfrm>
            <a:custGeom>
              <a:avLst/>
              <a:gdLst/>
              <a:ahLst/>
              <a:cxnLst/>
              <a:rect l="l" t="t" r="r" b="b"/>
              <a:pathLst>
                <a:path w="8340" h="7840" extrusionOk="0">
                  <a:moveTo>
                    <a:pt x="4303" y="0"/>
                  </a:moveTo>
                  <a:cubicBezTo>
                    <a:pt x="3769" y="267"/>
                    <a:pt x="3269" y="567"/>
                    <a:pt x="2835" y="934"/>
                  </a:cubicBezTo>
                  <a:cubicBezTo>
                    <a:pt x="2168" y="1535"/>
                    <a:pt x="1801" y="2369"/>
                    <a:pt x="1301" y="3069"/>
                  </a:cubicBezTo>
                  <a:cubicBezTo>
                    <a:pt x="801" y="3703"/>
                    <a:pt x="367" y="4437"/>
                    <a:pt x="0" y="5171"/>
                  </a:cubicBezTo>
                  <a:cubicBezTo>
                    <a:pt x="1068" y="6005"/>
                    <a:pt x="1201" y="5771"/>
                    <a:pt x="2502" y="6238"/>
                  </a:cubicBezTo>
                  <a:cubicBezTo>
                    <a:pt x="3769" y="6705"/>
                    <a:pt x="3769" y="6672"/>
                    <a:pt x="5070" y="7139"/>
                  </a:cubicBezTo>
                  <a:cubicBezTo>
                    <a:pt x="5938" y="7472"/>
                    <a:pt x="6805" y="7706"/>
                    <a:pt x="7706" y="7839"/>
                  </a:cubicBezTo>
                  <a:cubicBezTo>
                    <a:pt x="7872" y="7572"/>
                    <a:pt x="8073" y="7339"/>
                    <a:pt x="8339" y="7139"/>
                  </a:cubicBezTo>
                  <a:cubicBezTo>
                    <a:pt x="7672" y="5938"/>
                    <a:pt x="7872" y="5838"/>
                    <a:pt x="7205" y="4637"/>
                  </a:cubicBezTo>
                  <a:cubicBezTo>
                    <a:pt x="6538" y="3436"/>
                    <a:pt x="6505" y="3469"/>
                    <a:pt x="5804" y="2269"/>
                  </a:cubicBezTo>
                  <a:cubicBezTo>
                    <a:pt x="5137" y="1068"/>
                    <a:pt x="5204" y="1034"/>
                    <a:pt x="4303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58"/>
            <p:cNvSpPr/>
            <p:nvPr/>
          </p:nvSpPr>
          <p:spPr>
            <a:xfrm>
              <a:off x="4494225" y="2096950"/>
              <a:ext cx="207650" cy="206000"/>
            </a:xfrm>
            <a:custGeom>
              <a:avLst/>
              <a:gdLst/>
              <a:ahLst/>
              <a:cxnLst/>
              <a:rect l="l" t="t" r="r" b="b"/>
              <a:pathLst>
                <a:path w="8306" h="8240" extrusionOk="0">
                  <a:moveTo>
                    <a:pt x="467" y="0"/>
                  </a:moveTo>
                  <a:cubicBezTo>
                    <a:pt x="267" y="801"/>
                    <a:pt x="133" y="1601"/>
                    <a:pt x="67" y="2435"/>
                  </a:cubicBezTo>
                  <a:cubicBezTo>
                    <a:pt x="0" y="3203"/>
                    <a:pt x="0" y="3970"/>
                    <a:pt x="67" y="4737"/>
                  </a:cubicBezTo>
                  <a:cubicBezTo>
                    <a:pt x="100" y="5504"/>
                    <a:pt x="234" y="6271"/>
                    <a:pt x="467" y="7005"/>
                  </a:cubicBezTo>
                  <a:cubicBezTo>
                    <a:pt x="634" y="7439"/>
                    <a:pt x="801" y="7839"/>
                    <a:pt x="1001" y="8239"/>
                  </a:cubicBezTo>
                  <a:cubicBezTo>
                    <a:pt x="2335" y="7806"/>
                    <a:pt x="2102" y="7406"/>
                    <a:pt x="3369" y="6772"/>
                  </a:cubicBezTo>
                  <a:cubicBezTo>
                    <a:pt x="4603" y="6138"/>
                    <a:pt x="4670" y="6305"/>
                    <a:pt x="5904" y="5704"/>
                  </a:cubicBezTo>
                  <a:cubicBezTo>
                    <a:pt x="7105" y="5071"/>
                    <a:pt x="7205" y="5237"/>
                    <a:pt x="8306" y="4403"/>
                  </a:cubicBezTo>
                  <a:cubicBezTo>
                    <a:pt x="8173" y="3870"/>
                    <a:pt x="8173" y="3336"/>
                    <a:pt x="8306" y="2836"/>
                  </a:cubicBezTo>
                  <a:cubicBezTo>
                    <a:pt x="7105" y="2135"/>
                    <a:pt x="6938" y="2402"/>
                    <a:pt x="5671" y="1935"/>
                  </a:cubicBezTo>
                  <a:cubicBezTo>
                    <a:pt x="4370" y="1468"/>
                    <a:pt x="4270" y="1668"/>
                    <a:pt x="3002" y="1201"/>
                  </a:cubicBezTo>
                  <a:cubicBezTo>
                    <a:pt x="1701" y="734"/>
                    <a:pt x="1835" y="100"/>
                    <a:pt x="467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58"/>
            <p:cNvSpPr/>
            <p:nvPr/>
          </p:nvSpPr>
          <p:spPr>
            <a:xfrm>
              <a:off x="4716875" y="2266225"/>
              <a:ext cx="199325" cy="202050"/>
            </a:xfrm>
            <a:custGeom>
              <a:avLst/>
              <a:gdLst/>
              <a:ahLst/>
              <a:cxnLst/>
              <a:rect l="l" t="t" r="r" b="b"/>
              <a:pathLst>
                <a:path w="7973" h="8082" extrusionOk="0">
                  <a:moveTo>
                    <a:pt x="2002" y="1"/>
                  </a:moveTo>
                  <a:cubicBezTo>
                    <a:pt x="1668" y="1302"/>
                    <a:pt x="1735" y="1335"/>
                    <a:pt x="1401" y="2636"/>
                  </a:cubicBezTo>
                  <a:cubicBezTo>
                    <a:pt x="1068" y="3937"/>
                    <a:pt x="1301" y="4004"/>
                    <a:pt x="968" y="5271"/>
                  </a:cubicBezTo>
                  <a:cubicBezTo>
                    <a:pt x="634" y="6572"/>
                    <a:pt x="267" y="6505"/>
                    <a:pt x="0" y="7806"/>
                  </a:cubicBezTo>
                  <a:cubicBezTo>
                    <a:pt x="201" y="7873"/>
                    <a:pt x="534" y="7840"/>
                    <a:pt x="734" y="7873"/>
                  </a:cubicBezTo>
                  <a:cubicBezTo>
                    <a:pt x="1401" y="8012"/>
                    <a:pt x="2092" y="8082"/>
                    <a:pt x="2767" y="8082"/>
                  </a:cubicBezTo>
                  <a:cubicBezTo>
                    <a:pt x="2902" y="8082"/>
                    <a:pt x="3036" y="8079"/>
                    <a:pt x="3169" y="8073"/>
                  </a:cubicBezTo>
                  <a:cubicBezTo>
                    <a:pt x="4003" y="8073"/>
                    <a:pt x="4804" y="8006"/>
                    <a:pt x="5604" y="7806"/>
                  </a:cubicBezTo>
                  <a:cubicBezTo>
                    <a:pt x="6438" y="7673"/>
                    <a:pt x="7239" y="7406"/>
                    <a:pt x="7973" y="7072"/>
                  </a:cubicBezTo>
                  <a:cubicBezTo>
                    <a:pt x="7706" y="5738"/>
                    <a:pt x="7306" y="5872"/>
                    <a:pt x="6638" y="4704"/>
                  </a:cubicBezTo>
                  <a:cubicBezTo>
                    <a:pt x="5971" y="3503"/>
                    <a:pt x="5738" y="3637"/>
                    <a:pt x="5104" y="2436"/>
                  </a:cubicBezTo>
                  <a:cubicBezTo>
                    <a:pt x="4437" y="1268"/>
                    <a:pt x="4804" y="1001"/>
                    <a:pt x="3937" y="1"/>
                  </a:cubicBezTo>
                  <a:cubicBezTo>
                    <a:pt x="3541" y="140"/>
                    <a:pt x="3130" y="199"/>
                    <a:pt x="2713" y="199"/>
                  </a:cubicBezTo>
                  <a:cubicBezTo>
                    <a:pt x="2532" y="199"/>
                    <a:pt x="2350" y="188"/>
                    <a:pt x="2169" y="168"/>
                  </a:cubicBezTo>
                  <a:cubicBezTo>
                    <a:pt x="2169" y="168"/>
                    <a:pt x="2002" y="1"/>
                    <a:pt x="2002" y="1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58"/>
            <p:cNvSpPr/>
            <p:nvPr/>
          </p:nvSpPr>
          <p:spPr>
            <a:xfrm>
              <a:off x="4849475" y="2214525"/>
              <a:ext cx="203500" cy="214350"/>
            </a:xfrm>
            <a:custGeom>
              <a:avLst/>
              <a:gdLst/>
              <a:ahLst/>
              <a:cxnLst/>
              <a:rect l="l" t="t" r="r" b="b"/>
              <a:pathLst>
                <a:path w="8140" h="8574" extrusionOk="0">
                  <a:moveTo>
                    <a:pt x="834" y="1"/>
                  </a:moveTo>
                  <a:cubicBezTo>
                    <a:pt x="767" y="234"/>
                    <a:pt x="801" y="401"/>
                    <a:pt x="667" y="634"/>
                  </a:cubicBezTo>
                  <a:cubicBezTo>
                    <a:pt x="641" y="634"/>
                    <a:pt x="571" y="592"/>
                    <a:pt x="528" y="592"/>
                  </a:cubicBezTo>
                  <a:cubicBezTo>
                    <a:pt x="517" y="592"/>
                    <a:pt x="507" y="594"/>
                    <a:pt x="501" y="601"/>
                  </a:cubicBezTo>
                  <a:cubicBezTo>
                    <a:pt x="367" y="768"/>
                    <a:pt x="200" y="968"/>
                    <a:pt x="67" y="1135"/>
                  </a:cubicBezTo>
                  <a:cubicBezTo>
                    <a:pt x="0" y="1201"/>
                    <a:pt x="134" y="1168"/>
                    <a:pt x="67" y="1235"/>
                  </a:cubicBezTo>
                  <a:cubicBezTo>
                    <a:pt x="667" y="2436"/>
                    <a:pt x="534" y="2502"/>
                    <a:pt x="1201" y="3703"/>
                  </a:cubicBezTo>
                  <a:cubicBezTo>
                    <a:pt x="1868" y="4871"/>
                    <a:pt x="1935" y="4837"/>
                    <a:pt x="2602" y="6038"/>
                  </a:cubicBezTo>
                  <a:cubicBezTo>
                    <a:pt x="3269" y="7206"/>
                    <a:pt x="2769" y="7639"/>
                    <a:pt x="3736" y="8573"/>
                  </a:cubicBezTo>
                  <a:cubicBezTo>
                    <a:pt x="4503" y="8073"/>
                    <a:pt x="5237" y="7473"/>
                    <a:pt x="5871" y="6805"/>
                  </a:cubicBezTo>
                  <a:cubicBezTo>
                    <a:pt x="5871" y="6805"/>
                    <a:pt x="5738" y="6605"/>
                    <a:pt x="5738" y="6605"/>
                  </a:cubicBezTo>
                  <a:cubicBezTo>
                    <a:pt x="6338" y="6038"/>
                    <a:pt x="7072" y="5605"/>
                    <a:pt x="7606" y="4937"/>
                  </a:cubicBezTo>
                  <a:cubicBezTo>
                    <a:pt x="7806" y="4504"/>
                    <a:pt x="7973" y="4037"/>
                    <a:pt x="8139" y="3570"/>
                  </a:cubicBezTo>
                  <a:cubicBezTo>
                    <a:pt x="7039" y="2736"/>
                    <a:pt x="6972" y="2869"/>
                    <a:pt x="5771" y="2302"/>
                  </a:cubicBezTo>
                  <a:cubicBezTo>
                    <a:pt x="4537" y="1735"/>
                    <a:pt x="4537" y="1702"/>
                    <a:pt x="3303" y="1135"/>
                  </a:cubicBezTo>
                  <a:cubicBezTo>
                    <a:pt x="2502" y="701"/>
                    <a:pt x="1668" y="334"/>
                    <a:pt x="834" y="1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58"/>
            <p:cNvSpPr/>
            <p:nvPr/>
          </p:nvSpPr>
          <p:spPr>
            <a:xfrm>
              <a:off x="4875325" y="2055250"/>
              <a:ext cx="210175" cy="211850"/>
            </a:xfrm>
            <a:custGeom>
              <a:avLst/>
              <a:gdLst/>
              <a:ahLst/>
              <a:cxnLst/>
              <a:rect l="l" t="t" r="r" b="b"/>
              <a:pathLst>
                <a:path w="8407" h="8474" extrusionOk="0">
                  <a:moveTo>
                    <a:pt x="6905" y="0"/>
                  </a:moveTo>
                  <a:cubicBezTo>
                    <a:pt x="5571" y="201"/>
                    <a:pt x="5704" y="534"/>
                    <a:pt x="4537" y="1201"/>
                  </a:cubicBezTo>
                  <a:cubicBezTo>
                    <a:pt x="3369" y="1868"/>
                    <a:pt x="3369" y="1902"/>
                    <a:pt x="2202" y="2569"/>
                  </a:cubicBezTo>
                  <a:cubicBezTo>
                    <a:pt x="1435" y="3003"/>
                    <a:pt x="701" y="3536"/>
                    <a:pt x="0" y="4103"/>
                  </a:cubicBezTo>
                  <a:cubicBezTo>
                    <a:pt x="67" y="4337"/>
                    <a:pt x="100" y="4570"/>
                    <a:pt x="67" y="4804"/>
                  </a:cubicBezTo>
                  <a:cubicBezTo>
                    <a:pt x="1301" y="5504"/>
                    <a:pt x="1368" y="5338"/>
                    <a:pt x="2669" y="5938"/>
                  </a:cubicBezTo>
                  <a:cubicBezTo>
                    <a:pt x="3936" y="6505"/>
                    <a:pt x="3836" y="6772"/>
                    <a:pt x="5104" y="7339"/>
                  </a:cubicBezTo>
                  <a:cubicBezTo>
                    <a:pt x="6371" y="7939"/>
                    <a:pt x="6405" y="7873"/>
                    <a:pt x="7672" y="8473"/>
                  </a:cubicBezTo>
                  <a:lnTo>
                    <a:pt x="7572" y="8373"/>
                  </a:lnTo>
                  <a:cubicBezTo>
                    <a:pt x="7839" y="7539"/>
                    <a:pt x="8273" y="6805"/>
                    <a:pt x="8340" y="5971"/>
                  </a:cubicBezTo>
                  <a:cubicBezTo>
                    <a:pt x="8406" y="4904"/>
                    <a:pt x="8106" y="3870"/>
                    <a:pt x="7873" y="2869"/>
                  </a:cubicBezTo>
                  <a:cubicBezTo>
                    <a:pt x="7672" y="1868"/>
                    <a:pt x="7372" y="901"/>
                    <a:pt x="6905" y="0"/>
                  </a:cubicBezTo>
                  <a:close/>
                </a:path>
              </a:pathLst>
            </a:custGeom>
            <a:solidFill>
              <a:srgbClr val="D1C30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58"/>
            <p:cNvSpPr/>
            <p:nvPr/>
          </p:nvSpPr>
          <p:spPr>
            <a:xfrm>
              <a:off x="4197450" y="1824975"/>
              <a:ext cx="41425" cy="26925"/>
            </a:xfrm>
            <a:custGeom>
              <a:avLst/>
              <a:gdLst/>
              <a:ahLst/>
              <a:cxnLst/>
              <a:rect l="l" t="t" r="r" b="b"/>
              <a:pathLst>
                <a:path w="1657" h="1077" extrusionOk="0">
                  <a:moveTo>
                    <a:pt x="970" y="1"/>
                  </a:moveTo>
                  <a:cubicBezTo>
                    <a:pt x="631" y="1"/>
                    <a:pt x="279" y="166"/>
                    <a:pt x="96" y="472"/>
                  </a:cubicBezTo>
                  <a:cubicBezTo>
                    <a:pt x="1" y="758"/>
                    <a:pt x="208" y="1075"/>
                    <a:pt x="517" y="1075"/>
                  </a:cubicBezTo>
                  <a:cubicBezTo>
                    <a:pt x="532" y="1075"/>
                    <a:pt x="547" y="1074"/>
                    <a:pt x="563" y="1072"/>
                  </a:cubicBezTo>
                  <a:cubicBezTo>
                    <a:pt x="597" y="1075"/>
                    <a:pt x="630" y="1076"/>
                    <a:pt x="663" y="1076"/>
                  </a:cubicBezTo>
                  <a:cubicBezTo>
                    <a:pt x="1024" y="1076"/>
                    <a:pt x="1347" y="911"/>
                    <a:pt x="1530" y="605"/>
                  </a:cubicBezTo>
                  <a:cubicBezTo>
                    <a:pt x="1657" y="289"/>
                    <a:pt x="1423" y="2"/>
                    <a:pt x="1114" y="2"/>
                  </a:cubicBezTo>
                  <a:cubicBezTo>
                    <a:pt x="1097" y="2"/>
                    <a:pt x="1080" y="3"/>
                    <a:pt x="1063" y="5"/>
                  </a:cubicBezTo>
                  <a:cubicBezTo>
                    <a:pt x="1033" y="2"/>
                    <a:pt x="1002" y="1"/>
                    <a:pt x="970" y="1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58"/>
            <p:cNvSpPr/>
            <p:nvPr/>
          </p:nvSpPr>
          <p:spPr>
            <a:xfrm>
              <a:off x="4041400" y="1796725"/>
              <a:ext cx="57550" cy="40900"/>
            </a:xfrm>
            <a:custGeom>
              <a:avLst/>
              <a:gdLst/>
              <a:ahLst/>
              <a:cxnLst/>
              <a:rect l="l" t="t" r="r" b="b"/>
              <a:pathLst>
                <a:path w="2302" h="1636" extrusionOk="0">
                  <a:moveTo>
                    <a:pt x="1234" y="1"/>
                  </a:moveTo>
                  <a:cubicBezTo>
                    <a:pt x="167" y="1"/>
                    <a:pt x="0" y="1635"/>
                    <a:pt x="1068" y="1635"/>
                  </a:cubicBezTo>
                  <a:cubicBezTo>
                    <a:pt x="2135" y="1635"/>
                    <a:pt x="2302" y="1"/>
                    <a:pt x="1234" y="1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58"/>
            <p:cNvSpPr/>
            <p:nvPr/>
          </p:nvSpPr>
          <p:spPr>
            <a:xfrm>
              <a:off x="4204850" y="1883450"/>
              <a:ext cx="56725" cy="40900"/>
            </a:xfrm>
            <a:custGeom>
              <a:avLst/>
              <a:gdLst/>
              <a:ahLst/>
              <a:cxnLst/>
              <a:rect l="l" t="t" r="r" b="b"/>
              <a:pathLst>
                <a:path w="2269" h="1636" extrusionOk="0">
                  <a:moveTo>
                    <a:pt x="1201" y="1"/>
                  </a:moveTo>
                  <a:cubicBezTo>
                    <a:pt x="134" y="1"/>
                    <a:pt x="0" y="1635"/>
                    <a:pt x="1068" y="1635"/>
                  </a:cubicBezTo>
                  <a:cubicBezTo>
                    <a:pt x="2135" y="1635"/>
                    <a:pt x="2268" y="1"/>
                    <a:pt x="1201" y="1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58"/>
            <p:cNvSpPr/>
            <p:nvPr/>
          </p:nvSpPr>
          <p:spPr>
            <a:xfrm>
              <a:off x="4399975" y="1758375"/>
              <a:ext cx="56725" cy="41725"/>
            </a:xfrm>
            <a:custGeom>
              <a:avLst/>
              <a:gdLst/>
              <a:ahLst/>
              <a:cxnLst/>
              <a:rect l="l" t="t" r="r" b="b"/>
              <a:pathLst>
                <a:path w="2269" h="1669" extrusionOk="0">
                  <a:moveTo>
                    <a:pt x="1202" y="0"/>
                  </a:moveTo>
                  <a:cubicBezTo>
                    <a:pt x="134" y="0"/>
                    <a:pt x="1" y="1668"/>
                    <a:pt x="1068" y="1668"/>
                  </a:cubicBezTo>
                  <a:cubicBezTo>
                    <a:pt x="2136" y="1668"/>
                    <a:pt x="2269" y="0"/>
                    <a:pt x="1202" y="0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58"/>
            <p:cNvSpPr/>
            <p:nvPr/>
          </p:nvSpPr>
          <p:spPr>
            <a:xfrm>
              <a:off x="4287400" y="1700825"/>
              <a:ext cx="39225" cy="26700"/>
            </a:xfrm>
            <a:custGeom>
              <a:avLst/>
              <a:gdLst/>
              <a:ahLst/>
              <a:cxnLst/>
              <a:rect l="l" t="t" r="r" b="b"/>
              <a:pathLst>
                <a:path w="1569" h="1068" extrusionOk="0">
                  <a:moveTo>
                    <a:pt x="434" y="1"/>
                  </a:moveTo>
                  <a:cubicBezTo>
                    <a:pt x="101" y="1"/>
                    <a:pt x="0" y="301"/>
                    <a:pt x="134" y="568"/>
                  </a:cubicBezTo>
                  <a:cubicBezTo>
                    <a:pt x="367" y="901"/>
                    <a:pt x="734" y="1068"/>
                    <a:pt x="1101" y="1068"/>
                  </a:cubicBezTo>
                  <a:cubicBezTo>
                    <a:pt x="1435" y="1068"/>
                    <a:pt x="1568" y="801"/>
                    <a:pt x="1401" y="534"/>
                  </a:cubicBezTo>
                  <a:cubicBezTo>
                    <a:pt x="1201" y="201"/>
                    <a:pt x="834" y="1"/>
                    <a:pt x="4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58"/>
            <p:cNvSpPr/>
            <p:nvPr/>
          </p:nvSpPr>
          <p:spPr>
            <a:xfrm>
              <a:off x="3822900" y="1659975"/>
              <a:ext cx="36725" cy="34200"/>
            </a:xfrm>
            <a:custGeom>
              <a:avLst/>
              <a:gdLst/>
              <a:ahLst/>
              <a:cxnLst/>
              <a:rect l="l" t="t" r="r" b="b"/>
              <a:pathLst>
                <a:path w="1469" h="1368" extrusionOk="0">
                  <a:moveTo>
                    <a:pt x="468" y="0"/>
                  </a:moveTo>
                  <a:cubicBezTo>
                    <a:pt x="67" y="0"/>
                    <a:pt x="1" y="467"/>
                    <a:pt x="134" y="734"/>
                  </a:cubicBezTo>
                  <a:cubicBezTo>
                    <a:pt x="267" y="1101"/>
                    <a:pt x="634" y="1334"/>
                    <a:pt x="1035" y="1368"/>
                  </a:cubicBezTo>
                  <a:cubicBezTo>
                    <a:pt x="1402" y="1368"/>
                    <a:pt x="1468" y="901"/>
                    <a:pt x="1368" y="634"/>
                  </a:cubicBezTo>
                  <a:cubicBezTo>
                    <a:pt x="1201" y="234"/>
                    <a:pt x="868" y="0"/>
                    <a:pt x="46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58"/>
            <p:cNvSpPr/>
            <p:nvPr/>
          </p:nvSpPr>
          <p:spPr>
            <a:xfrm>
              <a:off x="3747850" y="1799225"/>
              <a:ext cx="40050" cy="26725"/>
            </a:xfrm>
            <a:custGeom>
              <a:avLst/>
              <a:gdLst/>
              <a:ahLst/>
              <a:cxnLst/>
              <a:rect l="l" t="t" r="r" b="b"/>
              <a:pathLst>
                <a:path w="1602" h="1069" extrusionOk="0">
                  <a:moveTo>
                    <a:pt x="701" y="1"/>
                  </a:moveTo>
                  <a:cubicBezTo>
                    <a:pt x="401" y="1"/>
                    <a:pt x="0" y="101"/>
                    <a:pt x="34" y="501"/>
                  </a:cubicBezTo>
                  <a:cubicBezTo>
                    <a:pt x="67" y="868"/>
                    <a:pt x="601" y="1068"/>
                    <a:pt x="868" y="1068"/>
                  </a:cubicBezTo>
                  <a:lnTo>
                    <a:pt x="901" y="1068"/>
                  </a:lnTo>
                  <a:cubicBezTo>
                    <a:pt x="1201" y="1068"/>
                    <a:pt x="1602" y="968"/>
                    <a:pt x="1568" y="568"/>
                  </a:cubicBezTo>
                  <a:cubicBezTo>
                    <a:pt x="1535" y="201"/>
                    <a:pt x="1034" y="1"/>
                    <a:pt x="7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58"/>
            <p:cNvSpPr/>
            <p:nvPr/>
          </p:nvSpPr>
          <p:spPr>
            <a:xfrm>
              <a:off x="3614425" y="1783375"/>
              <a:ext cx="33375" cy="32550"/>
            </a:xfrm>
            <a:custGeom>
              <a:avLst/>
              <a:gdLst/>
              <a:ahLst/>
              <a:cxnLst/>
              <a:rect l="l" t="t" r="r" b="b"/>
              <a:pathLst>
                <a:path w="1335" h="1302" extrusionOk="0">
                  <a:moveTo>
                    <a:pt x="267" y="1"/>
                  </a:moveTo>
                  <a:cubicBezTo>
                    <a:pt x="0" y="1"/>
                    <a:pt x="634" y="1302"/>
                    <a:pt x="1068" y="1302"/>
                  </a:cubicBezTo>
                  <a:cubicBezTo>
                    <a:pt x="1335" y="1302"/>
                    <a:pt x="701" y="1"/>
                    <a:pt x="2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58"/>
            <p:cNvSpPr/>
            <p:nvPr/>
          </p:nvSpPr>
          <p:spPr>
            <a:xfrm>
              <a:off x="3505175" y="1626500"/>
              <a:ext cx="43400" cy="21825"/>
            </a:xfrm>
            <a:custGeom>
              <a:avLst/>
              <a:gdLst/>
              <a:ahLst/>
              <a:cxnLst/>
              <a:rect l="l" t="t" r="r" b="b"/>
              <a:pathLst>
                <a:path w="1736" h="873" extrusionOk="0">
                  <a:moveTo>
                    <a:pt x="1067" y="1"/>
                  </a:moveTo>
                  <a:cubicBezTo>
                    <a:pt x="707" y="1"/>
                    <a:pt x="381" y="164"/>
                    <a:pt x="167" y="438"/>
                  </a:cubicBezTo>
                  <a:cubicBezTo>
                    <a:pt x="0" y="739"/>
                    <a:pt x="334" y="872"/>
                    <a:pt x="601" y="872"/>
                  </a:cubicBezTo>
                  <a:cubicBezTo>
                    <a:pt x="968" y="872"/>
                    <a:pt x="1335" y="705"/>
                    <a:pt x="1568" y="405"/>
                  </a:cubicBezTo>
                  <a:cubicBezTo>
                    <a:pt x="1735" y="105"/>
                    <a:pt x="1401" y="5"/>
                    <a:pt x="1168" y="5"/>
                  </a:cubicBezTo>
                  <a:cubicBezTo>
                    <a:pt x="1134" y="2"/>
                    <a:pt x="1101" y="1"/>
                    <a:pt x="10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58"/>
            <p:cNvSpPr/>
            <p:nvPr/>
          </p:nvSpPr>
          <p:spPr>
            <a:xfrm>
              <a:off x="3455417" y="1647450"/>
              <a:ext cx="37550" cy="15050"/>
            </a:xfrm>
            <a:custGeom>
              <a:avLst/>
              <a:gdLst/>
              <a:ahLst/>
              <a:cxnLst/>
              <a:rect l="l" t="t" r="r" b="b"/>
              <a:pathLst>
                <a:path w="1502" h="602" extrusionOk="0">
                  <a:moveTo>
                    <a:pt x="1435" y="1"/>
                  </a:moveTo>
                  <a:cubicBezTo>
                    <a:pt x="1134" y="34"/>
                    <a:pt x="801" y="134"/>
                    <a:pt x="534" y="301"/>
                  </a:cubicBezTo>
                  <a:cubicBezTo>
                    <a:pt x="434" y="334"/>
                    <a:pt x="0" y="601"/>
                    <a:pt x="67" y="601"/>
                  </a:cubicBezTo>
                  <a:cubicBezTo>
                    <a:pt x="401" y="568"/>
                    <a:pt x="701" y="468"/>
                    <a:pt x="968" y="301"/>
                  </a:cubicBezTo>
                  <a:cubicBezTo>
                    <a:pt x="1068" y="268"/>
                    <a:pt x="1501" y="1"/>
                    <a:pt x="143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58"/>
            <p:cNvSpPr/>
            <p:nvPr/>
          </p:nvSpPr>
          <p:spPr>
            <a:xfrm>
              <a:off x="3725325" y="1616600"/>
              <a:ext cx="29225" cy="34225"/>
            </a:xfrm>
            <a:custGeom>
              <a:avLst/>
              <a:gdLst/>
              <a:ahLst/>
              <a:cxnLst/>
              <a:rect l="l" t="t" r="r" b="b"/>
              <a:pathLst>
                <a:path w="1169" h="1369" extrusionOk="0">
                  <a:moveTo>
                    <a:pt x="268" y="0"/>
                  </a:moveTo>
                  <a:cubicBezTo>
                    <a:pt x="1" y="0"/>
                    <a:pt x="534" y="1368"/>
                    <a:pt x="901" y="1368"/>
                  </a:cubicBezTo>
                  <a:cubicBezTo>
                    <a:pt x="1168" y="1368"/>
                    <a:pt x="635" y="0"/>
                    <a:pt x="26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58"/>
            <p:cNvSpPr/>
            <p:nvPr/>
          </p:nvSpPr>
          <p:spPr>
            <a:xfrm>
              <a:off x="3671125" y="1709175"/>
              <a:ext cx="40900" cy="10850"/>
            </a:xfrm>
            <a:custGeom>
              <a:avLst/>
              <a:gdLst/>
              <a:ahLst/>
              <a:cxnLst/>
              <a:rect l="l" t="t" r="r" b="b"/>
              <a:pathLst>
                <a:path w="1636" h="434" extrusionOk="0">
                  <a:moveTo>
                    <a:pt x="1535" y="0"/>
                  </a:moveTo>
                  <a:cubicBezTo>
                    <a:pt x="1235" y="0"/>
                    <a:pt x="901" y="67"/>
                    <a:pt x="601" y="200"/>
                  </a:cubicBezTo>
                  <a:cubicBezTo>
                    <a:pt x="468" y="200"/>
                    <a:pt x="301" y="267"/>
                    <a:pt x="167" y="334"/>
                  </a:cubicBezTo>
                  <a:cubicBezTo>
                    <a:pt x="167" y="334"/>
                    <a:pt x="1" y="434"/>
                    <a:pt x="101" y="434"/>
                  </a:cubicBezTo>
                  <a:cubicBezTo>
                    <a:pt x="434" y="400"/>
                    <a:pt x="734" y="334"/>
                    <a:pt x="1068" y="234"/>
                  </a:cubicBezTo>
                  <a:cubicBezTo>
                    <a:pt x="1201" y="200"/>
                    <a:pt x="1368" y="134"/>
                    <a:pt x="1502" y="67"/>
                  </a:cubicBezTo>
                  <a:cubicBezTo>
                    <a:pt x="1502" y="67"/>
                    <a:pt x="1635" y="0"/>
                    <a:pt x="153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58"/>
            <p:cNvSpPr/>
            <p:nvPr/>
          </p:nvSpPr>
          <p:spPr>
            <a:xfrm>
              <a:off x="4238200" y="1702500"/>
              <a:ext cx="35875" cy="35050"/>
            </a:xfrm>
            <a:custGeom>
              <a:avLst/>
              <a:gdLst/>
              <a:ahLst/>
              <a:cxnLst/>
              <a:rect l="l" t="t" r="r" b="b"/>
              <a:pathLst>
                <a:path w="1435" h="1402" extrusionOk="0">
                  <a:moveTo>
                    <a:pt x="434" y="0"/>
                  </a:moveTo>
                  <a:cubicBezTo>
                    <a:pt x="0" y="0"/>
                    <a:pt x="567" y="1401"/>
                    <a:pt x="1001" y="1401"/>
                  </a:cubicBezTo>
                  <a:cubicBezTo>
                    <a:pt x="1435" y="1401"/>
                    <a:pt x="901" y="0"/>
                    <a:pt x="434" y="0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58"/>
            <p:cNvSpPr/>
            <p:nvPr/>
          </p:nvSpPr>
          <p:spPr>
            <a:xfrm>
              <a:off x="4085600" y="1641625"/>
              <a:ext cx="52550" cy="35050"/>
            </a:xfrm>
            <a:custGeom>
              <a:avLst/>
              <a:gdLst/>
              <a:ahLst/>
              <a:cxnLst/>
              <a:rect l="l" t="t" r="r" b="b"/>
              <a:pathLst>
                <a:path w="2102" h="1402" extrusionOk="0">
                  <a:moveTo>
                    <a:pt x="1067" y="0"/>
                  </a:moveTo>
                  <a:cubicBezTo>
                    <a:pt x="67" y="0"/>
                    <a:pt x="0" y="1401"/>
                    <a:pt x="1001" y="1401"/>
                  </a:cubicBezTo>
                  <a:cubicBezTo>
                    <a:pt x="1968" y="1401"/>
                    <a:pt x="2102" y="0"/>
                    <a:pt x="1067" y="0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58"/>
            <p:cNvSpPr/>
            <p:nvPr/>
          </p:nvSpPr>
          <p:spPr>
            <a:xfrm>
              <a:off x="4385800" y="1677475"/>
              <a:ext cx="37550" cy="34225"/>
            </a:xfrm>
            <a:custGeom>
              <a:avLst/>
              <a:gdLst/>
              <a:ahLst/>
              <a:cxnLst/>
              <a:rect l="l" t="t" r="r" b="b"/>
              <a:pathLst>
                <a:path w="1502" h="1369" extrusionOk="0">
                  <a:moveTo>
                    <a:pt x="434" y="1"/>
                  </a:moveTo>
                  <a:cubicBezTo>
                    <a:pt x="1" y="1"/>
                    <a:pt x="634" y="1368"/>
                    <a:pt x="1101" y="1368"/>
                  </a:cubicBezTo>
                  <a:cubicBezTo>
                    <a:pt x="1502" y="1368"/>
                    <a:pt x="901" y="1"/>
                    <a:pt x="4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58"/>
            <p:cNvSpPr/>
            <p:nvPr/>
          </p:nvSpPr>
          <p:spPr>
            <a:xfrm>
              <a:off x="4600125" y="1925800"/>
              <a:ext cx="42550" cy="11925"/>
            </a:xfrm>
            <a:custGeom>
              <a:avLst/>
              <a:gdLst/>
              <a:ahLst/>
              <a:cxnLst/>
              <a:rect l="l" t="t" r="r" b="b"/>
              <a:pathLst>
                <a:path w="1702" h="477" extrusionOk="0">
                  <a:moveTo>
                    <a:pt x="962" y="1"/>
                  </a:moveTo>
                  <a:cubicBezTo>
                    <a:pt x="834" y="1"/>
                    <a:pt x="723" y="8"/>
                    <a:pt x="668" y="8"/>
                  </a:cubicBezTo>
                  <a:cubicBezTo>
                    <a:pt x="501" y="8"/>
                    <a:pt x="0" y="8"/>
                    <a:pt x="100" y="241"/>
                  </a:cubicBezTo>
                  <a:cubicBezTo>
                    <a:pt x="181" y="455"/>
                    <a:pt x="624" y="476"/>
                    <a:pt x="883" y="476"/>
                  </a:cubicBezTo>
                  <a:cubicBezTo>
                    <a:pt x="948" y="476"/>
                    <a:pt x="1001" y="475"/>
                    <a:pt x="1034" y="475"/>
                  </a:cubicBezTo>
                  <a:cubicBezTo>
                    <a:pt x="1168" y="475"/>
                    <a:pt x="1702" y="475"/>
                    <a:pt x="1602" y="208"/>
                  </a:cubicBezTo>
                  <a:cubicBezTo>
                    <a:pt x="1535" y="30"/>
                    <a:pt x="1216" y="1"/>
                    <a:pt x="962" y="1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58"/>
            <p:cNvSpPr/>
            <p:nvPr/>
          </p:nvSpPr>
          <p:spPr>
            <a:xfrm>
              <a:off x="4555925" y="1969350"/>
              <a:ext cx="52550" cy="32550"/>
            </a:xfrm>
            <a:custGeom>
              <a:avLst/>
              <a:gdLst/>
              <a:ahLst/>
              <a:cxnLst/>
              <a:rect l="l" t="t" r="r" b="b"/>
              <a:pathLst>
                <a:path w="2102" h="1302" extrusionOk="0">
                  <a:moveTo>
                    <a:pt x="768" y="1"/>
                  </a:moveTo>
                  <a:cubicBezTo>
                    <a:pt x="0" y="1"/>
                    <a:pt x="734" y="1302"/>
                    <a:pt x="1301" y="1302"/>
                  </a:cubicBezTo>
                  <a:cubicBezTo>
                    <a:pt x="2102" y="1302"/>
                    <a:pt x="1335" y="1"/>
                    <a:pt x="768" y="1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58"/>
            <p:cNvSpPr/>
            <p:nvPr/>
          </p:nvSpPr>
          <p:spPr>
            <a:xfrm>
              <a:off x="4728550" y="2075250"/>
              <a:ext cx="41725" cy="33400"/>
            </a:xfrm>
            <a:custGeom>
              <a:avLst/>
              <a:gdLst/>
              <a:ahLst/>
              <a:cxnLst/>
              <a:rect l="l" t="t" r="r" b="b"/>
              <a:pathLst>
                <a:path w="1669" h="1336" extrusionOk="0">
                  <a:moveTo>
                    <a:pt x="601" y="1"/>
                  </a:moveTo>
                  <a:cubicBezTo>
                    <a:pt x="267" y="34"/>
                    <a:pt x="0" y="401"/>
                    <a:pt x="134" y="735"/>
                  </a:cubicBezTo>
                  <a:cubicBezTo>
                    <a:pt x="301" y="1102"/>
                    <a:pt x="668" y="1335"/>
                    <a:pt x="1068" y="1335"/>
                  </a:cubicBezTo>
                  <a:cubicBezTo>
                    <a:pt x="1435" y="1302"/>
                    <a:pt x="1668" y="935"/>
                    <a:pt x="1535" y="601"/>
                  </a:cubicBezTo>
                  <a:cubicBezTo>
                    <a:pt x="1401" y="234"/>
                    <a:pt x="1034" y="1"/>
                    <a:pt x="601" y="1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58"/>
            <p:cNvSpPr/>
            <p:nvPr/>
          </p:nvSpPr>
          <p:spPr>
            <a:xfrm>
              <a:off x="4829450" y="2172000"/>
              <a:ext cx="44225" cy="20025"/>
            </a:xfrm>
            <a:custGeom>
              <a:avLst/>
              <a:gdLst/>
              <a:ahLst/>
              <a:cxnLst/>
              <a:rect l="l" t="t" r="r" b="b"/>
              <a:pathLst>
                <a:path w="1769" h="801" extrusionOk="0">
                  <a:moveTo>
                    <a:pt x="1435" y="0"/>
                  </a:moveTo>
                  <a:cubicBezTo>
                    <a:pt x="1068" y="34"/>
                    <a:pt x="734" y="201"/>
                    <a:pt x="468" y="434"/>
                  </a:cubicBezTo>
                  <a:cubicBezTo>
                    <a:pt x="368" y="501"/>
                    <a:pt x="1" y="801"/>
                    <a:pt x="334" y="801"/>
                  </a:cubicBezTo>
                  <a:cubicBezTo>
                    <a:pt x="701" y="734"/>
                    <a:pt x="1035" y="601"/>
                    <a:pt x="1335" y="367"/>
                  </a:cubicBezTo>
                  <a:cubicBezTo>
                    <a:pt x="1435" y="301"/>
                    <a:pt x="1769" y="0"/>
                    <a:pt x="1435" y="0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58"/>
            <p:cNvSpPr/>
            <p:nvPr/>
          </p:nvSpPr>
          <p:spPr>
            <a:xfrm>
              <a:off x="4418325" y="1893475"/>
              <a:ext cx="57575" cy="41700"/>
            </a:xfrm>
            <a:custGeom>
              <a:avLst/>
              <a:gdLst/>
              <a:ahLst/>
              <a:cxnLst/>
              <a:rect l="l" t="t" r="r" b="b"/>
              <a:pathLst>
                <a:path w="2303" h="1668" extrusionOk="0">
                  <a:moveTo>
                    <a:pt x="1235" y="0"/>
                  </a:moveTo>
                  <a:cubicBezTo>
                    <a:pt x="167" y="0"/>
                    <a:pt x="1" y="1668"/>
                    <a:pt x="1068" y="1668"/>
                  </a:cubicBezTo>
                  <a:cubicBezTo>
                    <a:pt x="2135" y="1668"/>
                    <a:pt x="2302" y="0"/>
                    <a:pt x="123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58"/>
            <p:cNvSpPr/>
            <p:nvPr/>
          </p:nvSpPr>
          <p:spPr>
            <a:xfrm>
              <a:off x="4632650" y="2143650"/>
              <a:ext cx="56725" cy="41725"/>
            </a:xfrm>
            <a:custGeom>
              <a:avLst/>
              <a:gdLst/>
              <a:ahLst/>
              <a:cxnLst/>
              <a:rect l="l" t="t" r="r" b="b"/>
              <a:pathLst>
                <a:path w="2269" h="1669" extrusionOk="0">
                  <a:moveTo>
                    <a:pt x="1201" y="0"/>
                  </a:moveTo>
                  <a:cubicBezTo>
                    <a:pt x="134" y="0"/>
                    <a:pt x="0" y="1668"/>
                    <a:pt x="1068" y="1668"/>
                  </a:cubicBezTo>
                  <a:cubicBezTo>
                    <a:pt x="2135" y="1668"/>
                    <a:pt x="2269" y="0"/>
                    <a:pt x="1201" y="0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58"/>
            <p:cNvSpPr/>
            <p:nvPr/>
          </p:nvSpPr>
          <p:spPr>
            <a:xfrm>
              <a:off x="4824450" y="2086925"/>
              <a:ext cx="56725" cy="41725"/>
            </a:xfrm>
            <a:custGeom>
              <a:avLst/>
              <a:gdLst/>
              <a:ahLst/>
              <a:cxnLst/>
              <a:rect l="l" t="t" r="r" b="b"/>
              <a:pathLst>
                <a:path w="2269" h="1669" extrusionOk="0">
                  <a:moveTo>
                    <a:pt x="1201" y="1"/>
                  </a:moveTo>
                  <a:cubicBezTo>
                    <a:pt x="134" y="1"/>
                    <a:pt x="0" y="1669"/>
                    <a:pt x="1068" y="1669"/>
                  </a:cubicBezTo>
                  <a:cubicBezTo>
                    <a:pt x="2135" y="1669"/>
                    <a:pt x="2269" y="1"/>
                    <a:pt x="1201" y="1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58"/>
            <p:cNvSpPr/>
            <p:nvPr/>
          </p:nvSpPr>
          <p:spPr>
            <a:xfrm>
              <a:off x="4554250" y="1833425"/>
              <a:ext cx="56750" cy="41725"/>
            </a:xfrm>
            <a:custGeom>
              <a:avLst/>
              <a:gdLst/>
              <a:ahLst/>
              <a:cxnLst/>
              <a:rect l="l" t="t" r="r" b="b"/>
              <a:pathLst>
                <a:path w="2270" h="1669" extrusionOk="0">
                  <a:moveTo>
                    <a:pt x="1202" y="0"/>
                  </a:moveTo>
                  <a:cubicBezTo>
                    <a:pt x="134" y="0"/>
                    <a:pt x="1" y="1668"/>
                    <a:pt x="1068" y="1668"/>
                  </a:cubicBezTo>
                  <a:cubicBezTo>
                    <a:pt x="2136" y="1668"/>
                    <a:pt x="2269" y="0"/>
                    <a:pt x="120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58"/>
            <p:cNvSpPr/>
            <p:nvPr/>
          </p:nvSpPr>
          <p:spPr>
            <a:xfrm>
              <a:off x="4741050" y="3608850"/>
              <a:ext cx="57575" cy="41725"/>
            </a:xfrm>
            <a:custGeom>
              <a:avLst/>
              <a:gdLst/>
              <a:ahLst/>
              <a:cxnLst/>
              <a:rect l="l" t="t" r="r" b="b"/>
              <a:pathLst>
                <a:path w="2303" h="1669" extrusionOk="0">
                  <a:moveTo>
                    <a:pt x="1235" y="1"/>
                  </a:moveTo>
                  <a:cubicBezTo>
                    <a:pt x="168" y="1"/>
                    <a:pt x="1" y="1669"/>
                    <a:pt x="1068" y="1669"/>
                  </a:cubicBezTo>
                  <a:cubicBezTo>
                    <a:pt x="2136" y="1669"/>
                    <a:pt x="2302" y="1"/>
                    <a:pt x="123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58"/>
            <p:cNvSpPr/>
            <p:nvPr/>
          </p:nvSpPr>
          <p:spPr>
            <a:xfrm>
              <a:off x="4605950" y="3786475"/>
              <a:ext cx="57575" cy="40900"/>
            </a:xfrm>
            <a:custGeom>
              <a:avLst/>
              <a:gdLst/>
              <a:ahLst/>
              <a:cxnLst/>
              <a:rect l="l" t="t" r="r" b="b"/>
              <a:pathLst>
                <a:path w="2303" h="1636" extrusionOk="0">
                  <a:moveTo>
                    <a:pt x="1235" y="1"/>
                  </a:moveTo>
                  <a:cubicBezTo>
                    <a:pt x="168" y="1"/>
                    <a:pt x="1" y="1635"/>
                    <a:pt x="1068" y="1635"/>
                  </a:cubicBezTo>
                  <a:cubicBezTo>
                    <a:pt x="2136" y="1635"/>
                    <a:pt x="2303" y="1"/>
                    <a:pt x="123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58"/>
            <p:cNvSpPr/>
            <p:nvPr/>
          </p:nvSpPr>
          <p:spPr>
            <a:xfrm>
              <a:off x="4632650" y="3698925"/>
              <a:ext cx="46725" cy="15875"/>
            </a:xfrm>
            <a:custGeom>
              <a:avLst/>
              <a:gdLst/>
              <a:ahLst/>
              <a:cxnLst/>
              <a:rect l="l" t="t" r="r" b="b"/>
              <a:pathLst>
                <a:path w="1869" h="635" extrusionOk="0">
                  <a:moveTo>
                    <a:pt x="334" y="0"/>
                  </a:moveTo>
                  <a:cubicBezTo>
                    <a:pt x="0" y="0"/>
                    <a:pt x="434" y="301"/>
                    <a:pt x="501" y="334"/>
                  </a:cubicBezTo>
                  <a:cubicBezTo>
                    <a:pt x="801" y="501"/>
                    <a:pt x="1168" y="634"/>
                    <a:pt x="1535" y="634"/>
                  </a:cubicBezTo>
                  <a:cubicBezTo>
                    <a:pt x="1868" y="634"/>
                    <a:pt x="1435" y="367"/>
                    <a:pt x="1335" y="334"/>
                  </a:cubicBezTo>
                  <a:cubicBezTo>
                    <a:pt x="1034" y="134"/>
                    <a:pt x="667" y="34"/>
                    <a:pt x="3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58"/>
            <p:cNvSpPr/>
            <p:nvPr/>
          </p:nvSpPr>
          <p:spPr>
            <a:xfrm>
              <a:off x="4902850" y="3512125"/>
              <a:ext cx="35875" cy="31700"/>
            </a:xfrm>
            <a:custGeom>
              <a:avLst/>
              <a:gdLst/>
              <a:ahLst/>
              <a:cxnLst/>
              <a:rect l="l" t="t" r="r" b="b"/>
              <a:pathLst>
                <a:path w="1435" h="1268" extrusionOk="0">
                  <a:moveTo>
                    <a:pt x="300" y="0"/>
                  </a:moveTo>
                  <a:cubicBezTo>
                    <a:pt x="0" y="0"/>
                    <a:pt x="300" y="567"/>
                    <a:pt x="367" y="668"/>
                  </a:cubicBezTo>
                  <a:cubicBezTo>
                    <a:pt x="500" y="901"/>
                    <a:pt x="801" y="1268"/>
                    <a:pt x="1101" y="1268"/>
                  </a:cubicBezTo>
                  <a:cubicBezTo>
                    <a:pt x="1434" y="1268"/>
                    <a:pt x="1101" y="734"/>
                    <a:pt x="1067" y="634"/>
                  </a:cubicBezTo>
                  <a:cubicBezTo>
                    <a:pt x="934" y="401"/>
                    <a:pt x="634" y="0"/>
                    <a:pt x="30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58"/>
            <p:cNvSpPr/>
            <p:nvPr/>
          </p:nvSpPr>
          <p:spPr>
            <a:xfrm>
              <a:off x="4805275" y="3677250"/>
              <a:ext cx="34200" cy="28375"/>
            </a:xfrm>
            <a:custGeom>
              <a:avLst/>
              <a:gdLst/>
              <a:ahLst/>
              <a:cxnLst/>
              <a:rect l="l" t="t" r="r" b="b"/>
              <a:pathLst>
                <a:path w="1368" h="1135" extrusionOk="0">
                  <a:moveTo>
                    <a:pt x="200" y="0"/>
                  </a:moveTo>
                  <a:cubicBezTo>
                    <a:pt x="0" y="0"/>
                    <a:pt x="434" y="467"/>
                    <a:pt x="467" y="501"/>
                  </a:cubicBezTo>
                  <a:cubicBezTo>
                    <a:pt x="601" y="634"/>
                    <a:pt x="934" y="1134"/>
                    <a:pt x="1201" y="1134"/>
                  </a:cubicBezTo>
                  <a:cubicBezTo>
                    <a:pt x="1368" y="1134"/>
                    <a:pt x="968" y="667"/>
                    <a:pt x="934" y="634"/>
                  </a:cubicBezTo>
                  <a:cubicBezTo>
                    <a:pt x="801" y="467"/>
                    <a:pt x="434" y="0"/>
                    <a:pt x="20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58"/>
            <p:cNvSpPr/>
            <p:nvPr/>
          </p:nvSpPr>
          <p:spPr>
            <a:xfrm>
              <a:off x="4513400" y="3889050"/>
              <a:ext cx="42550" cy="25150"/>
            </a:xfrm>
            <a:custGeom>
              <a:avLst/>
              <a:gdLst/>
              <a:ahLst/>
              <a:cxnLst/>
              <a:rect l="l" t="t" r="r" b="b"/>
              <a:pathLst>
                <a:path w="1702" h="1006" extrusionOk="0">
                  <a:moveTo>
                    <a:pt x="601" y="1"/>
                  </a:moveTo>
                  <a:cubicBezTo>
                    <a:pt x="300" y="1"/>
                    <a:pt x="0" y="201"/>
                    <a:pt x="134" y="535"/>
                  </a:cubicBezTo>
                  <a:cubicBezTo>
                    <a:pt x="350" y="813"/>
                    <a:pt x="681" y="1005"/>
                    <a:pt x="1047" y="1005"/>
                  </a:cubicBezTo>
                  <a:cubicBezTo>
                    <a:pt x="1076" y="1005"/>
                    <a:pt x="1105" y="1004"/>
                    <a:pt x="1134" y="1002"/>
                  </a:cubicBezTo>
                  <a:cubicBezTo>
                    <a:pt x="1401" y="1002"/>
                    <a:pt x="1701" y="801"/>
                    <a:pt x="1568" y="501"/>
                  </a:cubicBezTo>
                  <a:cubicBezTo>
                    <a:pt x="1335" y="168"/>
                    <a:pt x="968" y="1"/>
                    <a:pt x="6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58"/>
            <p:cNvSpPr/>
            <p:nvPr/>
          </p:nvSpPr>
          <p:spPr>
            <a:xfrm>
              <a:off x="4339925" y="3897400"/>
              <a:ext cx="43400" cy="19200"/>
            </a:xfrm>
            <a:custGeom>
              <a:avLst/>
              <a:gdLst/>
              <a:ahLst/>
              <a:cxnLst/>
              <a:rect l="l" t="t" r="r" b="b"/>
              <a:pathLst>
                <a:path w="1736" h="768" extrusionOk="0">
                  <a:moveTo>
                    <a:pt x="535" y="0"/>
                  </a:moveTo>
                  <a:cubicBezTo>
                    <a:pt x="268" y="0"/>
                    <a:pt x="1" y="101"/>
                    <a:pt x="168" y="401"/>
                  </a:cubicBezTo>
                  <a:cubicBezTo>
                    <a:pt x="335" y="668"/>
                    <a:pt x="902" y="768"/>
                    <a:pt x="1202" y="768"/>
                  </a:cubicBezTo>
                  <a:cubicBezTo>
                    <a:pt x="1435" y="768"/>
                    <a:pt x="1736" y="668"/>
                    <a:pt x="1569" y="367"/>
                  </a:cubicBezTo>
                  <a:cubicBezTo>
                    <a:pt x="1402" y="101"/>
                    <a:pt x="835" y="0"/>
                    <a:pt x="535" y="0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58"/>
            <p:cNvSpPr/>
            <p:nvPr/>
          </p:nvSpPr>
          <p:spPr>
            <a:xfrm>
              <a:off x="4059725" y="3999975"/>
              <a:ext cx="52575" cy="35050"/>
            </a:xfrm>
            <a:custGeom>
              <a:avLst/>
              <a:gdLst/>
              <a:ahLst/>
              <a:cxnLst/>
              <a:rect l="l" t="t" r="r" b="b"/>
              <a:pathLst>
                <a:path w="2103" h="1402" extrusionOk="0">
                  <a:moveTo>
                    <a:pt x="835" y="0"/>
                  </a:moveTo>
                  <a:cubicBezTo>
                    <a:pt x="1" y="0"/>
                    <a:pt x="568" y="1401"/>
                    <a:pt x="1235" y="1401"/>
                  </a:cubicBezTo>
                  <a:cubicBezTo>
                    <a:pt x="2102" y="1401"/>
                    <a:pt x="1502" y="0"/>
                    <a:pt x="83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58"/>
            <p:cNvSpPr/>
            <p:nvPr/>
          </p:nvSpPr>
          <p:spPr>
            <a:xfrm>
              <a:off x="3804550" y="4055000"/>
              <a:ext cx="26725" cy="34225"/>
            </a:xfrm>
            <a:custGeom>
              <a:avLst/>
              <a:gdLst/>
              <a:ahLst/>
              <a:cxnLst/>
              <a:rect l="l" t="t" r="r" b="b"/>
              <a:pathLst>
                <a:path w="1069" h="1369" extrusionOk="0">
                  <a:moveTo>
                    <a:pt x="167" y="1"/>
                  </a:moveTo>
                  <a:cubicBezTo>
                    <a:pt x="1" y="1"/>
                    <a:pt x="334" y="701"/>
                    <a:pt x="368" y="768"/>
                  </a:cubicBezTo>
                  <a:cubicBezTo>
                    <a:pt x="468" y="935"/>
                    <a:pt x="668" y="1369"/>
                    <a:pt x="935" y="1369"/>
                  </a:cubicBezTo>
                  <a:cubicBezTo>
                    <a:pt x="1068" y="1369"/>
                    <a:pt x="735" y="635"/>
                    <a:pt x="701" y="568"/>
                  </a:cubicBezTo>
                  <a:cubicBezTo>
                    <a:pt x="601" y="401"/>
                    <a:pt x="401" y="1"/>
                    <a:pt x="1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58"/>
            <p:cNvSpPr/>
            <p:nvPr/>
          </p:nvSpPr>
          <p:spPr>
            <a:xfrm>
              <a:off x="3728025" y="3908875"/>
              <a:ext cx="49625" cy="34625"/>
            </a:xfrm>
            <a:custGeom>
              <a:avLst/>
              <a:gdLst/>
              <a:ahLst/>
              <a:cxnLst/>
              <a:rect l="l" t="t" r="r" b="b"/>
              <a:pathLst>
                <a:path w="1985" h="1385" extrusionOk="0">
                  <a:moveTo>
                    <a:pt x="876" y="0"/>
                  </a:moveTo>
                  <a:cubicBezTo>
                    <a:pt x="11" y="0"/>
                    <a:pt x="0" y="1378"/>
                    <a:pt x="899" y="1378"/>
                  </a:cubicBezTo>
                  <a:cubicBezTo>
                    <a:pt x="919" y="1378"/>
                    <a:pt x="939" y="1377"/>
                    <a:pt x="960" y="1376"/>
                  </a:cubicBezTo>
                  <a:cubicBezTo>
                    <a:pt x="1001" y="1382"/>
                    <a:pt x="1040" y="1384"/>
                    <a:pt x="1078" y="1384"/>
                  </a:cubicBezTo>
                  <a:cubicBezTo>
                    <a:pt x="1945" y="1384"/>
                    <a:pt x="1984" y="6"/>
                    <a:pt x="1057" y="6"/>
                  </a:cubicBezTo>
                  <a:cubicBezTo>
                    <a:pt x="1036" y="6"/>
                    <a:pt x="1015" y="7"/>
                    <a:pt x="994" y="8"/>
                  </a:cubicBezTo>
                  <a:cubicBezTo>
                    <a:pt x="953" y="3"/>
                    <a:pt x="913" y="0"/>
                    <a:pt x="87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58"/>
            <p:cNvSpPr/>
            <p:nvPr/>
          </p:nvSpPr>
          <p:spPr>
            <a:xfrm>
              <a:off x="3505175" y="3980800"/>
              <a:ext cx="42550" cy="17525"/>
            </a:xfrm>
            <a:custGeom>
              <a:avLst/>
              <a:gdLst/>
              <a:ahLst/>
              <a:cxnLst/>
              <a:rect l="l" t="t" r="r" b="b"/>
              <a:pathLst>
                <a:path w="1702" h="701" extrusionOk="0">
                  <a:moveTo>
                    <a:pt x="534" y="0"/>
                  </a:moveTo>
                  <a:cubicBezTo>
                    <a:pt x="234" y="0"/>
                    <a:pt x="0" y="67"/>
                    <a:pt x="167" y="334"/>
                  </a:cubicBezTo>
                  <a:cubicBezTo>
                    <a:pt x="334" y="601"/>
                    <a:pt x="901" y="667"/>
                    <a:pt x="1168" y="667"/>
                  </a:cubicBezTo>
                  <a:lnTo>
                    <a:pt x="1168" y="701"/>
                  </a:lnTo>
                  <a:cubicBezTo>
                    <a:pt x="1435" y="701"/>
                    <a:pt x="1702" y="601"/>
                    <a:pt x="1535" y="334"/>
                  </a:cubicBezTo>
                  <a:cubicBezTo>
                    <a:pt x="1368" y="67"/>
                    <a:pt x="801" y="0"/>
                    <a:pt x="5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58"/>
            <p:cNvSpPr/>
            <p:nvPr/>
          </p:nvSpPr>
          <p:spPr>
            <a:xfrm>
              <a:off x="3340900" y="3917425"/>
              <a:ext cx="42550" cy="25025"/>
            </a:xfrm>
            <a:custGeom>
              <a:avLst/>
              <a:gdLst/>
              <a:ahLst/>
              <a:cxnLst/>
              <a:rect l="l" t="t" r="r" b="b"/>
              <a:pathLst>
                <a:path w="1702" h="1001" extrusionOk="0">
                  <a:moveTo>
                    <a:pt x="1001" y="0"/>
                  </a:moveTo>
                  <a:cubicBezTo>
                    <a:pt x="734" y="0"/>
                    <a:pt x="200" y="67"/>
                    <a:pt x="100" y="434"/>
                  </a:cubicBezTo>
                  <a:cubicBezTo>
                    <a:pt x="0" y="801"/>
                    <a:pt x="434" y="1001"/>
                    <a:pt x="701" y="1001"/>
                  </a:cubicBezTo>
                  <a:cubicBezTo>
                    <a:pt x="1034" y="1001"/>
                    <a:pt x="1535" y="901"/>
                    <a:pt x="1601" y="534"/>
                  </a:cubicBezTo>
                  <a:cubicBezTo>
                    <a:pt x="1701" y="167"/>
                    <a:pt x="1301" y="0"/>
                    <a:pt x="10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58"/>
            <p:cNvSpPr/>
            <p:nvPr/>
          </p:nvSpPr>
          <p:spPr>
            <a:xfrm>
              <a:off x="3177450" y="3755625"/>
              <a:ext cx="55900" cy="35900"/>
            </a:xfrm>
            <a:custGeom>
              <a:avLst/>
              <a:gdLst/>
              <a:ahLst/>
              <a:cxnLst/>
              <a:rect l="l" t="t" r="r" b="b"/>
              <a:pathLst>
                <a:path w="2236" h="1436" extrusionOk="0">
                  <a:moveTo>
                    <a:pt x="1001" y="1"/>
                  </a:moveTo>
                  <a:cubicBezTo>
                    <a:pt x="0" y="1"/>
                    <a:pt x="367" y="1435"/>
                    <a:pt x="1268" y="1435"/>
                  </a:cubicBezTo>
                  <a:cubicBezTo>
                    <a:pt x="2235" y="1435"/>
                    <a:pt x="1868" y="1"/>
                    <a:pt x="1001" y="1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58"/>
            <p:cNvSpPr/>
            <p:nvPr/>
          </p:nvSpPr>
          <p:spPr>
            <a:xfrm>
              <a:off x="3107400" y="3713925"/>
              <a:ext cx="49225" cy="10875"/>
            </a:xfrm>
            <a:custGeom>
              <a:avLst/>
              <a:gdLst/>
              <a:ahLst/>
              <a:cxnLst/>
              <a:rect l="l" t="t" r="r" b="b"/>
              <a:pathLst>
                <a:path w="1969" h="435" extrusionOk="0">
                  <a:moveTo>
                    <a:pt x="334" y="1"/>
                  </a:moveTo>
                  <a:cubicBezTo>
                    <a:pt x="0" y="1"/>
                    <a:pt x="534" y="234"/>
                    <a:pt x="567" y="234"/>
                  </a:cubicBezTo>
                  <a:cubicBezTo>
                    <a:pt x="901" y="368"/>
                    <a:pt x="1268" y="435"/>
                    <a:pt x="1635" y="435"/>
                  </a:cubicBezTo>
                  <a:cubicBezTo>
                    <a:pt x="1968" y="435"/>
                    <a:pt x="1434" y="201"/>
                    <a:pt x="1401" y="201"/>
                  </a:cubicBezTo>
                  <a:cubicBezTo>
                    <a:pt x="1068" y="68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58"/>
            <p:cNvSpPr/>
            <p:nvPr/>
          </p:nvSpPr>
          <p:spPr>
            <a:xfrm>
              <a:off x="3054850" y="3762300"/>
              <a:ext cx="48400" cy="10025"/>
            </a:xfrm>
            <a:custGeom>
              <a:avLst/>
              <a:gdLst/>
              <a:ahLst/>
              <a:cxnLst/>
              <a:rect l="l" t="t" r="r" b="b"/>
              <a:pathLst>
                <a:path w="1936" h="401" extrusionOk="0">
                  <a:moveTo>
                    <a:pt x="334" y="1"/>
                  </a:moveTo>
                  <a:cubicBezTo>
                    <a:pt x="1" y="1"/>
                    <a:pt x="534" y="167"/>
                    <a:pt x="568" y="201"/>
                  </a:cubicBezTo>
                  <a:cubicBezTo>
                    <a:pt x="901" y="301"/>
                    <a:pt x="1268" y="368"/>
                    <a:pt x="1635" y="401"/>
                  </a:cubicBezTo>
                  <a:cubicBezTo>
                    <a:pt x="1935" y="401"/>
                    <a:pt x="1435" y="201"/>
                    <a:pt x="1368" y="201"/>
                  </a:cubicBezTo>
                  <a:cubicBezTo>
                    <a:pt x="1035" y="67"/>
                    <a:pt x="701" y="1"/>
                    <a:pt x="3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58"/>
            <p:cNvSpPr/>
            <p:nvPr/>
          </p:nvSpPr>
          <p:spPr>
            <a:xfrm>
              <a:off x="3901300" y="4021650"/>
              <a:ext cx="56725" cy="40900"/>
            </a:xfrm>
            <a:custGeom>
              <a:avLst/>
              <a:gdLst/>
              <a:ahLst/>
              <a:cxnLst/>
              <a:rect l="l" t="t" r="r" b="b"/>
              <a:pathLst>
                <a:path w="2269" h="1636" extrusionOk="0">
                  <a:moveTo>
                    <a:pt x="1201" y="1"/>
                  </a:moveTo>
                  <a:cubicBezTo>
                    <a:pt x="167" y="1"/>
                    <a:pt x="0" y="1635"/>
                    <a:pt x="1068" y="1635"/>
                  </a:cubicBezTo>
                  <a:cubicBezTo>
                    <a:pt x="2135" y="1635"/>
                    <a:pt x="2268" y="1"/>
                    <a:pt x="12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58"/>
            <p:cNvSpPr/>
            <p:nvPr/>
          </p:nvSpPr>
          <p:spPr>
            <a:xfrm>
              <a:off x="3664450" y="3898225"/>
              <a:ext cx="56725" cy="41725"/>
            </a:xfrm>
            <a:custGeom>
              <a:avLst/>
              <a:gdLst/>
              <a:ahLst/>
              <a:cxnLst/>
              <a:rect l="l" t="t" r="r" b="b"/>
              <a:pathLst>
                <a:path w="2269" h="1669" extrusionOk="0">
                  <a:moveTo>
                    <a:pt x="1235" y="1"/>
                  </a:moveTo>
                  <a:cubicBezTo>
                    <a:pt x="167" y="1"/>
                    <a:pt x="1" y="1669"/>
                    <a:pt x="1068" y="1669"/>
                  </a:cubicBezTo>
                  <a:cubicBezTo>
                    <a:pt x="2136" y="1669"/>
                    <a:pt x="2269" y="1"/>
                    <a:pt x="123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58"/>
            <p:cNvSpPr/>
            <p:nvPr/>
          </p:nvSpPr>
          <p:spPr>
            <a:xfrm>
              <a:off x="3450975" y="3908250"/>
              <a:ext cx="56725" cy="40875"/>
            </a:xfrm>
            <a:custGeom>
              <a:avLst/>
              <a:gdLst/>
              <a:ahLst/>
              <a:cxnLst/>
              <a:rect l="l" t="t" r="r" b="b"/>
              <a:pathLst>
                <a:path w="2269" h="1635" extrusionOk="0">
                  <a:moveTo>
                    <a:pt x="1201" y="0"/>
                  </a:moveTo>
                  <a:cubicBezTo>
                    <a:pt x="134" y="0"/>
                    <a:pt x="0" y="1635"/>
                    <a:pt x="1068" y="1635"/>
                  </a:cubicBezTo>
                  <a:cubicBezTo>
                    <a:pt x="2102" y="1635"/>
                    <a:pt x="2269" y="0"/>
                    <a:pt x="1201" y="0"/>
                  </a:cubicBezTo>
                  <a:close/>
                </a:path>
              </a:pathLst>
            </a:custGeom>
            <a:solidFill>
              <a:srgbClr val="E8E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58"/>
            <p:cNvSpPr/>
            <p:nvPr/>
          </p:nvSpPr>
          <p:spPr>
            <a:xfrm>
              <a:off x="3199950" y="3896575"/>
              <a:ext cx="56750" cy="41700"/>
            </a:xfrm>
            <a:custGeom>
              <a:avLst/>
              <a:gdLst/>
              <a:ahLst/>
              <a:cxnLst/>
              <a:rect l="l" t="t" r="r" b="b"/>
              <a:pathLst>
                <a:path w="2270" h="1668" extrusionOk="0">
                  <a:moveTo>
                    <a:pt x="1202" y="0"/>
                  </a:moveTo>
                  <a:cubicBezTo>
                    <a:pt x="134" y="0"/>
                    <a:pt x="1" y="1668"/>
                    <a:pt x="1068" y="1668"/>
                  </a:cubicBezTo>
                  <a:cubicBezTo>
                    <a:pt x="2136" y="1668"/>
                    <a:pt x="2269" y="0"/>
                    <a:pt x="120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8" name="Google Shape;6618;p58"/>
            <p:cNvSpPr/>
            <p:nvPr/>
          </p:nvSpPr>
          <p:spPr>
            <a:xfrm>
              <a:off x="3611925" y="3864875"/>
              <a:ext cx="56725" cy="41725"/>
            </a:xfrm>
            <a:custGeom>
              <a:avLst/>
              <a:gdLst/>
              <a:ahLst/>
              <a:cxnLst/>
              <a:rect l="l" t="t" r="r" b="b"/>
              <a:pathLst>
                <a:path w="2269" h="1669" extrusionOk="0">
                  <a:moveTo>
                    <a:pt x="1201" y="1"/>
                  </a:moveTo>
                  <a:cubicBezTo>
                    <a:pt x="134" y="1"/>
                    <a:pt x="0" y="1668"/>
                    <a:pt x="1068" y="1668"/>
                  </a:cubicBezTo>
                  <a:cubicBezTo>
                    <a:pt x="2135" y="1668"/>
                    <a:pt x="2268" y="1"/>
                    <a:pt x="12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9" name="Google Shape;6619;p58"/>
            <p:cNvSpPr/>
            <p:nvPr/>
          </p:nvSpPr>
          <p:spPr>
            <a:xfrm>
              <a:off x="3756175" y="4008300"/>
              <a:ext cx="56750" cy="41725"/>
            </a:xfrm>
            <a:custGeom>
              <a:avLst/>
              <a:gdLst/>
              <a:ahLst/>
              <a:cxnLst/>
              <a:rect l="l" t="t" r="r" b="b"/>
              <a:pathLst>
                <a:path w="2270" h="1669" extrusionOk="0">
                  <a:moveTo>
                    <a:pt x="1202" y="1"/>
                  </a:moveTo>
                  <a:cubicBezTo>
                    <a:pt x="134" y="1"/>
                    <a:pt x="1" y="1669"/>
                    <a:pt x="1068" y="1669"/>
                  </a:cubicBezTo>
                  <a:cubicBezTo>
                    <a:pt x="2102" y="1669"/>
                    <a:pt x="2269" y="1"/>
                    <a:pt x="120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0" name="Google Shape;6620;p58"/>
            <p:cNvSpPr/>
            <p:nvPr/>
          </p:nvSpPr>
          <p:spPr>
            <a:xfrm>
              <a:off x="2635375" y="2291250"/>
              <a:ext cx="38400" cy="20050"/>
            </a:xfrm>
            <a:custGeom>
              <a:avLst/>
              <a:gdLst/>
              <a:ahLst/>
              <a:cxnLst/>
              <a:rect l="l" t="t" r="r" b="b"/>
              <a:pathLst>
                <a:path w="1536" h="802" extrusionOk="0">
                  <a:moveTo>
                    <a:pt x="101" y="0"/>
                  </a:moveTo>
                  <a:cubicBezTo>
                    <a:pt x="1" y="0"/>
                    <a:pt x="501" y="367"/>
                    <a:pt x="535" y="367"/>
                  </a:cubicBezTo>
                  <a:cubicBezTo>
                    <a:pt x="802" y="568"/>
                    <a:pt x="1102" y="701"/>
                    <a:pt x="1402" y="801"/>
                  </a:cubicBezTo>
                  <a:cubicBezTo>
                    <a:pt x="1535" y="801"/>
                    <a:pt x="1002" y="434"/>
                    <a:pt x="1002" y="434"/>
                  </a:cubicBezTo>
                  <a:cubicBezTo>
                    <a:pt x="735" y="234"/>
                    <a:pt x="435" y="67"/>
                    <a:pt x="1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1" name="Google Shape;6621;p58"/>
            <p:cNvSpPr/>
            <p:nvPr/>
          </p:nvSpPr>
          <p:spPr>
            <a:xfrm>
              <a:off x="2628725" y="2162725"/>
              <a:ext cx="45050" cy="20150"/>
            </a:xfrm>
            <a:custGeom>
              <a:avLst/>
              <a:gdLst/>
              <a:ahLst/>
              <a:cxnLst/>
              <a:rect l="l" t="t" r="r" b="b"/>
              <a:pathLst>
                <a:path w="1802" h="806" extrusionOk="0">
                  <a:moveTo>
                    <a:pt x="1099" y="0"/>
                  </a:moveTo>
                  <a:cubicBezTo>
                    <a:pt x="739" y="0"/>
                    <a:pt x="414" y="161"/>
                    <a:pt x="200" y="405"/>
                  </a:cubicBezTo>
                  <a:cubicBezTo>
                    <a:pt x="0" y="705"/>
                    <a:pt x="367" y="805"/>
                    <a:pt x="601" y="805"/>
                  </a:cubicBezTo>
                  <a:cubicBezTo>
                    <a:pt x="1001" y="805"/>
                    <a:pt x="1368" y="672"/>
                    <a:pt x="1601" y="371"/>
                  </a:cubicBezTo>
                  <a:cubicBezTo>
                    <a:pt x="1801" y="71"/>
                    <a:pt x="1434" y="4"/>
                    <a:pt x="1201" y="4"/>
                  </a:cubicBezTo>
                  <a:cubicBezTo>
                    <a:pt x="1167" y="2"/>
                    <a:pt x="1133" y="0"/>
                    <a:pt x="109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2" name="Google Shape;6622;p58"/>
            <p:cNvSpPr/>
            <p:nvPr/>
          </p:nvSpPr>
          <p:spPr>
            <a:xfrm>
              <a:off x="2527800" y="2390475"/>
              <a:ext cx="41725" cy="26725"/>
            </a:xfrm>
            <a:custGeom>
              <a:avLst/>
              <a:gdLst/>
              <a:ahLst/>
              <a:cxnLst/>
              <a:rect l="l" t="t" r="r" b="b"/>
              <a:pathLst>
                <a:path w="1669" h="1069" extrusionOk="0">
                  <a:moveTo>
                    <a:pt x="935" y="1"/>
                  </a:moveTo>
                  <a:cubicBezTo>
                    <a:pt x="635" y="1"/>
                    <a:pt x="134" y="201"/>
                    <a:pt x="68" y="568"/>
                  </a:cubicBezTo>
                  <a:cubicBezTo>
                    <a:pt x="1" y="935"/>
                    <a:pt x="435" y="1068"/>
                    <a:pt x="735" y="1068"/>
                  </a:cubicBezTo>
                  <a:cubicBezTo>
                    <a:pt x="1068" y="1068"/>
                    <a:pt x="1535" y="868"/>
                    <a:pt x="1602" y="535"/>
                  </a:cubicBezTo>
                  <a:cubicBezTo>
                    <a:pt x="1669" y="168"/>
                    <a:pt x="1202" y="1"/>
                    <a:pt x="93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58"/>
            <p:cNvSpPr/>
            <p:nvPr/>
          </p:nvSpPr>
          <p:spPr>
            <a:xfrm>
              <a:off x="2561175" y="2509750"/>
              <a:ext cx="40050" cy="13350"/>
            </a:xfrm>
            <a:custGeom>
              <a:avLst/>
              <a:gdLst/>
              <a:ahLst/>
              <a:cxnLst/>
              <a:rect l="l" t="t" r="r" b="b"/>
              <a:pathLst>
                <a:path w="1602" h="534" extrusionOk="0">
                  <a:moveTo>
                    <a:pt x="1501" y="0"/>
                  </a:moveTo>
                  <a:cubicBezTo>
                    <a:pt x="1168" y="33"/>
                    <a:pt x="867" y="100"/>
                    <a:pt x="567" y="234"/>
                  </a:cubicBezTo>
                  <a:cubicBezTo>
                    <a:pt x="400" y="267"/>
                    <a:pt x="267" y="334"/>
                    <a:pt x="134" y="434"/>
                  </a:cubicBezTo>
                  <a:cubicBezTo>
                    <a:pt x="134" y="434"/>
                    <a:pt x="0" y="534"/>
                    <a:pt x="100" y="534"/>
                  </a:cubicBezTo>
                  <a:cubicBezTo>
                    <a:pt x="434" y="500"/>
                    <a:pt x="734" y="434"/>
                    <a:pt x="1034" y="300"/>
                  </a:cubicBezTo>
                  <a:cubicBezTo>
                    <a:pt x="1168" y="267"/>
                    <a:pt x="1334" y="200"/>
                    <a:pt x="1435" y="100"/>
                  </a:cubicBezTo>
                  <a:cubicBezTo>
                    <a:pt x="1435" y="100"/>
                    <a:pt x="1601" y="0"/>
                    <a:pt x="15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58"/>
            <p:cNvSpPr/>
            <p:nvPr/>
          </p:nvSpPr>
          <p:spPr>
            <a:xfrm>
              <a:off x="2612025" y="2212025"/>
              <a:ext cx="45900" cy="42550"/>
            </a:xfrm>
            <a:custGeom>
              <a:avLst/>
              <a:gdLst/>
              <a:ahLst/>
              <a:cxnLst/>
              <a:rect l="l" t="t" r="r" b="b"/>
              <a:pathLst>
                <a:path w="1836" h="1702" extrusionOk="0">
                  <a:moveTo>
                    <a:pt x="501" y="1"/>
                  </a:moveTo>
                  <a:cubicBezTo>
                    <a:pt x="1" y="1"/>
                    <a:pt x="1" y="534"/>
                    <a:pt x="168" y="868"/>
                  </a:cubicBezTo>
                  <a:cubicBezTo>
                    <a:pt x="401" y="1335"/>
                    <a:pt x="835" y="1668"/>
                    <a:pt x="1369" y="1702"/>
                  </a:cubicBezTo>
                  <a:cubicBezTo>
                    <a:pt x="1836" y="1702"/>
                    <a:pt x="1836" y="1168"/>
                    <a:pt x="1669" y="834"/>
                  </a:cubicBezTo>
                  <a:cubicBezTo>
                    <a:pt x="1435" y="367"/>
                    <a:pt x="1002" y="34"/>
                    <a:pt x="5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58"/>
            <p:cNvSpPr/>
            <p:nvPr/>
          </p:nvSpPr>
          <p:spPr>
            <a:xfrm>
              <a:off x="2662825" y="2054925"/>
              <a:ext cx="51900" cy="6525"/>
            </a:xfrm>
            <a:custGeom>
              <a:avLst/>
              <a:gdLst/>
              <a:ahLst/>
              <a:cxnLst/>
              <a:rect l="l" t="t" r="r" b="b"/>
              <a:pathLst>
                <a:path w="2076" h="261" extrusionOk="0">
                  <a:moveTo>
                    <a:pt x="1674" y="0"/>
                  </a:moveTo>
                  <a:cubicBezTo>
                    <a:pt x="1512" y="0"/>
                    <a:pt x="1349" y="13"/>
                    <a:pt x="1305" y="13"/>
                  </a:cubicBezTo>
                  <a:cubicBezTo>
                    <a:pt x="1238" y="13"/>
                    <a:pt x="1032" y="3"/>
                    <a:pt x="806" y="3"/>
                  </a:cubicBezTo>
                  <a:cubicBezTo>
                    <a:pt x="465" y="3"/>
                    <a:pt x="77" y="27"/>
                    <a:pt x="37" y="147"/>
                  </a:cubicBezTo>
                  <a:cubicBezTo>
                    <a:pt x="0" y="239"/>
                    <a:pt x="200" y="260"/>
                    <a:pt x="402" y="260"/>
                  </a:cubicBezTo>
                  <a:cubicBezTo>
                    <a:pt x="563" y="260"/>
                    <a:pt x="726" y="247"/>
                    <a:pt x="771" y="247"/>
                  </a:cubicBezTo>
                  <a:cubicBezTo>
                    <a:pt x="838" y="247"/>
                    <a:pt x="1043" y="258"/>
                    <a:pt x="1270" y="258"/>
                  </a:cubicBezTo>
                  <a:cubicBezTo>
                    <a:pt x="1610" y="258"/>
                    <a:pt x="1998" y="234"/>
                    <a:pt x="2039" y="113"/>
                  </a:cubicBezTo>
                  <a:cubicBezTo>
                    <a:pt x="2076" y="21"/>
                    <a:pt x="1876" y="0"/>
                    <a:pt x="167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58"/>
            <p:cNvSpPr/>
            <p:nvPr/>
          </p:nvSpPr>
          <p:spPr>
            <a:xfrm>
              <a:off x="2441925" y="2735725"/>
              <a:ext cx="50050" cy="37550"/>
            </a:xfrm>
            <a:custGeom>
              <a:avLst/>
              <a:gdLst/>
              <a:ahLst/>
              <a:cxnLst/>
              <a:rect l="l" t="t" r="r" b="b"/>
              <a:pathLst>
                <a:path w="2002" h="1502" extrusionOk="0">
                  <a:moveTo>
                    <a:pt x="434" y="1"/>
                  </a:moveTo>
                  <a:cubicBezTo>
                    <a:pt x="0" y="1"/>
                    <a:pt x="167" y="501"/>
                    <a:pt x="334" y="735"/>
                  </a:cubicBezTo>
                  <a:cubicBezTo>
                    <a:pt x="601" y="1135"/>
                    <a:pt x="1034" y="1435"/>
                    <a:pt x="1535" y="1502"/>
                  </a:cubicBezTo>
                  <a:cubicBezTo>
                    <a:pt x="2002" y="1502"/>
                    <a:pt x="1835" y="1035"/>
                    <a:pt x="1635" y="801"/>
                  </a:cubicBezTo>
                  <a:cubicBezTo>
                    <a:pt x="1368" y="368"/>
                    <a:pt x="934" y="101"/>
                    <a:pt x="4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58"/>
            <p:cNvSpPr/>
            <p:nvPr/>
          </p:nvSpPr>
          <p:spPr>
            <a:xfrm>
              <a:off x="2496125" y="2623150"/>
              <a:ext cx="49225" cy="38400"/>
            </a:xfrm>
            <a:custGeom>
              <a:avLst/>
              <a:gdLst/>
              <a:ahLst/>
              <a:cxnLst/>
              <a:rect l="l" t="t" r="r" b="b"/>
              <a:pathLst>
                <a:path w="1969" h="1536" extrusionOk="0">
                  <a:moveTo>
                    <a:pt x="467" y="1"/>
                  </a:moveTo>
                  <a:cubicBezTo>
                    <a:pt x="0" y="1"/>
                    <a:pt x="134" y="468"/>
                    <a:pt x="301" y="734"/>
                  </a:cubicBezTo>
                  <a:cubicBezTo>
                    <a:pt x="567" y="1168"/>
                    <a:pt x="1001" y="1468"/>
                    <a:pt x="1501" y="1535"/>
                  </a:cubicBezTo>
                  <a:cubicBezTo>
                    <a:pt x="1968" y="1535"/>
                    <a:pt x="1802" y="1068"/>
                    <a:pt x="1635" y="835"/>
                  </a:cubicBezTo>
                  <a:cubicBezTo>
                    <a:pt x="1368" y="401"/>
                    <a:pt x="934" y="101"/>
                    <a:pt x="4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58"/>
            <p:cNvSpPr/>
            <p:nvPr/>
          </p:nvSpPr>
          <p:spPr>
            <a:xfrm>
              <a:off x="2515300" y="2536425"/>
              <a:ext cx="33375" cy="44225"/>
            </a:xfrm>
            <a:custGeom>
              <a:avLst/>
              <a:gdLst/>
              <a:ahLst/>
              <a:cxnLst/>
              <a:rect l="l" t="t" r="r" b="b"/>
              <a:pathLst>
                <a:path w="1335" h="1769" extrusionOk="0">
                  <a:moveTo>
                    <a:pt x="134" y="0"/>
                  </a:moveTo>
                  <a:cubicBezTo>
                    <a:pt x="1" y="0"/>
                    <a:pt x="501" y="901"/>
                    <a:pt x="534" y="968"/>
                  </a:cubicBezTo>
                  <a:cubicBezTo>
                    <a:pt x="668" y="1168"/>
                    <a:pt x="968" y="1768"/>
                    <a:pt x="1235" y="1768"/>
                  </a:cubicBezTo>
                  <a:cubicBezTo>
                    <a:pt x="1335" y="1768"/>
                    <a:pt x="868" y="868"/>
                    <a:pt x="801" y="801"/>
                  </a:cubicBezTo>
                  <a:cubicBezTo>
                    <a:pt x="701" y="601"/>
                    <a:pt x="401" y="0"/>
                    <a:pt x="1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58"/>
            <p:cNvSpPr/>
            <p:nvPr/>
          </p:nvSpPr>
          <p:spPr>
            <a:xfrm>
              <a:off x="2408550" y="2598975"/>
              <a:ext cx="50875" cy="45100"/>
            </a:xfrm>
            <a:custGeom>
              <a:avLst/>
              <a:gdLst/>
              <a:ahLst/>
              <a:cxnLst/>
              <a:rect l="l" t="t" r="r" b="b"/>
              <a:pathLst>
                <a:path w="2035" h="1804" extrusionOk="0">
                  <a:moveTo>
                    <a:pt x="901" y="0"/>
                  </a:moveTo>
                  <a:cubicBezTo>
                    <a:pt x="401" y="0"/>
                    <a:pt x="1" y="401"/>
                    <a:pt x="68" y="901"/>
                  </a:cubicBezTo>
                  <a:cubicBezTo>
                    <a:pt x="168" y="1435"/>
                    <a:pt x="635" y="1802"/>
                    <a:pt x="1202" y="1802"/>
                  </a:cubicBezTo>
                  <a:lnTo>
                    <a:pt x="1168" y="1802"/>
                  </a:lnTo>
                  <a:cubicBezTo>
                    <a:pt x="1185" y="1803"/>
                    <a:pt x="1202" y="1803"/>
                    <a:pt x="1219" y="1803"/>
                  </a:cubicBezTo>
                  <a:cubicBezTo>
                    <a:pt x="1664" y="1803"/>
                    <a:pt x="2034" y="1383"/>
                    <a:pt x="2002" y="901"/>
                  </a:cubicBezTo>
                  <a:cubicBezTo>
                    <a:pt x="1869" y="401"/>
                    <a:pt x="1402" y="34"/>
                    <a:pt x="90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58"/>
            <p:cNvSpPr/>
            <p:nvPr/>
          </p:nvSpPr>
          <p:spPr>
            <a:xfrm>
              <a:off x="3888775" y="1492350"/>
              <a:ext cx="738050" cy="588875"/>
            </a:xfrm>
            <a:custGeom>
              <a:avLst/>
              <a:gdLst/>
              <a:ahLst/>
              <a:cxnLst/>
              <a:rect l="l" t="t" r="r" b="b"/>
              <a:pathLst>
                <a:path w="29522" h="23555" extrusionOk="0">
                  <a:moveTo>
                    <a:pt x="10075" y="18847"/>
                  </a:moveTo>
                  <a:cubicBezTo>
                    <a:pt x="10438" y="18928"/>
                    <a:pt x="10814" y="18972"/>
                    <a:pt x="11187" y="18972"/>
                  </a:cubicBezTo>
                  <a:cubicBezTo>
                    <a:pt x="11430" y="18972"/>
                    <a:pt x="11672" y="18953"/>
                    <a:pt x="11909" y="18914"/>
                  </a:cubicBezTo>
                  <a:cubicBezTo>
                    <a:pt x="11943" y="19014"/>
                    <a:pt x="11943" y="19114"/>
                    <a:pt x="11976" y="19181"/>
                  </a:cubicBezTo>
                  <a:cubicBezTo>
                    <a:pt x="11542" y="19514"/>
                    <a:pt x="11109" y="19848"/>
                    <a:pt x="10742" y="20215"/>
                  </a:cubicBezTo>
                  <a:cubicBezTo>
                    <a:pt x="10542" y="20382"/>
                    <a:pt x="10341" y="20582"/>
                    <a:pt x="10175" y="20748"/>
                  </a:cubicBezTo>
                  <a:cubicBezTo>
                    <a:pt x="9975" y="20915"/>
                    <a:pt x="9808" y="21115"/>
                    <a:pt x="9608" y="21316"/>
                  </a:cubicBezTo>
                  <a:cubicBezTo>
                    <a:pt x="9608" y="21149"/>
                    <a:pt x="9641" y="21015"/>
                    <a:pt x="9674" y="20882"/>
                  </a:cubicBezTo>
                  <a:cubicBezTo>
                    <a:pt x="9708" y="20615"/>
                    <a:pt x="9741" y="20382"/>
                    <a:pt x="9774" y="20148"/>
                  </a:cubicBezTo>
                  <a:cubicBezTo>
                    <a:pt x="9874" y="19714"/>
                    <a:pt x="9975" y="19281"/>
                    <a:pt x="10075" y="18847"/>
                  </a:cubicBezTo>
                  <a:close/>
                  <a:moveTo>
                    <a:pt x="8807" y="18013"/>
                  </a:moveTo>
                  <a:cubicBezTo>
                    <a:pt x="8974" y="18180"/>
                    <a:pt x="9141" y="18313"/>
                    <a:pt x="9274" y="18413"/>
                  </a:cubicBezTo>
                  <a:cubicBezTo>
                    <a:pt x="9107" y="18947"/>
                    <a:pt x="8974" y="19481"/>
                    <a:pt x="8874" y="19981"/>
                  </a:cubicBezTo>
                  <a:cubicBezTo>
                    <a:pt x="8807" y="20215"/>
                    <a:pt x="8774" y="20482"/>
                    <a:pt x="8707" y="20748"/>
                  </a:cubicBezTo>
                  <a:cubicBezTo>
                    <a:pt x="8674" y="20982"/>
                    <a:pt x="8640" y="21249"/>
                    <a:pt x="8607" y="21516"/>
                  </a:cubicBezTo>
                  <a:cubicBezTo>
                    <a:pt x="8607" y="21682"/>
                    <a:pt x="8574" y="21849"/>
                    <a:pt x="8574" y="22049"/>
                  </a:cubicBezTo>
                  <a:cubicBezTo>
                    <a:pt x="8440" y="21916"/>
                    <a:pt x="8307" y="21783"/>
                    <a:pt x="8207" y="21616"/>
                  </a:cubicBezTo>
                  <a:cubicBezTo>
                    <a:pt x="8073" y="21482"/>
                    <a:pt x="7940" y="21349"/>
                    <a:pt x="7840" y="21215"/>
                  </a:cubicBezTo>
                  <a:cubicBezTo>
                    <a:pt x="7640" y="20949"/>
                    <a:pt x="7406" y="20682"/>
                    <a:pt x="7239" y="20382"/>
                  </a:cubicBezTo>
                  <a:cubicBezTo>
                    <a:pt x="8006" y="19781"/>
                    <a:pt x="8574" y="18947"/>
                    <a:pt x="8807" y="18013"/>
                  </a:cubicBezTo>
                  <a:close/>
                  <a:moveTo>
                    <a:pt x="17080" y="0"/>
                  </a:moveTo>
                  <a:cubicBezTo>
                    <a:pt x="17080" y="0"/>
                    <a:pt x="16613" y="1168"/>
                    <a:pt x="14811" y="2469"/>
                  </a:cubicBezTo>
                  <a:cubicBezTo>
                    <a:pt x="13911" y="3102"/>
                    <a:pt x="13210" y="4003"/>
                    <a:pt x="12843" y="5037"/>
                  </a:cubicBezTo>
                  <a:lnTo>
                    <a:pt x="12877" y="4070"/>
                  </a:lnTo>
                  <a:lnTo>
                    <a:pt x="12877" y="4070"/>
                  </a:lnTo>
                  <a:cubicBezTo>
                    <a:pt x="11843" y="4804"/>
                    <a:pt x="11075" y="5838"/>
                    <a:pt x="10675" y="7039"/>
                  </a:cubicBezTo>
                  <a:lnTo>
                    <a:pt x="10575" y="6405"/>
                  </a:lnTo>
                  <a:cubicBezTo>
                    <a:pt x="8774" y="7772"/>
                    <a:pt x="8540" y="10107"/>
                    <a:pt x="8540" y="10107"/>
                  </a:cubicBezTo>
                  <a:lnTo>
                    <a:pt x="8307" y="9173"/>
                  </a:lnTo>
                  <a:cubicBezTo>
                    <a:pt x="7573" y="10174"/>
                    <a:pt x="7139" y="11375"/>
                    <a:pt x="7106" y="12576"/>
                  </a:cubicBezTo>
                  <a:cubicBezTo>
                    <a:pt x="6939" y="11942"/>
                    <a:pt x="6539" y="11408"/>
                    <a:pt x="5938" y="11075"/>
                  </a:cubicBezTo>
                  <a:lnTo>
                    <a:pt x="5705" y="11709"/>
                  </a:lnTo>
                  <a:cubicBezTo>
                    <a:pt x="5204" y="9574"/>
                    <a:pt x="3770" y="9140"/>
                    <a:pt x="3770" y="9140"/>
                  </a:cubicBezTo>
                  <a:lnTo>
                    <a:pt x="3570" y="9807"/>
                  </a:lnTo>
                  <a:cubicBezTo>
                    <a:pt x="2644" y="6966"/>
                    <a:pt x="222" y="6905"/>
                    <a:pt x="15" y="6905"/>
                  </a:cubicBezTo>
                  <a:cubicBezTo>
                    <a:pt x="6" y="6905"/>
                    <a:pt x="1" y="6905"/>
                    <a:pt x="1" y="6905"/>
                  </a:cubicBezTo>
                  <a:cubicBezTo>
                    <a:pt x="1" y="6905"/>
                    <a:pt x="468" y="7739"/>
                    <a:pt x="268" y="9440"/>
                  </a:cubicBezTo>
                  <a:cubicBezTo>
                    <a:pt x="201" y="10274"/>
                    <a:pt x="368" y="11108"/>
                    <a:pt x="768" y="11842"/>
                  </a:cubicBezTo>
                  <a:lnTo>
                    <a:pt x="234" y="11342"/>
                  </a:lnTo>
                  <a:lnTo>
                    <a:pt x="234" y="11342"/>
                  </a:lnTo>
                  <a:cubicBezTo>
                    <a:pt x="101" y="12276"/>
                    <a:pt x="334" y="13243"/>
                    <a:pt x="801" y="14077"/>
                  </a:cubicBezTo>
                  <a:lnTo>
                    <a:pt x="401" y="13810"/>
                  </a:lnTo>
                  <a:lnTo>
                    <a:pt x="401" y="13810"/>
                  </a:lnTo>
                  <a:cubicBezTo>
                    <a:pt x="368" y="14944"/>
                    <a:pt x="768" y="16012"/>
                    <a:pt x="1502" y="16846"/>
                  </a:cubicBezTo>
                  <a:lnTo>
                    <a:pt x="835" y="16545"/>
                  </a:lnTo>
                  <a:lnTo>
                    <a:pt x="835" y="16545"/>
                  </a:lnTo>
                  <a:cubicBezTo>
                    <a:pt x="1068" y="17579"/>
                    <a:pt x="1635" y="18514"/>
                    <a:pt x="2503" y="19181"/>
                  </a:cubicBezTo>
                  <a:lnTo>
                    <a:pt x="2136" y="19314"/>
                  </a:lnTo>
                  <a:cubicBezTo>
                    <a:pt x="3352" y="20427"/>
                    <a:pt x="4871" y="20656"/>
                    <a:pt x="5879" y="20656"/>
                  </a:cubicBezTo>
                  <a:cubicBezTo>
                    <a:pt x="6170" y="20656"/>
                    <a:pt x="6419" y="20637"/>
                    <a:pt x="6605" y="20615"/>
                  </a:cubicBezTo>
                  <a:cubicBezTo>
                    <a:pt x="6806" y="20982"/>
                    <a:pt x="7039" y="21316"/>
                    <a:pt x="7273" y="21616"/>
                  </a:cubicBezTo>
                  <a:lnTo>
                    <a:pt x="7640" y="22083"/>
                  </a:lnTo>
                  <a:cubicBezTo>
                    <a:pt x="7773" y="22250"/>
                    <a:pt x="7906" y="22383"/>
                    <a:pt x="8040" y="22550"/>
                  </a:cubicBezTo>
                  <a:cubicBezTo>
                    <a:pt x="8173" y="22683"/>
                    <a:pt x="8307" y="22817"/>
                    <a:pt x="8440" y="22950"/>
                  </a:cubicBezTo>
                  <a:lnTo>
                    <a:pt x="8574" y="23083"/>
                  </a:lnTo>
                  <a:cubicBezTo>
                    <a:pt x="8574" y="23083"/>
                    <a:pt x="8574" y="23083"/>
                    <a:pt x="8574" y="23117"/>
                  </a:cubicBezTo>
                  <a:cubicBezTo>
                    <a:pt x="8604" y="23364"/>
                    <a:pt x="8836" y="23554"/>
                    <a:pt x="9082" y="23554"/>
                  </a:cubicBezTo>
                  <a:cubicBezTo>
                    <a:pt x="9101" y="23554"/>
                    <a:pt x="9121" y="23553"/>
                    <a:pt x="9141" y="23550"/>
                  </a:cubicBezTo>
                  <a:cubicBezTo>
                    <a:pt x="9407" y="23517"/>
                    <a:pt x="9608" y="23250"/>
                    <a:pt x="9574" y="22983"/>
                  </a:cubicBezTo>
                  <a:cubicBezTo>
                    <a:pt x="9608" y="22917"/>
                    <a:pt x="9674" y="22850"/>
                    <a:pt x="9708" y="22783"/>
                  </a:cubicBezTo>
                  <a:lnTo>
                    <a:pt x="9908" y="22483"/>
                  </a:lnTo>
                  <a:cubicBezTo>
                    <a:pt x="10041" y="22283"/>
                    <a:pt x="10208" y="22116"/>
                    <a:pt x="10375" y="21916"/>
                  </a:cubicBezTo>
                  <a:cubicBezTo>
                    <a:pt x="10508" y="21749"/>
                    <a:pt x="10675" y="21549"/>
                    <a:pt x="10842" y="21382"/>
                  </a:cubicBezTo>
                  <a:cubicBezTo>
                    <a:pt x="11009" y="21215"/>
                    <a:pt x="11175" y="21049"/>
                    <a:pt x="11376" y="20882"/>
                  </a:cubicBezTo>
                  <a:cubicBezTo>
                    <a:pt x="11676" y="20548"/>
                    <a:pt x="12009" y="20281"/>
                    <a:pt x="12376" y="19981"/>
                  </a:cubicBezTo>
                  <a:cubicBezTo>
                    <a:pt x="13738" y="21537"/>
                    <a:pt x="15634" y="21903"/>
                    <a:pt x="17115" y="21903"/>
                  </a:cubicBezTo>
                  <a:cubicBezTo>
                    <a:pt x="18428" y="21903"/>
                    <a:pt x="19415" y="21616"/>
                    <a:pt x="19415" y="21616"/>
                  </a:cubicBezTo>
                  <a:lnTo>
                    <a:pt x="18714" y="20882"/>
                  </a:lnTo>
                  <a:lnTo>
                    <a:pt x="18714" y="20882"/>
                  </a:lnTo>
                  <a:cubicBezTo>
                    <a:pt x="18952" y="20935"/>
                    <a:pt x="19193" y="20961"/>
                    <a:pt x="19431" y="20961"/>
                  </a:cubicBezTo>
                  <a:cubicBezTo>
                    <a:pt x="20529" y="20961"/>
                    <a:pt x="21586" y="20412"/>
                    <a:pt x="22217" y="19481"/>
                  </a:cubicBezTo>
                  <a:lnTo>
                    <a:pt x="21283" y="19147"/>
                  </a:lnTo>
                  <a:cubicBezTo>
                    <a:pt x="23751" y="18947"/>
                    <a:pt x="24385" y="17112"/>
                    <a:pt x="24385" y="17112"/>
                  </a:cubicBezTo>
                  <a:lnTo>
                    <a:pt x="23551" y="16912"/>
                  </a:lnTo>
                  <a:cubicBezTo>
                    <a:pt x="26286" y="15978"/>
                    <a:pt x="26653" y="14010"/>
                    <a:pt x="26653" y="14010"/>
                  </a:cubicBezTo>
                  <a:lnTo>
                    <a:pt x="25752" y="13843"/>
                  </a:lnTo>
                  <a:cubicBezTo>
                    <a:pt x="29522" y="12276"/>
                    <a:pt x="29088" y="8873"/>
                    <a:pt x="29088" y="8873"/>
                  </a:cubicBezTo>
                  <a:lnTo>
                    <a:pt x="29088" y="8873"/>
                  </a:lnTo>
                  <a:cubicBezTo>
                    <a:pt x="29088" y="8873"/>
                    <a:pt x="28021" y="9540"/>
                    <a:pt x="25819" y="9540"/>
                  </a:cubicBezTo>
                  <a:cubicBezTo>
                    <a:pt x="25769" y="9539"/>
                    <a:pt x="25719" y="9538"/>
                    <a:pt x="25668" y="9538"/>
                  </a:cubicBezTo>
                  <a:cubicBezTo>
                    <a:pt x="24618" y="9538"/>
                    <a:pt x="23577" y="9870"/>
                    <a:pt x="22717" y="10474"/>
                  </a:cubicBezTo>
                  <a:lnTo>
                    <a:pt x="23284" y="9707"/>
                  </a:lnTo>
                  <a:cubicBezTo>
                    <a:pt x="23236" y="9706"/>
                    <a:pt x="23189" y="9705"/>
                    <a:pt x="23141" y="9705"/>
                  </a:cubicBezTo>
                  <a:cubicBezTo>
                    <a:pt x="21955" y="9705"/>
                    <a:pt x="20776" y="10102"/>
                    <a:pt x="19782" y="10808"/>
                  </a:cubicBezTo>
                  <a:lnTo>
                    <a:pt x="20082" y="10241"/>
                  </a:lnTo>
                  <a:cubicBezTo>
                    <a:pt x="19415" y="10241"/>
                    <a:pt x="18747" y="10408"/>
                    <a:pt x="18147" y="10708"/>
                  </a:cubicBezTo>
                  <a:cubicBezTo>
                    <a:pt x="18247" y="10308"/>
                    <a:pt x="18214" y="9874"/>
                    <a:pt x="18114" y="9507"/>
                  </a:cubicBezTo>
                  <a:lnTo>
                    <a:pt x="17280" y="9807"/>
                  </a:lnTo>
                  <a:cubicBezTo>
                    <a:pt x="18948" y="7472"/>
                    <a:pt x="18114" y="5638"/>
                    <a:pt x="18114" y="5638"/>
                  </a:cubicBezTo>
                  <a:lnTo>
                    <a:pt x="18114" y="5638"/>
                  </a:lnTo>
                  <a:lnTo>
                    <a:pt x="17280" y="6038"/>
                  </a:lnTo>
                  <a:cubicBezTo>
                    <a:pt x="19415" y="2502"/>
                    <a:pt x="17080" y="0"/>
                    <a:pt x="17080" y="0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58"/>
            <p:cNvSpPr/>
            <p:nvPr/>
          </p:nvSpPr>
          <p:spPr>
            <a:xfrm>
              <a:off x="4135625" y="1690825"/>
              <a:ext cx="463675" cy="326350"/>
            </a:xfrm>
            <a:custGeom>
              <a:avLst/>
              <a:gdLst/>
              <a:ahLst/>
              <a:cxnLst/>
              <a:rect l="l" t="t" r="r" b="b"/>
              <a:pathLst>
                <a:path w="18547" h="13054" extrusionOk="0">
                  <a:moveTo>
                    <a:pt x="18113" y="0"/>
                  </a:moveTo>
                  <a:cubicBezTo>
                    <a:pt x="18113" y="0"/>
                    <a:pt x="17127" y="669"/>
                    <a:pt x="14998" y="669"/>
                  </a:cubicBezTo>
                  <a:cubicBezTo>
                    <a:pt x="14948" y="669"/>
                    <a:pt x="14896" y="668"/>
                    <a:pt x="14844" y="667"/>
                  </a:cubicBezTo>
                  <a:cubicBezTo>
                    <a:pt x="13744" y="667"/>
                    <a:pt x="12643" y="968"/>
                    <a:pt x="11742" y="1601"/>
                  </a:cubicBezTo>
                  <a:lnTo>
                    <a:pt x="12343" y="834"/>
                  </a:lnTo>
                  <a:cubicBezTo>
                    <a:pt x="12294" y="833"/>
                    <a:pt x="12245" y="832"/>
                    <a:pt x="12196" y="832"/>
                  </a:cubicBezTo>
                  <a:cubicBezTo>
                    <a:pt x="10980" y="832"/>
                    <a:pt x="9801" y="1229"/>
                    <a:pt x="8807" y="1935"/>
                  </a:cubicBezTo>
                  <a:lnTo>
                    <a:pt x="9107" y="1368"/>
                  </a:lnTo>
                  <a:lnTo>
                    <a:pt x="9107" y="1368"/>
                  </a:lnTo>
                  <a:cubicBezTo>
                    <a:pt x="6839" y="1401"/>
                    <a:pt x="5271" y="3169"/>
                    <a:pt x="5271" y="3169"/>
                  </a:cubicBezTo>
                  <a:lnTo>
                    <a:pt x="5604" y="2269"/>
                  </a:lnTo>
                  <a:lnTo>
                    <a:pt x="5604" y="2269"/>
                  </a:lnTo>
                  <a:cubicBezTo>
                    <a:pt x="4270" y="2702"/>
                    <a:pt x="3136" y="3569"/>
                    <a:pt x="2402" y="4770"/>
                  </a:cubicBezTo>
                  <a:lnTo>
                    <a:pt x="2135" y="4337"/>
                  </a:lnTo>
                  <a:cubicBezTo>
                    <a:pt x="0" y="7172"/>
                    <a:pt x="1101" y="10808"/>
                    <a:pt x="1101" y="10808"/>
                  </a:cubicBezTo>
                  <a:cubicBezTo>
                    <a:pt x="2494" y="12641"/>
                    <a:pt x="4562" y="13054"/>
                    <a:pt x="6142" y="13054"/>
                  </a:cubicBezTo>
                  <a:cubicBezTo>
                    <a:pt x="7438" y="13054"/>
                    <a:pt x="8406" y="12776"/>
                    <a:pt x="8406" y="12776"/>
                  </a:cubicBezTo>
                  <a:lnTo>
                    <a:pt x="7739" y="12042"/>
                  </a:lnTo>
                  <a:lnTo>
                    <a:pt x="7739" y="12042"/>
                  </a:lnTo>
                  <a:cubicBezTo>
                    <a:pt x="7978" y="12096"/>
                    <a:pt x="8218" y="12122"/>
                    <a:pt x="8457" y="12122"/>
                  </a:cubicBezTo>
                  <a:cubicBezTo>
                    <a:pt x="9554" y="12122"/>
                    <a:pt x="10612" y="11573"/>
                    <a:pt x="11242" y="10641"/>
                  </a:cubicBezTo>
                  <a:lnTo>
                    <a:pt x="10308" y="10308"/>
                  </a:lnTo>
                  <a:cubicBezTo>
                    <a:pt x="12776" y="10108"/>
                    <a:pt x="13410" y="8273"/>
                    <a:pt x="13410" y="8273"/>
                  </a:cubicBezTo>
                  <a:lnTo>
                    <a:pt x="12576" y="8073"/>
                  </a:lnTo>
                  <a:cubicBezTo>
                    <a:pt x="15311" y="7139"/>
                    <a:pt x="15678" y="5171"/>
                    <a:pt x="15678" y="5171"/>
                  </a:cubicBezTo>
                  <a:lnTo>
                    <a:pt x="14778" y="5004"/>
                  </a:lnTo>
                  <a:cubicBezTo>
                    <a:pt x="18547" y="3403"/>
                    <a:pt x="18113" y="0"/>
                    <a:pt x="181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58"/>
            <p:cNvSpPr/>
            <p:nvPr/>
          </p:nvSpPr>
          <p:spPr>
            <a:xfrm>
              <a:off x="4071575" y="1697950"/>
              <a:ext cx="513750" cy="354925"/>
            </a:xfrm>
            <a:custGeom>
              <a:avLst/>
              <a:gdLst/>
              <a:ahLst/>
              <a:cxnLst/>
              <a:rect l="l" t="t" r="r" b="b"/>
              <a:pathLst>
                <a:path w="20550" h="14197" extrusionOk="0">
                  <a:moveTo>
                    <a:pt x="20351" y="0"/>
                  </a:moveTo>
                  <a:cubicBezTo>
                    <a:pt x="20314" y="0"/>
                    <a:pt x="20276" y="15"/>
                    <a:pt x="20242" y="49"/>
                  </a:cubicBezTo>
                  <a:cubicBezTo>
                    <a:pt x="19541" y="749"/>
                    <a:pt x="18807" y="1416"/>
                    <a:pt x="18007" y="2017"/>
                  </a:cubicBezTo>
                  <a:cubicBezTo>
                    <a:pt x="17206" y="2617"/>
                    <a:pt x="16372" y="3151"/>
                    <a:pt x="15538" y="3685"/>
                  </a:cubicBezTo>
                  <a:lnTo>
                    <a:pt x="15305" y="3818"/>
                  </a:lnTo>
                  <a:cubicBezTo>
                    <a:pt x="15538" y="2784"/>
                    <a:pt x="16005" y="1817"/>
                    <a:pt x="16639" y="983"/>
                  </a:cubicBezTo>
                  <a:cubicBezTo>
                    <a:pt x="16673" y="916"/>
                    <a:pt x="16673" y="849"/>
                    <a:pt x="16606" y="783"/>
                  </a:cubicBezTo>
                  <a:cubicBezTo>
                    <a:pt x="16578" y="769"/>
                    <a:pt x="16545" y="761"/>
                    <a:pt x="16513" y="761"/>
                  </a:cubicBezTo>
                  <a:cubicBezTo>
                    <a:pt x="16468" y="761"/>
                    <a:pt x="16425" y="777"/>
                    <a:pt x="16406" y="816"/>
                  </a:cubicBezTo>
                  <a:cubicBezTo>
                    <a:pt x="15672" y="1750"/>
                    <a:pt x="15205" y="2851"/>
                    <a:pt x="14971" y="4018"/>
                  </a:cubicBezTo>
                  <a:cubicBezTo>
                    <a:pt x="14071" y="4552"/>
                    <a:pt x="13137" y="5052"/>
                    <a:pt x="12169" y="5519"/>
                  </a:cubicBezTo>
                  <a:cubicBezTo>
                    <a:pt x="12203" y="3918"/>
                    <a:pt x="12703" y="2384"/>
                    <a:pt x="13637" y="1116"/>
                  </a:cubicBezTo>
                  <a:cubicBezTo>
                    <a:pt x="13731" y="998"/>
                    <a:pt x="13642" y="880"/>
                    <a:pt x="13535" y="880"/>
                  </a:cubicBezTo>
                  <a:cubicBezTo>
                    <a:pt x="13490" y="880"/>
                    <a:pt x="13443" y="901"/>
                    <a:pt x="13404" y="949"/>
                  </a:cubicBezTo>
                  <a:cubicBezTo>
                    <a:pt x="12403" y="2317"/>
                    <a:pt x="11869" y="3952"/>
                    <a:pt x="11869" y="5653"/>
                  </a:cubicBezTo>
                  <a:cubicBezTo>
                    <a:pt x="11335" y="5920"/>
                    <a:pt x="10768" y="6153"/>
                    <a:pt x="10201" y="6387"/>
                  </a:cubicBezTo>
                  <a:lnTo>
                    <a:pt x="8800" y="6987"/>
                  </a:lnTo>
                  <a:cubicBezTo>
                    <a:pt x="8900" y="5152"/>
                    <a:pt x="9534" y="3385"/>
                    <a:pt x="10668" y="1917"/>
                  </a:cubicBezTo>
                  <a:cubicBezTo>
                    <a:pt x="10735" y="1850"/>
                    <a:pt x="10735" y="1783"/>
                    <a:pt x="10668" y="1717"/>
                  </a:cubicBezTo>
                  <a:cubicBezTo>
                    <a:pt x="10641" y="1703"/>
                    <a:pt x="10607" y="1695"/>
                    <a:pt x="10575" y="1695"/>
                  </a:cubicBezTo>
                  <a:cubicBezTo>
                    <a:pt x="10530" y="1695"/>
                    <a:pt x="10488" y="1711"/>
                    <a:pt x="10468" y="1750"/>
                  </a:cubicBezTo>
                  <a:cubicBezTo>
                    <a:pt x="9234" y="3284"/>
                    <a:pt x="8567" y="5186"/>
                    <a:pt x="8500" y="7154"/>
                  </a:cubicBezTo>
                  <a:lnTo>
                    <a:pt x="8467" y="7154"/>
                  </a:lnTo>
                  <a:lnTo>
                    <a:pt x="8133" y="7321"/>
                  </a:lnTo>
                  <a:lnTo>
                    <a:pt x="7433" y="7654"/>
                  </a:lnTo>
                  <a:cubicBezTo>
                    <a:pt x="7199" y="7754"/>
                    <a:pt x="6999" y="7888"/>
                    <a:pt x="6765" y="8021"/>
                  </a:cubicBezTo>
                  <a:cubicBezTo>
                    <a:pt x="6532" y="8121"/>
                    <a:pt x="6298" y="8255"/>
                    <a:pt x="6098" y="8388"/>
                  </a:cubicBezTo>
                  <a:lnTo>
                    <a:pt x="5731" y="8588"/>
                  </a:lnTo>
                  <a:cubicBezTo>
                    <a:pt x="5598" y="6720"/>
                    <a:pt x="6098" y="4886"/>
                    <a:pt x="7099" y="3318"/>
                  </a:cubicBezTo>
                  <a:cubicBezTo>
                    <a:pt x="7132" y="3251"/>
                    <a:pt x="7132" y="3151"/>
                    <a:pt x="7066" y="3118"/>
                  </a:cubicBezTo>
                  <a:cubicBezTo>
                    <a:pt x="7038" y="3104"/>
                    <a:pt x="7005" y="3096"/>
                    <a:pt x="6973" y="3096"/>
                  </a:cubicBezTo>
                  <a:cubicBezTo>
                    <a:pt x="6928" y="3096"/>
                    <a:pt x="6885" y="3112"/>
                    <a:pt x="6866" y="3151"/>
                  </a:cubicBezTo>
                  <a:cubicBezTo>
                    <a:pt x="5765" y="4819"/>
                    <a:pt x="5264" y="6787"/>
                    <a:pt x="5431" y="8788"/>
                  </a:cubicBezTo>
                  <a:cubicBezTo>
                    <a:pt x="5198" y="8922"/>
                    <a:pt x="4998" y="9055"/>
                    <a:pt x="4764" y="9189"/>
                  </a:cubicBezTo>
                  <a:cubicBezTo>
                    <a:pt x="3897" y="9756"/>
                    <a:pt x="3096" y="10390"/>
                    <a:pt x="2329" y="11057"/>
                  </a:cubicBezTo>
                  <a:lnTo>
                    <a:pt x="1762" y="11590"/>
                  </a:lnTo>
                  <a:cubicBezTo>
                    <a:pt x="1562" y="11791"/>
                    <a:pt x="1395" y="11957"/>
                    <a:pt x="1228" y="12158"/>
                  </a:cubicBezTo>
                  <a:cubicBezTo>
                    <a:pt x="1028" y="12358"/>
                    <a:pt x="861" y="12558"/>
                    <a:pt x="694" y="12758"/>
                  </a:cubicBezTo>
                  <a:cubicBezTo>
                    <a:pt x="628" y="12858"/>
                    <a:pt x="528" y="12958"/>
                    <a:pt x="461" y="13092"/>
                  </a:cubicBezTo>
                  <a:cubicBezTo>
                    <a:pt x="394" y="13192"/>
                    <a:pt x="328" y="13292"/>
                    <a:pt x="227" y="13425"/>
                  </a:cubicBezTo>
                  <a:cubicBezTo>
                    <a:pt x="0" y="13834"/>
                    <a:pt x="346" y="14196"/>
                    <a:pt x="694" y="14196"/>
                  </a:cubicBezTo>
                  <a:cubicBezTo>
                    <a:pt x="858" y="14196"/>
                    <a:pt x="1022" y="14117"/>
                    <a:pt x="1128" y="13925"/>
                  </a:cubicBezTo>
                  <a:cubicBezTo>
                    <a:pt x="1195" y="13825"/>
                    <a:pt x="1228" y="13725"/>
                    <a:pt x="1295" y="13659"/>
                  </a:cubicBezTo>
                  <a:cubicBezTo>
                    <a:pt x="1362" y="13559"/>
                    <a:pt x="1428" y="13458"/>
                    <a:pt x="1495" y="13358"/>
                  </a:cubicBezTo>
                  <a:cubicBezTo>
                    <a:pt x="1628" y="13158"/>
                    <a:pt x="1795" y="12991"/>
                    <a:pt x="1962" y="12791"/>
                  </a:cubicBezTo>
                  <a:cubicBezTo>
                    <a:pt x="2095" y="12625"/>
                    <a:pt x="2262" y="12424"/>
                    <a:pt x="2429" y="12258"/>
                  </a:cubicBezTo>
                  <a:cubicBezTo>
                    <a:pt x="2596" y="12091"/>
                    <a:pt x="2763" y="11924"/>
                    <a:pt x="2963" y="11757"/>
                  </a:cubicBezTo>
                  <a:cubicBezTo>
                    <a:pt x="3496" y="11224"/>
                    <a:pt x="4064" y="10723"/>
                    <a:pt x="4664" y="10290"/>
                  </a:cubicBezTo>
                  <a:cubicBezTo>
                    <a:pt x="6098" y="11123"/>
                    <a:pt x="7666" y="11724"/>
                    <a:pt x="9267" y="12024"/>
                  </a:cubicBezTo>
                  <a:cubicBezTo>
                    <a:pt x="9280" y="12030"/>
                    <a:pt x="9293" y="12033"/>
                    <a:pt x="9307" y="12033"/>
                  </a:cubicBezTo>
                  <a:cubicBezTo>
                    <a:pt x="9367" y="12033"/>
                    <a:pt x="9434" y="11978"/>
                    <a:pt x="9434" y="11924"/>
                  </a:cubicBezTo>
                  <a:cubicBezTo>
                    <a:pt x="9434" y="11824"/>
                    <a:pt x="9401" y="11757"/>
                    <a:pt x="9301" y="11757"/>
                  </a:cubicBezTo>
                  <a:cubicBezTo>
                    <a:pt x="7766" y="11457"/>
                    <a:pt x="6298" y="10890"/>
                    <a:pt x="4931" y="10089"/>
                  </a:cubicBezTo>
                  <a:cubicBezTo>
                    <a:pt x="5031" y="10023"/>
                    <a:pt x="5131" y="9956"/>
                    <a:pt x="5231" y="9889"/>
                  </a:cubicBezTo>
                  <a:cubicBezTo>
                    <a:pt x="5631" y="9589"/>
                    <a:pt x="6065" y="9355"/>
                    <a:pt x="6499" y="9089"/>
                  </a:cubicBezTo>
                  <a:cubicBezTo>
                    <a:pt x="6699" y="8955"/>
                    <a:pt x="6899" y="8822"/>
                    <a:pt x="7132" y="8688"/>
                  </a:cubicBezTo>
                  <a:lnTo>
                    <a:pt x="7433" y="8522"/>
                  </a:lnTo>
                  <a:cubicBezTo>
                    <a:pt x="8934" y="9556"/>
                    <a:pt x="10568" y="10356"/>
                    <a:pt x="12303" y="10890"/>
                  </a:cubicBezTo>
                  <a:cubicBezTo>
                    <a:pt x="12369" y="10890"/>
                    <a:pt x="12470" y="10857"/>
                    <a:pt x="12470" y="10790"/>
                  </a:cubicBezTo>
                  <a:cubicBezTo>
                    <a:pt x="12503" y="10690"/>
                    <a:pt x="12436" y="10623"/>
                    <a:pt x="12369" y="10590"/>
                  </a:cubicBezTo>
                  <a:cubicBezTo>
                    <a:pt x="10702" y="10123"/>
                    <a:pt x="9167" y="9355"/>
                    <a:pt x="7766" y="8355"/>
                  </a:cubicBezTo>
                  <a:lnTo>
                    <a:pt x="7800" y="8355"/>
                  </a:lnTo>
                  <a:lnTo>
                    <a:pt x="8433" y="7988"/>
                  </a:lnTo>
                  <a:lnTo>
                    <a:pt x="8767" y="7821"/>
                  </a:lnTo>
                  <a:lnTo>
                    <a:pt x="9100" y="7688"/>
                  </a:lnTo>
                  <a:lnTo>
                    <a:pt x="10468" y="7054"/>
                  </a:lnTo>
                  <a:cubicBezTo>
                    <a:pt x="10501" y="7020"/>
                    <a:pt x="10501" y="7020"/>
                    <a:pt x="10535" y="7020"/>
                  </a:cubicBezTo>
                  <a:lnTo>
                    <a:pt x="10835" y="7154"/>
                  </a:lnTo>
                  <a:cubicBezTo>
                    <a:pt x="12136" y="7888"/>
                    <a:pt x="13537" y="8455"/>
                    <a:pt x="15005" y="8788"/>
                  </a:cubicBezTo>
                  <a:cubicBezTo>
                    <a:pt x="15071" y="8788"/>
                    <a:pt x="15138" y="8722"/>
                    <a:pt x="15171" y="8655"/>
                  </a:cubicBezTo>
                  <a:cubicBezTo>
                    <a:pt x="15171" y="8555"/>
                    <a:pt x="15105" y="8488"/>
                    <a:pt x="15038" y="8488"/>
                  </a:cubicBezTo>
                  <a:cubicBezTo>
                    <a:pt x="13604" y="8155"/>
                    <a:pt x="12236" y="7621"/>
                    <a:pt x="10935" y="6887"/>
                  </a:cubicBezTo>
                  <a:lnTo>
                    <a:pt x="10868" y="6854"/>
                  </a:lnTo>
                  <a:cubicBezTo>
                    <a:pt x="11936" y="6353"/>
                    <a:pt x="12970" y="5786"/>
                    <a:pt x="14004" y="5219"/>
                  </a:cubicBezTo>
                  <a:cubicBezTo>
                    <a:pt x="14399" y="5367"/>
                    <a:pt x="15341" y="5698"/>
                    <a:pt x="16372" y="5698"/>
                  </a:cubicBezTo>
                  <a:cubicBezTo>
                    <a:pt x="16735" y="5698"/>
                    <a:pt x="17109" y="5657"/>
                    <a:pt x="17473" y="5553"/>
                  </a:cubicBezTo>
                  <a:cubicBezTo>
                    <a:pt x="17653" y="5523"/>
                    <a:pt x="17590" y="5276"/>
                    <a:pt x="17454" y="5276"/>
                  </a:cubicBezTo>
                  <a:cubicBezTo>
                    <a:pt x="17439" y="5276"/>
                    <a:pt x="17423" y="5279"/>
                    <a:pt x="17406" y="5286"/>
                  </a:cubicBezTo>
                  <a:cubicBezTo>
                    <a:pt x="17081" y="5382"/>
                    <a:pt x="16741" y="5420"/>
                    <a:pt x="16408" y="5420"/>
                  </a:cubicBezTo>
                  <a:cubicBezTo>
                    <a:pt x="15580" y="5420"/>
                    <a:pt x="14789" y="5186"/>
                    <a:pt x="14338" y="5019"/>
                  </a:cubicBezTo>
                  <a:cubicBezTo>
                    <a:pt x="14805" y="4719"/>
                    <a:pt x="15305" y="4419"/>
                    <a:pt x="15772" y="4118"/>
                  </a:cubicBezTo>
                  <a:cubicBezTo>
                    <a:pt x="16606" y="3551"/>
                    <a:pt x="17440" y="2951"/>
                    <a:pt x="18240" y="2317"/>
                  </a:cubicBezTo>
                  <a:cubicBezTo>
                    <a:pt x="19041" y="1683"/>
                    <a:pt x="19775" y="983"/>
                    <a:pt x="20475" y="249"/>
                  </a:cubicBezTo>
                  <a:cubicBezTo>
                    <a:pt x="20550" y="125"/>
                    <a:pt x="20458" y="0"/>
                    <a:pt x="20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58"/>
            <p:cNvSpPr/>
            <p:nvPr/>
          </p:nvSpPr>
          <p:spPr>
            <a:xfrm>
              <a:off x="3861250" y="1642450"/>
              <a:ext cx="241875" cy="343175"/>
            </a:xfrm>
            <a:custGeom>
              <a:avLst/>
              <a:gdLst/>
              <a:ahLst/>
              <a:cxnLst/>
              <a:rect l="l" t="t" r="r" b="b"/>
              <a:pathLst>
                <a:path w="9675" h="13727" extrusionOk="0">
                  <a:moveTo>
                    <a:pt x="15" y="0"/>
                  </a:moveTo>
                  <a:cubicBezTo>
                    <a:pt x="6" y="0"/>
                    <a:pt x="1" y="1"/>
                    <a:pt x="1" y="1"/>
                  </a:cubicBezTo>
                  <a:cubicBezTo>
                    <a:pt x="1" y="1"/>
                    <a:pt x="468" y="868"/>
                    <a:pt x="268" y="2536"/>
                  </a:cubicBezTo>
                  <a:cubicBezTo>
                    <a:pt x="201" y="3336"/>
                    <a:pt x="368" y="4204"/>
                    <a:pt x="768" y="4937"/>
                  </a:cubicBezTo>
                  <a:lnTo>
                    <a:pt x="201" y="4437"/>
                  </a:lnTo>
                  <a:lnTo>
                    <a:pt x="201" y="4437"/>
                  </a:lnTo>
                  <a:cubicBezTo>
                    <a:pt x="101" y="5371"/>
                    <a:pt x="301" y="6338"/>
                    <a:pt x="802" y="7172"/>
                  </a:cubicBezTo>
                  <a:lnTo>
                    <a:pt x="401" y="6905"/>
                  </a:lnTo>
                  <a:lnTo>
                    <a:pt x="401" y="6905"/>
                  </a:lnTo>
                  <a:cubicBezTo>
                    <a:pt x="368" y="8006"/>
                    <a:pt x="768" y="9107"/>
                    <a:pt x="1502" y="9941"/>
                  </a:cubicBezTo>
                  <a:lnTo>
                    <a:pt x="835" y="9607"/>
                  </a:lnTo>
                  <a:lnTo>
                    <a:pt x="835" y="9607"/>
                  </a:lnTo>
                  <a:cubicBezTo>
                    <a:pt x="1068" y="10641"/>
                    <a:pt x="1635" y="11575"/>
                    <a:pt x="2503" y="12243"/>
                  </a:cubicBezTo>
                  <a:lnTo>
                    <a:pt x="2136" y="12376"/>
                  </a:lnTo>
                  <a:cubicBezTo>
                    <a:pt x="3373" y="13510"/>
                    <a:pt x="4928" y="13726"/>
                    <a:pt x="5936" y="13726"/>
                  </a:cubicBezTo>
                  <a:cubicBezTo>
                    <a:pt x="6559" y="13726"/>
                    <a:pt x="6973" y="13644"/>
                    <a:pt x="6973" y="13644"/>
                  </a:cubicBezTo>
                  <a:cubicBezTo>
                    <a:pt x="9674" y="11976"/>
                    <a:pt x="8974" y="8273"/>
                    <a:pt x="8974" y="8273"/>
                  </a:cubicBezTo>
                  <a:lnTo>
                    <a:pt x="8974" y="8273"/>
                  </a:lnTo>
                  <a:lnTo>
                    <a:pt x="8340" y="8707"/>
                  </a:lnTo>
                  <a:cubicBezTo>
                    <a:pt x="8674" y="7739"/>
                    <a:pt x="8374" y="6639"/>
                    <a:pt x="7573" y="5971"/>
                  </a:cubicBezTo>
                  <a:lnTo>
                    <a:pt x="7239" y="6672"/>
                  </a:lnTo>
                  <a:cubicBezTo>
                    <a:pt x="7273" y="4771"/>
                    <a:pt x="5939" y="4170"/>
                    <a:pt x="5939" y="4170"/>
                  </a:cubicBezTo>
                  <a:lnTo>
                    <a:pt x="5705" y="4771"/>
                  </a:lnTo>
                  <a:cubicBezTo>
                    <a:pt x="5205" y="2636"/>
                    <a:pt x="3737" y="2235"/>
                    <a:pt x="3737" y="2235"/>
                  </a:cubicBezTo>
                  <a:lnTo>
                    <a:pt x="3570" y="2903"/>
                  </a:lnTo>
                  <a:cubicBezTo>
                    <a:pt x="2644" y="62"/>
                    <a:pt x="222" y="0"/>
                    <a:pt x="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58"/>
            <p:cNvSpPr/>
            <p:nvPr/>
          </p:nvSpPr>
          <p:spPr>
            <a:xfrm>
              <a:off x="3866275" y="1646200"/>
              <a:ext cx="237525" cy="408575"/>
            </a:xfrm>
            <a:custGeom>
              <a:avLst/>
              <a:gdLst/>
              <a:ahLst/>
              <a:cxnLst/>
              <a:rect l="l" t="t" r="r" b="b"/>
              <a:pathLst>
                <a:path w="9501" h="16343" extrusionOk="0">
                  <a:moveTo>
                    <a:pt x="134" y="1"/>
                  </a:moveTo>
                  <a:cubicBezTo>
                    <a:pt x="109" y="1"/>
                    <a:pt x="84" y="17"/>
                    <a:pt x="67" y="51"/>
                  </a:cubicBezTo>
                  <a:cubicBezTo>
                    <a:pt x="0" y="84"/>
                    <a:pt x="0" y="151"/>
                    <a:pt x="67" y="184"/>
                  </a:cubicBezTo>
                  <a:cubicBezTo>
                    <a:pt x="534" y="785"/>
                    <a:pt x="967" y="1385"/>
                    <a:pt x="1368" y="2052"/>
                  </a:cubicBezTo>
                  <a:cubicBezTo>
                    <a:pt x="1768" y="2686"/>
                    <a:pt x="2135" y="3353"/>
                    <a:pt x="2469" y="4054"/>
                  </a:cubicBezTo>
                  <a:cubicBezTo>
                    <a:pt x="2502" y="4087"/>
                    <a:pt x="2535" y="4154"/>
                    <a:pt x="2535" y="4220"/>
                  </a:cubicBezTo>
                  <a:cubicBezTo>
                    <a:pt x="1801" y="3987"/>
                    <a:pt x="1101" y="3553"/>
                    <a:pt x="500" y="3019"/>
                  </a:cubicBezTo>
                  <a:cubicBezTo>
                    <a:pt x="484" y="3003"/>
                    <a:pt x="459" y="2994"/>
                    <a:pt x="434" y="2994"/>
                  </a:cubicBezTo>
                  <a:cubicBezTo>
                    <a:pt x="409" y="2994"/>
                    <a:pt x="384" y="3003"/>
                    <a:pt x="367" y="3019"/>
                  </a:cubicBezTo>
                  <a:cubicBezTo>
                    <a:pt x="300" y="3053"/>
                    <a:pt x="300" y="3120"/>
                    <a:pt x="367" y="3186"/>
                  </a:cubicBezTo>
                  <a:cubicBezTo>
                    <a:pt x="1001" y="3787"/>
                    <a:pt x="1801" y="4254"/>
                    <a:pt x="2669" y="4487"/>
                  </a:cubicBezTo>
                  <a:cubicBezTo>
                    <a:pt x="3002" y="5221"/>
                    <a:pt x="3336" y="5955"/>
                    <a:pt x="3603" y="6722"/>
                  </a:cubicBezTo>
                  <a:cubicBezTo>
                    <a:pt x="2402" y="6589"/>
                    <a:pt x="1268" y="6088"/>
                    <a:pt x="400" y="5288"/>
                  </a:cubicBezTo>
                  <a:cubicBezTo>
                    <a:pt x="367" y="5271"/>
                    <a:pt x="334" y="5263"/>
                    <a:pt x="304" y="5263"/>
                  </a:cubicBezTo>
                  <a:cubicBezTo>
                    <a:pt x="275" y="5263"/>
                    <a:pt x="250" y="5271"/>
                    <a:pt x="234" y="5288"/>
                  </a:cubicBezTo>
                  <a:cubicBezTo>
                    <a:pt x="167" y="5321"/>
                    <a:pt x="167" y="5388"/>
                    <a:pt x="234" y="5455"/>
                  </a:cubicBezTo>
                  <a:cubicBezTo>
                    <a:pt x="1201" y="6288"/>
                    <a:pt x="2402" y="6822"/>
                    <a:pt x="3703" y="6956"/>
                  </a:cubicBezTo>
                  <a:cubicBezTo>
                    <a:pt x="3836" y="7356"/>
                    <a:pt x="4003" y="7823"/>
                    <a:pt x="4136" y="8257"/>
                  </a:cubicBezTo>
                  <a:lnTo>
                    <a:pt x="4470" y="9357"/>
                  </a:lnTo>
                  <a:cubicBezTo>
                    <a:pt x="3069" y="9157"/>
                    <a:pt x="1801" y="8523"/>
                    <a:pt x="767" y="7556"/>
                  </a:cubicBezTo>
                  <a:cubicBezTo>
                    <a:pt x="751" y="7539"/>
                    <a:pt x="717" y="7531"/>
                    <a:pt x="684" y="7531"/>
                  </a:cubicBezTo>
                  <a:cubicBezTo>
                    <a:pt x="651" y="7531"/>
                    <a:pt x="617" y="7539"/>
                    <a:pt x="601" y="7556"/>
                  </a:cubicBezTo>
                  <a:cubicBezTo>
                    <a:pt x="567" y="7623"/>
                    <a:pt x="567" y="7689"/>
                    <a:pt x="601" y="7723"/>
                  </a:cubicBezTo>
                  <a:cubicBezTo>
                    <a:pt x="1701" y="8757"/>
                    <a:pt x="3069" y="9391"/>
                    <a:pt x="4570" y="9591"/>
                  </a:cubicBezTo>
                  <a:lnTo>
                    <a:pt x="4570" y="9624"/>
                  </a:lnTo>
                  <a:lnTo>
                    <a:pt x="4670" y="9891"/>
                  </a:lnTo>
                  <a:lnTo>
                    <a:pt x="4870" y="10425"/>
                  </a:lnTo>
                  <a:cubicBezTo>
                    <a:pt x="4937" y="10625"/>
                    <a:pt x="5004" y="10792"/>
                    <a:pt x="5070" y="10958"/>
                  </a:cubicBezTo>
                  <a:cubicBezTo>
                    <a:pt x="5137" y="11159"/>
                    <a:pt x="5237" y="11325"/>
                    <a:pt x="5304" y="11492"/>
                  </a:cubicBezTo>
                  <a:cubicBezTo>
                    <a:pt x="5337" y="11592"/>
                    <a:pt x="5404" y="11692"/>
                    <a:pt x="5437" y="11792"/>
                  </a:cubicBezTo>
                  <a:cubicBezTo>
                    <a:pt x="4003" y="11759"/>
                    <a:pt x="2635" y="11259"/>
                    <a:pt x="1535" y="10358"/>
                  </a:cubicBezTo>
                  <a:cubicBezTo>
                    <a:pt x="1522" y="10339"/>
                    <a:pt x="1505" y="10331"/>
                    <a:pt x="1487" y="10331"/>
                  </a:cubicBezTo>
                  <a:cubicBezTo>
                    <a:pt x="1413" y="10331"/>
                    <a:pt x="1320" y="10471"/>
                    <a:pt x="1401" y="10525"/>
                  </a:cubicBezTo>
                  <a:cubicBezTo>
                    <a:pt x="2569" y="11492"/>
                    <a:pt x="4036" y="11993"/>
                    <a:pt x="5537" y="12026"/>
                  </a:cubicBezTo>
                  <a:cubicBezTo>
                    <a:pt x="5637" y="12193"/>
                    <a:pt x="5738" y="12393"/>
                    <a:pt x="5838" y="12560"/>
                  </a:cubicBezTo>
                  <a:cubicBezTo>
                    <a:pt x="6171" y="13260"/>
                    <a:pt x="6605" y="13894"/>
                    <a:pt x="7072" y="14528"/>
                  </a:cubicBezTo>
                  <a:cubicBezTo>
                    <a:pt x="7205" y="14695"/>
                    <a:pt x="7305" y="14861"/>
                    <a:pt x="7439" y="14995"/>
                  </a:cubicBezTo>
                  <a:cubicBezTo>
                    <a:pt x="7539" y="15162"/>
                    <a:pt x="7672" y="15295"/>
                    <a:pt x="7839" y="15462"/>
                  </a:cubicBezTo>
                  <a:cubicBezTo>
                    <a:pt x="7972" y="15595"/>
                    <a:pt x="8106" y="15729"/>
                    <a:pt x="8239" y="15862"/>
                  </a:cubicBezTo>
                  <a:cubicBezTo>
                    <a:pt x="8306" y="15929"/>
                    <a:pt x="8373" y="15995"/>
                    <a:pt x="8473" y="16062"/>
                  </a:cubicBezTo>
                  <a:cubicBezTo>
                    <a:pt x="8540" y="16129"/>
                    <a:pt x="8640" y="16196"/>
                    <a:pt x="8740" y="16262"/>
                  </a:cubicBezTo>
                  <a:cubicBezTo>
                    <a:pt x="8796" y="16319"/>
                    <a:pt x="8858" y="16343"/>
                    <a:pt x="8918" y="16343"/>
                  </a:cubicBezTo>
                  <a:cubicBezTo>
                    <a:pt x="9216" y="16343"/>
                    <a:pt x="9500" y="15767"/>
                    <a:pt x="9140" y="15629"/>
                  </a:cubicBezTo>
                  <a:cubicBezTo>
                    <a:pt x="9073" y="15562"/>
                    <a:pt x="9007" y="15528"/>
                    <a:pt x="8940" y="15462"/>
                  </a:cubicBezTo>
                  <a:cubicBezTo>
                    <a:pt x="8873" y="15428"/>
                    <a:pt x="8806" y="15362"/>
                    <a:pt x="8740" y="15295"/>
                  </a:cubicBezTo>
                  <a:cubicBezTo>
                    <a:pt x="8606" y="15162"/>
                    <a:pt x="8473" y="15061"/>
                    <a:pt x="8339" y="14928"/>
                  </a:cubicBezTo>
                  <a:cubicBezTo>
                    <a:pt x="8239" y="14795"/>
                    <a:pt x="8106" y="14661"/>
                    <a:pt x="7972" y="14494"/>
                  </a:cubicBezTo>
                  <a:cubicBezTo>
                    <a:pt x="7839" y="14361"/>
                    <a:pt x="7739" y="14228"/>
                    <a:pt x="7606" y="14094"/>
                  </a:cubicBezTo>
                  <a:cubicBezTo>
                    <a:pt x="7272" y="13627"/>
                    <a:pt x="6938" y="13160"/>
                    <a:pt x="6638" y="12693"/>
                  </a:cubicBezTo>
                  <a:cubicBezTo>
                    <a:pt x="7372" y="11659"/>
                    <a:pt x="7939" y="10558"/>
                    <a:pt x="8306" y="9357"/>
                  </a:cubicBezTo>
                  <a:cubicBezTo>
                    <a:pt x="8339" y="9291"/>
                    <a:pt x="8306" y="9224"/>
                    <a:pt x="8239" y="9191"/>
                  </a:cubicBezTo>
                  <a:cubicBezTo>
                    <a:pt x="8173" y="9191"/>
                    <a:pt x="8106" y="9224"/>
                    <a:pt x="8106" y="9291"/>
                  </a:cubicBezTo>
                  <a:cubicBezTo>
                    <a:pt x="7772" y="10425"/>
                    <a:pt x="7239" y="11492"/>
                    <a:pt x="6538" y="12493"/>
                  </a:cubicBezTo>
                  <a:cubicBezTo>
                    <a:pt x="6505" y="12393"/>
                    <a:pt x="6438" y="12326"/>
                    <a:pt x="6405" y="12226"/>
                  </a:cubicBezTo>
                  <a:cubicBezTo>
                    <a:pt x="6205" y="11926"/>
                    <a:pt x="6038" y="11559"/>
                    <a:pt x="5871" y="11225"/>
                  </a:cubicBezTo>
                  <a:cubicBezTo>
                    <a:pt x="5771" y="11059"/>
                    <a:pt x="5704" y="10892"/>
                    <a:pt x="5637" y="10725"/>
                  </a:cubicBezTo>
                  <a:cubicBezTo>
                    <a:pt x="5604" y="10658"/>
                    <a:pt x="5571" y="10558"/>
                    <a:pt x="5504" y="10458"/>
                  </a:cubicBezTo>
                  <a:cubicBezTo>
                    <a:pt x="6405" y="9424"/>
                    <a:pt x="7139" y="8257"/>
                    <a:pt x="7672" y="6989"/>
                  </a:cubicBezTo>
                  <a:cubicBezTo>
                    <a:pt x="7672" y="6922"/>
                    <a:pt x="7639" y="6856"/>
                    <a:pt x="7572" y="6822"/>
                  </a:cubicBezTo>
                  <a:cubicBezTo>
                    <a:pt x="7539" y="6822"/>
                    <a:pt x="7472" y="6856"/>
                    <a:pt x="7439" y="6889"/>
                  </a:cubicBezTo>
                  <a:cubicBezTo>
                    <a:pt x="6972" y="8123"/>
                    <a:pt x="6271" y="9257"/>
                    <a:pt x="5404" y="10225"/>
                  </a:cubicBezTo>
                  <a:lnTo>
                    <a:pt x="5204" y="9691"/>
                  </a:lnTo>
                  <a:lnTo>
                    <a:pt x="5104" y="9424"/>
                  </a:lnTo>
                  <a:lnTo>
                    <a:pt x="5004" y="9157"/>
                  </a:lnTo>
                  <a:lnTo>
                    <a:pt x="4603" y="8090"/>
                  </a:lnTo>
                  <a:cubicBezTo>
                    <a:pt x="4603" y="8056"/>
                    <a:pt x="4603" y="8056"/>
                    <a:pt x="4603" y="8023"/>
                  </a:cubicBezTo>
                  <a:cubicBezTo>
                    <a:pt x="4670" y="7956"/>
                    <a:pt x="4703" y="7890"/>
                    <a:pt x="4737" y="7823"/>
                  </a:cubicBezTo>
                  <a:cubicBezTo>
                    <a:pt x="5404" y="6889"/>
                    <a:pt x="5904" y="5855"/>
                    <a:pt x="6271" y="4787"/>
                  </a:cubicBezTo>
                  <a:cubicBezTo>
                    <a:pt x="6271" y="4721"/>
                    <a:pt x="6238" y="4654"/>
                    <a:pt x="6171" y="4654"/>
                  </a:cubicBezTo>
                  <a:cubicBezTo>
                    <a:pt x="6104" y="4654"/>
                    <a:pt x="6038" y="4687"/>
                    <a:pt x="6038" y="4754"/>
                  </a:cubicBezTo>
                  <a:cubicBezTo>
                    <a:pt x="5671" y="5788"/>
                    <a:pt x="5170" y="6822"/>
                    <a:pt x="4537" y="7723"/>
                  </a:cubicBezTo>
                  <a:lnTo>
                    <a:pt x="4503" y="7790"/>
                  </a:lnTo>
                  <a:cubicBezTo>
                    <a:pt x="4203" y="6956"/>
                    <a:pt x="3870" y="6122"/>
                    <a:pt x="3503" y="5288"/>
                  </a:cubicBezTo>
                  <a:cubicBezTo>
                    <a:pt x="3936" y="4487"/>
                    <a:pt x="4103" y="3587"/>
                    <a:pt x="4003" y="2686"/>
                  </a:cubicBezTo>
                  <a:cubicBezTo>
                    <a:pt x="4003" y="2619"/>
                    <a:pt x="3936" y="2586"/>
                    <a:pt x="3870" y="2586"/>
                  </a:cubicBezTo>
                  <a:cubicBezTo>
                    <a:pt x="3803" y="2619"/>
                    <a:pt x="3769" y="2653"/>
                    <a:pt x="3803" y="2719"/>
                  </a:cubicBezTo>
                  <a:cubicBezTo>
                    <a:pt x="3870" y="3520"/>
                    <a:pt x="3736" y="4320"/>
                    <a:pt x="3369" y="5021"/>
                  </a:cubicBezTo>
                  <a:cubicBezTo>
                    <a:pt x="3202" y="4621"/>
                    <a:pt x="3002" y="4254"/>
                    <a:pt x="2802" y="3853"/>
                  </a:cubicBezTo>
                  <a:cubicBezTo>
                    <a:pt x="2435" y="3186"/>
                    <a:pt x="2035" y="2519"/>
                    <a:pt x="1635" y="1885"/>
                  </a:cubicBezTo>
                  <a:cubicBezTo>
                    <a:pt x="1201" y="1218"/>
                    <a:pt x="734" y="618"/>
                    <a:pt x="200" y="51"/>
                  </a:cubicBezTo>
                  <a:cubicBezTo>
                    <a:pt x="184" y="17"/>
                    <a:pt x="159" y="1"/>
                    <a:pt x="1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58"/>
            <p:cNvSpPr/>
            <p:nvPr/>
          </p:nvSpPr>
          <p:spPr>
            <a:xfrm>
              <a:off x="4026375" y="1469825"/>
              <a:ext cx="320250" cy="473900"/>
            </a:xfrm>
            <a:custGeom>
              <a:avLst/>
              <a:gdLst/>
              <a:ahLst/>
              <a:cxnLst/>
              <a:rect l="l" t="t" r="r" b="b"/>
              <a:pathLst>
                <a:path w="12810" h="18956" extrusionOk="0">
                  <a:moveTo>
                    <a:pt x="10475" y="1"/>
                  </a:moveTo>
                  <a:cubicBezTo>
                    <a:pt x="10475" y="1"/>
                    <a:pt x="10008" y="1168"/>
                    <a:pt x="8207" y="2469"/>
                  </a:cubicBezTo>
                  <a:cubicBezTo>
                    <a:pt x="7306" y="3103"/>
                    <a:pt x="6639" y="4003"/>
                    <a:pt x="6238" y="5038"/>
                  </a:cubicBezTo>
                  <a:lnTo>
                    <a:pt x="6272" y="4070"/>
                  </a:lnTo>
                  <a:lnTo>
                    <a:pt x="6272" y="4070"/>
                  </a:lnTo>
                  <a:cubicBezTo>
                    <a:pt x="5238" y="4804"/>
                    <a:pt x="4471" y="5838"/>
                    <a:pt x="4070" y="7006"/>
                  </a:cubicBezTo>
                  <a:lnTo>
                    <a:pt x="3970" y="6405"/>
                  </a:lnTo>
                  <a:cubicBezTo>
                    <a:pt x="2169" y="7773"/>
                    <a:pt x="1935" y="10108"/>
                    <a:pt x="1935" y="10108"/>
                  </a:cubicBezTo>
                  <a:lnTo>
                    <a:pt x="1702" y="9174"/>
                  </a:lnTo>
                  <a:cubicBezTo>
                    <a:pt x="835" y="10308"/>
                    <a:pt x="434" y="11709"/>
                    <a:pt x="534" y="13110"/>
                  </a:cubicBezTo>
                  <a:lnTo>
                    <a:pt x="67" y="12876"/>
                  </a:lnTo>
                  <a:lnTo>
                    <a:pt x="67" y="12876"/>
                  </a:lnTo>
                  <a:cubicBezTo>
                    <a:pt x="1" y="16412"/>
                    <a:pt x="3036" y="18714"/>
                    <a:pt x="3036" y="18714"/>
                  </a:cubicBezTo>
                  <a:cubicBezTo>
                    <a:pt x="3587" y="18883"/>
                    <a:pt x="4120" y="18955"/>
                    <a:pt x="4630" y="18955"/>
                  </a:cubicBezTo>
                  <a:cubicBezTo>
                    <a:pt x="7853" y="18955"/>
                    <a:pt x="10141" y="16045"/>
                    <a:pt x="10141" y="16045"/>
                  </a:cubicBezTo>
                  <a:lnTo>
                    <a:pt x="9141" y="15812"/>
                  </a:lnTo>
                  <a:cubicBezTo>
                    <a:pt x="10408" y="15278"/>
                    <a:pt x="11209" y="14044"/>
                    <a:pt x="11142" y="12676"/>
                  </a:cubicBezTo>
                  <a:lnTo>
                    <a:pt x="11142" y="12676"/>
                  </a:lnTo>
                  <a:lnTo>
                    <a:pt x="10208" y="12910"/>
                  </a:lnTo>
                  <a:cubicBezTo>
                    <a:pt x="12076" y="11309"/>
                    <a:pt x="11542" y="9474"/>
                    <a:pt x="11542" y="9474"/>
                  </a:cubicBezTo>
                  <a:lnTo>
                    <a:pt x="11542" y="9474"/>
                  </a:lnTo>
                  <a:lnTo>
                    <a:pt x="10708" y="9774"/>
                  </a:lnTo>
                  <a:cubicBezTo>
                    <a:pt x="12376" y="7439"/>
                    <a:pt x="11542" y="5638"/>
                    <a:pt x="11542" y="5638"/>
                  </a:cubicBezTo>
                  <a:lnTo>
                    <a:pt x="11542" y="5638"/>
                  </a:lnTo>
                  <a:lnTo>
                    <a:pt x="10708" y="6038"/>
                  </a:lnTo>
                  <a:cubicBezTo>
                    <a:pt x="12810" y="2502"/>
                    <a:pt x="10475" y="1"/>
                    <a:pt x="104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58"/>
            <p:cNvSpPr/>
            <p:nvPr/>
          </p:nvSpPr>
          <p:spPr>
            <a:xfrm>
              <a:off x="4058900" y="1479000"/>
              <a:ext cx="252075" cy="579525"/>
            </a:xfrm>
            <a:custGeom>
              <a:avLst/>
              <a:gdLst/>
              <a:ahLst/>
              <a:cxnLst/>
              <a:rect l="l" t="t" r="r" b="b"/>
              <a:pathLst>
                <a:path w="10083" h="23181" extrusionOk="0">
                  <a:moveTo>
                    <a:pt x="9174" y="1"/>
                  </a:moveTo>
                  <a:cubicBezTo>
                    <a:pt x="9107" y="1"/>
                    <a:pt x="9040" y="34"/>
                    <a:pt x="9007" y="134"/>
                  </a:cubicBezTo>
                  <a:cubicBezTo>
                    <a:pt x="8874" y="1101"/>
                    <a:pt x="8640" y="2102"/>
                    <a:pt x="8340" y="3036"/>
                  </a:cubicBezTo>
                  <a:cubicBezTo>
                    <a:pt x="8040" y="4003"/>
                    <a:pt x="7706" y="4937"/>
                    <a:pt x="7339" y="5871"/>
                  </a:cubicBezTo>
                  <a:lnTo>
                    <a:pt x="7239" y="6105"/>
                  </a:lnTo>
                  <a:cubicBezTo>
                    <a:pt x="6805" y="5138"/>
                    <a:pt x="6605" y="4070"/>
                    <a:pt x="6639" y="3036"/>
                  </a:cubicBezTo>
                  <a:cubicBezTo>
                    <a:pt x="6639" y="2936"/>
                    <a:pt x="6572" y="2903"/>
                    <a:pt x="6505" y="2869"/>
                  </a:cubicBezTo>
                  <a:cubicBezTo>
                    <a:pt x="6405" y="2869"/>
                    <a:pt x="6338" y="2936"/>
                    <a:pt x="6338" y="3036"/>
                  </a:cubicBezTo>
                  <a:cubicBezTo>
                    <a:pt x="6305" y="4204"/>
                    <a:pt x="6572" y="5404"/>
                    <a:pt x="7072" y="6472"/>
                  </a:cubicBezTo>
                  <a:cubicBezTo>
                    <a:pt x="6639" y="7439"/>
                    <a:pt x="6172" y="8407"/>
                    <a:pt x="5671" y="9341"/>
                  </a:cubicBezTo>
                  <a:cubicBezTo>
                    <a:pt x="4771" y="8040"/>
                    <a:pt x="4270" y="6472"/>
                    <a:pt x="4304" y="4904"/>
                  </a:cubicBezTo>
                  <a:cubicBezTo>
                    <a:pt x="4304" y="4804"/>
                    <a:pt x="4237" y="4737"/>
                    <a:pt x="4137" y="4737"/>
                  </a:cubicBezTo>
                  <a:cubicBezTo>
                    <a:pt x="4070" y="4737"/>
                    <a:pt x="4003" y="4804"/>
                    <a:pt x="4003" y="4871"/>
                  </a:cubicBezTo>
                  <a:cubicBezTo>
                    <a:pt x="3970" y="6572"/>
                    <a:pt x="4504" y="8240"/>
                    <a:pt x="5505" y="9607"/>
                  </a:cubicBezTo>
                  <a:cubicBezTo>
                    <a:pt x="5238" y="10141"/>
                    <a:pt x="4904" y="10675"/>
                    <a:pt x="4604" y="11175"/>
                  </a:cubicBezTo>
                  <a:lnTo>
                    <a:pt x="3837" y="12509"/>
                  </a:lnTo>
                  <a:cubicBezTo>
                    <a:pt x="2836" y="10942"/>
                    <a:pt x="2302" y="9107"/>
                    <a:pt x="2369" y="7272"/>
                  </a:cubicBezTo>
                  <a:cubicBezTo>
                    <a:pt x="2369" y="7172"/>
                    <a:pt x="2302" y="7106"/>
                    <a:pt x="2236" y="7106"/>
                  </a:cubicBezTo>
                  <a:cubicBezTo>
                    <a:pt x="2169" y="7106"/>
                    <a:pt x="2102" y="7172"/>
                    <a:pt x="2069" y="7239"/>
                  </a:cubicBezTo>
                  <a:cubicBezTo>
                    <a:pt x="2002" y="9207"/>
                    <a:pt x="2569" y="11175"/>
                    <a:pt x="3670" y="12776"/>
                  </a:cubicBezTo>
                  <a:lnTo>
                    <a:pt x="3637" y="12843"/>
                  </a:lnTo>
                  <a:lnTo>
                    <a:pt x="3470" y="13177"/>
                  </a:lnTo>
                  <a:lnTo>
                    <a:pt x="3103" y="13844"/>
                  </a:lnTo>
                  <a:cubicBezTo>
                    <a:pt x="2969" y="14044"/>
                    <a:pt x="2869" y="14277"/>
                    <a:pt x="2769" y="14511"/>
                  </a:cubicBezTo>
                  <a:cubicBezTo>
                    <a:pt x="2669" y="14744"/>
                    <a:pt x="2536" y="14978"/>
                    <a:pt x="2436" y="15211"/>
                  </a:cubicBezTo>
                  <a:lnTo>
                    <a:pt x="2269" y="15578"/>
                  </a:lnTo>
                  <a:cubicBezTo>
                    <a:pt x="1068" y="14144"/>
                    <a:pt x="368" y="12376"/>
                    <a:pt x="301" y="10508"/>
                  </a:cubicBezTo>
                  <a:cubicBezTo>
                    <a:pt x="301" y="10408"/>
                    <a:pt x="234" y="10341"/>
                    <a:pt x="134" y="10341"/>
                  </a:cubicBezTo>
                  <a:cubicBezTo>
                    <a:pt x="67" y="10341"/>
                    <a:pt x="1" y="10408"/>
                    <a:pt x="1" y="10508"/>
                  </a:cubicBezTo>
                  <a:cubicBezTo>
                    <a:pt x="67" y="12476"/>
                    <a:pt x="835" y="14377"/>
                    <a:pt x="2135" y="15879"/>
                  </a:cubicBezTo>
                  <a:cubicBezTo>
                    <a:pt x="2035" y="16145"/>
                    <a:pt x="1935" y="16379"/>
                    <a:pt x="1869" y="16612"/>
                  </a:cubicBezTo>
                  <a:cubicBezTo>
                    <a:pt x="1468" y="17580"/>
                    <a:pt x="1168" y="18581"/>
                    <a:pt x="968" y="19581"/>
                  </a:cubicBezTo>
                  <a:cubicBezTo>
                    <a:pt x="901" y="19815"/>
                    <a:pt x="868" y="20082"/>
                    <a:pt x="801" y="20348"/>
                  </a:cubicBezTo>
                  <a:cubicBezTo>
                    <a:pt x="768" y="20582"/>
                    <a:pt x="734" y="20849"/>
                    <a:pt x="701" y="21116"/>
                  </a:cubicBezTo>
                  <a:cubicBezTo>
                    <a:pt x="701" y="21383"/>
                    <a:pt x="668" y="21649"/>
                    <a:pt x="634" y="21883"/>
                  </a:cubicBezTo>
                  <a:lnTo>
                    <a:pt x="634" y="22317"/>
                  </a:lnTo>
                  <a:lnTo>
                    <a:pt x="634" y="22717"/>
                  </a:lnTo>
                  <a:cubicBezTo>
                    <a:pt x="680" y="23034"/>
                    <a:pt x="917" y="23180"/>
                    <a:pt x="1153" y="23180"/>
                  </a:cubicBezTo>
                  <a:cubicBezTo>
                    <a:pt x="1438" y="23180"/>
                    <a:pt x="1723" y="22967"/>
                    <a:pt x="1668" y="22583"/>
                  </a:cubicBezTo>
                  <a:cubicBezTo>
                    <a:pt x="1668" y="22517"/>
                    <a:pt x="1668" y="22383"/>
                    <a:pt x="1635" y="22283"/>
                  </a:cubicBezTo>
                  <a:cubicBezTo>
                    <a:pt x="1635" y="22150"/>
                    <a:pt x="1635" y="22050"/>
                    <a:pt x="1635" y="21916"/>
                  </a:cubicBezTo>
                  <a:cubicBezTo>
                    <a:pt x="1635" y="21683"/>
                    <a:pt x="1635" y="21449"/>
                    <a:pt x="1668" y="21216"/>
                  </a:cubicBezTo>
                  <a:cubicBezTo>
                    <a:pt x="1702" y="20949"/>
                    <a:pt x="1735" y="20715"/>
                    <a:pt x="1735" y="20482"/>
                  </a:cubicBezTo>
                  <a:cubicBezTo>
                    <a:pt x="1769" y="20248"/>
                    <a:pt x="1835" y="19982"/>
                    <a:pt x="1869" y="19748"/>
                  </a:cubicBezTo>
                  <a:cubicBezTo>
                    <a:pt x="2002" y="19014"/>
                    <a:pt x="2202" y="18280"/>
                    <a:pt x="2402" y="17580"/>
                  </a:cubicBezTo>
                  <a:cubicBezTo>
                    <a:pt x="4070" y="17413"/>
                    <a:pt x="5671" y="16979"/>
                    <a:pt x="7172" y="16279"/>
                  </a:cubicBezTo>
                  <a:cubicBezTo>
                    <a:pt x="7239" y="16245"/>
                    <a:pt x="7272" y="16179"/>
                    <a:pt x="7239" y="16079"/>
                  </a:cubicBezTo>
                  <a:cubicBezTo>
                    <a:pt x="7215" y="16030"/>
                    <a:pt x="7155" y="15999"/>
                    <a:pt x="7098" y="15999"/>
                  </a:cubicBezTo>
                  <a:cubicBezTo>
                    <a:pt x="7077" y="15999"/>
                    <a:pt x="7057" y="16003"/>
                    <a:pt x="7039" y="16012"/>
                  </a:cubicBezTo>
                  <a:cubicBezTo>
                    <a:pt x="5605" y="16679"/>
                    <a:pt x="4070" y="17113"/>
                    <a:pt x="2502" y="17280"/>
                  </a:cubicBezTo>
                  <a:cubicBezTo>
                    <a:pt x="2569" y="17146"/>
                    <a:pt x="2602" y="17046"/>
                    <a:pt x="2636" y="16913"/>
                  </a:cubicBezTo>
                  <a:cubicBezTo>
                    <a:pt x="2769" y="16446"/>
                    <a:pt x="2969" y="16012"/>
                    <a:pt x="3170" y="15545"/>
                  </a:cubicBezTo>
                  <a:cubicBezTo>
                    <a:pt x="3236" y="15311"/>
                    <a:pt x="3370" y="15078"/>
                    <a:pt x="3470" y="14844"/>
                  </a:cubicBezTo>
                  <a:cubicBezTo>
                    <a:pt x="3503" y="14744"/>
                    <a:pt x="3570" y="14644"/>
                    <a:pt x="3603" y="14511"/>
                  </a:cubicBezTo>
                  <a:cubicBezTo>
                    <a:pt x="5438" y="14511"/>
                    <a:pt x="7206" y="14211"/>
                    <a:pt x="8940" y="13577"/>
                  </a:cubicBezTo>
                  <a:cubicBezTo>
                    <a:pt x="9007" y="13544"/>
                    <a:pt x="9040" y="13477"/>
                    <a:pt x="9007" y="13410"/>
                  </a:cubicBezTo>
                  <a:cubicBezTo>
                    <a:pt x="8982" y="13335"/>
                    <a:pt x="8938" y="13298"/>
                    <a:pt x="8876" y="13298"/>
                  </a:cubicBezTo>
                  <a:cubicBezTo>
                    <a:pt x="8855" y="13298"/>
                    <a:pt x="8832" y="13302"/>
                    <a:pt x="8807" y="13310"/>
                  </a:cubicBezTo>
                  <a:cubicBezTo>
                    <a:pt x="7206" y="13910"/>
                    <a:pt x="5471" y="14211"/>
                    <a:pt x="3737" y="14211"/>
                  </a:cubicBezTo>
                  <a:lnTo>
                    <a:pt x="3770" y="14177"/>
                  </a:lnTo>
                  <a:lnTo>
                    <a:pt x="4104" y="13510"/>
                  </a:lnTo>
                  <a:lnTo>
                    <a:pt x="4270" y="13177"/>
                  </a:lnTo>
                  <a:lnTo>
                    <a:pt x="4437" y="12843"/>
                  </a:lnTo>
                  <a:lnTo>
                    <a:pt x="5171" y="11542"/>
                  </a:lnTo>
                  <a:cubicBezTo>
                    <a:pt x="5171" y="11542"/>
                    <a:pt x="5204" y="11509"/>
                    <a:pt x="5204" y="11475"/>
                  </a:cubicBezTo>
                  <a:lnTo>
                    <a:pt x="5538" y="11442"/>
                  </a:lnTo>
                  <a:cubicBezTo>
                    <a:pt x="7039" y="11275"/>
                    <a:pt x="8473" y="10875"/>
                    <a:pt x="9874" y="10308"/>
                  </a:cubicBezTo>
                  <a:cubicBezTo>
                    <a:pt x="9941" y="10241"/>
                    <a:pt x="9974" y="10174"/>
                    <a:pt x="9941" y="10108"/>
                  </a:cubicBezTo>
                  <a:cubicBezTo>
                    <a:pt x="9891" y="10033"/>
                    <a:pt x="9841" y="9995"/>
                    <a:pt x="9791" y="9995"/>
                  </a:cubicBezTo>
                  <a:cubicBezTo>
                    <a:pt x="9774" y="9995"/>
                    <a:pt x="9758" y="9999"/>
                    <a:pt x="9741" y="10008"/>
                  </a:cubicBezTo>
                  <a:cubicBezTo>
                    <a:pt x="8373" y="10608"/>
                    <a:pt x="6939" y="10975"/>
                    <a:pt x="5471" y="11142"/>
                  </a:cubicBezTo>
                  <a:lnTo>
                    <a:pt x="5371" y="11142"/>
                  </a:lnTo>
                  <a:cubicBezTo>
                    <a:pt x="5972" y="10108"/>
                    <a:pt x="6472" y="9040"/>
                    <a:pt x="6972" y="7973"/>
                  </a:cubicBezTo>
                  <a:cubicBezTo>
                    <a:pt x="7539" y="7839"/>
                    <a:pt x="9107" y="7372"/>
                    <a:pt x="10008" y="6238"/>
                  </a:cubicBezTo>
                  <a:cubicBezTo>
                    <a:pt x="10082" y="6114"/>
                    <a:pt x="9972" y="5990"/>
                    <a:pt x="9869" y="5990"/>
                  </a:cubicBezTo>
                  <a:cubicBezTo>
                    <a:pt x="9834" y="5990"/>
                    <a:pt x="9800" y="6004"/>
                    <a:pt x="9774" y="6038"/>
                  </a:cubicBezTo>
                  <a:cubicBezTo>
                    <a:pt x="9040" y="6972"/>
                    <a:pt x="7773" y="7439"/>
                    <a:pt x="7106" y="7639"/>
                  </a:cubicBezTo>
                  <a:cubicBezTo>
                    <a:pt x="7339" y="7106"/>
                    <a:pt x="7573" y="6572"/>
                    <a:pt x="7773" y="6038"/>
                  </a:cubicBezTo>
                  <a:cubicBezTo>
                    <a:pt x="8140" y="5071"/>
                    <a:pt x="8440" y="4137"/>
                    <a:pt x="8707" y="3136"/>
                  </a:cubicBezTo>
                  <a:cubicBezTo>
                    <a:pt x="8974" y="2169"/>
                    <a:pt x="9174" y="1168"/>
                    <a:pt x="9307" y="167"/>
                  </a:cubicBezTo>
                  <a:cubicBezTo>
                    <a:pt x="9307" y="67"/>
                    <a:pt x="9241" y="1"/>
                    <a:pt x="9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58"/>
            <p:cNvSpPr/>
            <p:nvPr/>
          </p:nvSpPr>
          <p:spPr>
            <a:xfrm>
              <a:off x="3870425" y="2297925"/>
              <a:ext cx="414500" cy="396200"/>
            </a:xfrm>
            <a:custGeom>
              <a:avLst/>
              <a:gdLst/>
              <a:ahLst/>
              <a:cxnLst/>
              <a:rect l="l" t="t" r="r" b="b"/>
              <a:pathLst>
                <a:path w="16580" h="15848" extrusionOk="0">
                  <a:moveTo>
                    <a:pt x="768" y="0"/>
                  </a:moveTo>
                  <a:lnTo>
                    <a:pt x="768" y="0"/>
                  </a:lnTo>
                  <a:cubicBezTo>
                    <a:pt x="801" y="1068"/>
                    <a:pt x="1035" y="2102"/>
                    <a:pt x="1502" y="3036"/>
                  </a:cubicBezTo>
                  <a:cubicBezTo>
                    <a:pt x="1869" y="3736"/>
                    <a:pt x="2336" y="4504"/>
                    <a:pt x="2002" y="5204"/>
                  </a:cubicBezTo>
                  <a:cubicBezTo>
                    <a:pt x="1769" y="5771"/>
                    <a:pt x="1102" y="6038"/>
                    <a:pt x="902" y="6638"/>
                  </a:cubicBezTo>
                  <a:cubicBezTo>
                    <a:pt x="929" y="6637"/>
                    <a:pt x="956" y="6636"/>
                    <a:pt x="982" y="6636"/>
                  </a:cubicBezTo>
                  <a:cubicBezTo>
                    <a:pt x="1485" y="6636"/>
                    <a:pt x="1946" y="6929"/>
                    <a:pt x="2136" y="7372"/>
                  </a:cubicBezTo>
                  <a:cubicBezTo>
                    <a:pt x="2503" y="8139"/>
                    <a:pt x="2036" y="9040"/>
                    <a:pt x="1469" y="9641"/>
                  </a:cubicBezTo>
                  <a:cubicBezTo>
                    <a:pt x="935" y="10274"/>
                    <a:pt x="234" y="10875"/>
                    <a:pt x="34" y="11675"/>
                  </a:cubicBezTo>
                  <a:cubicBezTo>
                    <a:pt x="1" y="11875"/>
                    <a:pt x="1" y="12076"/>
                    <a:pt x="101" y="12242"/>
                  </a:cubicBezTo>
                  <a:cubicBezTo>
                    <a:pt x="276" y="12447"/>
                    <a:pt x="528" y="12549"/>
                    <a:pt x="789" y="12549"/>
                  </a:cubicBezTo>
                  <a:cubicBezTo>
                    <a:pt x="826" y="12549"/>
                    <a:pt x="864" y="12547"/>
                    <a:pt x="902" y="12543"/>
                  </a:cubicBezTo>
                  <a:cubicBezTo>
                    <a:pt x="1093" y="12549"/>
                    <a:pt x="1284" y="12553"/>
                    <a:pt x="1476" y="12553"/>
                  </a:cubicBezTo>
                  <a:cubicBezTo>
                    <a:pt x="3191" y="12553"/>
                    <a:pt x="4922" y="12285"/>
                    <a:pt x="6572" y="11775"/>
                  </a:cubicBezTo>
                  <a:lnTo>
                    <a:pt x="8107" y="13276"/>
                  </a:lnTo>
                  <a:cubicBezTo>
                    <a:pt x="8747" y="13917"/>
                    <a:pt x="9574" y="14558"/>
                    <a:pt x="10412" y="14558"/>
                  </a:cubicBezTo>
                  <a:cubicBezTo>
                    <a:pt x="10577" y="14558"/>
                    <a:pt x="10743" y="14532"/>
                    <a:pt x="10909" y="14477"/>
                  </a:cubicBezTo>
                  <a:cubicBezTo>
                    <a:pt x="11199" y="14372"/>
                    <a:pt x="11490" y="14161"/>
                    <a:pt x="11781" y="14161"/>
                  </a:cubicBezTo>
                  <a:cubicBezTo>
                    <a:pt x="11857" y="14161"/>
                    <a:pt x="11933" y="14176"/>
                    <a:pt x="12009" y="14210"/>
                  </a:cubicBezTo>
                  <a:cubicBezTo>
                    <a:pt x="12176" y="14277"/>
                    <a:pt x="12310" y="14377"/>
                    <a:pt x="12410" y="14544"/>
                  </a:cubicBezTo>
                  <a:cubicBezTo>
                    <a:pt x="13084" y="15272"/>
                    <a:pt x="14041" y="15848"/>
                    <a:pt x="15000" y="15848"/>
                  </a:cubicBezTo>
                  <a:cubicBezTo>
                    <a:pt x="15228" y="15848"/>
                    <a:pt x="15455" y="15815"/>
                    <a:pt x="15679" y="15745"/>
                  </a:cubicBezTo>
                  <a:cubicBezTo>
                    <a:pt x="16012" y="15678"/>
                    <a:pt x="16279" y="15445"/>
                    <a:pt x="16413" y="15144"/>
                  </a:cubicBezTo>
                  <a:cubicBezTo>
                    <a:pt x="16579" y="14577"/>
                    <a:pt x="15946" y="14144"/>
                    <a:pt x="15445" y="13877"/>
                  </a:cubicBezTo>
                  <a:lnTo>
                    <a:pt x="13210" y="12709"/>
                  </a:lnTo>
                  <a:cubicBezTo>
                    <a:pt x="13077" y="12676"/>
                    <a:pt x="12977" y="12609"/>
                    <a:pt x="12910" y="12509"/>
                  </a:cubicBezTo>
                  <a:cubicBezTo>
                    <a:pt x="12777" y="12242"/>
                    <a:pt x="12977" y="11942"/>
                    <a:pt x="13244" y="11809"/>
                  </a:cubicBezTo>
                  <a:cubicBezTo>
                    <a:pt x="13511" y="11642"/>
                    <a:pt x="13811" y="11575"/>
                    <a:pt x="13944" y="11308"/>
                  </a:cubicBezTo>
                  <a:cubicBezTo>
                    <a:pt x="14478" y="10341"/>
                    <a:pt x="12843" y="10241"/>
                    <a:pt x="12343" y="9974"/>
                  </a:cubicBezTo>
                  <a:cubicBezTo>
                    <a:pt x="11509" y="9540"/>
                    <a:pt x="11075" y="8973"/>
                    <a:pt x="10075" y="8773"/>
                  </a:cubicBezTo>
                  <a:cubicBezTo>
                    <a:pt x="9207" y="8606"/>
                    <a:pt x="8140" y="8373"/>
                    <a:pt x="7840" y="7539"/>
                  </a:cubicBezTo>
                  <a:cubicBezTo>
                    <a:pt x="7773" y="7272"/>
                    <a:pt x="7673" y="6972"/>
                    <a:pt x="7540" y="6738"/>
                  </a:cubicBezTo>
                  <a:cubicBezTo>
                    <a:pt x="7348" y="6504"/>
                    <a:pt x="7034" y="6474"/>
                    <a:pt x="6711" y="6474"/>
                  </a:cubicBezTo>
                  <a:cubicBezTo>
                    <a:pt x="6597" y="6474"/>
                    <a:pt x="6483" y="6478"/>
                    <a:pt x="6372" y="6478"/>
                  </a:cubicBezTo>
                  <a:cubicBezTo>
                    <a:pt x="6304" y="6478"/>
                    <a:pt x="6237" y="6476"/>
                    <a:pt x="6172" y="6472"/>
                  </a:cubicBezTo>
                  <a:cubicBezTo>
                    <a:pt x="5171" y="6438"/>
                    <a:pt x="4404" y="5571"/>
                    <a:pt x="3970" y="4637"/>
                  </a:cubicBezTo>
                  <a:cubicBezTo>
                    <a:pt x="3570" y="3736"/>
                    <a:pt x="3403" y="2702"/>
                    <a:pt x="3003" y="1802"/>
                  </a:cubicBezTo>
                  <a:cubicBezTo>
                    <a:pt x="2569" y="901"/>
                    <a:pt x="1769" y="34"/>
                    <a:pt x="76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58"/>
            <p:cNvSpPr/>
            <p:nvPr/>
          </p:nvSpPr>
          <p:spPr>
            <a:xfrm>
              <a:off x="3370900" y="3397400"/>
              <a:ext cx="450350" cy="176450"/>
            </a:xfrm>
            <a:custGeom>
              <a:avLst/>
              <a:gdLst/>
              <a:ahLst/>
              <a:cxnLst/>
              <a:rect l="l" t="t" r="r" b="b"/>
              <a:pathLst>
                <a:path w="18014" h="7058" extrusionOk="0">
                  <a:moveTo>
                    <a:pt x="1251" y="0"/>
                  </a:moveTo>
                  <a:cubicBezTo>
                    <a:pt x="1218" y="0"/>
                    <a:pt x="1190" y="6"/>
                    <a:pt x="1168" y="19"/>
                  </a:cubicBezTo>
                  <a:cubicBezTo>
                    <a:pt x="1" y="587"/>
                    <a:pt x="2336" y="2655"/>
                    <a:pt x="2803" y="2922"/>
                  </a:cubicBezTo>
                  <a:cubicBezTo>
                    <a:pt x="3670" y="3455"/>
                    <a:pt x="4638" y="3822"/>
                    <a:pt x="5672" y="4022"/>
                  </a:cubicBezTo>
                  <a:cubicBezTo>
                    <a:pt x="6172" y="4156"/>
                    <a:pt x="6739" y="4222"/>
                    <a:pt x="7106" y="4623"/>
                  </a:cubicBezTo>
                  <a:cubicBezTo>
                    <a:pt x="7239" y="4823"/>
                    <a:pt x="7373" y="5056"/>
                    <a:pt x="7473" y="5257"/>
                  </a:cubicBezTo>
                  <a:cubicBezTo>
                    <a:pt x="8140" y="6324"/>
                    <a:pt x="9441" y="6758"/>
                    <a:pt x="10642" y="7058"/>
                  </a:cubicBezTo>
                  <a:cubicBezTo>
                    <a:pt x="10675" y="5957"/>
                    <a:pt x="8974" y="5257"/>
                    <a:pt x="9274" y="4189"/>
                  </a:cubicBezTo>
                  <a:cubicBezTo>
                    <a:pt x="9308" y="4056"/>
                    <a:pt x="9408" y="3956"/>
                    <a:pt x="9508" y="3889"/>
                  </a:cubicBezTo>
                  <a:cubicBezTo>
                    <a:pt x="9576" y="3838"/>
                    <a:pt x="9651" y="3817"/>
                    <a:pt x="9731" y="3817"/>
                  </a:cubicBezTo>
                  <a:cubicBezTo>
                    <a:pt x="9961" y="3817"/>
                    <a:pt x="10227" y="3990"/>
                    <a:pt x="10475" y="4089"/>
                  </a:cubicBezTo>
                  <a:cubicBezTo>
                    <a:pt x="10618" y="4143"/>
                    <a:pt x="10763" y="4166"/>
                    <a:pt x="10911" y="4166"/>
                  </a:cubicBezTo>
                  <a:cubicBezTo>
                    <a:pt x="11487" y="4166"/>
                    <a:pt x="12092" y="3822"/>
                    <a:pt x="12677" y="3689"/>
                  </a:cubicBezTo>
                  <a:cubicBezTo>
                    <a:pt x="12947" y="3618"/>
                    <a:pt x="13218" y="3587"/>
                    <a:pt x="13490" y="3587"/>
                  </a:cubicBezTo>
                  <a:cubicBezTo>
                    <a:pt x="14627" y="3587"/>
                    <a:pt x="15769" y="4132"/>
                    <a:pt x="16846" y="4589"/>
                  </a:cubicBezTo>
                  <a:cubicBezTo>
                    <a:pt x="17025" y="4691"/>
                    <a:pt x="17223" y="4735"/>
                    <a:pt x="17425" y="4735"/>
                  </a:cubicBezTo>
                  <a:cubicBezTo>
                    <a:pt x="17488" y="4735"/>
                    <a:pt x="17551" y="4731"/>
                    <a:pt x="17614" y="4723"/>
                  </a:cubicBezTo>
                  <a:cubicBezTo>
                    <a:pt x="17847" y="4656"/>
                    <a:pt x="18014" y="4289"/>
                    <a:pt x="17847" y="4122"/>
                  </a:cubicBezTo>
                  <a:cubicBezTo>
                    <a:pt x="16980" y="4022"/>
                    <a:pt x="16479" y="3022"/>
                    <a:pt x="15779" y="2621"/>
                  </a:cubicBezTo>
                  <a:cubicBezTo>
                    <a:pt x="15078" y="2188"/>
                    <a:pt x="14211" y="2254"/>
                    <a:pt x="13411" y="2221"/>
                  </a:cubicBezTo>
                  <a:cubicBezTo>
                    <a:pt x="12510" y="2154"/>
                    <a:pt x="11643" y="1954"/>
                    <a:pt x="10809" y="1621"/>
                  </a:cubicBezTo>
                  <a:cubicBezTo>
                    <a:pt x="10475" y="1420"/>
                    <a:pt x="10108" y="1320"/>
                    <a:pt x="9741" y="1287"/>
                  </a:cubicBezTo>
                  <a:cubicBezTo>
                    <a:pt x="8674" y="1287"/>
                    <a:pt x="8173" y="2555"/>
                    <a:pt x="7139" y="2688"/>
                  </a:cubicBezTo>
                  <a:cubicBezTo>
                    <a:pt x="7078" y="2696"/>
                    <a:pt x="7014" y="2700"/>
                    <a:pt x="6950" y="2700"/>
                  </a:cubicBezTo>
                  <a:cubicBezTo>
                    <a:pt x="5971" y="2700"/>
                    <a:pt x="4711" y="1798"/>
                    <a:pt x="3804" y="1454"/>
                  </a:cubicBezTo>
                  <a:cubicBezTo>
                    <a:pt x="3336" y="1267"/>
                    <a:pt x="1730" y="0"/>
                    <a:pt x="125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58"/>
            <p:cNvSpPr/>
            <p:nvPr/>
          </p:nvSpPr>
          <p:spPr>
            <a:xfrm>
              <a:off x="3282525" y="3078700"/>
              <a:ext cx="211000" cy="154925"/>
            </a:xfrm>
            <a:custGeom>
              <a:avLst/>
              <a:gdLst/>
              <a:ahLst/>
              <a:cxnLst/>
              <a:rect l="l" t="t" r="r" b="b"/>
              <a:pathLst>
                <a:path w="8440" h="6197" extrusionOk="0">
                  <a:moveTo>
                    <a:pt x="1642" y="0"/>
                  </a:moveTo>
                  <a:cubicBezTo>
                    <a:pt x="1355" y="0"/>
                    <a:pt x="1092" y="376"/>
                    <a:pt x="1034" y="726"/>
                  </a:cubicBezTo>
                  <a:cubicBezTo>
                    <a:pt x="1001" y="1092"/>
                    <a:pt x="1101" y="1526"/>
                    <a:pt x="834" y="1826"/>
                  </a:cubicBezTo>
                  <a:cubicBezTo>
                    <a:pt x="701" y="2026"/>
                    <a:pt x="500" y="2093"/>
                    <a:pt x="334" y="2260"/>
                  </a:cubicBezTo>
                  <a:cubicBezTo>
                    <a:pt x="0" y="2694"/>
                    <a:pt x="300" y="3394"/>
                    <a:pt x="767" y="3661"/>
                  </a:cubicBezTo>
                  <a:cubicBezTo>
                    <a:pt x="1268" y="3861"/>
                    <a:pt x="1801" y="3995"/>
                    <a:pt x="2368" y="3995"/>
                  </a:cubicBezTo>
                  <a:cubicBezTo>
                    <a:pt x="3036" y="4095"/>
                    <a:pt x="3669" y="4261"/>
                    <a:pt x="4270" y="4562"/>
                  </a:cubicBezTo>
                  <a:cubicBezTo>
                    <a:pt x="4403" y="4628"/>
                    <a:pt x="4537" y="4695"/>
                    <a:pt x="4637" y="4828"/>
                  </a:cubicBezTo>
                  <a:cubicBezTo>
                    <a:pt x="4703" y="5029"/>
                    <a:pt x="4770" y="5229"/>
                    <a:pt x="4804" y="5429"/>
                  </a:cubicBezTo>
                  <a:cubicBezTo>
                    <a:pt x="4970" y="5829"/>
                    <a:pt x="5471" y="5963"/>
                    <a:pt x="5871" y="6029"/>
                  </a:cubicBezTo>
                  <a:cubicBezTo>
                    <a:pt x="6605" y="6129"/>
                    <a:pt x="7305" y="6196"/>
                    <a:pt x="8039" y="6196"/>
                  </a:cubicBezTo>
                  <a:cubicBezTo>
                    <a:pt x="8206" y="6196"/>
                    <a:pt x="8439" y="6096"/>
                    <a:pt x="8439" y="5963"/>
                  </a:cubicBezTo>
                  <a:cubicBezTo>
                    <a:pt x="8439" y="5829"/>
                    <a:pt x="8339" y="5729"/>
                    <a:pt x="8239" y="5662"/>
                  </a:cubicBezTo>
                  <a:cubicBezTo>
                    <a:pt x="7439" y="5195"/>
                    <a:pt x="6438" y="5262"/>
                    <a:pt x="5537" y="5029"/>
                  </a:cubicBezTo>
                  <a:cubicBezTo>
                    <a:pt x="5404" y="4995"/>
                    <a:pt x="5271" y="4929"/>
                    <a:pt x="5170" y="4828"/>
                  </a:cubicBezTo>
                  <a:cubicBezTo>
                    <a:pt x="4703" y="4428"/>
                    <a:pt x="5271" y="3494"/>
                    <a:pt x="4837" y="3094"/>
                  </a:cubicBezTo>
                  <a:cubicBezTo>
                    <a:pt x="4737" y="3027"/>
                    <a:pt x="4637" y="2960"/>
                    <a:pt x="4537" y="2927"/>
                  </a:cubicBezTo>
                  <a:cubicBezTo>
                    <a:pt x="3970" y="2727"/>
                    <a:pt x="2702" y="2594"/>
                    <a:pt x="2302" y="2160"/>
                  </a:cubicBezTo>
                  <a:cubicBezTo>
                    <a:pt x="1835" y="1660"/>
                    <a:pt x="2469" y="325"/>
                    <a:pt x="1768" y="25"/>
                  </a:cubicBezTo>
                  <a:cubicBezTo>
                    <a:pt x="1726" y="8"/>
                    <a:pt x="1684" y="0"/>
                    <a:pt x="1642" y="0"/>
                  </a:cubicBezTo>
                  <a:close/>
                </a:path>
              </a:pathLst>
            </a:custGeom>
            <a:solidFill>
              <a:srgbClr val="F1EF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58"/>
            <p:cNvSpPr/>
            <p:nvPr/>
          </p:nvSpPr>
          <p:spPr>
            <a:xfrm>
              <a:off x="3175775" y="2940450"/>
              <a:ext cx="490375" cy="440025"/>
            </a:xfrm>
            <a:custGeom>
              <a:avLst/>
              <a:gdLst/>
              <a:ahLst/>
              <a:cxnLst/>
              <a:rect l="l" t="t" r="r" b="b"/>
              <a:pathLst>
                <a:path w="19615" h="17601" extrusionOk="0">
                  <a:moveTo>
                    <a:pt x="9887" y="1"/>
                  </a:moveTo>
                  <a:cubicBezTo>
                    <a:pt x="9831" y="1"/>
                    <a:pt x="9761" y="54"/>
                    <a:pt x="9674" y="185"/>
                  </a:cubicBezTo>
                  <a:cubicBezTo>
                    <a:pt x="9374" y="685"/>
                    <a:pt x="9274" y="1586"/>
                    <a:pt x="9140" y="2119"/>
                  </a:cubicBezTo>
                  <a:cubicBezTo>
                    <a:pt x="8973" y="2686"/>
                    <a:pt x="8840" y="3153"/>
                    <a:pt x="8740" y="3687"/>
                  </a:cubicBezTo>
                  <a:cubicBezTo>
                    <a:pt x="8573" y="4488"/>
                    <a:pt x="8506" y="5322"/>
                    <a:pt x="8540" y="6155"/>
                  </a:cubicBezTo>
                  <a:cubicBezTo>
                    <a:pt x="8206" y="5822"/>
                    <a:pt x="7806" y="5522"/>
                    <a:pt x="7339" y="5288"/>
                  </a:cubicBezTo>
                  <a:cubicBezTo>
                    <a:pt x="6405" y="4688"/>
                    <a:pt x="5071" y="4621"/>
                    <a:pt x="4003" y="4321"/>
                  </a:cubicBezTo>
                  <a:cubicBezTo>
                    <a:pt x="3794" y="4258"/>
                    <a:pt x="3374" y="4024"/>
                    <a:pt x="3165" y="4024"/>
                  </a:cubicBezTo>
                  <a:cubicBezTo>
                    <a:pt x="3041" y="4024"/>
                    <a:pt x="2991" y="4106"/>
                    <a:pt x="3103" y="4354"/>
                  </a:cubicBezTo>
                  <a:cubicBezTo>
                    <a:pt x="3303" y="4855"/>
                    <a:pt x="4037" y="5422"/>
                    <a:pt x="4404" y="5855"/>
                  </a:cubicBezTo>
                  <a:cubicBezTo>
                    <a:pt x="4770" y="6289"/>
                    <a:pt x="5104" y="6656"/>
                    <a:pt x="5504" y="7056"/>
                  </a:cubicBezTo>
                  <a:lnTo>
                    <a:pt x="5738" y="7290"/>
                  </a:lnTo>
                  <a:cubicBezTo>
                    <a:pt x="5630" y="7280"/>
                    <a:pt x="5520" y="7276"/>
                    <a:pt x="5409" y="7276"/>
                  </a:cubicBezTo>
                  <a:cubicBezTo>
                    <a:pt x="5139" y="7276"/>
                    <a:pt x="4863" y="7299"/>
                    <a:pt x="4604" y="7323"/>
                  </a:cubicBezTo>
                  <a:cubicBezTo>
                    <a:pt x="3470" y="7423"/>
                    <a:pt x="2369" y="8157"/>
                    <a:pt x="1335" y="8557"/>
                  </a:cubicBezTo>
                  <a:cubicBezTo>
                    <a:pt x="1001" y="8657"/>
                    <a:pt x="0" y="8757"/>
                    <a:pt x="634" y="9124"/>
                  </a:cubicBezTo>
                  <a:cubicBezTo>
                    <a:pt x="1101" y="9424"/>
                    <a:pt x="2002" y="9424"/>
                    <a:pt x="2569" y="9558"/>
                  </a:cubicBezTo>
                  <a:cubicBezTo>
                    <a:pt x="3136" y="9658"/>
                    <a:pt x="3636" y="9758"/>
                    <a:pt x="4170" y="9858"/>
                  </a:cubicBezTo>
                  <a:cubicBezTo>
                    <a:pt x="4592" y="9913"/>
                    <a:pt x="5015" y="9938"/>
                    <a:pt x="5437" y="9938"/>
                  </a:cubicBezTo>
                  <a:cubicBezTo>
                    <a:pt x="5782" y="9938"/>
                    <a:pt x="6127" y="9921"/>
                    <a:pt x="6472" y="9891"/>
                  </a:cubicBezTo>
                  <a:lnTo>
                    <a:pt x="6472" y="9891"/>
                  </a:lnTo>
                  <a:cubicBezTo>
                    <a:pt x="6171" y="10158"/>
                    <a:pt x="5871" y="10459"/>
                    <a:pt x="5604" y="10792"/>
                  </a:cubicBezTo>
                  <a:cubicBezTo>
                    <a:pt x="4871" y="11626"/>
                    <a:pt x="4604" y="12927"/>
                    <a:pt x="4137" y="13928"/>
                  </a:cubicBezTo>
                  <a:cubicBezTo>
                    <a:pt x="4016" y="14229"/>
                    <a:pt x="3459" y="14885"/>
                    <a:pt x="3871" y="14885"/>
                  </a:cubicBezTo>
                  <a:cubicBezTo>
                    <a:pt x="3915" y="14885"/>
                    <a:pt x="3969" y="14878"/>
                    <a:pt x="4037" y="14862"/>
                  </a:cubicBezTo>
                  <a:cubicBezTo>
                    <a:pt x="4570" y="14695"/>
                    <a:pt x="5237" y="14094"/>
                    <a:pt x="5738" y="13794"/>
                  </a:cubicBezTo>
                  <a:cubicBezTo>
                    <a:pt x="6205" y="13494"/>
                    <a:pt x="6638" y="13227"/>
                    <a:pt x="7072" y="12894"/>
                  </a:cubicBezTo>
                  <a:cubicBezTo>
                    <a:pt x="7606" y="12493"/>
                    <a:pt x="8106" y="12026"/>
                    <a:pt x="8573" y="11526"/>
                  </a:cubicBezTo>
                  <a:cubicBezTo>
                    <a:pt x="8607" y="11493"/>
                    <a:pt x="8640" y="11459"/>
                    <a:pt x="8673" y="11426"/>
                  </a:cubicBezTo>
                  <a:lnTo>
                    <a:pt x="8773" y="11326"/>
                  </a:lnTo>
                  <a:lnTo>
                    <a:pt x="8773" y="11326"/>
                  </a:lnTo>
                  <a:cubicBezTo>
                    <a:pt x="8607" y="11960"/>
                    <a:pt x="8540" y="12660"/>
                    <a:pt x="8607" y="13327"/>
                  </a:cubicBezTo>
                  <a:cubicBezTo>
                    <a:pt x="8607" y="14461"/>
                    <a:pt x="9307" y="15596"/>
                    <a:pt x="9607" y="16663"/>
                  </a:cubicBezTo>
                  <a:cubicBezTo>
                    <a:pt x="9686" y="16925"/>
                    <a:pt x="9723" y="17601"/>
                    <a:pt x="9931" y="17601"/>
                  </a:cubicBezTo>
                  <a:cubicBezTo>
                    <a:pt x="9987" y="17601"/>
                    <a:pt x="10056" y="17551"/>
                    <a:pt x="10141" y="17430"/>
                  </a:cubicBezTo>
                  <a:cubicBezTo>
                    <a:pt x="10441" y="16930"/>
                    <a:pt x="10508" y="16029"/>
                    <a:pt x="10675" y="15495"/>
                  </a:cubicBezTo>
                  <a:cubicBezTo>
                    <a:pt x="10841" y="14928"/>
                    <a:pt x="10975" y="14461"/>
                    <a:pt x="11075" y="13928"/>
                  </a:cubicBezTo>
                  <a:cubicBezTo>
                    <a:pt x="11242" y="13127"/>
                    <a:pt x="11308" y="12293"/>
                    <a:pt x="11242" y="11459"/>
                  </a:cubicBezTo>
                  <a:lnTo>
                    <a:pt x="11242" y="11459"/>
                  </a:lnTo>
                  <a:lnTo>
                    <a:pt x="11342" y="11526"/>
                  </a:lnTo>
                  <a:cubicBezTo>
                    <a:pt x="11675" y="11826"/>
                    <a:pt x="12042" y="12093"/>
                    <a:pt x="12443" y="12327"/>
                  </a:cubicBezTo>
                  <a:cubicBezTo>
                    <a:pt x="13377" y="12927"/>
                    <a:pt x="14744" y="12960"/>
                    <a:pt x="15778" y="13294"/>
                  </a:cubicBezTo>
                  <a:cubicBezTo>
                    <a:pt x="15988" y="13357"/>
                    <a:pt x="16408" y="13591"/>
                    <a:pt x="16625" y="13591"/>
                  </a:cubicBezTo>
                  <a:cubicBezTo>
                    <a:pt x="16754" y="13591"/>
                    <a:pt x="16812" y="13509"/>
                    <a:pt x="16712" y="13261"/>
                  </a:cubicBezTo>
                  <a:cubicBezTo>
                    <a:pt x="16479" y="12760"/>
                    <a:pt x="15778" y="12193"/>
                    <a:pt x="15378" y="11759"/>
                  </a:cubicBezTo>
                  <a:cubicBezTo>
                    <a:pt x="15011" y="11326"/>
                    <a:pt x="14678" y="10926"/>
                    <a:pt x="14311" y="10559"/>
                  </a:cubicBezTo>
                  <a:cubicBezTo>
                    <a:pt x="14077" y="10325"/>
                    <a:pt x="13810" y="10125"/>
                    <a:pt x="13577" y="9925"/>
                  </a:cubicBezTo>
                  <a:lnTo>
                    <a:pt x="13577" y="9925"/>
                  </a:lnTo>
                  <a:cubicBezTo>
                    <a:pt x="13748" y="9937"/>
                    <a:pt x="13923" y="9945"/>
                    <a:pt x="14100" y="9945"/>
                  </a:cubicBezTo>
                  <a:cubicBezTo>
                    <a:pt x="14406" y="9945"/>
                    <a:pt x="14715" y="9922"/>
                    <a:pt x="15011" y="9858"/>
                  </a:cubicBezTo>
                  <a:cubicBezTo>
                    <a:pt x="16145" y="9758"/>
                    <a:pt x="17246" y="8991"/>
                    <a:pt x="18280" y="8624"/>
                  </a:cubicBezTo>
                  <a:cubicBezTo>
                    <a:pt x="18614" y="8490"/>
                    <a:pt x="19614" y="8390"/>
                    <a:pt x="18981" y="8023"/>
                  </a:cubicBezTo>
                  <a:cubicBezTo>
                    <a:pt x="18480" y="7757"/>
                    <a:pt x="17580" y="7757"/>
                    <a:pt x="17013" y="7657"/>
                  </a:cubicBezTo>
                  <a:cubicBezTo>
                    <a:pt x="16445" y="7523"/>
                    <a:pt x="15945" y="7423"/>
                    <a:pt x="15411" y="7356"/>
                  </a:cubicBezTo>
                  <a:cubicBezTo>
                    <a:pt x="15099" y="7317"/>
                    <a:pt x="14786" y="7301"/>
                    <a:pt x="14467" y="7301"/>
                  </a:cubicBezTo>
                  <a:cubicBezTo>
                    <a:pt x="14241" y="7301"/>
                    <a:pt x="14012" y="7309"/>
                    <a:pt x="13777" y="7323"/>
                  </a:cubicBezTo>
                  <a:cubicBezTo>
                    <a:pt x="13944" y="7156"/>
                    <a:pt x="14077" y="6989"/>
                    <a:pt x="14177" y="6823"/>
                  </a:cubicBezTo>
                  <a:cubicBezTo>
                    <a:pt x="14944" y="5989"/>
                    <a:pt x="15178" y="4688"/>
                    <a:pt x="15678" y="3687"/>
                  </a:cubicBezTo>
                  <a:cubicBezTo>
                    <a:pt x="15797" y="3419"/>
                    <a:pt x="16340" y="2755"/>
                    <a:pt x="15961" y="2755"/>
                  </a:cubicBezTo>
                  <a:cubicBezTo>
                    <a:pt x="15915" y="2755"/>
                    <a:pt x="15855" y="2765"/>
                    <a:pt x="15778" y="2786"/>
                  </a:cubicBezTo>
                  <a:cubicBezTo>
                    <a:pt x="15245" y="2920"/>
                    <a:pt x="14577" y="3520"/>
                    <a:pt x="14077" y="3854"/>
                  </a:cubicBezTo>
                  <a:cubicBezTo>
                    <a:pt x="13610" y="4154"/>
                    <a:pt x="13176" y="4421"/>
                    <a:pt x="12743" y="4721"/>
                  </a:cubicBezTo>
                  <a:cubicBezTo>
                    <a:pt x="12109" y="5221"/>
                    <a:pt x="11509" y="5755"/>
                    <a:pt x="11008" y="6389"/>
                  </a:cubicBezTo>
                  <a:cubicBezTo>
                    <a:pt x="11208" y="5688"/>
                    <a:pt x="11275" y="4988"/>
                    <a:pt x="11208" y="4287"/>
                  </a:cubicBezTo>
                  <a:cubicBezTo>
                    <a:pt x="11208" y="3153"/>
                    <a:pt x="10508" y="2019"/>
                    <a:pt x="10208" y="952"/>
                  </a:cubicBezTo>
                  <a:cubicBezTo>
                    <a:pt x="10129" y="691"/>
                    <a:pt x="10092" y="1"/>
                    <a:pt x="9887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58"/>
            <p:cNvSpPr/>
            <p:nvPr/>
          </p:nvSpPr>
          <p:spPr>
            <a:xfrm>
              <a:off x="3390925" y="2909500"/>
              <a:ext cx="73400" cy="224875"/>
            </a:xfrm>
            <a:custGeom>
              <a:avLst/>
              <a:gdLst/>
              <a:ahLst/>
              <a:cxnLst/>
              <a:rect l="l" t="t" r="r" b="b"/>
              <a:pathLst>
                <a:path w="2936" h="8995" extrusionOk="0">
                  <a:moveTo>
                    <a:pt x="1452" y="1"/>
                  </a:moveTo>
                  <a:cubicBezTo>
                    <a:pt x="1394" y="1"/>
                    <a:pt x="1324" y="55"/>
                    <a:pt x="1235" y="188"/>
                  </a:cubicBezTo>
                  <a:cubicBezTo>
                    <a:pt x="935" y="655"/>
                    <a:pt x="834" y="1589"/>
                    <a:pt x="701" y="2123"/>
                  </a:cubicBezTo>
                  <a:cubicBezTo>
                    <a:pt x="568" y="2623"/>
                    <a:pt x="401" y="3157"/>
                    <a:pt x="301" y="3691"/>
                  </a:cubicBezTo>
                  <a:cubicBezTo>
                    <a:pt x="1" y="5192"/>
                    <a:pt x="34" y="6726"/>
                    <a:pt x="434" y="8194"/>
                  </a:cubicBezTo>
                  <a:cubicBezTo>
                    <a:pt x="534" y="8561"/>
                    <a:pt x="768" y="8995"/>
                    <a:pt x="1101" y="8995"/>
                  </a:cubicBezTo>
                  <a:cubicBezTo>
                    <a:pt x="1435" y="8995"/>
                    <a:pt x="1635" y="8661"/>
                    <a:pt x="1802" y="8361"/>
                  </a:cubicBezTo>
                  <a:cubicBezTo>
                    <a:pt x="2436" y="7093"/>
                    <a:pt x="2936" y="5692"/>
                    <a:pt x="2769" y="4258"/>
                  </a:cubicBezTo>
                  <a:cubicBezTo>
                    <a:pt x="2769" y="3157"/>
                    <a:pt x="2102" y="1990"/>
                    <a:pt x="1768" y="956"/>
                  </a:cubicBezTo>
                  <a:cubicBezTo>
                    <a:pt x="1691" y="670"/>
                    <a:pt x="1653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58"/>
            <p:cNvSpPr/>
            <p:nvPr/>
          </p:nvSpPr>
          <p:spPr>
            <a:xfrm>
              <a:off x="3435125" y="3091100"/>
              <a:ext cx="236025" cy="66650"/>
            </a:xfrm>
            <a:custGeom>
              <a:avLst/>
              <a:gdLst/>
              <a:ahLst/>
              <a:cxnLst/>
              <a:rect l="l" t="t" r="r" b="b"/>
              <a:pathLst>
                <a:path w="9441" h="2666" extrusionOk="0">
                  <a:moveTo>
                    <a:pt x="4107" y="0"/>
                  </a:moveTo>
                  <a:cubicBezTo>
                    <a:pt x="2973" y="0"/>
                    <a:pt x="1835" y="188"/>
                    <a:pt x="734" y="563"/>
                  </a:cubicBezTo>
                  <a:cubicBezTo>
                    <a:pt x="401" y="663"/>
                    <a:pt x="0" y="930"/>
                    <a:pt x="0" y="1264"/>
                  </a:cubicBezTo>
                  <a:cubicBezTo>
                    <a:pt x="34" y="1597"/>
                    <a:pt x="401" y="1797"/>
                    <a:pt x="701" y="1897"/>
                  </a:cubicBezTo>
                  <a:cubicBezTo>
                    <a:pt x="1742" y="2324"/>
                    <a:pt x="2868" y="2666"/>
                    <a:pt x="4011" y="2666"/>
                  </a:cubicBezTo>
                  <a:cubicBezTo>
                    <a:pt x="4297" y="2666"/>
                    <a:pt x="4584" y="2645"/>
                    <a:pt x="4871" y="2598"/>
                  </a:cubicBezTo>
                  <a:cubicBezTo>
                    <a:pt x="5971" y="2498"/>
                    <a:pt x="7039" y="1731"/>
                    <a:pt x="8106" y="1330"/>
                  </a:cubicBezTo>
                  <a:cubicBezTo>
                    <a:pt x="8440" y="1197"/>
                    <a:pt x="9441" y="1063"/>
                    <a:pt x="8807" y="730"/>
                  </a:cubicBezTo>
                  <a:cubicBezTo>
                    <a:pt x="8306" y="463"/>
                    <a:pt x="7372" y="430"/>
                    <a:pt x="6839" y="330"/>
                  </a:cubicBezTo>
                  <a:cubicBezTo>
                    <a:pt x="6305" y="230"/>
                    <a:pt x="5771" y="129"/>
                    <a:pt x="5238" y="63"/>
                  </a:cubicBezTo>
                  <a:cubicBezTo>
                    <a:pt x="4862" y="21"/>
                    <a:pt x="4485" y="0"/>
                    <a:pt x="4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58"/>
            <p:cNvSpPr/>
            <p:nvPr/>
          </p:nvSpPr>
          <p:spPr>
            <a:xfrm>
              <a:off x="3180775" y="3091050"/>
              <a:ext cx="235200" cy="66425"/>
            </a:xfrm>
            <a:custGeom>
              <a:avLst/>
              <a:gdLst/>
              <a:ahLst/>
              <a:cxnLst/>
              <a:rect l="l" t="t" r="r" b="b"/>
              <a:pathLst>
                <a:path w="9408" h="2657" extrusionOk="0">
                  <a:moveTo>
                    <a:pt x="5386" y="0"/>
                  </a:moveTo>
                  <a:cubicBezTo>
                    <a:pt x="5115" y="0"/>
                    <a:pt x="4844" y="20"/>
                    <a:pt x="4570" y="65"/>
                  </a:cubicBezTo>
                  <a:cubicBezTo>
                    <a:pt x="3470" y="131"/>
                    <a:pt x="2369" y="899"/>
                    <a:pt x="1335" y="1299"/>
                  </a:cubicBezTo>
                  <a:cubicBezTo>
                    <a:pt x="1001" y="1399"/>
                    <a:pt x="1" y="1499"/>
                    <a:pt x="601" y="1866"/>
                  </a:cubicBezTo>
                  <a:cubicBezTo>
                    <a:pt x="1101" y="2133"/>
                    <a:pt x="2069" y="2166"/>
                    <a:pt x="2569" y="2266"/>
                  </a:cubicBezTo>
                  <a:cubicBezTo>
                    <a:pt x="3103" y="2400"/>
                    <a:pt x="3636" y="2500"/>
                    <a:pt x="4170" y="2567"/>
                  </a:cubicBezTo>
                  <a:cubicBezTo>
                    <a:pt x="4621" y="2627"/>
                    <a:pt x="5074" y="2657"/>
                    <a:pt x="5527" y="2657"/>
                  </a:cubicBezTo>
                  <a:cubicBezTo>
                    <a:pt x="6586" y="2657"/>
                    <a:pt x="7646" y="2493"/>
                    <a:pt x="8673" y="2166"/>
                  </a:cubicBezTo>
                  <a:cubicBezTo>
                    <a:pt x="9007" y="2033"/>
                    <a:pt x="9407" y="1766"/>
                    <a:pt x="9407" y="1466"/>
                  </a:cubicBezTo>
                  <a:cubicBezTo>
                    <a:pt x="9407" y="1132"/>
                    <a:pt x="9040" y="932"/>
                    <a:pt x="8740" y="799"/>
                  </a:cubicBezTo>
                  <a:cubicBezTo>
                    <a:pt x="7660" y="367"/>
                    <a:pt x="6536" y="0"/>
                    <a:pt x="5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58"/>
            <p:cNvSpPr/>
            <p:nvPr/>
          </p:nvSpPr>
          <p:spPr>
            <a:xfrm>
              <a:off x="3418450" y="2977000"/>
              <a:ext cx="170550" cy="165050"/>
            </a:xfrm>
            <a:custGeom>
              <a:avLst/>
              <a:gdLst/>
              <a:ahLst/>
              <a:cxnLst/>
              <a:rect l="l" t="t" r="r" b="b"/>
              <a:pathLst>
                <a:path w="6822" h="6602" extrusionOk="0">
                  <a:moveTo>
                    <a:pt x="6429" y="0"/>
                  </a:moveTo>
                  <a:cubicBezTo>
                    <a:pt x="6388" y="0"/>
                    <a:pt x="6336" y="7"/>
                    <a:pt x="6271" y="23"/>
                  </a:cubicBezTo>
                  <a:cubicBezTo>
                    <a:pt x="5704" y="190"/>
                    <a:pt x="5004" y="824"/>
                    <a:pt x="4570" y="1091"/>
                  </a:cubicBezTo>
                  <a:cubicBezTo>
                    <a:pt x="4103" y="1391"/>
                    <a:pt x="3636" y="1691"/>
                    <a:pt x="3203" y="1992"/>
                  </a:cubicBezTo>
                  <a:cubicBezTo>
                    <a:pt x="2002" y="2926"/>
                    <a:pt x="968" y="4093"/>
                    <a:pt x="267" y="5461"/>
                  </a:cubicBezTo>
                  <a:cubicBezTo>
                    <a:pt x="100" y="5761"/>
                    <a:pt x="0" y="6261"/>
                    <a:pt x="234" y="6461"/>
                  </a:cubicBezTo>
                  <a:cubicBezTo>
                    <a:pt x="350" y="6563"/>
                    <a:pt x="485" y="6601"/>
                    <a:pt x="625" y="6601"/>
                  </a:cubicBezTo>
                  <a:cubicBezTo>
                    <a:pt x="807" y="6601"/>
                    <a:pt x="998" y="6537"/>
                    <a:pt x="1168" y="6461"/>
                  </a:cubicBezTo>
                  <a:cubicBezTo>
                    <a:pt x="2502" y="5961"/>
                    <a:pt x="3836" y="5261"/>
                    <a:pt x="4670" y="4093"/>
                  </a:cubicBezTo>
                  <a:cubicBezTo>
                    <a:pt x="5404" y="3259"/>
                    <a:pt x="5671" y="1958"/>
                    <a:pt x="6138" y="957"/>
                  </a:cubicBezTo>
                  <a:cubicBezTo>
                    <a:pt x="6289" y="656"/>
                    <a:pt x="6821" y="0"/>
                    <a:pt x="6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58"/>
            <p:cNvSpPr/>
            <p:nvPr/>
          </p:nvSpPr>
          <p:spPr>
            <a:xfrm>
              <a:off x="3255025" y="3010175"/>
              <a:ext cx="189300" cy="137225"/>
            </a:xfrm>
            <a:custGeom>
              <a:avLst/>
              <a:gdLst/>
              <a:ahLst/>
              <a:cxnLst/>
              <a:rect l="l" t="t" r="r" b="b"/>
              <a:pathLst>
                <a:path w="7572" h="5489" extrusionOk="0">
                  <a:moveTo>
                    <a:pt x="186" y="1"/>
                  </a:moveTo>
                  <a:cubicBezTo>
                    <a:pt x="58" y="1"/>
                    <a:pt x="0" y="83"/>
                    <a:pt x="99" y="331"/>
                  </a:cubicBezTo>
                  <a:cubicBezTo>
                    <a:pt x="333" y="831"/>
                    <a:pt x="1067" y="1432"/>
                    <a:pt x="1434" y="1832"/>
                  </a:cubicBezTo>
                  <a:cubicBezTo>
                    <a:pt x="1767" y="2232"/>
                    <a:pt x="2134" y="2666"/>
                    <a:pt x="2501" y="3033"/>
                  </a:cubicBezTo>
                  <a:cubicBezTo>
                    <a:pt x="3602" y="4100"/>
                    <a:pt x="4903" y="4901"/>
                    <a:pt x="6371" y="5401"/>
                  </a:cubicBezTo>
                  <a:cubicBezTo>
                    <a:pt x="6509" y="5457"/>
                    <a:pt x="6675" y="5489"/>
                    <a:pt x="6835" y="5489"/>
                  </a:cubicBezTo>
                  <a:cubicBezTo>
                    <a:pt x="7061" y="5489"/>
                    <a:pt x="7274" y="5424"/>
                    <a:pt x="7371" y="5268"/>
                  </a:cubicBezTo>
                  <a:cubicBezTo>
                    <a:pt x="7571" y="5001"/>
                    <a:pt x="7405" y="4634"/>
                    <a:pt x="7238" y="4367"/>
                  </a:cubicBezTo>
                  <a:cubicBezTo>
                    <a:pt x="6537" y="3133"/>
                    <a:pt x="5603" y="1932"/>
                    <a:pt x="4369" y="1298"/>
                  </a:cubicBezTo>
                  <a:cubicBezTo>
                    <a:pt x="3435" y="631"/>
                    <a:pt x="2101" y="598"/>
                    <a:pt x="1033" y="298"/>
                  </a:cubicBezTo>
                  <a:cubicBezTo>
                    <a:pt x="824" y="235"/>
                    <a:pt x="404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58"/>
            <p:cNvSpPr/>
            <p:nvPr/>
          </p:nvSpPr>
          <p:spPr>
            <a:xfrm>
              <a:off x="3391750" y="3124350"/>
              <a:ext cx="72575" cy="224875"/>
            </a:xfrm>
            <a:custGeom>
              <a:avLst/>
              <a:gdLst/>
              <a:ahLst/>
              <a:cxnLst/>
              <a:rect l="l" t="t" r="r" b="b"/>
              <a:pathLst>
                <a:path w="2903" h="8995" extrusionOk="0">
                  <a:moveTo>
                    <a:pt x="1836" y="0"/>
                  </a:moveTo>
                  <a:cubicBezTo>
                    <a:pt x="1502" y="0"/>
                    <a:pt x="1268" y="334"/>
                    <a:pt x="1135" y="634"/>
                  </a:cubicBezTo>
                  <a:cubicBezTo>
                    <a:pt x="501" y="1902"/>
                    <a:pt x="1" y="3303"/>
                    <a:pt x="134" y="4737"/>
                  </a:cubicBezTo>
                  <a:cubicBezTo>
                    <a:pt x="134" y="5838"/>
                    <a:pt x="835" y="7005"/>
                    <a:pt x="1135" y="8039"/>
                  </a:cubicBezTo>
                  <a:cubicBezTo>
                    <a:pt x="1213" y="8325"/>
                    <a:pt x="1250" y="8994"/>
                    <a:pt x="1452" y="8994"/>
                  </a:cubicBezTo>
                  <a:cubicBezTo>
                    <a:pt x="1509" y="8994"/>
                    <a:pt x="1580" y="8940"/>
                    <a:pt x="1669" y="8807"/>
                  </a:cubicBezTo>
                  <a:cubicBezTo>
                    <a:pt x="1969" y="8340"/>
                    <a:pt x="2036" y="7372"/>
                    <a:pt x="2202" y="6872"/>
                  </a:cubicBezTo>
                  <a:cubicBezTo>
                    <a:pt x="2369" y="6372"/>
                    <a:pt x="2503" y="5838"/>
                    <a:pt x="2636" y="5304"/>
                  </a:cubicBezTo>
                  <a:cubicBezTo>
                    <a:pt x="2903" y="3803"/>
                    <a:pt x="2870" y="2269"/>
                    <a:pt x="2469" y="768"/>
                  </a:cubicBezTo>
                  <a:cubicBezTo>
                    <a:pt x="2403" y="434"/>
                    <a:pt x="2169" y="0"/>
                    <a:pt x="18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58"/>
            <p:cNvSpPr/>
            <p:nvPr/>
          </p:nvSpPr>
          <p:spPr>
            <a:xfrm>
              <a:off x="3267475" y="3116675"/>
              <a:ext cx="169350" cy="164425"/>
            </a:xfrm>
            <a:custGeom>
              <a:avLst/>
              <a:gdLst/>
              <a:ahLst/>
              <a:cxnLst/>
              <a:rect l="l" t="t" r="r" b="b"/>
              <a:pathLst>
                <a:path w="6774" h="6577" extrusionOk="0">
                  <a:moveTo>
                    <a:pt x="6173" y="0"/>
                  </a:moveTo>
                  <a:cubicBezTo>
                    <a:pt x="5993" y="0"/>
                    <a:pt x="5794" y="65"/>
                    <a:pt x="5606" y="141"/>
                  </a:cubicBezTo>
                  <a:cubicBezTo>
                    <a:pt x="4305" y="641"/>
                    <a:pt x="2970" y="1341"/>
                    <a:pt x="2137" y="2509"/>
                  </a:cubicBezTo>
                  <a:cubicBezTo>
                    <a:pt x="1369" y="3343"/>
                    <a:pt x="1136" y="4644"/>
                    <a:pt x="669" y="5644"/>
                  </a:cubicBezTo>
                  <a:cubicBezTo>
                    <a:pt x="520" y="5912"/>
                    <a:pt x="1" y="6577"/>
                    <a:pt x="361" y="6577"/>
                  </a:cubicBezTo>
                  <a:cubicBezTo>
                    <a:pt x="406" y="6577"/>
                    <a:pt x="463" y="6567"/>
                    <a:pt x="535" y="6545"/>
                  </a:cubicBezTo>
                  <a:cubicBezTo>
                    <a:pt x="1102" y="6412"/>
                    <a:pt x="1803" y="5778"/>
                    <a:pt x="2237" y="5478"/>
                  </a:cubicBezTo>
                  <a:cubicBezTo>
                    <a:pt x="2704" y="5211"/>
                    <a:pt x="3171" y="4911"/>
                    <a:pt x="3604" y="4610"/>
                  </a:cubicBezTo>
                  <a:cubicBezTo>
                    <a:pt x="4805" y="3676"/>
                    <a:pt x="5806" y="2509"/>
                    <a:pt x="6506" y="1141"/>
                  </a:cubicBezTo>
                  <a:cubicBezTo>
                    <a:pt x="6673" y="808"/>
                    <a:pt x="6773" y="341"/>
                    <a:pt x="6540" y="141"/>
                  </a:cubicBezTo>
                  <a:cubicBezTo>
                    <a:pt x="6438" y="39"/>
                    <a:pt x="6311" y="0"/>
                    <a:pt x="61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58"/>
            <p:cNvSpPr/>
            <p:nvPr/>
          </p:nvSpPr>
          <p:spPr>
            <a:xfrm>
              <a:off x="3411775" y="3111675"/>
              <a:ext cx="188800" cy="137325"/>
            </a:xfrm>
            <a:custGeom>
              <a:avLst/>
              <a:gdLst/>
              <a:ahLst/>
              <a:cxnLst/>
              <a:rect l="l" t="t" r="r" b="b"/>
              <a:pathLst>
                <a:path w="7552" h="5493" extrusionOk="0">
                  <a:moveTo>
                    <a:pt x="703" y="0"/>
                  </a:moveTo>
                  <a:cubicBezTo>
                    <a:pt x="483" y="0"/>
                    <a:pt x="282" y="55"/>
                    <a:pt x="167" y="207"/>
                  </a:cubicBezTo>
                  <a:cubicBezTo>
                    <a:pt x="0" y="474"/>
                    <a:pt x="134" y="841"/>
                    <a:pt x="301" y="1141"/>
                  </a:cubicBezTo>
                  <a:cubicBezTo>
                    <a:pt x="1035" y="2342"/>
                    <a:pt x="1935" y="3576"/>
                    <a:pt x="3203" y="4210"/>
                  </a:cubicBezTo>
                  <a:cubicBezTo>
                    <a:pt x="4137" y="4844"/>
                    <a:pt x="5471" y="4877"/>
                    <a:pt x="6538" y="5211"/>
                  </a:cubicBezTo>
                  <a:cubicBezTo>
                    <a:pt x="6747" y="5273"/>
                    <a:pt x="7165" y="5493"/>
                    <a:pt x="7375" y="5493"/>
                  </a:cubicBezTo>
                  <a:cubicBezTo>
                    <a:pt x="7500" y="5493"/>
                    <a:pt x="7551" y="5414"/>
                    <a:pt x="7439" y="5177"/>
                  </a:cubicBezTo>
                  <a:cubicBezTo>
                    <a:pt x="7239" y="4644"/>
                    <a:pt x="6472" y="4043"/>
                    <a:pt x="6138" y="3643"/>
                  </a:cubicBezTo>
                  <a:cubicBezTo>
                    <a:pt x="5771" y="3243"/>
                    <a:pt x="5438" y="2842"/>
                    <a:pt x="5037" y="2475"/>
                  </a:cubicBezTo>
                  <a:cubicBezTo>
                    <a:pt x="3970" y="1375"/>
                    <a:pt x="2636" y="574"/>
                    <a:pt x="1201" y="74"/>
                  </a:cubicBezTo>
                  <a:cubicBezTo>
                    <a:pt x="1044" y="31"/>
                    <a:pt x="868" y="0"/>
                    <a:pt x="7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58"/>
            <p:cNvSpPr/>
            <p:nvPr/>
          </p:nvSpPr>
          <p:spPr>
            <a:xfrm>
              <a:off x="3424275" y="2929200"/>
              <a:ext cx="36725" cy="147200"/>
            </a:xfrm>
            <a:custGeom>
              <a:avLst/>
              <a:gdLst/>
              <a:ahLst/>
              <a:cxnLst/>
              <a:rect l="l" t="t" r="r" b="b"/>
              <a:pathLst>
                <a:path w="1469" h="5888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1602"/>
                    <a:pt x="935" y="3203"/>
                    <a:pt x="635" y="4737"/>
                  </a:cubicBezTo>
                  <a:cubicBezTo>
                    <a:pt x="575" y="4945"/>
                    <a:pt x="280" y="5887"/>
                    <a:pt x="680" y="5887"/>
                  </a:cubicBezTo>
                  <a:cubicBezTo>
                    <a:pt x="731" y="5887"/>
                    <a:pt x="793" y="5872"/>
                    <a:pt x="868" y="5838"/>
                  </a:cubicBezTo>
                  <a:cubicBezTo>
                    <a:pt x="1268" y="5638"/>
                    <a:pt x="1368" y="4604"/>
                    <a:pt x="1435" y="4204"/>
                  </a:cubicBezTo>
                  <a:cubicBezTo>
                    <a:pt x="1469" y="3904"/>
                    <a:pt x="1435" y="3570"/>
                    <a:pt x="1402" y="3236"/>
                  </a:cubicBezTo>
                  <a:cubicBezTo>
                    <a:pt x="1335" y="2903"/>
                    <a:pt x="1235" y="2569"/>
                    <a:pt x="1102" y="2269"/>
                  </a:cubicBezTo>
                  <a:lnTo>
                    <a:pt x="668" y="1001"/>
                  </a:lnTo>
                  <a:cubicBezTo>
                    <a:pt x="568" y="668"/>
                    <a:pt x="401" y="334"/>
                    <a:pt x="23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58"/>
            <p:cNvSpPr/>
            <p:nvPr/>
          </p:nvSpPr>
          <p:spPr>
            <a:xfrm>
              <a:off x="3477575" y="2988425"/>
              <a:ext cx="96850" cy="114425"/>
            </a:xfrm>
            <a:custGeom>
              <a:avLst/>
              <a:gdLst/>
              <a:ahLst/>
              <a:cxnLst/>
              <a:rect l="l" t="t" r="r" b="b"/>
              <a:pathLst>
                <a:path w="3874" h="4577" extrusionOk="0">
                  <a:moveTo>
                    <a:pt x="3873" y="0"/>
                  </a:moveTo>
                  <a:lnTo>
                    <a:pt x="3873" y="0"/>
                  </a:lnTo>
                  <a:cubicBezTo>
                    <a:pt x="2939" y="500"/>
                    <a:pt x="2372" y="1468"/>
                    <a:pt x="1772" y="2402"/>
                  </a:cubicBezTo>
                  <a:cubicBezTo>
                    <a:pt x="1538" y="2769"/>
                    <a:pt x="1271" y="3136"/>
                    <a:pt x="971" y="3469"/>
                  </a:cubicBezTo>
                  <a:cubicBezTo>
                    <a:pt x="804" y="3636"/>
                    <a:pt x="104" y="4103"/>
                    <a:pt x="37" y="4270"/>
                  </a:cubicBezTo>
                  <a:cubicBezTo>
                    <a:pt x="0" y="4510"/>
                    <a:pt x="219" y="4576"/>
                    <a:pt x="455" y="4576"/>
                  </a:cubicBezTo>
                  <a:cubicBezTo>
                    <a:pt x="646" y="4576"/>
                    <a:pt x="848" y="4533"/>
                    <a:pt x="938" y="4503"/>
                  </a:cubicBezTo>
                  <a:cubicBezTo>
                    <a:pt x="1305" y="4403"/>
                    <a:pt x="1672" y="4203"/>
                    <a:pt x="1938" y="3903"/>
                  </a:cubicBezTo>
                  <a:cubicBezTo>
                    <a:pt x="2172" y="3603"/>
                    <a:pt x="2372" y="3269"/>
                    <a:pt x="2539" y="2902"/>
                  </a:cubicBezTo>
                  <a:lnTo>
                    <a:pt x="3873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58"/>
            <p:cNvSpPr/>
            <p:nvPr/>
          </p:nvSpPr>
          <p:spPr>
            <a:xfrm>
              <a:off x="3399275" y="3135250"/>
              <a:ext cx="70600" cy="34700"/>
            </a:xfrm>
            <a:custGeom>
              <a:avLst/>
              <a:gdLst/>
              <a:ahLst/>
              <a:cxnLst/>
              <a:rect l="l" t="t" r="r" b="b"/>
              <a:pathLst>
                <a:path w="2824" h="1388" extrusionOk="0">
                  <a:moveTo>
                    <a:pt x="2547" y="0"/>
                  </a:moveTo>
                  <a:cubicBezTo>
                    <a:pt x="2461" y="0"/>
                    <a:pt x="2359" y="41"/>
                    <a:pt x="2268" y="131"/>
                  </a:cubicBezTo>
                  <a:cubicBezTo>
                    <a:pt x="2002" y="398"/>
                    <a:pt x="1901" y="732"/>
                    <a:pt x="1468" y="832"/>
                  </a:cubicBezTo>
                  <a:cubicBezTo>
                    <a:pt x="967" y="932"/>
                    <a:pt x="400" y="765"/>
                    <a:pt x="0" y="1065"/>
                  </a:cubicBezTo>
                  <a:cubicBezTo>
                    <a:pt x="200" y="1199"/>
                    <a:pt x="434" y="1332"/>
                    <a:pt x="701" y="1366"/>
                  </a:cubicBezTo>
                  <a:cubicBezTo>
                    <a:pt x="770" y="1379"/>
                    <a:pt x="839" y="1388"/>
                    <a:pt x="908" y="1388"/>
                  </a:cubicBezTo>
                  <a:cubicBezTo>
                    <a:pt x="1006" y="1388"/>
                    <a:pt x="1103" y="1371"/>
                    <a:pt x="1201" y="1332"/>
                  </a:cubicBezTo>
                  <a:cubicBezTo>
                    <a:pt x="1801" y="1232"/>
                    <a:pt x="2335" y="899"/>
                    <a:pt x="2669" y="398"/>
                  </a:cubicBezTo>
                  <a:cubicBezTo>
                    <a:pt x="2823" y="156"/>
                    <a:pt x="2715" y="0"/>
                    <a:pt x="254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58"/>
            <p:cNvSpPr/>
            <p:nvPr/>
          </p:nvSpPr>
          <p:spPr>
            <a:xfrm>
              <a:off x="3467650" y="3118500"/>
              <a:ext cx="167650" cy="33800"/>
            </a:xfrm>
            <a:custGeom>
              <a:avLst/>
              <a:gdLst/>
              <a:ahLst/>
              <a:cxnLst/>
              <a:rect l="l" t="t" r="r" b="b"/>
              <a:pathLst>
                <a:path w="6706" h="1352" extrusionOk="0">
                  <a:moveTo>
                    <a:pt x="6705" y="1"/>
                  </a:moveTo>
                  <a:lnTo>
                    <a:pt x="6705" y="1"/>
                  </a:lnTo>
                  <a:cubicBezTo>
                    <a:pt x="6688" y="10"/>
                    <a:pt x="6672" y="20"/>
                    <a:pt x="6655" y="29"/>
                  </a:cubicBezTo>
                  <a:lnTo>
                    <a:pt x="6655" y="29"/>
                  </a:lnTo>
                  <a:cubicBezTo>
                    <a:pt x="6675" y="21"/>
                    <a:pt x="6692" y="12"/>
                    <a:pt x="6705" y="1"/>
                  </a:cubicBezTo>
                  <a:close/>
                  <a:moveTo>
                    <a:pt x="6655" y="29"/>
                  </a:moveTo>
                  <a:lnTo>
                    <a:pt x="6655" y="29"/>
                  </a:lnTo>
                  <a:cubicBezTo>
                    <a:pt x="6570" y="63"/>
                    <a:pt x="6432" y="73"/>
                    <a:pt x="6283" y="73"/>
                  </a:cubicBezTo>
                  <a:cubicBezTo>
                    <a:pt x="6110" y="73"/>
                    <a:pt x="5921" y="60"/>
                    <a:pt x="5780" y="60"/>
                  </a:cubicBezTo>
                  <a:cubicBezTo>
                    <a:pt x="5724" y="60"/>
                    <a:pt x="5675" y="62"/>
                    <a:pt x="5638" y="68"/>
                  </a:cubicBezTo>
                  <a:cubicBezTo>
                    <a:pt x="5271" y="101"/>
                    <a:pt x="4871" y="134"/>
                    <a:pt x="4504" y="201"/>
                  </a:cubicBezTo>
                  <a:cubicBezTo>
                    <a:pt x="3836" y="301"/>
                    <a:pt x="3169" y="434"/>
                    <a:pt x="2502" y="501"/>
                  </a:cubicBezTo>
                  <a:cubicBezTo>
                    <a:pt x="1968" y="568"/>
                    <a:pt x="1268" y="468"/>
                    <a:pt x="734" y="668"/>
                  </a:cubicBezTo>
                  <a:cubicBezTo>
                    <a:pt x="434" y="768"/>
                    <a:pt x="0" y="1135"/>
                    <a:pt x="501" y="1302"/>
                  </a:cubicBezTo>
                  <a:cubicBezTo>
                    <a:pt x="668" y="1335"/>
                    <a:pt x="834" y="1352"/>
                    <a:pt x="1001" y="1352"/>
                  </a:cubicBezTo>
                  <a:cubicBezTo>
                    <a:pt x="1168" y="1352"/>
                    <a:pt x="1335" y="1335"/>
                    <a:pt x="1501" y="1302"/>
                  </a:cubicBezTo>
                  <a:lnTo>
                    <a:pt x="2569" y="1302"/>
                  </a:lnTo>
                  <a:cubicBezTo>
                    <a:pt x="2902" y="1302"/>
                    <a:pt x="3269" y="1268"/>
                    <a:pt x="3603" y="1235"/>
                  </a:cubicBezTo>
                  <a:cubicBezTo>
                    <a:pt x="4103" y="1102"/>
                    <a:pt x="4570" y="968"/>
                    <a:pt x="5037" y="768"/>
                  </a:cubicBezTo>
                  <a:cubicBezTo>
                    <a:pt x="5619" y="574"/>
                    <a:pt x="6138" y="318"/>
                    <a:pt x="6655" y="29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58"/>
            <p:cNvSpPr/>
            <p:nvPr/>
          </p:nvSpPr>
          <p:spPr>
            <a:xfrm>
              <a:off x="3439300" y="3161175"/>
              <a:ext cx="145950" cy="75775"/>
            </a:xfrm>
            <a:custGeom>
              <a:avLst/>
              <a:gdLst/>
              <a:ahLst/>
              <a:cxnLst/>
              <a:rect l="l" t="t" r="r" b="b"/>
              <a:pathLst>
                <a:path w="5838" h="3031" extrusionOk="0">
                  <a:moveTo>
                    <a:pt x="495" y="0"/>
                  </a:moveTo>
                  <a:cubicBezTo>
                    <a:pt x="422" y="0"/>
                    <a:pt x="356" y="18"/>
                    <a:pt x="300" y="62"/>
                  </a:cubicBezTo>
                  <a:cubicBezTo>
                    <a:pt x="0" y="262"/>
                    <a:pt x="300" y="796"/>
                    <a:pt x="467" y="1029"/>
                  </a:cubicBezTo>
                  <a:cubicBezTo>
                    <a:pt x="734" y="1329"/>
                    <a:pt x="1068" y="1529"/>
                    <a:pt x="1468" y="1696"/>
                  </a:cubicBezTo>
                  <a:cubicBezTo>
                    <a:pt x="2836" y="2330"/>
                    <a:pt x="4337" y="2797"/>
                    <a:pt x="5838" y="3031"/>
                  </a:cubicBezTo>
                  <a:cubicBezTo>
                    <a:pt x="5404" y="2764"/>
                    <a:pt x="5104" y="2297"/>
                    <a:pt x="4670" y="1996"/>
                  </a:cubicBezTo>
                  <a:cubicBezTo>
                    <a:pt x="4470" y="1830"/>
                    <a:pt x="4237" y="1730"/>
                    <a:pt x="4036" y="1630"/>
                  </a:cubicBezTo>
                  <a:lnTo>
                    <a:pt x="1468" y="429"/>
                  </a:lnTo>
                  <a:cubicBezTo>
                    <a:pt x="1251" y="347"/>
                    <a:pt x="812" y="0"/>
                    <a:pt x="4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58"/>
            <p:cNvSpPr/>
            <p:nvPr/>
          </p:nvSpPr>
          <p:spPr>
            <a:xfrm>
              <a:off x="3395100" y="3188550"/>
              <a:ext cx="36725" cy="143475"/>
            </a:xfrm>
            <a:custGeom>
              <a:avLst/>
              <a:gdLst/>
              <a:ahLst/>
              <a:cxnLst/>
              <a:rect l="l" t="t" r="r" b="b"/>
              <a:pathLst>
                <a:path w="1469" h="5739" extrusionOk="0">
                  <a:moveTo>
                    <a:pt x="501" y="1"/>
                  </a:moveTo>
                  <a:cubicBezTo>
                    <a:pt x="0" y="1"/>
                    <a:pt x="0" y="1835"/>
                    <a:pt x="34" y="2202"/>
                  </a:cubicBezTo>
                  <a:cubicBezTo>
                    <a:pt x="200" y="3303"/>
                    <a:pt x="934" y="4237"/>
                    <a:pt x="1101" y="5338"/>
                  </a:cubicBezTo>
                  <a:cubicBezTo>
                    <a:pt x="1134" y="5505"/>
                    <a:pt x="1201" y="5738"/>
                    <a:pt x="1368" y="5738"/>
                  </a:cubicBezTo>
                  <a:cubicBezTo>
                    <a:pt x="1468" y="4938"/>
                    <a:pt x="1134" y="4137"/>
                    <a:pt x="1001" y="3370"/>
                  </a:cubicBezTo>
                  <a:cubicBezTo>
                    <a:pt x="934" y="2970"/>
                    <a:pt x="901" y="2603"/>
                    <a:pt x="868" y="2202"/>
                  </a:cubicBezTo>
                  <a:cubicBezTo>
                    <a:pt x="834" y="1869"/>
                    <a:pt x="868" y="1"/>
                    <a:pt x="50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58"/>
            <p:cNvSpPr/>
            <p:nvPr/>
          </p:nvSpPr>
          <p:spPr>
            <a:xfrm>
              <a:off x="3261675" y="3017600"/>
              <a:ext cx="115525" cy="89425"/>
            </a:xfrm>
            <a:custGeom>
              <a:avLst/>
              <a:gdLst/>
              <a:ahLst/>
              <a:cxnLst/>
              <a:rect l="l" t="t" r="r" b="b"/>
              <a:pathLst>
                <a:path w="4621" h="3577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501"/>
                    <a:pt x="667" y="1001"/>
                    <a:pt x="1101" y="1402"/>
                  </a:cubicBezTo>
                  <a:lnTo>
                    <a:pt x="2469" y="2836"/>
                  </a:lnTo>
                  <a:cubicBezTo>
                    <a:pt x="2602" y="2969"/>
                    <a:pt x="2735" y="3103"/>
                    <a:pt x="2902" y="3236"/>
                  </a:cubicBezTo>
                  <a:cubicBezTo>
                    <a:pt x="3069" y="3370"/>
                    <a:pt x="3303" y="3470"/>
                    <a:pt x="3503" y="3536"/>
                  </a:cubicBezTo>
                  <a:cubicBezTo>
                    <a:pt x="3589" y="3558"/>
                    <a:pt x="3755" y="3576"/>
                    <a:pt x="3921" y="3576"/>
                  </a:cubicBezTo>
                  <a:cubicBezTo>
                    <a:pt x="4270" y="3576"/>
                    <a:pt x="4621" y="3497"/>
                    <a:pt x="4237" y="3203"/>
                  </a:cubicBezTo>
                  <a:cubicBezTo>
                    <a:pt x="4036" y="3069"/>
                    <a:pt x="3803" y="3003"/>
                    <a:pt x="3569" y="2903"/>
                  </a:cubicBezTo>
                  <a:cubicBezTo>
                    <a:pt x="3336" y="2769"/>
                    <a:pt x="3102" y="2602"/>
                    <a:pt x="2902" y="2436"/>
                  </a:cubicBezTo>
                  <a:cubicBezTo>
                    <a:pt x="2469" y="2169"/>
                    <a:pt x="2035" y="1835"/>
                    <a:pt x="1668" y="1502"/>
                  </a:cubicBezTo>
                  <a:cubicBezTo>
                    <a:pt x="1134" y="968"/>
                    <a:pt x="667" y="334"/>
                    <a:pt x="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58"/>
            <p:cNvSpPr/>
            <p:nvPr/>
          </p:nvSpPr>
          <p:spPr>
            <a:xfrm>
              <a:off x="3202450" y="3136025"/>
              <a:ext cx="183500" cy="19525"/>
            </a:xfrm>
            <a:custGeom>
              <a:avLst/>
              <a:gdLst/>
              <a:ahLst/>
              <a:cxnLst/>
              <a:rect l="l" t="t" r="r" b="b"/>
              <a:pathLst>
                <a:path w="7340" h="781" extrusionOk="0">
                  <a:moveTo>
                    <a:pt x="1" y="0"/>
                  </a:moveTo>
                  <a:lnTo>
                    <a:pt x="1" y="0"/>
                  </a:lnTo>
                  <a:cubicBezTo>
                    <a:pt x="535" y="200"/>
                    <a:pt x="1102" y="301"/>
                    <a:pt x="1702" y="367"/>
                  </a:cubicBezTo>
                  <a:cubicBezTo>
                    <a:pt x="1902" y="367"/>
                    <a:pt x="2069" y="367"/>
                    <a:pt x="2269" y="401"/>
                  </a:cubicBezTo>
                  <a:cubicBezTo>
                    <a:pt x="2436" y="434"/>
                    <a:pt x="2703" y="501"/>
                    <a:pt x="2936" y="567"/>
                  </a:cubicBezTo>
                  <a:cubicBezTo>
                    <a:pt x="3236" y="634"/>
                    <a:pt x="3570" y="667"/>
                    <a:pt x="3904" y="701"/>
                  </a:cubicBezTo>
                  <a:cubicBezTo>
                    <a:pt x="4416" y="750"/>
                    <a:pt x="4947" y="781"/>
                    <a:pt x="5483" y="781"/>
                  </a:cubicBezTo>
                  <a:cubicBezTo>
                    <a:pt x="5679" y="781"/>
                    <a:pt x="5875" y="776"/>
                    <a:pt x="6072" y="768"/>
                  </a:cubicBezTo>
                  <a:cubicBezTo>
                    <a:pt x="6339" y="768"/>
                    <a:pt x="6572" y="734"/>
                    <a:pt x="6806" y="634"/>
                  </a:cubicBezTo>
                  <a:cubicBezTo>
                    <a:pt x="7173" y="501"/>
                    <a:pt x="7339" y="100"/>
                    <a:pt x="6806" y="67"/>
                  </a:cubicBezTo>
                  <a:cubicBezTo>
                    <a:pt x="6628" y="56"/>
                    <a:pt x="6461" y="52"/>
                    <a:pt x="6299" y="52"/>
                  </a:cubicBezTo>
                  <a:cubicBezTo>
                    <a:pt x="5975" y="52"/>
                    <a:pt x="5672" y="67"/>
                    <a:pt x="5338" y="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58"/>
            <p:cNvSpPr/>
            <p:nvPr/>
          </p:nvSpPr>
          <p:spPr>
            <a:xfrm>
              <a:off x="3279175" y="3174375"/>
              <a:ext cx="138450" cy="100100"/>
            </a:xfrm>
            <a:custGeom>
              <a:avLst/>
              <a:gdLst/>
              <a:ahLst/>
              <a:cxnLst/>
              <a:rect l="l" t="t" r="r" b="b"/>
              <a:pathLst>
                <a:path w="5538" h="4004" extrusionOk="0">
                  <a:moveTo>
                    <a:pt x="4938" y="1"/>
                  </a:moveTo>
                  <a:cubicBezTo>
                    <a:pt x="4771" y="1"/>
                    <a:pt x="4537" y="134"/>
                    <a:pt x="4404" y="234"/>
                  </a:cubicBezTo>
                  <a:lnTo>
                    <a:pt x="3603" y="668"/>
                  </a:lnTo>
                  <a:cubicBezTo>
                    <a:pt x="3303" y="801"/>
                    <a:pt x="3070" y="968"/>
                    <a:pt x="2803" y="1168"/>
                  </a:cubicBezTo>
                  <a:cubicBezTo>
                    <a:pt x="2603" y="1335"/>
                    <a:pt x="2402" y="1502"/>
                    <a:pt x="2236" y="1702"/>
                  </a:cubicBezTo>
                  <a:cubicBezTo>
                    <a:pt x="1468" y="2469"/>
                    <a:pt x="735" y="3236"/>
                    <a:pt x="1" y="4004"/>
                  </a:cubicBezTo>
                  <a:cubicBezTo>
                    <a:pt x="401" y="3904"/>
                    <a:pt x="768" y="3703"/>
                    <a:pt x="1101" y="3470"/>
                  </a:cubicBezTo>
                  <a:cubicBezTo>
                    <a:pt x="1935" y="2936"/>
                    <a:pt x="2769" y="2369"/>
                    <a:pt x="3537" y="1769"/>
                  </a:cubicBezTo>
                  <a:cubicBezTo>
                    <a:pt x="3970" y="1468"/>
                    <a:pt x="4337" y="1168"/>
                    <a:pt x="4737" y="801"/>
                  </a:cubicBezTo>
                  <a:cubicBezTo>
                    <a:pt x="4904" y="668"/>
                    <a:pt x="5538" y="67"/>
                    <a:pt x="493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58"/>
            <p:cNvSpPr/>
            <p:nvPr/>
          </p:nvSpPr>
          <p:spPr>
            <a:xfrm>
              <a:off x="3382575" y="3082025"/>
              <a:ext cx="48400" cy="29875"/>
            </a:xfrm>
            <a:custGeom>
              <a:avLst/>
              <a:gdLst/>
              <a:ahLst/>
              <a:cxnLst/>
              <a:rect l="l" t="t" r="r" b="b"/>
              <a:pathLst>
                <a:path w="1936" h="1195" extrusionOk="0">
                  <a:moveTo>
                    <a:pt x="1369" y="0"/>
                  </a:moveTo>
                  <a:cubicBezTo>
                    <a:pt x="1177" y="0"/>
                    <a:pt x="985" y="42"/>
                    <a:pt x="802" y="126"/>
                  </a:cubicBezTo>
                  <a:cubicBezTo>
                    <a:pt x="735" y="126"/>
                    <a:pt x="668" y="159"/>
                    <a:pt x="635" y="192"/>
                  </a:cubicBezTo>
                  <a:cubicBezTo>
                    <a:pt x="568" y="226"/>
                    <a:pt x="501" y="292"/>
                    <a:pt x="468" y="359"/>
                  </a:cubicBezTo>
                  <a:cubicBezTo>
                    <a:pt x="401" y="492"/>
                    <a:pt x="1" y="1160"/>
                    <a:pt x="335" y="1193"/>
                  </a:cubicBezTo>
                  <a:cubicBezTo>
                    <a:pt x="339" y="1194"/>
                    <a:pt x="343" y="1194"/>
                    <a:pt x="348" y="1194"/>
                  </a:cubicBezTo>
                  <a:cubicBezTo>
                    <a:pt x="522" y="1194"/>
                    <a:pt x="906" y="590"/>
                    <a:pt x="1068" y="492"/>
                  </a:cubicBezTo>
                  <a:cubicBezTo>
                    <a:pt x="1302" y="359"/>
                    <a:pt x="1635" y="326"/>
                    <a:pt x="1902" y="159"/>
                  </a:cubicBezTo>
                  <a:cubicBezTo>
                    <a:pt x="1902" y="159"/>
                    <a:pt x="1936" y="126"/>
                    <a:pt x="1936" y="126"/>
                  </a:cubicBezTo>
                  <a:cubicBezTo>
                    <a:pt x="1752" y="42"/>
                    <a:pt x="1560" y="0"/>
                    <a:pt x="136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58"/>
            <p:cNvSpPr/>
            <p:nvPr/>
          </p:nvSpPr>
          <p:spPr>
            <a:xfrm>
              <a:off x="3209125" y="3387875"/>
              <a:ext cx="430775" cy="515675"/>
            </a:xfrm>
            <a:custGeom>
              <a:avLst/>
              <a:gdLst/>
              <a:ahLst/>
              <a:cxnLst/>
              <a:rect l="l" t="t" r="r" b="b"/>
              <a:pathLst>
                <a:path w="17231" h="20627" extrusionOk="0">
                  <a:moveTo>
                    <a:pt x="2908" y="0"/>
                  </a:moveTo>
                  <a:cubicBezTo>
                    <a:pt x="2478" y="0"/>
                    <a:pt x="2043" y="97"/>
                    <a:pt x="1635" y="300"/>
                  </a:cubicBezTo>
                  <a:cubicBezTo>
                    <a:pt x="768" y="767"/>
                    <a:pt x="167" y="1601"/>
                    <a:pt x="67" y="2602"/>
                  </a:cubicBezTo>
                  <a:cubicBezTo>
                    <a:pt x="1" y="3336"/>
                    <a:pt x="434" y="4203"/>
                    <a:pt x="668" y="4870"/>
                  </a:cubicBezTo>
                  <a:cubicBezTo>
                    <a:pt x="1402" y="6905"/>
                    <a:pt x="2369" y="8840"/>
                    <a:pt x="3537" y="10675"/>
                  </a:cubicBezTo>
                  <a:cubicBezTo>
                    <a:pt x="6038" y="14544"/>
                    <a:pt x="9908" y="18280"/>
                    <a:pt x="14378" y="19781"/>
                  </a:cubicBezTo>
                  <a:cubicBezTo>
                    <a:pt x="15178" y="20081"/>
                    <a:pt x="16112" y="20215"/>
                    <a:pt x="16913" y="20615"/>
                  </a:cubicBezTo>
                  <a:cubicBezTo>
                    <a:pt x="16933" y="20623"/>
                    <a:pt x="16953" y="20627"/>
                    <a:pt x="16973" y="20627"/>
                  </a:cubicBezTo>
                  <a:cubicBezTo>
                    <a:pt x="17115" y="20627"/>
                    <a:pt x="17230" y="20432"/>
                    <a:pt x="17113" y="20315"/>
                  </a:cubicBezTo>
                  <a:cubicBezTo>
                    <a:pt x="15745" y="19014"/>
                    <a:pt x="14444" y="17680"/>
                    <a:pt x="13243" y="16245"/>
                  </a:cubicBezTo>
                  <a:cubicBezTo>
                    <a:pt x="12043" y="14844"/>
                    <a:pt x="10942" y="13376"/>
                    <a:pt x="9974" y="11842"/>
                  </a:cubicBezTo>
                  <a:cubicBezTo>
                    <a:pt x="9007" y="10308"/>
                    <a:pt x="8173" y="8740"/>
                    <a:pt x="7439" y="7072"/>
                  </a:cubicBezTo>
                  <a:cubicBezTo>
                    <a:pt x="6739" y="5471"/>
                    <a:pt x="6172" y="3836"/>
                    <a:pt x="5705" y="2135"/>
                  </a:cubicBezTo>
                  <a:cubicBezTo>
                    <a:pt x="5638" y="1935"/>
                    <a:pt x="5571" y="1735"/>
                    <a:pt x="5471" y="1568"/>
                  </a:cubicBezTo>
                  <a:cubicBezTo>
                    <a:pt x="4974" y="574"/>
                    <a:pt x="3957" y="0"/>
                    <a:pt x="2908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58"/>
            <p:cNvSpPr/>
            <p:nvPr/>
          </p:nvSpPr>
          <p:spPr>
            <a:xfrm>
              <a:off x="3203300" y="3381625"/>
              <a:ext cx="147625" cy="83000"/>
            </a:xfrm>
            <a:custGeom>
              <a:avLst/>
              <a:gdLst/>
              <a:ahLst/>
              <a:cxnLst/>
              <a:rect l="l" t="t" r="r" b="b"/>
              <a:pathLst>
                <a:path w="5905" h="3320" extrusionOk="0">
                  <a:moveTo>
                    <a:pt x="5765" y="2746"/>
                  </a:moveTo>
                  <a:cubicBezTo>
                    <a:pt x="5767" y="2748"/>
                    <a:pt x="5769" y="2750"/>
                    <a:pt x="5771" y="2752"/>
                  </a:cubicBezTo>
                  <a:cubicBezTo>
                    <a:pt x="5769" y="2750"/>
                    <a:pt x="5767" y="2748"/>
                    <a:pt x="5765" y="2746"/>
                  </a:cubicBezTo>
                  <a:close/>
                  <a:moveTo>
                    <a:pt x="3136" y="0"/>
                  </a:moveTo>
                  <a:cubicBezTo>
                    <a:pt x="2727" y="0"/>
                    <a:pt x="2318" y="83"/>
                    <a:pt x="1935" y="250"/>
                  </a:cubicBezTo>
                  <a:cubicBezTo>
                    <a:pt x="1501" y="484"/>
                    <a:pt x="1134" y="817"/>
                    <a:pt x="867" y="1184"/>
                  </a:cubicBezTo>
                  <a:cubicBezTo>
                    <a:pt x="400" y="1818"/>
                    <a:pt x="100" y="2518"/>
                    <a:pt x="0" y="3319"/>
                  </a:cubicBezTo>
                  <a:cubicBezTo>
                    <a:pt x="501" y="2352"/>
                    <a:pt x="1835" y="2085"/>
                    <a:pt x="2369" y="1151"/>
                  </a:cubicBezTo>
                  <a:cubicBezTo>
                    <a:pt x="2469" y="1818"/>
                    <a:pt x="2735" y="2452"/>
                    <a:pt x="3202" y="2985"/>
                  </a:cubicBezTo>
                  <a:cubicBezTo>
                    <a:pt x="3603" y="2352"/>
                    <a:pt x="3803" y="1551"/>
                    <a:pt x="3703" y="751"/>
                  </a:cubicBezTo>
                  <a:lnTo>
                    <a:pt x="3703" y="751"/>
                  </a:lnTo>
                  <a:cubicBezTo>
                    <a:pt x="4468" y="1349"/>
                    <a:pt x="5133" y="2014"/>
                    <a:pt x="5765" y="2746"/>
                  </a:cubicBezTo>
                  <a:lnTo>
                    <a:pt x="5765" y="2746"/>
                  </a:lnTo>
                  <a:cubicBezTo>
                    <a:pt x="5710" y="2672"/>
                    <a:pt x="5805" y="2450"/>
                    <a:pt x="5838" y="2385"/>
                  </a:cubicBezTo>
                  <a:cubicBezTo>
                    <a:pt x="5871" y="2252"/>
                    <a:pt x="5904" y="2118"/>
                    <a:pt x="5904" y="2018"/>
                  </a:cubicBezTo>
                  <a:cubicBezTo>
                    <a:pt x="5904" y="1851"/>
                    <a:pt x="5871" y="1718"/>
                    <a:pt x="5804" y="1618"/>
                  </a:cubicBezTo>
                  <a:cubicBezTo>
                    <a:pt x="5638" y="1284"/>
                    <a:pt x="5437" y="1017"/>
                    <a:pt x="5204" y="784"/>
                  </a:cubicBezTo>
                  <a:cubicBezTo>
                    <a:pt x="4937" y="550"/>
                    <a:pt x="4637" y="384"/>
                    <a:pt x="4337" y="250"/>
                  </a:cubicBezTo>
                  <a:cubicBezTo>
                    <a:pt x="3953" y="83"/>
                    <a:pt x="3544" y="0"/>
                    <a:pt x="3136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58"/>
            <p:cNvSpPr/>
            <p:nvPr/>
          </p:nvSpPr>
          <p:spPr>
            <a:xfrm>
              <a:off x="2990125" y="3517650"/>
              <a:ext cx="727725" cy="530100"/>
            </a:xfrm>
            <a:custGeom>
              <a:avLst/>
              <a:gdLst/>
              <a:ahLst/>
              <a:cxnLst/>
              <a:rect l="l" t="t" r="r" b="b"/>
              <a:pathLst>
                <a:path w="29109" h="21204" extrusionOk="0">
                  <a:moveTo>
                    <a:pt x="4276" y="1"/>
                  </a:moveTo>
                  <a:cubicBezTo>
                    <a:pt x="2079" y="1"/>
                    <a:pt x="1" y="1928"/>
                    <a:pt x="488" y="4549"/>
                  </a:cubicBezTo>
                  <a:cubicBezTo>
                    <a:pt x="688" y="5517"/>
                    <a:pt x="1556" y="6451"/>
                    <a:pt x="2123" y="7218"/>
                  </a:cubicBezTo>
                  <a:cubicBezTo>
                    <a:pt x="3824" y="9520"/>
                    <a:pt x="5792" y="11655"/>
                    <a:pt x="7960" y="13556"/>
                  </a:cubicBezTo>
                  <a:cubicBezTo>
                    <a:pt x="12630" y="17592"/>
                    <a:pt x="19001" y="20895"/>
                    <a:pt x="25239" y="21128"/>
                  </a:cubicBezTo>
                  <a:cubicBezTo>
                    <a:pt x="25352" y="21131"/>
                    <a:pt x="25465" y="21133"/>
                    <a:pt x="25579" y="21133"/>
                  </a:cubicBezTo>
                  <a:cubicBezTo>
                    <a:pt x="26184" y="21133"/>
                    <a:pt x="26802" y="21094"/>
                    <a:pt x="27417" y="21094"/>
                  </a:cubicBezTo>
                  <a:cubicBezTo>
                    <a:pt x="27886" y="21094"/>
                    <a:pt x="28352" y="21117"/>
                    <a:pt x="28808" y="21195"/>
                  </a:cubicBezTo>
                  <a:cubicBezTo>
                    <a:pt x="28826" y="21201"/>
                    <a:pt x="28844" y="21203"/>
                    <a:pt x="28861" y="21203"/>
                  </a:cubicBezTo>
                  <a:cubicBezTo>
                    <a:pt x="28943" y="21203"/>
                    <a:pt x="29020" y="21144"/>
                    <a:pt x="29075" y="21061"/>
                  </a:cubicBezTo>
                  <a:cubicBezTo>
                    <a:pt x="29109" y="20961"/>
                    <a:pt x="29075" y="20794"/>
                    <a:pt x="28942" y="20728"/>
                  </a:cubicBezTo>
                  <a:cubicBezTo>
                    <a:pt x="26707" y="19627"/>
                    <a:pt x="24539" y="18393"/>
                    <a:pt x="22470" y="17025"/>
                  </a:cubicBezTo>
                  <a:cubicBezTo>
                    <a:pt x="20402" y="15691"/>
                    <a:pt x="18468" y="14223"/>
                    <a:pt x="16633" y="12622"/>
                  </a:cubicBezTo>
                  <a:cubicBezTo>
                    <a:pt x="14832" y="11054"/>
                    <a:pt x="13130" y="9320"/>
                    <a:pt x="11596" y="7518"/>
                  </a:cubicBezTo>
                  <a:cubicBezTo>
                    <a:pt x="10095" y="5717"/>
                    <a:pt x="8727" y="3816"/>
                    <a:pt x="7493" y="1848"/>
                  </a:cubicBezTo>
                  <a:cubicBezTo>
                    <a:pt x="7360" y="1614"/>
                    <a:pt x="7193" y="1414"/>
                    <a:pt x="7026" y="1214"/>
                  </a:cubicBezTo>
                  <a:cubicBezTo>
                    <a:pt x="6223" y="370"/>
                    <a:pt x="5238" y="1"/>
                    <a:pt x="4276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58"/>
            <p:cNvSpPr/>
            <p:nvPr/>
          </p:nvSpPr>
          <p:spPr>
            <a:xfrm>
              <a:off x="3022325" y="3406875"/>
              <a:ext cx="65075" cy="142225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87" y="1"/>
                  </a:moveTo>
                  <a:cubicBezTo>
                    <a:pt x="269" y="1"/>
                    <a:pt x="252" y="3"/>
                    <a:pt x="234" y="7"/>
                  </a:cubicBezTo>
                  <a:cubicBezTo>
                    <a:pt x="101" y="41"/>
                    <a:pt x="1" y="174"/>
                    <a:pt x="1" y="308"/>
                  </a:cubicBezTo>
                  <a:cubicBezTo>
                    <a:pt x="268" y="2209"/>
                    <a:pt x="1001" y="4010"/>
                    <a:pt x="2102" y="5578"/>
                  </a:cubicBezTo>
                  <a:cubicBezTo>
                    <a:pt x="2161" y="5656"/>
                    <a:pt x="2242" y="5689"/>
                    <a:pt x="2320" y="5689"/>
                  </a:cubicBezTo>
                  <a:cubicBezTo>
                    <a:pt x="2375" y="5689"/>
                    <a:pt x="2428" y="5672"/>
                    <a:pt x="2469" y="5645"/>
                  </a:cubicBezTo>
                  <a:lnTo>
                    <a:pt x="2502" y="5611"/>
                  </a:lnTo>
                  <a:cubicBezTo>
                    <a:pt x="2603" y="5511"/>
                    <a:pt x="2603" y="5378"/>
                    <a:pt x="2536" y="5244"/>
                  </a:cubicBezTo>
                  <a:cubicBezTo>
                    <a:pt x="1468" y="3743"/>
                    <a:pt x="801" y="2042"/>
                    <a:pt x="534" y="208"/>
                  </a:cubicBezTo>
                  <a:cubicBezTo>
                    <a:pt x="505" y="92"/>
                    <a:pt x="401" y="1"/>
                    <a:pt x="287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58"/>
            <p:cNvSpPr/>
            <p:nvPr/>
          </p:nvSpPr>
          <p:spPr>
            <a:xfrm>
              <a:off x="2992300" y="3510525"/>
              <a:ext cx="182675" cy="138375"/>
            </a:xfrm>
            <a:custGeom>
              <a:avLst/>
              <a:gdLst/>
              <a:ahLst/>
              <a:cxnLst/>
              <a:rect l="l" t="t" r="r" b="b"/>
              <a:pathLst>
                <a:path w="7307" h="5535" extrusionOk="0">
                  <a:moveTo>
                    <a:pt x="7302" y="2630"/>
                  </a:moveTo>
                  <a:cubicBezTo>
                    <a:pt x="7303" y="2631"/>
                    <a:pt x="7304" y="2632"/>
                    <a:pt x="7306" y="2633"/>
                  </a:cubicBezTo>
                  <a:cubicBezTo>
                    <a:pt x="7305" y="2632"/>
                    <a:pt x="7303" y="2631"/>
                    <a:pt x="7302" y="2630"/>
                  </a:cubicBezTo>
                  <a:close/>
                  <a:moveTo>
                    <a:pt x="4050" y="0"/>
                  </a:moveTo>
                  <a:cubicBezTo>
                    <a:pt x="3103" y="0"/>
                    <a:pt x="2202" y="311"/>
                    <a:pt x="1469" y="932"/>
                  </a:cubicBezTo>
                  <a:cubicBezTo>
                    <a:pt x="1035" y="1365"/>
                    <a:pt x="668" y="1932"/>
                    <a:pt x="468" y="2533"/>
                  </a:cubicBezTo>
                  <a:cubicBezTo>
                    <a:pt x="101" y="3500"/>
                    <a:pt x="1" y="4534"/>
                    <a:pt x="201" y="5535"/>
                  </a:cubicBezTo>
                  <a:cubicBezTo>
                    <a:pt x="468" y="4134"/>
                    <a:pt x="2069" y="3300"/>
                    <a:pt x="2369" y="1899"/>
                  </a:cubicBezTo>
                  <a:cubicBezTo>
                    <a:pt x="2669" y="2766"/>
                    <a:pt x="3437" y="3367"/>
                    <a:pt x="4137" y="3934"/>
                  </a:cubicBezTo>
                  <a:cubicBezTo>
                    <a:pt x="4371" y="2933"/>
                    <a:pt x="4437" y="1832"/>
                    <a:pt x="3937" y="898"/>
                  </a:cubicBezTo>
                  <a:lnTo>
                    <a:pt x="3937" y="898"/>
                  </a:lnTo>
                  <a:cubicBezTo>
                    <a:pt x="5103" y="1365"/>
                    <a:pt x="6235" y="1964"/>
                    <a:pt x="7302" y="2630"/>
                  </a:cubicBezTo>
                  <a:lnTo>
                    <a:pt x="7302" y="2630"/>
                  </a:lnTo>
                  <a:cubicBezTo>
                    <a:pt x="7241" y="2584"/>
                    <a:pt x="7273" y="2264"/>
                    <a:pt x="7273" y="2166"/>
                  </a:cubicBezTo>
                  <a:cubicBezTo>
                    <a:pt x="7273" y="1999"/>
                    <a:pt x="7273" y="1832"/>
                    <a:pt x="7239" y="1666"/>
                  </a:cubicBezTo>
                  <a:cubicBezTo>
                    <a:pt x="7173" y="1499"/>
                    <a:pt x="7073" y="1332"/>
                    <a:pt x="6906" y="1199"/>
                  </a:cubicBezTo>
                  <a:cubicBezTo>
                    <a:pt x="6639" y="865"/>
                    <a:pt x="6272" y="565"/>
                    <a:pt x="5872" y="365"/>
                  </a:cubicBezTo>
                  <a:cubicBezTo>
                    <a:pt x="5438" y="198"/>
                    <a:pt x="5004" y="64"/>
                    <a:pt x="4571" y="31"/>
                  </a:cubicBezTo>
                  <a:cubicBezTo>
                    <a:pt x="4396" y="11"/>
                    <a:pt x="4223" y="0"/>
                    <a:pt x="4050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58"/>
            <p:cNvSpPr/>
            <p:nvPr/>
          </p:nvSpPr>
          <p:spPr>
            <a:xfrm>
              <a:off x="3209125" y="3335625"/>
              <a:ext cx="430625" cy="515700"/>
            </a:xfrm>
            <a:custGeom>
              <a:avLst/>
              <a:gdLst/>
              <a:ahLst/>
              <a:cxnLst/>
              <a:rect l="l" t="t" r="r" b="b"/>
              <a:pathLst>
                <a:path w="17225" h="20628" extrusionOk="0">
                  <a:moveTo>
                    <a:pt x="2940" y="0"/>
                  </a:moveTo>
                  <a:cubicBezTo>
                    <a:pt x="2500" y="0"/>
                    <a:pt x="2053" y="104"/>
                    <a:pt x="1635" y="322"/>
                  </a:cubicBezTo>
                  <a:cubicBezTo>
                    <a:pt x="768" y="756"/>
                    <a:pt x="167" y="1623"/>
                    <a:pt x="67" y="2591"/>
                  </a:cubicBezTo>
                  <a:cubicBezTo>
                    <a:pt x="1" y="3324"/>
                    <a:pt x="434" y="4192"/>
                    <a:pt x="668" y="4859"/>
                  </a:cubicBezTo>
                  <a:cubicBezTo>
                    <a:pt x="1402" y="6894"/>
                    <a:pt x="2369" y="8862"/>
                    <a:pt x="3537" y="10663"/>
                  </a:cubicBezTo>
                  <a:cubicBezTo>
                    <a:pt x="6038" y="14566"/>
                    <a:pt x="9908" y="18302"/>
                    <a:pt x="14378" y="19803"/>
                  </a:cubicBezTo>
                  <a:cubicBezTo>
                    <a:pt x="15178" y="20070"/>
                    <a:pt x="16112" y="20203"/>
                    <a:pt x="16913" y="20603"/>
                  </a:cubicBezTo>
                  <a:cubicBezTo>
                    <a:pt x="16941" y="20620"/>
                    <a:pt x="16968" y="20628"/>
                    <a:pt x="16995" y="20628"/>
                  </a:cubicBezTo>
                  <a:cubicBezTo>
                    <a:pt x="17127" y="20628"/>
                    <a:pt x="17224" y="20442"/>
                    <a:pt x="17113" y="20303"/>
                  </a:cubicBezTo>
                  <a:cubicBezTo>
                    <a:pt x="15745" y="19036"/>
                    <a:pt x="14444" y="17668"/>
                    <a:pt x="13243" y="16234"/>
                  </a:cubicBezTo>
                  <a:cubicBezTo>
                    <a:pt x="12043" y="14866"/>
                    <a:pt x="10942" y="13398"/>
                    <a:pt x="9974" y="11830"/>
                  </a:cubicBezTo>
                  <a:cubicBezTo>
                    <a:pt x="9007" y="10329"/>
                    <a:pt x="8173" y="8728"/>
                    <a:pt x="7439" y="7094"/>
                  </a:cubicBezTo>
                  <a:cubicBezTo>
                    <a:pt x="6739" y="5493"/>
                    <a:pt x="6172" y="3825"/>
                    <a:pt x="5705" y="2124"/>
                  </a:cubicBezTo>
                  <a:cubicBezTo>
                    <a:pt x="5638" y="1923"/>
                    <a:pt x="5571" y="1757"/>
                    <a:pt x="5471" y="1556"/>
                  </a:cubicBezTo>
                  <a:cubicBezTo>
                    <a:pt x="4979" y="573"/>
                    <a:pt x="3978" y="0"/>
                    <a:pt x="29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58"/>
            <p:cNvSpPr/>
            <p:nvPr/>
          </p:nvSpPr>
          <p:spPr>
            <a:xfrm>
              <a:off x="3220800" y="3359525"/>
              <a:ext cx="353625" cy="462000"/>
            </a:xfrm>
            <a:custGeom>
              <a:avLst/>
              <a:gdLst/>
              <a:ahLst/>
              <a:cxnLst/>
              <a:rect l="l" t="t" r="r" b="b"/>
              <a:pathLst>
                <a:path w="14145" h="18480" extrusionOk="0">
                  <a:moveTo>
                    <a:pt x="935" y="0"/>
                  </a:moveTo>
                  <a:cubicBezTo>
                    <a:pt x="434" y="400"/>
                    <a:pt x="67" y="1001"/>
                    <a:pt x="1" y="1668"/>
                  </a:cubicBezTo>
                  <a:cubicBezTo>
                    <a:pt x="34" y="2268"/>
                    <a:pt x="167" y="2869"/>
                    <a:pt x="434" y="3402"/>
                  </a:cubicBezTo>
                  <a:cubicBezTo>
                    <a:pt x="468" y="3536"/>
                    <a:pt x="534" y="3669"/>
                    <a:pt x="568" y="3769"/>
                  </a:cubicBezTo>
                  <a:cubicBezTo>
                    <a:pt x="1302" y="5771"/>
                    <a:pt x="2269" y="7706"/>
                    <a:pt x="3436" y="9507"/>
                  </a:cubicBezTo>
                  <a:cubicBezTo>
                    <a:pt x="6238" y="13877"/>
                    <a:pt x="10141" y="17146"/>
                    <a:pt x="14044" y="18480"/>
                  </a:cubicBezTo>
                  <a:lnTo>
                    <a:pt x="14144" y="18480"/>
                  </a:lnTo>
                  <a:cubicBezTo>
                    <a:pt x="11409" y="17079"/>
                    <a:pt x="9040" y="15044"/>
                    <a:pt x="7206" y="12542"/>
                  </a:cubicBezTo>
                  <a:cubicBezTo>
                    <a:pt x="2969" y="6972"/>
                    <a:pt x="1468" y="2202"/>
                    <a:pt x="935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58"/>
            <p:cNvSpPr/>
            <p:nvPr/>
          </p:nvSpPr>
          <p:spPr>
            <a:xfrm>
              <a:off x="3266675" y="3244225"/>
              <a:ext cx="25050" cy="113125"/>
            </a:xfrm>
            <a:custGeom>
              <a:avLst/>
              <a:gdLst/>
              <a:ahLst/>
              <a:cxnLst/>
              <a:rect l="l" t="t" r="r" b="b"/>
              <a:pathLst>
                <a:path w="1002" h="4525" extrusionOk="0">
                  <a:moveTo>
                    <a:pt x="383" y="0"/>
                  </a:moveTo>
                  <a:cubicBezTo>
                    <a:pt x="302" y="0"/>
                    <a:pt x="228" y="65"/>
                    <a:pt x="200" y="176"/>
                  </a:cubicBezTo>
                  <a:cubicBezTo>
                    <a:pt x="0" y="1577"/>
                    <a:pt x="134" y="3044"/>
                    <a:pt x="601" y="4412"/>
                  </a:cubicBezTo>
                  <a:cubicBezTo>
                    <a:pt x="626" y="4487"/>
                    <a:pt x="688" y="4524"/>
                    <a:pt x="760" y="4524"/>
                  </a:cubicBezTo>
                  <a:cubicBezTo>
                    <a:pt x="784" y="4524"/>
                    <a:pt x="809" y="4520"/>
                    <a:pt x="834" y="4512"/>
                  </a:cubicBezTo>
                  <a:lnTo>
                    <a:pt x="868" y="4512"/>
                  </a:lnTo>
                  <a:cubicBezTo>
                    <a:pt x="968" y="4479"/>
                    <a:pt x="1001" y="4345"/>
                    <a:pt x="968" y="4245"/>
                  </a:cubicBezTo>
                  <a:cubicBezTo>
                    <a:pt x="534" y="2944"/>
                    <a:pt x="401" y="1577"/>
                    <a:pt x="601" y="209"/>
                  </a:cubicBezTo>
                  <a:cubicBezTo>
                    <a:pt x="601" y="109"/>
                    <a:pt x="534" y="9"/>
                    <a:pt x="434" y="9"/>
                  </a:cubicBezTo>
                  <a:cubicBezTo>
                    <a:pt x="417" y="3"/>
                    <a:pt x="400" y="0"/>
                    <a:pt x="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58"/>
            <p:cNvSpPr/>
            <p:nvPr/>
          </p:nvSpPr>
          <p:spPr>
            <a:xfrm>
              <a:off x="3203300" y="3329900"/>
              <a:ext cx="147625" cy="82175"/>
            </a:xfrm>
            <a:custGeom>
              <a:avLst/>
              <a:gdLst/>
              <a:ahLst/>
              <a:cxnLst/>
              <a:rect l="l" t="t" r="r" b="b"/>
              <a:pathLst>
                <a:path w="5905" h="3287" extrusionOk="0">
                  <a:moveTo>
                    <a:pt x="5765" y="2713"/>
                  </a:moveTo>
                  <a:lnTo>
                    <a:pt x="5765" y="2713"/>
                  </a:lnTo>
                  <a:cubicBezTo>
                    <a:pt x="5767" y="2715"/>
                    <a:pt x="5769" y="2718"/>
                    <a:pt x="5771" y="2719"/>
                  </a:cubicBezTo>
                  <a:cubicBezTo>
                    <a:pt x="5769" y="2717"/>
                    <a:pt x="5767" y="2715"/>
                    <a:pt x="5765" y="2713"/>
                  </a:cubicBezTo>
                  <a:close/>
                  <a:moveTo>
                    <a:pt x="3136" y="1"/>
                  </a:moveTo>
                  <a:cubicBezTo>
                    <a:pt x="2727" y="1"/>
                    <a:pt x="2318" y="84"/>
                    <a:pt x="1935" y="251"/>
                  </a:cubicBezTo>
                  <a:cubicBezTo>
                    <a:pt x="1501" y="485"/>
                    <a:pt x="1134" y="785"/>
                    <a:pt x="867" y="1185"/>
                  </a:cubicBezTo>
                  <a:cubicBezTo>
                    <a:pt x="400" y="1785"/>
                    <a:pt x="100" y="2519"/>
                    <a:pt x="0" y="3287"/>
                  </a:cubicBezTo>
                  <a:cubicBezTo>
                    <a:pt x="501" y="2353"/>
                    <a:pt x="1835" y="2086"/>
                    <a:pt x="2369" y="1152"/>
                  </a:cubicBezTo>
                  <a:cubicBezTo>
                    <a:pt x="2469" y="1819"/>
                    <a:pt x="2735" y="2453"/>
                    <a:pt x="3202" y="2986"/>
                  </a:cubicBezTo>
                  <a:cubicBezTo>
                    <a:pt x="3603" y="2319"/>
                    <a:pt x="3803" y="1519"/>
                    <a:pt x="3703" y="751"/>
                  </a:cubicBezTo>
                  <a:lnTo>
                    <a:pt x="3703" y="751"/>
                  </a:lnTo>
                  <a:cubicBezTo>
                    <a:pt x="4468" y="1350"/>
                    <a:pt x="5133" y="1982"/>
                    <a:pt x="5765" y="2713"/>
                  </a:cubicBezTo>
                  <a:lnTo>
                    <a:pt x="5765" y="2713"/>
                  </a:lnTo>
                  <a:cubicBezTo>
                    <a:pt x="5710" y="2639"/>
                    <a:pt x="5805" y="2417"/>
                    <a:pt x="5838" y="2353"/>
                  </a:cubicBezTo>
                  <a:cubicBezTo>
                    <a:pt x="5871" y="2252"/>
                    <a:pt x="5904" y="2119"/>
                    <a:pt x="5904" y="1986"/>
                  </a:cubicBezTo>
                  <a:cubicBezTo>
                    <a:pt x="5904" y="1852"/>
                    <a:pt x="5871" y="1719"/>
                    <a:pt x="5804" y="1585"/>
                  </a:cubicBezTo>
                  <a:cubicBezTo>
                    <a:pt x="5638" y="1285"/>
                    <a:pt x="5437" y="985"/>
                    <a:pt x="5204" y="751"/>
                  </a:cubicBezTo>
                  <a:cubicBezTo>
                    <a:pt x="4937" y="551"/>
                    <a:pt x="4637" y="351"/>
                    <a:pt x="4337" y="251"/>
                  </a:cubicBezTo>
                  <a:cubicBezTo>
                    <a:pt x="3953" y="84"/>
                    <a:pt x="3544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58"/>
            <p:cNvSpPr/>
            <p:nvPr/>
          </p:nvSpPr>
          <p:spPr>
            <a:xfrm>
              <a:off x="2990100" y="3465275"/>
              <a:ext cx="727750" cy="530550"/>
            </a:xfrm>
            <a:custGeom>
              <a:avLst/>
              <a:gdLst/>
              <a:ahLst/>
              <a:cxnLst/>
              <a:rect l="l" t="t" r="r" b="b"/>
              <a:pathLst>
                <a:path w="29110" h="21222" extrusionOk="0">
                  <a:moveTo>
                    <a:pt x="4290" y="1"/>
                  </a:moveTo>
                  <a:cubicBezTo>
                    <a:pt x="2088" y="1"/>
                    <a:pt x="1" y="1940"/>
                    <a:pt x="489" y="4543"/>
                  </a:cubicBezTo>
                  <a:cubicBezTo>
                    <a:pt x="689" y="5510"/>
                    <a:pt x="1557" y="6478"/>
                    <a:pt x="2124" y="7212"/>
                  </a:cubicBezTo>
                  <a:cubicBezTo>
                    <a:pt x="3825" y="9547"/>
                    <a:pt x="5793" y="11681"/>
                    <a:pt x="7961" y="13583"/>
                  </a:cubicBezTo>
                  <a:cubicBezTo>
                    <a:pt x="12631" y="17586"/>
                    <a:pt x="19002" y="20888"/>
                    <a:pt x="25240" y="21122"/>
                  </a:cubicBezTo>
                  <a:cubicBezTo>
                    <a:pt x="25460" y="21134"/>
                    <a:pt x="25683" y="21138"/>
                    <a:pt x="25907" y="21138"/>
                  </a:cubicBezTo>
                  <a:cubicBezTo>
                    <a:pt x="26383" y="21138"/>
                    <a:pt x="26865" y="21119"/>
                    <a:pt x="27346" y="21119"/>
                  </a:cubicBezTo>
                  <a:cubicBezTo>
                    <a:pt x="27839" y="21119"/>
                    <a:pt x="28330" y="21139"/>
                    <a:pt x="28809" y="21222"/>
                  </a:cubicBezTo>
                  <a:cubicBezTo>
                    <a:pt x="28909" y="21222"/>
                    <a:pt x="29009" y="21188"/>
                    <a:pt x="29076" y="21088"/>
                  </a:cubicBezTo>
                  <a:cubicBezTo>
                    <a:pt x="29110" y="20955"/>
                    <a:pt x="29076" y="20821"/>
                    <a:pt x="28943" y="20755"/>
                  </a:cubicBezTo>
                  <a:cubicBezTo>
                    <a:pt x="26708" y="19620"/>
                    <a:pt x="24540" y="18386"/>
                    <a:pt x="22471" y="17019"/>
                  </a:cubicBezTo>
                  <a:cubicBezTo>
                    <a:pt x="20403" y="15718"/>
                    <a:pt x="18469" y="14217"/>
                    <a:pt x="16634" y="12615"/>
                  </a:cubicBezTo>
                  <a:cubicBezTo>
                    <a:pt x="14833" y="11048"/>
                    <a:pt x="13131" y="9346"/>
                    <a:pt x="11597" y="7512"/>
                  </a:cubicBezTo>
                  <a:cubicBezTo>
                    <a:pt x="10096" y="5744"/>
                    <a:pt x="8728" y="3842"/>
                    <a:pt x="7494" y="1841"/>
                  </a:cubicBezTo>
                  <a:cubicBezTo>
                    <a:pt x="7361" y="1608"/>
                    <a:pt x="7194" y="1407"/>
                    <a:pt x="7027" y="1207"/>
                  </a:cubicBezTo>
                  <a:cubicBezTo>
                    <a:pt x="6228" y="368"/>
                    <a:pt x="5248" y="1"/>
                    <a:pt x="4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58"/>
            <p:cNvSpPr/>
            <p:nvPr/>
          </p:nvSpPr>
          <p:spPr>
            <a:xfrm>
              <a:off x="3011500" y="3513800"/>
              <a:ext cx="613775" cy="466175"/>
            </a:xfrm>
            <a:custGeom>
              <a:avLst/>
              <a:gdLst/>
              <a:ahLst/>
              <a:cxnLst/>
              <a:rect l="l" t="t" r="r" b="b"/>
              <a:pathLst>
                <a:path w="24551" h="18647" extrusionOk="0">
                  <a:moveTo>
                    <a:pt x="701" y="0"/>
                  </a:moveTo>
                  <a:cubicBezTo>
                    <a:pt x="200" y="734"/>
                    <a:pt x="0" y="1635"/>
                    <a:pt x="167" y="2502"/>
                  </a:cubicBezTo>
                  <a:cubicBezTo>
                    <a:pt x="300" y="3202"/>
                    <a:pt x="867" y="3903"/>
                    <a:pt x="1368" y="4570"/>
                  </a:cubicBezTo>
                  <a:lnTo>
                    <a:pt x="1668" y="4970"/>
                  </a:lnTo>
                  <a:cubicBezTo>
                    <a:pt x="3369" y="7272"/>
                    <a:pt x="5304" y="9374"/>
                    <a:pt x="7439" y="11242"/>
                  </a:cubicBezTo>
                  <a:cubicBezTo>
                    <a:pt x="12709" y="15745"/>
                    <a:pt x="18914" y="18447"/>
                    <a:pt x="24417" y="18647"/>
                  </a:cubicBezTo>
                  <a:lnTo>
                    <a:pt x="24551" y="18647"/>
                  </a:lnTo>
                  <a:cubicBezTo>
                    <a:pt x="20548" y="17880"/>
                    <a:pt x="16745" y="16178"/>
                    <a:pt x="13476" y="13710"/>
                  </a:cubicBezTo>
                  <a:cubicBezTo>
                    <a:pt x="5971" y="8173"/>
                    <a:pt x="2202" y="2635"/>
                    <a:pt x="701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58"/>
            <p:cNvSpPr/>
            <p:nvPr/>
          </p:nvSpPr>
          <p:spPr>
            <a:xfrm>
              <a:off x="3022325" y="3354500"/>
              <a:ext cx="65075" cy="142475"/>
            </a:xfrm>
            <a:custGeom>
              <a:avLst/>
              <a:gdLst/>
              <a:ahLst/>
              <a:cxnLst/>
              <a:rect l="l" t="t" r="r" b="b"/>
              <a:pathLst>
                <a:path w="2603" h="5699" extrusionOk="0">
                  <a:moveTo>
                    <a:pt x="234" y="1"/>
                  </a:moveTo>
                  <a:cubicBezTo>
                    <a:pt x="101" y="34"/>
                    <a:pt x="1" y="168"/>
                    <a:pt x="1" y="301"/>
                  </a:cubicBezTo>
                  <a:cubicBezTo>
                    <a:pt x="268" y="2202"/>
                    <a:pt x="1001" y="4037"/>
                    <a:pt x="2102" y="5605"/>
                  </a:cubicBezTo>
                  <a:cubicBezTo>
                    <a:pt x="2160" y="5663"/>
                    <a:pt x="2241" y="5699"/>
                    <a:pt x="2318" y="5699"/>
                  </a:cubicBezTo>
                  <a:cubicBezTo>
                    <a:pt x="2374" y="5699"/>
                    <a:pt x="2427" y="5680"/>
                    <a:pt x="2469" y="5638"/>
                  </a:cubicBezTo>
                  <a:lnTo>
                    <a:pt x="2502" y="5605"/>
                  </a:lnTo>
                  <a:cubicBezTo>
                    <a:pt x="2603" y="5505"/>
                    <a:pt x="2603" y="5371"/>
                    <a:pt x="2536" y="5271"/>
                  </a:cubicBezTo>
                  <a:cubicBezTo>
                    <a:pt x="1468" y="3770"/>
                    <a:pt x="801" y="2036"/>
                    <a:pt x="534" y="234"/>
                  </a:cubicBezTo>
                  <a:cubicBezTo>
                    <a:pt x="501" y="101"/>
                    <a:pt x="368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58"/>
            <p:cNvSpPr/>
            <p:nvPr/>
          </p:nvSpPr>
          <p:spPr>
            <a:xfrm>
              <a:off x="2992300" y="3458525"/>
              <a:ext cx="182675" cy="138675"/>
            </a:xfrm>
            <a:custGeom>
              <a:avLst/>
              <a:gdLst/>
              <a:ahLst/>
              <a:cxnLst/>
              <a:rect l="l" t="t" r="r" b="b"/>
              <a:pathLst>
                <a:path w="7307" h="5547" extrusionOk="0">
                  <a:moveTo>
                    <a:pt x="3998" y="1"/>
                  </a:moveTo>
                  <a:cubicBezTo>
                    <a:pt x="3070" y="1"/>
                    <a:pt x="2189" y="334"/>
                    <a:pt x="1469" y="944"/>
                  </a:cubicBezTo>
                  <a:cubicBezTo>
                    <a:pt x="1035" y="1377"/>
                    <a:pt x="668" y="1911"/>
                    <a:pt x="468" y="2545"/>
                  </a:cubicBezTo>
                  <a:cubicBezTo>
                    <a:pt x="101" y="3479"/>
                    <a:pt x="1" y="4546"/>
                    <a:pt x="201" y="5547"/>
                  </a:cubicBezTo>
                  <a:cubicBezTo>
                    <a:pt x="468" y="4146"/>
                    <a:pt x="2069" y="3312"/>
                    <a:pt x="2369" y="1911"/>
                  </a:cubicBezTo>
                  <a:cubicBezTo>
                    <a:pt x="2669" y="2778"/>
                    <a:pt x="3437" y="3379"/>
                    <a:pt x="4137" y="3946"/>
                  </a:cubicBezTo>
                  <a:cubicBezTo>
                    <a:pt x="4371" y="2912"/>
                    <a:pt x="4437" y="1811"/>
                    <a:pt x="3937" y="910"/>
                  </a:cubicBezTo>
                  <a:lnTo>
                    <a:pt x="3937" y="910"/>
                  </a:lnTo>
                  <a:cubicBezTo>
                    <a:pt x="5104" y="1377"/>
                    <a:pt x="6239" y="1944"/>
                    <a:pt x="7306" y="2645"/>
                  </a:cubicBezTo>
                  <a:cubicBezTo>
                    <a:pt x="7239" y="2578"/>
                    <a:pt x="7273" y="2244"/>
                    <a:pt x="7273" y="2178"/>
                  </a:cubicBezTo>
                  <a:cubicBezTo>
                    <a:pt x="7273" y="2011"/>
                    <a:pt x="7273" y="1811"/>
                    <a:pt x="7239" y="1644"/>
                  </a:cubicBezTo>
                  <a:cubicBezTo>
                    <a:pt x="7173" y="1477"/>
                    <a:pt x="7073" y="1310"/>
                    <a:pt x="6906" y="1210"/>
                  </a:cubicBezTo>
                  <a:cubicBezTo>
                    <a:pt x="6639" y="843"/>
                    <a:pt x="6272" y="577"/>
                    <a:pt x="5872" y="376"/>
                  </a:cubicBezTo>
                  <a:cubicBezTo>
                    <a:pt x="5438" y="176"/>
                    <a:pt x="5004" y="76"/>
                    <a:pt x="4571" y="43"/>
                  </a:cubicBezTo>
                  <a:cubicBezTo>
                    <a:pt x="4378" y="15"/>
                    <a:pt x="4187" y="1"/>
                    <a:pt x="3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58"/>
            <p:cNvSpPr/>
            <p:nvPr/>
          </p:nvSpPr>
          <p:spPr>
            <a:xfrm>
              <a:off x="3485600" y="3533625"/>
              <a:ext cx="348725" cy="369150"/>
            </a:xfrm>
            <a:custGeom>
              <a:avLst/>
              <a:gdLst/>
              <a:ahLst/>
              <a:cxnLst/>
              <a:rect l="l" t="t" r="r" b="b"/>
              <a:pathLst>
                <a:path w="13949" h="14766" extrusionOk="0">
                  <a:moveTo>
                    <a:pt x="2898" y="0"/>
                  </a:moveTo>
                  <a:cubicBezTo>
                    <a:pt x="924" y="0"/>
                    <a:pt x="1" y="2548"/>
                    <a:pt x="1651" y="3777"/>
                  </a:cubicBezTo>
                  <a:cubicBezTo>
                    <a:pt x="1751" y="3877"/>
                    <a:pt x="1884" y="3944"/>
                    <a:pt x="2018" y="4044"/>
                  </a:cubicBezTo>
                  <a:cubicBezTo>
                    <a:pt x="3185" y="4578"/>
                    <a:pt x="4286" y="5211"/>
                    <a:pt x="5387" y="5945"/>
                  </a:cubicBezTo>
                  <a:cubicBezTo>
                    <a:pt x="6454" y="6679"/>
                    <a:pt x="7488" y="7513"/>
                    <a:pt x="8489" y="8414"/>
                  </a:cubicBezTo>
                  <a:cubicBezTo>
                    <a:pt x="9456" y="9348"/>
                    <a:pt x="10390" y="10315"/>
                    <a:pt x="11258" y="11383"/>
                  </a:cubicBezTo>
                  <a:cubicBezTo>
                    <a:pt x="12125" y="12417"/>
                    <a:pt x="12925" y="13551"/>
                    <a:pt x="13659" y="14718"/>
                  </a:cubicBezTo>
                  <a:cubicBezTo>
                    <a:pt x="13691" y="14750"/>
                    <a:pt x="13734" y="14765"/>
                    <a:pt x="13775" y="14765"/>
                  </a:cubicBezTo>
                  <a:cubicBezTo>
                    <a:pt x="13864" y="14765"/>
                    <a:pt x="13949" y="14698"/>
                    <a:pt x="13926" y="14585"/>
                  </a:cubicBezTo>
                  <a:cubicBezTo>
                    <a:pt x="13793" y="13951"/>
                    <a:pt x="13693" y="13284"/>
                    <a:pt x="13659" y="12650"/>
                  </a:cubicBezTo>
                  <a:cubicBezTo>
                    <a:pt x="13159" y="9214"/>
                    <a:pt x="10957" y="5912"/>
                    <a:pt x="8489" y="3577"/>
                  </a:cubicBezTo>
                  <a:cubicBezTo>
                    <a:pt x="7321" y="2476"/>
                    <a:pt x="6021" y="1542"/>
                    <a:pt x="4653" y="742"/>
                  </a:cubicBezTo>
                  <a:cubicBezTo>
                    <a:pt x="4186" y="475"/>
                    <a:pt x="3619" y="41"/>
                    <a:pt x="3085" y="8"/>
                  </a:cubicBezTo>
                  <a:cubicBezTo>
                    <a:pt x="3022" y="3"/>
                    <a:pt x="2960" y="0"/>
                    <a:pt x="2898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58"/>
            <p:cNvSpPr/>
            <p:nvPr/>
          </p:nvSpPr>
          <p:spPr>
            <a:xfrm>
              <a:off x="3439300" y="3558000"/>
              <a:ext cx="83400" cy="27875"/>
            </a:xfrm>
            <a:custGeom>
              <a:avLst/>
              <a:gdLst/>
              <a:ahLst/>
              <a:cxnLst/>
              <a:rect l="l" t="t" r="r" b="b"/>
              <a:pathLst>
                <a:path w="3336" h="1115" extrusionOk="0">
                  <a:moveTo>
                    <a:pt x="200" y="0"/>
                  </a:moveTo>
                  <a:cubicBezTo>
                    <a:pt x="0" y="0"/>
                    <a:pt x="0" y="300"/>
                    <a:pt x="200" y="300"/>
                  </a:cubicBezTo>
                  <a:cubicBezTo>
                    <a:pt x="1234" y="334"/>
                    <a:pt x="2202" y="600"/>
                    <a:pt x="3102" y="1101"/>
                  </a:cubicBezTo>
                  <a:cubicBezTo>
                    <a:pt x="3122" y="1111"/>
                    <a:pt x="3142" y="1115"/>
                    <a:pt x="3161" y="1115"/>
                  </a:cubicBezTo>
                  <a:cubicBezTo>
                    <a:pt x="3208" y="1115"/>
                    <a:pt x="3255" y="1091"/>
                    <a:pt x="3303" y="1067"/>
                  </a:cubicBezTo>
                  <a:lnTo>
                    <a:pt x="3303" y="1034"/>
                  </a:lnTo>
                  <a:cubicBezTo>
                    <a:pt x="3336" y="967"/>
                    <a:pt x="3303" y="867"/>
                    <a:pt x="3236" y="834"/>
                  </a:cubicBezTo>
                  <a:cubicBezTo>
                    <a:pt x="2302" y="334"/>
                    <a:pt x="1268" y="33"/>
                    <a:pt x="200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58"/>
            <p:cNvSpPr/>
            <p:nvPr/>
          </p:nvSpPr>
          <p:spPr>
            <a:xfrm>
              <a:off x="3498500" y="3529475"/>
              <a:ext cx="74250" cy="102750"/>
            </a:xfrm>
            <a:custGeom>
              <a:avLst/>
              <a:gdLst/>
              <a:ahLst/>
              <a:cxnLst/>
              <a:rect l="l" t="t" r="r" b="b"/>
              <a:pathLst>
                <a:path w="2970" h="4110" extrusionOk="0">
                  <a:moveTo>
                    <a:pt x="2759" y="1"/>
                  </a:moveTo>
                  <a:cubicBezTo>
                    <a:pt x="2256" y="1"/>
                    <a:pt x="1740" y="106"/>
                    <a:pt x="1302" y="340"/>
                  </a:cubicBezTo>
                  <a:cubicBezTo>
                    <a:pt x="1001" y="507"/>
                    <a:pt x="701" y="741"/>
                    <a:pt x="501" y="1008"/>
                  </a:cubicBezTo>
                  <a:cubicBezTo>
                    <a:pt x="34" y="1741"/>
                    <a:pt x="1" y="2675"/>
                    <a:pt x="434" y="3443"/>
                  </a:cubicBezTo>
                  <a:cubicBezTo>
                    <a:pt x="568" y="3643"/>
                    <a:pt x="768" y="3843"/>
                    <a:pt x="968" y="3976"/>
                  </a:cubicBezTo>
                  <a:cubicBezTo>
                    <a:pt x="1068" y="4043"/>
                    <a:pt x="1135" y="4076"/>
                    <a:pt x="1235" y="4110"/>
                  </a:cubicBezTo>
                  <a:lnTo>
                    <a:pt x="1535" y="4110"/>
                  </a:lnTo>
                  <a:cubicBezTo>
                    <a:pt x="1557" y="4110"/>
                    <a:pt x="1654" y="4095"/>
                    <a:pt x="1725" y="4095"/>
                  </a:cubicBezTo>
                  <a:cubicBezTo>
                    <a:pt x="1761" y="4095"/>
                    <a:pt x="1791" y="4099"/>
                    <a:pt x="1802" y="4110"/>
                  </a:cubicBezTo>
                  <a:cubicBezTo>
                    <a:pt x="1368" y="3576"/>
                    <a:pt x="968" y="2976"/>
                    <a:pt x="634" y="2342"/>
                  </a:cubicBezTo>
                  <a:lnTo>
                    <a:pt x="634" y="2342"/>
                  </a:lnTo>
                  <a:cubicBezTo>
                    <a:pt x="894" y="2434"/>
                    <a:pt x="1155" y="2476"/>
                    <a:pt x="1411" y="2476"/>
                  </a:cubicBezTo>
                  <a:cubicBezTo>
                    <a:pt x="1715" y="2476"/>
                    <a:pt x="2013" y="2417"/>
                    <a:pt x="2302" y="2309"/>
                  </a:cubicBezTo>
                  <a:cubicBezTo>
                    <a:pt x="2002" y="1908"/>
                    <a:pt x="1568" y="1608"/>
                    <a:pt x="1101" y="1441"/>
                  </a:cubicBezTo>
                  <a:cubicBezTo>
                    <a:pt x="1835" y="1174"/>
                    <a:pt x="2202" y="274"/>
                    <a:pt x="2969" y="7"/>
                  </a:cubicBezTo>
                  <a:cubicBezTo>
                    <a:pt x="2900" y="3"/>
                    <a:pt x="2829" y="1"/>
                    <a:pt x="2759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58"/>
            <p:cNvSpPr/>
            <p:nvPr/>
          </p:nvSpPr>
          <p:spPr>
            <a:xfrm>
              <a:off x="3485600" y="3481075"/>
              <a:ext cx="348725" cy="369550"/>
            </a:xfrm>
            <a:custGeom>
              <a:avLst/>
              <a:gdLst/>
              <a:ahLst/>
              <a:cxnLst/>
              <a:rect l="l" t="t" r="r" b="b"/>
              <a:pathLst>
                <a:path w="13949" h="14782" extrusionOk="0">
                  <a:moveTo>
                    <a:pt x="2901" y="1"/>
                  </a:moveTo>
                  <a:cubicBezTo>
                    <a:pt x="925" y="1"/>
                    <a:pt x="0" y="2581"/>
                    <a:pt x="1651" y="3811"/>
                  </a:cubicBezTo>
                  <a:cubicBezTo>
                    <a:pt x="1751" y="3911"/>
                    <a:pt x="1884" y="3978"/>
                    <a:pt x="2018" y="4044"/>
                  </a:cubicBezTo>
                  <a:cubicBezTo>
                    <a:pt x="3185" y="4611"/>
                    <a:pt x="4286" y="5245"/>
                    <a:pt x="5387" y="5979"/>
                  </a:cubicBezTo>
                  <a:cubicBezTo>
                    <a:pt x="6454" y="6713"/>
                    <a:pt x="7488" y="7547"/>
                    <a:pt x="8489" y="8448"/>
                  </a:cubicBezTo>
                  <a:cubicBezTo>
                    <a:pt x="9456" y="9348"/>
                    <a:pt x="10390" y="10349"/>
                    <a:pt x="11258" y="11383"/>
                  </a:cubicBezTo>
                  <a:cubicBezTo>
                    <a:pt x="12125" y="12450"/>
                    <a:pt x="12925" y="13551"/>
                    <a:pt x="13659" y="14719"/>
                  </a:cubicBezTo>
                  <a:cubicBezTo>
                    <a:pt x="13693" y="14763"/>
                    <a:pt x="13737" y="14782"/>
                    <a:pt x="13780" y="14782"/>
                  </a:cubicBezTo>
                  <a:cubicBezTo>
                    <a:pt x="13867" y="14782"/>
                    <a:pt x="13948" y="14708"/>
                    <a:pt x="13926" y="14619"/>
                  </a:cubicBezTo>
                  <a:cubicBezTo>
                    <a:pt x="13793" y="13952"/>
                    <a:pt x="13693" y="13318"/>
                    <a:pt x="13659" y="12651"/>
                  </a:cubicBezTo>
                  <a:cubicBezTo>
                    <a:pt x="13159" y="9215"/>
                    <a:pt x="10957" y="5946"/>
                    <a:pt x="8489" y="3577"/>
                  </a:cubicBezTo>
                  <a:cubicBezTo>
                    <a:pt x="7321" y="2510"/>
                    <a:pt x="6021" y="1543"/>
                    <a:pt x="4653" y="742"/>
                  </a:cubicBezTo>
                  <a:cubicBezTo>
                    <a:pt x="4186" y="475"/>
                    <a:pt x="3619" y="75"/>
                    <a:pt x="3085" y="8"/>
                  </a:cubicBezTo>
                  <a:cubicBezTo>
                    <a:pt x="3023" y="3"/>
                    <a:pt x="2961" y="1"/>
                    <a:pt x="2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58"/>
            <p:cNvSpPr/>
            <p:nvPr/>
          </p:nvSpPr>
          <p:spPr>
            <a:xfrm>
              <a:off x="3528525" y="3489250"/>
              <a:ext cx="291900" cy="311425"/>
            </a:xfrm>
            <a:custGeom>
              <a:avLst/>
              <a:gdLst/>
              <a:ahLst/>
              <a:cxnLst/>
              <a:rect l="l" t="t" r="r" b="b"/>
              <a:pathLst>
                <a:path w="11676" h="12457" extrusionOk="0">
                  <a:moveTo>
                    <a:pt x="1150" y="0"/>
                  </a:moveTo>
                  <a:cubicBezTo>
                    <a:pt x="725" y="0"/>
                    <a:pt x="314" y="164"/>
                    <a:pt x="0" y="448"/>
                  </a:cubicBezTo>
                  <a:cubicBezTo>
                    <a:pt x="1535" y="1116"/>
                    <a:pt x="4804" y="2850"/>
                    <a:pt x="8306" y="6686"/>
                  </a:cubicBezTo>
                  <a:cubicBezTo>
                    <a:pt x="9841" y="8321"/>
                    <a:pt x="11008" y="10289"/>
                    <a:pt x="11675" y="12457"/>
                  </a:cubicBezTo>
                  <a:lnTo>
                    <a:pt x="11675" y="12390"/>
                  </a:lnTo>
                  <a:cubicBezTo>
                    <a:pt x="11242" y="9388"/>
                    <a:pt x="9374" y="6119"/>
                    <a:pt x="6605" y="3484"/>
                  </a:cubicBezTo>
                  <a:cubicBezTo>
                    <a:pt x="5438" y="2416"/>
                    <a:pt x="4170" y="1482"/>
                    <a:pt x="2802" y="682"/>
                  </a:cubicBezTo>
                  <a:lnTo>
                    <a:pt x="2569" y="548"/>
                  </a:lnTo>
                  <a:cubicBezTo>
                    <a:pt x="2202" y="282"/>
                    <a:pt x="1802" y="81"/>
                    <a:pt x="1368" y="15"/>
                  </a:cubicBezTo>
                  <a:cubicBezTo>
                    <a:pt x="1295" y="5"/>
                    <a:pt x="1222" y="0"/>
                    <a:pt x="115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58"/>
            <p:cNvSpPr/>
            <p:nvPr/>
          </p:nvSpPr>
          <p:spPr>
            <a:xfrm>
              <a:off x="3439300" y="3505450"/>
              <a:ext cx="83400" cy="28100"/>
            </a:xfrm>
            <a:custGeom>
              <a:avLst/>
              <a:gdLst/>
              <a:ahLst/>
              <a:cxnLst/>
              <a:rect l="l" t="t" r="r" b="b"/>
              <a:pathLst>
                <a:path w="3336" h="1124" extrusionOk="0">
                  <a:moveTo>
                    <a:pt x="200" y="1"/>
                  </a:moveTo>
                  <a:cubicBezTo>
                    <a:pt x="0" y="1"/>
                    <a:pt x="0" y="301"/>
                    <a:pt x="200" y="301"/>
                  </a:cubicBezTo>
                  <a:cubicBezTo>
                    <a:pt x="1234" y="334"/>
                    <a:pt x="2202" y="634"/>
                    <a:pt x="3102" y="1101"/>
                  </a:cubicBezTo>
                  <a:cubicBezTo>
                    <a:pt x="3130" y="1115"/>
                    <a:pt x="3158" y="1123"/>
                    <a:pt x="3185" y="1123"/>
                  </a:cubicBezTo>
                  <a:cubicBezTo>
                    <a:pt x="3224" y="1123"/>
                    <a:pt x="3264" y="1107"/>
                    <a:pt x="3303" y="1068"/>
                  </a:cubicBezTo>
                  <a:lnTo>
                    <a:pt x="3303" y="1035"/>
                  </a:lnTo>
                  <a:cubicBezTo>
                    <a:pt x="3336" y="968"/>
                    <a:pt x="3303" y="901"/>
                    <a:pt x="3236" y="834"/>
                  </a:cubicBezTo>
                  <a:cubicBezTo>
                    <a:pt x="2302" y="334"/>
                    <a:pt x="1268" y="34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58"/>
            <p:cNvSpPr/>
            <p:nvPr/>
          </p:nvSpPr>
          <p:spPr>
            <a:xfrm>
              <a:off x="3498500" y="3477775"/>
              <a:ext cx="74250" cy="102750"/>
            </a:xfrm>
            <a:custGeom>
              <a:avLst/>
              <a:gdLst/>
              <a:ahLst/>
              <a:cxnLst/>
              <a:rect l="l" t="t" r="r" b="b"/>
              <a:pathLst>
                <a:path w="2970" h="4110" extrusionOk="0">
                  <a:moveTo>
                    <a:pt x="2759" y="1"/>
                  </a:moveTo>
                  <a:cubicBezTo>
                    <a:pt x="2256" y="1"/>
                    <a:pt x="1740" y="106"/>
                    <a:pt x="1302" y="340"/>
                  </a:cubicBezTo>
                  <a:cubicBezTo>
                    <a:pt x="1001" y="474"/>
                    <a:pt x="701" y="707"/>
                    <a:pt x="501" y="974"/>
                  </a:cubicBezTo>
                  <a:cubicBezTo>
                    <a:pt x="34" y="1741"/>
                    <a:pt x="1" y="2675"/>
                    <a:pt x="434" y="3443"/>
                  </a:cubicBezTo>
                  <a:cubicBezTo>
                    <a:pt x="568" y="3643"/>
                    <a:pt x="768" y="3809"/>
                    <a:pt x="968" y="3943"/>
                  </a:cubicBezTo>
                  <a:cubicBezTo>
                    <a:pt x="1068" y="4010"/>
                    <a:pt x="1135" y="4076"/>
                    <a:pt x="1235" y="4110"/>
                  </a:cubicBezTo>
                  <a:lnTo>
                    <a:pt x="1535" y="4110"/>
                  </a:lnTo>
                  <a:cubicBezTo>
                    <a:pt x="1557" y="4110"/>
                    <a:pt x="1654" y="4080"/>
                    <a:pt x="1725" y="4080"/>
                  </a:cubicBezTo>
                  <a:cubicBezTo>
                    <a:pt x="1754" y="4080"/>
                    <a:pt x="1778" y="4085"/>
                    <a:pt x="1793" y="4098"/>
                  </a:cubicBezTo>
                  <a:lnTo>
                    <a:pt x="1793" y="4098"/>
                  </a:lnTo>
                  <a:cubicBezTo>
                    <a:pt x="1363" y="3535"/>
                    <a:pt x="966" y="2971"/>
                    <a:pt x="634" y="2342"/>
                  </a:cubicBezTo>
                  <a:lnTo>
                    <a:pt x="634" y="2342"/>
                  </a:lnTo>
                  <a:cubicBezTo>
                    <a:pt x="894" y="2418"/>
                    <a:pt x="1154" y="2460"/>
                    <a:pt x="1410" y="2460"/>
                  </a:cubicBezTo>
                  <a:cubicBezTo>
                    <a:pt x="1714" y="2460"/>
                    <a:pt x="2013" y="2402"/>
                    <a:pt x="2302" y="2275"/>
                  </a:cubicBezTo>
                  <a:cubicBezTo>
                    <a:pt x="2002" y="1875"/>
                    <a:pt x="1568" y="1575"/>
                    <a:pt x="1101" y="1408"/>
                  </a:cubicBezTo>
                  <a:cubicBezTo>
                    <a:pt x="1835" y="1174"/>
                    <a:pt x="2202" y="240"/>
                    <a:pt x="2969" y="7"/>
                  </a:cubicBezTo>
                  <a:cubicBezTo>
                    <a:pt x="2900" y="3"/>
                    <a:pt x="2829" y="1"/>
                    <a:pt x="2759" y="1"/>
                  </a:cubicBezTo>
                  <a:close/>
                  <a:moveTo>
                    <a:pt x="1793" y="4098"/>
                  </a:moveTo>
                  <a:cubicBezTo>
                    <a:pt x="1796" y="4102"/>
                    <a:pt x="1799" y="4106"/>
                    <a:pt x="1802" y="4110"/>
                  </a:cubicBezTo>
                  <a:cubicBezTo>
                    <a:pt x="1800" y="4105"/>
                    <a:pt x="1797" y="4101"/>
                    <a:pt x="1793" y="40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58"/>
            <p:cNvSpPr/>
            <p:nvPr/>
          </p:nvSpPr>
          <p:spPr>
            <a:xfrm>
              <a:off x="4440000" y="3083850"/>
              <a:ext cx="241875" cy="367425"/>
            </a:xfrm>
            <a:custGeom>
              <a:avLst/>
              <a:gdLst/>
              <a:ahLst/>
              <a:cxnLst/>
              <a:rect l="l" t="t" r="r" b="b"/>
              <a:pathLst>
                <a:path w="9675" h="14697" extrusionOk="0">
                  <a:moveTo>
                    <a:pt x="5186" y="0"/>
                  </a:moveTo>
                  <a:cubicBezTo>
                    <a:pt x="4994" y="0"/>
                    <a:pt x="4799" y="17"/>
                    <a:pt x="4604" y="53"/>
                  </a:cubicBezTo>
                  <a:cubicBezTo>
                    <a:pt x="3570" y="253"/>
                    <a:pt x="2536" y="1020"/>
                    <a:pt x="2302" y="2087"/>
                  </a:cubicBezTo>
                  <a:cubicBezTo>
                    <a:pt x="2002" y="3388"/>
                    <a:pt x="2836" y="4689"/>
                    <a:pt x="2870" y="5990"/>
                  </a:cubicBezTo>
                  <a:cubicBezTo>
                    <a:pt x="2936" y="6791"/>
                    <a:pt x="2669" y="7591"/>
                    <a:pt x="2202" y="8292"/>
                  </a:cubicBezTo>
                  <a:cubicBezTo>
                    <a:pt x="1702" y="8926"/>
                    <a:pt x="1035" y="9493"/>
                    <a:pt x="635" y="10226"/>
                  </a:cubicBezTo>
                  <a:cubicBezTo>
                    <a:pt x="501" y="10393"/>
                    <a:pt x="434" y="10593"/>
                    <a:pt x="368" y="10827"/>
                  </a:cubicBezTo>
                  <a:cubicBezTo>
                    <a:pt x="1" y="12094"/>
                    <a:pt x="801" y="13529"/>
                    <a:pt x="1969" y="14196"/>
                  </a:cubicBezTo>
                  <a:cubicBezTo>
                    <a:pt x="2436" y="14496"/>
                    <a:pt x="2970" y="14663"/>
                    <a:pt x="3537" y="14696"/>
                  </a:cubicBezTo>
                  <a:cubicBezTo>
                    <a:pt x="4104" y="14696"/>
                    <a:pt x="4671" y="14530"/>
                    <a:pt x="5171" y="14196"/>
                  </a:cubicBezTo>
                  <a:cubicBezTo>
                    <a:pt x="6972" y="12995"/>
                    <a:pt x="8273" y="11227"/>
                    <a:pt x="8907" y="9159"/>
                  </a:cubicBezTo>
                  <a:cubicBezTo>
                    <a:pt x="9674" y="6724"/>
                    <a:pt x="9508" y="3555"/>
                    <a:pt x="7906" y="1454"/>
                  </a:cubicBezTo>
                  <a:cubicBezTo>
                    <a:pt x="7283" y="546"/>
                    <a:pt x="6273" y="0"/>
                    <a:pt x="5186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58"/>
            <p:cNvSpPr/>
            <p:nvPr/>
          </p:nvSpPr>
          <p:spPr>
            <a:xfrm>
              <a:off x="4493375" y="3196025"/>
              <a:ext cx="55900" cy="107650"/>
            </a:xfrm>
            <a:custGeom>
              <a:avLst/>
              <a:gdLst/>
              <a:ahLst/>
              <a:cxnLst/>
              <a:rect l="l" t="t" r="r" b="b"/>
              <a:pathLst>
                <a:path w="2236" h="4306" extrusionOk="0">
                  <a:moveTo>
                    <a:pt x="1" y="4272"/>
                  </a:moveTo>
                  <a:cubicBezTo>
                    <a:pt x="3" y="4274"/>
                    <a:pt x="6" y="4275"/>
                    <a:pt x="10" y="4275"/>
                  </a:cubicBezTo>
                  <a:lnTo>
                    <a:pt x="10" y="4275"/>
                  </a:lnTo>
                  <a:cubicBezTo>
                    <a:pt x="7" y="4274"/>
                    <a:pt x="4" y="4273"/>
                    <a:pt x="1" y="4272"/>
                  </a:cubicBezTo>
                  <a:close/>
                  <a:moveTo>
                    <a:pt x="1039" y="1"/>
                  </a:moveTo>
                  <a:cubicBezTo>
                    <a:pt x="680" y="1"/>
                    <a:pt x="902" y="608"/>
                    <a:pt x="935" y="803"/>
                  </a:cubicBezTo>
                  <a:cubicBezTo>
                    <a:pt x="1001" y="1603"/>
                    <a:pt x="901" y="2370"/>
                    <a:pt x="601" y="3138"/>
                  </a:cubicBezTo>
                  <a:cubicBezTo>
                    <a:pt x="569" y="3235"/>
                    <a:pt x="128" y="4275"/>
                    <a:pt x="10" y="4275"/>
                  </a:cubicBezTo>
                  <a:cubicBezTo>
                    <a:pt x="10" y="4275"/>
                    <a:pt x="10" y="4275"/>
                    <a:pt x="10" y="4275"/>
                  </a:cubicBezTo>
                  <a:lnTo>
                    <a:pt x="10" y="4275"/>
                  </a:lnTo>
                  <a:cubicBezTo>
                    <a:pt x="74" y="4295"/>
                    <a:pt x="141" y="4305"/>
                    <a:pt x="208" y="4305"/>
                  </a:cubicBezTo>
                  <a:cubicBezTo>
                    <a:pt x="349" y="4305"/>
                    <a:pt x="490" y="4261"/>
                    <a:pt x="601" y="4172"/>
                  </a:cubicBezTo>
                  <a:cubicBezTo>
                    <a:pt x="768" y="4072"/>
                    <a:pt x="935" y="3938"/>
                    <a:pt x="1068" y="3771"/>
                  </a:cubicBezTo>
                  <a:cubicBezTo>
                    <a:pt x="1268" y="3505"/>
                    <a:pt x="1468" y="3271"/>
                    <a:pt x="1669" y="3004"/>
                  </a:cubicBezTo>
                  <a:cubicBezTo>
                    <a:pt x="2202" y="2437"/>
                    <a:pt x="2236" y="1603"/>
                    <a:pt x="1802" y="969"/>
                  </a:cubicBezTo>
                  <a:cubicBezTo>
                    <a:pt x="1669" y="736"/>
                    <a:pt x="1368" y="35"/>
                    <a:pt x="1068" y="2"/>
                  </a:cubicBezTo>
                  <a:cubicBezTo>
                    <a:pt x="1058" y="1"/>
                    <a:pt x="1048" y="1"/>
                    <a:pt x="10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58"/>
            <p:cNvSpPr/>
            <p:nvPr/>
          </p:nvSpPr>
          <p:spPr>
            <a:xfrm>
              <a:off x="4483375" y="3183550"/>
              <a:ext cx="185150" cy="260225"/>
            </a:xfrm>
            <a:custGeom>
              <a:avLst/>
              <a:gdLst/>
              <a:ahLst/>
              <a:cxnLst/>
              <a:rect l="l" t="t" r="r" b="b"/>
              <a:pathLst>
                <a:path w="7406" h="10409" extrusionOk="0">
                  <a:moveTo>
                    <a:pt x="7039" y="1"/>
                  </a:moveTo>
                  <a:lnTo>
                    <a:pt x="7039" y="1"/>
                  </a:lnTo>
                  <a:cubicBezTo>
                    <a:pt x="6939" y="134"/>
                    <a:pt x="7105" y="801"/>
                    <a:pt x="7105" y="1035"/>
                  </a:cubicBezTo>
                  <a:cubicBezTo>
                    <a:pt x="7072" y="1368"/>
                    <a:pt x="7039" y="1735"/>
                    <a:pt x="6972" y="2102"/>
                  </a:cubicBezTo>
                  <a:cubicBezTo>
                    <a:pt x="6839" y="2803"/>
                    <a:pt x="6638" y="3537"/>
                    <a:pt x="6405" y="4237"/>
                  </a:cubicBezTo>
                  <a:cubicBezTo>
                    <a:pt x="6038" y="5438"/>
                    <a:pt x="5638" y="6639"/>
                    <a:pt x="4837" y="7606"/>
                  </a:cubicBezTo>
                  <a:cubicBezTo>
                    <a:pt x="4504" y="8006"/>
                    <a:pt x="4137" y="8373"/>
                    <a:pt x="3703" y="8707"/>
                  </a:cubicBezTo>
                  <a:cubicBezTo>
                    <a:pt x="3336" y="9040"/>
                    <a:pt x="2902" y="9341"/>
                    <a:pt x="2435" y="9541"/>
                  </a:cubicBezTo>
                  <a:cubicBezTo>
                    <a:pt x="2144" y="9677"/>
                    <a:pt x="1840" y="9745"/>
                    <a:pt x="1546" y="9745"/>
                  </a:cubicBezTo>
                  <a:cubicBezTo>
                    <a:pt x="1335" y="9745"/>
                    <a:pt x="1129" y="9710"/>
                    <a:pt x="934" y="9641"/>
                  </a:cubicBezTo>
                  <a:cubicBezTo>
                    <a:pt x="768" y="9574"/>
                    <a:pt x="601" y="9541"/>
                    <a:pt x="434" y="9474"/>
                  </a:cubicBezTo>
                  <a:cubicBezTo>
                    <a:pt x="405" y="9468"/>
                    <a:pt x="375" y="9465"/>
                    <a:pt x="346" y="9465"/>
                  </a:cubicBezTo>
                  <a:cubicBezTo>
                    <a:pt x="210" y="9465"/>
                    <a:pt x="83" y="9525"/>
                    <a:pt x="0" y="9608"/>
                  </a:cubicBezTo>
                  <a:cubicBezTo>
                    <a:pt x="367" y="10075"/>
                    <a:pt x="968" y="10375"/>
                    <a:pt x="1568" y="10408"/>
                  </a:cubicBezTo>
                  <a:cubicBezTo>
                    <a:pt x="1868" y="10375"/>
                    <a:pt x="2169" y="10308"/>
                    <a:pt x="2469" y="10175"/>
                  </a:cubicBezTo>
                  <a:cubicBezTo>
                    <a:pt x="2702" y="10075"/>
                    <a:pt x="2969" y="9941"/>
                    <a:pt x="3203" y="9808"/>
                  </a:cubicBezTo>
                  <a:cubicBezTo>
                    <a:pt x="4971" y="8840"/>
                    <a:pt x="6305" y="7206"/>
                    <a:pt x="6872" y="5271"/>
                  </a:cubicBezTo>
                  <a:cubicBezTo>
                    <a:pt x="7072" y="4571"/>
                    <a:pt x="7239" y="3803"/>
                    <a:pt x="7306" y="3070"/>
                  </a:cubicBezTo>
                  <a:cubicBezTo>
                    <a:pt x="7372" y="2536"/>
                    <a:pt x="7406" y="2002"/>
                    <a:pt x="7406" y="1468"/>
                  </a:cubicBezTo>
                  <a:cubicBezTo>
                    <a:pt x="7406" y="1101"/>
                    <a:pt x="7372" y="234"/>
                    <a:pt x="7039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58"/>
            <p:cNvSpPr/>
            <p:nvPr/>
          </p:nvSpPr>
          <p:spPr>
            <a:xfrm>
              <a:off x="4440000" y="3052425"/>
              <a:ext cx="241875" cy="368000"/>
            </a:xfrm>
            <a:custGeom>
              <a:avLst/>
              <a:gdLst/>
              <a:ahLst/>
              <a:cxnLst/>
              <a:rect l="l" t="t" r="r" b="b"/>
              <a:pathLst>
                <a:path w="9675" h="14720" extrusionOk="0">
                  <a:moveTo>
                    <a:pt x="5142" y="1"/>
                  </a:moveTo>
                  <a:cubicBezTo>
                    <a:pt x="4964" y="1"/>
                    <a:pt x="4784" y="14"/>
                    <a:pt x="4604" y="42"/>
                  </a:cubicBezTo>
                  <a:cubicBezTo>
                    <a:pt x="3570" y="275"/>
                    <a:pt x="2536" y="1009"/>
                    <a:pt x="2302" y="2110"/>
                  </a:cubicBezTo>
                  <a:cubicBezTo>
                    <a:pt x="2002" y="3378"/>
                    <a:pt x="2836" y="4679"/>
                    <a:pt x="2870" y="5980"/>
                  </a:cubicBezTo>
                  <a:cubicBezTo>
                    <a:pt x="2936" y="6813"/>
                    <a:pt x="2669" y="7614"/>
                    <a:pt x="2202" y="8281"/>
                  </a:cubicBezTo>
                  <a:cubicBezTo>
                    <a:pt x="1702" y="8948"/>
                    <a:pt x="1035" y="9515"/>
                    <a:pt x="635" y="10216"/>
                  </a:cubicBezTo>
                  <a:cubicBezTo>
                    <a:pt x="501" y="10416"/>
                    <a:pt x="434" y="10616"/>
                    <a:pt x="368" y="10816"/>
                  </a:cubicBezTo>
                  <a:cubicBezTo>
                    <a:pt x="1" y="12117"/>
                    <a:pt x="801" y="13518"/>
                    <a:pt x="1969" y="14185"/>
                  </a:cubicBezTo>
                  <a:cubicBezTo>
                    <a:pt x="2436" y="14486"/>
                    <a:pt x="2970" y="14686"/>
                    <a:pt x="3537" y="14719"/>
                  </a:cubicBezTo>
                  <a:cubicBezTo>
                    <a:pt x="4104" y="14719"/>
                    <a:pt x="4671" y="14552"/>
                    <a:pt x="5171" y="14219"/>
                  </a:cubicBezTo>
                  <a:cubicBezTo>
                    <a:pt x="6972" y="13018"/>
                    <a:pt x="8273" y="11217"/>
                    <a:pt x="8907" y="9148"/>
                  </a:cubicBezTo>
                  <a:cubicBezTo>
                    <a:pt x="9674" y="6713"/>
                    <a:pt x="9508" y="3544"/>
                    <a:pt x="7906" y="1476"/>
                  </a:cubicBezTo>
                  <a:cubicBezTo>
                    <a:pt x="7274" y="528"/>
                    <a:pt x="6246" y="1"/>
                    <a:pt x="5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58"/>
            <p:cNvSpPr/>
            <p:nvPr/>
          </p:nvSpPr>
          <p:spPr>
            <a:xfrm>
              <a:off x="4493375" y="3165175"/>
              <a:ext cx="55900" cy="107125"/>
            </a:xfrm>
            <a:custGeom>
              <a:avLst/>
              <a:gdLst/>
              <a:ahLst/>
              <a:cxnLst/>
              <a:rect l="l" t="t" r="r" b="b"/>
              <a:pathLst>
                <a:path w="2236" h="4285" extrusionOk="0">
                  <a:moveTo>
                    <a:pt x="1" y="4272"/>
                  </a:moveTo>
                  <a:cubicBezTo>
                    <a:pt x="2" y="4272"/>
                    <a:pt x="4" y="4272"/>
                    <a:pt x="5" y="4272"/>
                  </a:cubicBezTo>
                  <a:lnTo>
                    <a:pt x="5" y="4272"/>
                  </a:lnTo>
                  <a:cubicBezTo>
                    <a:pt x="4" y="4272"/>
                    <a:pt x="2" y="4272"/>
                    <a:pt x="1" y="4272"/>
                  </a:cubicBezTo>
                  <a:close/>
                  <a:moveTo>
                    <a:pt x="1039" y="1"/>
                  </a:moveTo>
                  <a:cubicBezTo>
                    <a:pt x="680" y="1"/>
                    <a:pt x="902" y="607"/>
                    <a:pt x="935" y="802"/>
                  </a:cubicBezTo>
                  <a:cubicBezTo>
                    <a:pt x="1001" y="1570"/>
                    <a:pt x="901" y="2370"/>
                    <a:pt x="601" y="3104"/>
                  </a:cubicBezTo>
                  <a:cubicBezTo>
                    <a:pt x="568" y="3235"/>
                    <a:pt x="115" y="4272"/>
                    <a:pt x="6" y="4272"/>
                  </a:cubicBezTo>
                  <a:cubicBezTo>
                    <a:pt x="5" y="4272"/>
                    <a:pt x="5" y="4272"/>
                    <a:pt x="5" y="4272"/>
                  </a:cubicBezTo>
                  <a:lnTo>
                    <a:pt x="5" y="4272"/>
                  </a:lnTo>
                  <a:cubicBezTo>
                    <a:pt x="54" y="4280"/>
                    <a:pt x="104" y="4284"/>
                    <a:pt x="155" y="4284"/>
                  </a:cubicBezTo>
                  <a:cubicBezTo>
                    <a:pt x="313" y="4284"/>
                    <a:pt x="476" y="4247"/>
                    <a:pt x="601" y="4171"/>
                  </a:cubicBezTo>
                  <a:cubicBezTo>
                    <a:pt x="768" y="4038"/>
                    <a:pt x="935" y="3905"/>
                    <a:pt x="1068" y="3738"/>
                  </a:cubicBezTo>
                  <a:cubicBezTo>
                    <a:pt x="1268" y="3504"/>
                    <a:pt x="1468" y="3237"/>
                    <a:pt x="1669" y="2971"/>
                  </a:cubicBezTo>
                  <a:cubicBezTo>
                    <a:pt x="2202" y="2404"/>
                    <a:pt x="2236" y="1570"/>
                    <a:pt x="1802" y="969"/>
                  </a:cubicBezTo>
                  <a:cubicBezTo>
                    <a:pt x="1669" y="702"/>
                    <a:pt x="1368" y="35"/>
                    <a:pt x="1068" y="2"/>
                  </a:cubicBezTo>
                  <a:cubicBezTo>
                    <a:pt x="1058" y="1"/>
                    <a:pt x="1048" y="1"/>
                    <a:pt x="1039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58"/>
            <p:cNvSpPr/>
            <p:nvPr/>
          </p:nvSpPr>
          <p:spPr>
            <a:xfrm>
              <a:off x="4483375" y="3151875"/>
              <a:ext cx="185150" cy="260200"/>
            </a:xfrm>
            <a:custGeom>
              <a:avLst/>
              <a:gdLst/>
              <a:ahLst/>
              <a:cxnLst/>
              <a:rect l="l" t="t" r="r" b="b"/>
              <a:pathLst>
                <a:path w="7406" h="10408" extrusionOk="0">
                  <a:moveTo>
                    <a:pt x="7039" y="0"/>
                  </a:moveTo>
                  <a:lnTo>
                    <a:pt x="7039" y="0"/>
                  </a:lnTo>
                  <a:cubicBezTo>
                    <a:pt x="6939" y="167"/>
                    <a:pt x="7105" y="801"/>
                    <a:pt x="7105" y="1034"/>
                  </a:cubicBezTo>
                  <a:cubicBezTo>
                    <a:pt x="7072" y="1401"/>
                    <a:pt x="7039" y="1768"/>
                    <a:pt x="6972" y="2102"/>
                  </a:cubicBezTo>
                  <a:cubicBezTo>
                    <a:pt x="6839" y="2835"/>
                    <a:pt x="6638" y="3536"/>
                    <a:pt x="6405" y="4236"/>
                  </a:cubicBezTo>
                  <a:cubicBezTo>
                    <a:pt x="6038" y="5437"/>
                    <a:pt x="5638" y="6672"/>
                    <a:pt x="4837" y="7639"/>
                  </a:cubicBezTo>
                  <a:cubicBezTo>
                    <a:pt x="4504" y="8039"/>
                    <a:pt x="4137" y="8406"/>
                    <a:pt x="3703" y="8740"/>
                  </a:cubicBezTo>
                  <a:cubicBezTo>
                    <a:pt x="3336" y="9073"/>
                    <a:pt x="2902" y="9340"/>
                    <a:pt x="2435" y="9574"/>
                  </a:cubicBezTo>
                  <a:cubicBezTo>
                    <a:pt x="2135" y="9694"/>
                    <a:pt x="1823" y="9754"/>
                    <a:pt x="1520" y="9754"/>
                  </a:cubicBezTo>
                  <a:cubicBezTo>
                    <a:pt x="1319" y="9754"/>
                    <a:pt x="1121" y="9727"/>
                    <a:pt x="934" y="9674"/>
                  </a:cubicBezTo>
                  <a:cubicBezTo>
                    <a:pt x="768" y="9607"/>
                    <a:pt x="601" y="9540"/>
                    <a:pt x="434" y="9507"/>
                  </a:cubicBezTo>
                  <a:cubicBezTo>
                    <a:pt x="395" y="9499"/>
                    <a:pt x="355" y="9495"/>
                    <a:pt x="317" y="9495"/>
                  </a:cubicBezTo>
                  <a:cubicBezTo>
                    <a:pt x="192" y="9495"/>
                    <a:pt x="77" y="9538"/>
                    <a:pt x="0" y="9640"/>
                  </a:cubicBezTo>
                  <a:cubicBezTo>
                    <a:pt x="367" y="10107"/>
                    <a:pt x="968" y="10374"/>
                    <a:pt x="1568" y="10408"/>
                  </a:cubicBezTo>
                  <a:cubicBezTo>
                    <a:pt x="1868" y="10408"/>
                    <a:pt x="2169" y="10307"/>
                    <a:pt x="2469" y="10174"/>
                  </a:cubicBezTo>
                  <a:cubicBezTo>
                    <a:pt x="2702" y="10074"/>
                    <a:pt x="2969" y="9974"/>
                    <a:pt x="3203" y="9840"/>
                  </a:cubicBezTo>
                  <a:cubicBezTo>
                    <a:pt x="4971" y="8840"/>
                    <a:pt x="6305" y="7239"/>
                    <a:pt x="6872" y="5304"/>
                  </a:cubicBezTo>
                  <a:cubicBezTo>
                    <a:pt x="7072" y="4570"/>
                    <a:pt x="7239" y="3836"/>
                    <a:pt x="7306" y="3102"/>
                  </a:cubicBezTo>
                  <a:cubicBezTo>
                    <a:pt x="7372" y="2569"/>
                    <a:pt x="7406" y="2035"/>
                    <a:pt x="7406" y="1501"/>
                  </a:cubicBezTo>
                  <a:cubicBezTo>
                    <a:pt x="7406" y="1134"/>
                    <a:pt x="7372" y="234"/>
                    <a:pt x="7039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58"/>
            <p:cNvSpPr/>
            <p:nvPr/>
          </p:nvSpPr>
          <p:spPr>
            <a:xfrm>
              <a:off x="3755350" y="2175800"/>
              <a:ext cx="311925" cy="168850"/>
            </a:xfrm>
            <a:custGeom>
              <a:avLst/>
              <a:gdLst/>
              <a:ahLst/>
              <a:cxnLst/>
              <a:rect l="l" t="t" r="r" b="b"/>
              <a:pathLst>
                <a:path w="12477" h="6754" extrusionOk="0">
                  <a:moveTo>
                    <a:pt x="6356" y="1"/>
                  </a:moveTo>
                  <a:cubicBezTo>
                    <a:pt x="4385" y="1"/>
                    <a:pt x="2140" y="804"/>
                    <a:pt x="901" y="2384"/>
                  </a:cubicBezTo>
                  <a:cubicBezTo>
                    <a:pt x="167" y="3184"/>
                    <a:pt x="1" y="4318"/>
                    <a:pt x="434" y="5319"/>
                  </a:cubicBezTo>
                  <a:cubicBezTo>
                    <a:pt x="801" y="6153"/>
                    <a:pt x="1635" y="6687"/>
                    <a:pt x="2536" y="6753"/>
                  </a:cubicBezTo>
                  <a:cubicBezTo>
                    <a:pt x="3637" y="6753"/>
                    <a:pt x="4504" y="5786"/>
                    <a:pt x="5538" y="5486"/>
                  </a:cubicBezTo>
                  <a:cubicBezTo>
                    <a:pt x="5818" y="5397"/>
                    <a:pt x="6112" y="5354"/>
                    <a:pt x="6407" y="5354"/>
                  </a:cubicBezTo>
                  <a:cubicBezTo>
                    <a:pt x="6779" y="5354"/>
                    <a:pt x="7153" y="5422"/>
                    <a:pt x="7506" y="5552"/>
                  </a:cubicBezTo>
                  <a:cubicBezTo>
                    <a:pt x="8106" y="5853"/>
                    <a:pt x="8740" y="6153"/>
                    <a:pt x="9374" y="6420"/>
                  </a:cubicBezTo>
                  <a:cubicBezTo>
                    <a:pt x="9541" y="6453"/>
                    <a:pt x="9708" y="6486"/>
                    <a:pt x="9908" y="6486"/>
                  </a:cubicBezTo>
                  <a:cubicBezTo>
                    <a:pt x="9927" y="6487"/>
                    <a:pt x="9947" y="6487"/>
                    <a:pt x="9967" y="6487"/>
                  </a:cubicBezTo>
                  <a:cubicBezTo>
                    <a:pt x="11043" y="6487"/>
                    <a:pt x="11981" y="5600"/>
                    <a:pt x="12276" y="4552"/>
                  </a:cubicBezTo>
                  <a:cubicBezTo>
                    <a:pt x="12443" y="4118"/>
                    <a:pt x="12476" y="3651"/>
                    <a:pt x="12376" y="3184"/>
                  </a:cubicBezTo>
                  <a:cubicBezTo>
                    <a:pt x="12243" y="2717"/>
                    <a:pt x="12009" y="2317"/>
                    <a:pt x="11642" y="1983"/>
                  </a:cubicBezTo>
                  <a:cubicBezTo>
                    <a:pt x="10308" y="782"/>
                    <a:pt x="8607" y="82"/>
                    <a:pt x="6805" y="15"/>
                  </a:cubicBezTo>
                  <a:cubicBezTo>
                    <a:pt x="6658" y="6"/>
                    <a:pt x="6507" y="1"/>
                    <a:pt x="6356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58"/>
            <p:cNvSpPr/>
            <p:nvPr/>
          </p:nvSpPr>
          <p:spPr>
            <a:xfrm>
              <a:off x="3862100" y="2282275"/>
              <a:ext cx="90925" cy="34450"/>
            </a:xfrm>
            <a:custGeom>
              <a:avLst/>
              <a:gdLst/>
              <a:ahLst/>
              <a:cxnLst/>
              <a:rect l="l" t="t" r="r" b="b"/>
              <a:pathLst>
                <a:path w="3637" h="1378" extrusionOk="0">
                  <a:moveTo>
                    <a:pt x="1665" y="1"/>
                  </a:moveTo>
                  <a:cubicBezTo>
                    <a:pt x="1274" y="1"/>
                    <a:pt x="892" y="171"/>
                    <a:pt x="634" y="493"/>
                  </a:cubicBezTo>
                  <a:cubicBezTo>
                    <a:pt x="467" y="626"/>
                    <a:pt x="0" y="1027"/>
                    <a:pt x="34" y="1260"/>
                  </a:cubicBezTo>
                  <a:cubicBezTo>
                    <a:pt x="45" y="1347"/>
                    <a:pt x="105" y="1378"/>
                    <a:pt x="187" y="1378"/>
                  </a:cubicBezTo>
                  <a:cubicBezTo>
                    <a:pt x="355" y="1378"/>
                    <a:pt x="611" y="1249"/>
                    <a:pt x="701" y="1227"/>
                  </a:cubicBezTo>
                  <a:cubicBezTo>
                    <a:pt x="1156" y="1050"/>
                    <a:pt x="1649" y="969"/>
                    <a:pt x="2136" y="969"/>
                  </a:cubicBezTo>
                  <a:cubicBezTo>
                    <a:pt x="2293" y="969"/>
                    <a:pt x="2448" y="977"/>
                    <a:pt x="2602" y="993"/>
                  </a:cubicBezTo>
                  <a:cubicBezTo>
                    <a:pt x="2702" y="993"/>
                    <a:pt x="3636" y="1160"/>
                    <a:pt x="3636" y="1260"/>
                  </a:cubicBezTo>
                  <a:cubicBezTo>
                    <a:pt x="3636" y="1060"/>
                    <a:pt x="3570" y="893"/>
                    <a:pt x="3436" y="793"/>
                  </a:cubicBezTo>
                  <a:cubicBezTo>
                    <a:pt x="3336" y="660"/>
                    <a:pt x="3169" y="560"/>
                    <a:pt x="3036" y="493"/>
                  </a:cubicBezTo>
                  <a:cubicBezTo>
                    <a:pt x="2802" y="393"/>
                    <a:pt x="2535" y="259"/>
                    <a:pt x="2302" y="159"/>
                  </a:cubicBezTo>
                  <a:cubicBezTo>
                    <a:pt x="2100" y="52"/>
                    <a:pt x="1881" y="1"/>
                    <a:pt x="1665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58"/>
            <p:cNvSpPr/>
            <p:nvPr/>
          </p:nvSpPr>
          <p:spPr>
            <a:xfrm>
              <a:off x="3755350" y="2144275"/>
              <a:ext cx="311925" cy="168675"/>
            </a:xfrm>
            <a:custGeom>
              <a:avLst/>
              <a:gdLst/>
              <a:ahLst/>
              <a:cxnLst/>
              <a:rect l="l" t="t" r="r" b="b"/>
              <a:pathLst>
                <a:path w="12477" h="6747" extrusionOk="0">
                  <a:moveTo>
                    <a:pt x="6457" y="0"/>
                  </a:moveTo>
                  <a:cubicBezTo>
                    <a:pt x="4463" y="0"/>
                    <a:pt x="2161" y="804"/>
                    <a:pt x="901" y="2410"/>
                  </a:cubicBezTo>
                  <a:cubicBezTo>
                    <a:pt x="167" y="3211"/>
                    <a:pt x="1" y="4345"/>
                    <a:pt x="434" y="5312"/>
                  </a:cubicBezTo>
                  <a:cubicBezTo>
                    <a:pt x="801" y="6146"/>
                    <a:pt x="1635" y="6713"/>
                    <a:pt x="2536" y="6747"/>
                  </a:cubicBezTo>
                  <a:cubicBezTo>
                    <a:pt x="3637" y="6747"/>
                    <a:pt x="4504" y="5779"/>
                    <a:pt x="5538" y="5513"/>
                  </a:cubicBezTo>
                  <a:cubicBezTo>
                    <a:pt x="5843" y="5416"/>
                    <a:pt x="6163" y="5366"/>
                    <a:pt x="6483" y="5366"/>
                  </a:cubicBezTo>
                  <a:cubicBezTo>
                    <a:pt x="6830" y="5366"/>
                    <a:pt x="7177" y="5425"/>
                    <a:pt x="7506" y="5546"/>
                  </a:cubicBezTo>
                  <a:cubicBezTo>
                    <a:pt x="8106" y="5879"/>
                    <a:pt x="8740" y="6180"/>
                    <a:pt x="9374" y="6413"/>
                  </a:cubicBezTo>
                  <a:cubicBezTo>
                    <a:pt x="9541" y="6480"/>
                    <a:pt x="9708" y="6513"/>
                    <a:pt x="9908" y="6513"/>
                  </a:cubicBezTo>
                  <a:cubicBezTo>
                    <a:pt x="9927" y="6514"/>
                    <a:pt x="9946" y="6514"/>
                    <a:pt x="9965" y="6514"/>
                  </a:cubicBezTo>
                  <a:cubicBezTo>
                    <a:pt x="11042" y="6514"/>
                    <a:pt x="11981" y="5595"/>
                    <a:pt x="12276" y="4579"/>
                  </a:cubicBezTo>
                  <a:cubicBezTo>
                    <a:pt x="12443" y="4112"/>
                    <a:pt x="12476" y="3645"/>
                    <a:pt x="12376" y="3211"/>
                  </a:cubicBezTo>
                  <a:cubicBezTo>
                    <a:pt x="12243" y="2744"/>
                    <a:pt x="12009" y="2310"/>
                    <a:pt x="11642" y="2010"/>
                  </a:cubicBezTo>
                  <a:cubicBezTo>
                    <a:pt x="10308" y="809"/>
                    <a:pt x="8607" y="109"/>
                    <a:pt x="6805" y="9"/>
                  </a:cubicBezTo>
                  <a:cubicBezTo>
                    <a:pt x="6691" y="3"/>
                    <a:pt x="6574" y="0"/>
                    <a:pt x="64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58"/>
            <p:cNvSpPr/>
            <p:nvPr/>
          </p:nvSpPr>
          <p:spPr>
            <a:xfrm>
              <a:off x="3862100" y="2251425"/>
              <a:ext cx="90925" cy="34450"/>
            </a:xfrm>
            <a:custGeom>
              <a:avLst/>
              <a:gdLst/>
              <a:ahLst/>
              <a:cxnLst/>
              <a:rect l="l" t="t" r="r" b="b"/>
              <a:pathLst>
                <a:path w="3637" h="1378" extrusionOk="0">
                  <a:moveTo>
                    <a:pt x="1665" y="0"/>
                  </a:moveTo>
                  <a:cubicBezTo>
                    <a:pt x="1274" y="0"/>
                    <a:pt x="892" y="170"/>
                    <a:pt x="634" y="493"/>
                  </a:cubicBezTo>
                  <a:cubicBezTo>
                    <a:pt x="467" y="626"/>
                    <a:pt x="0" y="993"/>
                    <a:pt x="34" y="1260"/>
                  </a:cubicBezTo>
                  <a:cubicBezTo>
                    <a:pt x="45" y="1347"/>
                    <a:pt x="105" y="1377"/>
                    <a:pt x="187" y="1377"/>
                  </a:cubicBezTo>
                  <a:cubicBezTo>
                    <a:pt x="355" y="1377"/>
                    <a:pt x="611" y="1249"/>
                    <a:pt x="701" y="1227"/>
                  </a:cubicBezTo>
                  <a:cubicBezTo>
                    <a:pt x="1156" y="1050"/>
                    <a:pt x="1649" y="969"/>
                    <a:pt x="2136" y="969"/>
                  </a:cubicBezTo>
                  <a:cubicBezTo>
                    <a:pt x="2293" y="969"/>
                    <a:pt x="2448" y="977"/>
                    <a:pt x="2602" y="993"/>
                  </a:cubicBezTo>
                  <a:cubicBezTo>
                    <a:pt x="2702" y="993"/>
                    <a:pt x="3636" y="1126"/>
                    <a:pt x="3636" y="1227"/>
                  </a:cubicBezTo>
                  <a:cubicBezTo>
                    <a:pt x="3636" y="1060"/>
                    <a:pt x="3570" y="893"/>
                    <a:pt x="3436" y="760"/>
                  </a:cubicBezTo>
                  <a:cubicBezTo>
                    <a:pt x="3336" y="659"/>
                    <a:pt x="3169" y="559"/>
                    <a:pt x="3036" y="493"/>
                  </a:cubicBezTo>
                  <a:cubicBezTo>
                    <a:pt x="2802" y="359"/>
                    <a:pt x="2535" y="259"/>
                    <a:pt x="2302" y="159"/>
                  </a:cubicBezTo>
                  <a:cubicBezTo>
                    <a:pt x="2100" y="52"/>
                    <a:pt x="1881" y="0"/>
                    <a:pt x="1665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58"/>
            <p:cNvSpPr/>
            <p:nvPr/>
          </p:nvSpPr>
          <p:spPr>
            <a:xfrm>
              <a:off x="3822900" y="2150325"/>
              <a:ext cx="238525" cy="115925"/>
            </a:xfrm>
            <a:custGeom>
              <a:avLst/>
              <a:gdLst/>
              <a:ahLst/>
              <a:cxnLst/>
              <a:rect l="l" t="t" r="r" b="b"/>
              <a:pathLst>
                <a:path w="9541" h="4637" extrusionOk="0">
                  <a:moveTo>
                    <a:pt x="4270" y="0"/>
                  </a:moveTo>
                  <a:cubicBezTo>
                    <a:pt x="3636" y="0"/>
                    <a:pt x="3036" y="33"/>
                    <a:pt x="2402" y="134"/>
                  </a:cubicBezTo>
                  <a:cubicBezTo>
                    <a:pt x="1969" y="167"/>
                    <a:pt x="1535" y="234"/>
                    <a:pt x="1135" y="367"/>
                  </a:cubicBezTo>
                  <a:cubicBezTo>
                    <a:pt x="834" y="467"/>
                    <a:pt x="134" y="667"/>
                    <a:pt x="1" y="967"/>
                  </a:cubicBezTo>
                  <a:cubicBezTo>
                    <a:pt x="19" y="975"/>
                    <a:pt x="41" y="978"/>
                    <a:pt x="65" y="978"/>
                  </a:cubicBezTo>
                  <a:cubicBezTo>
                    <a:pt x="267" y="978"/>
                    <a:pt x="656" y="760"/>
                    <a:pt x="834" y="701"/>
                  </a:cubicBezTo>
                  <a:cubicBezTo>
                    <a:pt x="1135" y="634"/>
                    <a:pt x="1402" y="601"/>
                    <a:pt x="1702" y="567"/>
                  </a:cubicBezTo>
                  <a:cubicBezTo>
                    <a:pt x="1950" y="553"/>
                    <a:pt x="2199" y="545"/>
                    <a:pt x="2450" y="545"/>
                  </a:cubicBezTo>
                  <a:cubicBezTo>
                    <a:pt x="2805" y="545"/>
                    <a:pt x="3165" y="561"/>
                    <a:pt x="3536" y="601"/>
                  </a:cubicBezTo>
                  <a:cubicBezTo>
                    <a:pt x="4537" y="601"/>
                    <a:pt x="5571" y="767"/>
                    <a:pt x="6539" y="1134"/>
                  </a:cubicBezTo>
                  <a:cubicBezTo>
                    <a:pt x="6939" y="1334"/>
                    <a:pt x="7306" y="1568"/>
                    <a:pt x="7639" y="1835"/>
                  </a:cubicBezTo>
                  <a:cubicBezTo>
                    <a:pt x="8006" y="2068"/>
                    <a:pt x="8306" y="2368"/>
                    <a:pt x="8573" y="2702"/>
                  </a:cubicBezTo>
                  <a:cubicBezTo>
                    <a:pt x="8840" y="3002"/>
                    <a:pt x="8974" y="3436"/>
                    <a:pt x="8974" y="3870"/>
                  </a:cubicBezTo>
                  <a:cubicBezTo>
                    <a:pt x="8940" y="4003"/>
                    <a:pt x="8940" y="4136"/>
                    <a:pt x="8940" y="4270"/>
                  </a:cubicBezTo>
                  <a:cubicBezTo>
                    <a:pt x="8940" y="4403"/>
                    <a:pt x="9007" y="4537"/>
                    <a:pt x="9140" y="4637"/>
                  </a:cubicBezTo>
                  <a:cubicBezTo>
                    <a:pt x="9441" y="4203"/>
                    <a:pt x="9541" y="3669"/>
                    <a:pt x="9441" y="3169"/>
                  </a:cubicBezTo>
                  <a:cubicBezTo>
                    <a:pt x="9341" y="2936"/>
                    <a:pt x="9240" y="2735"/>
                    <a:pt x="9074" y="2535"/>
                  </a:cubicBezTo>
                  <a:cubicBezTo>
                    <a:pt x="8940" y="2335"/>
                    <a:pt x="8773" y="2168"/>
                    <a:pt x="8640" y="2002"/>
                  </a:cubicBezTo>
                  <a:cubicBezTo>
                    <a:pt x="7473" y="801"/>
                    <a:pt x="5905" y="67"/>
                    <a:pt x="427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Cuisine Distribution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741E1D-B7FB-D397-550D-7749D21C5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1" y="1011293"/>
            <a:ext cx="3099662" cy="36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3F0E0CA-C3D6-47EE-845E-73A0EA26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641" y="1006905"/>
            <a:ext cx="3099662" cy="3624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D441EE8-3E0A-BC6E-4F58-AA5F3025555A}"/>
              </a:ext>
            </a:extLst>
          </p:cNvPr>
          <p:cNvSpPr/>
          <p:nvPr/>
        </p:nvSpPr>
        <p:spPr>
          <a:xfrm>
            <a:off x="3813253" y="2743200"/>
            <a:ext cx="1332184" cy="4184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30072-A1A1-E549-B378-7B8AF5951288}"/>
              </a:ext>
            </a:extLst>
          </p:cNvPr>
          <p:cNvSpPr txBox="1"/>
          <p:nvPr/>
        </p:nvSpPr>
        <p:spPr>
          <a:xfrm>
            <a:off x="3819232" y="2352706"/>
            <a:ext cx="132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After Cleaning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81CF5-4795-7CEA-5960-37356C677051}"/>
              </a:ext>
            </a:extLst>
          </p:cNvPr>
          <p:cNvSpPr txBox="1"/>
          <p:nvPr/>
        </p:nvSpPr>
        <p:spPr>
          <a:xfrm>
            <a:off x="1501900" y="4698475"/>
            <a:ext cx="175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82 unique cuisines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B213E-3AE0-244F-4250-1683815358E0}"/>
              </a:ext>
            </a:extLst>
          </p:cNvPr>
          <p:cNvSpPr txBox="1"/>
          <p:nvPr/>
        </p:nvSpPr>
        <p:spPr>
          <a:xfrm>
            <a:off x="6141059" y="4698475"/>
            <a:ext cx="175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72 unique cuisines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B8C90-B5E6-298E-690F-9B7AF5A89019}"/>
              </a:ext>
            </a:extLst>
          </p:cNvPr>
          <p:cNvSpPr txBox="1"/>
          <p:nvPr/>
        </p:nvSpPr>
        <p:spPr>
          <a:xfrm>
            <a:off x="3752358" y="3244371"/>
            <a:ext cx="1881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 err="1">
                <a:solidFill>
                  <a:srgbClr val="202124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non_cuisine_values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 = [ 'Appetizer', 'Brunch', 'Dessert', 'Dinner', 'Fusion', 'Lunch', 'Side Dish', 'Snack', 'World Breakfast’ , ‘Gujarati Recipes\</a:t>
            </a:r>
            <a:r>
              <a:rPr lang="en-US" sz="1100" b="0" i="0" dirty="0" err="1">
                <a:solidFill>
                  <a:srgbClr val="202124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ufeff</a:t>
            </a:r>
            <a:r>
              <a:rPr lang="en-US" sz="1100" b="0" i="0" dirty="0">
                <a:solidFill>
                  <a:srgbClr val="202124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’]</a:t>
            </a:r>
            <a:endParaRPr lang="en-US" sz="1100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9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Distribution</a:t>
            </a:r>
            <a:endParaRPr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D441EE8-3E0A-BC6E-4F58-AA5F3025555A}"/>
              </a:ext>
            </a:extLst>
          </p:cNvPr>
          <p:cNvSpPr/>
          <p:nvPr/>
        </p:nvSpPr>
        <p:spPr>
          <a:xfrm>
            <a:off x="3813253" y="2743200"/>
            <a:ext cx="1332184" cy="4184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30072-A1A1-E549-B378-7B8AF5951288}"/>
              </a:ext>
            </a:extLst>
          </p:cNvPr>
          <p:cNvSpPr txBox="1"/>
          <p:nvPr/>
        </p:nvSpPr>
        <p:spPr>
          <a:xfrm>
            <a:off x="3819232" y="2352706"/>
            <a:ext cx="132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After Cleaning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81CF5-4795-7CEA-5960-37356C677051}"/>
              </a:ext>
            </a:extLst>
          </p:cNvPr>
          <p:cNvSpPr txBox="1"/>
          <p:nvPr/>
        </p:nvSpPr>
        <p:spPr>
          <a:xfrm>
            <a:off x="1501900" y="4698475"/>
            <a:ext cx="175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18 unique courses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B213E-3AE0-244F-4250-1683815358E0}"/>
              </a:ext>
            </a:extLst>
          </p:cNvPr>
          <p:cNvSpPr txBox="1"/>
          <p:nvPr/>
        </p:nvSpPr>
        <p:spPr>
          <a:xfrm>
            <a:off x="6141059" y="4698475"/>
            <a:ext cx="175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13 unique courses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CCB5AD-318B-701D-166B-AB378816F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6" y="1104229"/>
            <a:ext cx="3034413" cy="33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F21DC16-7CF6-BDEB-C8A7-28277E76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76" y="1088730"/>
            <a:ext cx="3151178" cy="32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73A2C-CF5A-EAD0-9AEB-A47C260E1B38}"/>
              </a:ext>
            </a:extLst>
          </p:cNvPr>
          <p:cNvSpPr txBox="1"/>
          <p:nvPr/>
        </p:nvSpPr>
        <p:spPr>
          <a:xfrm>
            <a:off x="3704097" y="3244371"/>
            <a:ext cx="192504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tamaran" panose="020B0604020202020204" charset="0"/>
                <a:cs typeface="Catamaran" panose="020B0604020202020204" charset="0"/>
              </a:rPr>
              <a:t>non_course_values</a:t>
            </a:r>
            <a:r>
              <a:rPr lang="en-US" sz="1100" dirty="0">
                <a:latin typeface="Catamaran" panose="020B0604020202020204" charset="0"/>
                <a:cs typeface="Catamaran" panose="020B0604020202020204" charset="0"/>
              </a:rPr>
              <a:t> = [ ‘Vegetarian’, ‘High Protein Vegetarian’, ‘Vegan’, ‘Eggetarian’, ‘No Onion No Garlic (</a:t>
            </a:r>
            <a:r>
              <a:rPr lang="en-US" sz="1100" dirty="0" err="1">
                <a:latin typeface="Catamaran" panose="020B0604020202020204" charset="0"/>
                <a:cs typeface="Catamaran" panose="020B0604020202020204" charset="0"/>
              </a:rPr>
              <a:t>Sattvvic</a:t>
            </a:r>
            <a:r>
              <a:rPr lang="en-US" sz="1100" dirty="0">
                <a:latin typeface="Catamaran" panose="020B0604020202020204" charset="0"/>
                <a:cs typeface="Catamaran" panose="020B0604020202020204" charset="0"/>
              </a:rPr>
              <a:t>)’]</a:t>
            </a:r>
          </a:p>
        </p:txBody>
      </p:sp>
    </p:spTree>
    <p:extLst>
      <p:ext uri="{BB962C8B-B14F-4D97-AF65-F5344CB8AC3E}">
        <p14:creationId xmlns:p14="http://schemas.microsoft.com/office/powerpoint/2010/main" val="1233725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Diet Distribution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D81CF5-4795-7CEA-5960-37356C677051}"/>
              </a:ext>
            </a:extLst>
          </p:cNvPr>
          <p:cNvSpPr txBox="1"/>
          <p:nvPr/>
        </p:nvSpPr>
        <p:spPr>
          <a:xfrm>
            <a:off x="3002942" y="4544586"/>
            <a:ext cx="175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10 unique diets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B213E-3AE0-244F-4250-1683815358E0}"/>
              </a:ext>
            </a:extLst>
          </p:cNvPr>
          <p:cNvSpPr txBox="1"/>
          <p:nvPr/>
        </p:nvSpPr>
        <p:spPr>
          <a:xfrm>
            <a:off x="6187554" y="2219618"/>
            <a:ext cx="2236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Data is already cleaned here!</a:t>
            </a:r>
            <a:endParaRPr lang="en-US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8274A26-BF3D-693B-24F1-69DCAAB94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66" y="1154624"/>
            <a:ext cx="2845258" cy="312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86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Indian Cuisine Distribution</a:t>
            </a:r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7A4955-2BA6-68EC-D4D5-3AFA149E3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8" y="1235927"/>
            <a:ext cx="2028066" cy="21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D0933C5-387D-DD60-3984-7F4CB8FE1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574" y="1224956"/>
            <a:ext cx="2171624" cy="242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D055219F-8CAC-45AD-F8DD-EC573418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198" y="1235927"/>
            <a:ext cx="2095201" cy="172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8183EA2-F16E-52C0-B229-A1F1A891C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822" y="1224956"/>
            <a:ext cx="1982335" cy="163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BD1CBC-E7CA-C6B2-5251-6651F0542F04}"/>
              </a:ext>
            </a:extLst>
          </p:cNvPr>
          <p:cNvSpPr txBox="1"/>
          <p:nvPr/>
        </p:nvSpPr>
        <p:spPr>
          <a:xfrm>
            <a:off x="2631096" y="3918544"/>
            <a:ext cx="418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Analysis of Indian cuisine according to Course/Diet/Prep Time/Cooking Time.</a:t>
            </a:r>
            <a:endParaRPr lang="en-US" sz="1200" b="1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55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Vegetarian Diet Distribution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D1CBC-E7CA-C6B2-5251-6651F0542F04}"/>
              </a:ext>
            </a:extLst>
          </p:cNvPr>
          <p:cNvSpPr txBox="1"/>
          <p:nvPr/>
        </p:nvSpPr>
        <p:spPr>
          <a:xfrm>
            <a:off x="2638844" y="4235247"/>
            <a:ext cx="4715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Analysis of Vegetarian diet according to Prep Time/Cooking Time.</a:t>
            </a:r>
            <a:endParaRPr lang="en-US" sz="120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00DB67F-6C46-2A83-034E-DA82B7DA4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3" y="1077911"/>
            <a:ext cx="3685040" cy="304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B783B66-D862-38AA-083B-D4B5E2A0A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433" y="1070637"/>
            <a:ext cx="3631930" cy="300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1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0" y="390289"/>
            <a:ext cx="9392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Preparation/Cooking Time Distribution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D1CBC-E7CA-C6B2-5251-6651F0542F04}"/>
              </a:ext>
            </a:extLst>
          </p:cNvPr>
          <p:cNvSpPr txBox="1"/>
          <p:nvPr/>
        </p:nvSpPr>
        <p:spPr>
          <a:xfrm>
            <a:off x="2571385" y="4235247"/>
            <a:ext cx="4715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Analysis of Prep Time/Cooking Time.</a:t>
            </a:r>
            <a:endParaRPr lang="en-US" sz="120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C65B316-FFE6-5CCA-0D98-50ECDF9C2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23" y="991852"/>
            <a:ext cx="4015473" cy="30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995C3B6-DBF9-D430-C3C1-645B506C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936" y="1025231"/>
            <a:ext cx="3842345" cy="301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40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>
            <a:spLocks noGrp="1"/>
          </p:cNvSpPr>
          <p:nvPr>
            <p:ph type="title"/>
          </p:nvPr>
        </p:nvSpPr>
        <p:spPr>
          <a:xfrm>
            <a:off x="719977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28" name="Google Shape;2228;p37"/>
          <p:cNvSpPr txBox="1">
            <a:spLocks noGrp="1"/>
          </p:cNvSpPr>
          <p:nvPr>
            <p:ph type="subTitle" idx="1"/>
          </p:nvPr>
        </p:nvSpPr>
        <p:spPr>
          <a:xfrm>
            <a:off x="719977" y="2345575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Transforming Culinary Experiences</a:t>
            </a:r>
            <a:endParaRPr sz="1400" dirty="0"/>
          </a:p>
        </p:txBody>
      </p:sp>
      <p:sp>
        <p:nvSpPr>
          <p:cNvPr id="2229" name="Google Shape;2229;p37"/>
          <p:cNvSpPr txBox="1">
            <a:spLocks noGrp="1"/>
          </p:cNvSpPr>
          <p:nvPr>
            <p:ph type="subTitle" idx="2"/>
          </p:nvPr>
        </p:nvSpPr>
        <p:spPr>
          <a:xfrm>
            <a:off x="3419247" y="2359276"/>
            <a:ext cx="257859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entire pipeline, from data </a:t>
            </a:r>
            <a:r>
              <a:rPr lang="en-US" sz="1400" dirty="0"/>
              <a:t>preprocessing to the user interface</a:t>
            </a:r>
            <a:endParaRPr sz="1400" dirty="0"/>
          </a:p>
        </p:txBody>
      </p:sp>
      <p:sp>
        <p:nvSpPr>
          <p:cNvPr id="2230" name="Google Shape;2230;p37"/>
          <p:cNvSpPr txBox="1">
            <a:spLocks noGrp="1"/>
          </p:cNvSpPr>
          <p:nvPr>
            <p:ph type="subTitle" idx="3"/>
          </p:nvPr>
        </p:nvSpPr>
        <p:spPr>
          <a:xfrm>
            <a:off x="719977" y="40147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 for system enhancement</a:t>
            </a:r>
            <a:endParaRPr dirty="0"/>
          </a:p>
        </p:txBody>
      </p:sp>
      <p:sp>
        <p:nvSpPr>
          <p:cNvPr id="2231" name="Google Shape;2231;p37"/>
          <p:cNvSpPr txBox="1">
            <a:spLocks noGrp="1"/>
          </p:cNvSpPr>
          <p:nvPr>
            <p:ph type="subTitle" idx="4"/>
          </p:nvPr>
        </p:nvSpPr>
        <p:spPr>
          <a:xfrm>
            <a:off x="3419247" y="40147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Successful Personalized Recipe Recommendations System</a:t>
            </a:r>
            <a:endParaRPr dirty="0"/>
          </a:p>
        </p:txBody>
      </p:sp>
      <p:sp>
        <p:nvSpPr>
          <p:cNvPr id="2232" name="Google Shape;2232;p37"/>
          <p:cNvSpPr txBox="1">
            <a:spLocks noGrp="1"/>
          </p:cNvSpPr>
          <p:nvPr>
            <p:ph type="subTitle" idx="5"/>
          </p:nvPr>
        </p:nvSpPr>
        <p:spPr>
          <a:xfrm>
            <a:off x="6118523" y="2361384"/>
            <a:ext cx="230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Challenges encountered during development and the way we overcome them</a:t>
            </a:r>
            <a:endParaRPr sz="1400" dirty="0"/>
          </a:p>
        </p:txBody>
      </p:sp>
      <p:sp>
        <p:nvSpPr>
          <p:cNvPr id="2233" name="Google Shape;2233;p37"/>
          <p:cNvSpPr txBox="1">
            <a:spLocks noGrp="1"/>
          </p:cNvSpPr>
          <p:nvPr>
            <p:ph type="title" idx="6"/>
          </p:nvPr>
        </p:nvSpPr>
        <p:spPr>
          <a:xfrm>
            <a:off x="719977" y="13257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34" name="Google Shape;2234;p37"/>
          <p:cNvSpPr txBox="1">
            <a:spLocks noGrp="1"/>
          </p:cNvSpPr>
          <p:nvPr>
            <p:ph type="title" idx="7"/>
          </p:nvPr>
        </p:nvSpPr>
        <p:spPr>
          <a:xfrm>
            <a:off x="719977" y="29877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35" name="Google Shape;2235;p37"/>
          <p:cNvSpPr txBox="1">
            <a:spLocks noGrp="1"/>
          </p:cNvSpPr>
          <p:nvPr>
            <p:ph type="title" idx="8"/>
          </p:nvPr>
        </p:nvSpPr>
        <p:spPr>
          <a:xfrm>
            <a:off x="3419247" y="13257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36" name="Google Shape;2236;p37"/>
          <p:cNvSpPr txBox="1">
            <a:spLocks noGrp="1"/>
          </p:cNvSpPr>
          <p:nvPr>
            <p:ph type="title" idx="9"/>
          </p:nvPr>
        </p:nvSpPr>
        <p:spPr>
          <a:xfrm>
            <a:off x="3419247" y="29877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237" name="Google Shape;2237;p37"/>
          <p:cNvSpPr txBox="1">
            <a:spLocks noGrp="1"/>
          </p:cNvSpPr>
          <p:nvPr>
            <p:ph type="title" idx="13"/>
          </p:nvPr>
        </p:nvSpPr>
        <p:spPr>
          <a:xfrm>
            <a:off x="6118523" y="132573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38" name="Google Shape;2238;p37"/>
          <p:cNvSpPr txBox="1">
            <a:spLocks noGrp="1"/>
          </p:cNvSpPr>
          <p:nvPr>
            <p:ph type="subTitle" idx="14"/>
          </p:nvPr>
        </p:nvSpPr>
        <p:spPr>
          <a:xfrm>
            <a:off x="719971" y="1604883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239" name="Google Shape;2239;p37"/>
          <p:cNvSpPr txBox="1">
            <a:spLocks noGrp="1"/>
          </p:cNvSpPr>
          <p:nvPr>
            <p:ph type="subTitle" idx="15"/>
          </p:nvPr>
        </p:nvSpPr>
        <p:spPr>
          <a:xfrm>
            <a:off x="3419247" y="1577492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240" name="Google Shape;2240;p37"/>
          <p:cNvSpPr txBox="1">
            <a:spLocks noGrp="1"/>
          </p:cNvSpPr>
          <p:nvPr>
            <p:ph type="subTitle" idx="16"/>
          </p:nvPr>
        </p:nvSpPr>
        <p:spPr>
          <a:xfrm>
            <a:off x="6118523" y="1792275"/>
            <a:ext cx="2771504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&amp; Solutions</a:t>
            </a:r>
          </a:p>
        </p:txBody>
      </p:sp>
      <p:sp>
        <p:nvSpPr>
          <p:cNvPr id="2241" name="Google Shape;2241;p37"/>
          <p:cNvSpPr txBox="1">
            <a:spLocks noGrp="1"/>
          </p:cNvSpPr>
          <p:nvPr>
            <p:ph type="subTitle" idx="17"/>
          </p:nvPr>
        </p:nvSpPr>
        <p:spPr>
          <a:xfrm>
            <a:off x="687640" y="3156504"/>
            <a:ext cx="3354642" cy="10372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Areas of Improvement</a:t>
            </a:r>
            <a:endParaRPr dirty="0"/>
          </a:p>
        </p:txBody>
      </p:sp>
      <p:sp>
        <p:nvSpPr>
          <p:cNvPr id="2242" name="Google Shape;2242;p37"/>
          <p:cNvSpPr txBox="1">
            <a:spLocks noGrp="1"/>
          </p:cNvSpPr>
          <p:nvPr>
            <p:ph type="subTitle" idx="18"/>
          </p:nvPr>
        </p:nvSpPr>
        <p:spPr>
          <a:xfrm>
            <a:off x="3372397" y="3283799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243" name="Google Shape;2243;p37"/>
          <p:cNvSpPr/>
          <p:nvPr/>
        </p:nvSpPr>
        <p:spPr>
          <a:xfrm>
            <a:off x="2539119" y="4552796"/>
            <a:ext cx="86995" cy="86995"/>
          </a:xfrm>
          <a:custGeom>
            <a:avLst/>
            <a:gdLst/>
            <a:ahLst/>
            <a:cxnLst/>
            <a:rect l="l" t="t" r="r" b="b"/>
            <a:pathLst>
              <a:path w="1799" h="1799" fill="none" extrusionOk="0">
                <a:moveTo>
                  <a:pt x="1799" y="903"/>
                </a:moveTo>
                <a:cubicBezTo>
                  <a:pt x="1799" y="1392"/>
                  <a:pt x="1393" y="1798"/>
                  <a:pt x="896" y="1798"/>
                </a:cubicBezTo>
                <a:cubicBezTo>
                  <a:pt x="407" y="1798"/>
                  <a:pt x="1" y="1392"/>
                  <a:pt x="1" y="903"/>
                </a:cubicBezTo>
                <a:cubicBezTo>
                  <a:pt x="1" y="406"/>
                  <a:pt x="407" y="0"/>
                  <a:pt x="896" y="0"/>
                </a:cubicBezTo>
                <a:cubicBezTo>
                  <a:pt x="1393" y="0"/>
                  <a:pt x="1799" y="406"/>
                  <a:pt x="1799" y="903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4" name="Google Shape;2244;p37"/>
          <p:cNvGrpSpPr/>
          <p:nvPr/>
        </p:nvGrpSpPr>
        <p:grpSpPr>
          <a:xfrm>
            <a:off x="6194740" y="3658055"/>
            <a:ext cx="2695287" cy="1724105"/>
            <a:chOff x="-6788125" y="1683300"/>
            <a:chExt cx="2583425" cy="1652550"/>
          </a:xfrm>
        </p:grpSpPr>
        <p:sp>
          <p:nvSpPr>
            <p:cNvPr id="2245" name="Google Shape;2245;p37"/>
            <p:cNvSpPr/>
            <p:nvPr/>
          </p:nvSpPr>
          <p:spPr>
            <a:xfrm>
              <a:off x="-5489325" y="1683300"/>
              <a:ext cx="111000" cy="97575"/>
            </a:xfrm>
            <a:custGeom>
              <a:avLst/>
              <a:gdLst/>
              <a:ahLst/>
              <a:cxnLst/>
              <a:rect l="l" t="t" r="r" b="b"/>
              <a:pathLst>
                <a:path w="4440" h="3903" extrusionOk="0">
                  <a:moveTo>
                    <a:pt x="2962" y="0"/>
                  </a:moveTo>
                  <a:cubicBezTo>
                    <a:pt x="1080" y="0"/>
                    <a:pt x="1" y="2157"/>
                    <a:pt x="1150" y="3662"/>
                  </a:cubicBezTo>
                  <a:cubicBezTo>
                    <a:pt x="1465" y="3820"/>
                    <a:pt x="1805" y="3903"/>
                    <a:pt x="2153" y="3903"/>
                  </a:cubicBezTo>
                  <a:cubicBezTo>
                    <a:pt x="3420" y="3903"/>
                    <a:pt x="4439" y="2875"/>
                    <a:pt x="4439" y="1616"/>
                  </a:cubicBezTo>
                  <a:cubicBezTo>
                    <a:pt x="4439" y="1119"/>
                    <a:pt x="4274" y="638"/>
                    <a:pt x="3975" y="240"/>
                  </a:cubicBezTo>
                  <a:cubicBezTo>
                    <a:pt x="3669" y="83"/>
                    <a:pt x="3321" y="0"/>
                    <a:pt x="2973" y="0"/>
                  </a:cubicBezTo>
                  <a:cubicBezTo>
                    <a:pt x="2969" y="0"/>
                    <a:pt x="2966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-5463275" y="1694175"/>
              <a:ext cx="48075" cy="44975"/>
            </a:xfrm>
            <a:custGeom>
              <a:avLst/>
              <a:gdLst/>
              <a:ahLst/>
              <a:cxnLst/>
              <a:rect l="l" t="t" r="r" b="b"/>
              <a:pathLst>
                <a:path w="1923" h="1799" extrusionOk="0">
                  <a:moveTo>
                    <a:pt x="1263" y="0"/>
                  </a:moveTo>
                  <a:cubicBezTo>
                    <a:pt x="990" y="0"/>
                    <a:pt x="672" y="158"/>
                    <a:pt x="431" y="443"/>
                  </a:cubicBezTo>
                  <a:cubicBezTo>
                    <a:pt x="58" y="866"/>
                    <a:pt x="0" y="1421"/>
                    <a:pt x="299" y="1670"/>
                  </a:cubicBezTo>
                  <a:cubicBezTo>
                    <a:pt x="397" y="1757"/>
                    <a:pt x="524" y="1798"/>
                    <a:pt x="664" y="1798"/>
                  </a:cubicBezTo>
                  <a:cubicBezTo>
                    <a:pt x="935" y="1798"/>
                    <a:pt x="1254" y="1642"/>
                    <a:pt x="1500" y="1363"/>
                  </a:cubicBezTo>
                  <a:cubicBezTo>
                    <a:pt x="1865" y="941"/>
                    <a:pt x="1923" y="385"/>
                    <a:pt x="1633" y="129"/>
                  </a:cubicBezTo>
                  <a:cubicBezTo>
                    <a:pt x="1532" y="42"/>
                    <a:pt x="1403" y="0"/>
                    <a:pt x="1263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7" name="Google Shape;2247;p37"/>
            <p:cNvGrpSpPr/>
            <p:nvPr/>
          </p:nvGrpSpPr>
          <p:grpSpPr>
            <a:xfrm>
              <a:off x="-6788125" y="1689300"/>
              <a:ext cx="2583425" cy="1646550"/>
              <a:chOff x="-6788125" y="1689300"/>
              <a:chExt cx="2583425" cy="1646550"/>
            </a:xfrm>
          </p:grpSpPr>
          <p:sp>
            <p:nvSpPr>
              <p:cNvPr id="2248" name="Google Shape;2248;p37"/>
              <p:cNvSpPr/>
              <p:nvPr/>
            </p:nvSpPr>
            <p:spPr>
              <a:xfrm>
                <a:off x="-6717900" y="3008125"/>
                <a:ext cx="2443000" cy="327725"/>
              </a:xfrm>
              <a:custGeom>
                <a:avLst/>
                <a:gdLst/>
                <a:ahLst/>
                <a:cxnLst/>
                <a:rect l="l" t="t" r="r" b="b"/>
                <a:pathLst>
                  <a:path w="97720" h="13109" extrusionOk="0">
                    <a:moveTo>
                      <a:pt x="0" y="1"/>
                    </a:moveTo>
                    <a:lnTo>
                      <a:pt x="0" y="13108"/>
                    </a:lnTo>
                    <a:lnTo>
                      <a:pt x="97719" y="13108"/>
                    </a:lnTo>
                    <a:lnTo>
                      <a:pt x="97719" y="1"/>
                    </a:lnTo>
                    <a:close/>
                  </a:path>
                </a:pathLst>
              </a:custGeom>
              <a:solidFill>
                <a:srgbClr val="FFDDC2">
                  <a:alpha val="65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7"/>
              <p:cNvSpPr/>
              <p:nvPr/>
            </p:nvSpPr>
            <p:spPr>
              <a:xfrm>
                <a:off x="-6788125" y="2867900"/>
                <a:ext cx="2583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103337" h="6953" extrusionOk="0">
                    <a:moveTo>
                      <a:pt x="0" y="1"/>
                    </a:moveTo>
                    <a:lnTo>
                      <a:pt x="0" y="6952"/>
                    </a:lnTo>
                    <a:lnTo>
                      <a:pt x="103337" y="6952"/>
                    </a:lnTo>
                    <a:lnTo>
                      <a:pt x="103337" y="1"/>
                    </a:lnTo>
                    <a:close/>
                  </a:path>
                </a:pathLst>
              </a:custGeom>
              <a:solidFill>
                <a:srgbClr val="FFDDC2">
                  <a:alpha val="65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7"/>
              <p:cNvSpPr/>
              <p:nvPr/>
            </p:nvSpPr>
            <p:spPr>
              <a:xfrm>
                <a:off x="-6717900" y="3041700"/>
                <a:ext cx="24430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97720" h="804" extrusionOk="0">
                    <a:moveTo>
                      <a:pt x="0" y="0"/>
                    </a:moveTo>
                    <a:lnTo>
                      <a:pt x="0" y="804"/>
                    </a:lnTo>
                    <a:lnTo>
                      <a:pt x="97719" y="804"/>
                    </a:lnTo>
                    <a:lnTo>
                      <a:pt x="977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7"/>
              <p:cNvSpPr/>
              <p:nvPr/>
            </p:nvSpPr>
            <p:spPr>
              <a:xfrm>
                <a:off x="-6460650" y="1965825"/>
                <a:ext cx="135300" cy="9046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6184" extrusionOk="0">
                    <a:moveTo>
                      <a:pt x="1" y="1"/>
                    </a:moveTo>
                    <a:lnTo>
                      <a:pt x="1" y="5610"/>
                    </a:lnTo>
                    <a:lnTo>
                      <a:pt x="3017" y="10125"/>
                    </a:lnTo>
                    <a:cubicBezTo>
                      <a:pt x="3903" y="11451"/>
                      <a:pt x="4301" y="13034"/>
                      <a:pt x="4160" y="14624"/>
                    </a:cubicBezTo>
                    <a:lnTo>
                      <a:pt x="2188" y="36183"/>
                    </a:lnTo>
                    <a:lnTo>
                      <a:pt x="3298" y="36183"/>
                    </a:lnTo>
                    <a:lnTo>
                      <a:pt x="5262" y="14624"/>
                    </a:lnTo>
                    <a:cubicBezTo>
                      <a:pt x="5411" y="13034"/>
                      <a:pt x="5005" y="11451"/>
                      <a:pt x="4119" y="10125"/>
                    </a:cubicBezTo>
                    <a:lnTo>
                      <a:pt x="1103" y="5610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D2955C">
                  <a:alpha val="7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7"/>
              <p:cNvSpPr/>
              <p:nvPr/>
            </p:nvSpPr>
            <p:spPr>
              <a:xfrm>
                <a:off x="-6636700" y="1965825"/>
                <a:ext cx="135475" cy="904600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6184" extrusionOk="0">
                    <a:moveTo>
                      <a:pt x="4308" y="1"/>
                    </a:moveTo>
                    <a:lnTo>
                      <a:pt x="4308" y="5610"/>
                    </a:lnTo>
                    <a:lnTo>
                      <a:pt x="1293" y="10125"/>
                    </a:lnTo>
                    <a:cubicBezTo>
                      <a:pt x="406" y="11451"/>
                      <a:pt x="0" y="13034"/>
                      <a:pt x="149" y="14624"/>
                    </a:cubicBezTo>
                    <a:lnTo>
                      <a:pt x="2121" y="36183"/>
                    </a:lnTo>
                    <a:lnTo>
                      <a:pt x="3223" y="36183"/>
                    </a:lnTo>
                    <a:lnTo>
                      <a:pt x="1251" y="14616"/>
                    </a:lnTo>
                    <a:cubicBezTo>
                      <a:pt x="1110" y="13034"/>
                      <a:pt x="1508" y="11451"/>
                      <a:pt x="2395" y="10125"/>
                    </a:cubicBezTo>
                    <a:lnTo>
                      <a:pt x="5419" y="5610"/>
                    </a:lnTo>
                    <a:lnTo>
                      <a:pt x="54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7"/>
              <p:cNvSpPr/>
              <p:nvPr/>
            </p:nvSpPr>
            <p:spPr>
              <a:xfrm>
                <a:off x="-6608950" y="1965825"/>
                <a:ext cx="255825" cy="904600"/>
              </a:xfrm>
              <a:custGeom>
                <a:avLst/>
                <a:gdLst/>
                <a:ahLst/>
                <a:cxnLst/>
                <a:rect l="l" t="t" r="r" b="b"/>
                <a:pathLst>
                  <a:path w="10233" h="36184" extrusionOk="0">
                    <a:moveTo>
                      <a:pt x="4309" y="1"/>
                    </a:moveTo>
                    <a:lnTo>
                      <a:pt x="4309" y="5610"/>
                    </a:lnTo>
                    <a:lnTo>
                      <a:pt x="1285" y="10125"/>
                    </a:lnTo>
                    <a:cubicBezTo>
                      <a:pt x="398" y="11451"/>
                      <a:pt x="0" y="13034"/>
                      <a:pt x="141" y="14624"/>
                    </a:cubicBezTo>
                    <a:lnTo>
                      <a:pt x="2113" y="36183"/>
                    </a:lnTo>
                    <a:lnTo>
                      <a:pt x="8120" y="36183"/>
                    </a:lnTo>
                    <a:lnTo>
                      <a:pt x="10092" y="14616"/>
                    </a:lnTo>
                    <a:cubicBezTo>
                      <a:pt x="10233" y="13034"/>
                      <a:pt x="9835" y="11451"/>
                      <a:pt x="8949" y="10125"/>
                    </a:cubicBezTo>
                    <a:lnTo>
                      <a:pt x="5933" y="5610"/>
                    </a:lnTo>
                    <a:lnTo>
                      <a:pt x="59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7"/>
              <p:cNvSpPr/>
              <p:nvPr/>
            </p:nvSpPr>
            <p:spPr>
              <a:xfrm>
                <a:off x="-6458375" y="1948000"/>
                <a:ext cx="3917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1" extrusionOk="0">
                    <a:moveTo>
                      <a:pt x="1" y="1"/>
                    </a:moveTo>
                    <a:lnTo>
                      <a:pt x="1" y="1550"/>
                    </a:lnTo>
                    <a:lnTo>
                      <a:pt x="1567" y="1550"/>
                    </a:lnTo>
                    <a:lnTo>
                      <a:pt x="1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7"/>
              <p:cNvSpPr/>
              <p:nvPr/>
            </p:nvSpPr>
            <p:spPr>
              <a:xfrm>
                <a:off x="-6542675" y="1948000"/>
                <a:ext cx="4207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551" extrusionOk="0">
                    <a:moveTo>
                      <a:pt x="1" y="1"/>
                    </a:moveTo>
                    <a:lnTo>
                      <a:pt x="1" y="1550"/>
                    </a:lnTo>
                    <a:lnTo>
                      <a:pt x="1683" y="1550"/>
                    </a:lnTo>
                    <a:lnTo>
                      <a:pt x="16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7"/>
              <p:cNvSpPr/>
              <p:nvPr/>
            </p:nvSpPr>
            <p:spPr>
              <a:xfrm>
                <a:off x="-6500625" y="1948000"/>
                <a:ext cx="4227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551" extrusionOk="0">
                    <a:moveTo>
                      <a:pt x="1" y="1"/>
                    </a:moveTo>
                    <a:lnTo>
                      <a:pt x="1" y="1550"/>
                    </a:lnTo>
                    <a:lnTo>
                      <a:pt x="1691" y="1550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7"/>
              <p:cNvSpPr/>
              <p:nvPr/>
            </p:nvSpPr>
            <p:spPr>
              <a:xfrm>
                <a:off x="-6454541" y="1878000"/>
                <a:ext cx="1702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801" extrusionOk="0">
                    <a:moveTo>
                      <a:pt x="1" y="1"/>
                    </a:moveTo>
                    <a:lnTo>
                      <a:pt x="1" y="2801"/>
                    </a:lnTo>
                    <a:lnTo>
                      <a:pt x="680" y="2801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7"/>
              <p:cNvSpPr/>
              <p:nvPr/>
            </p:nvSpPr>
            <p:spPr>
              <a:xfrm>
                <a:off x="-6524534" y="1878000"/>
                <a:ext cx="17000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2801" extrusionOk="0">
                    <a:moveTo>
                      <a:pt x="0" y="1"/>
                    </a:moveTo>
                    <a:lnTo>
                      <a:pt x="0" y="2801"/>
                    </a:lnTo>
                    <a:lnTo>
                      <a:pt x="679" y="2801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7"/>
              <p:cNvSpPr/>
              <p:nvPr/>
            </p:nvSpPr>
            <p:spPr>
              <a:xfrm>
                <a:off x="-6508700" y="1878000"/>
                <a:ext cx="5532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801" extrusionOk="0">
                    <a:moveTo>
                      <a:pt x="0" y="1"/>
                    </a:moveTo>
                    <a:lnTo>
                      <a:pt x="0" y="2801"/>
                    </a:lnTo>
                    <a:lnTo>
                      <a:pt x="2213" y="2801"/>
                    </a:ln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7"/>
              <p:cNvSpPr/>
              <p:nvPr/>
            </p:nvSpPr>
            <p:spPr>
              <a:xfrm>
                <a:off x="-6525675" y="1864850"/>
                <a:ext cx="8930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10" extrusionOk="0">
                    <a:moveTo>
                      <a:pt x="1786" y="0"/>
                    </a:moveTo>
                    <a:cubicBezTo>
                      <a:pt x="1164" y="0"/>
                      <a:pt x="543" y="179"/>
                      <a:pt x="0" y="535"/>
                    </a:cubicBezTo>
                    <a:cubicBezTo>
                      <a:pt x="746" y="966"/>
                      <a:pt x="1391" y="1109"/>
                      <a:pt x="1920" y="1109"/>
                    </a:cubicBezTo>
                    <a:cubicBezTo>
                      <a:pt x="2978" y="1109"/>
                      <a:pt x="3571" y="535"/>
                      <a:pt x="3571" y="535"/>
                    </a:cubicBezTo>
                    <a:cubicBezTo>
                      <a:pt x="3028" y="179"/>
                      <a:pt x="2407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7"/>
              <p:cNvSpPr/>
              <p:nvPr/>
            </p:nvSpPr>
            <p:spPr>
              <a:xfrm>
                <a:off x="-6529000" y="1986750"/>
                <a:ext cx="959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266" extrusionOk="0">
                    <a:moveTo>
                      <a:pt x="0" y="0"/>
                    </a:moveTo>
                    <a:lnTo>
                      <a:pt x="0" y="266"/>
                    </a:lnTo>
                    <a:lnTo>
                      <a:pt x="3837" y="266"/>
                    </a:lnTo>
                    <a:lnTo>
                      <a:pt x="3837" y="0"/>
                    </a:lnTo>
                    <a:close/>
                  </a:path>
                </a:pathLst>
              </a:custGeom>
              <a:solidFill>
                <a:srgbClr val="D2955C">
                  <a:alpha val="7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7"/>
              <p:cNvSpPr/>
              <p:nvPr/>
            </p:nvSpPr>
            <p:spPr>
              <a:xfrm>
                <a:off x="-6589275" y="2508100"/>
                <a:ext cx="219800" cy="326900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3076" extrusionOk="0">
                    <a:moveTo>
                      <a:pt x="0" y="1"/>
                    </a:moveTo>
                    <a:lnTo>
                      <a:pt x="1194" y="13075"/>
                    </a:lnTo>
                    <a:lnTo>
                      <a:pt x="7598" y="13075"/>
                    </a:lnTo>
                    <a:lnTo>
                      <a:pt x="87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7"/>
              <p:cNvSpPr/>
              <p:nvPr/>
            </p:nvSpPr>
            <p:spPr>
              <a:xfrm>
                <a:off x="-6562550" y="2508100"/>
                <a:ext cx="198625" cy="326675"/>
              </a:xfrm>
              <a:custGeom>
                <a:avLst/>
                <a:gdLst/>
                <a:ahLst/>
                <a:cxnLst/>
                <a:rect l="l" t="t" r="r" b="b"/>
                <a:pathLst>
                  <a:path w="7945" h="13067" extrusionOk="0">
                    <a:moveTo>
                      <a:pt x="7722" y="1"/>
                    </a:moveTo>
                    <a:lnTo>
                      <a:pt x="6720" y="9"/>
                    </a:lnTo>
                    <a:cubicBezTo>
                      <a:pt x="6720" y="9"/>
                      <a:pt x="7944" y="11817"/>
                      <a:pt x="1095" y="11817"/>
                    </a:cubicBezTo>
                    <a:cubicBezTo>
                      <a:pt x="751" y="11817"/>
                      <a:pt x="386" y="11787"/>
                      <a:pt x="0" y="11725"/>
                    </a:cubicBezTo>
                    <a:lnTo>
                      <a:pt x="0" y="11725"/>
                    </a:lnTo>
                    <a:lnTo>
                      <a:pt x="125" y="13067"/>
                    </a:lnTo>
                    <a:lnTo>
                      <a:pt x="6529" y="13067"/>
                    </a:lnTo>
                    <a:lnTo>
                      <a:pt x="7722" y="1"/>
                    </a:ln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7"/>
              <p:cNvSpPr/>
              <p:nvPr/>
            </p:nvSpPr>
            <p:spPr>
              <a:xfrm>
                <a:off x="-6589275" y="2482325"/>
                <a:ext cx="2198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2078" extrusionOk="0">
                    <a:moveTo>
                      <a:pt x="4564" y="1"/>
                    </a:moveTo>
                    <a:cubicBezTo>
                      <a:pt x="1959" y="1"/>
                      <a:pt x="0" y="1032"/>
                      <a:pt x="0" y="1032"/>
                    </a:cubicBezTo>
                    <a:cubicBezTo>
                      <a:pt x="1428" y="1816"/>
                      <a:pt x="2881" y="2078"/>
                      <a:pt x="4183" y="2078"/>
                    </a:cubicBezTo>
                    <a:cubicBezTo>
                      <a:pt x="6788" y="2078"/>
                      <a:pt x="8791" y="1032"/>
                      <a:pt x="8791" y="1032"/>
                    </a:cubicBezTo>
                    <a:cubicBezTo>
                      <a:pt x="7330" y="259"/>
                      <a:pt x="5867" y="1"/>
                      <a:pt x="45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7"/>
              <p:cNvSpPr/>
              <p:nvPr/>
            </p:nvSpPr>
            <p:spPr>
              <a:xfrm>
                <a:off x="-6616000" y="2140850"/>
                <a:ext cx="114775" cy="7030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8122" extrusionOk="0">
                    <a:moveTo>
                      <a:pt x="3108" y="1"/>
                    </a:moveTo>
                    <a:lnTo>
                      <a:pt x="564" y="4392"/>
                    </a:lnTo>
                    <a:cubicBezTo>
                      <a:pt x="183" y="5055"/>
                      <a:pt x="1" y="5817"/>
                      <a:pt x="59" y="6579"/>
                    </a:cubicBezTo>
                    <a:lnTo>
                      <a:pt x="1567" y="27293"/>
                    </a:lnTo>
                    <a:cubicBezTo>
                      <a:pt x="1600" y="27757"/>
                      <a:pt x="1989" y="28122"/>
                      <a:pt x="2453" y="28122"/>
                    </a:cubicBezTo>
                    <a:lnTo>
                      <a:pt x="4591" y="28122"/>
                    </a:lnTo>
                    <a:cubicBezTo>
                      <a:pt x="4591" y="28122"/>
                      <a:pt x="1459" y="10979"/>
                      <a:pt x="3108" y="1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7"/>
              <p:cNvSpPr/>
              <p:nvPr/>
            </p:nvSpPr>
            <p:spPr>
              <a:xfrm>
                <a:off x="-6612275" y="2331225"/>
                <a:ext cx="46025" cy="503775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201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23" y="6720"/>
                      <a:pt x="887" y="13480"/>
                      <a:pt x="1840" y="20150"/>
                    </a:cubicBezTo>
                    <a:lnTo>
                      <a:pt x="1699" y="18891"/>
                    </a:lnTo>
                    <a:cubicBezTo>
                      <a:pt x="1086" y="12760"/>
                      <a:pt x="589" y="6148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7"/>
              <p:cNvSpPr/>
              <p:nvPr/>
            </p:nvSpPr>
            <p:spPr>
              <a:xfrm>
                <a:off x="-6453400" y="2140850"/>
                <a:ext cx="729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502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36" y="1608"/>
                      <a:pt x="2229" y="3232"/>
                      <a:pt x="2917" y="5022"/>
                    </a:cubicBezTo>
                    <a:cubicBezTo>
                      <a:pt x="2710" y="4069"/>
                      <a:pt x="2229" y="3182"/>
                      <a:pt x="1724" y="2354"/>
                    </a:cubicBezTo>
                    <a:cubicBezTo>
                      <a:pt x="1210" y="1525"/>
                      <a:pt x="639" y="738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7"/>
              <p:cNvSpPr/>
              <p:nvPr/>
            </p:nvSpPr>
            <p:spPr>
              <a:xfrm>
                <a:off x="-4817625" y="2293300"/>
                <a:ext cx="810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4086" extrusionOk="0">
                    <a:moveTo>
                      <a:pt x="0" y="1"/>
                    </a:moveTo>
                    <a:lnTo>
                      <a:pt x="0" y="4086"/>
                    </a:lnTo>
                    <a:lnTo>
                      <a:pt x="323" y="4086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7"/>
              <p:cNvSpPr/>
              <p:nvPr/>
            </p:nvSpPr>
            <p:spPr>
              <a:xfrm>
                <a:off x="-4809550" y="2293300"/>
                <a:ext cx="23425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4086" extrusionOk="0">
                    <a:moveTo>
                      <a:pt x="0" y="1"/>
                    </a:moveTo>
                    <a:lnTo>
                      <a:pt x="0" y="4086"/>
                    </a:lnTo>
                    <a:lnTo>
                      <a:pt x="937" y="4086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7"/>
              <p:cNvSpPr/>
              <p:nvPr/>
            </p:nvSpPr>
            <p:spPr>
              <a:xfrm>
                <a:off x="-4794400" y="2233775"/>
                <a:ext cx="43075" cy="221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8840" extrusionOk="0">
                    <a:moveTo>
                      <a:pt x="1350" y="0"/>
                    </a:moveTo>
                    <a:cubicBezTo>
                      <a:pt x="629" y="0"/>
                      <a:pt x="0" y="591"/>
                      <a:pt x="7" y="1363"/>
                    </a:cubicBezTo>
                    <a:lnTo>
                      <a:pt x="7" y="7486"/>
                    </a:lnTo>
                    <a:cubicBezTo>
                      <a:pt x="0" y="8250"/>
                      <a:pt x="623" y="8840"/>
                      <a:pt x="1347" y="8840"/>
                    </a:cubicBezTo>
                    <a:cubicBezTo>
                      <a:pt x="1470" y="8840"/>
                      <a:pt x="1596" y="8823"/>
                      <a:pt x="1723" y="8786"/>
                    </a:cubicBezTo>
                    <a:cubicBezTo>
                      <a:pt x="1134" y="8629"/>
                      <a:pt x="720" y="8090"/>
                      <a:pt x="720" y="7486"/>
                    </a:cubicBezTo>
                    <a:lnTo>
                      <a:pt x="720" y="1363"/>
                    </a:lnTo>
                    <a:cubicBezTo>
                      <a:pt x="720" y="750"/>
                      <a:pt x="1134" y="219"/>
                      <a:pt x="1723" y="54"/>
                    </a:cubicBezTo>
                    <a:cubicBezTo>
                      <a:pt x="1597" y="18"/>
                      <a:pt x="1472" y="0"/>
                      <a:pt x="13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7"/>
              <p:cNvSpPr/>
              <p:nvPr/>
            </p:nvSpPr>
            <p:spPr>
              <a:xfrm>
                <a:off x="-4784174" y="2235525"/>
                <a:ext cx="58850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8717" extrusionOk="0">
                    <a:moveTo>
                      <a:pt x="1177" y="0"/>
                    </a:moveTo>
                    <a:cubicBezTo>
                      <a:pt x="497" y="0"/>
                      <a:pt x="0" y="638"/>
                      <a:pt x="174" y="1293"/>
                    </a:cubicBezTo>
                    <a:lnTo>
                      <a:pt x="174" y="7416"/>
                    </a:lnTo>
                    <a:cubicBezTo>
                      <a:pt x="0" y="8070"/>
                      <a:pt x="497" y="8716"/>
                      <a:pt x="1177" y="8716"/>
                    </a:cubicBezTo>
                    <a:cubicBezTo>
                      <a:pt x="1856" y="8716"/>
                      <a:pt x="2353" y="8070"/>
                      <a:pt x="2179" y="7416"/>
                    </a:cubicBezTo>
                    <a:lnTo>
                      <a:pt x="2179" y="1293"/>
                    </a:lnTo>
                    <a:cubicBezTo>
                      <a:pt x="2345" y="638"/>
                      <a:pt x="1856" y="0"/>
                      <a:pt x="11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7"/>
              <p:cNvSpPr/>
              <p:nvPr/>
            </p:nvSpPr>
            <p:spPr>
              <a:xfrm>
                <a:off x="-6016110" y="2293100"/>
                <a:ext cx="8100" cy="101925"/>
              </a:xfrm>
              <a:custGeom>
                <a:avLst/>
                <a:gdLst/>
                <a:ahLst/>
                <a:cxnLst/>
                <a:rect l="l" t="t" r="r" b="b"/>
                <a:pathLst>
                  <a:path w="324" h="4077" extrusionOk="0">
                    <a:moveTo>
                      <a:pt x="0" y="1"/>
                    </a:moveTo>
                    <a:lnTo>
                      <a:pt x="0" y="4077"/>
                    </a:lnTo>
                    <a:lnTo>
                      <a:pt x="323" y="4077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7"/>
              <p:cNvSpPr/>
              <p:nvPr/>
            </p:nvSpPr>
            <p:spPr>
              <a:xfrm>
                <a:off x="-6038169" y="2293100"/>
                <a:ext cx="23225" cy="1019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077" extrusionOk="0">
                    <a:moveTo>
                      <a:pt x="0" y="1"/>
                    </a:moveTo>
                    <a:lnTo>
                      <a:pt x="0" y="4077"/>
                    </a:lnTo>
                    <a:lnTo>
                      <a:pt x="928" y="4077"/>
                    </a:lnTo>
                    <a:lnTo>
                      <a:pt x="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7"/>
              <p:cNvSpPr/>
              <p:nvPr/>
            </p:nvSpPr>
            <p:spPr>
              <a:xfrm>
                <a:off x="-6073194" y="2233650"/>
                <a:ext cx="42900" cy="2208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833" extrusionOk="0">
                    <a:moveTo>
                      <a:pt x="372" y="1"/>
                    </a:moveTo>
                    <a:cubicBezTo>
                      <a:pt x="367" y="1"/>
                      <a:pt x="362" y="1"/>
                      <a:pt x="357" y="1"/>
                    </a:cubicBezTo>
                    <a:cubicBezTo>
                      <a:pt x="241" y="1"/>
                      <a:pt x="117" y="17"/>
                      <a:pt x="1" y="50"/>
                    </a:cubicBezTo>
                    <a:cubicBezTo>
                      <a:pt x="589" y="208"/>
                      <a:pt x="1003" y="746"/>
                      <a:pt x="1003" y="1359"/>
                    </a:cubicBezTo>
                    <a:lnTo>
                      <a:pt x="1003" y="7474"/>
                    </a:lnTo>
                    <a:cubicBezTo>
                      <a:pt x="1003" y="8087"/>
                      <a:pt x="589" y="8617"/>
                      <a:pt x="1" y="8783"/>
                    </a:cubicBezTo>
                    <a:cubicBezTo>
                      <a:pt x="117" y="8816"/>
                      <a:pt x="241" y="8833"/>
                      <a:pt x="357" y="8833"/>
                    </a:cubicBezTo>
                    <a:cubicBezTo>
                      <a:pt x="1111" y="8833"/>
                      <a:pt x="1716" y="8228"/>
                      <a:pt x="1716" y="7474"/>
                    </a:cubicBezTo>
                    <a:lnTo>
                      <a:pt x="1716" y="1359"/>
                    </a:lnTo>
                    <a:cubicBezTo>
                      <a:pt x="1716" y="610"/>
                      <a:pt x="1119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7"/>
              <p:cNvSpPr/>
              <p:nvPr/>
            </p:nvSpPr>
            <p:spPr>
              <a:xfrm>
                <a:off x="-6097103" y="2234900"/>
                <a:ext cx="5015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734" extrusionOk="0">
                    <a:moveTo>
                      <a:pt x="1003" y="0"/>
                    </a:moveTo>
                    <a:cubicBezTo>
                      <a:pt x="415" y="158"/>
                      <a:pt x="0" y="696"/>
                      <a:pt x="0" y="1309"/>
                    </a:cubicBezTo>
                    <a:lnTo>
                      <a:pt x="0" y="7424"/>
                    </a:lnTo>
                    <a:cubicBezTo>
                      <a:pt x="0" y="8037"/>
                      <a:pt x="415" y="8567"/>
                      <a:pt x="1003" y="8733"/>
                    </a:cubicBezTo>
                    <a:cubicBezTo>
                      <a:pt x="1591" y="8567"/>
                      <a:pt x="2005" y="8037"/>
                      <a:pt x="2005" y="7424"/>
                    </a:cubicBezTo>
                    <a:lnTo>
                      <a:pt x="2005" y="1309"/>
                    </a:lnTo>
                    <a:cubicBezTo>
                      <a:pt x="2005" y="696"/>
                      <a:pt x="1591" y="158"/>
                      <a:pt x="1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7"/>
              <p:cNvSpPr/>
              <p:nvPr/>
            </p:nvSpPr>
            <p:spPr>
              <a:xfrm>
                <a:off x="-5129800" y="2093225"/>
                <a:ext cx="312400" cy="776975"/>
              </a:xfrm>
              <a:custGeom>
                <a:avLst/>
                <a:gdLst/>
                <a:ahLst/>
                <a:cxnLst/>
                <a:rect l="l" t="t" r="r" b="b"/>
                <a:pathLst>
                  <a:path w="12496" h="31079" extrusionOk="0">
                    <a:moveTo>
                      <a:pt x="5337" y="0"/>
                    </a:moveTo>
                    <a:lnTo>
                      <a:pt x="5329" y="25751"/>
                    </a:lnTo>
                    <a:cubicBezTo>
                      <a:pt x="5329" y="28693"/>
                      <a:pt x="2942" y="31079"/>
                      <a:pt x="1" y="31079"/>
                    </a:cubicBezTo>
                    <a:lnTo>
                      <a:pt x="7151" y="31079"/>
                    </a:lnTo>
                    <a:cubicBezTo>
                      <a:pt x="10101" y="31079"/>
                      <a:pt x="12487" y="28693"/>
                      <a:pt x="12487" y="25751"/>
                    </a:cubicBezTo>
                    <a:lnTo>
                      <a:pt x="124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7"/>
              <p:cNvSpPr/>
              <p:nvPr/>
            </p:nvSpPr>
            <p:spPr>
              <a:xfrm>
                <a:off x="-6008260" y="2093000"/>
                <a:ext cx="312200" cy="777200"/>
              </a:xfrm>
              <a:custGeom>
                <a:avLst/>
                <a:gdLst/>
                <a:ahLst/>
                <a:cxnLst/>
                <a:rect l="l" t="t" r="r" b="b"/>
                <a:pathLst>
                  <a:path w="12488" h="31088" extrusionOk="0">
                    <a:moveTo>
                      <a:pt x="9" y="1"/>
                    </a:moveTo>
                    <a:lnTo>
                      <a:pt x="1" y="25752"/>
                    </a:lnTo>
                    <a:cubicBezTo>
                      <a:pt x="1" y="28693"/>
                      <a:pt x="2387" y="31079"/>
                      <a:pt x="5329" y="31088"/>
                    </a:cubicBezTo>
                    <a:lnTo>
                      <a:pt x="12487" y="31088"/>
                    </a:lnTo>
                    <a:cubicBezTo>
                      <a:pt x="9546" y="31079"/>
                      <a:pt x="7160" y="28693"/>
                      <a:pt x="7160" y="25752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7"/>
              <p:cNvSpPr/>
              <p:nvPr/>
            </p:nvSpPr>
            <p:spPr>
              <a:xfrm>
                <a:off x="-5833850" y="2093000"/>
                <a:ext cx="837475" cy="777200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31088" extrusionOk="0">
                    <a:moveTo>
                      <a:pt x="9" y="1"/>
                    </a:moveTo>
                    <a:lnTo>
                      <a:pt x="1" y="25752"/>
                    </a:lnTo>
                    <a:cubicBezTo>
                      <a:pt x="1" y="28693"/>
                      <a:pt x="2387" y="31079"/>
                      <a:pt x="5328" y="31088"/>
                    </a:cubicBezTo>
                    <a:lnTo>
                      <a:pt x="28163" y="31088"/>
                    </a:lnTo>
                    <a:cubicBezTo>
                      <a:pt x="31104" y="31088"/>
                      <a:pt x="33491" y="28702"/>
                      <a:pt x="33491" y="25760"/>
                    </a:cubicBezTo>
                    <a:lnTo>
                      <a:pt x="33499" y="9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7"/>
              <p:cNvSpPr/>
              <p:nvPr/>
            </p:nvSpPr>
            <p:spPr>
              <a:xfrm>
                <a:off x="-4996600" y="2076025"/>
                <a:ext cx="20052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1070" extrusionOk="0">
                    <a:moveTo>
                      <a:pt x="1" y="0"/>
                    </a:moveTo>
                    <a:lnTo>
                      <a:pt x="1" y="1069"/>
                    </a:lnTo>
                    <a:lnTo>
                      <a:pt x="8021" y="1069"/>
                    </a:lnTo>
                    <a:lnTo>
                      <a:pt x="80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7"/>
              <p:cNvSpPr/>
              <p:nvPr/>
            </p:nvSpPr>
            <p:spPr>
              <a:xfrm>
                <a:off x="-6034150" y="2075600"/>
                <a:ext cx="1037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41503" h="1078" extrusionOk="0">
                    <a:moveTo>
                      <a:pt x="1" y="1"/>
                    </a:moveTo>
                    <a:lnTo>
                      <a:pt x="1" y="1078"/>
                    </a:lnTo>
                    <a:lnTo>
                      <a:pt x="8029" y="1078"/>
                    </a:lnTo>
                    <a:lnTo>
                      <a:pt x="8029" y="9"/>
                    </a:lnTo>
                    <a:lnTo>
                      <a:pt x="41503" y="17"/>
                    </a:lnTo>
                    <a:lnTo>
                      <a:pt x="41503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7"/>
              <p:cNvSpPr/>
              <p:nvPr/>
            </p:nvSpPr>
            <p:spPr>
              <a:xfrm>
                <a:off x="-5833425" y="2075825"/>
                <a:ext cx="8368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33474" h="1078" extrusionOk="0">
                    <a:moveTo>
                      <a:pt x="0" y="0"/>
                    </a:moveTo>
                    <a:lnTo>
                      <a:pt x="0" y="1069"/>
                    </a:lnTo>
                    <a:lnTo>
                      <a:pt x="23962" y="1077"/>
                    </a:lnTo>
                    <a:lnTo>
                      <a:pt x="33474" y="1077"/>
                    </a:lnTo>
                    <a:lnTo>
                      <a:pt x="3347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7"/>
              <p:cNvSpPr/>
              <p:nvPr/>
            </p:nvSpPr>
            <p:spPr>
              <a:xfrm>
                <a:off x="-6012600" y="2102750"/>
                <a:ext cx="11952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7808" h="481" extrusionOk="0">
                    <a:moveTo>
                      <a:pt x="0" y="0"/>
                    </a:moveTo>
                    <a:lnTo>
                      <a:pt x="0" y="481"/>
                    </a:lnTo>
                    <a:lnTo>
                      <a:pt x="47808" y="481"/>
                    </a:lnTo>
                    <a:lnTo>
                      <a:pt x="47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7"/>
              <p:cNvSpPr/>
              <p:nvPr/>
            </p:nvSpPr>
            <p:spPr>
              <a:xfrm>
                <a:off x="-5504500" y="1790382"/>
                <a:ext cx="687100" cy="287950"/>
              </a:xfrm>
              <a:custGeom>
                <a:avLst/>
                <a:gdLst/>
                <a:ahLst/>
                <a:cxnLst/>
                <a:rect l="l" t="t" r="r" b="b"/>
                <a:pathLst>
                  <a:path w="27484" h="11518" extrusionOk="0">
                    <a:moveTo>
                      <a:pt x="1848" y="1"/>
                    </a:moveTo>
                    <a:cubicBezTo>
                      <a:pt x="1234" y="1"/>
                      <a:pt x="619" y="23"/>
                      <a:pt x="1" y="67"/>
                    </a:cubicBezTo>
                    <a:cubicBezTo>
                      <a:pt x="13017" y="1003"/>
                      <a:pt x="20325" y="11517"/>
                      <a:pt x="20325" y="11517"/>
                    </a:cubicBezTo>
                    <a:lnTo>
                      <a:pt x="27484" y="11517"/>
                    </a:lnTo>
                    <a:cubicBezTo>
                      <a:pt x="27484" y="11517"/>
                      <a:pt x="19478" y="1"/>
                      <a:pt x="5309" y="1"/>
                    </a:cubicBezTo>
                    <a:cubicBezTo>
                      <a:pt x="5006" y="1"/>
                      <a:pt x="4700" y="6"/>
                      <a:pt x="4392" y="17"/>
                    </a:cubicBezTo>
                    <a:cubicBezTo>
                      <a:pt x="4123" y="25"/>
                      <a:pt x="3853" y="30"/>
                      <a:pt x="3583" y="30"/>
                    </a:cubicBezTo>
                    <a:cubicBezTo>
                      <a:pt x="3313" y="30"/>
                      <a:pt x="3041" y="25"/>
                      <a:pt x="2768" y="17"/>
                    </a:cubicBezTo>
                    <a:cubicBezTo>
                      <a:pt x="2461" y="6"/>
                      <a:pt x="2155" y="1"/>
                      <a:pt x="1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7"/>
              <p:cNvSpPr/>
              <p:nvPr/>
            </p:nvSpPr>
            <p:spPr>
              <a:xfrm>
                <a:off x="-6008035" y="1790891"/>
                <a:ext cx="597600" cy="285875"/>
              </a:xfrm>
              <a:custGeom>
                <a:avLst/>
                <a:gdLst/>
                <a:ahLst/>
                <a:cxnLst/>
                <a:rect l="l" t="t" r="r" b="b"/>
                <a:pathLst>
                  <a:path w="23904" h="11435" extrusionOk="0">
                    <a:moveTo>
                      <a:pt x="20325" y="1"/>
                    </a:moveTo>
                    <a:cubicBezTo>
                      <a:pt x="7316" y="929"/>
                      <a:pt x="0" y="11435"/>
                      <a:pt x="0" y="11435"/>
                    </a:cubicBezTo>
                    <a:lnTo>
                      <a:pt x="7159" y="11435"/>
                    </a:lnTo>
                    <a:cubicBezTo>
                      <a:pt x="7159" y="11435"/>
                      <a:pt x="13141" y="2851"/>
                      <a:pt x="23904" y="515"/>
                    </a:cubicBezTo>
                    <a:cubicBezTo>
                      <a:pt x="22727" y="258"/>
                      <a:pt x="21534" y="84"/>
                      <a:pt x="203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7"/>
              <p:cNvSpPr/>
              <p:nvPr/>
            </p:nvSpPr>
            <p:spPr>
              <a:xfrm>
                <a:off x="-5833650" y="1803741"/>
                <a:ext cx="837275" cy="273250"/>
              </a:xfrm>
              <a:custGeom>
                <a:avLst/>
                <a:gdLst/>
                <a:ahLst/>
                <a:cxnLst/>
                <a:rect l="l" t="t" r="r" b="b"/>
                <a:pathLst>
                  <a:path w="33491" h="10930" extrusionOk="0">
                    <a:moveTo>
                      <a:pt x="16746" y="1"/>
                    </a:moveTo>
                    <a:cubicBezTo>
                      <a:pt x="5975" y="2337"/>
                      <a:pt x="1" y="10929"/>
                      <a:pt x="1" y="10929"/>
                    </a:cubicBezTo>
                    <a:lnTo>
                      <a:pt x="33491" y="10929"/>
                    </a:lnTo>
                    <a:cubicBezTo>
                      <a:pt x="33491" y="10929"/>
                      <a:pt x="27509" y="2337"/>
                      <a:pt x="16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7"/>
              <p:cNvSpPr/>
              <p:nvPr/>
            </p:nvSpPr>
            <p:spPr>
              <a:xfrm>
                <a:off x="-5460575" y="1689300"/>
                <a:ext cx="1135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4342" extrusionOk="0">
                    <a:moveTo>
                      <a:pt x="2825" y="0"/>
                    </a:moveTo>
                    <a:lnTo>
                      <a:pt x="2825" y="0"/>
                    </a:lnTo>
                    <a:cubicBezTo>
                      <a:pt x="3463" y="846"/>
                      <a:pt x="3439" y="2014"/>
                      <a:pt x="2767" y="2834"/>
                    </a:cubicBezTo>
                    <a:cubicBezTo>
                      <a:pt x="2325" y="3370"/>
                      <a:pt x="1673" y="3657"/>
                      <a:pt x="1009" y="3657"/>
                    </a:cubicBezTo>
                    <a:cubicBezTo>
                      <a:pt x="667" y="3657"/>
                      <a:pt x="321" y="3580"/>
                      <a:pt x="0" y="3422"/>
                    </a:cubicBezTo>
                    <a:lnTo>
                      <a:pt x="0" y="3422"/>
                    </a:lnTo>
                    <a:cubicBezTo>
                      <a:pt x="457" y="4033"/>
                      <a:pt x="1146" y="4342"/>
                      <a:pt x="1837" y="4342"/>
                    </a:cubicBezTo>
                    <a:cubicBezTo>
                      <a:pt x="2487" y="4342"/>
                      <a:pt x="3138" y="4068"/>
                      <a:pt x="3596" y="3514"/>
                    </a:cubicBezTo>
                    <a:cubicBezTo>
                      <a:pt x="4541" y="2370"/>
                      <a:pt x="4159" y="647"/>
                      <a:pt x="28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7"/>
              <p:cNvSpPr/>
              <p:nvPr/>
            </p:nvSpPr>
            <p:spPr>
              <a:xfrm>
                <a:off x="-5899925" y="1813175"/>
                <a:ext cx="343675" cy="224975"/>
              </a:xfrm>
              <a:custGeom>
                <a:avLst/>
                <a:gdLst/>
                <a:ahLst/>
                <a:cxnLst/>
                <a:rect l="l" t="t" r="r" b="b"/>
                <a:pathLst>
                  <a:path w="13747" h="8999" extrusionOk="0">
                    <a:moveTo>
                      <a:pt x="13746" y="0"/>
                    </a:moveTo>
                    <a:lnTo>
                      <a:pt x="13746" y="0"/>
                    </a:lnTo>
                    <a:cubicBezTo>
                      <a:pt x="8932" y="903"/>
                      <a:pt x="4375" y="3513"/>
                      <a:pt x="1243" y="7300"/>
                    </a:cubicBezTo>
                    <a:cubicBezTo>
                      <a:pt x="796" y="7838"/>
                      <a:pt x="382" y="8410"/>
                      <a:pt x="1" y="8998"/>
                    </a:cubicBezTo>
                    <a:cubicBezTo>
                      <a:pt x="431" y="8443"/>
                      <a:pt x="854" y="7888"/>
                      <a:pt x="1326" y="7374"/>
                    </a:cubicBezTo>
                    <a:cubicBezTo>
                      <a:pt x="4574" y="3720"/>
                      <a:pt x="9023" y="1185"/>
                      <a:pt x="13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7"/>
              <p:cNvSpPr/>
              <p:nvPr/>
            </p:nvSpPr>
            <p:spPr>
              <a:xfrm>
                <a:off x="-5975125" y="2180425"/>
                <a:ext cx="10600" cy="5769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3076" extrusionOk="0">
                    <a:moveTo>
                      <a:pt x="216" y="0"/>
                    </a:moveTo>
                    <a:cubicBezTo>
                      <a:pt x="1" y="7656"/>
                      <a:pt x="1" y="15411"/>
                      <a:pt x="208" y="23075"/>
                    </a:cubicBezTo>
                    <a:cubicBezTo>
                      <a:pt x="423" y="15419"/>
                      <a:pt x="423" y="7664"/>
                      <a:pt x="2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7"/>
              <p:cNvSpPr/>
              <p:nvPr/>
            </p:nvSpPr>
            <p:spPr>
              <a:xfrm>
                <a:off x="-6334300" y="2598200"/>
                <a:ext cx="494050" cy="272000"/>
              </a:xfrm>
              <a:custGeom>
                <a:avLst/>
                <a:gdLst/>
                <a:ahLst/>
                <a:cxnLst/>
                <a:rect l="l" t="t" r="r" b="b"/>
                <a:pathLst>
                  <a:path w="19762" h="10880" extrusionOk="0">
                    <a:moveTo>
                      <a:pt x="6099" y="1"/>
                    </a:moveTo>
                    <a:cubicBezTo>
                      <a:pt x="5536" y="1"/>
                      <a:pt x="4898" y="97"/>
                      <a:pt x="4177" y="324"/>
                    </a:cubicBezTo>
                    <a:cubicBezTo>
                      <a:pt x="1749" y="1095"/>
                      <a:pt x="1" y="3804"/>
                      <a:pt x="664" y="6331"/>
                    </a:cubicBezTo>
                    <a:cubicBezTo>
                      <a:pt x="1721" y="10305"/>
                      <a:pt x="7032" y="10880"/>
                      <a:pt x="10594" y="10880"/>
                    </a:cubicBezTo>
                    <a:cubicBezTo>
                      <a:pt x="10857" y="10880"/>
                      <a:pt x="11111" y="10877"/>
                      <a:pt x="11352" y="10871"/>
                    </a:cubicBezTo>
                    <a:cubicBezTo>
                      <a:pt x="14376" y="10813"/>
                      <a:pt x="18627" y="10043"/>
                      <a:pt x="19323" y="6472"/>
                    </a:cubicBezTo>
                    <a:cubicBezTo>
                      <a:pt x="19762" y="4160"/>
                      <a:pt x="18295" y="1708"/>
                      <a:pt x="16158" y="830"/>
                    </a:cubicBezTo>
                    <a:cubicBezTo>
                      <a:pt x="15284" y="468"/>
                      <a:pt x="14523" y="321"/>
                      <a:pt x="13864" y="321"/>
                    </a:cubicBezTo>
                    <a:cubicBezTo>
                      <a:pt x="12786" y="321"/>
                      <a:pt x="11980" y="714"/>
                      <a:pt x="11393" y="1202"/>
                    </a:cubicBezTo>
                    <a:cubicBezTo>
                      <a:pt x="11046" y="1491"/>
                      <a:pt x="10622" y="1633"/>
                      <a:pt x="10198" y="1633"/>
                    </a:cubicBezTo>
                    <a:cubicBezTo>
                      <a:pt x="9722" y="1633"/>
                      <a:pt x="9247" y="1454"/>
                      <a:pt x="8883" y="1103"/>
                    </a:cubicBezTo>
                    <a:cubicBezTo>
                      <a:pt x="8278" y="504"/>
                      <a:pt x="7384" y="1"/>
                      <a:pt x="60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7"/>
              <p:cNvSpPr/>
              <p:nvPr/>
            </p:nvSpPr>
            <p:spPr>
              <a:xfrm>
                <a:off x="-6296375" y="2626700"/>
                <a:ext cx="147075" cy="124775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4991" extrusionOk="0">
                    <a:moveTo>
                      <a:pt x="3959" y="1"/>
                    </a:moveTo>
                    <a:cubicBezTo>
                      <a:pt x="3221" y="1"/>
                      <a:pt x="2347" y="364"/>
                      <a:pt x="1607" y="1048"/>
                    </a:cubicBezTo>
                    <a:cubicBezTo>
                      <a:pt x="390" y="2167"/>
                      <a:pt x="0" y="3725"/>
                      <a:pt x="738" y="4528"/>
                    </a:cubicBezTo>
                    <a:cubicBezTo>
                      <a:pt x="1026" y="4840"/>
                      <a:pt x="1445" y="4990"/>
                      <a:pt x="1921" y="4990"/>
                    </a:cubicBezTo>
                    <a:cubicBezTo>
                      <a:pt x="2659" y="4990"/>
                      <a:pt x="3535" y="4628"/>
                      <a:pt x="4275" y="3948"/>
                    </a:cubicBezTo>
                    <a:cubicBezTo>
                      <a:pt x="5493" y="2830"/>
                      <a:pt x="5883" y="1272"/>
                      <a:pt x="5145" y="468"/>
                    </a:cubicBezTo>
                    <a:cubicBezTo>
                      <a:pt x="4856" y="153"/>
                      <a:pt x="4436" y="1"/>
                      <a:pt x="3959" y="1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7"/>
              <p:cNvSpPr/>
              <p:nvPr/>
            </p:nvSpPr>
            <p:spPr>
              <a:xfrm>
                <a:off x="-6290175" y="2635125"/>
                <a:ext cx="8185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2773" extrusionOk="0">
                    <a:moveTo>
                      <a:pt x="2205" y="1"/>
                    </a:moveTo>
                    <a:cubicBezTo>
                      <a:pt x="1796" y="1"/>
                      <a:pt x="1309" y="201"/>
                      <a:pt x="895" y="579"/>
                    </a:cubicBezTo>
                    <a:cubicBezTo>
                      <a:pt x="216" y="1200"/>
                      <a:pt x="1" y="2070"/>
                      <a:pt x="407" y="2518"/>
                    </a:cubicBezTo>
                    <a:cubicBezTo>
                      <a:pt x="569" y="2690"/>
                      <a:pt x="802" y="2773"/>
                      <a:pt x="1067" y="2773"/>
                    </a:cubicBezTo>
                    <a:cubicBezTo>
                      <a:pt x="1478" y="2773"/>
                      <a:pt x="1965" y="2572"/>
                      <a:pt x="2379" y="2194"/>
                    </a:cubicBezTo>
                    <a:cubicBezTo>
                      <a:pt x="3058" y="1573"/>
                      <a:pt x="3273" y="703"/>
                      <a:pt x="2859" y="256"/>
                    </a:cubicBezTo>
                    <a:cubicBezTo>
                      <a:pt x="2700" y="84"/>
                      <a:pt x="2469" y="1"/>
                      <a:pt x="2205" y="1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7"/>
              <p:cNvSpPr/>
              <p:nvPr/>
            </p:nvSpPr>
            <p:spPr>
              <a:xfrm>
                <a:off x="-6159875" y="2537100"/>
                <a:ext cx="1858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6555" extrusionOk="0">
                    <a:moveTo>
                      <a:pt x="0" y="2470"/>
                    </a:moveTo>
                    <a:lnTo>
                      <a:pt x="0" y="2470"/>
                    </a:lnTo>
                    <a:cubicBezTo>
                      <a:pt x="1" y="2470"/>
                      <a:pt x="2" y="2470"/>
                      <a:pt x="3" y="2470"/>
                    </a:cubicBezTo>
                    <a:lnTo>
                      <a:pt x="3" y="2470"/>
                    </a:lnTo>
                    <a:cubicBezTo>
                      <a:pt x="2" y="2470"/>
                      <a:pt x="1" y="2470"/>
                      <a:pt x="0" y="2470"/>
                    </a:cubicBezTo>
                    <a:close/>
                    <a:moveTo>
                      <a:pt x="3820" y="1"/>
                    </a:moveTo>
                    <a:lnTo>
                      <a:pt x="3339" y="17"/>
                    </a:lnTo>
                    <a:cubicBezTo>
                      <a:pt x="3339" y="17"/>
                      <a:pt x="3737" y="1128"/>
                      <a:pt x="3596" y="2296"/>
                    </a:cubicBezTo>
                    <a:cubicBezTo>
                      <a:pt x="3488" y="2162"/>
                      <a:pt x="3292" y="2009"/>
                      <a:pt x="2981" y="2009"/>
                    </a:cubicBezTo>
                    <a:cubicBezTo>
                      <a:pt x="2888" y="2009"/>
                      <a:pt x="2783" y="2023"/>
                      <a:pt x="2668" y="2056"/>
                    </a:cubicBezTo>
                    <a:cubicBezTo>
                      <a:pt x="2035" y="2240"/>
                      <a:pt x="1413" y="2535"/>
                      <a:pt x="634" y="2535"/>
                    </a:cubicBezTo>
                    <a:cubicBezTo>
                      <a:pt x="435" y="2535"/>
                      <a:pt x="226" y="2516"/>
                      <a:pt x="3" y="2470"/>
                    </a:cubicBezTo>
                    <a:lnTo>
                      <a:pt x="3" y="2470"/>
                    </a:lnTo>
                    <a:cubicBezTo>
                      <a:pt x="137" y="2500"/>
                      <a:pt x="391" y="2835"/>
                      <a:pt x="514" y="2917"/>
                    </a:cubicBezTo>
                    <a:cubicBezTo>
                      <a:pt x="696" y="3042"/>
                      <a:pt x="895" y="3141"/>
                      <a:pt x="1102" y="3207"/>
                    </a:cubicBezTo>
                    <a:cubicBezTo>
                      <a:pt x="1293" y="3265"/>
                      <a:pt x="1533" y="3216"/>
                      <a:pt x="1657" y="3406"/>
                    </a:cubicBezTo>
                    <a:cubicBezTo>
                      <a:pt x="1806" y="3638"/>
                      <a:pt x="1674" y="3986"/>
                      <a:pt x="1873" y="4243"/>
                    </a:cubicBezTo>
                    <a:cubicBezTo>
                      <a:pt x="2138" y="4583"/>
                      <a:pt x="2469" y="4699"/>
                      <a:pt x="2519" y="5179"/>
                    </a:cubicBezTo>
                    <a:cubicBezTo>
                      <a:pt x="2569" y="5585"/>
                      <a:pt x="2403" y="6074"/>
                      <a:pt x="2038" y="6289"/>
                    </a:cubicBezTo>
                    <a:cubicBezTo>
                      <a:pt x="2038" y="6289"/>
                      <a:pt x="3662" y="5933"/>
                      <a:pt x="3455" y="4342"/>
                    </a:cubicBezTo>
                    <a:lnTo>
                      <a:pt x="3455" y="4342"/>
                    </a:lnTo>
                    <a:cubicBezTo>
                      <a:pt x="3455" y="4342"/>
                      <a:pt x="4955" y="5113"/>
                      <a:pt x="5137" y="6555"/>
                    </a:cubicBezTo>
                    <a:cubicBezTo>
                      <a:pt x="5137" y="6555"/>
                      <a:pt x="6007" y="5983"/>
                      <a:pt x="5585" y="5163"/>
                    </a:cubicBezTo>
                    <a:cubicBezTo>
                      <a:pt x="5378" y="4748"/>
                      <a:pt x="4955" y="3845"/>
                      <a:pt x="5527" y="3530"/>
                    </a:cubicBezTo>
                    <a:cubicBezTo>
                      <a:pt x="5585" y="3497"/>
                      <a:pt x="5659" y="3464"/>
                      <a:pt x="5734" y="3439"/>
                    </a:cubicBezTo>
                    <a:cubicBezTo>
                      <a:pt x="6115" y="3323"/>
                      <a:pt x="6554" y="3373"/>
                      <a:pt x="6919" y="3158"/>
                    </a:cubicBezTo>
                    <a:cubicBezTo>
                      <a:pt x="7109" y="3050"/>
                      <a:pt x="7275" y="2926"/>
                      <a:pt x="7432" y="2776"/>
                    </a:cubicBezTo>
                    <a:lnTo>
                      <a:pt x="7432" y="2776"/>
                    </a:lnTo>
                    <a:cubicBezTo>
                      <a:pt x="7300" y="2792"/>
                      <a:pt x="7174" y="2799"/>
                      <a:pt x="7052" y="2799"/>
                    </a:cubicBezTo>
                    <a:cubicBezTo>
                      <a:pt x="6145" y="2799"/>
                      <a:pt x="5485" y="2402"/>
                      <a:pt x="4806" y="2147"/>
                    </a:cubicBezTo>
                    <a:cubicBezTo>
                      <a:pt x="4663" y="2092"/>
                      <a:pt x="4536" y="2070"/>
                      <a:pt x="4423" y="2070"/>
                    </a:cubicBezTo>
                    <a:cubicBezTo>
                      <a:pt x="4261" y="2070"/>
                      <a:pt x="4130" y="2116"/>
                      <a:pt x="4027" y="2180"/>
                    </a:cubicBezTo>
                    <a:cubicBezTo>
                      <a:pt x="4077" y="1608"/>
                      <a:pt x="4093" y="697"/>
                      <a:pt x="38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7"/>
              <p:cNvSpPr/>
              <p:nvPr/>
            </p:nvSpPr>
            <p:spPr>
              <a:xfrm>
                <a:off x="-6076400" y="2534300"/>
                <a:ext cx="1202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33" extrusionOk="0">
                    <a:moveTo>
                      <a:pt x="195" y="0"/>
                    </a:moveTo>
                    <a:cubicBezTo>
                      <a:pt x="46" y="0"/>
                      <a:pt x="0" y="138"/>
                      <a:pt x="0" y="138"/>
                    </a:cubicBezTo>
                    <a:cubicBezTo>
                      <a:pt x="106" y="209"/>
                      <a:pt x="192" y="233"/>
                      <a:pt x="262" y="233"/>
                    </a:cubicBezTo>
                    <a:cubicBezTo>
                      <a:pt x="411" y="233"/>
                      <a:pt x="481" y="121"/>
                      <a:pt x="481" y="121"/>
                    </a:cubicBezTo>
                    <a:cubicBezTo>
                      <a:pt x="359" y="31"/>
                      <a:pt x="265" y="0"/>
                      <a:pt x="1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7"/>
              <p:cNvSpPr/>
              <p:nvPr/>
            </p:nvSpPr>
            <p:spPr>
              <a:xfrm>
                <a:off x="-6150350" y="2591350"/>
                <a:ext cx="7750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675" extrusionOk="0">
                    <a:moveTo>
                      <a:pt x="3097" y="206"/>
                    </a:moveTo>
                    <a:cubicBezTo>
                      <a:pt x="3098" y="207"/>
                      <a:pt x="3098" y="208"/>
                      <a:pt x="3099" y="209"/>
                    </a:cubicBezTo>
                    <a:cubicBezTo>
                      <a:pt x="3098" y="208"/>
                      <a:pt x="3098" y="207"/>
                      <a:pt x="3097" y="206"/>
                    </a:cubicBezTo>
                    <a:close/>
                    <a:moveTo>
                      <a:pt x="2585" y="0"/>
                    </a:moveTo>
                    <a:cubicBezTo>
                      <a:pt x="2182" y="0"/>
                      <a:pt x="1687" y="213"/>
                      <a:pt x="1359" y="350"/>
                    </a:cubicBezTo>
                    <a:cubicBezTo>
                      <a:pt x="1083" y="465"/>
                      <a:pt x="694" y="490"/>
                      <a:pt x="403" y="490"/>
                    </a:cubicBezTo>
                    <a:cubicBezTo>
                      <a:pt x="171" y="490"/>
                      <a:pt x="0" y="474"/>
                      <a:pt x="0" y="474"/>
                    </a:cubicBezTo>
                    <a:lnTo>
                      <a:pt x="0" y="474"/>
                    </a:lnTo>
                    <a:cubicBezTo>
                      <a:pt x="50" y="499"/>
                      <a:pt x="108" y="524"/>
                      <a:pt x="166" y="540"/>
                    </a:cubicBezTo>
                    <a:cubicBezTo>
                      <a:pt x="409" y="619"/>
                      <a:pt x="684" y="675"/>
                      <a:pt x="955" y="675"/>
                    </a:cubicBezTo>
                    <a:cubicBezTo>
                      <a:pt x="1137" y="675"/>
                      <a:pt x="1317" y="650"/>
                      <a:pt x="1483" y="590"/>
                    </a:cubicBezTo>
                    <a:cubicBezTo>
                      <a:pt x="1873" y="449"/>
                      <a:pt x="2229" y="167"/>
                      <a:pt x="2660" y="167"/>
                    </a:cubicBezTo>
                    <a:cubicBezTo>
                      <a:pt x="2692" y="167"/>
                      <a:pt x="2768" y="163"/>
                      <a:pt x="2848" y="163"/>
                    </a:cubicBezTo>
                    <a:cubicBezTo>
                      <a:pt x="2953" y="163"/>
                      <a:pt x="3065" y="170"/>
                      <a:pt x="3097" y="206"/>
                    </a:cubicBezTo>
                    <a:lnTo>
                      <a:pt x="3097" y="206"/>
                    </a:lnTo>
                    <a:cubicBezTo>
                      <a:pt x="2973" y="56"/>
                      <a:pt x="2791" y="0"/>
                      <a:pt x="2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7"/>
              <p:cNvSpPr/>
              <p:nvPr/>
            </p:nvSpPr>
            <p:spPr>
              <a:xfrm>
                <a:off x="-6066250" y="2645025"/>
                <a:ext cx="41850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73" extrusionOk="0">
                    <a:moveTo>
                      <a:pt x="0" y="1"/>
                    </a:moveTo>
                    <a:cubicBezTo>
                      <a:pt x="0" y="1"/>
                      <a:pt x="1285" y="705"/>
                      <a:pt x="1467" y="1972"/>
                    </a:cubicBezTo>
                    <a:cubicBezTo>
                      <a:pt x="1467" y="1964"/>
                      <a:pt x="1674" y="60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7"/>
              <p:cNvSpPr/>
              <p:nvPr/>
            </p:nvSpPr>
            <p:spPr>
              <a:xfrm>
                <a:off x="-6006600" y="2608575"/>
                <a:ext cx="269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07" extrusionOk="0">
                    <a:moveTo>
                      <a:pt x="1078" y="0"/>
                    </a:moveTo>
                    <a:lnTo>
                      <a:pt x="1078" y="0"/>
                    </a:lnTo>
                    <a:cubicBezTo>
                      <a:pt x="730" y="166"/>
                      <a:pt x="373" y="299"/>
                      <a:pt x="0" y="406"/>
                    </a:cubicBezTo>
                    <a:cubicBezTo>
                      <a:pt x="398" y="406"/>
                      <a:pt x="779" y="265"/>
                      <a:pt x="10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7"/>
              <p:cNvSpPr/>
              <p:nvPr/>
            </p:nvSpPr>
            <p:spPr>
              <a:xfrm>
                <a:off x="-4632875" y="2577300"/>
                <a:ext cx="603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11716" extrusionOk="0">
                    <a:moveTo>
                      <a:pt x="1" y="0"/>
                    </a:moveTo>
                    <a:lnTo>
                      <a:pt x="1119" y="10846"/>
                    </a:lnTo>
                    <a:cubicBezTo>
                      <a:pt x="1169" y="11318"/>
                      <a:pt x="805" y="11716"/>
                      <a:pt x="332" y="11716"/>
                    </a:cubicBezTo>
                    <a:lnTo>
                      <a:pt x="1583" y="11716"/>
                    </a:lnTo>
                    <a:cubicBezTo>
                      <a:pt x="2047" y="11716"/>
                      <a:pt x="2412" y="11318"/>
                      <a:pt x="2371" y="10846"/>
                    </a:cubicBezTo>
                    <a:lnTo>
                      <a:pt x="1244" y="0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7"/>
              <p:cNvSpPr/>
              <p:nvPr/>
            </p:nvSpPr>
            <p:spPr>
              <a:xfrm>
                <a:off x="-4767925" y="2577300"/>
                <a:ext cx="603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11716" extrusionOk="0">
                    <a:moveTo>
                      <a:pt x="1169" y="0"/>
                    </a:moveTo>
                    <a:lnTo>
                      <a:pt x="50" y="10846"/>
                    </a:lnTo>
                    <a:cubicBezTo>
                      <a:pt x="1" y="11318"/>
                      <a:pt x="365" y="11716"/>
                      <a:pt x="829" y="11716"/>
                    </a:cubicBezTo>
                    <a:lnTo>
                      <a:pt x="2080" y="11716"/>
                    </a:lnTo>
                    <a:cubicBezTo>
                      <a:pt x="1616" y="11716"/>
                      <a:pt x="1252" y="11318"/>
                      <a:pt x="1293" y="10846"/>
                    </a:cubicBez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7"/>
              <p:cNvSpPr/>
              <p:nvPr/>
            </p:nvSpPr>
            <p:spPr>
              <a:xfrm>
                <a:off x="-4736650" y="2577300"/>
                <a:ext cx="1328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1716" extrusionOk="0">
                    <a:moveTo>
                      <a:pt x="1161" y="0"/>
                    </a:moveTo>
                    <a:lnTo>
                      <a:pt x="42" y="10846"/>
                    </a:lnTo>
                    <a:cubicBezTo>
                      <a:pt x="1" y="11318"/>
                      <a:pt x="365" y="11716"/>
                      <a:pt x="829" y="11716"/>
                    </a:cubicBezTo>
                    <a:lnTo>
                      <a:pt x="4483" y="11716"/>
                    </a:lnTo>
                    <a:cubicBezTo>
                      <a:pt x="4947" y="11716"/>
                      <a:pt x="5312" y="11318"/>
                      <a:pt x="5262" y="10846"/>
                    </a:cubicBez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7"/>
              <p:cNvSpPr/>
              <p:nvPr/>
            </p:nvSpPr>
            <p:spPr>
              <a:xfrm>
                <a:off x="-4750300" y="2710075"/>
                <a:ext cx="159925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5850" extrusionOk="0">
                    <a:moveTo>
                      <a:pt x="572" y="0"/>
                    </a:moveTo>
                    <a:lnTo>
                      <a:pt x="41" y="5137"/>
                    </a:lnTo>
                    <a:cubicBezTo>
                      <a:pt x="0" y="5518"/>
                      <a:pt x="298" y="5850"/>
                      <a:pt x="679" y="5850"/>
                    </a:cubicBezTo>
                    <a:lnTo>
                      <a:pt x="5717" y="5850"/>
                    </a:lnTo>
                    <a:cubicBezTo>
                      <a:pt x="6098" y="5850"/>
                      <a:pt x="6396" y="5518"/>
                      <a:pt x="6363" y="5137"/>
                    </a:cubicBezTo>
                    <a:lnTo>
                      <a:pt x="58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7"/>
              <p:cNvSpPr/>
              <p:nvPr/>
            </p:nvSpPr>
            <p:spPr>
              <a:xfrm>
                <a:off x="-4736025" y="2698550"/>
                <a:ext cx="1315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5262" h="859" extrusionOk="0">
                    <a:moveTo>
                      <a:pt x="2595" y="1"/>
                    </a:moveTo>
                    <a:cubicBezTo>
                      <a:pt x="1815" y="1"/>
                      <a:pt x="923" y="116"/>
                      <a:pt x="1" y="461"/>
                    </a:cubicBezTo>
                    <a:cubicBezTo>
                      <a:pt x="1" y="461"/>
                      <a:pt x="1017" y="859"/>
                      <a:pt x="2576" y="859"/>
                    </a:cubicBezTo>
                    <a:cubicBezTo>
                      <a:pt x="3355" y="859"/>
                      <a:pt x="4270" y="759"/>
                      <a:pt x="5262" y="461"/>
                    </a:cubicBezTo>
                    <a:cubicBezTo>
                      <a:pt x="5262" y="461"/>
                      <a:pt x="4154" y="1"/>
                      <a:pt x="25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7"/>
              <p:cNvSpPr/>
              <p:nvPr/>
            </p:nvSpPr>
            <p:spPr>
              <a:xfrm>
                <a:off x="-4711575" y="2756925"/>
                <a:ext cx="172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32" extrusionOk="0">
                    <a:moveTo>
                      <a:pt x="344" y="1"/>
                    </a:moveTo>
                    <a:cubicBezTo>
                      <a:pt x="222" y="1"/>
                      <a:pt x="100" y="44"/>
                      <a:pt x="0" y="131"/>
                    </a:cubicBezTo>
                    <a:cubicBezTo>
                      <a:pt x="108" y="69"/>
                      <a:pt x="226" y="38"/>
                      <a:pt x="344" y="38"/>
                    </a:cubicBezTo>
                    <a:cubicBezTo>
                      <a:pt x="462" y="38"/>
                      <a:pt x="580" y="69"/>
                      <a:pt x="688" y="131"/>
                    </a:cubicBezTo>
                    <a:cubicBezTo>
                      <a:pt x="589" y="44"/>
                      <a:pt x="466" y="1"/>
                      <a:pt x="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7"/>
              <p:cNvSpPr/>
              <p:nvPr/>
            </p:nvSpPr>
            <p:spPr>
              <a:xfrm>
                <a:off x="-4637225" y="2823625"/>
                <a:ext cx="174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32" extrusionOk="0">
                    <a:moveTo>
                      <a:pt x="349" y="1"/>
                    </a:moveTo>
                    <a:cubicBezTo>
                      <a:pt x="225" y="1"/>
                      <a:pt x="100" y="44"/>
                      <a:pt x="1" y="131"/>
                    </a:cubicBezTo>
                    <a:cubicBezTo>
                      <a:pt x="109" y="69"/>
                      <a:pt x="229" y="38"/>
                      <a:pt x="349" y="38"/>
                    </a:cubicBezTo>
                    <a:cubicBezTo>
                      <a:pt x="469" y="38"/>
                      <a:pt x="589" y="69"/>
                      <a:pt x="697" y="131"/>
                    </a:cubicBezTo>
                    <a:cubicBezTo>
                      <a:pt x="597" y="44"/>
                      <a:pt x="473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7"/>
              <p:cNvSpPr/>
              <p:nvPr/>
            </p:nvSpPr>
            <p:spPr>
              <a:xfrm>
                <a:off x="-4679050" y="2780075"/>
                <a:ext cx="1742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5" extrusionOk="0">
                    <a:moveTo>
                      <a:pt x="351" y="1"/>
                    </a:moveTo>
                    <a:cubicBezTo>
                      <a:pt x="228" y="1"/>
                      <a:pt x="104" y="42"/>
                      <a:pt x="0" y="125"/>
                    </a:cubicBezTo>
                    <a:cubicBezTo>
                      <a:pt x="108" y="63"/>
                      <a:pt x="228" y="32"/>
                      <a:pt x="348" y="32"/>
                    </a:cubicBezTo>
                    <a:cubicBezTo>
                      <a:pt x="468" y="32"/>
                      <a:pt x="588" y="63"/>
                      <a:pt x="696" y="125"/>
                    </a:cubicBezTo>
                    <a:cubicBezTo>
                      <a:pt x="597" y="42"/>
                      <a:pt x="475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7"/>
              <p:cNvSpPr/>
              <p:nvPr/>
            </p:nvSpPr>
            <p:spPr>
              <a:xfrm>
                <a:off x="-4722150" y="2804900"/>
                <a:ext cx="340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93" extrusionOk="0">
                    <a:moveTo>
                      <a:pt x="52" y="139"/>
                    </a:moveTo>
                    <a:cubicBezTo>
                      <a:pt x="35" y="148"/>
                      <a:pt x="17" y="157"/>
                      <a:pt x="1" y="168"/>
                    </a:cubicBezTo>
                    <a:lnTo>
                      <a:pt x="1" y="176"/>
                    </a:lnTo>
                    <a:cubicBezTo>
                      <a:pt x="17" y="163"/>
                      <a:pt x="34" y="150"/>
                      <a:pt x="52" y="139"/>
                    </a:cubicBezTo>
                    <a:close/>
                    <a:moveTo>
                      <a:pt x="1032" y="0"/>
                    </a:moveTo>
                    <a:cubicBezTo>
                      <a:pt x="906" y="0"/>
                      <a:pt x="784" y="62"/>
                      <a:pt x="695" y="152"/>
                    </a:cubicBezTo>
                    <a:lnTo>
                      <a:pt x="695" y="152"/>
                    </a:lnTo>
                    <a:cubicBezTo>
                      <a:pt x="596" y="84"/>
                      <a:pt x="480" y="49"/>
                      <a:pt x="363" y="49"/>
                    </a:cubicBezTo>
                    <a:cubicBezTo>
                      <a:pt x="255" y="49"/>
                      <a:pt x="147" y="79"/>
                      <a:pt x="52" y="139"/>
                    </a:cubicBezTo>
                    <a:lnTo>
                      <a:pt x="52" y="139"/>
                    </a:lnTo>
                    <a:cubicBezTo>
                      <a:pt x="140" y="96"/>
                      <a:pt x="237" y="74"/>
                      <a:pt x="333" y="74"/>
                    </a:cubicBezTo>
                    <a:cubicBezTo>
                      <a:pt x="463" y="74"/>
                      <a:pt x="592" y="113"/>
                      <a:pt x="697" y="192"/>
                    </a:cubicBezTo>
                    <a:cubicBezTo>
                      <a:pt x="788" y="101"/>
                      <a:pt x="904" y="43"/>
                      <a:pt x="1028" y="27"/>
                    </a:cubicBezTo>
                    <a:cubicBezTo>
                      <a:pt x="1153" y="27"/>
                      <a:pt x="1277" y="76"/>
                      <a:pt x="1360" y="168"/>
                    </a:cubicBezTo>
                    <a:cubicBezTo>
                      <a:pt x="1318" y="118"/>
                      <a:pt x="1269" y="76"/>
                      <a:pt x="1219" y="52"/>
                    </a:cubicBezTo>
                    <a:cubicBezTo>
                      <a:pt x="1159" y="16"/>
                      <a:pt x="1095" y="0"/>
                      <a:pt x="10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7"/>
              <p:cNvSpPr/>
              <p:nvPr/>
            </p:nvSpPr>
            <p:spPr>
              <a:xfrm>
                <a:off x="-4658550" y="2740400"/>
                <a:ext cx="340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96" extrusionOk="0">
                    <a:moveTo>
                      <a:pt x="1036" y="1"/>
                    </a:moveTo>
                    <a:cubicBezTo>
                      <a:pt x="912" y="1"/>
                      <a:pt x="786" y="62"/>
                      <a:pt x="691" y="152"/>
                    </a:cubicBezTo>
                    <a:lnTo>
                      <a:pt x="691" y="152"/>
                    </a:lnTo>
                    <a:cubicBezTo>
                      <a:pt x="593" y="82"/>
                      <a:pt x="478" y="49"/>
                      <a:pt x="362" y="49"/>
                    </a:cubicBezTo>
                    <a:cubicBezTo>
                      <a:pt x="235" y="49"/>
                      <a:pt x="107" y="90"/>
                      <a:pt x="0" y="171"/>
                    </a:cubicBezTo>
                    <a:cubicBezTo>
                      <a:pt x="102" y="108"/>
                      <a:pt x="216" y="77"/>
                      <a:pt x="330" y="77"/>
                    </a:cubicBezTo>
                    <a:cubicBezTo>
                      <a:pt x="459" y="77"/>
                      <a:pt x="587" y="117"/>
                      <a:pt x="696" y="196"/>
                    </a:cubicBezTo>
                    <a:cubicBezTo>
                      <a:pt x="788" y="96"/>
                      <a:pt x="904" y="38"/>
                      <a:pt x="1028" y="30"/>
                    </a:cubicBezTo>
                    <a:cubicBezTo>
                      <a:pt x="1152" y="30"/>
                      <a:pt x="1276" y="80"/>
                      <a:pt x="1359" y="171"/>
                    </a:cubicBezTo>
                    <a:cubicBezTo>
                      <a:pt x="1318" y="121"/>
                      <a:pt x="1268" y="80"/>
                      <a:pt x="1210" y="47"/>
                    </a:cubicBezTo>
                    <a:cubicBezTo>
                      <a:pt x="1155" y="15"/>
                      <a:pt x="1096" y="1"/>
                      <a:pt x="1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7"/>
              <p:cNvSpPr/>
              <p:nvPr/>
            </p:nvSpPr>
            <p:spPr>
              <a:xfrm>
                <a:off x="-4740175" y="2586200"/>
                <a:ext cx="13985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216" extrusionOk="0">
                    <a:moveTo>
                      <a:pt x="18" y="0"/>
                    </a:moveTo>
                    <a:lnTo>
                      <a:pt x="1" y="216"/>
                    </a:lnTo>
                    <a:lnTo>
                      <a:pt x="5594" y="216"/>
                    </a:lnTo>
                    <a:lnTo>
                      <a:pt x="5569" y="0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7"/>
              <p:cNvSpPr/>
              <p:nvPr/>
            </p:nvSpPr>
            <p:spPr>
              <a:xfrm>
                <a:off x="-4749900" y="2580600"/>
                <a:ext cx="1591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225" extrusionOk="0">
                    <a:moveTo>
                      <a:pt x="1" y="1"/>
                    </a:moveTo>
                    <a:lnTo>
                      <a:pt x="1" y="224"/>
                    </a:lnTo>
                    <a:lnTo>
                      <a:pt x="6364" y="224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7"/>
              <p:cNvSpPr/>
              <p:nvPr/>
            </p:nvSpPr>
            <p:spPr>
              <a:xfrm>
                <a:off x="-4749900" y="2568175"/>
                <a:ext cx="15910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498" extrusionOk="0">
                    <a:moveTo>
                      <a:pt x="307" y="1"/>
                    </a:moveTo>
                    <a:cubicBezTo>
                      <a:pt x="133" y="1"/>
                      <a:pt x="1" y="133"/>
                      <a:pt x="1" y="299"/>
                    </a:cubicBezTo>
                    <a:lnTo>
                      <a:pt x="1" y="498"/>
                    </a:lnTo>
                    <a:lnTo>
                      <a:pt x="6364" y="498"/>
                    </a:lnTo>
                    <a:lnTo>
                      <a:pt x="6364" y="299"/>
                    </a:lnTo>
                    <a:cubicBezTo>
                      <a:pt x="6364" y="133"/>
                      <a:pt x="6231" y="1"/>
                      <a:pt x="60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7"/>
              <p:cNvSpPr/>
              <p:nvPr/>
            </p:nvSpPr>
            <p:spPr>
              <a:xfrm>
                <a:off x="-4681125" y="2508100"/>
                <a:ext cx="7562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404" extrusionOk="0">
                    <a:moveTo>
                      <a:pt x="431" y="1"/>
                    </a:moveTo>
                    <a:cubicBezTo>
                      <a:pt x="290" y="1"/>
                      <a:pt x="141" y="17"/>
                      <a:pt x="0" y="42"/>
                    </a:cubicBezTo>
                    <a:cubicBezTo>
                      <a:pt x="1177" y="241"/>
                      <a:pt x="2063" y="1211"/>
                      <a:pt x="2163" y="2404"/>
                    </a:cubicBezTo>
                    <a:lnTo>
                      <a:pt x="3025" y="2404"/>
                    </a:lnTo>
                    <a:cubicBezTo>
                      <a:pt x="2917" y="1045"/>
                      <a:pt x="1790" y="1"/>
                      <a:pt x="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7"/>
              <p:cNvSpPr/>
              <p:nvPr/>
            </p:nvSpPr>
            <p:spPr>
              <a:xfrm>
                <a:off x="-4735200" y="2509150"/>
                <a:ext cx="1081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2362" extrusionOk="0">
                    <a:moveTo>
                      <a:pt x="2163" y="0"/>
                    </a:moveTo>
                    <a:cubicBezTo>
                      <a:pt x="987" y="199"/>
                      <a:pt x="100" y="1169"/>
                      <a:pt x="1" y="2362"/>
                    </a:cubicBezTo>
                    <a:lnTo>
                      <a:pt x="4326" y="2362"/>
                    </a:lnTo>
                    <a:cubicBezTo>
                      <a:pt x="4226" y="1169"/>
                      <a:pt x="3340" y="199"/>
                      <a:pt x="2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7"/>
              <p:cNvSpPr/>
              <p:nvPr/>
            </p:nvSpPr>
            <p:spPr>
              <a:xfrm>
                <a:off x="-4722550" y="2521400"/>
                <a:ext cx="45375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451" extrusionOk="0">
                    <a:moveTo>
                      <a:pt x="1150" y="0"/>
                    </a:moveTo>
                    <a:cubicBezTo>
                      <a:pt x="952" y="0"/>
                      <a:pt x="729" y="75"/>
                      <a:pt x="531" y="223"/>
                    </a:cubicBezTo>
                    <a:cubicBezTo>
                      <a:pt x="149" y="513"/>
                      <a:pt x="0" y="968"/>
                      <a:pt x="207" y="1250"/>
                    </a:cubicBezTo>
                    <a:cubicBezTo>
                      <a:pt x="309" y="1384"/>
                      <a:pt x="475" y="1450"/>
                      <a:pt x="665" y="1450"/>
                    </a:cubicBezTo>
                    <a:cubicBezTo>
                      <a:pt x="863" y="1450"/>
                      <a:pt x="1085" y="1378"/>
                      <a:pt x="1285" y="1234"/>
                    </a:cubicBezTo>
                    <a:cubicBezTo>
                      <a:pt x="1666" y="944"/>
                      <a:pt x="1815" y="488"/>
                      <a:pt x="1608" y="206"/>
                    </a:cubicBezTo>
                    <a:cubicBezTo>
                      <a:pt x="1506" y="68"/>
                      <a:pt x="1340" y="0"/>
                      <a:pt x="1150" y="0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7"/>
              <p:cNvSpPr/>
              <p:nvPr/>
            </p:nvSpPr>
            <p:spPr>
              <a:xfrm>
                <a:off x="-4677200" y="2511625"/>
                <a:ext cx="1680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42" extrusionOk="0">
                    <a:moveTo>
                      <a:pt x="332" y="1"/>
                    </a:moveTo>
                    <a:cubicBezTo>
                      <a:pt x="150" y="1"/>
                      <a:pt x="1" y="34"/>
                      <a:pt x="1" y="67"/>
                    </a:cubicBezTo>
                    <a:cubicBezTo>
                      <a:pt x="1" y="108"/>
                      <a:pt x="150" y="142"/>
                      <a:pt x="332" y="142"/>
                    </a:cubicBezTo>
                    <a:cubicBezTo>
                      <a:pt x="523" y="142"/>
                      <a:pt x="672" y="108"/>
                      <a:pt x="672" y="67"/>
                    </a:cubicBezTo>
                    <a:cubicBezTo>
                      <a:pt x="672" y="34"/>
                      <a:pt x="523" y="1"/>
                      <a:pt x="332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7"/>
              <p:cNvSpPr/>
              <p:nvPr/>
            </p:nvSpPr>
            <p:spPr>
              <a:xfrm>
                <a:off x="-4662900" y="2518250"/>
                <a:ext cx="1555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26" extrusionOk="0">
                    <a:moveTo>
                      <a:pt x="307" y="1"/>
                    </a:moveTo>
                    <a:cubicBezTo>
                      <a:pt x="133" y="1"/>
                      <a:pt x="0" y="26"/>
                      <a:pt x="0" y="59"/>
                    </a:cubicBezTo>
                    <a:cubicBezTo>
                      <a:pt x="0" y="100"/>
                      <a:pt x="133" y="125"/>
                      <a:pt x="307" y="125"/>
                    </a:cubicBezTo>
                    <a:cubicBezTo>
                      <a:pt x="481" y="125"/>
                      <a:pt x="622" y="100"/>
                      <a:pt x="622" y="59"/>
                    </a:cubicBezTo>
                    <a:cubicBezTo>
                      <a:pt x="622" y="26"/>
                      <a:pt x="481" y="1"/>
                      <a:pt x="307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7"/>
              <p:cNvSpPr/>
              <p:nvPr/>
            </p:nvSpPr>
            <p:spPr>
              <a:xfrm>
                <a:off x="-4690450" y="2518250"/>
                <a:ext cx="1555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26" extrusionOk="0">
                    <a:moveTo>
                      <a:pt x="315" y="1"/>
                    </a:moveTo>
                    <a:cubicBezTo>
                      <a:pt x="141" y="1"/>
                      <a:pt x="1" y="26"/>
                      <a:pt x="1" y="59"/>
                    </a:cubicBezTo>
                    <a:cubicBezTo>
                      <a:pt x="1" y="100"/>
                      <a:pt x="141" y="125"/>
                      <a:pt x="315" y="125"/>
                    </a:cubicBezTo>
                    <a:cubicBezTo>
                      <a:pt x="489" y="125"/>
                      <a:pt x="622" y="100"/>
                      <a:pt x="622" y="59"/>
                    </a:cubicBezTo>
                    <a:cubicBezTo>
                      <a:pt x="622" y="26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7"/>
              <p:cNvSpPr/>
              <p:nvPr/>
            </p:nvSpPr>
            <p:spPr>
              <a:xfrm>
                <a:off x="-4756725" y="2604425"/>
                <a:ext cx="25075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9165" extrusionOk="0">
                    <a:moveTo>
                      <a:pt x="1003" y="1"/>
                    </a:moveTo>
                    <a:cubicBezTo>
                      <a:pt x="646" y="2934"/>
                      <a:pt x="282" y="6223"/>
                      <a:pt x="0" y="9164"/>
                    </a:cubicBezTo>
                    <a:cubicBezTo>
                      <a:pt x="356" y="6231"/>
                      <a:pt x="713" y="2942"/>
                      <a:pt x="1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7"/>
              <p:cNvSpPr/>
              <p:nvPr/>
            </p:nvSpPr>
            <p:spPr>
              <a:xfrm>
                <a:off x="-4411025" y="2577300"/>
                <a:ext cx="605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1716" extrusionOk="0">
                    <a:moveTo>
                      <a:pt x="1" y="0"/>
                    </a:moveTo>
                    <a:lnTo>
                      <a:pt x="1119" y="10846"/>
                    </a:lnTo>
                    <a:cubicBezTo>
                      <a:pt x="1169" y="11318"/>
                      <a:pt x="804" y="11716"/>
                      <a:pt x="340" y="11716"/>
                    </a:cubicBezTo>
                    <a:lnTo>
                      <a:pt x="1583" y="11716"/>
                    </a:lnTo>
                    <a:cubicBezTo>
                      <a:pt x="2055" y="11716"/>
                      <a:pt x="2420" y="11318"/>
                      <a:pt x="2370" y="10846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7"/>
              <p:cNvSpPr/>
              <p:nvPr/>
            </p:nvSpPr>
            <p:spPr>
              <a:xfrm>
                <a:off x="-4545875" y="2577300"/>
                <a:ext cx="603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11716" extrusionOk="0">
                    <a:moveTo>
                      <a:pt x="1169" y="0"/>
                    </a:moveTo>
                    <a:lnTo>
                      <a:pt x="50" y="10846"/>
                    </a:lnTo>
                    <a:cubicBezTo>
                      <a:pt x="1" y="11318"/>
                      <a:pt x="365" y="11716"/>
                      <a:pt x="829" y="11716"/>
                    </a:cubicBezTo>
                    <a:lnTo>
                      <a:pt x="2080" y="11716"/>
                    </a:lnTo>
                    <a:cubicBezTo>
                      <a:pt x="1608" y="11716"/>
                      <a:pt x="1252" y="11310"/>
                      <a:pt x="1293" y="10846"/>
                    </a:cubicBez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7"/>
              <p:cNvSpPr/>
              <p:nvPr/>
            </p:nvSpPr>
            <p:spPr>
              <a:xfrm>
                <a:off x="-4514600" y="2577300"/>
                <a:ext cx="1328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1716" extrusionOk="0">
                    <a:moveTo>
                      <a:pt x="1161" y="0"/>
                    </a:moveTo>
                    <a:lnTo>
                      <a:pt x="42" y="10846"/>
                    </a:lnTo>
                    <a:cubicBezTo>
                      <a:pt x="1" y="11318"/>
                      <a:pt x="365" y="11716"/>
                      <a:pt x="829" y="11716"/>
                    </a:cubicBezTo>
                    <a:lnTo>
                      <a:pt x="4483" y="11716"/>
                    </a:lnTo>
                    <a:cubicBezTo>
                      <a:pt x="4947" y="11716"/>
                      <a:pt x="5312" y="11318"/>
                      <a:pt x="5262" y="10846"/>
                    </a:cubicBez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7"/>
              <p:cNvSpPr/>
              <p:nvPr/>
            </p:nvSpPr>
            <p:spPr>
              <a:xfrm>
                <a:off x="-4528250" y="2710075"/>
                <a:ext cx="159925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5850" extrusionOk="0">
                    <a:moveTo>
                      <a:pt x="572" y="0"/>
                    </a:moveTo>
                    <a:lnTo>
                      <a:pt x="41" y="5137"/>
                    </a:lnTo>
                    <a:cubicBezTo>
                      <a:pt x="0" y="5518"/>
                      <a:pt x="298" y="5850"/>
                      <a:pt x="679" y="5850"/>
                    </a:cubicBezTo>
                    <a:lnTo>
                      <a:pt x="5717" y="5850"/>
                    </a:lnTo>
                    <a:cubicBezTo>
                      <a:pt x="6098" y="5850"/>
                      <a:pt x="6396" y="5518"/>
                      <a:pt x="6363" y="5137"/>
                    </a:cubicBezTo>
                    <a:lnTo>
                      <a:pt x="5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7"/>
              <p:cNvSpPr/>
              <p:nvPr/>
            </p:nvSpPr>
            <p:spPr>
              <a:xfrm>
                <a:off x="-4513975" y="2698550"/>
                <a:ext cx="13157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59" extrusionOk="0">
                    <a:moveTo>
                      <a:pt x="2595" y="1"/>
                    </a:moveTo>
                    <a:cubicBezTo>
                      <a:pt x="1815" y="1"/>
                      <a:pt x="923" y="116"/>
                      <a:pt x="1" y="461"/>
                    </a:cubicBezTo>
                    <a:cubicBezTo>
                      <a:pt x="1" y="461"/>
                      <a:pt x="1017" y="859"/>
                      <a:pt x="2576" y="859"/>
                    </a:cubicBezTo>
                    <a:cubicBezTo>
                      <a:pt x="3355" y="859"/>
                      <a:pt x="4271" y="759"/>
                      <a:pt x="5262" y="461"/>
                    </a:cubicBezTo>
                    <a:cubicBezTo>
                      <a:pt x="5262" y="461"/>
                      <a:pt x="4154" y="1"/>
                      <a:pt x="2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7"/>
              <p:cNvSpPr/>
              <p:nvPr/>
            </p:nvSpPr>
            <p:spPr>
              <a:xfrm>
                <a:off x="-4489525" y="2756925"/>
                <a:ext cx="172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32" extrusionOk="0">
                    <a:moveTo>
                      <a:pt x="344" y="1"/>
                    </a:moveTo>
                    <a:cubicBezTo>
                      <a:pt x="222" y="1"/>
                      <a:pt x="100" y="44"/>
                      <a:pt x="0" y="131"/>
                    </a:cubicBezTo>
                    <a:cubicBezTo>
                      <a:pt x="108" y="69"/>
                      <a:pt x="226" y="38"/>
                      <a:pt x="344" y="38"/>
                    </a:cubicBezTo>
                    <a:cubicBezTo>
                      <a:pt x="462" y="38"/>
                      <a:pt x="580" y="69"/>
                      <a:pt x="688" y="131"/>
                    </a:cubicBezTo>
                    <a:cubicBezTo>
                      <a:pt x="589" y="44"/>
                      <a:pt x="466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7"/>
              <p:cNvSpPr/>
              <p:nvPr/>
            </p:nvSpPr>
            <p:spPr>
              <a:xfrm>
                <a:off x="-4415175" y="2823625"/>
                <a:ext cx="174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32" extrusionOk="0">
                    <a:moveTo>
                      <a:pt x="349" y="1"/>
                    </a:moveTo>
                    <a:cubicBezTo>
                      <a:pt x="225" y="1"/>
                      <a:pt x="100" y="44"/>
                      <a:pt x="1" y="131"/>
                    </a:cubicBezTo>
                    <a:cubicBezTo>
                      <a:pt x="109" y="69"/>
                      <a:pt x="229" y="38"/>
                      <a:pt x="349" y="38"/>
                    </a:cubicBezTo>
                    <a:cubicBezTo>
                      <a:pt x="469" y="38"/>
                      <a:pt x="589" y="69"/>
                      <a:pt x="697" y="131"/>
                    </a:cubicBezTo>
                    <a:cubicBezTo>
                      <a:pt x="597" y="44"/>
                      <a:pt x="473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7"/>
              <p:cNvSpPr/>
              <p:nvPr/>
            </p:nvSpPr>
            <p:spPr>
              <a:xfrm>
                <a:off x="-4457000" y="2780075"/>
                <a:ext cx="1742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5" extrusionOk="0">
                    <a:moveTo>
                      <a:pt x="351" y="1"/>
                    </a:moveTo>
                    <a:cubicBezTo>
                      <a:pt x="228" y="1"/>
                      <a:pt x="104" y="42"/>
                      <a:pt x="0" y="125"/>
                    </a:cubicBezTo>
                    <a:cubicBezTo>
                      <a:pt x="108" y="63"/>
                      <a:pt x="228" y="32"/>
                      <a:pt x="348" y="32"/>
                    </a:cubicBezTo>
                    <a:cubicBezTo>
                      <a:pt x="468" y="32"/>
                      <a:pt x="589" y="63"/>
                      <a:pt x="696" y="125"/>
                    </a:cubicBezTo>
                    <a:cubicBezTo>
                      <a:pt x="597" y="42"/>
                      <a:pt x="475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7"/>
              <p:cNvSpPr/>
              <p:nvPr/>
            </p:nvSpPr>
            <p:spPr>
              <a:xfrm>
                <a:off x="-4500100" y="2804900"/>
                <a:ext cx="340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93" extrusionOk="0">
                    <a:moveTo>
                      <a:pt x="52" y="139"/>
                    </a:moveTo>
                    <a:cubicBezTo>
                      <a:pt x="35" y="148"/>
                      <a:pt x="18" y="157"/>
                      <a:pt x="1" y="168"/>
                    </a:cubicBezTo>
                    <a:lnTo>
                      <a:pt x="1" y="176"/>
                    </a:lnTo>
                    <a:cubicBezTo>
                      <a:pt x="17" y="163"/>
                      <a:pt x="34" y="150"/>
                      <a:pt x="52" y="139"/>
                    </a:cubicBezTo>
                    <a:close/>
                    <a:moveTo>
                      <a:pt x="1032" y="0"/>
                    </a:moveTo>
                    <a:cubicBezTo>
                      <a:pt x="907" y="0"/>
                      <a:pt x="784" y="62"/>
                      <a:pt x="695" y="152"/>
                    </a:cubicBezTo>
                    <a:lnTo>
                      <a:pt x="695" y="152"/>
                    </a:lnTo>
                    <a:cubicBezTo>
                      <a:pt x="596" y="84"/>
                      <a:pt x="480" y="49"/>
                      <a:pt x="363" y="49"/>
                    </a:cubicBezTo>
                    <a:cubicBezTo>
                      <a:pt x="255" y="49"/>
                      <a:pt x="147" y="79"/>
                      <a:pt x="52" y="139"/>
                    </a:cubicBezTo>
                    <a:lnTo>
                      <a:pt x="52" y="139"/>
                    </a:lnTo>
                    <a:cubicBezTo>
                      <a:pt x="140" y="96"/>
                      <a:pt x="237" y="74"/>
                      <a:pt x="333" y="74"/>
                    </a:cubicBezTo>
                    <a:cubicBezTo>
                      <a:pt x="463" y="74"/>
                      <a:pt x="592" y="113"/>
                      <a:pt x="697" y="192"/>
                    </a:cubicBezTo>
                    <a:cubicBezTo>
                      <a:pt x="788" y="101"/>
                      <a:pt x="904" y="43"/>
                      <a:pt x="1028" y="27"/>
                    </a:cubicBezTo>
                    <a:cubicBezTo>
                      <a:pt x="1153" y="27"/>
                      <a:pt x="1277" y="76"/>
                      <a:pt x="1360" y="168"/>
                    </a:cubicBezTo>
                    <a:cubicBezTo>
                      <a:pt x="1318" y="118"/>
                      <a:pt x="1269" y="76"/>
                      <a:pt x="1219" y="52"/>
                    </a:cubicBezTo>
                    <a:cubicBezTo>
                      <a:pt x="1159" y="16"/>
                      <a:pt x="1095" y="0"/>
                      <a:pt x="1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7"/>
              <p:cNvSpPr/>
              <p:nvPr/>
            </p:nvSpPr>
            <p:spPr>
              <a:xfrm>
                <a:off x="-4436500" y="2740400"/>
                <a:ext cx="340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96" extrusionOk="0">
                    <a:moveTo>
                      <a:pt x="1034" y="1"/>
                    </a:moveTo>
                    <a:cubicBezTo>
                      <a:pt x="908" y="1"/>
                      <a:pt x="780" y="62"/>
                      <a:pt x="690" y="152"/>
                    </a:cubicBezTo>
                    <a:lnTo>
                      <a:pt x="690" y="152"/>
                    </a:lnTo>
                    <a:cubicBezTo>
                      <a:pt x="589" y="82"/>
                      <a:pt x="474" y="49"/>
                      <a:pt x="359" y="49"/>
                    </a:cubicBezTo>
                    <a:cubicBezTo>
                      <a:pt x="233" y="49"/>
                      <a:pt x="107" y="90"/>
                      <a:pt x="1" y="171"/>
                    </a:cubicBezTo>
                    <a:cubicBezTo>
                      <a:pt x="102" y="108"/>
                      <a:pt x="216" y="77"/>
                      <a:pt x="330" y="77"/>
                    </a:cubicBezTo>
                    <a:cubicBezTo>
                      <a:pt x="459" y="77"/>
                      <a:pt x="587" y="117"/>
                      <a:pt x="697" y="196"/>
                    </a:cubicBezTo>
                    <a:cubicBezTo>
                      <a:pt x="788" y="96"/>
                      <a:pt x="904" y="38"/>
                      <a:pt x="1028" y="30"/>
                    </a:cubicBezTo>
                    <a:cubicBezTo>
                      <a:pt x="1152" y="30"/>
                      <a:pt x="1276" y="80"/>
                      <a:pt x="1359" y="171"/>
                    </a:cubicBezTo>
                    <a:cubicBezTo>
                      <a:pt x="1318" y="121"/>
                      <a:pt x="1268" y="80"/>
                      <a:pt x="1210" y="47"/>
                    </a:cubicBezTo>
                    <a:cubicBezTo>
                      <a:pt x="1155" y="15"/>
                      <a:pt x="1095" y="1"/>
                      <a:pt x="10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7"/>
              <p:cNvSpPr/>
              <p:nvPr/>
            </p:nvSpPr>
            <p:spPr>
              <a:xfrm>
                <a:off x="-4518100" y="2586200"/>
                <a:ext cx="13982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216" extrusionOk="0">
                    <a:moveTo>
                      <a:pt x="17" y="0"/>
                    </a:moveTo>
                    <a:lnTo>
                      <a:pt x="0" y="216"/>
                    </a:lnTo>
                    <a:lnTo>
                      <a:pt x="5593" y="216"/>
                    </a:lnTo>
                    <a:lnTo>
                      <a:pt x="5568" y="0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7"/>
              <p:cNvSpPr/>
              <p:nvPr/>
            </p:nvSpPr>
            <p:spPr>
              <a:xfrm>
                <a:off x="-4527850" y="2580600"/>
                <a:ext cx="1591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225" extrusionOk="0">
                    <a:moveTo>
                      <a:pt x="1" y="1"/>
                    </a:moveTo>
                    <a:lnTo>
                      <a:pt x="1" y="224"/>
                    </a:lnTo>
                    <a:lnTo>
                      <a:pt x="6364" y="224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7"/>
              <p:cNvSpPr/>
              <p:nvPr/>
            </p:nvSpPr>
            <p:spPr>
              <a:xfrm>
                <a:off x="-4527850" y="2568175"/>
                <a:ext cx="15910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498" extrusionOk="0">
                    <a:moveTo>
                      <a:pt x="307" y="1"/>
                    </a:moveTo>
                    <a:cubicBezTo>
                      <a:pt x="133" y="1"/>
                      <a:pt x="1" y="133"/>
                      <a:pt x="1" y="299"/>
                    </a:cubicBezTo>
                    <a:lnTo>
                      <a:pt x="1" y="498"/>
                    </a:lnTo>
                    <a:lnTo>
                      <a:pt x="6364" y="498"/>
                    </a:lnTo>
                    <a:lnTo>
                      <a:pt x="6364" y="299"/>
                    </a:lnTo>
                    <a:cubicBezTo>
                      <a:pt x="6364" y="133"/>
                      <a:pt x="6231" y="1"/>
                      <a:pt x="60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7"/>
              <p:cNvSpPr/>
              <p:nvPr/>
            </p:nvSpPr>
            <p:spPr>
              <a:xfrm>
                <a:off x="-4459075" y="2508100"/>
                <a:ext cx="7562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404" extrusionOk="0">
                    <a:moveTo>
                      <a:pt x="431" y="1"/>
                    </a:moveTo>
                    <a:cubicBezTo>
                      <a:pt x="290" y="1"/>
                      <a:pt x="141" y="17"/>
                      <a:pt x="0" y="42"/>
                    </a:cubicBezTo>
                    <a:cubicBezTo>
                      <a:pt x="1177" y="241"/>
                      <a:pt x="2063" y="1211"/>
                      <a:pt x="2163" y="2404"/>
                    </a:cubicBezTo>
                    <a:lnTo>
                      <a:pt x="3025" y="2404"/>
                    </a:lnTo>
                    <a:cubicBezTo>
                      <a:pt x="2917" y="1045"/>
                      <a:pt x="1790" y="1"/>
                      <a:pt x="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7"/>
              <p:cNvSpPr/>
              <p:nvPr/>
            </p:nvSpPr>
            <p:spPr>
              <a:xfrm>
                <a:off x="-4513150" y="2509150"/>
                <a:ext cx="1081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2362" extrusionOk="0">
                    <a:moveTo>
                      <a:pt x="2163" y="0"/>
                    </a:moveTo>
                    <a:cubicBezTo>
                      <a:pt x="987" y="199"/>
                      <a:pt x="100" y="1169"/>
                      <a:pt x="1" y="2362"/>
                    </a:cubicBezTo>
                    <a:lnTo>
                      <a:pt x="4326" y="2362"/>
                    </a:lnTo>
                    <a:cubicBezTo>
                      <a:pt x="4226" y="1169"/>
                      <a:pt x="3340" y="199"/>
                      <a:pt x="2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7"/>
              <p:cNvSpPr/>
              <p:nvPr/>
            </p:nvSpPr>
            <p:spPr>
              <a:xfrm>
                <a:off x="-4500500" y="2521400"/>
                <a:ext cx="45375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451" extrusionOk="0">
                    <a:moveTo>
                      <a:pt x="1150" y="0"/>
                    </a:moveTo>
                    <a:cubicBezTo>
                      <a:pt x="952" y="0"/>
                      <a:pt x="730" y="75"/>
                      <a:pt x="531" y="223"/>
                    </a:cubicBezTo>
                    <a:cubicBezTo>
                      <a:pt x="149" y="513"/>
                      <a:pt x="0" y="968"/>
                      <a:pt x="207" y="1250"/>
                    </a:cubicBezTo>
                    <a:cubicBezTo>
                      <a:pt x="309" y="1384"/>
                      <a:pt x="475" y="1450"/>
                      <a:pt x="665" y="1450"/>
                    </a:cubicBezTo>
                    <a:cubicBezTo>
                      <a:pt x="863" y="1450"/>
                      <a:pt x="1085" y="1378"/>
                      <a:pt x="1285" y="1234"/>
                    </a:cubicBezTo>
                    <a:cubicBezTo>
                      <a:pt x="1666" y="944"/>
                      <a:pt x="1815" y="488"/>
                      <a:pt x="1608" y="206"/>
                    </a:cubicBezTo>
                    <a:cubicBezTo>
                      <a:pt x="1506" y="68"/>
                      <a:pt x="1340" y="0"/>
                      <a:pt x="1150" y="0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7"/>
              <p:cNvSpPr/>
              <p:nvPr/>
            </p:nvSpPr>
            <p:spPr>
              <a:xfrm>
                <a:off x="-4455150" y="2511625"/>
                <a:ext cx="1680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42" extrusionOk="0">
                    <a:moveTo>
                      <a:pt x="332" y="1"/>
                    </a:moveTo>
                    <a:cubicBezTo>
                      <a:pt x="150" y="1"/>
                      <a:pt x="1" y="34"/>
                      <a:pt x="1" y="67"/>
                    </a:cubicBezTo>
                    <a:cubicBezTo>
                      <a:pt x="1" y="108"/>
                      <a:pt x="150" y="142"/>
                      <a:pt x="332" y="142"/>
                    </a:cubicBezTo>
                    <a:cubicBezTo>
                      <a:pt x="523" y="142"/>
                      <a:pt x="672" y="108"/>
                      <a:pt x="672" y="67"/>
                    </a:cubicBezTo>
                    <a:cubicBezTo>
                      <a:pt x="672" y="34"/>
                      <a:pt x="523" y="1"/>
                      <a:pt x="332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7"/>
              <p:cNvSpPr/>
              <p:nvPr/>
            </p:nvSpPr>
            <p:spPr>
              <a:xfrm>
                <a:off x="-4440850" y="2518250"/>
                <a:ext cx="1555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26" extrusionOk="0">
                    <a:moveTo>
                      <a:pt x="307" y="1"/>
                    </a:moveTo>
                    <a:cubicBezTo>
                      <a:pt x="133" y="1"/>
                      <a:pt x="1" y="26"/>
                      <a:pt x="1" y="59"/>
                    </a:cubicBezTo>
                    <a:cubicBezTo>
                      <a:pt x="1" y="100"/>
                      <a:pt x="133" y="125"/>
                      <a:pt x="307" y="125"/>
                    </a:cubicBezTo>
                    <a:cubicBezTo>
                      <a:pt x="481" y="125"/>
                      <a:pt x="622" y="100"/>
                      <a:pt x="622" y="59"/>
                    </a:cubicBezTo>
                    <a:cubicBezTo>
                      <a:pt x="622" y="26"/>
                      <a:pt x="481" y="1"/>
                      <a:pt x="307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7"/>
              <p:cNvSpPr/>
              <p:nvPr/>
            </p:nvSpPr>
            <p:spPr>
              <a:xfrm>
                <a:off x="-4468400" y="2518250"/>
                <a:ext cx="1555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26" extrusionOk="0">
                    <a:moveTo>
                      <a:pt x="315" y="1"/>
                    </a:moveTo>
                    <a:cubicBezTo>
                      <a:pt x="141" y="1"/>
                      <a:pt x="1" y="26"/>
                      <a:pt x="1" y="59"/>
                    </a:cubicBezTo>
                    <a:cubicBezTo>
                      <a:pt x="1" y="100"/>
                      <a:pt x="141" y="125"/>
                      <a:pt x="315" y="125"/>
                    </a:cubicBezTo>
                    <a:cubicBezTo>
                      <a:pt x="489" y="125"/>
                      <a:pt x="622" y="100"/>
                      <a:pt x="622" y="59"/>
                    </a:cubicBezTo>
                    <a:cubicBezTo>
                      <a:pt x="622" y="26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7"/>
              <p:cNvSpPr/>
              <p:nvPr/>
            </p:nvSpPr>
            <p:spPr>
              <a:xfrm>
                <a:off x="-4534900" y="2604425"/>
                <a:ext cx="2530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165" extrusionOk="0">
                    <a:moveTo>
                      <a:pt x="1012" y="1"/>
                    </a:moveTo>
                    <a:cubicBezTo>
                      <a:pt x="655" y="2934"/>
                      <a:pt x="291" y="6223"/>
                      <a:pt x="1" y="9164"/>
                    </a:cubicBezTo>
                    <a:cubicBezTo>
                      <a:pt x="357" y="6231"/>
                      <a:pt x="722" y="2942"/>
                      <a:pt x="1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0" y="390289"/>
            <a:ext cx="9392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of Ingredients Analysis</a:t>
            </a:r>
            <a:endParaRPr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575B459-FD6B-298E-A478-1693B83A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7" y="1185353"/>
            <a:ext cx="3479705" cy="277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7388CFB-78A4-09B9-6085-2EC5D0CCB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7148"/>
            <a:ext cx="3740742" cy="279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101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0" y="289550"/>
            <a:ext cx="9392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Total Time Analysis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D1CBC-E7CA-C6B2-5251-6651F0542F04}"/>
              </a:ext>
            </a:extLst>
          </p:cNvPr>
          <p:cNvSpPr txBox="1"/>
          <p:nvPr/>
        </p:nvSpPr>
        <p:spPr>
          <a:xfrm>
            <a:off x="4466243" y="3396337"/>
            <a:ext cx="3734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Analysis of Total Time</a:t>
            </a:r>
            <a:br>
              <a:rPr lang="en" sz="18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</a:br>
            <a:r>
              <a:rPr lang="en" sz="18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according to </a:t>
            </a:r>
            <a:br>
              <a:rPr lang="en" sz="18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</a:br>
            <a:r>
              <a:rPr lang="en" sz="18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Cuisine/Diet/Course distribution.</a:t>
            </a:r>
            <a:endParaRPr lang="en-US" sz="1800" b="1" dirty="0">
              <a:latin typeface="Catamaran" panose="020B0604020202020204" charset="0"/>
              <a:cs typeface="Catamaran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B1F65E-DD76-C33C-52A5-96253E3A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94" y="933788"/>
            <a:ext cx="3742846" cy="2113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6769B-8F5D-1B26-0434-17377B08B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83" y="2991209"/>
            <a:ext cx="3734657" cy="2113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BB2A6-AA61-C2E6-34A6-7F5F623F3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243" y="933788"/>
            <a:ext cx="3892615" cy="21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6" name="Google Shape;5576;p55"/>
          <p:cNvSpPr txBox="1">
            <a:spLocks noGrp="1"/>
          </p:cNvSpPr>
          <p:nvPr>
            <p:ph type="title"/>
          </p:nvPr>
        </p:nvSpPr>
        <p:spPr>
          <a:xfrm>
            <a:off x="4577625" y="1743088"/>
            <a:ext cx="3597000" cy="79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PCA</a:t>
            </a:r>
            <a:endParaRPr dirty="0"/>
          </a:p>
        </p:txBody>
      </p:sp>
      <p:sp>
        <p:nvSpPr>
          <p:cNvPr id="5577" name="Google Shape;5577;p55"/>
          <p:cNvSpPr txBox="1">
            <a:spLocks noGrp="1"/>
          </p:cNvSpPr>
          <p:nvPr>
            <p:ph type="subTitle" idx="1"/>
          </p:nvPr>
        </p:nvSpPr>
        <p:spPr>
          <a:xfrm>
            <a:off x="4577625" y="2457813"/>
            <a:ext cx="35970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order to be able to visualize the close recipes, we applied PCA on the embeddings and visualize it on a 3D space.</a:t>
            </a:r>
          </a:p>
        </p:txBody>
      </p:sp>
      <p:grpSp>
        <p:nvGrpSpPr>
          <p:cNvPr id="5583" name="Google Shape;5583;p55"/>
          <p:cNvGrpSpPr/>
          <p:nvPr/>
        </p:nvGrpSpPr>
        <p:grpSpPr>
          <a:xfrm>
            <a:off x="7592564" y="867889"/>
            <a:ext cx="329847" cy="419937"/>
            <a:chOff x="-7799836" y="6124864"/>
            <a:chExt cx="329847" cy="419937"/>
          </a:xfrm>
        </p:grpSpPr>
        <p:sp>
          <p:nvSpPr>
            <p:cNvPr id="5584" name="Google Shape;5584;p55"/>
            <p:cNvSpPr/>
            <p:nvPr/>
          </p:nvSpPr>
          <p:spPr>
            <a:xfrm>
              <a:off x="-7799836" y="6124864"/>
              <a:ext cx="323850" cy="419937"/>
            </a:xfrm>
            <a:custGeom>
              <a:avLst/>
              <a:gdLst/>
              <a:ahLst/>
              <a:cxnLst/>
              <a:rect l="l" t="t" r="r" b="b"/>
              <a:pathLst>
                <a:path w="6697" h="8684" extrusionOk="0">
                  <a:moveTo>
                    <a:pt x="1129" y="1"/>
                  </a:moveTo>
                  <a:lnTo>
                    <a:pt x="1129" y="1"/>
                  </a:lnTo>
                  <a:cubicBezTo>
                    <a:pt x="1128" y="2"/>
                    <a:pt x="1" y="7448"/>
                    <a:pt x="4915" y="7448"/>
                  </a:cubicBezTo>
                  <a:cubicBezTo>
                    <a:pt x="5072" y="7448"/>
                    <a:pt x="5235" y="7440"/>
                    <a:pt x="5404" y="7424"/>
                  </a:cubicBezTo>
                  <a:cubicBezTo>
                    <a:pt x="5694" y="8129"/>
                    <a:pt x="6415" y="8684"/>
                    <a:pt x="6415" y="8684"/>
                  </a:cubicBezTo>
                  <a:lnTo>
                    <a:pt x="6696" y="8245"/>
                  </a:lnTo>
                  <a:cubicBezTo>
                    <a:pt x="6249" y="8054"/>
                    <a:pt x="5884" y="7714"/>
                    <a:pt x="5644" y="7292"/>
                  </a:cubicBezTo>
                  <a:cubicBezTo>
                    <a:pt x="5843" y="6803"/>
                    <a:pt x="6473" y="4815"/>
                    <a:pt x="4012" y="3572"/>
                  </a:cubicBezTo>
                  <a:cubicBezTo>
                    <a:pt x="1204" y="2155"/>
                    <a:pt x="1129" y="1"/>
                    <a:pt x="1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55"/>
            <p:cNvSpPr/>
            <p:nvPr/>
          </p:nvSpPr>
          <p:spPr>
            <a:xfrm>
              <a:off x="-7749302" y="6249869"/>
              <a:ext cx="154696" cy="232455"/>
            </a:xfrm>
            <a:custGeom>
              <a:avLst/>
              <a:gdLst/>
              <a:ahLst/>
              <a:cxnLst/>
              <a:rect l="l" t="t" r="r" b="b"/>
              <a:pathLst>
                <a:path w="3199" h="4807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973"/>
                    <a:pt x="788" y="4433"/>
                    <a:pt x="3199" y="4806"/>
                  </a:cubicBezTo>
                  <a:cubicBezTo>
                    <a:pt x="3149" y="4549"/>
                    <a:pt x="3050" y="4309"/>
                    <a:pt x="2892" y="4102"/>
                  </a:cubicBezTo>
                  <a:cubicBezTo>
                    <a:pt x="2205" y="3447"/>
                    <a:pt x="1202" y="3340"/>
                    <a:pt x="896" y="2578"/>
                  </a:cubicBezTo>
                  <a:cubicBezTo>
                    <a:pt x="655" y="1815"/>
                    <a:pt x="423" y="755"/>
                    <a:pt x="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55"/>
            <p:cNvSpPr/>
            <p:nvPr/>
          </p:nvSpPr>
          <p:spPr>
            <a:xfrm>
              <a:off x="-7623089" y="6288361"/>
              <a:ext cx="103437" cy="105419"/>
            </a:xfrm>
            <a:custGeom>
              <a:avLst/>
              <a:gdLst/>
              <a:ahLst/>
              <a:cxnLst/>
              <a:rect l="l" t="t" r="r" b="b"/>
              <a:pathLst>
                <a:path w="2139" h="2180" extrusionOk="0">
                  <a:moveTo>
                    <a:pt x="1" y="0"/>
                  </a:moveTo>
                  <a:cubicBezTo>
                    <a:pt x="1" y="1284"/>
                    <a:pt x="1210" y="1599"/>
                    <a:pt x="2138" y="2179"/>
                  </a:cubicBezTo>
                  <a:cubicBezTo>
                    <a:pt x="1973" y="1500"/>
                    <a:pt x="1500" y="762"/>
                    <a:pt x="357" y="191"/>
                  </a:cubicBezTo>
                  <a:cubicBezTo>
                    <a:pt x="233" y="124"/>
                    <a:pt x="117" y="6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55"/>
            <p:cNvSpPr/>
            <p:nvPr/>
          </p:nvSpPr>
          <p:spPr>
            <a:xfrm>
              <a:off x="-7499294" y="6523137"/>
              <a:ext cx="29305" cy="21664"/>
            </a:xfrm>
            <a:custGeom>
              <a:avLst/>
              <a:gdLst/>
              <a:ahLst/>
              <a:cxnLst/>
              <a:rect l="l" t="t" r="r" b="b"/>
              <a:pathLst>
                <a:path w="606" h="448" extrusionOk="0">
                  <a:moveTo>
                    <a:pt x="481" y="0"/>
                  </a:moveTo>
                  <a:cubicBezTo>
                    <a:pt x="1" y="208"/>
                    <a:pt x="200" y="448"/>
                    <a:pt x="200" y="448"/>
                  </a:cubicBezTo>
                  <a:cubicBezTo>
                    <a:pt x="606" y="348"/>
                    <a:pt x="481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55"/>
            <p:cNvSpPr/>
            <p:nvPr/>
          </p:nvSpPr>
          <p:spPr>
            <a:xfrm>
              <a:off x="-7735666" y="6194983"/>
              <a:ext cx="199958" cy="275299"/>
            </a:xfrm>
            <a:custGeom>
              <a:avLst/>
              <a:gdLst/>
              <a:ahLst/>
              <a:cxnLst/>
              <a:rect l="l" t="t" r="r" b="b"/>
              <a:pathLst>
                <a:path w="4135" h="5693" extrusionOk="0">
                  <a:moveTo>
                    <a:pt x="0" y="1"/>
                  </a:moveTo>
                  <a:cubicBezTo>
                    <a:pt x="556" y="2345"/>
                    <a:pt x="2188" y="4334"/>
                    <a:pt x="4135" y="5693"/>
                  </a:cubicBezTo>
                  <a:cubicBezTo>
                    <a:pt x="2412" y="4400"/>
                    <a:pt x="953" y="2677"/>
                    <a:pt x="199" y="647"/>
                  </a:cubicBezTo>
                  <a:lnTo>
                    <a:pt x="133" y="4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55"/>
            <p:cNvSpPr/>
            <p:nvPr/>
          </p:nvSpPr>
          <p:spPr>
            <a:xfrm>
              <a:off x="-7647123" y="6363267"/>
              <a:ext cx="92218" cy="92991"/>
            </a:xfrm>
            <a:custGeom>
              <a:avLst/>
              <a:gdLst/>
              <a:ahLst/>
              <a:cxnLst/>
              <a:rect l="l" t="t" r="r" b="b"/>
              <a:pathLst>
                <a:path w="1907" h="1923" extrusionOk="0">
                  <a:moveTo>
                    <a:pt x="1633" y="1"/>
                  </a:moveTo>
                  <a:lnTo>
                    <a:pt x="1633" y="1"/>
                  </a:lnTo>
                  <a:cubicBezTo>
                    <a:pt x="1632" y="8"/>
                    <a:pt x="1631" y="16"/>
                    <a:pt x="1631" y="23"/>
                  </a:cubicBezTo>
                  <a:lnTo>
                    <a:pt x="1631" y="23"/>
                  </a:lnTo>
                  <a:cubicBezTo>
                    <a:pt x="1631" y="19"/>
                    <a:pt x="1632" y="14"/>
                    <a:pt x="1633" y="9"/>
                  </a:cubicBezTo>
                  <a:lnTo>
                    <a:pt x="1633" y="1"/>
                  </a:lnTo>
                  <a:close/>
                  <a:moveTo>
                    <a:pt x="1631" y="23"/>
                  </a:moveTo>
                  <a:lnTo>
                    <a:pt x="1631" y="23"/>
                  </a:lnTo>
                  <a:cubicBezTo>
                    <a:pt x="1537" y="631"/>
                    <a:pt x="1575" y="1277"/>
                    <a:pt x="1826" y="1841"/>
                  </a:cubicBezTo>
                  <a:lnTo>
                    <a:pt x="1826" y="1841"/>
                  </a:lnTo>
                  <a:cubicBezTo>
                    <a:pt x="1698" y="1778"/>
                    <a:pt x="1558" y="1728"/>
                    <a:pt x="1426" y="1691"/>
                  </a:cubicBezTo>
                  <a:cubicBezTo>
                    <a:pt x="1182" y="1612"/>
                    <a:pt x="927" y="1566"/>
                    <a:pt x="674" y="1566"/>
                  </a:cubicBezTo>
                  <a:cubicBezTo>
                    <a:pt x="445" y="1566"/>
                    <a:pt x="217" y="1604"/>
                    <a:pt x="1" y="1691"/>
                  </a:cubicBezTo>
                  <a:cubicBezTo>
                    <a:pt x="209" y="1622"/>
                    <a:pt x="426" y="1591"/>
                    <a:pt x="642" y="1591"/>
                  </a:cubicBezTo>
                  <a:cubicBezTo>
                    <a:pt x="1079" y="1591"/>
                    <a:pt x="1519" y="1718"/>
                    <a:pt x="1906" y="1923"/>
                  </a:cubicBezTo>
                  <a:cubicBezTo>
                    <a:pt x="1603" y="1341"/>
                    <a:pt x="1567" y="671"/>
                    <a:pt x="1631" y="2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55"/>
            <p:cNvSpPr/>
            <p:nvPr/>
          </p:nvSpPr>
          <p:spPr>
            <a:xfrm>
              <a:off x="-7693595" y="6322792"/>
              <a:ext cx="82981" cy="80612"/>
            </a:xfrm>
            <a:custGeom>
              <a:avLst/>
              <a:gdLst/>
              <a:ahLst/>
              <a:cxnLst/>
              <a:rect l="l" t="t" r="r" b="b"/>
              <a:pathLst>
                <a:path w="1716" h="1667" extrusionOk="0">
                  <a:moveTo>
                    <a:pt x="1716" y="1"/>
                  </a:moveTo>
                  <a:cubicBezTo>
                    <a:pt x="1570" y="519"/>
                    <a:pt x="1535" y="1061"/>
                    <a:pt x="1603" y="1596"/>
                  </a:cubicBezTo>
                  <a:lnTo>
                    <a:pt x="1603" y="1596"/>
                  </a:lnTo>
                  <a:cubicBezTo>
                    <a:pt x="1300" y="1440"/>
                    <a:pt x="965" y="1360"/>
                    <a:pt x="632" y="1360"/>
                  </a:cubicBezTo>
                  <a:cubicBezTo>
                    <a:pt x="418" y="1360"/>
                    <a:pt x="205" y="1393"/>
                    <a:pt x="0" y="1459"/>
                  </a:cubicBezTo>
                  <a:cubicBezTo>
                    <a:pt x="188" y="1409"/>
                    <a:pt x="380" y="1384"/>
                    <a:pt x="572" y="1384"/>
                  </a:cubicBezTo>
                  <a:cubicBezTo>
                    <a:pt x="948" y="1384"/>
                    <a:pt x="1323" y="1479"/>
                    <a:pt x="1658" y="1666"/>
                  </a:cubicBezTo>
                  <a:cubicBezTo>
                    <a:pt x="1575" y="1119"/>
                    <a:pt x="1591" y="548"/>
                    <a:pt x="1716" y="9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55"/>
            <p:cNvSpPr/>
            <p:nvPr/>
          </p:nvSpPr>
          <p:spPr>
            <a:xfrm>
              <a:off x="-7723238" y="6283961"/>
              <a:ext cx="68136" cy="58126"/>
            </a:xfrm>
            <a:custGeom>
              <a:avLst/>
              <a:gdLst/>
              <a:ahLst/>
              <a:cxnLst/>
              <a:rect l="l" t="t" r="r" b="b"/>
              <a:pathLst>
                <a:path w="1409" h="1202" extrusionOk="0">
                  <a:moveTo>
                    <a:pt x="1409" y="0"/>
                  </a:moveTo>
                  <a:cubicBezTo>
                    <a:pt x="1231" y="356"/>
                    <a:pt x="1148" y="751"/>
                    <a:pt x="1159" y="1140"/>
                  </a:cubicBezTo>
                  <a:lnTo>
                    <a:pt x="1159" y="1140"/>
                  </a:lnTo>
                  <a:cubicBezTo>
                    <a:pt x="984" y="1063"/>
                    <a:pt x="794" y="1010"/>
                    <a:pt x="597" y="986"/>
                  </a:cubicBezTo>
                  <a:cubicBezTo>
                    <a:pt x="539" y="979"/>
                    <a:pt x="480" y="975"/>
                    <a:pt x="421" y="975"/>
                  </a:cubicBezTo>
                  <a:cubicBezTo>
                    <a:pt x="279" y="975"/>
                    <a:pt x="135" y="997"/>
                    <a:pt x="0" y="1044"/>
                  </a:cubicBezTo>
                  <a:cubicBezTo>
                    <a:pt x="128" y="1014"/>
                    <a:pt x="257" y="999"/>
                    <a:pt x="387" y="999"/>
                  </a:cubicBezTo>
                  <a:cubicBezTo>
                    <a:pt x="655" y="999"/>
                    <a:pt x="923" y="1062"/>
                    <a:pt x="1169" y="1185"/>
                  </a:cubicBezTo>
                  <a:lnTo>
                    <a:pt x="1193" y="1201"/>
                  </a:lnTo>
                  <a:lnTo>
                    <a:pt x="1193" y="1168"/>
                  </a:lnTo>
                  <a:cubicBezTo>
                    <a:pt x="1177" y="771"/>
                    <a:pt x="1251" y="373"/>
                    <a:pt x="1409" y="8"/>
                  </a:cubicBezTo>
                  <a:lnTo>
                    <a:pt x="14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55"/>
            <p:cNvSpPr/>
            <p:nvPr/>
          </p:nvSpPr>
          <p:spPr>
            <a:xfrm>
              <a:off x="-7738083" y="6248273"/>
              <a:ext cx="45746" cy="39702"/>
            </a:xfrm>
            <a:custGeom>
              <a:avLst/>
              <a:gdLst/>
              <a:ahLst/>
              <a:cxnLst/>
              <a:rect l="l" t="t" r="r" b="b"/>
              <a:pathLst>
                <a:path w="946" h="821" extrusionOk="0">
                  <a:moveTo>
                    <a:pt x="945" y="1"/>
                  </a:moveTo>
                  <a:cubicBezTo>
                    <a:pt x="834" y="230"/>
                    <a:pt x="769" y="490"/>
                    <a:pt x="763" y="744"/>
                  </a:cubicBezTo>
                  <a:lnTo>
                    <a:pt x="763" y="744"/>
                  </a:lnTo>
                  <a:cubicBezTo>
                    <a:pt x="603" y="623"/>
                    <a:pt x="413" y="555"/>
                    <a:pt x="208" y="531"/>
                  </a:cubicBezTo>
                  <a:cubicBezTo>
                    <a:pt x="196" y="529"/>
                    <a:pt x="184" y="529"/>
                    <a:pt x="172" y="529"/>
                  </a:cubicBezTo>
                  <a:cubicBezTo>
                    <a:pt x="115" y="529"/>
                    <a:pt x="55" y="544"/>
                    <a:pt x="1" y="564"/>
                  </a:cubicBezTo>
                  <a:cubicBezTo>
                    <a:pt x="51" y="550"/>
                    <a:pt x="101" y="544"/>
                    <a:pt x="150" y="544"/>
                  </a:cubicBezTo>
                  <a:cubicBezTo>
                    <a:pt x="372" y="544"/>
                    <a:pt x="587" y="667"/>
                    <a:pt x="763" y="796"/>
                  </a:cubicBezTo>
                  <a:lnTo>
                    <a:pt x="796" y="821"/>
                  </a:lnTo>
                  <a:cubicBezTo>
                    <a:pt x="796" y="539"/>
                    <a:pt x="846" y="266"/>
                    <a:pt x="9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93" name="Google Shape;5593;p55"/>
          <p:cNvGrpSpPr/>
          <p:nvPr/>
        </p:nvGrpSpPr>
        <p:grpSpPr>
          <a:xfrm rot="1533220">
            <a:off x="8222163" y="3261105"/>
            <a:ext cx="550540" cy="1846387"/>
            <a:chOff x="-4431855" y="-2721921"/>
            <a:chExt cx="551507" cy="1849629"/>
          </a:xfrm>
        </p:grpSpPr>
        <p:sp>
          <p:nvSpPr>
            <p:cNvPr id="5594" name="Google Shape;5594;p55"/>
            <p:cNvSpPr/>
            <p:nvPr/>
          </p:nvSpPr>
          <p:spPr>
            <a:xfrm>
              <a:off x="-4036479" y="-2721921"/>
              <a:ext cx="101735" cy="34255"/>
            </a:xfrm>
            <a:custGeom>
              <a:avLst/>
              <a:gdLst/>
              <a:ahLst/>
              <a:cxnLst/>
              <a:rect l="l" t="t" r="r" b="b"/>
              <a:pathLst>
                <a:path w="1874" h="631" extrusionOk="0">
                  <a:moveTo>
                    <a:pt x="1832" y="1"/>
                  </a:moveTo>
                  <a:lnTo>
                    <a:pt x="233" y="59"/>
                  </a:lnTo>
                  <a:cubicBezTo>
                    <a:pt x="100" y="67"/>
                    <a:pt x="1" y="175"/>
                    <a:pt x="1" y="299"/>
                  </a:cubicBezTo>
                  <a:lnTo>
                    <a:pt x="9" y="631"/>
                  </a:lnTo>
                  <a:lnTo>
                    <a:pt x="266" y="622"/>
                  </a:lnTo>
                  <a:lnTo>
                    <a:pt x="258" y="299"/>
                  </a:lnTo>
                  <a:cubicBezTo>
                    <a:pt x="249" y="167"/>
                    <a:pt x="357" y="59"/>
                    <a:pt x="490" y="51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55"/>
            <p:cNvSpPr/>
            <p:nvPr/>
          </p:nvSpPr>
          <p:spPr>
            <a:xfrm>
              <a:off x="-4022527" y="-2721432"/>
              <a:ext cx="99943" cy="33333"/>
            </a:xfrm>
            <a:custGeom>
              <a:avLst/>
              <a:gdLst/>
              <a:ahLst/>
              <a:cxnLst/>
              <a:rect l="l" t="t" r="r" b="b"/>
              <a:pathLst>
                <a:path w="1841" h="614" extrusionOk="0">
                  <a:moveTo>
                    <a:pt x="1616" y="0"/>
                  </a:moveTo>
                  <a:lnTo>
                    <a:pt x="233" y="42"/>
                  </a:lnTo>
                  <a:cubicBezTo>
                    <a:pt x="100" y="50"/>
                    <a:pt x="1" y="158"/>
                    <a:pt x="1" y="290"/>
                  </a:cubicBezTo>
                  <a:lnTo>
                    <a:pt x="17" y="613"/>
                  </a:lnTo>
                  <a:lnTo>
                    <a:pt x="1840" y="547"/>
                  </a:lnTo>
                  <a:lnTo>
                    <a:pt x="1824" y="224"/>
                  </a:lnTo>
                  <a:cubicBezTo>
                    <a:pt x="1824" y="108"/>
                    <a:pt x="1732" y="17"/>
                    <a:pt x="1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55"/>
            <p:cNvSpPr/>
            <p:nvPr/>
          </p:nvSpPr>
          <p:spPr>
            <a:xfrm>
              <a:off x="-4065686" y="-2694451"/>
              <a:ext cx="52659" cy="739504"/>
            </a:xfrm>
            <a:custGeom>
              <a:avLst/>
              <a:gdLst/>
              <a:ahLst/>
              <a:cxnLst/>
              <a:rect l="l" t="t" r="r" b="b"/>
              <a:pathLst>
                <a:path w="970" h="13622" extrusionOk="0">
                  <a:moveTo>
                    <a:pt x="613" y="0"/>
                  </a:moveTo>
                  <a:lnTo>
                    <a:pt x="365" y="9"/>
                  </a:lnTo>
                  <a:cubicBezTo>
                    <a:pt x="166" y="17"/>
                    <a:pt x="0" y="183"/>
                    <a:pt x="9" y="390"/>
                  </a:cubicBezTo>
                  <a:lnTo>
                    <a:pt x="340" y="13265"/>
                  </a:lnTo>
                  <a:cubicBezTo>
                    <a:pt x="348" y="13459"/>
                    <a:pt x="514" y="13622"/>
                    <a:pt x="707" y="13622"/>
                  </a:cubicBezTo>
                  <a:cubicBezTo>
                    <a:pt x="712" y="13622"/>
                    <a:pt x="716" y="13622"/>
                    <a:pt x="721" y="13622"/>
                  </a:cubicBezTo>
                  <a:lnTo>
                    <a:pt x="970" y="13613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55"/>
            <p:cNvSpPr/>
            <p:nvPr/>
          </p:nvSpPr>
          <p:spPr>
            <a:xfrm>
              <a:off x="-3932084" y="-2697166"/>
              <a:ext cx="51736" cy="739504"/>
            </a:xfrm>
            <a:custGeom>
              <a:avLst/>
              <a:gdLst/>
              <a:ahLst/>
              <a:cxnLst/>
              <a:rect l="l" t="t" r="r" b="b"/>
              <a:pathLst>
                <a:path w="953" h="13622" extrusionOk="0">
                  <a:moveTo>
                    <a:pt x="247" y="0"/>
                  </a:moveTo>
                  <a:cubicBezTo>
                    <a:pt x="242" y="0"/>
                    <a:pt x="237" y="0"/>
                    <a:pt x="232" y="1"/>
                  </a:cubicBezTo>
                  <a:lnTo>
                    <a:pt x="0" y="9"/>
                  </a:lnTo>
                  <a:lnTo>
                    <a:pt x="356" y="13622"/>
                  </a:lnTo>
                  <a:lnTo>
                    <a:pt x="588" y="13614"/>
                  </a:lnTo>
                  <a:cubicBezTo>
                    <a:pt x="787" y="13614"/>
                    <a:pt x="953" y="13440"/>
                    <a:pt x="945" y="13241"/>
                  </a:cubicBezTo>
                  <a:lnTo>
                    <a:pt x="605" y="357"/>
                  </a:lnTo>
                  <a:cubicBezTo>
                    <a:pt x="605" y="155"/>
                    <a:pt x="440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55"/>
            <p:cNvSpPr/>
            <p:nvPr/>
          </p:nvSpPr>
          <p:spPr>
            <a:xfrm>
              <a:off x="-4032408" y="-2697166"/>
              <a:ext cx="119704" cy="741784"/>
            </a:xfrm>
            <a:custGeom>
              <a:avLst/>
              <a:gdLst/>
              <a:ahLst/>
              <a:cxnLst/>
              <a:rect l="l" t="t" r="r" b="b"/>
              <a:pathLst>
                <a:path w="2205" h="13664" extrusionOk="0">
                  <a:moveTo>
                    <a:pt x="1848" y="1"/>
                  </a:moveTo>
                  <a:lnTo>
                    <a:pt x="0" y="50"/>
                  </a:lnTo>
                  <a:lnTo>
                    <a:pt x="357" y="13663"/>
                  </a:lnTo>
                  <a:lnTo>
                    <a:pt x="2204" y="13622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55"/>
            <p:cNvSpPr/>
            <p:nvPr/>
          </p:nvSpPr>
          <p:spPr>
            <a:xfrm>
              <a:off x="-3989249" y="-2122587"/>
              <a:ext cx="33821" cy="34961"/>
            </a:xfrm>
            <a:custGeom>
              <a:avLst/>
              <a:gdLst/>
              <a:ahLst/>
              <a:cxnLst/>
              <a:rect l="l" t="t" r="r" b="b"/>
              <a:pathLst>
                <a:path w="623" h="644" extrusionOk="0">
                  <a:moveTo>
                    <a:pt x="389" y="0"/>
                  </a:moveTo>
                  <a:cubicBezTo>
                    <a:pt x="279" y="0"/>
                    <a:pt x="170" y="55"/>
                    <a:pt x="109" y="163"/>
                  </a:cubicBezTo>
                  <a:cubicBezTo>
                    <a:pt x="1" y="345"/>
                    <a:pt x="100" y="585"/>
                    <a:pt x="307" y="643"/>
                  </a:cubicBezTo>
                  <a:cubicBezTo>
                    <a:pt x="291" y="627"/>
                    <a:pt x="274" y="610"/>
                    <a:pt x="266" y="594"/>
                  </a:cubicBezTo>
                  <a:cubicBezTo>
                    <a:pt x="111" y="365"/>
                    <a:pt x="285" y="83"/>
                    <a:pt x="530" y="83"/>
                  </a:cubicBezTo>
                  <a:cubicBezTo>
                    <a:pt x="560" y="83"/>
                    <a:pt x="591" y="88"/>
                    <a:pt x="622" y="97"/>
                  </a:cubicBezTo>
                  <a:cubicBezTo>
                    <a:pt x="558" y="32"/>
                    <a:pt x="473" y="0"/>
                    <a:pt x="38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55"/>
            <p:cNvSpPr/>
            <p:nvPr/>
          </p:nvSpPr>
          <p:spPr>
            <a:xfrm>
              <a:off x="-3980237" y="-2117972"/>
              <a:ext cx="35124" cy="30944"/>
            </a:xfrm>
            <a:custGeom>
              <a:avLst/>
              <a:gdLst/>
              <a:ahLst/>
              <a:cxnLst/>
              <a:rect l="l" t="t" r="r" b="b"/>
              <a:pathLst>
                <a:path w="647" h="570" extrusionOk="0">
                  <a:moveTo>
                    <a:pt x="370" y="0"/>
                  </a:moveTo>
                  <a:cubicBezTo>
                    <a:pt x="306" y="0"/>
                    <a:pt x="243" y="19"/>
                    <a:pt x="191" y="53"/>
                  </a:cubicBezTo>
                  <a:cubicBezTo>
                    <a:pt x="42" y="152"/>
                    <a:pt x="1" y="351"/>
                    <a:pt x="100" y="509"/>
                  </a:cubicBezTo>
                  <a:cubicBezTo>
                    <a:pt x="108" y="525"/>
                    <a:pt x="125" y="542"/>
                    <a:pt x="141" y="558"/>
                  </a:cubicBezTo>
                  <a:cubicBezTo>
                    <a:pt x="170" y="566"/>
                    <a:pt x="199" y="569"/>
                    <a:pt x="226" y="569"/>
                  </a:cubicBezTo>
                  <a:cubicBezTo>
                    <a:pt x="474" y="569"/>
                    <a:pt x="647" y="285"/>
                    <a:pt x="498" y="61"/>
                  </a:cubicBezTo>
                  <a:cubicBezTo>
                    <a:pt x="489" y="45"/>
                    <a:pt x="473" y="28"/>
                    <a:pt x="456" y="12"/>
                  </a:cubicBezTo>
                  <a:cubicBezTo>
                    <a:pt x="428" y="4"/>
                    <a:pt x="399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55"/>
            <p:cNvSpPr/>
            <p:nvPr/>
          </p:nvSpPr>
          <p:spPr>
            <a:xfrm>
              <a:off x="-4001844" y="-2576213"/>
              <a:ext cx="33821" cy="34744"/>
            </a:xfrm>
            <a:custGeom>
              <a:avLst/>
              <a:gdLst/>
              <a:ahLst/>
              <a:cxnLst/>
              <a:rect l="l" t="t" r="r" b="b"/>
              <a:pathLst>
                <a:path w="623" h="640" extrusionOk="0">
                  <a:moveTo>
                    <a:pt x="389" y="0"/>
                  </a:moveTo>
                  <a:cubicBezTo>
                    <a:pt x="278" y="0"/>
                    <a:pt x="170" y="56"/>
                    <a:pt x="109" y="159"/>
                  </a:cubicBezTo>
                  <a:cubicBezTo>
                    <a:pt x="1" y="349"/>
                    <a:pt x="100" y="581"/>
                    <a:pt x="307" y="639"/>
                  </a:cubicBezTo>
                  <a:cubicBezTo>
                    <a:pt x="291" y="623"/>
                    <a:pt x="274" y="606"/>
                    <a:pt x="266" y="590"/>
                  </a:cubicBezTo>
                  <a:cubicBezTo>
                    <a:pt x="112" y="370"/>
                    <a:pt x="282" y="85"/>
                    <a:pt x="524" y="85"/>
                  </a:cubicBezTo>
                  <a:cubicBezTo>
                    <a:pt x="556" y="85"/>
                    <a:pt x="589" y="90"/>
                    <a:pt x="622" y="101"/>
                  </a:cubicBezTo>
                  <a:cubicBezTo>
                    <a:pt x="558" y="33"/>
                    <a:pt x="473" y="0"/>
                    <a:pt x="38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55"/>
            <p:cNvSpPr/>
            <p:nvPr/>
          </p:nvSpPr>
          <p:spPr>
            <a:xfrm>
              <a:off x="-3992832" y="-2571816"/>
              <a:ext cx="35070" cy="31052"/>
            </a:xfrm>
            <a:custGeom>
              <a:avLst/>
              <a:gdLst/>
              <a:ahLst/>
              <a:cxnLst/>
              <a:rect l="l" t="t" r="r" b="b"/>
              <a:pathLst>
                <a:path w="646" h="572" extrusionOk="0">
                  <a:moveTo>
                    <a:pt x="372" y="0"/>
                  </a:moveTo>
                  <a:cubicBezTo>
                    <a:pt x="309" y="0"/>
                    <a:pt x="248" y="19"/>
                    <a:pt x="191" y="53"/>
                  </a:cubicBezTo>
                  <a:cubicBezTo>
                    <a:pt x="42" y="152"/>
                    <a:pt x="1" y="360"/>
                    <a:pt x="100" y="509"/>
                  </a:cubicBezTo>
                  <a:cubicBezTo>
                    <a:pt x="108" y="525"/>
                    <a:pt x="125" y="542"/>
                    <a:pt x="141" y="558"/>
                  </a:cubicBezTo>
                  <a:cubicBezTo>
                    <a:pt x="172" y="567"/>
                    <a:pt x="203" y="571"/>
                    <a:pt x="232" y="571"/>
                  </a:cubicBezTo>
                  <a:cubicBezTo>
                    <a:pt x="476" y="571"/>
                    <a:pt x="646" y="283"/>
                    <a:pt x="498" y="61"/>
                  </a:cubicBezTo>
                  <a:cubicBezTo>
                    <a:pt x="489" y="45"/>
                    <a:pt x="473" y="28"/>
                    <a:pt x="456" y="12"/>
                  </a:cubicBezTo>
                  <a:cubicBezTo>
                    <a:pt x="428" y="4"/>
                    <a:pt x="40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55"/>
            <p:cNvSpPr/>
            <p:nvPr/>
          </p:nvSpPr>
          <p:spPr>
            <a:xfrm>
              <a:off x="-3997718" y="-2345166"/>
              <a:ext cx="37784" cy="36210"/>
            </a:xfrm>
            <a:custGeom>
              <a:avLst/>
              <a:gdLst/>
              <a:ahLst/>
              <a:cxnLst/>
              <a:rect l="l" t="t" r="r" b="b"/>
              <a:pathLst>
                <a:path w="696" h="667" extrusionOk="0">
                  <a:moveTo>
                    <a:pt x="454" y="1"/>
                  </a:moveTo>
                  <a:cubicBezTo>
                    <a:pt x="218" y="1"/>
                    <a:pt x="0" y="283"/>
                    <a:pt x="190" y="534"/>
                  </a:cubicBezTo>
                  <a:cubicBezTo>
                    <a:pt x="231" y="601"/>
                    <a:pt x="298" y="650"/>
                    <a:pt x="381" y="667"/>
                  </a:cubicBezTo>
                  <a:cubicBezTo>
                    <a:pt x="364" y="650"/>
                    <a:pt x="347" y="634"/>
                    <a:pt x="339" y="617"/>
                  </a:cubicBezTo>
                  <a:cubicBezTo>
                    <a:pt x="185" y="398"/>
                    <a:pt x="355" y="113"/>
                    <a:pt x="597" y="113"/>
                  </a:cubicBezTo>
                  <a:cubicBezTo>
                    <a:pt x="629" y="113"/>
                    <a:pt x="662" y="118"/>
                    <a:pt x="695" y="128"/>
                  </a:cubicBezTo>
                  <a:lnTo>
                    <a:pt x="695" y="120"/>
                  </a:lnTo>
                  <a:cubicBezTo>
                    <a:pt x="624" y="36"/>
                    <a:pt x="538" y="1"/>
                    <a:pt x="45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55"/>
            <p:cNvSpPr/>
            <p:nvPr/>
          </p:nvSpPr>
          <p:spPr>
            <a:xfrm>
              <a:off x="-3984743" y="-2341094"/>
              <a:ext cx="32898" cy="32790"/>
            </a:xfrm>
            <a:custGeom>
              <a:avLst/>
              <a:gdLst/>
              <a:ahLst/>
              <a:cxnLst/>
              <a:rect l="l" t="t" r="r" b="b"/>
              <a:pathLst>
                <a:path w="606" h="604" extrusionOk="0">
                  <a:moveTo>
                    <a:pt x="349" y="1"/>
                  </a:moveTo>
                  <a:cubicBezTo>
                    <a:pt x="289" y="1"/>
                    <a:pt x="228" y="30"/>
                    <a:pt x="191" y="87"/>
                  </a:cubicBezTo>
                  <a:cubicBezTo>
                    <a:pt x="42" y="186"/>
                    <a:pt x="1" y="393"/>
                    <a:pt x="100" y="542"/>
                  </a:cubicBezTo>
                  <a:cubicBezTo>
                    <a:pt x="117" y="559"/>
                    <a:pt x="125" y="575"/>
                    <a:pt x="142" y="592"/>
                  </a:cubicBezTo>
                  <a:cubicBezTo>
                    <a:pt x="170" y="600"/>
                    <a:pt x="199" y="603"/>
                    <a:pt x="228" y="603"/>
                  </a:cubicBezTo>
                  <a:cubicBezTo>
                    <a:pt x="292" y="603"/>
                    <a:pt x="355" y="585"/>
                    <a:pt x="407" y="551"/>
                  </a:cubicBezTo>
                  <a:cubicBezTo>
                    <a:pt x="556" y="451"/>
                    <a:pt x="606" y="244"/>
                    <a:pt x="506" y="95"/>
                  </a:cubicBezTo>
                  <a:cubicBezTo>
                    <a:pt x="472" y="32"/>
                    <a:pt x="411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55"/>
            <p:cNvSpPr/>
            <p:nvPr/>
          </p:nvSpPr>
          <p:spPr>
            <a:xfrm>
              <a:off x="-3915907" y="-2639132"/>
              <a:ext cx="14875" cy="631581"/>
            </a:xfrm>
            <a:custGeom>
              <a:avLst/>
              <a:gdLst/>
              <a:ahLst/>
              <a:cxnLst/>
              <a:rect l="l" t="t" r="r" b="b"/>
              <a:pathLst>
                <a:path w="274" h="11634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3646"/>
                    <a:pt x="166" y="7988"/>
                    <a:pt x="274" y="11633"/>
                  </a:cubicBezTo>
                  <a:cubicBezTo>
                    <a:pt x="207" y="7988"/>
                    <a:pt x="108" y="364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55"/>
            <p:cNvSpPr/>
            <p:nvPr/>
          </p:nvSpPr>
          <p:spPr>
            <a:xfrm>
              <a:off x="-4431855" y="-1898325"/>
              <a:ext cx="63028" cy="1026034"/>
            </a:xfrm>
            <a:custGeom>
              <a:avLst/>
              <a:gdLst/>
              <a:ahLst/>
              <a:cxnLst/>
              <a:rect l="l" t="t" r="r" b="b"/>
              <a:pathLst>
                <a:path w="1161" h="18900" extrusionOk="0">
                  <a:moveTo>
                    <a:pt x="1" y="1"/>
                  </a:moveTo>
                  <a:lnTo>
                    <a:pt x="415" y="18900"/>
                  </a:lnTo>
                  <a:lnTo>
                    <a:pt x="1161" y="18883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55"/>
            <p:cNvSpPr/>
            <p:nvPr/>
          </p:nvSpPr>
          <p:spPr>
            <a:xfrm>
              <a:off x="-4368882" y="-1962167"/>
              <a:ext cx="476861" cy="1089007"/>
            </a:xfrm>
            <a:custGeom>
              <a:avLst/>
              <a:gdLst/>
              <a:ahLst/>
              <a:cxnLst/>
              <a:rect l="l" t="t" r="r" b="b"/>
              <a:pathLst>
                <a:path w="8784" h="20060" extrusionOk="0">
                  <a:moveTo>
                    <a:pt x="8361" y="0"/>
                  </a:moveTo>
                  <a:lnTo>
                    <a:pt x="7615" y="17"/>
                  </a:lnTo>
                  <a:cubicBezTo>
                    <a:pt x="7632" y="423"/>
                    <a:pt x="8021" y="10755"/>
                    <a:pt x="7458" y="18725"/>
                  </a:cubicBezTo>
                  <a:cubicBezTo>
                    <a:pt x="7408" y="19380"/>
                    <a:pt x="6870" y="19893"/>
                    <a:pt x="6215" y="19902"/>
                  </a:cubicBezTo>
                  <a:lnTo>
                    <a:pt x="1" y="20043"/>
                  </a:lnTo>
                  <a:lnTo>
                    <a:pt x="1" y="20059"/>
                  </a:lnTo>
                  <a:lnTo>
                    <a:pt x="6969" y="19902"/>
                  </a:lnTo>
                  <a:cubicBezTo>
                    <a:pt x="7624" y="19893"/>
                    <a:pt x="8162" y="19380"/>
                    <a:pt x="8212" y="18725"/>
                  </a:cubicBezTo>
                  <a:cubicBezTo>
                    <a:pt x="8783" y="10589"/>
                    <a:pt x="8361" y="0"/>
                    <a:pt x="8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55"/>
            <p:cNvSpPr/>
            <p:nvPr/>
          </p:nvSpPr>
          <p:spPr>
            <a:xfrm>
              <a:off x="-4391357" y="-1961299"/>
              <a:ext cx="457969" cy="1087216"/>
            </a:xfrm>
            <a:custGeom>
              <a:avLst/>
              <a:gdLst/>
              <a:ahLst/>
              <a:cxnLst/>
              <a:rect l="l" t="t" r="r" b="b"/>
              <a:pathLst>
                <a:path w="8436" h="20027" extrusionOk="0">
                  <a:moveTo>
                    <a:pt x="6337" y="17712"/>
                  </a:moveTo>
                  <a:cubicBezTo>
                    <a:pt x="6470" y="17712"/>
                    <a:pt x="6606" y="17763"/>
                    <a:pt x="6712" y="17872"/>
                  </a:cubicBezTo>
                  <a:cubicBezTo>
                    <a:pt x="6902" y="18071"/>
                    <a:pt x="6902" y="18386"/>
                    <a:pt x="6712" y="18585"/>
                  </a:cubicBezTo>
                  <a:cubicBezTo>
                    <a:pt x="6612" y="18684"/>
                    <a:pt x="6488" y="18742"/>
                    <a:pt x="6347" y="18751"/>
                  </a:cubicBezTo>
                  <a:cubicBezTo>
                    <a:pt x="5974" y="18751"/>
                    <a:pt x="5718" y="18378"/>
                    <a:pt x="5858" y="18030"/>
                  </a:cubicBezTo>
                  <a:cubicBezTo>
                    <a:pt x="5943" y="17826"/>
                    <a:pt x="6137" y="17712"/>
                    <a:pt x="6337" y="17712"/>
                  </a:cubicBezTo>
                  <a:close/>
                  <a:moveTo>
                    <a:pt x="8029" y="1"/>
                  </a:moveTo>
                  <a:lnTo>
                    <a:pt x="7731" y="9"/>
                  </a:lnTo>
                  <a:lnTo>
                    <a:pt x="6919" y="34"/>
                  </a:lnTo>
                  <a:cubicBezTo>
                    <a:pt x="6911" y="133"/>
                    <a:pt x="6869" y="233"/>
                    <a:pt x="6795" y="299"/>
                  </a:cubicBezTo>
                  <a:cubicBezTo>
                    <a:pt x="6745" y="349"/>
                    <a:pt x="6695" y="382"/>
                    <a:pt x="6637" y="407"/>
                  </a:cubicBezTo>
                  <a:cubicBezTo>
                    <a:pt x="4897" y="1028"/>
                    <a:pt x="1500" y="1136"/>
                    <a:pt x="1" y="1161"/>
                  </a:cubicBezTo>
                  <a:lnTo>
                    <a:pt x="415" y="20027"/>
                  </a:lnTo>
                  <a:lnTo>
                    <a:pt x="6629" y="19886"/>
                  </a:lnTo>
                  <a:cubicBezTo>
                    <a:pt x="7284" y="19877"/>
                    <a:pt x="7822" y="19364"/>
                    <a:pt x="7872" y="18717"/>
                  </a:cubicBezTo>
                  <a:cubicBezTo>
                    <a:pt x="8435" y="10739"/>
                    <a:pt x="8046" y="407"/>
                    <a:pt x="8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55"/>
            <p:cNvSpPr/>
            <p:nvPr/>
          </p:nvSpPr>
          <p:spPr>
            <a:xfrm>
              <a:off x="-4351347" y="-1920366"/>
              <a:ext cx="350914" cy="45927"/>
            </a:xfrm>
            <a:custGeom>
              <a:avLst/>
              <a:gdLst/>
              <a:ahLst/>
              <a:cxnLst/>
              <a:rect l="l" t="t" r="r" b="b"/>
              <a:pathLst>
                <a:path w="6464" h="846" extrusionOk="0">
                  <a:moveTo>
                    <a:pt x="6464" y="1"/>
                  </a:moveTo>
                  <a:lnTo>
                    <a:pt x="6464" y="1"/>
                  </a:lnTo>
                  <a:cubicBezTo>
                    <a:pt x="4821" y="493"/>
                    <a:pt x="3104" y="825"/>
                    <a:pt x="1386" y="825"/>
                  </a:cubicBezTo>
                  <a:cubicBezTo>
                    <a:pt x="1198" y="825"/>
                    <a:pt x="1010" y="821"/>
                    <a:pt x="821" y="813"/>
                  </a:cubicBezTo>
                  <a:cubicBezTo>
                    <a:pt x="548" y="813"/>
                    <a:pt x="274" y="771"/>
                    <a:pt x="1" y="746"/>
                  </a:cubicBezTo>
                  <a:lnTo>
                    <a:pt x="1" y="746"/>
                  </a:lnTo>
                  <a:cubicBezTo>
                    <a:pt x="509" y="814"/>
                    <a:pt x="1020" y="846"/>
                    <a:pt x="1532" y="846"/>
                  </a:cubicBezTo>
                  <a:cubicBezTo>
                    <a:pt x="3204" y="846"/>
                    <a:pt x="4877" y="508"/>
                    <a:pt x="6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EED3D0-5819-5C2E-EEE8-D07C7E2C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06" y="1034804"/>
            <a:ext cx="3468533" cy="2951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16E83C-5D8E-4251-99DB-FBC35E3DF717}"/>
              </a:ext>
            </a:extLst>
          </p:cNvPr>
          <p:cNvSpPr/>
          <p:nvPr/>
        </p:nvSpPr>
        <p:spPr>
          <a:xfrm>
            <a:off x="767646" y="1075345"/>
            <a:ext cx="2720622" cy="1061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Filtering the initial </a:t>
            </a:r>
            <a:r>
              <a:rPr lang="en-US" dirty="0" err="1"/>
              <a:t>df</a:t>
            </a:r>
            <a:r>
              <a:rPr lang="en-US" dirty="0"/>
              <a:t> based on user 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4D1735-420E-21EF-BA70-73C6844103F3}"/>
              </a:ext>
            </a:extLst>
          </p:cNvPr>
          <p:cNvSpPr/>
          <p:nvPr/>
        </p:nvSpPr>
        <p:spPr>
          <a:xfrm>
            <a:off x="767646" y="3809372"/>
            <a:ext cx="2720621" cy="1061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embedding of the 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B859A-B115-5944-4C23-3117E8B32476}"/>
              </a:ext>
            </a:extLst>
          </p:cNvPr>
          <p:cNvSpPr txBox="1"/>
          <p:nvPr/>
        </p:nvSpPr>
        <p:spPr>
          <a:xfrm>
            <a:off x="1286934" y="2824262"/>
            <a:ext cx="188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5B3B9B-DE3D-7748-C747-312546CBE043}"/>
              </a:ext>
            </a:extLst>
          </p:cNvPr>
          <p:cNvCxnSpPr>
            <a:stCxn id="6" idx="2"/>
          </p:cNvCxnSpPr>
          <p:nvPr/>
        </p:nvCxnSpPr>
        <p:spPr>
          <a:xfrm>
            <a:off x="2127957" y="2136501"/>
            <a:ext cx="0" cy="575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A5817D-D475-7FB5-BA99-5FDF47C64C4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2127956" y="3197657"/>
            <a:ext cx="1" cy="61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755837-0DA0-3C10-1CE4-395770752AF9}"/>
              </a:ext>
            </a:extLst>
          </p:cNvPr>
          <p:cNvCxnSpPr>
            <a:stCxn id="8" idx="3"/>
          </p:cNvCxnSpPr>
          <p:nvPr/>
        </p:nvCxnSpPr>
        <p:spPr>
          <a:xfrm flipV="1">
            <a:off x="3172178" y="2962707"/>
            <a:ext cx="1557866" cy="15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93EDB2-95E3-C896-CBCD-1F0ACD19E558}"/>
              </a:ext>
            </a:extLst>
          </p:cNvPr>
          <p:cNvSpPr/>
          <p:nvPr/>
        </p:nvSpPr>
        <p:spPr>
          <a:xfrm>
            <a:off x="5170311" y="2571750"/>
            <a:ext cx="3454399" cy="1090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top n most similar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4AB1E-E41B-902F-FF22-92FD4FB1BB22}"/>
              </a:ext>
            </a:extLst>
          </p:cNvPr>
          <p:cNvSpPr txBox="1"/>
          <p:nvPr/>
        </p:nvSpPr>
        <p:spPr>
          <a:xfrm>
            <a:off x="3951111" y="354328"/>
            <a:ext cx="651316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200" b="0" i="0" u="none" strike="noStrike" kern="0" cap="none" spc="0" normalizeH="0" baseline="0" noProof="0" dirty="0">
                <a:ln>
                  <a:noFill/>
                </a:ln>
                <a:solidFill>
                  <a:srgbClr val="024045"/>
                </a:solidFill>
                <a:effectLst/>
                <a:uLnTx/>
                <a:uFillTx/>
                <a:latin typeface="Caprasimo"/>
                <a:sym typeface="Caprasimo"/>
              </a:rPr>
              <a:t>Filtering and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00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0CA4B2-34EB-DF41-2B09-74F764730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5"/>
            <a:ext cx="7717800" cy="2313214"/>
          </a:xfrm>
        </p:spPr>
        <p:txBody>
          <a:bodyPr/>
          <a:lstStyle/>
          <a:p>
            <a:r>
              <a:rPr lang="en-US" dirty="0"/>
              <a:t>Users have the ability to enter the recipe description in Indian language</a:t>
            </a:r>
          </a:p>
          <a:p>
            <a:endParaRPr lang="en-US" dirty="0"/>
          </a:p>
          <a:p>
            <a:r>
              <a:rPr lang="en-US" dirty="0"/>
              <a:t>Our code detects the Indian language</a:t>
            </a:r>
          </a:p>
          <a:p>
            <a:endParaRPr lang="en-US" dirty="0"/>
          </a:p>
          <a:p>
            <a:r>
              <a:rPr lang="en-US" dirty="0"/>
              <a:t>Do all the calculation and work on the English version on the text</a:t>
            </a:r>
          </a:p>
          <a:p>
            <a:endParaRPr lang="en-US" dirty="0"/>
          </a:p>
          <a:p>
            <a:r>
              <a:rPr lang="en-US" dirty="0"/>
              <a:t>Return the results in Indian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75B9C-202B-E641-9949-42DA2D5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grpSp>
        <p:nvGrpSpPr>
          <p:cNvPr id="4" name="Google Shape;3686;p47">
            <a:extLst>
              <a:ext uri="{FF2B5EF4-FFF2-40B4-BE49-F238E27FC236}">
                <a16:creationId xmlns:a16="http://schemas.microsoft.com/office/drawing/2014/main" id="{AE0958EA-49D4-F4E3-3EB4-1E4D06499A5C}"/>
              </a:ext>
            </a:extLst>
          </p:cNvPr>
          <p:cNvGrpSpPr/>
          <p:nvPr/>
        </p:nvGrpSpPr>
        <p:grpSpPr>
          <a:xfrm flipH="1">
            <a:off x="5563190" y="3386489"/>
            <a:ext cx="2746281" cy="1497826"/>
            <a:chOff x="5577550" y="4017125"/>
            <a:chExt cx="1087550" cy="593175"/>
          </a:xfrm>
        </p:grpSpPr>
        <p:sp>
          <p:nvSpPr>
            <p:cNvPr id="5" name="Google Shape;3687;p47">
              <a:extLst>
                <a:ext uri="{FF2B5EF4-FFF2-40B4-BE49-F238E27FC236}">
                  <a16:creationId xmlns:a16="http://schemas.microsoft.com/office/drawing/2014/main" id="{529C3E71-224F-084E-A28B-8A84E12576C5}"/>
                </a:ext>
              </a:extLst>
            </p:cNvPr>
            <p:cNvSpPr/>
            <p:nvPr/>
          </p:nvSpPr>
          <p:spPr>
            <a:xfrm>
              <a:off x="6319700" y="4021275"/>
              <a:ext cx="64375" cy="57650"/>
            </a:xfrm>
            <a:custGeom>
              <a:avLst/>
              <a:gdLst/>
              <a:ahLst/>
              <a:cxnLst/>
              <a:rect l="l" t="t" r="r" b="b"/>
              <a:pathLst>
                <a:path w="2575" h="2306" extrusionOk="0">
                  <a:moveTo>
                    <a:pt x="1830" y="1"/>
                  </a:moveTo>
                  <a:cubicBezTo>
                    <a:pt x="1333" y="1"/>
                    <a:pt x="629" y="425"/>
                    <a:pt x="270" y="669"/>
                  </a:cubicBezTo>
                  <a:cubicBezTo>
                    <a:pt x="96" y="773"/>
                    <a:pt x="1" y="964"/>
                    <a:pt x="9" y="1163"/>
                  </a:cubicBezTo>
                  <a:cubicBezTo>
                    <a:pt x="53" y="1884"/>
                    <a:pt x="886" y="2170"/>
                    <a:pt x="1606" y="2292"/>
                  </a:cubicBezTo>
                  <a:cubicBezTo>
                    <a:pt x="1656" y="2301"/>
                    <a:pt x="1705" y="2305"/>
                    <a:pt x="1753" y="2305"/>
                  </a:cubicBezTo>
                  <a:cubicBezTo>
                    <a:pt x="2203" y="2305"/>
                    <a:pt x="2575" y="1920"/>
                    <a:pt x="2543" y="1450"/>
                  </a:cubicBezTo>
                  <a:cubicBezTo>
                    <a:pt x="2517" y="1224"/>
                    <a:pt x="2491" y="999"/>
                    <a:pt x="2491" y="860"/>
                  </a:cubicBezTo>
                  <a:cubicBezTo>
                    <a:pt x="2500" y="582"/>
                    <a:pt x="2396" y="304"/>
                    <a:pt x="2187" y="113"/>
                  </a:cubicBezTo>
                  <a:cubicBezTo>
                    <a:pt x="2093" y="34"/>
                    <a:pt x="1970" y="1"/>
                    <a:pt x="1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88;p47">
              <a:extLst>
                <a:ext uri="{FF2B5EF4-FFF2-40B4-BE49-F238E27FC236}">
                  <a16:creationId xmlns:a16="http://schemas.microsoft.com/office/drawing/2014/main" id="{AA3A8698-61E3-A2FF-F1FF-281A7D06C077}"/>
                </a:ext>
              </a:extLst>
            </p:cNvPr>
            <p:cNvSpPr/>
            <p:nvPr/>
          </p:nvSpPr>
          <p:spPr>
            <a:xfrm>
              <a:off x="6326425" y="4021175"/>
              <a:ext cx="56000" cy="35875"/>
            </a:xfrm>
            <a:custGeom>
              <a:avLst/>
              <a:gdLst/>
              <a:ahLst/>
              <a:cxnLst/>
              <a:rect l="l" t="t" r="r" b="b"/>
              <a:pathLst>
                <a:path w="2240" h="1435" extrusionOk="0">
                  <a:moveTo>
                    <a:pt x="1565" y="1"/>
                  </a:moveTo>
                  <a:cubicBezTo>
                    <a:pt x="1066" y="1"/>
                    <a:pt x="359" y="427"/>
                    <a:pt x="1" y="664"/>
                  </a:cubicBezTo>
                  <a:cubicBezTo>
                    <a:pt x="157" y="890"/>
                    <a:pt x="356" y="1081"/>
                    <a:pt x="582" y="1228"/>
                  </a:cubicBezTo>
                  <a:cubicBezTo>
                    <a:pt x="779" y="1373"/>
                    <a:pt x="983" y="1435"/>
                    <a:pt x="1182" y="1435"/>
                  </a:cubicBezTo>
                  <a:cubicBezTo>
                    <a:pt x="1589" y="1435"/>
                    <a:pt x="1974" y="1179"/>
                    <a:pt x="2231" y="864"/>
                  </a:cubicBezTo>
                  <a:cubicBezTo>
                    <a:pt x="2240" y="577"/>
                    <a:pt x="2127" y="308"/>
                    <a:pt x="1927" y="117"/>
                  </a:cubicBezTo>
                  <a:cubicBezTo>
                    <a:pt x="1831" y="35"/>
                    <a:pt x="1707" y="1"/>
                    <a:pt x="156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89;p47">
              <a:extLst>
                <a:ext uri="{FF2B5EF4-FFF2-40B4-BE49-F238E27FC236}">
                  <a16:creationId xmlns:a16="http://schemas.microsoft.com/office/drawing/2014/main" id="{34565E5C-FDE7-B7AB-C248-2DFD47F36201}"/>
                </a:ext>
              </a:extLst>
            </p:cNvPr>
            <p:cNvSpPr/>
            <p:nvPr/>
          </p:nvSpPr>
          <p:spPr>
            <a:xfrm>
              <a:off x="6345950" y="4026700"/>
              <a:ext cx="13925" cy="10225"/>
            </a:xfrm>
            <a:custGeom>
              <a:avLst/>
              <a:gdLst/>
              <a:ahLst/>
              <a:cxnLst/>
              <a:rect l="l" t="t" r="r" b="b"/>
              <a:pathLst>
                <a:path w="557" h="409" extrusionOk="0">
                  <a:moveTo>
                    <a:pt x="278" y="1"/>
                  </a:moveTo>
                  <a:cubicBezTo>
                    <a:pt x="122" y="1"/>
                    <a:pt x="1" y="87"/>
                    <a:pt x="1" y="200"/>
                  </a:cubicBezTo>
                  <a:cubicBezTo>
                    <a:pt x="1" y="313"/>
                    <a:pt x="122" y="408"/>
                    <a:pt x="278" y="408"/>
                  </a:cubicBezTo>
                  <a:cubicBezTo>
                    <a:pt x="435" y="408"/>
                    <a:pt x="556" y="313"/>
                    <a:pt x="556" y="200"/>
                  </a:cubicBezTo>
                  <a:cubicBezTo>
                    <a:pt x="556" y="87"/>
                    <a:pt x="435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90;p47">
              <a:extLst>
                <a:ext uri="{FF2B5EF4-FFF2-40B4-BE49-F238E27FC236}">
                  <a16:creationId xmlns:a16="http://schemas.microsoft.com/office/drawing/2014/main" id="{8E6EE7AA-5657-F7A6-ED02-24385DF54BAC}"/>
                </a:ext>
              </a:extLst>
            </p:cNvPr>
            <p:cNvSpPr/>
            <p:nvPr/>
          </p:nvSpPr>
          <p:spPr>
            <a:xfrm>
              <a:off x="6365700" y="4035825"/>
              <a:ext cx="5650" cy="3475"/>
            </a:xfrm>
            <a:custGeom>
              <a:avLst/>
              <a:gdLst/>
              <a:ahLst/>
              <a:cxnLst/>
              <a:rect l="l" t="t" r="r" b="b"/>
              <a:pathLst>
                <a:path w="226" h="139" extrusionOk="0">
                  <a:moveTo>
                    <a:pt x="113" y="0"/>
                  </a:moveTo>
                  <a:cubicBezTo>
                    <a:pt x="52" y="0"/>
                    <a:pt x="0" y="35"/>
                    <a:pt x="0" y="69"/>
                  </a:cubicBezTo>
                  <a:cubicBezTo>
                    <a:pt x="0" y="113"/>
                    <a:pt x="52" y="139"/>
                    <a:pt x="113" y="139"/>
                  </a:cubicBezTo>
                  <a:cubicBezTo>
                    <a:pt x="174" y="139"/>
                    <a:pt x="226" y="113"/>
                    <a:pt x="226" y="69"/>
                  </a:cubicBezTo>
                  <a:cubicBezTo>
                    <a:pt x="226" y="35"/>
                    <a:pt x="174" y="0"/>
                    <a:pt x="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91;p47">
              <a:extLst>
                <a:ext uri="{FF2B5EF4-FFF2-40B4-BE49-F238E27FC236}">
                  <a16:creationId xmlns:a16="http://schemas.microsoft.com/office/drawing/2014/main" id="{2ED19639-0C79-5C9E-5072-8E4D79B02094}"/>
                </a:ext>
              </a:extLst>
            </p:cNvPr>
            <p:cNvSpPr/>
            <p:nvPr/>
          </p:nvSpPr>
          <p:spPr>
            <a:xfrm>
              <a:off x="5788625" y="4335400"/>
              <a:ext cx="685350" cy="274900"/>
            </a:xfrm>
            <a:custGeom>
              <a:avLst/>
              <a:gdLst/>
              <a:ahLst/>
              <a:cxnLst/>
              <a:rect l="l" t="t" r="r" b="b"/>
              <a:pathLst>
                <a:path w="27414" h="10996" extrusionOk="0">
                  <a:moveTo>
                    <a:pt x="13703" y="1"/>
                  </a:moveTo>
                  <a:cubicBezTo>
                    <a:pt x="6136" y="1"/>
                    <a:pt x="1" y="2465"/>
                    <a:pt x="1" y="5503"/>
                  </a:cubicBezTo>
                  <a:cubicBezTo>
                    <a:pt x="1" y="8540"/>
                    <a:pt x="6136" y="10996"/>
                    <a:pt x="13703" y="10996"/>
                  </a:cubicBezTo>
                  <a:cubicBezTo>
                    <a:pt x="21278" y="10996"/>
                    <a:pt x="27414" y="8540"/>
                    <a:pt x="27414" y="5503"/>
                  </a:cubicBezTo>
                  <a:cubicBezTo>
                    <a:pt x="27414" y="2465"/>
                    <a:pt x="21278" y="1"/>
                    <a:pt x="13703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92;p47">
              <a:extLst>
                <a:ext uri="{FF2B5EF4-FFF2-40B4-BE49-F238E27FC236}">
                  <a16:creationId xmlns:a16="http://schemas.microsoft.com/office/drawing/2014/main" id="{D9F120E6-983C-3B33-A938-B685BF376301}"/>
                </a:ext>
              </a:extLst>
            </p:cNvPr>
            <p:cNvSpPr/>
            <p:nvPr/>
          </p:nvSpPr>
          <p:spPr>
            <a:xfrm>
              <a:off x="5577550" y="4171625"/>
              <a:ext cx="1087550" cy="415250"/>
            </a:xfrm>
            <a:custGeom>
              <a:avLst/>
              <a:gdLst/>
              <a:ahLst/>
              <a:cxnLst/>
              <a:rect l="l" t="t" r="r" b="b"/>
              <a:pathLst>
                <a:path w="43502" h="16610" extrusionOk="0">
                  <a:moveTo>
                    <a:pt x="21755" y="0"/>
                  </a:moveTo>
                  <a:cubicBezTo>
                    <a:pt x="9737" y="0"/>
                    <a:pt x="0" y="3723"/>
                    <a:pt x="0" y="8305"/>
                  </a:cubicBezTo>
                  <a:cubicBezTo>
                    <a:pt x="0" y="12895"/>
                    <a:pt x="9737" y="16609"/>
                    <a:pt x="21755" y="16609"/>
                  </a:cubicBezTo>
                  <a:cubicBezTo>
                    <a:pt x="33765" y="16609"/>
                    <a:pt x="43502" y="12895"/>
                    <a:pt x="43502" y="8305"/>
                  </a:cubicBezTo>
                  <a:cubicBezTo>
                    <a:pt x="43502" y="3723"/>
                    <a:pt x="33765" y="0"/>
                    <a:pt x="21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93;p47">
              <a:extLst>
                <a:ext uri="{FF2B5EF4-FFF2-40B4-BE49-F238E27FC236}">
                  <a16:creationId xmlns:a16="http://schemas.microsoft.com/office/drawing/2014/main" id="{15073917-90C7-D6E1-02F8-A1148D0187E6}"/>
                </a:ext>
              </a:extLst>
            </p:cNvPr>
            <p:cNvSpPr/>
            <p:nvPr/>
          </p:nvSpPr>
          <p:spPr>
            <a:xfrm>
              <a:off x="5609425" y="4179875"/>
              <a:ext cx="1030525" cy="377500"/>
            </a:xfrm>
            <a:custGeom>
              <a:avLst/>
              <a:gdLst/>
              <a:ahLst/>
              <a:cxnLst/>
              <a:rect l="l" t="t" r="r" b="b"/>
              <a:pathLst>
                <a:path w="41221" h="15100" extrusionOk="0">
                  <a:moveTo>
                    <a:pt x="20610" y="148"/>
                  </a:moveTo>
                  <a:cubicBezTo>
                    <a:pt x="31865" y="148"/>
                    <a:pt x="41020" y="3462"/>
                    <a:pt x="41020" y="7550"/>
                  </a:cubicBezTo>
                  <a:cubicBezTo>
                    <a:pt x="41020" y="11628"/>
                    <a:pt x="31865" y="14952"/>
                    <a:pt x="20610" y="14952"/>
                  </a:cubicBezTo>
                  <a:cubicBezTo>
                    <a:pt x="9355" y="14952"/>
                    <a:pt x="192" y="11628"/>
                    <a:pt x="192" y="7550"/>
                  </a:cubicBezTo>
                  <a:cubicBezTo>
                    <a:pt x="192" y="3462"/>
                    <a:pt x="9355" y="148"/>
                    <a:pt x="20610" y="148"/>
                  </a:cubicBezTo>
                  <a:close/>
                  <a:moveTo>
                    <a:pt x="20610" y="0"/>
                  </a:moveTo>
                  <a:cubicBezTo>
                    <a:pt x="9225" y="0"/>
                    <a:pt x="1" y="3376"/>
                    <a:pt x="1" y="7550"/>
                  </a:cubicBezTo>
                  <a:cubicBezTo>
                    <a:pt x="1" y="11715"/>
                    <a:pt x="9225" y="15099"/>
                    <a:pt x="20610" y="15099"/>
                  </a:cubicBezTo>
                  <a:cubicBezTo>
                    <a:pt x="31996" y="15099"/>
                    <a:pt x="41220" y="11715"/>
                    <a:pt x="41220" y="7550"/>
                  </a:cubicBezTo>
                  <a:cubicBezTo>
                    <a:pt x="41220" y="3376"/>
                    <a:pt x="31996" y="0"/>
                    <a:pt x="20610" y="0"/>
                  </a:cubicBezTo>
                  <a:close/>
                </a:path>
              </a:pathLst>
            </a:custGeom>
            <a:solidFill>
              <a:srgbClr val="FFE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94;p47">
              <a:extLst>
                <a:ext uri="{FF2B5EF4-FFF2-40B4-BE49-F238E27FC236}">
                  <a16:creationId xmlns:a16="http://schemas.microsoft.com/office/drawing/2014/main" id="{8289D857-45B7-E7BF-3592-913C7EC8CC88}"/>
                </a:ext>
              </a:extLst>
            </p:cNvPr>
            <p:cNvSpPr/>
            <p:nvPr/>
          </p:nvSpPr>
          <p:spPr>
            <a:xfrm>
              <a:off x="5604450" y="4178550"/>
              <a:ext cx="1040475" cy="382500"/>
            </a:xfrm>
            <a:custGeom>
              <a:avLst/>
              <a:gdLst/>
              <a:ahLst/>
              <a:cxnLst/>
              <a:rect l="l" t="t" r="r" b="b"/>
              <a:pathLst>
                <a:path w="41619" h="15300" extrusionOk="0">
                  <a:moveTo>
                    <a:pt x="20809" y="201"/>
                  </a:moveTo>
                  <a:cubicBezTo>
                    <a:pt x="32064" y="201"/>
                    <a:pt x="41219" y="3515"/>
                    <a:pt x="41219" y="7603"/>
                  </a:cubicBezTo>
                  <a:cubicBezTo>
                    <a:pt x="41219" y="11681"/>
                    <a:pt x="32064" y="15005"/>
                    <a:pt x="20809" y="15005"/>
                  </a:cubicBezTo>
                  <a:cubicBezTo>
                    <a:pt x="9554" y="15005"/>
                    <a:pt x="391" y="11681"/>
                    <a:pt x="391" y="7603"/>
                  </a:cubicBezTo>
                  <a:cubicBezTo>
                    <a:pt x="391" y="3515"/>
                    <a:pt x="9554" y="201"/>
                    <a:pt x="20809" y="201"/>
                  </a:cubicBezTo>
                  <a:close/>
                  <a:moveTo>
                    <a:pt x="20809" y="1"/>
                  </a:moveTo>
                  <a:cubicBezTo>
                    <a:pt x="15273" y="1"/>
                    <a:pt x="10066" y="791"/>
                    <a:pt x="6153" y="2222"/>
                  </a:cubicBezTo>
                  <a:cubicBezTo>
                    <a:pt x="2187" y="3680"/>
                    <a:pt x="0" y="5694"/>
                    <a:pt x="0" y="7603"/>
                  </a:cubicBezTo>
                  <a:cubicBezTo>
                    <a:pt x="0" y="9677"/>
                    <a:pt x="2187" y="11620"/>
                    <a:pt x="6153" y="13078"/>
                  </a:cubicBezTo>
                  <a:cubicBezTo>
                    <a:pt x="10066" y="14510"/>
                    <a:pt x="15273" y="15300"/>
                    <a:pt x="20809" y="15300"/>
                  </a:cubicBezTo>
                  <a:cubicBezTo>
                    <a:pt x="26337" y="15300"/>
                    <a:pt x="31544" y="14510"/>
                    <a:pt x="35466" y="13078"/>
                  </a:cubicBezTo>
                  <a:cubicBezTo>
                    <a:pt x="39432" y="11620"/>
                    <a:pt x="41619" y="9677"/>
                    <a:pt x="41619" y="7603"/>
                  </a:cubicBezTo>
                  <a:cubicBezTo>
                    <a:pt x="41619" y="5815"/>
                    <a:pt x="39432" y="3680"/>
                    <a:pt x="35466" y="2222"/>
                  </a:cubicBezTo>
                  <a:cubicBezTo>
                    <a:pt x="31544" y="791"/>
                    <a:pt x="26346" y="1"/>
                    <a:pt x="208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95;p47">
              <a:extLst>
                <a:ext uri="{FF2B5EF4-FFF2-40B4-BE49-F238E27FC236}">
                  <a16:creationId xmlns:a16="http://schemas.microsoft.com/office/drawing/2014/main" id="{7F1689E7-0217-1294-BD08-0A8603FFD8F1}"/>
                </a:ext>
              </a:extLst>
            </p:cNvPr>
            <p:cNvSpPr/>
            <p:nvPr/>
          </p:nvSpPr>
          <p:spPr>
            <a:xfrm>
              <a:off x="6170675" y="4457325"/>
              <a:ext cx="234325" cy="65775"/>
            </a:xfrm>
            <a:custGeom>
              <a:avLst/>
              <a:gdLst/>
              <a:ahLst/>
              <a:cxnLst/>
              <a:rect l="l" t="t" r="r" b="b"/>
              <a:pathLst>
                <a:path w="9373" h="2631" extrusionOk="0">
                  <a:moveTo>
                    <a:pt x="4686" y="1"/>
                  </a:moveTo>
                  <a:cubicBezTo>
                    <a:pt x="2100" y="1"/>
                    <a:pt x="0" y="591"/>
                    <a:pt x="0" y="1320"/>
                  </a:cubicBezTo>
                  <a:cubicBezTo>
                    <a:pt x="0" y="2040"/>
                    <a:pt x="2100" y="2630"/>
                    <a:pt x="4686" y="2630"/>
                  </a:cubicBezTo>
                  <a:cubicBezTo>
                    <a:pt x="7272" y="2630"/>
                    <a:pt x="9372" y="2040"/>
                    <a:pt x="9372" y="1320"/>
                  </a:cubicBezTo>
                  <a:cubicBezTo>
                    <a:pt x="9372" y="591"/>
                    <a:pt x="7272" y="1"/>
                    <a:pt x="4686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96;p47">
              <a:extLst>
                <a:ext uri="{FF2B5EF4-FFF2-40B4-BE49-F238E27FC236}">
                  <a16:creationId xmlns:a16="http://schemas.microsoft.com/office/drawing/2014/main" id="{E3FBD5B6-764D-E097-0172-5693A1F7042B}"/>
                </a:ext>
              </a:extLst>
            </p:cNvPr>
            <p:cNvSpPr/>
            <p:nvPr/>
          </p:nvSpPr>
          <p:spPr>
            <a:xfrm>
              <a:off x="5686225" y="4128675"/>
              <a:ext cx="867800" cy="382050"/>
            </a:xfrm>
            <a:custGeom>
              <a:avLst/>
              <a:gdLst/>
              <a:ahLst/>
              <a:cxnLst/>
              <a:rect l="l" t="t" r="r" b="b"/>
              <a:pathLst>
                <a:path w="34712" h="15282" extrusionOk="0">
                  <a:moveTo>
                    <a:pt x="17356" y="0"/>
                  </a:moveTo>
                  <a:cubicBezTo>
                    <a:pt x="7785" y="0"/>
                    <a:pt x="1" y="3428"/>
                    <a:pt x="1" y="7636"/>
                  </a:cubicBezTo>
                  <a:cubicBezTo>
                    <a:pt x="1" y="11854"/>
                    <a:pt x="7785" y="15282"/>
                    <a:pt x="17356" y="15282"/>
                  </a:cubicBezTo>
                  <a:cubicBezTo>
                    <a:pt x="26919" y="15282"/>
                    <a:pt x="34712" y="11854"/>
                    <a:pt x="34712" y="7636"/>
                  </a:cubicBezTo>
                  <a:cubicBezTo>
                    <a:pt x="34712" y="3428"/>
                    <a:pt x="26919" y="0"/>
                    <a:pt x="17356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97;p47">
              <a:extLst>
                <a:ext uri="{FF2B5EF4-FFF2-40B4-BE49-F238E27FC236}">
                  <a16:creationId xmlns:a16="http://schemas.microsoft.com/office/drawing/2014/main" id="{3889321E-A0B2-FD2E-5B07-35C31BDF4864}"/>
                </a:ext>
              </a:extLst>
            </p:cNvPr>
            <p:cNvSpPr/>
            <p:nvPr/>
          </p:nvSpPr>
          <p:spPr>
            <a:xfrm>
              <a:off x="5690575" y="4078325"/>
              <a:ext cx="863225" cy="411150"/>
            </a:xfrm>
            <a:custGeom>
              <a:avLst/>
              <a:gdLst/>
              <a:ahLst/>
              <a:cxnLst/>
              <a:rect l="l" t="t" r="r" b="b"/>
              <a:pathLst>
                <a:path w="34529" h="16446" extrusionOk="0">
                  <a:moveTo>
                    <a:pt x="17260" y="1"/>
                  </a:moveTo>
                  <a:cubicBezTo>
                    <a:pt x="7732" y="1"/>
                    <a:pt x="0" y="3680"/>
                    <a:pt x="0" y="8219"/>
                  </a:cubicBezTo>
                  <a:cubicBezTo>
                    <a:pt x="0" y="12757"/>
                    <a:pt x="7732" y="16445"/>
                    <a:pt x="17260" y="16445"/>
                  </a:cubicBezTo>
                  <a:cubicBezTo>
                    <a:pt x="18128" y="16445"/>
                    <a:pt x="18978" y="16410"/>
                    <a:pt x="19812" y="16350"/>
                  </a:cubicBezTo>
                  <a:cubicBezTo>
                    <a:pt x="20731" y="16289"/>
                    <a:pt x="21625" y="16185"/>
                    <a:pt x="22493" y="16055"/>
                  </a:cubicBezTo>
                  <a:cubicBezTo>
                    <a:pt x="29470" y="15005"/>
                    <a:pt x="34529" y="11889"/>
                    <a:pt x="34529" y="8219"/>
                  </a:cubicBezTo>
                  <a:cubicBezTo>
                    <a:pt x="34529" y="3680"/>
                    <a:pt x="26797" y="1"/>
                    <a:pt x="17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98;p47">
              <a:extLst>
                <a:ext uri="{FF2B5EF4-FFF2-40B4-BE49-F238E27FC236}">
                  <a16:creationId xmlns:a16="http://schemas.microsoft.com/office/drawing/2014/main" id="{0785526B-8572-A883-A69D-3B6D394D863F}"/>
                </a:ext>
              </a:extLst>
            </p:cNvPr>
            <p:cNvSpPr/>
            <p:nvPr/>
          </p:nvSpPr>
          <p:spPr>
            <a:xfrm>
              <a:off x="5766925" y="4042950"/>
              <a:ext cx="375125" cy="216775"/>
            </a:xfrm>
            <a:custGeom>
              <a:avLst/>
              <a:gdLst/>
              <a:ahLst/>
              <a:cxnLst/>
              <a:rect l="l" t="t" r="r" b="b"/>
              <a:pathLst>
                <a:path w="15005" h="8671" extrusionOk="0">
                  <a:moveTo>
                    <a:pt x="10324" y="1"/>
                  </a:moveTo>
                  <a:cubicBezTo>
                    <a:pt x="5818" y="1"/>
                    <a:pt x="1" y="2955"/>
                    <a:pt x="1" y="4870"/>
                  </a:cubicBezTo>
                  <a:cubicBezTo>
                    <a:pt x="1" y="6970"/>
                    <a:pt x="2847" y="8670"/>
                    <a:pt x="6362" y="8670"/>
                  </a:cubicBezTo>
                  <a:cubicBezTo>
                    <a:pt x="9876" y="8670"/>
                    <a:pt x="12722" y="6970"/>
                    <a:pt x="12722" y="4870"/>
                  </a:cubicBezTo>
                  <a:cubicBezTo>
                    <a:pt x="12722" y="2778"/>
                    <a:pt x="15005" y="565"/>
                    <a:pt x="11533" y="79"/>
                  </a:cubicBezTo>
                  <a:cubicBezTo>
                    <a:pt x="11145" y="26"/>
                    <a:pt x="10740" y="1"/>
                    <a:pt x="10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9;p47">
              <a:extLst>
                <a:ext uri="{FF2B5EF4-FFF2-40B4-BE49-F238E27FC236}">
                  <a16:creationId xmlns:a16="http://schemas.microsoft.com/office/drawing/2014/main" id="{9C8BFB2F-F3DF-FE51-EDB2-7164B8B683B6}"/>
                </a:ext>
              </a:extLst>
            </p:cNvPr>
            <p:cNvSpPr/>
            <p:nvPr/>
          </p:nvSpPr>
          <p:spPr>
            <a:xfrm>
              <a:off x="5985600" y="4017125"/>
              <a:ext cx="491850" cy="269850"/>
            </a:xfrm>
            <a:custGeom>
              <a:avLst/>
              <a:gdLst/>
              <a:ahLst/>
              <a:cxnLst/>
              <a:rect l="l" t="t" r="r" b="b"/>
              <a:pathLst>
                <a:path w="19674" h="10794" extrusionOk="0">
                  <a:moveTo>
                    <a:pt x="7653" y="0"/>
                  </a:moveTo>
                  <a:cubicBezTo>
                    <a:pt x="3921" y="0"/>
                    <a:pt x="978" y="1374"/>
                    <a:pt x="548" y="3586"/>
                  </a:cubicBezTo>
                  <a:cubicBezTo>
                    <a:pt x="1" y="6389"/>
                    <a:pt x="3715" y="9478"/>
                    <a:pt x="8844" y="10476"/>
                  </a:cubicBezTo>
                  <a:cubicBezTo>
                    <a:pt x="9943" y="10691"/>
                    <a:pt x="11017" y="10793"/>
                    <a:pt x="12033" y="10793"/>
                  </a:cubicBezTo>
                  <a:cubicBezTo>
                    <a:pt x="15763" y="10793"/>
                    <a:pt x="18697" y="9414"/>
                    <a:pt x="19127" y="7204"/>
                  </a:cubicBezTo>
                  <a:cubicBezTo>
                    <a:pt x="19673" y="4401"/>
                    <a:pt x="15959" y="1312"/>
                    <a:pt x="10831" y="314"/>
                  </a:cubicBezTo>
                  <a:cubicBezTo>
                    <a:pt x="9736" y="101"/>
                    <a:pt x="8666" y="0"/>
                    <a:pt x="7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0;p47">
              <a:extLst>
                <a:ext uri="{FF2B5EF4-FFF2-40B4-BE49-F238E27FC236}">
                  <a16:creationId xmlns:a16="http://schemas.microsoft.com/office/drawing/2014/main" id="{28BD3847-8A83-D3F6-57E1-5E80092F6C9B}"/>
                </a:ext>
              </a:extLst>
            </p:cNvPr>
            <p:cNvSpPr/>
            <p:nvPr/>
          </p:nvSpPr>
          <p:spPr>
            <a:xfrm>
              <a:off x="6351150" y="4154700"/>
              <a:ext cx="96575" cy="103550"/>
            </a:xfrm>
            <a:custGeom>
              <a:avLst/>
              <a:gdLst/>
              <a:ahLst/>
              <a:cxnLst/>
              <a:rect l="l" t="t" r="r" b="b"/>
              <a:pathLst>
                <a:path w="3863" h="4142" extrusionOk="0">
                  <a:moveTo>
                    <a:pt x="2379" y="0"/>
                  </a:moveTo>
                  <a:lnTo>
                    <a:pt x="2379" y="0"/>
                  </a:lnTo>
                  <a:cubicBezTo>
                    <a:pt x="2196" y="9"/>
                    <a:pt x="2014" y="26"/>
                    <a:pt x="1832" y="61"/>
                  </a:cubicBezTo>
                  <a:cubicBezTo>
                    <a:pt x="1537" y="209"/>
                    <a:pt x="1320" y="478"/>
                    <a:pt x="1225" y="790"/>
                  </a:cubicBezTo>
                  <a:lnTo>
                    <a:pt x="1190" y="304"/>
                  </a:lnTo>
                  <a:cubicBezTo>
                    <a:pt x="851" y="504"/>
                    <a:pt x="600" y="807"/>
                    <a:pt x="461" y="1172"/>
                  </a:cubicBezTo>
                  <a:cubicBezTo>
                    <a:pt x="279" y="2014"/>
                    <a:pt x="704" y="2847"/>
                    <a:pt x="704" y="2847"/>
                  </a:cubicBezTo>
                  <a:lnTo>
                    <a:pt x="296" y="2404"/>
                  </a:lnTo>
                  <a:lnTo>
                    <a:pt x="296" y="2404"/>
                  </a:lnTo>
                  <a:cubicBezTo>
                    <a:pt x="1" y="3619"/>
                    <a:pt x="903" y="3732"/>
                    <a:pt x="903" y="3732"/>
                  </a:cubicBezTo>
                  <a:cubicBezTo>
                    <a:pt x="1085" y="4047"/>
                    <a:pt x="1349" y="4142"/>
                    <a:pt x="1614" y="4142"/>
                  </a:cubicBezTo>
                  <a:cubicBezTo>
                    <a:pt x="1780" y="4142"/>
                    <a:pt x="1946" y="4105"/>
                    <a:pt x="2092" y="4062"/>
                  </a:cubicBezTo>
                  <a:lnTo>
                    <a:pt x="1867" y="3819"/>
                  </a:lnTo>
                  <a:lnTo>
                    <a:pt x="1867" y="3819"/>
                  </a:lnTo>
                  <a:cubicBezTo>
                    <a:pt x="2001" y="3852"/>
                    <a:pt x="2140" y="3870"/>
                    <a:pt x="2279" y="3870"/>
                  </a:cubicBezTo>
                  <a:cubicBezTo>
                    <a:pt x="2427" y="3870"/>
                    <a:pt x="2574" y="3850"/>
                    <a:pt x="2717" y="3810"/>
                  </a:cubicBezTo>
                  <a:cubicBezTo>
                    <a:pt x="2977" y="3662"/>
                    <a:pt x="3203" y="3463"/>
                    <a:pt x="3385" y="3220"/>
                  </a:cubicBezTo>
                  <a:lnTo>
                    <a:pt x="3012" y="3133"/>
                  </a:lnTo>
                  <a:cubicBezTo>
                    <a:pt x="3281" y="3055"/>
                    <a:pt x="3515" y="2881"/>
                    <a:pt x="3680" y="2647"/>
                  </a:cubicBezTo>
                  <a:cubicBezTo>
                    <a:pt x="3811" y="2239"/>
                    <a:pt x="3863" y="1805"/>
                    <a:pt x="3819" y="1371"/>
                  </a:cubicBezTo>
                  <a:lnTo>
                    <a:pt x="3819" y="1371"/>
                  </a:lnTo>
                  <a:lnTo>
                    <a:pt x="3646" y="1424"/>
                  </a:lnTo>
                  <a:cubicBezTo>
                    <a:pt x="3724" y="920"/>
                    <a:pt x="3559" y="157"/>
                    <a:pt x="3550" y="96"/>
                  </a:cubicBezTo>
                  <a:cubicBezTo>
                    <a:pt x="3388" y="77"/>
                    <a:pt x="3243" y="69"/>
                    <a:pt x="3116" y="69"/>
                  </a:cubicBezTo>
                  <a:cubicBezTo>
                    <a:pt x="2542" y="69"/>
                    <a:pt x="2309" y="226"/>
                    <a:pt x="2309" y="226"/>
                  </a:cubicBezTo>
                  <a:lnTo>
                    <a:pt x="2379" y="0"/>
                  </a:ln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01;p47">
              <a:extLst>
                <a:ext uri="{FF2B5EF4-FFF2-40B4-BE49-F238E27FC236}">
                  <a16:creationId xmlns:a16="http://schemas.microsoft.com/office/drawing/2014/main" id="{16665DB8-7291-0E6B-B399-4131D5205E69}"/>
                </a:ext>
              </a:extLst>
            </p:cNvPr>
            <p:cNvSpPr/>
            <p:nvPr/>
          </p:nvSpPr>
          <p:spPr>
            <a:xfrm>
              <a:off x="6361575" y="4167925"/>
              <a:ext cx="69450" cy="85975"/>
            </a:xfrm>
            <a:custGeom>
              <a:avLst/>
              <a:gdLst/>
              <a:ahLst/>
              <a:cxnLst/>
              <a:rect l="l" t="t" r="r" b="b"/>
              <a:pathLst>
                <a:path w="2778" h="3439" extrusionOk="0">
                  <a:moveTo>
                    <a:pt x="2760" y="1"/>
                  </a:moveTo>
                  <a:cubicBezTo>
                    <a:pt x="2751" y="9"/>
                    <a:pt x="2491" y="461"/>
                    <a:pt x="2135" y="1025"/>
                  </a:cubicBezTo>
                  <a:cubicBezTo>
                    <a:pt x="2118" y="1059"/>
                    <a:pt x="2101" y="1085"/>
                    <a:pt x="2083" y="1120"/>
                  </a:cubicBezTo>
                  <a:cubicBezTo>
                    <a:pt x="1979" y="1276"/>
                    <a:pt x="1875" y="1441"/>
                    <a:pt x="1762" y="1606"/>
                  </a:cubicBezTo>
                  <a:cubicBezTo>
                    <a:pt x="1745" y="1632"/>
                    <a:pt x="1727" y="1658"/>
                    <a:pt x="1710" y="1684"/>
                  </a:cubicBezTo>
                  <a:cubicBezTo>
                    <a:pt x="1684" y="1728"/>
                    <a:pt x="1658" y="1771"/>
                    <a:pt x="1632" y="1806"/>
                  </a:cubicBezTo>
                  <a:cubicBezTo>
                    <a:pt x="1519" y="1971"/>
                    <a:pt x="1415" y="2127"/>
                    <a:pt x="1302" y="2266"/>
                  </a:cubicBezTo>
                  <a:lnTo>
                    <a:pt x="1198" y="2404"/>
                  </a:lnTo>
                  <a:cubicBezTo>
                    <a:pt x="1120" y="2509"/>
                    <a:pt x="1042" y="2604"/>
                    <a:pt x="964" y="2691"/>
                  </a:cubicBezTo>
                  <a:lnTo>
                    <a:pt x="860" y="2795"/>
                  </a:lnTo>
                  <a:cubicBezTo>
                    <a:pt x="536" y="3135"/>
                    <a:pt x="260" y="3317"/>
                    <a:pt x="39" y="3317"/>
                  </a:cubicBezTo>
                  <a:cubicBezTo>
                    <a:pt x="29" y="3317"/>
                    <a:pt x="19" y="3316"/>
                    <a:pt x="9" y="3316"/>
                  </a:cubicBezTo>
                  <a:lnTo>
                    <a:pt x="0" y="3437"/>
                  </a:lnTo>
                  <a:cubicBezTo>
                    <a:pt x="11" y="3438"/>
                    <a:pt x="22" y="3438"/>
                    <a:pt x="34" y="3438"/>
                  </a:cubicBezTo>
                  <a:cubicBezTo>
                    <a:pt x="286" y="3438"/>
                    <a:pt x="569" y="3251"/>
                    <a:pt x="860" y="2969"/>
                  </a:cubicBezTo>
                  <a:cubicBezTo>
                    <a:pt x="894" y="2934"/>
                    <a:pt x="929" y="2899"/>
                    <a:pt x="964" y="2864"/>
                  </a:cubicBezTo>
                  <a:cubicBezTo>
                    <a:pt x="1111" y="2691"/>
                    <a:pt x="1259" y="2517"/>
                    <a:pt x="1398" y="2335"/>
                  </a:cubicBezTo>
                  <a:lnTo>
                    <a:pt x="1493" y="2196"/>
                  </a:lnTo>
                  <a:cubicBezTo>
                    <a:pt x="1519" y="2153"/>
                    <a:pt x="1554" y="2109"/>
                    <a:pt x="1580" y="2066"/>
                  </a:cubicBezTo>
                  <a:cubicBezTo>
                    <a:pt x="1632" y="1997"/>
                    <a:pt x="1675" y="1927"/>
                    <a:pt x="1727" y="1849"/>
                  </a:cubicBezTo>
                  <a:cubicBezTo>
                    <a:pt x="1901" y="1589"/>
                    <a:pt x="2057" y="1320"/>
                    <a:pt x="2205" y="1077"/>
                  </a:cubicBezTo>
                  <a:cubicBezTo>
                    <a:pt x="2222" y="1051"/>
                    <a:pt x="2231" y="1016"/>
                    <a:pt x="2248" y="990"/>
                  </a:cubicBezTo>
                  <a:cubicBezTo>
                    <a:pt x="2552" y="469"/>
                    <a:pt x="2751" y="53"/>
                    <a:pt x="2777" y="9"/>
                  </a:cubicBezTo>
                  <a:lnTo>
                    <a:pt x="2760" y="1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02;p47">
              <a:extLst>
                <a:ext uri="{FF2B5EF4-FFF2-40B4-BE49-F238E27FC236}">
                  <a16:creationId xmlns:a16="http://schemas.microsoft.com/office/drawing/2014/main" id="{5264D797-BEE0-8F0D-9676-FFE6A0660BFF}"/>
                </a:ext>
              </a:extLst>
            </p:cNvPr>
            <p:cNvSpPr/>
            <p:nvPr/>
          </p:nvSpPr>
          <p:spPr>
            <a:xfrm>
              <a:off x="6401275" y="4170975"/>
              <a:ext cx="8275" cy="48625"/>
            </a:xfrm>
            <a:custGeom>
              <a:avLst/>
              <a:gdLst/>
              <a:ahLst/>
              <a:cxnLst/>
              <a:rect l="l" t="t" r="r" b="b"/>
              <a:pathLst>
                <a:path w="331" h="1945" extrusionOk="0">
                  <a:moveTo>
                    <a:pt x="304" y="0"/>
                  </a:moveTo>
                  <a:cubicBezTo>
                    <a:pt x="304" y="9"/>
                    <a:pt x="200" y="799"/>
                    <a:pt x="44" y="1684"/>
                  </a:cubicBezTo>
                  <a:cubicBezTo>
                    <a:pt x="27" y="1771"/>
                    <a:pt x="18" y="1857"/>
                    <a:pt x="1" y="1944"/>
                  </a:cubicBezTo>
                  <a:cubicBezTo>
                    <a:pt x="44" y="1875"/>
                    <a:pt x="96" y="1805"/>
                    <a:pt x="139" y="1727"/>
                  </a:cubicBezTo>
                  <a:cubicBezTo>
                    <a:pt x="148" y="1649"/>
                    <a:pt x="157" y="1562"/>
                    <a:pt x="174" y="1484"/>
                  </a:cubicBezTo>
                  <a:cubicBezTo>
                    <a:pt x="287" y="712"/>
                    <a:pt x="330" y="61"/>
                    <a:pt x="330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03;p47">
              <a:extLst>
                <a:ext uri="{FF2B5EF4-FFF2-40B4-BE49-F238E27FC236}">
                  <a16:creationId xmlns:a16="http://schemas.microsoft.com/office/drawing/2014/main" id="{0D89E7E2-8CE5-D44F-2F94-F8125A95BA55}"/>
                </a:ext>
              </a:extLst>
            </p:cNvPr>
            <p:cNvSpPr/>
            <p:nvPr/>
          </p:nvSpPr>
          <p:spPr>
            <a:xfrm>
              <a:off x="6382825" y="4197875"/>
              <a:ext cx="2650" cy="44275"/>
            </a:xfrm>
            <a:custGeom>
              <a:avLst/>
              <a:gdLst/>
              <a:ahLst/>
              <a:cxnLst/>
              <a:rect l="l" t="t" r="r" b="b"/>
              <a:pathLst>
                <a:path w="106" h="1771" extrusionOk="0">
                  <a:moveTo>
                    <a:pt x="10" y="0"/>
                  </a:moveTo>
                  <a:cubicBezTo>
                    <a:pt x="10" y="9"/>
                    <a:pt x="27" y="747"/>
                    <a:pt x="1" y="1597"/>
                  </a:cubicBezTo>
                  <a:lnTo>
                    <a:pt x="1" y="1771"/>
                  </a:lnTo>
                  <a:cubicBezTo>
                    <a:pt x="36" y="1736"/>
                    <a:pt x="70" y="1692"/>
                    <a:pt x="105" y="1658"/>
                  </a:cubicBezTo>
                  <a:cubicBezTo>
                    <a:pt x="105" y="1606"/>
                    <a:pt x="105" y="1545"/>
                    <a:pt x="96" y="1493"/>
                  </a:cubicBezTo>
                  <a:cubicBezTo>
                    <a:pt x="96" y="712"/>
                    <a:pt x="36" y="61"/>
                    <a:pt x="36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04;p47">
              <a:extLst>
                <a:ext uri="{FF2B5EF4-FFF2-40B4-BE49-F238E27FC236}">
                  <a16:creationId xmlns:a16="http://schemas.microsoft.com/office/drawing/2014/main" id="{F1755544-7C4B-90F3-5C7A-6E2DBB69463D}"/>
                </a:ext>
              </a:extLst>
            </p:cNvPr>
            <p:cNvSpPr/>
            <p:nvPr/>
          </p:nvSpPr>
          <p:spPr>
            <a:xfrm>
              <a:off x="6413425" y="4187675"/>
              <a:ext cx="22800" cy="8275"/>
            </a:xfrm>
            <a:custGeom>
              <a:avLst/>
              <a:gdLst/>
              <a:ahLst/>
              <a:cxnLst/>
              <a:rect l="l" t="t" r="r" b="b"/>
              <a:pathLst>
                <a:path w="912" h="331" extrusionOk="0">
                  <a:moveTo>
                    <a:pt x="903" y="0"/>
                  </a:moveTo>
                  <a:cubicBezTo>
                    <a:pt x="894" y="0"/>
                    <a:pt x="608" y="87"/>
                    <a:pt x="174" y="209"/>
                  </a:cubicBezTo>
                  <a:lnTo>
                    <a:pt x="61" y="235"/>
                  </a:lnTo>
                  <a:cubicBezTo>
                    <a:pt x="44" y="269"/>
                    <a:pt x="27" y="295"/>
                    <a:pt x="0" y="330"/>
                  </a:cubicBezTo>
                  <a:lnTo>
                    <a:pt x="131" y="287"/>
                  </a:lnTo>
                  <a:cubicBezTo>
                    <a:pt x="565" y="148"/>
                    <a:pt x="868" y="35"/>
                    <a:pt x="912" y="26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05;p47">
              <a:extLst>
                <a:ext uri="{FF2B5EF4-FFF2-40B4-BE49-F238E27FC236}">
                  <a16:creationId xmlns:a16="http://schemas.microsoft.com/office/drawing/2014/main" id="{51CA9935-E940-7953-1A48-0B01549724E6}"/>
                </a:ext>
              </a:extLst>
            </p:cNvPr>
            <p:cNvSpPr/>
            <p:nvPr/>
          </p:nvSpPr>
          <p:spPr>
            <a:xfrm>
              <a:off x="6391300" y="4209375"/>
              <a:ext cx="42325" cy="18675"/>
            </a:xfrm>
            <a:custGeom>
              <a:avLst/>
              <a:gdLst/>
              <a:ahLst/>
              <a:cxnLst/>
              <a:rect l="l" t="t" r="r" b="b"/>
              <a:pathLst>
                <a:path w="1693" h="747" extrusionOk="0">
                  <a:moveTo>
                    <a:pt x="1675" y="0"/>
                  </a:moveTo>
                  <a:cubicBezTo>
                    <a:pt x="1666" y="9"/>
                    <a:pt x="1050" y="261"/>
                    <a:pt x="304" y="538"/>
                  </a:cubicBezTo>
                  <a:lnTo>
                    <a:pt x="113" y="608"/>
                  </a:lnTo>
                  <a:lnTo>
                    <a:pt x="0" y="746"/>
                  </a:lnTo>
                  <a:lnTo>
                    <a:pt x="0" y="746"/>
                  </a:lnTo>
                  <a:lnTo>
                    <a:pt x="209" y="677"/>
                  </a:lnTo>
                  <a:cubicBezTo>
                    <a:pt x="990" y="365"/>
                    <a:pt x="1632" y="52"/>
                    <a:pt x="1693" y="26"/>
                  </a:cubicBezTo>
                  <a:lnTo>
                    <a:pt x="1675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06;p47">
              <a:extLst>
                <a:ext uri="{FF2B5EF4-FFF2-40B4-BE49-F238E27FC236}">
                  <a16:creationId xmlns:a16="http://schemas.microsoft.com/office/drawing/2014/main" id="{EDB148C6-F433-3031-7F84-A294D6E909E1}"/>
                </a:ext>
              </a:extLst>
            </p:cNvPr>
            <p:cNvSpPr/>
            <p:nvPr/>
          </p:nvSpPr>
          <p:spPr>
            <a:xfrm>
              <a:off x="6249425" y="4203525"/>
              <a:ext cx="128650" cy="89075"/>
            </a:xfrm>
            <a:custGeom>
              <a:avLst/>
              <a:gdLst/>
              <a:ahLst/>
              <a:cxnLst/>
              <a:rect l="l" t="t" r="r" b="b"/>
              <a:pathLst>
                <a:path w="5146" h="3563" extrusionOk="0">
                  <a:moveTo>
                    <a:pt x="2745" y="0"/>
                  </a:moveTo>
                  <a:cubicBezTo>
                    <a:pt x="2680" y="0"/>
                    <a:pt x="2615" y="3"/>
                    <a:pt x="2551" y="9"/>
                  </a:cubicBezTo>
                  <a:lnTo>
                    <a:pt x="2734" y="338"/>
                  </a:lnTo>
                  <a:cubicBezTo>
                    <a:pt x="2535" y="222"/>
                    <a:pt x="2310" y="160"/>
                    <a:pt x="2079" y="160"/>
                  </a:cubicBezTo>
                  <a:cubicBezTo>
                    <a:pt x="2017" y="160"/>
                    <a:pt x="1954" y="164"/>
                    <a:pt x="1892" y="173"/>
                  </a:cubicBezTo>
                  <a:cubicBezTo>
                    <a:pt x="1484" y="338"/>
                    <a:pt x="1120" y="590"/>
                    <a:pt x="807" y="894"/>
                  </a:cubicBezTo>
                  <a:lnTo>
                    <a:pt x="963" y="989"/>
                  </a:lnTo>
                  <a:cubicBezTo>
                    <a:pt x="521" y="1249"/>
                    <a:pt x="35" y="1866"/>
                    <a:pt x="0" y="1918"/>
                  </a:cubicBezTo>
                  <a:cubicBezTo>
                    <a:pt x="521" y="2629"/>
                    <a:pt x="937" y="2725"/>
                    <a:pt x="937" y="2725"/>
                  </a:cubicBezTo>
                  <a:lnTo>
                    <a:pt x="712" y="2820"/>
                  </a:lnTo>
                  <a:cubicBezTo>
                    <a:pt x="842" y="2950"/>
                    <a:pt x="989" y="3072"/>
                    <a:pt x="1137" y="3176"/>
                  </a:cubicBezTo>
                  <a:cubicBezTo>
                    <a:pt x="1284" y="3227"/>
                    <a:pt x="1436" y="3254"/>
                    <a:pt x="1587" y="3254"/>
                  </a:cubicBezTo>
                  <a:cubicBezTo>
                    <a:pt x="1768" y="3254"/>
                    <a:pt x="1948" y="3217"/>
                    <a:pt x="2117" y="3141"/>
                  </a:cubicBezTo>
                  <a:lnTo>
                    <a:pt x="2117" y="3141"/>
                  </a:lnTo>
                  <a:lnTo>
                    <a:pt x="1762" y="3488"/>
                  </a:lnTo>
                  <a:cubicBezTo>
                    <a:pt x="1930" y="3538"/>
                    <a:pt x="2103" y="3562"/>
                    <a:pt x="2276" y="3562"/>
                  </a:cubicBezTo>
                  <a:cubicBezTo>
                    <a:pt x="2497" y="3562"/>
                    <a:pt x="2719" y="3523"/>
                    <a:pt x="2933" y="3445"/>
                  </a:cubicBezTo>
                  <a:cubicBezTo>
                    <a:pt x="3714" y="3029"/>
                    <a:pt x="4070" y="2187"/>
                    <a:pt x="4070" y="2187"/>
                  </a:cubicBezTo>
                  <a:lnTo>
                    <a:pt x="4070" y="2187"/>
                  </a:lnTo>
                  <a:lnTo>
                    <a:pt x="4001" y="2768"/>
                  </a:lnTo>
                  <a:cubicBezTo>
                    <a:pt x="5146" y="2195"/>
                    <a:pt x="4625" y="1475"/>
                    <a:pt x="4625" y="1475"/>
                  </a:cubicBezTo>
                  <a:cubicBezTo>
                    <a:pt x="4825" y="928"/>
                    <a:pt x="4426" y="607"/>
                    <a:pt x="4079" y="399"/>
                  </a:cubicBezTo>
                  <a:lnTo>
                    <a:pt x="4044" y="729"/>
                  </a:lnTo>
                  <a:cubicBezTo>
                    <a:pt x="3905" y="477"/>
                    <a:pt x="3705" y="269"/>
                    <a:pt x="3463" y="121"/>
                  </a:cubicBezTo>
                  <a:cubicBezTo>
                    <a:pt x="3230" y="39"/>
                    <a:pt x="2986" y="0"/>
                    <a:pt x="2745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07;p47">
              <a:extLst>
                <a:ext uri="{FF2B5EF4-FFF2-40B4-BE49-F238E27FC236}">
                  <a16:creationId xmlns:a16="http://schemas.microsoft.com/office/drawing/2014/main" id="{DD53382B-D8B6-AC64-E027-AB2DDDE190EC}"/>
                </a:ext>
              </a:extLst>
            </p:cNvPr>
            <p:cNvSpPr/>
            <p:nvPr/>
          </p:nvSpPr>
          <p:spPr>
            <a:xfrm>
              <a:off x="6264175" y="4237350"/>
              <a:ext cx="113700" cy="13700"/>
            </a:xfrm>
            <a:custGeom>
              <a:avLst/>
              <a:gdLst/>
              <a:ahLst/>
              <a:cxnLst/>
              <a:rect l="l" t="t" r="r" b="b"/>
              <a:pathLst>
                <a:path w="4548" h="548" extrusionOk="0">
                  <a:moveTo>
                    <a:pt x="3454" y="1"/>
                  </a:moveTo>
                  <a:cubicBezTo>
                    <a:pt x="3220" y="1"/>
                    <a:pt x="2977" y="9"/>
                    <a:pt x="2742" y="27"/>
                  </a:cubicBezTo>
                  <a:lnTo>
                    <a:pt x="2569" y="44"/>
                  </a:lnTo>
                  <a:lnTo>
                    <a:pt x="2413" y="61"/>
                  </a:lnTo>
                  <a:lnTo>
                    <a:pt x="2152" y="96"/>
                  </a:lnTo>
                  <a:cubicBezTo>
                    <a:pt x="1831" y="148"/>
                    <a:pt x="1510" y="200"/>
                    <a:pt x="1224" y="252"/>
                  </a:cubicBezTo>
                  <a:lnTo>
                    <a:pt x="1128" y="270"/>
                  </a:lnTo>
                  <a:cubicBezTo>
                    <a:pt x="512" y="400"/>
                    <a:pt x="52" y="513"/>
                    <a:pt x="0" y="530"/>
                  </a:cubicBezTo>
                  <a:lnTo>
                    <a:pt x="9" y="547"/>
                  </a:lnTo>
                  <a:cubicBezTo>
                    <a:pt x="18" y="547"/>
                    <a:pt x="547" y="443"/>
                    <a:pt x="1232" y="330"/>
                  </a:cubicBezTo>
                  <a:lnTo>
                    <a:pt x="1345" y="313"/>
                  </a:lnTo>
                  <a:cubicBezTo>
                    <a:pt x="1536" y="287"/>
                    <a:pt x="1736" y="252"/>
                    <a:pt x="1935" y="226"/>
                  </a:cubicBezTo>
                  <a:lnTo>
                    <a:pt x="2031" y="218"/>
                  </a:lnTo>
                  <a:cubicBezTo>
                    <a:pt x="2083" y="209"/>
                    <a:pt x="2135" y="192"/>
                    <a:pt x="2178" y="192"/>
                  </a:cubicBezTo>
                  <a:cubicBezTo>
                    <a:pt x="2387" y="166"/>
                    <a:pt x="2577" y="148"/>
                    <a:pt x="2751" y="131"/>
                  </a:cubicBezTo>
                  <a:lnTo>
                    <a:pt x="2942" y="122"/>
                  </a:lnTo>
                  <a:cubicBezTo>
                    <a:pt x="3081" y="113"/>
                    <a:pt x="3202" y="113"/>
                    <a:pt x="3324" y="113"/>
                  </a:cubicBezTo>
                  <a:lnTo>
                    <a:pt x="3471" y="113"/>
                  </a:lnTo>
                  <a:cubicBezTo>
                    <a:pt x="3975" y="131"/>
                    <a:pt x="4313" y="226"/>
                    <a:pt x="4452" y="400"/>
                  </a:cubicBezTo>
                  <a:lnTo>
                    <a:pt x="4547" y="322"/>
                  </a:lnTo>
                  <a:cubicBezTo>
                    <a:pt x="4391" y="122"/>
                    <a:pt x="4044" y="27"/>
                    <a:pt x="3610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08;p47">
              <a:extLst>
                <a:ext uri="{FF2B5EF4-FFF2-40B4-BE49-F238E27FC236}">
                  <a16:creationId xmlns:a16="http://schemas.microsoft.com/office/drawing/2014/main" id="{2452FA3A-76A3-EC7B-08CA-B8047BF666DA}"/>
                </a:ext>
              </a:extLst>
            </p:cNvPr>
            <p:cNvSpPr/>
            <p:nvPr/>
          </p:nvSpPr>
          <p:spPr>
            <a:xfrm>
              <a:off x="6280875" y="4238875"/>
              <a:ext cx="43625" cy="26050"/>
            </a:xfrm>
            <a:custGeom>
              <a:avLst/>
              <a:gdLst/>
              <a:ahLst/>
              <a:cxnLst/>
              <a:rect l="l" t="t" r="r" b="b"/>
              <a:pathLst>
                <a:path w="1745" h="1042" extrusionOk="0">
                  <a:moveTo>
                    <a:pt x="1745" y="0"/>
                  </a:moveTo>
                  <a:lnTo>
                    <a:pt x="1484" y="35"/>
                  </a:lnTo>
                  <a:lnTo>
                    <a:pt x="1267" y="165"/>
                  </a:lnTo>
                  <a:cubicBezTo>
                    <a:pt x="590" y="582"/>
                    <a:pt x="52" y="981"/>
                    <a:pt x="0" y="1016"/>
                  </a:cubicBezTo>
                  <a:lnTo>
                    <a:pt x="18" y="1042"/>
                  </a:lnTo>
                  <a:cubicBezTo>
                    <a:pt x="26" y="1033"/>
                    <a:pt x="712" y="590"/>
                    <a:pt x="1510" y="139"/>
                  </a:cubicBezTo>
                  <a:lnTo>
                    <a:pt x="1745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09;p47">
              <a:extLst>
                <a:ext uri="{FF2B5EF4-FFF2-40B4-BE49-F238E27FC236}">
                  <a16:creationId xmlns:a16="http://schemas.microsoft.com/office/drawing/2014/main" id="{C0BA7CCB-2478-FC93-321D-E3828E1728A8}"/>
                </a:ext>
              </a:extLst>
            </p:cNvPr>
            <p:cNvSpPr/>
            <p:nvPr/>
          </p:nvSpPr>
          <p:spPr>
            <a:xfrm>
              <a:off x="6319275" y="4237575"/>
              <a:ext cx="35175" cy="28450"/>
            </a:xfrm>
            <a:custGeom>
              <a:avLst/>
              <a:gdLst/>
              <a:ahLst/>
              <a:cxnLst/>
              <a:rect l="l" t="t" r="r" b="b"/>
              <a:pathLst>
                <a:path w="1407" h="1138" extrusionOk="0">
                  <a:moveTo>
                    <a:pt x="1250" y="0"/>
                  </a:moveTo>
                  <a:lnTo>
                    <a:pt x="1120" y="104"/>
                  </a:lnTo>
                  <a:cubicBezTo>
                    <a:pt x="512" y="608"/>
                    <a:pt x="44" y="1068"/>
                    <a:pt x="0" y="1120"/>
                  </a:cubicBezTo>
                  <a:lnTo>
                    <a:pt x="18" y="1137"/>
                  </a:lnTo>
                  <a:cubicBezTo>
                    <a:pt x="18" y="1128"/>
                    <a:pt x="590" y="642"/>
                    <a:pt x="1267" y="104"/>
                  </a:cubicBezTo>
                  <a:lnTo>
                    <a:pt x="1406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710;p47">
              <a:extLst>
                <a:ext uri="{FF2B5EF4-FFF2-40B4-BE49-F238E27FC236}">
                  <a16:creationId xmlns:a16="http://schemas.microsoft.com/office/drawing/2014/main" id="{4BD6EBB3-3400-5553-A0A3-4A9700BB3E29}"/>
                </a:ext>
              </a:extLst>
            </p:cNvPr>
            <p:cNvSpPr/>
            <p:nvPr/>
          </p:nvSpPr>
          <p:spPr>
            <a:xfrm>
              <a:off x="6276100" y="4233875"/>
              <a:ext cx="21500" cy="11975"/>
            </a:xfrm>
            <a:custGeom>
              <a:avLst/>
              <a:gdLst/>
              <a:ahLst/>
              <a:cxnLst/>
              <a:rect l="l" t="t" r="r" b="b"/>
              <a:pathLst>
                <a:path w="860" h="479" extrusionOk="0">
                  <a:moveTo>
                    <a:pt x="9" y="1"/>
                  </a:moveTo>
                  <a:lnTo>
                    <a:pt x="0" y="27"/>
                  </a:lnTo>
                  <a:cubicBezTo>
                    <a:pt x="0" y="27"/>
                    <a:pt x="269" y="183"/>
                    <a:pt x="651" y="417"/>
                  </a:cubicBezTo>
                  <a:cubicBezTo>
                    <a:pt x="686" y="435"/>
                    <a:pt x="712" y="461"/>
                    <a:pt x="755" y="478"/>
                  </a:cubicBezTo>
                  <a:lnTo>
                    <a:pt x="860" y="461"/>
                  </a:lnTo>
                  <a:lnTo>
                    <a:pt x="747" y="391"/>
                  </a:lnTo>
                  <a:cubicBezTo>
                    <a:pt x="339" y="174"/>
                    <a:pt x="53" y="27"/>
                    <a:pt x="9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711;p47">
              <a:extLst>
                <a:ext uri="{FF2B5EF4-FFF2-40B4-BE49-F238E27FC236}">
                  <a16:creationId xmlns:a16="http://schemas.microsoft.com/office/drawing/2014/main" id="{0E9B2E0C-13C1-DD2C-CFF5-B1ABE6DD73EA}"/>
                </a:ext>
              </a:extLst>
            </p:cNvPr>
            <p:cNvSpPr/>
            <p:nvPr/>
          </p:nvSpPr>
          <p:spPr>
            <a:xfrm>
              <a:off x="6294750" y="4221950"/>
              <a:ext cx="42975" cy="18900"/>
            </a:xfrm>
            <a:custGeom>
              <a:avLst/>
              <a:gdLst/>
              <a:ahLst/>
              <a:cxnLst/>
              <a:rect l="l" t="t" r="r" b="b"/>
              <a:pathLst>
                <a:path w="1719" h="756" extrusionOk="0">
                  <a:moveTo>
                    <a:pt x="9" y="1"/>
                  </a:moveTo>
                  <a:lnTo>
                    <a:pt x="1" y="9"/>
                  </a:lnTo>
                  <a:cubicBezTo>
                    <a:pt x="9" y="9"/>
                    <a:pt x="617" y="296"/>
                    <a:pt x="1346" y="660"/>
                  </a:cubicBezTo>
                  <a:lnTo>
                    <a:pt x="1528" y="755"/>
                  </a:lnTo>
                  <a:lnTo>
                    <a:pt x="1719" y="738"/>
                  </a:lnTo>
                  <a:lnTo>
                    <a:pt x="1519" y="651"/>
                  </a:lnTo>
                  <a:cubicBezTo>
                    <a:pt x="756" y="278"/>
                    <a:pt x="79" y="18"/>
                    <a:pt x="9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712;p47">
              <a:extLst>
                <a:ext uri="{FF2B5EF4-FFF2-40B4-BE49-F238E27FC236}">
                  <a16:creationId xmlns:a16="http://schemas.microsoft.com/office/drawing/2014/main" id="{1BE71369-D003-1A41-D6AD-3B288A96DA27}"/>
                </a:ext>
              </a:extLst>
            </p:cNvPr>
            <p:cNvSpPr/>
            <p:nvPr/>
          </p:nvSpPr>
          <p:spPr>
            <a:xfrm>
              <a:off x="6311025" y="4157950"/>
              <a:ext cx="70325" cy="77375"/>
            </a:xfrm>
            <a:custGeom>
              <a:avLst/>
              <a:gdLst/>
              <a:ahLst/>
              <a:cxnLst/>
              <a:rect l="l" t="t" r="r" b="b"/>
              <a:pathLst>
                <a:path w="2813" h="3095" extrusionOk="0">
                  <a:moveTo>
                    <a:pt x="617" y="1"/>
                  </a:moveTo>
                  <a:cubicBezTo>
                    <a:pt x="261" y="513"/>
                    <a:pt x="304" y="808"/>
                    <a:pt x="304" y="808"/>
                  </a:cubicBezTo>
                  <a:lnTo>
                    <a:pt x="183" y="686"/>
                  </a:lnTo>
                  <a:cubicBezTo>
                    <a:pt x="122" y="799"/>
                    <a:pt x="79" y="920"/>
                    <a:pt x="44" y="1042"/>
                  </a:cubicBezTo>
                  <a:cubicBezTo>
                    <a:pt x="53" y="1285"/>
                    <a:pt x="157" y="1511"/>
                    <a:pt x="330" y="1667"/>
                  </a:cubicBezTo>
                  <a:lnTo>
                    <a:pt x="1" y="1519"/>
                  </a:lnTo>
                  <a:lnTo>
                    <a:pt x="1" y="1519"/>
                  </a:lnTo>
                  <a:cubicBezTo>
                    <a:pt x="27" y="1806"/>
                    <a:pt x="148" y="2066"/>
                    <a:pt x="339" y="2274"/>
                  </a:cubicBezTo>
                  <a:cubicBezTo>
                    <a:pt x="842" y="2673"/>
                    <a:pt x="1528" y="2708"/>
                    <a:pt x="1528" y="2708"/>
                  </a:cubicBezTo>
                  <a:lnTo>
                    <a:pt x="1103" y="2803"/>
                  </a:lnTo>
                  <a:cubicBezTo>
                    <a:pt x="1365" y="3024"/>
                    <a:pt x="1581" y="3094"/>
                    <a:pt x="1748" y="3094"/>
                  </a:cubicBezTo>
                  <a:cubicBezTo>
                    <a:pt x="2034" y="3094"/>
                    <a:pt x="2179" y="2890"/>
                    <a:pt x="2179" y="2890"/>
                  </a:cubicBezTo>
                  <a:cubicBezTo>
                    <a:pt x="2613" y="2890"/>
                    <a:pt x="2734" y="2552"/>
                    <a:pt x="2777" y="2283"/>
                  </a:cubicBezTo>
                  <a:lnTo>
                    <a:pt x="2777" y="2283"/>
                  </a:lnTo>
                  <a:lnTo>
                    <a:pt x="2543" y="2335"/>
                  </a:lnTo>
                  <a:cubicBezTo>
                    <a:pt x="2682" y="2187"/>
                    <a:pt x="2769" y="2005"/>
                    <a:pt x="2812" y="1806"/>
                  </a:cubicBezTo>
                  <a:cubicBezTo>
                    <a:pt x="2795" y="1597"/>
                    <a:pt x="2734" y="1380"/>
                    <a:pt x="2639" y="1198"/>
                  </a:cubicBezTo>
                  <a:lnTo>
                    <a:pt x="2456" y="1389"/>
                  </a:lnTo>
                  <a:cubicBezTo>
                    <a:pt x="2491" y="1189"/>
                    <a:pt x="2448" y="981"/>
                    <a:pt x="2352" y="808"/>
                  </a:cubicBezTo>
                  <a:cubicBezTo>
                    <a:pt x="2118" y="582"/>
                    <a:pt x="1849" y="408"/>
                    <a:pt x="1545" y="278"/>
                  </a:cubicBezTo>
                  <a:lnTo>
                    <a:pt x="1528" y="400"/>
                  </a:lnTo>
                  <a:cubicBezTo>
                    <a:pt x="1224" y="183"/>
                    <a:pt x="660" y="18"/>
                    <a:pt x="617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713;p47">
              <a:extLst>
                <a:ext uri="{FF2B5EF4-FFF2-40B4-BE49-F238E27FC236}">
                  <a16:creationId xmlns:a16="http://schemas.microsoft.com/office/drawing/2014/main" id="{C821E3EC-832F-36A3-B8E2-E0FAFB298996}"/>
                </a:ext>
              </a:extLst>
            </p:cNvPr>
            <p:cNvSpPr/>
            <p:nvPr/>
          </p:nvSpPr>
          <p:spPr>
            <a:xfrm>
              <a:off x="6330550" y="4167500"/>
              <a:ext cx="37125" cy="72275"/>
            </a:xfrm>
            <a:custGeom>
              <a:avLst/>
              <a:gdLst/>
              <a:ahLst/>
              <a:cxnLst/>
              <a:rect l="l" t="t" r="r" b="b"/>
              <a:pathLst>
                <a:path w="1485" h="2891" extrusionOk="0">
                  <a:moveTo>
                    <a:pt x="1" y="0"/>
                  </a:moveTo>
                  <a:cubicBezTo>
                    <a:pt x="1" y="9"/>
                    <a:pt x="218" y="330"/>
                    <a:pt x="478" y="747"/>
                  </a:cubicBezTo>
                  <a:lnTo>
                    <a:pt x="521" y="807"/>
                  </a:lnTo>
                  <a:cubicBezTo>
                    <a:pt x="591" y="929"/>
                    <a:pt x="669" y="1050"/>
                    <a:pt x="747" y="1172"/>
                  </a:cubicBezTo>
                  <a:cubicBezTo>
                    <a:pt x="756" y="1198"/>
                    <a:pt x="764" y="1215"/>
                    <a:pt x="782" y="1233"/>
                  </a:cubicBezTo>
                  <a:lnTo>
                    <a:pt x="834" y="1328"/>
                  </a:lnTo>
                  <a:cubicBezTo>
                    <a:pt x="912" y="1450"/>
                    <a:pt x="972" y="1571"/>
                    <a:pt x="1033" y="1684"/>
                  </a:cubicBezTo>
                  <a:cubicBezTo>
                    <a:pt x="1051" y="1719"/>
                    <a:pt x="1077" y="1762"/>
                    <a:pt x="1094" y="1805"/>
                  </a:cubicBezTo>
                  <a:cubicBezTo>
                    <a:pt x="1137" y="1883"/>
                    <a:pt x="1172" y="1970"/>
                    <a:pt x="1198" y="2048"/>
                  </a:cubicBezTo>
                  <a:cubicBezTo>
                    <a:pt x="1215" y="2074"/>
                    <a:pt x="1224" y="2109"/>
                    <a:pt x="1241" y="2144"/>
                  </a:cubicBezTo>
                  <a:cubicBezTo>
                    <a:pt x="1363" y="2474"/>
                    <a:pt x="1389" y="2717"/>
                    <a:pt x="1311" y="2847"/>
                  </a:cubicBezTo>
                  <a:lnTo>
                    <a:pt x="1389" y="2890"/>
                  </a:lnTo>
                  <a:cubicBezTo>
                    <a:pt x="1484" y="2743"/>
                    <a:pt x="1450" y="2491"/>
                    <a:pt x="1354" y="2205"/>
                  </a:cubicBezTo>
                  <a:cubicBezTo>
                    <a:pt x="1337" y="2170"/>
                    <a:pt x="1328" y="2135"/>
                    <a:pt x="1311" y="2109"/>
                  </a:cubicBezTo>
                  <a:cubicBezTo>
                    <a:pt x="1250" y="1953"/>
                    <a:pt x="1181" y="1797"/>
                    <a:pt x="1103" y="1649"/>
                  </a:cubicBezTo>
                  <a:cubicBezTo>
                    <a:pt x="1085" y="1614"/>
                    <a:pt x="1059" y="1571"/>
                    <a:pt x="1042" y="1545"/>
                  </a:cubicBezTo>
                  <a:cubicBezTo>
                    <a:pt x="1025" y="1510"/>
                    <a:pt x="1007" y="1484"/>
                    <a:pt x="990" y="1450"/>
                  </a:cubicBezTo>
                  <a:cubicBezTo>
                    <a:pt x="964" y="1398"/>
                    <a:pt x="929" y="1337"/>
                    <a:pt x="894" y="1285"/>
                  </a:cubicBezTo>
                  <a:cubicBezTo>
                    <a:pt x="782" y="1085"/>
                    <a:pt x="651" y="894"/>
                    <a:pt x="539" y="721"/>
                  </a:cubicBezTo>
                  <a:cubicBezTo>
                    <a:pt x="521" y="703"/>
                    <a:pt x="513" y="686"/>
                    <a:pt x="495" y="660"/>
                  </a:cubicBezTo>
                  <a:cubicBezTo>
                    <a:pt x="244" y="295"/>
                    <a:pt x="35" y="26"/>
                    <a:pt x="9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714;p47">
              <a:extLst>
                <a:ext uri="{FF2B5EF4-FFF2-40B4-BE49-F238E27FC236}">
                  <a16:creationId xmlns:a16="http://schemas.microsoft.com/office/drawing/2014/main" id="{DDB0B109-252F-2D09-AB03-69E81FB701B1}"/>
                </a:ext>
              </a:extLst>
            </p:cNvPr>
            <p:cNvSpPr/>
            <p:nvPr/>
          </p:nvSpPr>
          <p:spPr>
            <a:xfrm>
              <a:off x="6325550" y="4181600"/>
              <a:ext cx="29750" cy="22150"/>
            </a:xfrm>
            <a:custGeom>
              <a:avLst/>
              <a:gdLst/>
              <a:ahLst/>
              <a:cxnLst/>
              <a:rect l="l" t="t" r="r" b="b"/>
              <a:pathLst>
                <a:path w="1190" h="886" extrusionOk="0">
                  <a:moveTo>
                    <a:pt x="10" y="0"/>
                  </a:moveTo>
                  <a:lnTo>
                    <a:pt x="1" y="18"/>
                  </a:lnTo>
                  <a:cubicBezTo>
                    <a:pt x="1" y="18"/>
                    <a:pt x="496" y="356"/>
                    <a:pt x="1034" y="764"/>
                  </a:cubicBezTo>
                  <a:lnTo>
                    <a:pt x="1190" y="886"/>
                  </a:lnTo>
                  <a:cubicBezTo>
                    <a:pt x="1164" y="834"/>
                    <a:pt x="1129" y="773"/>
                    <a:pt x="1094" y="721"/>
                  </a:cubicBezTo>
                  <a:lnTo>
                    <a:pt x="947" y="617"/>
                  </a:lnTo>
                  <a:cubicBezTo>
                    <a:pt x="470" y="278"/>
                    <a:pt x="53" y="26"/>
                    <a:pt x="10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715;p47">
              <a:extLst>
                <a:ext uri="{FF2B5EF4-FFF2-40B4-BE49-F238E27FC236}">
                  <a16:creationId xmlns:a16="http://schemas.microsoft.com/office/drawing/2014/main" id="{ECAFF2F9-FB40-2325-4342-E2DFC230AC4E}"/>
                </a:ext>
              </a:extLst>
            </p:cNvPr>
            <p:cNvSpPr/>
            <p:nvPr/>
          </p:nvSpPr>
          <p:spPr>
            <a:xfrm>
              <a:off x="6335325" y="4206775"/>
              <a:ext cx="29100" cy="15850"/>
            </a:xfrm>
            <a:custGeom>
              <a:avLst/>
              <a:gdLst/>
              <a:ahLst/>
              <a:cxnLst/>
              <a:rect l="l" t="t" r="r" b="b"/>
              <a:pathLst>
                <a:path w="1164" h="634" extrusionOk="0">
                  <a:moveTo>
                    <a:pt x="9" y="0"/>
                  </a:moveTo>
                  <a:lnTo>
                    <a:pt x="0" y="9"/>
                  </a:lnTo>
                  <a:cubicBezTo>
                    <a:pt x="9" y="17"/>
                    <a:pt x="495" y="260"/>
                    <a:pt x="1059" y="573"/>
                  </a:cubicBezTo>
                  <a:lnTo>
                    <a:pt x="1163" y="634"/>
                  </a:lnTo>
                  <a:cubicBezTo>
                    <a:pt x="1155" y="599"/>
                    <a:pt x="1137" y="573"/>
                    <a:pt x="1129" y="538"/>
                  </a:cubicBezTo>
                  <a:lnTo>
                    <a:pt x="1016" y="477"/>
                  </a:lnTo>
                  <a:cubicBezTo>
                    <a:pt x="504" y="208"/>
                    <a:pt x="53" y="17"/>
                    <a:pt x="9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716;p47">
              <a:extLst>
                <a:ext uri="{FF2B5EF4-FFF2-40B4-BE49-F238E27FC236}">
                  <a16:creationId xmlns:a16="http://schemas.microsoft.com/office/drawing/2014/main" id="{60812B57-35D0-73D8-D9E6-B14A4F8407EF}"/>
                </a:ext>
              </a:extLst>
            </p:cNvPr>
            <p:cNvSpPr/>
            <p:nvPr/>
          </p:nvSpPr>
          <p:spPr>
            <a:xfrm>
              <a:off x="6342475" y="4171175"/>
              <a:ext cx="3300" cy="16525"/>
            </a:xfrm>
            <a:custGeom>
              <a:avLst/>
              <a:gdLst/>
              <a:ahLst/>
              <a:cxnLst/>
              <a:rect l="l" t="t" r="r" b="b"/>
              <a:pathLst>
                <a:path w="132" h="661" extrusionOk="0">
                  <a:moveTo>
                    <a:pt x="114" y="1"/>
                  </a:moveTo>
                  <a:cubicBezTo>
                    <a:pt x="114" y="1"/>
                    <a:pt x="79" y="209"/>
                    <a:pt x="18" y="513"/>
                  </a:cubicBezTo>
                  <a:cubicBezTo>
                    <a:pt x="18" y="539"/>
                    <a:pt x="10" y="574"/>
                    <a:pt x="1" y="600"/>
                  </a:cubicBezTo>
                  <a:lnTo>
                    <a:pt x="44" y="660"/>
                  </a:lnTo>
                  <a:cubicBezTo>
                    <a:pt x="53" y="634"/>
                    <a:pt x="62" y="600"/>
                    <a:pt x="62" y="574"/>
                  </a:cubicBezTo>
                  <a:cubicBezTo>
                    <a:pt x="105" y="261"/>
                    <a:pt x="131" y="36"/>
                    <a:pt x="131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717;p47">
              <a:extLst>
                <a:ext uri="{FF2B5EF4-FFF2-40B4-BE49-F238E27FC236}">
                  <a16:creationId xmlns:a16="http://schemas.microsoft.com/office/drawing/2014/main" id="{C27499C2-A830-614A-4FE1-232CE6B20E0E}"/>
                </a:ext>
              </a:extLst>
            </p:cNvPr>
            <p:cNvSpPr/>
            <p:nvPr/>
          </p:nvSpPr>
          <p:spPr>
            <a:xfrm>
              <a:off x="6356375" y="4180300"/>
              <a:ext cx="3050" cy="32350"/>
            </a:xfrm>
            <a:custGeom>
              <a:avLst/>
              <a:gdLst/>
              <a:ahLst/>
              <a:cxnLst/>
              <a:rect l="l" t="t" r="r" b="b"/>
              <a:pathLst>
                <a:path w="122" h="1294" extrusionOk="0">
                  <a:moveTo>
                    <a:pt x="104" y="0"/>
                  </a:moveTo>
                  <a:cubicBezTo>
                    <a:pt x="104" y="9"/>
                    <a:pt x="70" y="478"/>
                    <a:pt x="18" y="1033"/>
                  </a:cubicBezTo>
                  <a:cubicBezTo>
                    <a:pt x="9" y="1076"/>
                    <a:pt x="0" y="1128"/>
                    <a:pt x="0" y="1172"/>
                  </a:cubicBezTo>
                  <a:cubicBezTo>
                    <a:pt x="18" y="1215"/>
                    <a:pt x="44" y="1250"/>
                    <a:pt x="61" y="1293"/>
                  </a:cubicBezTo>
                  <a:cubicBezTo>
                    <a:pt x="61" y="1241"/>
                    <a:pt x="70" y="1189"/>
                    <a:pt x="70" y="1137"/>
                  </a:cubicBezTo>
                  <a:cubicBezTo>
                    <a:pt x="122" y="556"/>
                    <a:pt x="122" y="52"/>
                    <a:pt x="122" y="0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718;p47">
              <a:extLst>
                <a:ext uri="{FF2B5EF4-FFF2-40B4-BE49-F238E27FC236}">
                  <a16:creationId xmlns:a16="http://schemas.microsoft.com/office/drawing/2014/main" id="{496491FF-08A7-31BA-ED6A-24FD939608A2}"/>
                </a:ext>
              </a:extLst>
            </p:cNvPr>
            <p:cNvSpPr/>
            <p:nvPr/>
          </p:nvSpPr>
          <p:spPr>
            <a:xfrm>
              <a:off x="6355925" y="4234650"/>
              <a:ext cx="68800" cy="75175"/>
            </a:xfrm>
            <a:custGeom>
              <a:avLst/>
              <a:gdLst/>
              <a:ahLst/>
              <a:cxnLst/>
              <a:rect l="l" t="t" r="r" b="b"/>
              <a:pathLst>
                <a:path w="2752" h="3007" extrusionOk="0">
                  <a:moveTo>
                    <a:pt x="1135" y="0"/>
                  </a:moveTo>
                  <a:cubicBezTo>
                    <a:pt x="955" y="0"/>
                    <a:pt x="778" y="66"/>
                    <a:pt x="652" y="274"/>
                  </a:cubicBezTo>
                  <a:cubicBezTo>
                    <a:pt x="652" y="274"/>
                    <a:pt x="1" y="317"/>
                    <a:pt x="200" y="1202"/>
                  </a:cubicBezTo>
                  <a:lnTo>
                    <a:pt x="496" y="898"/>
                  </a:lnTo>
                  <a:lnTo>
                    <a:pt x="496" y="898"/>
                  </a:lnTo>
                  <a:cubicBezTo>
                    <a:pt x="495" y="899"/>
                    <a:pt x="183" y="1480"/>
                    <a:pt x="305" y="2096"/>
                  </a:cubicBezTo>
                  <a:cubicBezTo>
                    <a:pt x="400" y="2356"/>
                    <a:pt x="582" y="2590"/>
                    <a:pt x="817" y="2747"/>
                  </a:cubicBezTo>
                  <a:lnTo>
                    <a:pt x="851" y="2391"/>
                  </a:lnTo>
                  <a:cubicBezTo>
                    <a:pt x="912" y="2625"/>
                    <a:pt x="1068" y="2816"/>
                    <a:pt x="1277" y="2938"/>
                  </a:cubicBezTo>
                  <a:cubicBezTo>
                    <a:pt x="1407" y="2972"/>
                    <a:pt x="1537" y="2990"/>
                    <a:pt x="1676" y="3007"/>
                  </a:cubicBezTo>
                  <a:lnTo>
                    <a:pt x="1624" y="2842"/>
                  </a:lnTo>
                  <a:lnTo>
                    <a:pt x="1624" y="2842"/>
                  </a:lnTo>
                  <a:cubicBezTo>
                    <a:pt x="1624" y="2842"/>
                    <a:pt x="1818" y="2988"/>
                    <a:pt x="2317" y="2988"/>
                  </a:cubicBezTo>
                  <a:cubicBezTo>
                    <a:pt x="2377" y="2988"/>
                    <a:pt x="2440" y="2986"/>
                    <a:pt x="2509" y="2981"/>
                  </a:cubicBezTo>
                  <a:cubicBezTo>
                    <a:pt x="2526" y="2938"/>
                    <a:pt x="2648" y="2391"/>
                    <a:pt x="2596" y="2035"/>
                  </a:cubicBezTo>
                  <a:lnTo>
                    <a:pt x="2596" y="2035"/>
                  </a:lnTo>
                  <a:lnTo>
                    <a:pt x="2717" y="2078"/>
                  </a:lnTo>
                  <a:cubicBezTo>
                    <a:pt x="2752" y="1766"/>
                    <a:pt x="2726" y="1445"/>
                    <a:pt x="2639" y="1150"/>
                  </a:cubicBezTo>
                  <a:cubicBezTo>
                    <a:pt x="2517" y="976"/>
                    <a:pt x="2353" y="855"/>
                    <a:pt x="2162" y="785"/>
                  </a:cubicBezTo>
                  <a:lnTo>
                    <a:pt x="2431" y="733"/>
                  </a:lnTo>
                  <a:cubicBezTo>
                    <a:pt x="2300" y="551"/>
                    <a:pt x="2136" y="404"/>
                    <a:pt x="1953" y="291"/>
                  </a:cubicBezTo>
                  <a:cubicBezTo>
                    <a:pt x="1827" y="247"/>
                    <a:pt x="1697" y="224"/>
                    <a:pt x="1566" y="224"/>
                  </a:cubicBezTo>
                  <a:cubicBezTo>
                    <a:pt x="1490" y="224"/>
                    <a:pt x="1414" y="232"/>
                    <a:pt x="1337" y="247"/>
                  </a:cubicBezTo>
                  <a:lnTo>
                    <a:pt x="1511" y="74"/>
                  </a:lnTo>
                  <a:cubicBezTo>
                    <a:pt x="1395" y="34"/>
                    <a:pt x="1264" y="0"/>
                    <a:pt x="1135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19;p47">
              <a:extLst>
                <a:ext uri="{FF2B5EF4-FFF2-40B4-BE49-F238E27FC236}">
                  <a16:creationId xmlns:a16="http://schemas.microsoft.com/office/drawing/2014/main" id="{DE22B847-2836-AD18-9F5D-B3B9A895CCEA}"/>
                </a:ext>
              </a:extLst>
            </p:cNvPr>
            <p:cNvSpPr/>
            <p:nvPr/>
          </p:nvSpPr>
          <p:spPr>
            <a:xfrm>
              <a:off x="6363300" y="4236700"/>
              <a:ext cx="49075" cy="64675"/>
            </a:xfrm>
            <a:custGeom>
              <a:avLst/>
              <a:gdLst/>
              <a:ahLst/>
              <a:cxnLst/>
              <a:rect l="l" t="t" r="r" b="b"/>
              <a:pathLst>
                <a:path w="1963" h="2587" extrusionOk="0">
                  <a:moveTo>
                    <a:pt x="1" y="1"/>
                  </a:moveTo>
                  <a:lnTo>
                    <a:pt x="1" y="87"/>
                  </a:lnTo>
                  <a:cubicBezTo>
                    <a:pt x="166" y="87"/>
                    <a:pt x="365" y="226"/>
                    <a:pt x="608" y="495"/>
                  </a:cubicBezTo>
                  <a:lnTo>
                    <a:pt x="678" y="573"/>
                  </a:lnTo>
                  <a:cubicBezTo>
                    <a:pt x="730" y="643"/>
                    <a:pt x="791" y="712"/>
                    <a:pt x="843" y="790"/>
                  </a:cubicBezTo>
                  <a:lnTo>
                    <a:pt x="929" y="903"/>
                  </a:lnTo>
                  <a:cubicBezTo>
                    <a:pt x="999" y="1007"/>
                    <a:pt x="1077" y="1120"/>
                    <a:pt x="1155" y="1242"/>
                  </a:cubicBezTo>
                  <a:cubicBezTo>
                    <a:pt x="1172" y="1268"/>
                    <a:pt x="1190" y="1302"/>
                    <a:pt x="1207" y="1337"/>
                  </a:cubicBezTo>
                  <a:lnTo>
                    <a:pt x="1242" y="1389"/>
                  </a:lnTo>
                  <a:cubicBezTo>
                    <a:pt x="1320" y="1511"/>
                    <a:pt x="1398" y="1641"/>
                    <a:pt x="1467" y="1753"/>
                  </a:cubicBezTo>
                  <a:cubicBezTo>
                    <a:pt x="1485" y="1780"/>
                    <a:pt x="1493" y="1797"/>
                    <a:pt x="1511" y="1823"/>
                  </a:cubicBezTo>
                  <a:cubicBezTo>
                    <a:pt x="1754" y="2248"/>
                    <a:pt x="1945" y="2578"/>
                    <a:pt x="1945" y="2587"/>
                  </a:cubicBezTo>
                  <a:lnTo>
                    <a:pt x="1962" y="2578"/>
                  </a:lnTo>
                  <a:cubicBezTo>
                    <a:pt x="1945" y="2543"/>
                    <a:pt x="1806" y="2239"/>
                    <a:pt x="1598" y="1849"/>
                  </a:cubicBezTo>
                  <a:cubicBezTo>
                    <a:pt x="1580" y="1832"/>
                    <a:pt x="1572" y="1806"/>
                    <a:pt x="1563" y="1788"/>
                  </a:cubicBezTo>
                  <a:cubicBezTo>
                    <a:pt x="1459" y="1606"/>
                    <a:pt x="1346" y="1406"/>
                    <a:pt x="1224" y="1207"/>
                  </a:cubicBezTo>
                  <a:lnTo>
                    <a:pt x="1120" y="1051"/>
                  </a:lnTo>
                  <a:cubicBezTo>
                    <a:pt x="1103" y="1016"/>
                    <a:pt x="1086" y="990"/>
                    <a:pt x="1060" y="955"/>
                  </a:cubicBezTo>
                  <a:lnTo>
                    <a:pt x="990" y="851"/>
                  </a:lnTo>
                  <a:cubicBezTo>
                    <a:pt x="895" y="712"/>
                    <a:pt x="791" y="582"/>
                    <a:pt x="686" y="452"/>
                  </a:cubicBezTo>
                  <a:cubicBezTo>
                    <a:pt x="660" y="426"/>
                    <a:pt x="634" y="400"/>
                    <a:pt x="608" y="374"/>
                  </a:cubicBezTo>
                  <a:cubicBezTo>
                    <a:pt x="391" y="148"/>
                    <a:pt x="192" y="1"/>
                    <a:pt x="1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720;p47">
              <a:extLst>
                <a:ext uri="{FF2B5EF4-FFF2-40B4-BE49-F238E27FC236}">
                  <a16:creationId xmlns:a16="http://schemas.microsoft.com/office/drawing/2014/main" id="{9957F5F7-99BE-C259-F579-0FD65CCF74CB}"/>
                </a:ext>
              </a:extLst>
            </p:cNvPr>
            <p:cNvSpPr/>
            <p:nvPr/>
          </p:nvSpPr>
          <p:spPr>
            <a:xfrm>
              <a:off x="6391300" y="4262950"/>
              <a:ext cx="5650" cy="35400"/>
            </a:xfrm>
            <a:custGeom>
              <a:avLst/>
              <a:gdLst/>
              <a:ahLst/>
              <a:cxnLst/>
              <a:rect l="l" t="t" r="r" b="b"/>
              <a:pathLst>
                <a:path w="226" h="1416" extrusionOk="0">
                  <a:moveTo>
                    <a:pt x="0" y="1"/>
                  </a:moveTo>
                  <a:cubicBezTo>
                    <a:pt x="18" y="61"/>
                    <a:pt x="26" y="131"/>
                    <a:pt x="35" y="192"/>
                  </a:cubicBezTo>
                  <a:cubicBezTo>
                    <a:pt x="148" y="834"/>
                    <a:pt x="200" y="1406"/>
                    <a:pt x="209" y="1415"/>
                  </a:cubicBezTo>
                  <a:lnTo>
                    <a:pt x="226" y="1415"/>
                  </a:lnTo>
                  <a:cubicBezTo>
                    <a:pt x="226" y="1363"/>
                    <a:pt x="200" y="894"/>
                    <a:pt x="131" y="339"/>
                  </a:cubicBezTo>
                  <a:cubicBezTo>
                    <a:pt x="122" y="278"/>
                    <a:pt x="113" y="218"/>
                    <a:pt x="104" y="15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721;p47">
              <a:extLst>
                <a:ext uri="{FF2B5EF4-FFF2-40B4-BE49-F238E27FC236}">
                  <a16:creationId xmlns:a16="http://schemas.microsoft.com/office/drawing/2014/main" id="{B4E728F6-B22B-936F-12D5-34265E488E4B}"/>
                </a:ext>
              </a:extLst>
            </p:cNvPr>
            <p:cNvSpPr/>
            <p:nvPr/>
          </p:nvSpPr>
          <p:spPr>
            <a:xfrm>
              <a:off x="6378275" y="4246025"/>
              <a:ext cx="2200" cy="31925"/>
            </a:xfrm>
            <a:custGeom>
              <a:avLst/>
              <a:gdLst/>
              <a:ahLst/>
              <a:cxnLst/>
              <a:rect l="l" t="t" r="r" b="b"/>
              <a:pathLst>
                <a:path w="88" h="1277" extrusionOk="0">
                  <a:moveTo>
                    <a:pt x="9" y="1"/>
                  </a:moveTo>
                  <a:lnTo>
                    <a:pt x="9" y="122"/>
                  </a:lnTo>
                  <a:cubicBezTo>
                    <a:pt x="9" y="738"/>
                    <a:pt x="1" y="1268"/>
                    <a:pt x="1" y="1276"/>
                  </a:cubicBezTo>
                  <a:lnTo>
                    <a:pt x="18" y="1276"/>
                  </a:lnTo>
                  <a:cubicBezTo>
                    <a:pt x="18" y="1224"/>
                    <a:pt x="70" y="764"/>
                    <a:pt x="79" y="209"/>
                  </a:cubicBezTo>
                  <a:cubicBezTo>
                    <a:pt x="87" y="166"/>
                    <a:pt x="87" y="122"/>
                    <a:pt x="87" y="79"/>
                  </a:cubicBezTo>
                  <a:cubicBezTo>
                    <a:pt x="61" y="53"/>
                    <a:pt x="35" y="27"/>
                    <a:pt x="9" y="1"/>
                  </a:cubicBez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722;p47">
              <a:extLst>
                <a:ext uri="{FF2B5EF4-FFF2-40B4-BE49-F238E27FC236}">
                  <a16:creationId xmlns:a16="http://schemas.microsoft.com/office/drawing/2014/main" id="{50237D75-3ED4-E29B-1F8E-375AE658BC48}"/>
                </a:ext>
              </a:extLst>
            </p:cNvPr>
            <p:cNvSpPr/>
            <p:nvPr/>
          </p:nvSpPr>
          <p:spPr>
            <a:xfrm>
              <a:off x="6399975" y="4280525"/>
              <a:ext cx="16300" cy="6750"/>
            </a:xfrm>
            <a:custGeom>
              <a:avLst/>
              <a:gdLst/>
              <a:ahLst/>
              <a:cxnLst/>
              <a:rect l="l" t="t" r="r" b="b"/>
              <a:pathLst>
                <a:path w="652" h="270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7"/>
                    <a:pt x="26" y="44"/>
                    <a:pt x="44" y="70"/>
                  </a:cubicBezTo>
                  <a:lnTo>
                    <a:pt x="131" y="96"/>
                  </a:lnTo>
                  <a:cubicBezTo>
                    <a:pt x="434" y="200"/>
                    <a:pt x="643" y="270"/>
                    <a:pt x="643" y="270"/>
                  </a:cubicBezTo>
                  <a:lnTo>
                    <a:pt x="651" y="261"/>
                  </a:lnTo>
                  <a:cubicBezTo>
                    <a:pt x="625" y="243"/>
                    <a:pt x="408" y="148"/>
                    <a:pt x="96" y="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723;p47">
              <a:extLst>
                <a:ext uri="{FF2B5EF4-FFF2-40B4-BE49-F238E27FC236}">
                  <a16:creationId xmlns:a16="http://schemas.microsoft.com/office/drawing/2014/main" id="{EDFE3DDC-63BD-1620-1D84-84FC578A0840}"/>
                </a:ext>
              </a:extLst>
            </p:cNvPr>
            <p:cNvSpPr/>
            <p:nvPr/>
          </p:nvSpPr>
          <p:spPr>
            <a:xfrm>
              <a:off x="6384575" y="4256450"/>
              <a:ext cx="30175" cy="15000"/>
            </a:xfrm>
            <a:custGeom>
              <a:avLst/>
              <a:gdLst/>
              <a:ahLst/>
              <a:cxnLst/>
              <a:rect l="l" t="t" r="r" b="b"/>
              <a:pathLst>
                <a:path w="1207" h="600" extrusionOk="0">
                  <a:moveTo>
                    <a:pt x="0" y="0"/>
                  </a:moveTo>
                  <a:lnTo>
                    <a:pt x="78" y="113"/>
                  </a:lnTo>
                  <a:lnTo>
                    <a:pt x="209" y="165"/>
                  </a:lnTo>
                  <a:cubicBezTo>
                    <a:pt x="755" y="399"/>
                    <a:pt x="1189" y="599"/>
                    <a:pt x="1198" y="599"/>
                  </a:cubicBezTo>
                  <a:lnTo>
                    <a:pt x="1207" y="590"/>
                  </a:lnTo>
                  <a:cubicBezTo>
                    <a:pt x="1154" y="564"/>
                    <a:pt x="703" y="313"/>
                    <a:pt x="139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ED8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724;p47">
              <a:extLst>
                <a:ext uri="{FF2B5EF4-FFF2-40B4-BE49-F238E27FC236}">
                  <a16:creationId xmlns:a16="http://schemas.microsoft.com/office/drawing/2014/main" id="{44352FA0-ABE8-B1FC-13BA-EB6485A8D172}"/>
                </a:ext>
              </a:extLst>
            </p:cNvPr>
            <p:cNvSpPr/>
            <p:nvPr/>
          </p:nvSpPr>
          <p:spPr>
            <a:xfrm>
              <a:off x="6009700" y="4348650"/>
              <a:ext cx="43400" cy="9325"/>
            </a:xfrm>
            <a:custGeom>
              <a:avLst/>
              <a:gdLst/>
              <a:ahLst/>
              <a:cxnLst/>
              <a:rect l="l" t="t" r="r" b="b"/>
              <a:pathLst>
                <a:path w="1736" h="373" extrusionOk="0">
                  <a:moveTo>
                    <a:pt x="868" y="0"/>
                  </a:moveTo>
                  <a:cubicBezTo>
                    <a:pt x="391" y="0"/>
                    <a:pt x="0" y="130"/>
                    <a:pt x="0" y="295"/>
                  </a:cubicBezTo>
                  <a:cubicBezTo>
                    <a:pt x="0" y="354"/>
                    <a:pt x="55" y="372"/>
                    <a:pt x="149" y="372"/>
                  </a:cubicBezTo>
                  <a:cubicBezTo>
                    <a:pt x="305" y="372"/>
                    <a:pt x="570" y="321"/>
                    <a:pt x="868" y="321"/>
                  </a:cubicBezTo>
                  <a:cubicBezTo>
                    <a:pt x="1166" y="321"/>
                    <a:pt x="1431" y="372"/>
                    <a:pt x="1587" y="372"/>
                  </a:cubicBezTo>
                  <a:cubicBezTo>
                    <a:pt x="1681" y="372"/>
                    <a:pt x="1736" y="354"/>
                    <a:pt x="1736" y="295"/>
                  </a:cubicBezTo>
                  <a:cubicBezTo>
                    <a:pt x="1736" y="130"/>
                    <a:pt x="1345" y="0"/>
                    <a:pt x="8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725;p47">
              <a:extLst>
                <a:ext uri="{FF2B5EF4-FFF2-40B4-BE49-F238E27FC236}">
                  <a16:creationId xmlns:a16="http://schemas.microsoft.com/office/drawing/2014/main" id="{AE14C587-88A5-1FE8-385F-BA8D89CB1BE5}"/>
                </a:ext>
              </a:extLst>
            </p:cNvPr>
            <p:cNvSpPr/>
            <p:nvPr/>
          </p:nvSpPr>
          <p:spPr>
            <a:xfrm>
              <a:off x="5696200" y="4218700"/>
              <a:ext cx="43650" cy="9025"/>
            </a:xfrm>
            <a:custGeom>
              <a:avLst/>
              <a:gdLst/>
              <a:ahLst/>
              <a:cxnLst/>
              <a:rect l="l" t="t" r="r" b="b"/>
              <a:pathLst>
                <a:path w="1746" h="361" extrusionOk="0">
                  <a:moveTo>
                    <a:pt x="869" y="0"/>
                  </a:moveTo>
                  <a:cubicBezTo>
                    <a:pt x="391" y="0"/>
                    <a:pt x="1" y="131"/>
                    <a:pt x="1" y="295"/>
                  </a:cubicBezTo>
                  <a:cubicBezTo>
                    <a:pt x="1" y="344"/>
                    <a:pt x="56" y="361"/>
                    <a:pt x="146" y="361"/>
                  </a:cubicBezTo>
                  <a:cubicBezTo>
                    <a:pt x="347" y="361"/>
                    <a:pt x="722" y="278"/>
                    <a:pt x="1051" y="278"/>
                  </a:cubicBezTo>
                  <a:cubicBezTo>
                    <a:pt x="1380" y="278"/>
                    <a:pt x="1585" y="361"/>
                    <a:pt x="1681" y="361"/>
                  </a:cubicBezTo>
                  <a:cubicBezTo>
                    <a:pt x="1724" y="361"/>
                    <a:pt x="1745" y="344"/>
                    <a:pt x="1745" y="295"/>
                  </a:cubicBezTo>
                  <a:cubicBezTo>
                    <a:pt x="1745" y="131"/>
                    <a:pt x="1346" y="0"/>
                    <a:pt x="8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726;p47">
              <a:extLst>
                <a:ext uri="{FF2B5EF4-FFF2-40B4-BE49-F238E27FC236}">
                  <a16:creationId xmlns:a16="http://schemas.microsoft.com/office/drawing/2014/main" id="{F7B2621C-AE50-63FA-A87F-7E2AE5F58D0A}"/>
                </a:ext>
              </a:extLst>
            </p:cNvPr>
            <p:cNvSpPr/>
            <p:nvPr/>
          </p:nvSpPr>
          <p:spPr>
            <a:xfrm>
              <a:off x="6279350" y="4060975"/>
              <a:ext cx="43625" cy="9250"/>
            </a:xfrm>
            <a:custGeom>
              <a:avLst/>
              <a:gdLst/>
              <a:ahLst/>
              <a:cxnLst/>
              <a:rect l="l" t="t" r="r" b="b"/>
              <a:pathLst>
                <a:path w="1745" h="370" extrusionOk="0">
                  <a:moveTo>
                    <a:pt x="868" y="1"/>
                  </a:moveTo>
                  <a:cubicBezTo>
                    <a:pt x="391" y="1"/>
                    <a:pt x="1" y="131"/>
                    <a:pt x="1" y="296"/>
                  </a:cubicBezTo>
                  <a:cubicBezTo>
                    <a:pt x="1" y="352"/>
                    <a:pt x="53" y="370"/>
                    <a:pt x="144" y="370"/>
                  </a:cubicBezTo>
                  <a:cubicBezTo>
                    <a:pt x="304" y="370"/>
                    <a:pt x="583" y="313"/>
                    <a:pt x="894" y="313"/>
                  </a:cubicBezTo>
                  <a:cubicBezTo>
                    <a:pt x="1200" y="313"/>
                    <a:pt x="1463" y="370"/>
                    <a:pt x="1612" y="370"/>
                  </a:cubicBezTo>
                  <a:cubicBezTo>
                    <a:pt x="1696" y="370"/>
                    <a:pt x="1745" y="352"/>
                    <a:pt x="1745" y="296"/>
                  </a:cubicBezTo>
                  <a:cubicBezTo>
                    <a:pt x="1745" y="131"/>
                    <a:pt x="1346" y="1"/>
                    <a:pt x="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727;p47">
              <a:extLst>
                <a:ext uri="{FF2B5EF4-FFF2-40B4-BE49-F238E27FC236}">
                  <a16:creationId xmlns:a16="http://schemas.microsoft.com/office/drawing/2014/main" id="{37A58C25-FE75-D8F8-8370-7ECAC0B29752}"/>
                </a:ext>
              </a:extLst>
            </p:cNvPr>
            <p:cNvSpPr/>
            <p:nvPr/>
          </p:nvSpPr>
          <p:spPr>
            <a:xfrm>
              <a:off x="5773000" y="4390725"/>
              <a:ext cx="43425" cy="14575"/>
            </a:xfrm>
            <a:custGeom>
              <a:avLst/>
              <a:gdLst/>
              <a:ahLst/>
              <a:cxnLst/>
              <a:rect l="l" t="t" r="r" b="b"/>
              <a:pathLst>
                <a:path w="1737" h="583" extrusionOk="0">
                  <a:moveTo>
                    <a:pt x="869" y="1"/>
                  </a:moveTo>
                  <a:cubicBezTo>
                    <a:pt x="383" y="1"/>
                    <a:pt x="1" y="131"/>
                    <a:pt x="1" y="287"/>
                  </a:cubicBezTo>
                  <a:cubicBezTo>
                    <a:pt x="1" y="452"/>
                    <a:pt x="391" y="582"/>
                    <a:pt x="869" y="582"/>
                  </a:cubicBezTo>
                  <a:cubicBezTo>
                    <a:pt x="1346" y="582"/>
                    <a:pt x="1736" y="452"/>
                    <a:pt x="1736" y="287"/>
                  </a:cubicBezTo>
                  <a:cubicBezTo>
                    <a:pt x="1736" y="131"/>
                    <a:pt x="1346" y="1"/>
                    <a:pt x="869" y="1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728;p47">
              <a:extLst>
                <a:ext uri="{FF2B5EF4-FFF2-40B4-BE49-F238E27FC236}">
                  <a16:creationId xmlns:a16="http://schemas.microsoft.com/office/drawing/2014/main" id="{8EC5CE5B-0C31-0445-FD5B-80221CFE2312}"/>
                </a:ext>
              </a:extLst>
            </p:cNvPr>
            <p:cNvSpPr/>
            <p:nvPr/>
          </p:nvSpPr>
          <p:spPr>
            <a:xfrm>
              <a:off x="6080200" y="4398250"/>
              <a:ext cx="39950" cy="27000"/>
            </a:xfrm>
            <a:custGeom>
              <a:avLst/>
              <a:gdLst/>
              <a:ahLst/>
              <a:cxnLst/>
              <a:rect l="l" t="t" r="r" b="b"/>
              <a:pathLst>
                <a:path w="1598" h="1080" extrusionOk="0">
                  <a:moveTo>
                    <a:pt x="161" y="1"/>
                  </a:moveTo>
                  <a:cubicBezTo>
                    <a:pt x="139" y="1"/>
                    <a:pt x="120" y="10"/>
                    <a:pt x="105" y="30"/>
                  </a:cubicBezTo>
                  <a:cubicBezTo>
                    <a:pt x="0" y="160"/>
                    <a:pt x="235" y="489"/>
                    <a:pt x="617" y="758"/>
                  </a:cubicBezTo>
                  <a:cubicBezTo>
                    <a:pt x="894" y="960"/>
                    <a:pt x="1181" y="1080"/>
                    <a:pt x="1357" y="1080"/>
                  </a:cubicBezTo>
                  <a:cubicBezTo>
                    <a:pt x="1423" y="1080"/>
                    <a:pt x="1473" y="1063"/>
                    <a:pt x="1502" y="1027"/>
                  </a:cubicBezTo>
                  <a:cubicBezTo>
                    <a:pt x="1597" y="897"/>
                    <a:pt x="1207" y="793"/>
                    <a:pt x="816" y="515"/>
                  </a:cubicBezTo>
                  <a:cubicBezTo>
                    <a:pt x="492" y="280"/>
                    <a:pt x="281" y="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729;p47">
              <a:extLst>
                <a:ext uri="{FF2B5EF4-FFF2-40B4-BE49-F238E27FC236}">
                  <a16:creationId xmlns:a16="http://schemas.microsoft.com/office/drawing/2014/main" id="{C14E53F3-5848-2DB9-F40C-08D2F5C966B2}"/>
                </a:ext>
              </a:extLst>
            </p:cNvPr>
            <p:cNvSpPr/>
            <p:nvPr/>
          </p:nvSpPr>
          <p:spPr>
            <a:xfrm>
              <a:off x="6125100" y="4400375"/>
              <a:ext cx="36700" cy="8400"/>
            </a:xfrm>
            <a:custGeom>
              <a:avLst/>
              <a:gdLst/>
              <a:ahLst/>
              <a:cxnLst/>
              <a:rect l="l" t="t" r="r" b="b"/>
              <a:pathLst>
                <a:path w="1468" h="336" extrusionOk="0">
                  <a:moveTo>
                    <a:pt x="186" y="1"/>
                  </a:moveTo>
                  <a:cubicBezTo>
                    <a:pt x="70" y="1"/>
                    <a:pt x="1" y="18"/>
                    <a:pt x="1" y="83"/>
                  </a:cubicBezTo>
                  <a:cubicBezTo>
                    <a:pt x="1" y="222"/>
                    <a:pt x="322" y="335"/>
                    <a:pt x="730" y="335"/>
                  </a:cubicBezTo>
                  <a:cubicBezTo>
                    <a:pt x="1146" y="335"/>
                    <a:pt x="1467" y="222"/>
                    <a:pt x="1467" y="83"/>
                  </a:cubicBezTo>
                  <a:cubicBezTo>
                    <a:pt x="1467" y="18"/>
                    <a:pt x="1390" y="1"/>
                    <a:pt x="1267" y="1"/>
                  </a:cubicBezTo>
                  <a:cubicBezTo>
                    <a:pt x="1129" y="1"/>
                    <a:pt x="932" y="23"/>
                    <a:pt x="721" y="23"/>
                  </a:cubicBezTo>
                  <a:cubicBezTo>
                    <a:pt x="505" y="23"/>
                    <a:pt x="316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730;p47">
              <a:extLst>
                <a:ext uri="{FF2B5EF4-FFF2-40B4-BE49-F238E27FC236}">
                  <a16:creationId xmlns:a16="http://schemas.microsoft.com/office/drawing/2014/main" id="{C839F6C0-6A51-13B2-35AB-CE1FCB11256B}"/>
                </a:ext>
              </a:extLst>
            </p:cNvPr>
            <p:cNvSpPr/>
            <p:nvPr/>
          </p:nvSpPr>
          <p:spPr>
            <a:xfrm>
              <a:off x="6106875" y="4315800"/>
              <a:ext cx="30850" cy="26125"/>
            </a:xfrm>
            <a:custGeom>
              <a:avLst/>
              <a:gdLst/>
              <a:ahLst/>
              <a:cxnLst/>
              <a:rect l="l" t="t" r="r" b="b"/>
              <a:pathLst>
                <a:path w="1234" h="1045" extrusionOk="0">
                  <a:moveTo>
                    <a:pt x="1048" y="1"/>
                  </a:moveTo>
                  <a:cubicBezTo>
                    <a:pt x="905" y="1"/>
                    <a:pt x="662" y="138"/>
                    <a:pt x="435" y="351"/>
                  </a:cubicBezTo>
                  <a:cubicBezTo>
                    <a:pt x="148" y="629"/>
                    <a:pt x="1" y="932"/>
                    <a:pt x="96" y="1028"/>
                  </a:cubicBezTo>
                  <a:cubicBezTo>
                    <a:pt x="109" y="1039"/>
                    <a:pt x="121" y="1045"/>
                    <a:pt x="134" y="1045"/>
                  </a:cubicBezTo>
                  <a:cubicBezTo>
                    <a:pt x="228" y="1045"/>
                    <a:pt x="339" y="760"/>
                    <a:pt x="591" y="516"/>
                  </a:cubicBezTo>
                  <a:cubicBezTo>
                    <a:pt x="877" y="247"/>
                    <a:pt x="1233" y="125"/>
                    <a:pt x="1138" y="30"/>
                  </a:cubicBezTo>
                  <a:cubicBezTo>
                    <a:pt x="1116" y="10"/>
                    <a:pt x="1086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731;p47">
              <a:extLst>
                <a:ext uri="{FF2B5EF4-FFF2-40B4-BE49-F238E27FC236}">
                  <a16:creationId xmlns:a16="http://schemas.microsoft.com/office/drawing/2014/main" id="{FC24C8E8-0308-498C-05ED-FE4D1634F82F}"/>
                </a:ext>
              </a:extLst>
            </p:cNvPr>
            <p:cNvSpPr/>
            <p:nvPr/>
          </p:nvSpPr>
          <p:spPr>
            <a:xfrm>
              <a:off x="5874750" y="4398550"/>
              <a:ext cx="36900" cy="12375"/>
            </a:xfrm>
            <a:custGeom>
              <a:avLst/>
              <a:gdLst/>
              <a:ahLst/>
              <a:cxnLst/>
              <a:rect l="l" t="t" r="r" b="b"/>
              <a:pathLst>
                <a:path w="1476" h="495" extrusionOk="0">
                  <a:moveTo>
                    <a:pt x="738" y="0"/>
                  </a:moveTo>
                  <a:cubicBezTo>
                    <a:pt x="330" y="0"/>
                    <a:pt x="1" y="113"/>
                    <a:pt x="1" y="252"/>
                  </a:cubicBezTo>
                  <a:cubicBezTo>
                    <a:pt x="1" y="391"/>
                    <a:pt x="330" y="495"/>
                    <a:pt x="738" y="495"/>
                  </a:cubicBezTo>
                  <a:cubicBezTo>
                    <a:pt x="1146" y="495"/>
                    <a:pt x="1476" y="391"/>
                    <a:pt x="1476" y="252"/>
                  </a:cubicBezTo>
                  <a:cubicBezTo>
                    <a:pt x="1476" y="113"/>
                    <a:pt x="1146" y="0"/>
                    <a:pt x="738" y="0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732;p47">
              <a:extLst>
                <a:ext uri="{FF2B5EF4-FFF2-40B4-BE49-F238E27FC236}">
                  <a16:creationId xmlns:a16="http://schemas.microsoft.com/office/drawing/2014/main" id="{29B86779-B5F4-4AA6-1CC2-077E1BF231DD}"/>
                </a:ext>
              </a:extLst>
            </p:cNvPr>
            <p:cNvSpPr/>
            <p:nvPr/>
          </p:nvSpPr>
          <p:spPr>
            <a:xfrm>
              <a:off x="5856525" y="4318325"/>
              <a:ext cx="31050" cy="26300"/>
            </a:xfrm>
            <a:custGeom>
              <a:avLst/>
              <a:gdLst/>
              <a:ahLst/>
              <a:cxnLst/>
              <a:rect l="l" t="t" r="r" b="b"/>
              <a:pathLst>
                <a:path w="1242" h="1052" extrusionOk="0">
                  <a:moveTo>
                    <a:pt x="1088" y="1"/>
                  </a:moveTo>
                  <a:cubicBezTo>
                    <a:pt x="1005" y="1"/>
                    <a:pt x="898" y="184"/>
                    <a:pt x="660" y="415"/>
                  </a:cubicBezTo>
                  <a:cubicBezTo>
                    <a:pt x="374" y="693"/>
                    <a:pt x="1" y="927"/>
                    <a:pt x="105" y="1022"/>
                  </a:cubicBezTo>
                  <a:cubicBezTo>
                    <a:pt x="125" y="1042"/>
                    <a:pt x="154" y="1052"/>
                    <a:pt x="191" y="1052"/>
                  </a:cubicBezTo>
                  <a:cubicBezTo>
                    <a:pt x="332" y="1052"/>
                    <a:pt x="581" y="915"/>
                    <a:pt x="808" y="701"/>
                  </a:cubicBezTo>
                  <a:cubicBezTo>
                    <a:pt x="1094" y="424"/>
                    <a:pt x="1242" y="120"/>
                    <a:pt x="1137" y="24"/>
                  </a:cubicBezTo>
                  <a:cubicBezTo>
                    <a:pt x="1121" y="8"/>
                    <a:pt x="1105" y="1"/>
                    <a:pt x="1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733;p47">
              <a:extLst>
                <a:ext uri="{FF2B5EF4-FFF2-40B4-BE49-F238E27FC236}">
                  <a16:creationId xmlns:a16="http://schemas.microsoft.com/office/drawing/2014/main" id="{D75BCF8B-F1FF-B7AE-3A88-E9CDAE46544A}"/>
                </a:ext>
              </a:extLst>
            </p:cNvPr>
            <p:cNvSpPr/>
            <p:nvPr/>
          </p:nvSpPr>
          <p:spPr>
            <a:xfrm>
              <a:off x="5652175" y="4335050"/>
              <a:ext cx="31050" cy="26200"/>
            </a:xfrm>
            <a:custGeom>
              <a:avLst/>
              <a:gdLst/>
              <a:ahLst/>
              <a:cxnLst/>
              <a:rect l="l" t="t" r="r" b="b"/>
              <a:pathLst>
                <a:path w="1242" h="1048" extrusionOk="0">
                  <a:moveTo>
                    <a:pt x="1093" y="0"/>
                  </a:moveTo>
                  <a:cubicBezTo>
                    <a:pt x="1004" y="0"/>
                    <a:pt x="898" y="183"/>
                    <a:pt x="660" y="414"/>
                  </a:cubicBezTo>
                  <a:cubicBezTo>
                    <a:pt x="373" y="683"/>
                    <a:pt x="0" y="926"/>
                    <a:pt x="104" y="1022"/>
                  </a:cubicBezTo>
                  <a:cubicBezTo>
                    <a:pt x="125" y="1039"/>
                    <a:pt x="154" y="1047"/>
                    <a:pt x="190" y="1047"/>
                  </a:cubicBezTo>
                  <a:cubicBezTo>
                    <a:pt x="332" y="1047"/>
                    <a:pt x="578" y="914"/>
                    <a:pt x="807" y="692"/>
                  </a:cubicBezTo>
                  <a:cubicBezTo>
                    <a:pt x="1094" y="423"/>
                    <a:pt x="1241" y="119"/>
                    <a:pt x="1146" y="24"/>
                  </a:cubicBezTo>
                  <a:cubicBezTo>
                    <a:pt x="1128" y="8"/>
                    <a:pt x="1111" y="0"/>
                    <a:pt x="10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734;p47">
              <a:extLst>
                <a:ext uri="{FF2B5EF4-FFF2-40B4-BE49-F238E27FC236}">
                  <a16:creationId xmlns:a16="http://schemas.microsoft.com/office/drawing/2014/main" id="{3F0FBDDE-652E-37C7-1BAB-298D81C2E6CD}"/>
                </a:ext>
              </a:extLst>
            </p:cNvPr>
            <p:cNvSpPr/>
            <p:nvPr/>
          </p:nvSpPr>
          <p:spPr>
            <a:xfrm>
              <a:off x="5865750" y="4343000"/>
              <a:ext cx="36350" cy="8725"/>
            </a:xfrm>
            <a:custGeom>
              <a:avLst/>
              <a:gdLst/>
              <a:ahLst/>
              <a:cxnLst/>
              <a:rect l="l" t="t" r="r" b="b"/>
              <a:pathLst>
                <a:path w="1454" h="349" extrusionOk="0">
                  <a:moveTo>
                    <a:pt x="1321" y="1"/>
                  </a:moveTo>
                  <a:cubicBezTo>
                    <a:pt x="1219" y="1"/>
                    <a:pt x="1055" y="30"/>
                    <a:pt x="829" y="35"/>
                  </a:cubicBezTo>
                  <a:cubicBezTo>
                    <a:pt x="807" y="36"/>
                    <a:pt x="785" y="36"/>
                    <a:pt x="762" y="36"/>
                  </a:cubicBezTo>
                  <a:cubicBezTo>
                    <a:pt x="584" y="36"/>
                    <a:pt x="404" y="22"/>
                    <a:pt x="264" y="22"/>
                  </a:cubicBezTo>
                  <a:cubicBezTo>
                    <a:pt x="107" y="22"/>
                    <a:pt x="0" y="40"/>
                    <a:pt x="5" y="113"/>
                  </a:cubicBezTo>
                  <a:cubicBezTo>
                    <a:pt x="13" y="247"/>
                    <a:pt x="318" y="348"/>
                    <a:pt x="696" y="348"/>
                  </a:cubicBezTo>
                  <a:cubicBezTo>
                    <a:pt x="711" y="348"/>
                    <a:pt x="727" y="348"/>
                    <a:pt x="742" y="348"/>
                  </a:cubicBezTo>
                  <a:cubicBezTo>
                    <a:pt x="1142" y="339"/>
                    <a:pt x="1454" y="218"/>
                    <a:pt x="1445" y="79"/>
                  </a:cubicBezTo>
                  <a:cubicBezTo>
                    <a:pt x="1442" y="18"/>
                    <a:pt x="1400" y="1"/>
                    <a:pt x="13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735;p47">
              <a:extLst>
                <a:ext uri="{FF2B5EF4-FFF2-40B4-BE49-F238E27FC236}">
                  <a16:creationId xmlns:a16="http://schemas.microsoft.com/office/drawing/2014/main" id="{CE3B90DB-453E-55BD-E72E-B0238C1486F0}"/>
                </a:ext>
              </a:extLst>
            </p:cNvPr>
            <p:cNvSpPr/>
            <p:nvPr/>
          </p:nvSpPr>
          <p:spPr>
            <a:xfrm>
              <a:off x="5864775" y="4442800"/>
              <a:ext cx="43625" cy="14550"/>
            </a:xfrm>
            <a:custGeom>
              <a:avLst/>
              <a:gdLst/>
              <a:ahLst/>
              <a:cxnLst/>
              <a:rect l="l" t="t" r="r" b="b"/>
              <a:pathLst>
                <a:path w="1745" h="582" extrusionOk="0">
                  <a:moveTo>
                    <a:pt x="877" y="0"/>
                  </a:moveTo>
                  <a:cubicBezTo>
                    <a:pt x="391" y="0"/>
                    <a:pt x="0" y="131"/>
                    <a:pt x="0" y="295"/>
                  </a:cubicBezTo>
                  <a:cubicBezTo>
                    <a:pt x="0" y="452"/>
                    <a:pt x="391" y="582"/>
                    <a:pt x="877" y="582"/>
                  </a:cubicBezTo>
                  <a:cubicBezTo>
                    <a:pt x="1354" y="582"/>
                    <a:pt x="1745" y="452"/>
                    <a:pt x="1745" y="295"/>
                  </a:cubicBezTo>
                  <a:cubicBezTo>
                    <a:pt x="1745" y="131"/>
                    <a:pt x="1354" y="0"/>
                    <a:pt x="877" y="0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736;p47">
              <a:extLst>
                <a:ext uri="{FF2B5EF4-FFF2-40B4-BE49-F238E27FC236}">
                  <a16:creationId xmlns:a16="http://schemas.microsoft.com/office/drawing/2014/main" id="{3660AFF0-265E-6AC5-DDDA-7EADA32A992C}"/>
                </a:ext>
              </a:extLst>
            </p:cNvPr>
            <p:cNvSpPr/>
            <p:nvPr/>
          </p:nvSpPr>
          <p:spPr>
            <a:xfrm>
              <a:off x="5925725" y="4471400"/>
              <a:ext cx="36700" cy="7875"/>
            </a:xfrm>
            <a:custGeom>
              <a:avLst/>
              <a:gdLst/>
              <a:ahLst/>
              <a:cxnLst/>
              <a:rect l="l" t="t" r="r" b="b"/>
              <a:pathLst>
                <a:path w="1468" h="315" extrusionOk="0">
                  <a:moveTo>
                    <a:pt x="92" y="1"/>
                  </a:moveTo>
                  <a:cubicBezTo>
                    <a:pt x="34" y="1"/>
                    <a:pt x="1" y="16"/>
                    <a:pt x="1" y="63"/>
                  </a:cubicBezTo>
                  <a:cubicBezTo>
                    <a:pt x="1" y="201"/>
                    <a:pt x="322" y="314"/>
                    <a:pt x="730" y="314"/>
                  </a:cubicBezTo>
                  <a:cubicBezTo>
                    <a:pt x="1138" y="314"/>
                    <a:pt x="1467" y="201"/>
                    <a:pt x="1467" y="63"/>
                  </a:cubicBezTo>
                  <a:cubicBezTo>
                    <a:pt x="1467" y="19"/>
                    <a:pt x="1427" y="5"/>
                    <a:pt x="1358" y="5"/>
                  </a:cubicBezTo>
                  <a:cubicBezTo>
                    <a:pt x="1221" y="5"/>
                    <a:pt x="970" y="63"/>
                    <a:pt x="704" y="63"/>
                  </a:cubicBezTo>
                  <a:cubicBezTo>
                    <a:pt x="432" y="63"/>
                    <a:pt x="210" y="1"/>
                    <a:pt x="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737;p47">
              <a:extLst>
                <a:ext uri="{FF2B5EF4-FFF2-40B4-BE49-F238E27FC236}">
                  <a16:creationId xmlns:a16="http://schemas.microsoft.com/office/drawing/2014/main" id="{80A24353-9DCA-AEBB-F22F-8ACFE7B8F9D2}"/>
                </a:ext>
              </a:extLst>
            </p:cNvPr>
            <p:cNvSpPr/>
            <p:nvPr/>
          </p:nvSpPr>
          <p:spPr>
            <a:xfrm>
              <a:off x="5925725" y="4382650"/>
              <a:ext cx="30400" cy="26125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1046" y="0"/>
                  </a:moveTo>
                  <a:cubicBezTo>
                    <a:pt x="906" y="0"/>
                    <a:pt x="657" y="143"/>
                    <a:pt x="435" y="358"/>
                  </a:cubicBezTo>
                  <a:cubicBezTo>
                    <a:pt x="148" y="627"/>
                    <a:pt x="1" y="931"/>
                    <a:pt x="96" y="1027"/>
                  </a:cubicBezTo>
                  <a:cubicBezTo>
                    <a:pt x="109" y="1039"/>
                    <a:pt x="123" y="1044"/>
                    <a:pt x="138" y="1044"/>
                  </a:cubicBezTo>
                  <a:cubicBezTo>
                    <a:pt x="241" y="1044"/>
                    <a:pt x="387" y="771"/>
                    <a:pt x="600" y="497"/>
                  </a:cubicBezTo>
                  <a:cubicBezTo>
                    <a:pt x="825" y="211"/>
                    <a:pt x="1216" y="124"/>
                    <a:pt x="1138" y="37"/>
                  </a:cubicBezTo>
                  <a:cubicBezTo>
                    <a:pt x="1118" y="12"/>
                    <a:pt x="1087" y="0"/>
                    <a:pt x="1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38;p47">
              <a:extLst>
                <a:ext uri="{FF2B5EF4-FFF2-40B4-BE49-F238E27FC236}">
                  <a16:creationId xmlns:a16="http://schemas.microsoft.com/office/drawing/2014/main" id="{02E5F197-63DA-0894-9D90-DF6183D39E94}"/>
                </a:ext>
              </a:extLst>
            </p:cNvPr>
            <p:cNvSpPr/>
            <p:nvPr/>
          </p:nvSpPr>
          <p:spPr>
            <a:xfrm>
              <a:off x="5727225" y="4375025"/>
              <a:ext cx="39725" cy="27875"/>
            </a:xfrm>
            <a:custGeom>
              <a:avLst/>
              <a:gdLst/>
              <a:ahLst/>
              <a:cxnLst/>
              <a:rect l="l" t="t" r="r" b="b"/>
              <a:pathLst>
                <a:path w="1589" h="1115" extrusionOk="0">
                  <a:moveTo>
                    <a:pt x="237" y="0"/>
                  </a:moveTo>
                  <a:cubicBezTo>
                    <a:pt x="176" y="0"/>
                    <a:pt x="130" y="16"/>
                    <a:pt x="105" y="47"/>
                  </a:cubicBezTo>
                  <a:cubicBezTo>
                    <a:pt x="1" y="178"/>
                    <a:pt x="226" y="507"/>
                    <a:pt x="608" y="794"/>
                  </a:cubicBezTo>
                  <a:cubicBezTo>
                    <a:pt x="886" y="996"/>
                    <a:pt x="1164" y="1115"/>
                    <a:pt x="1338" y="1115"/>
                  </a:cubicBezTo>
                  <a:cubicBezTo>
                    <a:pt x="1403" y="1115"/>
                    <a:pt x="1454" y="1098"/>
                    <a:pt x="1485" y="1063"/>
                  </a:cubicBezTo>
                  <a:cubicBezTo>
                    <a:pt x="1589" y="932"/>
                    <a:pt x="1363" y="603"/>
                    <a:pt x="981" y="325"/>
                  </a:cubicBezTo>
                  <a:cubicBezTo>
                    <a:pt x="700" y="120"/>
                    <a:pt x="409" y="0"/>
                    <a:pt x="237" y="0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39;p47">
              <a:extLst>
                <a:ext uri="{FF2B5EF4-FFF2-40B4-BE49-F238E27FC236}">
                  <a16:creationId xmlns:a16="http://schemas.microsoft.com/office/drawing/2014/main" id="{35B56A1D-AF8A-FC3E-0347-BDA35083BE94}"/>
                </a:ext>
              </a:extLst>
            </p:cNvPr>
            <p:cNvSpPr/>
            <p:nvPr/>
          </p:nvSpPr>
          <p:spPr>
            <a:xfrm>
              <a:off x="5804475" y="4440050"/>
              <a:ext cx="33650" cy="23625"/>
            </a:xfrm>
            <a:custGeom>
              <a:avLst/>
              <a:gdLst/>
              <a:ahLst/>
              <a:cxnLst/>
              <a:rect l="l" t="t" r="r" b="b"/>
              <a:pathLst>
                <a:path w="1346" h="945" extrusionOk="0">
                  <a:moveTo>
                    <a:pt x="201" y="1"/>
                  </a:moveTo>
                  <a:cubicBezTo>
                    <a:pt x="149" y="1"/>
                    <a:pt x="110" y="14"/>
                    <a:pt x="87" y="41"/>
                  </a:cubicBezTo>
                  <a:cubicBezTo>
                    <a:pt x="0" y="154"/>
                    <a:pt x="191" y="440"/>
                    <a:pt x="512" y="666"/>
                  </a:cubicBezTo>
                  <a:cubicBezTo>
                    <a:pt x="748" y="838"/>
                    <a:pt x="988" y="944"/>
                    <a:pt x="1133" y="944"/>
                  </a:cubicBezTo>
                  <a:cubicBezTo>
                    <a:pt x="1186" y="944"/>
                    <a:pt x="1226" y="930"/>
                    <a:pt x="1250" y="900"/>
                  </a:cubicBezTo>
                  <a:cubicBezTo>
                    <a:pt x="1345" y="787"/>
                    <a:pt x="1145" y="510"/>
                    <a:pt x="824" y="275"/>
                  </a:cubicBezTo>
                  <a:cubicBezTo>
                    <a:pt x="588" y="103"/>
                    <a:pt x="346" y="1"/>
                    <a:pt x="201" y="1"/>
                  </a:cubicBezTo>
                  <a:close/>
                </a:path>
              </a:pathLst>
            </a:custGeom>
            <a:solidFill>
              <a:srgbClr val="E2B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40;p47">
              <a:extLst>
                <a:ext uri="{FF2B5EF4-FFF2-40B4-BE49-F238E27FC236}">
                  <a16:creationId xmlns:a16="http://schemas.microsoft.com/office/drawing/2014/main" id="{EA32BB1B-9192-6272-B9AC-B6F6F17C2520}"/>
                </a:ext>
              </a:extLst>
            </p:cNvPr>
            <p:cNvSpPr/>
            <p:nvPr/>
          </p:nvSpPr>
          <p:spPr>
            <a:xfrm>
              <a:off x="5997750" y="4472125"/>
              <a:ext cx="33450" cy="23125"/>
            </a:xfrm>
            <a:custGeom>
              <a:avLst/>
              <a:gdLst/>
              <a:ahLst/>
              <a:cxnLst/>
              <a:rect l="l" t="t" r="r" b="b"/>
              <a:pathLst>
                <a:path w="1338" h="925" extrusionOk="0">
                  <a:moveTo>
                    <a:pt x="135" y="1"/>
                  </a:moveTo>
                  <a:cubicBezTo>
                    <a:pt x="116" y="1"/>
                    <a:pt x="101" y="8"/>
                    <a:pt x="88" y="25"/>
                  </a:cubicBezTo>
                  <a:cubicBezTo>
                    <a:pt x="1" y="129"/>
                    <a:pt x="192" y="415"/>
                    <a:pt x="513" y="650"/>
                  </a:cubicBezTo>
                  <a:cubicBezTo>
                    <a:pt x="750" y="822"/>
                    <a:pt x="991" y="924"/>
                    <a:pt x="1136" y="924"/>
                  </a:cubicBezTo>
                  <a:cubicBezTo>
                    <a:pt x="1188" y="924"/>
                    <a:pt x="1228" y="911"/>
                    <a:pt x="1250" y="884"/>
                  </a:cubicBezTo>
                  <a:cubicBezTo>
                    <a:pt x="1337" y="771"/>
                    <a:pt x="1034" y="693"/>
                    <a:pt x="712" y="450"/>
                  </a:cubicBezTo>
                  <a:cubicBezTo>
                    <a:pt x="439" y="251"/>
                    <a:pt x="241" y="1"/>
                    <a:pt x="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41;p47">
              <a:extLst>
                <a:ext uri="{FF2B5EF4-FFF2-40B4-BE49-F238E27FC236}">
                  <a16:creationId xmlns:a16="http://schemas.microsoft.com/office/drawing/2014/main" id="{38088DCE-1C38-E981-869D-94500846BB55}"/>
                </a:ext>
              </a:extLst>
            </p:cNvPr>
            <p:cNvSpPr/>
            <p:nvPr/>
          </p:nvSpPr>
          <p:spPr>
            <a:xfrm>
              <a:off x="5664525" y="4305575"/>
              <a:ext cx="33650" cy="23050"/>
            </a:xfrm>
            <a:custGeom>
              <a:avLst/>
              <a:gdLst/>
              <a:ahLst/>
              <a:cxnLst/>
              <a:rect l="l" t="t" r="r" b="b"/>
              <a:pathLst>
                <a:path w="1346" h="922" extrusionOk="0">
                  <a:moveTo>
                    <a:pt x="132" y="1"/>
                  </a:moveTo>
                  <a:cubicBezTo>
                    <a:pt x="115" y="1"/>
                    <a:pt x="100" y="8"/>
                    <a:pt x="88" y="22"/>
                  </a:cubicBezTo>
                  <a:cubicBezTo>
                    <a:pt x="1" y="135"/>
                    <a:pt x="192" y="413"/>
                    <a:pt x="513" y="647"/>
                  </a:cubicBezTo>
                  <a:cubicBezTo>
                    <a:pt x="749" y="820"/>
                    <a:pt x="996" y="922"/>
                    <a:pt x="1143" y="922"/>
                  </a:cubicBezTo>
                  <a:cubicBezTo>
                    <a:pt x="1196" y="922"/>
                    <a:pt x="1236" y="909"/>
                    <a:pt x="1259" y="882"/>
                  </a:cubicBezTo>
                  <a:cubicBezTo>
                    <a:pt x="1346" y="769"/>
                    <a:pt x="1034" y="691"/>
                    <a:pt x="712" y="448"/>
                  </a:cubicBezTo>
                  <a:cubicBezTo>
                    <a:pt x="437" y="247"/>
                    <a:pt x="238" y="1"/>
                    <a:pt x="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42;p47">
              <a:extLst>
                <a:ext uri="{FF2B5EF4-FFF2-40B4-BE49-F238E27FC236}">
                  <a16:creationId xmlns:a16="http://schemas.microsoft.com/office/drawing/2014/main" id="{E6BC7712-38AB-0E0A-067C-9A22165CEE02}"/>
                </a:ext>
              </a:extLst>
            </p:cNvPr>
            <p:cNvSpPr/>
            <p:nvPr/>
          </p:nvSpPr>
          <p:spPr>
            <a:xfrm>
              <a:off x="5775175" y="4414700"/>
              <a:ext cx="37350" cy="13150"/>
            </a:xfrm>
            <a:custGeom>
              <a:avLst/>
              <a:gdLst/>
              <a:ahLst/>
              <a:cxnLst/>
              <a:rect l="l" t="t" r="r" b="b"/>
              <a:pathLst>
                <a:path w="1494" h="526" extrusionOk="0">
                  <a:moveTo>
                    <a:pt x="944" y="1"/>
                  </a:moveTo>
                  <a:cubicBezTo>
                    <a:pt x="871" y="1"/>
                    <a:pt x="793" y="5"/>
                    <a:pt x="712" y="14"/>
                  </a:cubicBezTo>
                  <a:cubicBezTo>
                    <a:pt x="304" y="66"/>
                    <a:pt x="1" y="222"/>
                    <a:pt x="18" y="352"/>
                  </a:cubicBezTo>
                  <a:cubicBezTo>
                    <a:pt x="31" y="460"/>
                    <a:pt x="238" y="526"/>
                    <a:pt x="515" y="526"/>
                  </a:cubicBezTo>
                  <a:cubicBezTo>
                    <a:pt x="596" y="526"/>
                    <a:pt x="683" y="520"/>
                    <a:pt x="773" y="508"/>
                  </a:cubicBezTo>
                  <a:cubicBezTo>
                    <a:pt x="1181" y="456"/>
                    <a:pt x="1493" y="309"/>
                    <a:pt x="1467" y="170"/>
                  </a:cubicBezTo>
                  <a:cubicBezTo>
                    <a:pt x="1453" y="66"/>
                    <a:pt x="1235" y="1"/>
                    <a:pt x="944" y="1"/>
                  </a:cubicBezTo>
                  <a:close/>
                </a:path>
              </a:pathLst>
            </a:custGeom>
            <a:solidFill>
              <a:srgbClr val="FFCF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43;p47">
              <a:extLst>
                <a:ext uri="{FF2B5EF4-FFF2-40B4-BE49-F238E27FC236}">
                  <a16:creationId xmlns:a16="http://schemas.microsoft.com/office/drawing/2014/main" id="{2EAE604F-C6FF-0169-52AB-F2BBC90B6906}"/>
                </a:ext>
              </a:extLst>
            </p:cNvPr>
            <p:cNvSpPr/>
            <p:nvPr/>
          </p:nvSpPr>
          <p:spPr>
            <a:xfrm>
              <a:off x="6050900" y="4455950"/>
              <a:ext cx="44300" cy="15900"/>
            </a:xfrm>
            <a:custGeom>
              <a:avLst/>
              <a:gdLst/>
              <a:ahLst/>
              <a:cxnLst/>
              <a:rect l="l" t="t" r="r" b="b"/>
              <a:pathLst>
                <a:path w="1772" h="636" extrusionOk="0">
                  <a:moveTo>
                    <a:pt x="1646" y="0"/>
                  </a:moveTo>
                  <a:cubicBezTo>
                    <a:pt x="1521" y="0"/>
                    <a:pt x="1264" y="141"/>
                    <a:pt x="921" y="238"/>
                  </a:cubicBezTo>
                  <a:cubicBezTo>
                    <a:pt x="452" y="360"/>
                    <a:pt x="1" y="342"/>
                    <a:pt x="53" y="498"/>
                  </a:cubicBezTo>
                  <a:cubicBezTo>
                    <a:pt x="78" y="589"/>
                    <a:pt x="225" y="635"/>
                    <a:pt x="435" y="635"/>
                  </a:cubicBezTo>
                  <a:cubicBezTo>
                    <a:pt x="588" y="635"/>
                    <a:pt x="775" y="610"/>
                    <a:pt x="973" y="559"/>
                  </a:cubicBezTo>
                  <a:cubicBezTo>
                    <a:pt x="1433" y="438"/>
                    <a:pt x="1771" y="212"/>
                    <a:pt x="1728" y="56"/>
                  </a:cubicBezTo>
                  <a:cubicBezTo>
                    <a:pt x="1717" y="16"/>
                    <a:pt x="1689" y="0"/>
                    <a:pt x="16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44;p47">
              <a:extLst>
                <a:ext uri="{FF2B5EF4-FFF2-40B4-BE49-F238E27FC236}">
                  <a16:creationId xmlns:a16="http://schemas.microsoft.com/office/drawing/2014/main" id="{0DA62F56-0767-B7F8-939C-49F612457678}"/>
                </a:ext>
              </a:extLst>
            </p:cNvPr>
            <p:cNvSpPr/>
            <p:nvPr/>
          </p:nvSpPr>
          <p:spPr>
            <a:xfrm>
              <a:off x="6463975" y="4386225"/>
              <a:ext cx="44275" cy="16000"/>
            </a:xfrm>
            <a:custGeom>
              <a:avLst/>
              <a:gdLst/>
              <a:ahLst/>
              <a:cxnLst/>
              <a:rect l="l" t="t" r="r" b="b"/>
              <a:pathLst>
                <a:path w="1771" h="640" extrusionOk="0">
                  <a:moveTo>
                    <a:pt x="1342" y="0"/>
                  </a:moveTo>
                  <a:cubicBezTo>
                    <a:pt x="1191" y="0"/>
                    <a:pt x="1005" y="25"/>
                    <a:pt x="807" y="77"/>
                  </a:cubicBezTo>
                  <a:cubicBezTo>
                    <a:pt x="339" y="198"/>
                    <a:pt x="0" y="432"/>
                    <a:pt x="44" y="589"/>
                  </a:cubicBezTo>
                  <a:cubicBezTo>
                    <a:pt x="54" y="625"/>
                    <a:pt x="83" y="639"/>
                    <a:pt x="127" y="639"/>
                  </a:cubicBezTo>
                  <a:cubicBezTo>
                    <a:pt x="264" y="639"/>
                    <a:pt x="547" y="498"/>
                    <a:pt x="894" y="406"/>
                  </a:cubicBezTo>
                  <a:cubicBezTo>
                    <a:pt x="1354" y="276"/>
                    <a:pt x="1771" y="294"/>
                    <a:pt x="1719" y="137"/>
                  </a:cubicBezTo>
                  <a:cubicBezTo>
                    <a:pt x="1694" y="47"/>
                    <a:pt x="1550" y="0"/>
                    <a:pt x="1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45;p47">
              <a:extLst>
                <a:ext uri="{FF2B5EF4-FFF2-40B4-BE49-F238E27FC236}">
                  <a16:creationId xmlns:a16="http://schemas.microsoft.com/office/drawing/2014/main" id="{017B9C1F-0A7C-4A84-F0E7-8DA813B08DC2}"/>
                </a:ext>
              </a:extLst>
            </p:cNvPr>
            <p:cNvSpPr/>
            <p:nvPr/>
          </p:nvSpPr>
          <p:spPr>
            <a:xfrm>
              <a:off x="6309500" y="4030625"/>
              <a:ext cx="25425" cy="38575"/>
            </a:xfrm>
            <a:custGeom>
              <a:avLst/>
              <a:gdLst/>
              <a:ahLst/>
              <a:cxnLst/>
              <a:rect l="l" t="t" r="r" b="b"/>
              <a:pathLst>
                <a:path w="1017" h="1543" extrusionOk="0">
                  <a:moveTo>
                    <a:pt x="201" y="0"/>
                  </a:moveTo>
                  <a:cubicBezTo>
                    <a:pt x="185" y="0"/>
                    <a:pt x="171" y="3"/>
                    <a:pt x="157" y="8"/>
                  </a:cubicBezTo>
                  <a:cubicBezTo>
                    <a:pt x="1" y="78"/>
                    <a:pt x="261" y="390"/>
                    <a:pt x="452" y="807"/>
                  </a:cubicBezTo>
                  <a:cubicBezTo>
                    <a:pt x="629" y="1201"/>
                    <a:pt x="694" y="1542"/>
                    <a:pt x="827" y="1542"/>
                  </a:cubicBezTo>
                  <a:cubicBezTo>
                    <a:pt x="837" y="1542"/>
                    <a:pt x="848" y="1540"/>
                    <a:pt x="860" y="1536"/>
                  </a:cubicBezTo>
                  <a:cubicBezTo>
                    <a:pt x="1016" y="1466"/>
                    <a:pt x="990" y="1076"/>
                    <a:pt x="791" y="651"/>
                  </a:cubicBezTo>
                  <a:cubicBezTo>
                    <a:pt x="609" y="265"/>
                    <a:pt x="357" y="0"/>
                    <a:pt x="2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46;p47">
              <a:extLst>
                <a:ext uri="{FF2B5EF4-FFF2-40B4-BE49-F238E27FC236}">
                  <a16:creationId xmlns:a16="http://schemas.microsoft.com/office/drawing/2014/main" id="{4E4FCB44-B42F-A327-909A-5889B131A515}"/>
                </a:ext>
              </a:extLst>
            </p:cNvPr>
            <p:cNvSpPr/>
            <p:nvPr/>
          </p:nvSpPr>
          <p:spPr>
            <a:xfrm>
              <a:off x="6001450" y="4457050"/>
              <a:ext cx="43625" cy="19100"/>
            </a:xfrm>
            <a:custGeom>
              <a:avLst/>
              <a:gdLst/>
              <a:ahLst/>
              <a:cxnLst/>
              <a:rect l="l" t="t" r="r" b="b"/>
              <a:pathLst>
                <a:path w="1745" h="764" extrusionOk="0">
                  <a:moveTo>
                    <a:pt x="140" y="0"/>
                  </a:moveTo>
                  <a:cubicBezTo>
                    <a:pt x="106" y="0"/>
                    <a:pt x="82" y="14"/>
                    <a:pt x="70" y="47"/>
                  </a:cubicBezTo>
                  <a:cubicBezTo>
                    <a:pt x="0" y="194"/>
                    <a:pt x="313" y="454"/>
                    <a:pt x="764" y="628"/>
                  </a:cubicBezTo>
                  <a:cubicBezTo>
                    <a:pt x="1004" y="717"/>
                    <a:pt x="1236" y="763"/>
                    <a:pt x="1408" y="763"/>
                  </a:cubicBezTo>
                  <a:cubicBezTo>
                    <a:pt x="1553" y="763"/>
                    <a:pt x="1656" y="730"/>
                    <a:pt x="1684" y="663"/>
                  </a:cubicBezTo>
                  <a:cubicBezTo>
                    <a:pt x="1745" y="506"/>
                    <a:pt x="1337" y="506"/>
                    <a:pt x="894" y="333"/>
                  </a:cubicBezTo>
                  <a:cubicBezTo>
                    <a:pt x="543" y="202"/>
                    <a:pt x="269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47;p47">
              <a:extLst>
                <a:ext uri="{FF2B5EF4-FFF2-40B4-BE49-F238E27FC236}">
                  <a16:creationId xmlns:a16="http://schemas.microsoft.com/office/drawing/2014/main" id="{887DBD7C-A3BC-3168-D476-D81551434679}"/>
                </a:ext>
              </a:extLst>
            </p:cNvPr>
            <p:cNvSpPr/>
            <p:nvPr/>
          </p:nvSpPr>
          <p:spPr>
            <a:xfrm>
              <a:off x="6094950" y="4499475"/>
              <a:ext cx="36700" cy="16100"/>
            </a:xfrm>
            <a:custGeom>
              <a:avLst/>
              <a:gdLst/>
              <a:ahLst/>
              <a:cxnLst/>
              <a:rect l="l" t="t" r="r" b="b"/>
              <a:pathLst>
                <a:path w="1468" h="644" extrusionOk="0">
                  <a:moveTo>
                    <a:pt x="106" y="1"/>
                  </a:moveTo>
                  <a:cubicBezTo>
                    <a:pt x="82" y="1"/>
                    <a:pt x="64" y="13"/>
                    <a:pt x="53" y="42"/>
                  </a:cubicBezTo>
                  <a:cubicBezTo>
                    <a:pt x="1" y="163"/>
                    <a:pt x="261" y="389"/>
                    <a:pt x="643" y="528"/>
                  </a:cubicBezTo>
                  <a:cubicBezTo>
                    <a:pt x="848" y="604"/>
                    <a:pt x="1045" y="644"/>
                    <a:pt x="1190" y="644"/>
                  </a:cubicBezTo>
                  <a:cubicBezTo>
                    <a:pt x="1308" y="644"/>
                    <a:pt x="1392" y="617"/>
                    <a:pt x="1415" y="562"/>
                  </a:cubicBezTo>
                  <a:cubicBezTo>
                    <a:pt x="1467" y="432"/>
                    <a:pt x="1033" y="406"/>
                    <a:pt x="660" y="259"/>
                  </a:cubicBezTo>
                  <a:cubicBezTo>
                    <a:pt x="363" y="151"/>
                    <a:pt x="192" y="1"/>
                    <a:pt x="1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748;p47">
              <a:extLst>
                <a:ext uri="{FF2B5EF4-FFF2-40B4-BE49-F238E27FC236}">
                  <a16:creationId xmlns:a16="http://schemas.microsoft.com/office/drawing/2014/main" id="{8C946B6E-52C7-3E89-BDAD-7257FAF06EF2}"/>
                </a:ext>
              </a:extLst>
            </p:cNvPr>
            <p:cNvSpPr/>
            <p:nvPr/>
          </p:nvSpPr>
          <p:spPr>
            <a:xfrm>
              <a:off x="6420800" y="4412125"/>
              <a:ext cx="36900" cy="15875"/>
            </a:xfrm>
            <a:custGeom>
              <a:avLst/>
              <a:gdLst/>
              <a:ahLst/>
              <a:cxnLst/>
              <a:rect l="l" t="t" r="r" b="b"/>
              <a:pathLst>
                <a:path w="1476" h="635" extrusionOk="0">
                  <a:moveTo>
                    <a:pt x="281" y="1"/>
                  </a:moveTo>
                  <a:cubicBezTo>
                    <a:pt x="161" y="1"/>
                    <a:pt x="76" y="27"/>
                    <a:pt x="53" y="82"/>
                  </a:cubicBezTo>
                  <a:cubicBezTo>
                    <a:pt x="1" y="212"/>
                    <a:pt x="469" y="143"/>
                    <a:pt x="851" y="290"/>
                  </a:cubicBezTo>
                  <a:cubicBezTo>
                    <a:pt x="1161" y="405"/>
                    <a:pt x="1309" y="634"/>
                    <a:pt x="1385" y="634"/>
                  </a:cubicBezTo>
                  <a:cubicBezTo>
                    <a:pt x="1401" y="634"/>
                    <a:pt x="1413" y="625"/>
                    <a:pt x="1424" y="603"/>
                  </a:cubicBezTo>
                  <a:cubicBezTo>
                    <a:pt x="1476" y="481"/>
                    <a:pt x="1207" y="256"/>
                    <a:pt x="834" y="117"/>
                  </a:cubicBezTo>
                  <a:cubicBezTo>
                    <a:pt x="628" y="40"/>
                    <a:pt x="429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749;p47">
              <a:extLst>
                <a:ext uri="{FF2B5EF4-FFF2-40B4-BE49-F238E27FC236}">
                  <a16:creationId xmlns:a16="http://schemas.microsoft.com/office/drawing/2014/main" id="{A94A9211-5070-848D-9F82-C6EEEAAB7410}"/>
                </a:ext>
              </a:extLst>
            </p:cNvPr>
            <p:cNvSpPr/>
            <p:nvPr/>
          </p:nvSpPr>
          <p:spPr>
            <a:xfrm>
              <a:off x="6060025" y="4475625"/>
              <a:ext cx="36675" cy="18000"/>
            </a:xfrm>
            <a:custGeom>
              <a:avLst/>
              <a:gdLst/>
              <a:ahLst/>
              <a:cxnLst/>
              <a:rect l="l" t="t" r="r" b="b"/>
              <a:pathLst>
                <a:path w="1467" h="720" extrusionOk="0">
                  <a:moveTo>
                    <a:pt x="1191" y="0"/>
                  </a:moveTo>
                  <a:cubicBezTo>
                    <a:pt x="1045" y="0"/>
                    <a:pt x="844" y="45"/>
                    <a:pt x="634" y="128"/>
                  </a:cubicBezTo>
                  <a:cubicBezTo>
                    <a:pt x="261" y="284"/>
                    <a:pt x="0" y="510"/>
                    <a:pt x="52" y="640"/>
                  </a:cubicBezTo>
                  <a:cubicBezTo>
                    <a:pt x="79" y="693"/>
                    <a:pt x="160" y="720"/>
                    <a:pt x="275" y="720"/>
                  </a:cubicBezTo>
                  <a:cubicBezTo>
                    <a:pt x="422" y="720"/>
                    <a:pt x="624" y="676"/>
                    <a:pt x="833" y="588"/>
                  </a:cubicBezTo>
                  <a:cubicBezTo>
                    <a:pt x="1207" y="432"/>
                    <a:pt x="1467" y="206"/>
                    <a:pt x="1406" y="85"/>
                  </a:cubicBezTo>
                  <a:cubicBezTo>
                    <a:pt x="1383" y="28"/>
                    <a:pt x="1304" y="0"/>
                    <a:pt x="1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750;p47">
              <a:extLst>
                <a:ext uri="{FF2B5EF4-FFF2-40B4-BE49-F238E27FC236}">
                  <a16:creationId xmlns:a16="http://schemas.microsoft.com/office/drawing/2014/main" id="{24722FFA-CAAA-0506-16AF-7E7B2530B236}"/>
                </a:ext>
              </a:extLst>
            </p:cNvPr>
            <p:cNvSpPr/>
            <p:nvPr/>
          </p:nvSpPr>
          <p:spPr>
            <a:xfrm>
              <a:off x="6531875" y="4317150"/>
              <a:ext cx="36700" cy="16875"/>
            </a:xfrm>
            <a:custGeom>
              <a:avLst/>
              <a:gdLst/>
              <a:ahLst/>
              <a:cxnLst/>
              <a:rect l="l" t="t" r="r" b="b"/>
              <a:pathLst>
                <a:path w="1468" h="675" extrusionOk="0">
                  <a:moveTo>
                    <a:pt x="1193" y="0"/>
                  </a:moveTo>
                  <a:cubicBezTo>
                    <a:pt x="1046" y="0"/>
                    <a:pt x="844" y="44"/>
                    <a:pt x="634" y="132"/>
                  </a:cubicBezTo>
                  <a:cubicBezTo>
                    <a:pt x="261" y="280"/>
                    <a:pt x="1" y="514"/>
                    <a:pt x="61" y="636"/>
                  </a:cubicBezTo>
                  <a:cubicBezTo>
                    <a:pt x="74" y="663"/>
                    <a:pt x="94" y="674"/>
                    <a:pt x="120" y="674"/>
                  </a:cubicBezTo>
                  <a:cubicBezTo>
                    <a:pt x="220" y="674"/>
                    <a:pt x="417" y="509"/>
                    <a:pt x="712" y="393"/>
                  </a:cubicBezTo>
                  <a:cubicBezTo>
                    <a:pt x="1085" y="236"/>
                    <a:pt x="1467" y="210"/>
                    <a:pt x="1415" y="80"/>
                  </a:cubicBezTo>
                  <a:cubicBezTo>
                    <a:pt x="1388" y="27"/>
                    <a:pt x="1307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751;p47">
              <a:extLst>
                <a:ext uri="{FF2B5EF4-FFF2-40B4-BE49-F238E27FC236}">
                  <a16:creationId xmlns:a16="http://schemas.microsoft.com/office/drawing/2014/main" id="{EAD06313-3842-DDF5-ABC9-86855237ABFA}"/>
                </a:ext>
              </a:extLst>
            </p:cNvPr>
            <p:cNvSpPr/>
            <p:nvPr/>
          </p:nvSpPr>
          <p:spPr>
            <a:xfrm>
              <a:off x="6537300" y="4268850"/>
              <a:ext cx="33425" cy="34075"/>
            </a:xfrm>
            <a:custGeom>
              <a:avLst/>
              <a:gdLst/>
              <a:ahLst/>
              <a:cxnLst/>
              <a:rect l="l" t="t" r="r" b="b"/>
              <a:pathLst>
                <a:path w="1337" h="1363" extrusionOk="0">
                  <a:moveTo>
                    <a:pt x="200" y="0"/>
                  </a:moveTo>
                  <a:cubicBezTo>
                    <a:pt x="187" y="0"/>
                    <a:pt x="173" y="5"/>
                    <a:pt x="157" y="16"/>
                  </a:cubicBezTo>
                  <a:cubicBezTo>
                    <a:pt x="0" y="129"/>
                    <a:pt x="105" y="520"/>
                    <a:pt x="391" y="875"/>
                  </a:cubicBezTo>
                  <a:cubicBezTo>
                    <a:pt x="619" y="1175"/>
                    <a:pt x="900" y="1363"/>
                    <a:pt x="1079" y="1363"/>
                  </a:cubicBezTo>
                  <a:cubicBezTo>
                    <a:pt x="1118" y="1363"/>
                    <a:pt x="1153" y="1354"/>
                    <a:pt x="1181" y="1335"/>
                  </a:cubicBezTo>
                  <a:cubicBezTo>
                    <a:pt x="1337" y="1222"/>
                    <a:pt x="860" y="1066"/>
                    <a:pt x="573" y="702"/>
                  </a:cubicBezTo>
                  <a:cubicBezTo>
                    <a:pt x="325" y="375"/>
                    <a:pt x="312" y="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752;p47">
              <a:extLst>
                <a:ext uri="{FF2B5EF4-FFF2-40B4-BE49-F238E27FC236}">
                  <a16:creationId xmlns:a16="http://schemas.microsoft.com/office/drawing/2014/main" id="{3CE304C5-AEBD-8EFA-AD9E-4DBF13AFF31C}"/>
                </a:ext>
              </a:extLst>
            </p:cNvPr>
            <p:cNvSpPr/>
            <p:nvPr/>
          </p:nvSpPr>
          <p:spPr>
            <a:xfrm>
              <a:off x="6437075" y="4350075"/>
              <a:ext cx="42550" cy="22250"/>
            </a:xfrm>
            <a:custGeom>
              <a:avLst/>
              <a:gdLst/>
              <a:ahLst/>
              <a:cxnLst/>
              <a:rect l="l" t="t" r="r" b="b"/>
              <a:pathLst>
                <a:path w="1702" h="890" extrusionOk="0">
                  <a:moveTo>
                    <a:pt x="291" y="1"/>
                  </a:moveTo>
                  <a:cubicBezTo>
                    <a:pt x="184" y="1"/>
                    <a:pt x="108" y="27"/>
                    <a:pt x="78" y="82"/>
                  </a:cubicBezTo>
                  <a:cubicBezTo>
                    <a:pt x="0" y="230"/>
                    <a:pt x="530" y="264"/>
                    <a:pt x="955" y="473"/>
                  </a:cubicBezTo>
                  <a:cubicBezTo>
                    <a:pt x="1306" y="652"/>
                    <a:pt x="1479" y="890"/>
                    <a:pt x="1573" y="890"/>
                  </a:cubicBezTo>
                  <a:cubicBezTo>
                    <a:pt x="1593" y="890"/>
                    <a:pt x="1609" y="879"/>
                    <a:pt x="1623" y="854"/>
                  </a:cubicBezTo>
                  <a:cubicBezTo>
                    <a:pt x="1701" y="707"/>
                    <a:pt x="1424" y="421"/>
                    <a:pt x="998" y="204"/>
                  </a:cubicBezTo>
                  <a:cubicBezTo>
                    <a:pt x="732" y="73"/>
                    <a:pt x="470" y="1"/>
                    <a:pt x="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753;p47">
              <a:extLst>
                <a:ext uri="{FF2B5EF4-FFF2-40B4-BE49-F238E27FC236}">
                  <a16:creationId xmlns:a16="http://schemas.microsoft.com/office/drawing/2014/main" id="{F3B3ADA0-4463-46C6-AEBA-3FE2820B9855}"/>
                </a:ext>
              </a:extLst>
            </p:cNvPr>
            <p:cNvSpPr/>
            <p:nvPr/>
          </p:nvSpPr>
          <p:spPr>
            <a:xfrm>
              <a:off x="6511925" y="4353125"/>
              <a:ext cx="42550" cy="22250"/>
            </a:xfrm>
            <a:custGeom>
              <a:avLst/>
              <a:gdLst/>
              <a:ahLst/>
              <a:cxnLst/>
              <a:rect l="l" t="t" r="r" b="b"/>
              <a:pathLst>
                <a:path w="1702" h="890" extrusionOk="0">
                  <a:moveTo>
                    <a:pt x="289" y="0"/>
                  </a:moveTo>
                  <a:cubicBezTo>
                    <a:pt x="183" y="0"/>
                    <a:pt x="108" y="26"/>
                    <a:pt x="78" y="82"/>
                  </a:cubicBezTo>
                  <a:cubicBezTo>
                    <a:pt x="0" y="229"/>
                    <a:pt x="530" y="264"/>
                    <a:pt x="955" y="472"/>
                  </a:cubicBezTo>
                  <a:cubicBezTo>
                    <a:pt x="1305" y="651"/>
                    <a:pt x="1479" y="889"/>
                    <a:pt x="1573" y="889"/>
                  </a:cubicBezTo>
                  <a:cubicBezTo>
                    <a:pt x="1593" y="889"/>
                    <a:pt x="1609" y="878"/>
                    <a:pt x="1623" y="854"/>
                  </a:cubicBezTo>
                  <a:cubicBezTo>
                    <a:pt x="1701" y="706"/>
                    <a:pt x="1423" y="420"/>
                    <a:pt x="998" y="203"/>
                  </a:cubicBezTo>
                  <a:cubicBezTo>
                    <a:pt x="727" y="73"/>
                    <a:pt x="466" y="0"/>
                    <a:pt x="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754;p47">
              <a:extLst>
                <a:ext uri="{FF2B5EF4-FFF2-40B4-BE49-F238E27FC236}">
                  <a16:creationId xmlns:a16="http://schemas.microsoft.com/office/drawing/2014/main" id="{91B5E5DF-4E9B-4C92-2885-D8E35F85CB72}"/>
                </a:ext>
              </a:extLst>
            </p:cNvPr>
            <p:cNvSpPr/>
            <p:nvPr/>
          </p:nvSpPr>
          <p:spPr>
            <a:xfrm>
              <a:off x="6199300" y="4273325"/>
              <a:ext cx="26500" cy="38000"/>
            </a:xfrm>
            <a:custGeom>
              <a:avLst/>
              <a:gdLst/>
              <a:ahLst/>
              <a:cxnLst/>
              <a:rect l="l" t="t" r="r" b="b"/>
              <a:pathLst>
                <a:path w="1060" h="1520" extrusionOk="0">
                  <a:moveTo>
                    <a:pt x="209" y="0"/>
                  </a:moveTo>
                  <a:cubicBezTo>
                    <a:pt x="190" y="0"/>
                    <a:pt x="173" y="4"/>
                    <a:pt x="157" y="11"/>
                  </a:cubicBezTo>
                  <a:cubicBezTo>
                    <a:pt x="1" y="80"/>
                    <a:pt x="252" y="341"/>
                    <a:pt x="460" y="757"/>
                  </a:cubicBezTo>
                  <a:cubicBezTo>
                    <a:pt x="653" y="1135"/>
                    <a:pt x="742" y="1520"/>
                    <a:pt x="878" y="1520"/>
                  </a:cubicBezTo>
                  <a:cubicBezTo>
                    <a:pt x="889" y="1520"/>
                    <a:pt x="900" y="1517"/>
                    <a:pt x="912" y="1512"/>
                  </a:cubicBezTo>
                  <a:cubicBezTo>
                    <a:pt x="1059" y="1443"/>
                    <a:pt x="1016" y="1052"/>
                    <a:pt x="808" y="636"/>
                  </a:cubicBezTo>
                  <a:cubicBezTo>
                    <a:pt x="621" y="262"/>
                    <a:pt x="371" y="0"/>
                    <a:pt x="2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755;p47">
              <a:extLst>
                <a:ext uri="{FF2B5EF4-FFF2-40B4-BE49-F238E27FC236}">
                  <a16:creationId xmlns:a16="http://schemas.microsoft.com/office/drawing/2014/main" id="{E0221BA4-7827-6BD7-B598-AE4ACFA8F2F4}"/>
                </a:ext>
              </a:extLst>
            </p:cNvPr>
            <p:cNvSpPr/>
            <p:nvPr/>
          </p:nvSpPr>
          <p:spPr>
            <a:xfrm>
              <a:off x="6464625" y="4406725"/>
              <a:ext cx="26500" cy="38025"/>
            </a:xfrm>
            <a:custGeom>
              <a:avLst/>
              <a:gdLst/>
              <a:ahLst/>
              <a:cxnLst/>
              <a:rect l="l" t="t" r="r" b="b"/>
              <a:pathLst>
                <a:path w="1060" h="1521" extrusionOk="0">
                  <a:moveTo>
                    <a:pt x="207" y="1"/>
                  </a:moveTo>
                  <a:cubicBezTo>
                    <a:pt x="189" y="1"/>
                    <a:pt x="172" y="4"/>
                    <a:pt x="157" y="12"/>
                  </a:cubicBezTo>
                  <a:cubicBezTo>
                    <a:pt x="0" y="81"/>
                    <a:pt x="252" y="333"/>
                    <a:pt x="460" y="749"/>
                  </a:cubicBezTo>
                  <a:cubicBezTo>
                    <a:pt x="653" y="1135"/>
                    <a:pt x="742" y="1520"/>
                    <a:pt x="871" y="1520"/>
                  </a:cubicBezTo>
                  <a:cubicBezTo>
                    <a:pt x="881" y="1520"/>
                    <a:pt x="892" y="1518"/>
                    <a:pt x="903" y="1513"/>
                  </a:cubicBezTo>
                  <a:cubicBezTo>
                    <a:pt x="1059" y="1443"/>
                    <a:pt x="1007" y="1044"/>
                    <a:pt x="807" y="636"/>
                  </a:cubicBezTo>
                  <a:cubicBezTo>
                    <a:pt x="621" y="263"/>
                    <a:pt x="364" y="1"/>
                    <a:pt x="2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756;p47">
              <a:extLst>
                <a:ext uri="{FF2B5EF4-FFF2-40B4-BE49-F238E27FC236}">
                  <a16:creationId xmlns:a16="http://schemas.microsoft.com/office/drawing/2014/main" id="{FC0F11E2-9291-47D0-20C0-6F3499827C00}"/>
                </a:ext>
              </a:extLst>
            </p:cNvPr>
            <p:cNvSpPr/>
            <p:nvPr/>
          </p:nvSpPr>
          <p:spPr>
            <a:xfrm>
              <a:off x="5963700" y="4415275"/>
              <a:ext cx="26500" cy="38000"/>
            </a:xfrm>
            <a:custGeom>
              <a:avLst/>
              <a:gdLst/>
              <a:ahLst/>
              <a:cxnLst/>
              <a:rect l="l" t="t" r="r" b="b"/>
              <a:pathLst>
                <a:path w="1060" h="1520" extrusionOk="0">
                  <a:moveTo>
                    <a:pt x="188" y="0"/>
                  </a:moveTo>
                  <a:cubicBezTo>
                    <a:pt x="178" y="0"/>
                    <a:pt x="168" y="3"/>
                    <a:pt x="157" y="8"/>
                  </a:cubicBezTo>
                  <a:cubicBezTo>
                    <a:pt x="0" y="77"/>
                    <a:pt x="53" y="477"/>
                    <a:pt x="252" y="884"/>
                  </a:cubicBezTo>
                  <a:cubicBezTo>
                    <a:pt x="439" y="1258"/>
                    <a:pt x="695" y="1520"/>
                    <a:pt x="853" y="1520"/>
                  </a:cubicBezTo>
                  <a:cubicBezTo>
                    <a:pt x="871" y="1520"/>
                    <a:pt x="888" y="1516"/>
                    <a:pt x="903" y="1509"/>
                  </a:cubicBezTo>
                  <a:cubicBezTo>
                    <a:pt x="1059" y="1440"/>
                    <a:pt x="747" y="1171"/>
                    <a:pt x="539" y="754"/>
                  </a:cubicBezTo>
                  <a:cubicBezTo>
                    <a:pt x="346" y="377"/>
                    <a:pt x="309" y="0"/>
                    <a:pt x="1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757;p47">
              <a:extLst>
                <a:ext uri="{FF2B5EF4-FFF2-40B4-BE49-F238E27FC236}">
                  <a16:creationId xmlns:a16="http://schemas.microsoft.com/office/drawing/2014/main" id="{05A0D3CC-DC15-F6D3-A00A-A481D8EDB665}"/>
                </a:ext>
              </a:extLst>
            </p:cNvPr>
            <p:cNvSpPr/>
            <p:nvPr/>
          </p:nvSpPr>
          <p:spPr>
            <a:xfrm>
              <a:off x="6245725" y="4305300"/>
              <a:ext cx="35825" cy="18725"/>
            </a:xfrm>
            <a:custGeom>
              <a:avLst/>
              <a:gdLst/>
              <a:ahLst/>
              <a:cxnLst/>
              <a:rect l="l" t="t" r="r" b="b"/>
              <a:pathLst>
                <a:path w="1433" h="749" extrusionOk="0">
                  <a:moveTo>
                    <a:pt x="249" y="0"/>
                  </a:moveTo>
                  <a:cubicBezTo>
                    <a:pt x="160" y="0"/>
                    <a:pt x="96" y="23"/>
                    <a:pt x="70" y="68"/>
                  </a:cubicBezTo>
                  <a:cubicBezTo>
                    <a:pt x="1" y="190"/>
                    <a:pt x="382" y="207"/>
                    <a:pt x="738" y="381"/>
                  </a:cubicBezTo>
                  <a:cubicBezTo>
                    <a:pt x="1033" y="532"/>
                    <a:pt x="1227" y="749"/>
                    <a:pt x="1324" y="749"/>
                  </a:cubicBezTo>
                  <a:cubicBezTo>
                    <a:pt x="1344" y="749"/>
                    <a:pt x="1360" y="740"/>
                    <a:pt x="1372" y="719"/>
                  </a:cubicBezTo>
                  <a:cubicBezTo>
                    <a:pt x="1432" y="598"/>
                    <a:pt x="1198" y="363"/>
                    <a:pt x="842" y="181"/>
                  </a:cubicBezTo>
                  <a:cubicBezTo>
                    <a:pt x="615" y="62"/>
                    <a:pt x="397" y="0"/>
                    <a:pt x="2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758;p47">
              <a:extLst>
                <a:ext uri="{FF2B5EF4-FFF2-40B4-BE49-F238E27FC236}">
                  <a16:creationId xmlns:a16="http://schemas.microsoft.com/office/drawing/2014/main" id="{F6C64A73-4BB4-276E-C397-92AE33C64169}"/>
                </a:ext>
              </a:extLst>
            </p:cNvPr>
            <p:cNvSpPr/>
            <p:nvPr/>
          </p:nvSpPr>
          <p:spPr>
            <a:xfrm>
              <a:off x="6022700" y="4453125"/>
              <a:ext cx="36050" cy="18675"/>
            </a:xfrm>
            <a:custGeom>
              <a:avLst/>
              <a:gdLst/>
              <a:ahLst/>
              <a:cxnLst/>
              <a:rect l="l" t="t" r="r" b="b"/>
              <a:pathLst>
                <a:path w="1442" h="747" extrusionOk="0">
                  <a:moveTo>
                    <a:pt x="110" y="1"/>
                  </a:moveTo>
                  <a:cubicBezTo>
                    <a:pt x="94" y="1"/>
                    <a:pt x="80" y="10"/>
                    <a:pt x="70" y="30"/>
                  </a:cubicBezTo>
                  <a:cubicBezTo>
                    <a:pt x="1" y="143"/>
                    <a:pt x="244" y="386"/>
                    <a:pt x="600" y="568"/>
                  </a:cubicBezTo>
                  <a:cubicBezTo>
                    <a:pt x="830" y="683"/>
                    <a:pt x="1054" y="747"/>
                    <a:pt x="1203" y="747"/>
                  </a:cubicBezTo>
                  <a:cubicBezTo>
                    <a:pt x="1289" y="747"/>
                    <a:pt x="1350" y="725"/>
                    <a:pt x="1372" y="681"/>
                  </a:cubicBezTo>
                  <a:cubicBezTo>
                    <a:pt x="1441" y="559"/>
                    <a:pt x="1025" y="551"/>
                    <a:pt x="660" y="368"/>
                  </a:cubicBezTo>
                  <a:cubicBezTo>
                    <a:pt x="364" y="224"/>
                    <a:pt x="194" y="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759;p47">
              <a:extLst>
                <a:ext uri="{FF2B5EF4-FFF2-40B4-BE49-F238E27FC236}">
                  <a16:creationId xmlns:a16="http://schemas.microsoft.com/office/drawing/2014/main" id="{6E35D262-BAAD-FBAB-53BE-FE86F7C8B66B}"/>
                </a:ext>
              </a:extLst>
            </p:cNvPr>
            <p:cNvSpPr/>
            <p:nvPr/>
          </p:nvSpPr>
          <p:spPr>
            <a:xfrm>
              <a:off x="6337925" y="4071725"/>
              <a:ext cx="37350" cy="14175"/>
            </a:xfrm>
            <a:custGeom>
              <a:avLst/>
              <a:gdLst/>
              <a:ahLst/>
              <a:cxnLst/>
              <a:rect l="l" t="t" r="r" b="b"/>
              <a:pathLst>
                <a:path w="1494" h="567" extrusionOk="0">
                  <a:moveTo>
                    <a:pt x="1149" y="1"/>
                  </a:moveTo>
                  <a:cubicBezTo>
                    <a:pt x="1012" y="1"/>
                    <a:pt x="843" y="27"/>
                    <a:pt x="669" y="83"/>
                  </a:cubicBezTo>
                  <a:cubicBezTo>
                    <a:pt x="278" y="204"/>
                    <a:pt x="1" y="404"/>
                    <a:pt x="44" y="534"/>
                  </a:cubicBezTo>
                  <a:cubicBezTo>
                    <a:pt x="52" y="557"/>
                    <a:pt x="64" y="566"/>
                    <a:pt x="81" y="566"/>
                  </a:cubicBezTo>
                  <a:cubicBezTo>
                    <a:pt x="163" y="566"/>
                    <a:pt x="355" y="348"/>
                    <a:pt x="677" y="248"/>
                  </a:cubicBezTo>
                  <a:cubicBezTo>
                    <a:pt x="1059" y="135"/>
                    <a:pt x="1493" y="239"/>
                    <a:pt x="1450" y="109"/>
                  </a:cubicBezTo>
                  <a:cubicBezTo>
                    <a:pt x="1426" y="38"/>
                    <a:pt x="1311" y="1"/>
                    <a:pt x="1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760;p47">
              <a:extLst>
                <a:ext uri="{FF2B5EF4-FFF2-40B4-BE49-F238E27FC236}">
                  <a16:creationId xmlns:a16="http://schemas.microsoft.com/office/drawing/2014/main" id="{24ECA38B-4A23-FC88-790B-9495A03EFF40}"/>
                </a:ext>
              </a:extLst>
            </p:cNvPr>
            <p:cNvSpPr/>
            <p:nvPr/>
          </p:nvSpPr>
          <p:spPr>
            <a:xfrm>
              <a:off x="6382175" y="4419150"/>
              <a:ext cx="24125" cy="21275"/>
            </a:xfrm>
            <a:custGeom>
              <a:avLst/>
              <a:gdLst/>
              <a:ahLst/>
              <a:cxnLst/>
              <a:rect l="l" t="t" r="r" b="b"/>
              <a:pathLst>
                <a:path w="965" h="851" extrusionOk="0">
                  <a:moveTo>
                    <a:pt x="1" y="1"/>
                  </a:moveTo>
                  <a:lnTo>
                    <a:pt x="18" y="417"/>
                  </a:lnTo>
                  <a:cubicBezTo>
                    <a:pt x="36" y="834"/>
                    <a:pt x="964" y="851"/>
                    <a:pt x="964" y="851"/>
                  </a:cubicBezTo>
                  <a:cubicBezTo>
                    <a:pt x="929" y="504"/>
                    <a:pt x="565" y="79"/>
                    <a:pt x="565" y="79"/>
                  </a:cubicBezTo>
                  <a:lnTo>
                    <a:pt x="548" y="330"/>
                  </a:lnTo>
                  <a:cubicBezTo>
                    <a:pt x="539" y="331"/>
                    <a:pt x="530" y="331"/>
                    <a:pt x="522" y="331"/>
                  </a:cubicBezTo>
                  <a:cubicBezTo>
                    <a:pt x="183" y="3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2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761;p47">
              <a:extLst>
                <a:ext uri="{FF2B5EF4-FFF2-40B4-BE49-F238E27FC236}">
                  <a16:creationId xmlns:a16="http://schemas.microsoft.com/office/drawing/2014/main" id="{1B68F916-6BC4-952C-6C16-2D8C2F3E2CF2}"/>
                </a:ext>
              </a:extLst>
            </p:cNvPr>
            <p:cNvSpPr/>
            <p:nvPr/>
          </p:nvSpPr>
          <p:spPr>
            <a:xfrm>
              <a:off x="6244650" y="4026925"/>
              <a:ext cx="24100" cy="21275"/>
            </a:xfrm>
            <a:custGeom>
              <a:avLst/>
              <a:gdLst/>
              <a:ahLst/>
              <a:cxnLst/>
              <a:rect l="l" t="t" r="r" b="b"/>
              <a:pathLst>
                <a:path w="964" h="851" extrusionOk="0">
                  <a:moveTo>
                    <a:pt x="0" y="0"/>
                  </a:moveTo>
                  <a:lnTo>
                    <a:pt x="18" y="417"/>
                  </a:lnTo>
                  <a:cubicBezTo>
                    <a:pt x="35" y="833"/>
                    <a:pt x="963" y="851"/>
                    <a:pt x="963" y="851"/>
                  </a:cubicBezTo>
                  <a:cubicBezTo>
                    <a:pt x="929" y="504"/>
                    <a:pt x="556" y="87"/>
                    <a:pt x="556" y="87"/>
                  </a:cubicBezTo>
                  <a:lnTo>
                    <a:pt x="538" y="339"/>
                  </a:lnTo>
                  <a:cubicBezTo>
                    <a:pt x="530" y="339"/>
                    <a:pt x="522" y="339"/>
                    <a:pt x="514" y="339"/>
                  </a:cubicBezTo>
                  <a:cubicBezTo>
                    <a:pt x="182" y="33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62;p47">
              <a:extLst>
                <a:ext uri="{FF2B5EF4-FFF2-40B4-BE49-F238E27FC236}">
                  <a16:creationId xmlns:a16="http://schemas.microsoft.com/office/drawing/2014/main" id="{3CCB0BFA-090C-870E-C5B3-E72BBEC31F7D}"/>
                </a:ext>
              </a:extLst>
            </p:cNvPr>
            <p:cNvSpPr/>
            <p:nvPr/>
          </p:nvSpPr>
          <p:spPr>
            <a:xfrm>
              <a:off x="6263950" y="4158575"/>
              <a:ext cx="22800" cy="15300"/>
            </a:xfrm>
            <a:custGeom>
              <a:avLst/>
              <a:gdLst/>
              <a:ahLst/>
              <a:cxnLst/>
              <a:rect l="l" t="t" r="r" b="b"/>
              <a:pathLst>
                <a:path w="912" h="612" extrusionOk="0">
                  <a:moveTo>
                    <a:pt x="746" y="0"/>
                  </a:moveTo>
                  <a:cubicBezTo>
                    <a:pt x="499" y="0"/>
                    <a:pt x="226" y="97"/>
                    <a:pt x="226" y="97"/>
                  </a:cubicBezTo>
                  <a:lnTo>
                    <a:pt x="408" y="184"/>
                  </a:lnTo>
                  <a:cubicBezTo>
                    <a:pt x="322" y="453"/>
                    <a:pt x="1" y="496"/>
                    <a:pt x="1" y="496"/>
                  </a:cubicBezTo>
                  <a:lnTo>
                    <a:pt x="322" y="600"/>
                  </a:lnTo>
                  <a:cubicBezTo>
                    <a:pt x="344" y="608"/>
                    <a:pt x="367" y="611"/>
                    <a:pt x="389" y="611"/>
                  </a:cubicBezTo>
                  <a:cubicBezTo>
                    <a:pt x="679" y="611"/>
                    <a:pt x="912" y="19"/>
                    <a:pt x="912" y="19"/>
                  </a:cubicBezTo>
                  <a:cubicBezTo>
                    <a:pt x="860" y="6"/>
                    <a:pt x="804" y="0"/>
                    <a:pt x="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63;p47">
              <a:extLst>
                <a:ext uri="{FF2B5EF4-FFF2-40B4-BE49-F238E27FC236}">
                  <a16:creationId xmlns:a16="http://schemas.microsoft.com/office/drawing/2014/main" id="{AACDC948-579B-841D-D659-C6896CF28E9D}"/>
                </a:ext>
              </a:extLst>
            </p:cNvPr>
            <p:cNvSpPr/>
            <p:nvPr/>
          </p:nvSpPr>
          <p:spPr>
            <a:xfrm>
              <a:off x="5890150" y="4068800"/>
              <a:ext cx="41475" cy="25825"/>
            </a:xfrm>
            <a:custGeom>
              <a:avLst/>
              <a:gdLst/>
              <a:ahLst/>
              <a:cxnLst/>
              <a:rect l="l" t="t" r="r" b="b"/>
              <a:pathLst>
                <a:path w="1659" h="1033" extrusionOk="0">
                  <a:moveTo>
                    <a:pt x="868" y="0"/>
                  </a:moveTo>
                  <a:lnTo>
                    <a:pt x="435" y="78"/>
                  </a:lnTo>
                  <a:cubicBezTo>
                    <a:pt x="1" y="148"/>
                    <a:pt x="114" y="1033"/>
                    <a:pt x="114" y="1033"/>
                  </a:cubicBezTo>
                  <a:cubicBezTo>
                    <a:pt x="469" y="955"/>
                    <a:pt x="860" y="547"/>
                    <a:pt x="860" y="547"/>
                  </a:cubicBezTo>
                  <a:lnTo>
                    <a:pt x="1658" y="460"/>
                  </a:lnTo>
                  <a:cubicBezTo>
                    <a:pt x="1597" y="122"/>
                    <a:pt x="868" y="0"/>
                    <a:pt x="8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64;p47">
              <a:extLst>
                <a:ext uri="{FF2B5EF4-FFF2-40B4-BE49-F238E27FC236}">
                  <a16:creationId xmlns:a16="http://schemas.microsoft.com/office/drawing/2014/main" id="{D2B397E6-10F4-DC3C-3030-8E8E05AB301F}"/>
                </a:ext>
              </a:extLst>
            </p:cNvPr>
            <p:cNvSpPr/>
            <p:nvPr/>
          </p:nvSpPr>
          <p:spPr>
            <a:xfrm>
              <a:off x="5765200" y="4215725"/>
              <a:ext cx="25625" cy="29675"/>
            </a:xfrm>
            <a:custGeom>
              <a:avLst/>
              <a:gdLst/>
              <a:ahLst/>
              <a:cxnLst/>
              <a:rect l="l" t="t" r="r" b="b"/>
              <a:pathLst>
                <a:path w="1025" h="1187" extrusionOk="0">
                  <a:moveTo>
                    <a:pt x="146" y="0"/>
                  </a:moveTo>
                  <a:cubicBezTo>
                    <a:pt x="60" y="0"/>
                    <a:pt x="0" y="7"/>
                    <a:pt x="0" y="7"/>
                  </a:cubicBezTo>
                  <a:cubicBezTo>
                    <a:pt x="122" y="293"/>
                    <a:pt x="538" y="545"/>
                    <a:pt x="538" y="545"/>
                  </a:cubicBezTo>
                  <a:lnTo>
                    <a:pt x="729" y="1187"/>
                  </a:lnTo>
                  <a:cubicBezTo>
                    <a:pt x="1016" y="1083"/>
                    <a:pt x="1024" y="475"/>
                    <a:pt x="1024" y="475"/>
                  </a:cubicBezTo>
                  <a:lnTo>
                    <a:pt x="1024" y="475"/>
                  </a:lnTo>
                  <a:cubicBezTo>
                    <a:pt x="1024" y="475"/>
                    <a:pt x="894" y="608"/>
                    <a:pt x="807" y="608"/>
                  </a:cubicBezTo>
                  <a:cubicBezTo>
                    <a:pt x="752" y="608"/>
                    <a:pt x="714" y="555"/>
                    <a:pt x="738" y="380"/>
                  </a:cubicBezTo>
                  <a:cubicBezTo>
                    <a:pt x="782" y="46"/>
                    <a:pt x="373" y="0"/>
                    <a:pt x="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65;p47">
              <a:extLst>
                <a:ext uri="{FF2B5EF4-FFF2-40B4-BE49-F238E27FC236}">
                  <a16:creationId xmlns:a16="http://schemas.microsoft.com/office/drawing/2014/main" id="{DBCCFFEA-7094-C248-02E8-63A7BA36C6B6}"/>
                </a:ext>
              </a:extLst>
            </p:cNvPr>
            <p:cNvSpPr/>
            <p:nvPr/>
          </p:nvSpPr>
          <p:spPr>
            <a:xfrm>
              <a:off x="6467450" y="4250300"/>
              <a:ext cx="23875" cy="22450"/>
            </a:xfrm>
            <a:custGeom>
              <a:avLst/>
              <a:gdLst/>
              <a:ahLst/>
              <a:cxnLst/>
              <a:rect l="l" t="t" r="r" b="b"/>
              <a:pathLst>
                <a:path w="955" h="898" extrusionOk="0">
                  <a:moveTo>
                    <a:pt x="567" y="1"/>
                  </a:moveTo>
                  <a:cubicBezTo>
                    <a:pt x="314" y="1"/>
                    <a:pt x="0" y="90"/>
                    <a:pt x="0" y="90"/>
                  </a:cubicBezTo>
                  <a:cubicBezTo>
                    <a:pt x="96" y="290"/>
                    <a:pt x="478" y="437"/>
                    <a:pt x="478" y="437"/>
                  </a:cubicBezTo>
                  <a:lnTo>
                    <a:pt x="616" y="897"/>
                  </a:lnTo>
                  <a:cubicBezTo>
                    <a:pt x="903" y="802"/>
                    <a:pt x="955" y="350"/>
                    <a:pt x="955" y="350"/>
                  </a:cubicBezTo>
                  <a:lnTo>
                    <a:pt x="868" y="116"/>
                  </a:lnTo>
                  <a:cubicBezTo>
                    <a:pt x="831" y="29"/>
                    <a:pt x="708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66;p47">
              <a:extLst>
                <a:ext uri="{FF2B5EF4-FFF2-40B4-BE49-F238E27FC236}">
                  <a16:creationId xmlns:a16="http://schemas.microsoft.com/office/drawing/2014/main" id="{5C44F9E6-0283-C443-9414-674C797E892E}"/>
                </a:ext>
              </a:extLst>
            </p:cNvPr>
            <p:cNvSpPr/>
            <p:nvPr/>
          </p:nvSpPr>
          <p:spPr>
            <a:xfrm>
              <a:off x="6229025" y="4325800"/>
              <a:ext cx="57950" cy="33150"/>
            </a:xfrm>
            <a:custGeom>
              <a:avLst/>
              <a:gdLst/>
              <a:ahLst/>
              <a:cxnLst/>
              <a:rect l="l" t="t" r="r" b="b"/>
              <a:pathLst>
                <a:path w="2318" h="1326" extrusionOk="0">
                  <a:moveTo>
                    <a:pt x="658" y="0"/>
                  </a:moveTo>
                  <a:cubicBezTo>
                    <a:pt x="477" y="0"/>
                    <a:pt x="297" y="13"/>
                    <a:pt x="122" y="47"/>
                  </a:cubicBezTo>
                  <a:cubicBezTo>
                    <a:pt x="208" y="40"/>
                    <a:pt x="298" y="34"/>
                    <a:pt x="386" y="34"/>
                  </a:cubicBezTo>
                  <a:cubicBezTo>
                    <a:pt x="423" y="34"/>
                    <a:pt x="459" y="35"/>
                    <a:pt x="495" y="38"/>
                  </a:cubicBezTo>
                  <a:cubicBezTo>
                    <a:pt x="1207" y="64"/>
                    <a:pt x="1779" y="359"/>
                    <a:pt x="1762" y="697"/>
                  </a:cubicBezTo>
                  <a:cubicBezTo>
                    <a:pt x="1754" y="1027"/>
                    <a:pt x="1212" y="1263"/>
                    <a:pt x="547" y="1263"/>
                  </a:cubicBezTo>
                  <a:cubicBezTo>
                    <a:pt x="513" y="1263"/>
                    <a:pt x="478" y="1263"/>
                    <a:pt x="443" y="1261"/>
                  </a:cubicBezTo>
                  <a:cubicBezTo>
                    <a:pt x="295" y="1253"/>
                    <a:pt x="148" y="1235"/>
                    <a:pt x="0" y="1201"/>
                  </a:cubicBezTo>
                  <a:lnTo>
                    <a:pt x="0" y="1201"/>
                  </a:lnTo>
                  <a:cubicBezTo>
                    <a:pt x="243" y="1279"/>
                    <a:pt x="504" y="1313"/>
                    <a:pt x="755" y="1322"/>
                  </a:cubicBezTo>
                  <a:cubicBezTo>
                    <a:pt x="804" y="1324"/>
                    <a:pt x="853" y="1325"/>
                    <a:pt x="901" y="1325"/>
                  </a:cubicBezTo>
                  <a:cubicBezTo>
                    <a:pt x="1676" y="1325"/>
                    <a:pt x="2292" y="1067"/>
                    <a:pt x="2300" y="723"/>
                  </a:cubicBezTo>
                  <a:cubicBezTo>
                    <a:pt x="2317" y="359"/>
                    <a:pt x="1649" y="38"/>
                    <a:pt x="816" y="3"/>
                  </a:cubicBezTo>
                  <a:cubicBezTo>
                    <a:pt x="763" y="1"/>
                    <a:pt x="711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67;p47">
              <a:extLst>
                <a:ext uri="{FF2B5EF4-FFF2-40B4-BE49-F238E27FC236}">
                  <a16:creationId xmlns:a16="http://schemas.microsoft.com/office/drawing/2014/main" id="{6C45D611-EEBD-173B-ACF6-D7E9EA004968}"/>
                </a:ext>
              </a:extLst>
            </p:cNvPr>
            <p:cNvSpPr/>
            <p:nvPr/>
          </p:nvSpPr>
          <p:spPr>
            <a:xfrm>
              <a:off x="6215575" y="4334100"/>
              <a:ext cx="16950" cy="12625"/>
            </a:xfrm>
            <a:custGeom>
              <a:avLst/>
              <a:gdLst/>
              <a:ahLst/>
              <a:cxnLst/>
              <a:rect l="l" t="t" r="r" b="b"/>
              <a:pathLst>
                <a:path w="678" h="505" extrusionOk="0">
                  <a:moveTo>
                    <a:pt x="677" y="1"/>
                  </a:moveTo>
                  <a:cubicBezTo>
                    <a:pt x="287" y="27"/>
                    <a:pt x="9" y="131"/>
                    <a:pt x="0" y="261"/>
                  </a:cubicBezTo>
                  <a:cubicBezTo>
                    <a:pt x="0" y="348"/>
                    <a:pt x="139" y="443"/>
                    <a:pt x="356" y="504"/>
                  </a:cubicBezTo>
                  <a:cubicBezTo>
                    <a:pt x="287" y="461"/>
                    <a:pt x="243" y="391"/>
                    <a:pt x="243" y="313"/>
                  </a:cubicBezTo>
                  <a:cubicBezTo>
                    <a:pt x="243" y="174"/>
                    <a:pt x="417" y="62"/>
                    <a:pt x="6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68;p47">
              <a:extLst>
                <a:ext uri="{FF2B5EF4-FFF2-40B4-BE49-F238E27FC236}">
                  <a16:creationId xmlns:a16="http://schemas.microsoft.com/office/drawing/2014/main" id="{0004397B-2DE8-BB77-45DA-0DDC52689E88}"/>
                </a:ext>
              </a:extLst>
            </p:cNvPr>
            <p:cNvSpPr/>
            <p:nvPr/>
          </p:nvSpPr>
          <p:spPr>
            <a:xfrm>
              <a:off x="6210375" y="4326650"/>
              <a:ext cx="62925" cy="30750"/>
            </a:xfrm>
            <a:custGeom>
              <a:avLst/>
              <a:gdLst/>
              <a:ahLst/>
              <a:cxnLst/>
              <a:rect l="l" t="t" r="r" b="b"/>
              <a:pathLst>
                <a:path w="2517" h="1230" extrusionOk="0">
                  <a:moveTo>
                    <a:pt x="1041" y="292"/>
                  </a:moveTo>
                  <a:cubicBezTo>
                    <a:pt x="1093" y="292"/>
                    <a:pt x="1146" y="295"/>
                    <a:pt x="1198" y="299"/>
                  </a:cubicBezTo>
                  <a:cubicBezTo>
                    <a:pt x="1744" y="325"/>
                    <a:pt x="2170" y="472"/>
                    <a:pt x="2170" y="637"/>
                  </a:cubicBezTo>
                  <a:cubicBezTo>
                    <a:pt x="2162" y="787"/>
                    <a:pt x="1795" y="901"/>
                    <a:pt x="1318" y="901"/>
                  </a:cubicBezTo>
                  <a:cubicBezTo>
                    <a:pt x="1270" y="901"/>
                    <a:pt x="1221" y="900"/>
                    <a:pt x="1172" y="898"/>
                  </a:cubicBezTo>
                  <a:cubicBezTo>
                    <a:pt x="963" y="889"/>
                    <a:pt x="764" y="863"/>
                    <a:pt x="564" y="802"/>
                  </a:cubicBezTo>
                  <a:cubicBezTo>
                    <a:pt x="347" y="741"/>
                    <a:pt x="208" y="655"/>
                    <a:pt x="208" y="559"/>
                  </a:cubicBezTo>
                  <a:cubicBezTo>
                    <a:pt x="217" y="429"/>
                    <a:pt x="495" y="325"/>
                    <a:pt x="885" y="299"/>
                  </a:cubicBezTo>
                  <a:cubicBezTo>
                    <a:pt x="937" y="295"/>
                    <a:pt x="989" y="292"/>
                    <a:pt x="1041" y="292"/>
                  </a:cubicBezTo>
                  <a:close/>
                  <a:moveTo>
                    <a:pt x="1126" y="0"/>
                  </a:moveTo>
                  <a:cubicBezTo>
                    <a:pt x="1040" y="0"/>
                    <a:pt x="954" y="6"/>
                    <a:pt x="868" y="13"/>
                  </a:cubicBezTo>
                  <a:cubicBezTo>
                    <a:pt x="373" y="99"/>
                    <a:pt x="26" y="308"/>
                    <a:pt x="17" y="568"/>
                  </a:cubicBezTo>
                  <a:cubicBezTo>
                    <a:pt x="0" y="820"/>
                    <a:pt x="295" y="1036"/>
                    <a:pt x="738" y="1167"/>
                  </a:cubicBezTo>
                  <a:cubicBezTo>
                    <a:pt x="885" y="1201"/>
                    <a:pt x="1033" y="1219"/>
                    <a:pt x="1180" y="1227"/>
                  </a:cubicBezTo>
                  <a:cubicBezTo>
                    <a:pt x="1216" y="1229"/>
                    <a:pt x="1251" y="1229"/>
                    <a:pt x="1285" y="1229"/>
                  </a:cubicBezTo>
                  <a:cubicBezTo>
                    <a:pt x="1957" y="1229"/>
                    <a:pt x="2491" y="993"/>
                    <a:pt x="2508" y="663"/>
                  </a:cubicBezTo>
                  <a:cubicBezTo>
                    <a:pt x="2517" y="325"/>
                    <a:pt x="1953" y="30"/>
                    <a:pt x="1232" y="4"/>
                  </a:cubicBezTo>
                  <a:cubicBezTo>
                    <a:pt x="1197" y="1"/>
                    <a:pt x="1161" y="0"/>
                    <a:pt x="1126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69;p47">
              <a:extLst>
                <a:ext uri="{FF2B5EF4-FFF2-40B4-BE49-F238E27FC236}">
                  <a16:creationId xmlns:a16="http://schemas.microsoft.com/office/drawing/2014/main" id="{E7085D47-8466-B226-15F5-9855D3116847}"/>
                </a:ext>
              </a:extLst>
            </p:cNvPr>
            <p:cNvSpPr/>
            <p:nvPr/>
          </p:nvSpPr>
          <p:spPr>
            <a:xfrm>
              <a:off x="6264600" y="4071600"/>
              <a:ext cx="47325" cy="26125"/>
            </a:xfrm>
            <a:custGeom>
              <a:avLst/>
              <a:gdLst/>
              <a:ahLst/>
              <a:cxnLst/>
              <a:rect l="l" t="t" r="r" b="b"/>
              <a:pathLst>
                <a:path w="1893" h="1045" extrusionOk="0">
                  <a:moveTo>
                    <a:pt x="252" y="1"/>
                  </a:moveTo>
                  <a:cubicBezTo>
                    <a:pt x="348" y="10"/>
                    <a:pt x="443" y="27"/>
                    <a:pt x="539" y="44"/>
                  </a:cubicBezTo>
                  <a:cubicBezTo>
                    <a:pt x="1077" y="174"/>
                    <a:pt x="1476" y="461"/>
                    <a:pt x="1424" y="686"/>
                  </a:cubicBezTo>
                  <a:cubicBezTo>
                    <a:pt x="1382" y="847"/>
                    <a:pt x="1142" y="938"/>
                    <a:pt x="819" y="938"/>
                  </a:cubicBezTo>
                  <a:cubicBezTo>
                    <a:pt x="670" y="938"/>
                    <a:pt x="503" y="918"/>
                    <a:pt x="330" y="877"/>
                  </a:cubicBezTo>
                  <a:cubicBezTo>
                    <a:pt x="217" y="851"/>
                    <a:pt x="105" y="825"/>
                    <a:pt x="1" y="782"/>
                  </a:cubicBezTo>
                  <a:lnTo>
                    <a:pt x="1" y="782"/>
                  </a:lnTo>
                  <a:cubicBezTo>
                    <a:pt x="183" y="869"/>
                    <a:pt x="374" y="929"/>
                    <a:pt x="565" y="973"/>
                  </a:cubicBezTo>
                  <a:cubicBezTo>
                    <a:pt x="777" y="1022"/>
                    <a:pt x="981" y="1045"/>
                    <a:pt x="1161" y="1045"/>
                  </a:cubicBezTo>
                  <a:cubicBezTo>
                    <a:pt x="1525" y="1045"/>
                    <a:pt x="1791" y="950"/>
                    <a:pt x="1832" y="782"/>
                  </a:cubicBezTo>
                  <a:cubicBezTo>
                    <a:pt x="1892" y="539"/>
                    <a:pt x="1424" y="218"/>
                    <a:pt x="790" y="70"/>
                  </a:cubicBezTo>
                  <a:cubicBezTo>
                    <a:pt x="617" y="27"/>
                    <a:pt x="434" y="10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70;p47">
              <a:extLst>
                <a:ext uri="{FF2B5EF4-FFF2-40B4-BE49-F238E27FC236}">
                  <a16:creationId xmlns:a16="http://schemas.microsoft.com/office/drawing/2014/main" id="{819B9F57-6E0D-E452-67DA-F7CE933EE9B9}"/>
                </a:ext>
              </a:extLst>
            </p:cNvPr>
            <p:cNvSpPr/>
            <p:nvPr/>
          </p:nvSpPr>
          <p:spPr>
            <a:xfrm>
              <a:off x="6255925" y="4076100"/>
              <a:ext cx="14350" cy="7900"/>
            </a:xfrm>
            <a:custGeom>
              <a:avLst/>
              <a:gdLst/>
              <a:ahLst/>
              <a:cxnLst/>
              <a:rect l="l" t="t" r="r" b="b"/>
              <a:pathLst>
                <a:path w="574" h="316" extrusionOk="0">
                  <a:moveTo>
                    <a:pt x="315" y="0"/>
                  </a:moveTo>
                  <a:cubicBezTo>
                    <a:pt x="148" y="0"/>
                    <a:pt x="36" y="33"/>
                    <a:pt x="18" y="99"/>
                  </a:cubicBezTo>
                  <a:cubicBezTo>
                    <a:pt x="0" y="159"/>
                    <a:pt x="96" y="237"/>
                    <a:pt x="252" y="315"/>
                  </a:cubicBezTo>
                  <a:cubicBezTo>
                    <a:pt x="209" y="281"/>
                    <a:pt x="183" y="220"/>
                    <a:pt x="191" y="168"/>
                  </a:cubicBezTo>
                  <a:cubicBezTo>
                    <a:pt x="217" y="73"/>
                    <a:pt x="365" y="20"/>
                    <a:pt x="573" y="20"/>
                  </a:cubicBezTo>
                  <a:cubicBezTo>
                    <a:pt x="478" y="7"/>
                    <a:pt x="391" y="0"/>
                    <a:pt x="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71;p47">
              <a:extLst>
                <a:ext uri="{FF2B5EF4-FFF2-40B4-BE49-F238E27FC236}">
                  <a16:creationId xmlns:a16="http://schemas.microsoft.com/office/drawing/2014/main" id="{336AFEB5-06E8-43D7-A319-4974F02DCC71}"/>
                </a:ext>
              </a:extLst>
            </p:cNvPr>
            <p:cNvSpPr/>
            <p:nvPr/>
          </p:nvSpPr>
          <p:spPr>
            <a:xfrm>
              <a:off x="6251575" y="4071600"/>
              <a:ext cx="49925" cy="23325"/>
            </a:xfrm>
            <a:custGeom>
              <a:avLst/>
              <a:gdLst/>
              <a:ahLst/>
              <a:cxnLst/>
              <a:rect l="l" t="t" r="r" b="b"/>
              <a:pathLst>
                <a:path w="1997" h="933" extrusionOk="0">
                  <a:moveTo>
                    <a:pt x="513" y="186"/>
                  </a:moveTo>
                  <a:cubicBezTo>
                    <a:pt x="583" y="186"/>
                    <a:pt x="662" y="191"/>
                    <a:pt x="747" y="200"/>
                  </a:cubicBezTo>
                  <a:cubicBezTo>
                    <a:pt x="825" y="218"/>
                    <a:pt x="903" y="226"/>
                    <a:pt x="990" y="253"/>
                  </a:cubicBezTo>
                  <a:cubicBezTo>
                    <a:pt x="1398" y="331"/>
                    <a:pt x="1710" y="495"/>
                    <a:pt x="1684" y="617"/>
                  </a:cubicBezTo>
                  <a:cubicBezTo>
                    <a:pt x="1670" y="680"/>
                    <a:pt x="1551" y="714"/>
                    <a:pt x="1376" y="714"/>
                  </a:cubicBezTo>
                  <a:cubicBezTo>
                    <a:pt x="1239" y="714"/>
                    <a:pt x="1068" y="693"/>
                    <a:pt x="886" y="652"/>
                  </a:cubicBezTo>
                  <a:cubicBezTo>
                    <a:pt x="730" y="617"/>
                    <a:pt x="574" y="565"/>
                    <a:pt x="426" y="504"/>
                  </a:cubicBezTo>
                  <a:cubicBezTo>
                    <a:pt x="270" y="426"/>
                    <a:pt x="174" y="339"/>
                    <a:pt x="192" y="287"/>
                  </a:cubicBezTo>
                  <a:cubicBezTo>
                    <a:pt x="211" y="219"/>
                    <a:pt x="333" y="186"/>
                    <a:pt x="513" y="186"/>
                  </a:cubicBezTo>
                  <a:close/>
                  <a:moveTo>
                    <a:pt x="725" y="0"/>
                  </a:moveTo>
                  <a:cubicBezTo>
                    <a:pt x="358" y="0"/>
                    <a:pt x="86" y="95"/>
                    <a:pt x="44" y="261"/>
                  </a:cubicBezTo>
                  <a:cubicBezTo>
                    <a:pt x="1" y="435"/>
                    <a:pt x="192" y="626"/>
                    <a:pt x="513" y="773"/>
                  </a:cubicBezTo>
                  <a:cubicBezTo>
                    <a:pt x="626" y="817"/>
                    <a:pt x="738" y="851"/>
                    <a:pt x="851" y="877"/>
                  </a:cubicBezTo>
                  <a:cubicBezTo>
                    <a:pt x="1017" y="915"/>
                    <a:pt x="1178" y="932"/>
                    <a:pt x="1324" y="932"/>
                  </a:cubicBezTo>
                  <a:cubicBezTo>
                    <a:pt x="1652" y="932"/>
                    <a:pt x="1900" y="843"/>
                    <a:pt x="1936" y="686"/>
                  </a:cubicBezTo>
                  <a:cubicBezTo>
                    <a:pt x="1997" y="452"/>
                    <a:pt x="1598" y="166"/>
                    <a:pt x="1060" y="44"/>
                  </a:cubicBezTo>
                  <a:cubicBezTo>
                    <a:pt x="964" y="27"/>
                    <a:pt x="869" y="10"/>
                    <a:pt x="773" y="1"/>
                  </a:cubicBezTo>
                  <a:cubicBezTo>
                    <a:pt x="757" y="0"/>
                    <a:pt x="741" y="0"/>
                    <a:pt x="725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72;p47">
              <a:extLst>
                <a:ext uri="{FF2B5EF4-FFF2-40B4-BE49-F238E27FC236}">
                  <a16:creationId xmlns:a16="http://schemas.microsoft.com/office/drawing/2014/main" id="{E44F4F99-3C53-629A-0DFF-670D947F7D88}"/>
                </a:ext>
              </a:extLst>
            </p:cNvPr>
            <p:cNvSpPr/>
            <p:nvPr/>
          </p:nvSpPr>
          <p:spPr>
            <a:xfrm>
              <a:off x="5820075" y="4113525"/>
              <a:ext cx="43200" cy="38600"/>
            </a:xfrm>
            <a:custGeom>
              <a:avLst/>
              <a:gdLst/>
              <a:ahLst/>
              <a:cxnLst/>
              <a:rect l="l" t="t" r="r" b="b"/>
              <a:pathLst>
                <a:path w="1728" h="1544" extrusionOk="0">
                  <a:moveTo>
                    <a:pt x="1344" y="1"/>
                  </a:moveTo>
                  <a:cubicBezTo>
                    <a:pt x="1092" y="1"/>
                    <a:pt x="705" y="194"/>
                    <a:pt x="348" y="519"/>
                  </a:cubicBezTo>
                  <a:cubicBezTo>
                    <a:pt x="218" y="641"/>
                    <a:pt x="105" y="771"/>
                    <a:pt x="1" y="910"/>
                  </a:cubicBezTo>
                  <a:cubicBezTo>
                    <a:pt x="62" y="840"/>
                    <a:pt x="122" y="771"/>
                    <a:pt x="192" y="710"/>
                  </a:cubicBezTo>
                  <a:cubicBezTo>
                    <a:pt x="489" y="438"/>
                    <a:pt x="815" y="277"/>
                    <a:pt x="1036" y="277"/>
                  </a:cubicBezTo>
                  <a:cubicBezTo>
                    <a:pt x="1118" y="277"/>
                    <a:pt x="1186" y="299"/>
                    <a:pt x="1233" y="346"/>
                  </a:cubicBezTo>
                  <a:cubicBezTo>
                    <a:pt x="1407" y="519"/>
                    <a:pt x="1216" y="962"/>
                    <a:pt x="808" y="1326"/>
                  </a:cubicBezTo>
                  <a:cubicBezTo>
                    <a:pt x="730" y="1404"/>
                    <a:pt x="634" y="1474"/>
                    <a:pt x="539" y="1543"/>
                  </a:cubicBezTo>
                  <a:cubicBezTo>
                    <a:pt x="712" y="1439"/>
                    <a:pt x="877" y="1326"/>
                    <a:pt x="1016" y="1188"/>
                  </a:cubicBezTo>
                  <a:cubicBezTo>
                    <a:pt x="1493" y="754"/>
                    <a:pt x="1728" y="250"/>
                    <a:pt x="1545" y="68"/>
                  </a:cubicBezTo>
                  <a:cubicBezTo>
                    <a:pt x="1498" y="22"/>
                    <a:pt x="1428" y="1"/>
                    <a:pt x="1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73;p47">
              <a:extLst>
                <a:ext uri="{FF2B5EF4-FFF2-40B4-BE49-F238E27FC236}">
                  <a16:creationId xmlns:a16="http://schemas.microsoft.com/office/drawing/2014/main" id="{23FA1C3C-CCEA-0A14-9D19-90BE7A22FB15}"/>
                </a:ext>
              </a:extLst>
            </p:cNvPr>
            <p:cNvSpPr/>
            <p:nvPr/>
          </p:nvSpPr>
          <p:spPr>
            <a:xfrm>
              <a:off x="5816600" y="4139725"/>
              <a:ext cx="9800" cy="12700"/>
            </a:xfrm>
            <a:custGeom>
              <a:avLst/>
              <a:gdLst/>
              <a:ahLst/>
              <a:cxnLst/>
              <a:rect l="l" t="t" r="r" b="b"/>
              <a:pathLst>
                <a:path w="392" h="508" extrusionOk="0">
                  <a:moveTo>
                    <a:pt x="296" y="1"/>
                  </a:moveTo>
                  <a:cubicBezTo>
                    <a:pt x="96" y="218"/>
                    <a:pt x="1" y="426"/>
                    <a:pt x="62" y="487"/>
                  </a:cubicBezTo>
                  <a:cubicBezTo>
                    <a:pt x="78" y="500"/>
                    <a:pt x="102" y="507"/>
                    <a:pt x="132" y="507"/>
                  </a:cubicBezTo>
                  <a:cubicBezTo>
                    <a:pt x="195" y="507"/>
                    <a:pt x="285" y="476"/>
                    <a:pt x="391" y="417"/>
                  </a:cubicBezTo>
                  <a:lnTo>
                    <a:pt x="391" y="417"/>
                  </a:lnTo>
                  <a:cubicBezTo>
                    <a:pt x="375" y="422"/>
                    <a:pt x="359" y="424"/>
                    <a:pt x="343" y="424"/>
                  </a:cubicBezTo>
                  <a:cubicBezTo>
                    <a:pt x="299" y="424"/>
                    <a:pt x="256" y="408"/>
                    <a:pt x="218" y="382"/>
                  </a:cubicBezTo>
                  <a:cubicBezTo>
                    <a:pt x="148" y="313"/>
                    <a:pt x="183" y="166"/>
                    <a:pt x="296" y="1"/>
                  </a:cubicBezTo>
                  <a:close/>
                </a:path>
              </a:pathLst>
            </a:custGeom>
            <a:solidFill>
              <a:srgbClr val="BB18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74;p47">
              <a:extLst>
                <a:ext uri="{FF2B5EF4-FFF2-40B4-BE49-F238E27FC236}">
                  <a16:creationId xmlns:a16="http://schemas.microsoft.com/office/drawing/2014/main" id="{D8F3A7CF-6549-AF3A-E441-1D227FA7A985}"/>
                </a:ext>
              </a:extLst>
            </p:cNvPr>
            <p:cNvSpPr/>
            <p:nvPr/>
          </p:nvSpPr>
          <p:spPr>
            <a:xfrm>
              <a:off x="5812500" y="4120525"/>
              <a:ext cx="42525" cy="35800"/>
            </a:xfrm>
            <a:custGeom>
              <a:avLst/>
              <a:gdLst/>
              <a:ahLst/>
              <a:cxnLst/>
              <a:rect l="l" t="t" r="r" b="b"/>
              <a:pathLst>
                <a:path w="1701" h="1432" extrusionOk="0">
                  <a:moveTo>
                    <a:pt x="1268" y="216"/>
                  </a:moveTo>
                  <a:cubicBezTo>
                    <a:pt x="1298" y="216"/>
                    <a:pt x="1321" y="224"/>
                    <a:pt x="1336" y="239"/>
                  </a:cubicBezTo>
                  <a:cubicBezTo>
                    <a:pt x="1423" y="317"/>
                    <a:pt x="1241" y="612"/>
                    <a:pt x="937" y="899"/>
                  </a:cubicBezTo>
                  <a:cubicBezTo>
                    <a:pt x="816" y="1003"/>
                    <a:pt x="686" y="1098"/>
                    <a:pt x="547" y="1185"/>
                  </a:cubicBezTo>
                  <a:cubicBezTo>
                    <a:pt x="446" y="1244"/>
                    <a:pt x="358" y="1275"/>
                    <a:pt x="295" y="1275"/>
                  </a:cubicBezTo>
                  <a:cubicBezTo>
                    <a:pt x="266" y="1275"/>
                    <a:pt x="242" y="1268"/>
                    <a:pt x="226" y="1255"/>
                  </a:cubicBezTo>
                  <a:cubicBezTo>
                    <a:pt x="156" y="1185"/>
                    <a:pt x="260" y="986"/>
                    <a:pt x="451" y="769"/>
                  </a:cubicBezTo>
                  <a:cubicBezTo>
                    <a:pt x="503" y="708"/>
                    <a:pt x="564" y="647"/>
                    <a:pt x="625" y="595"/>
                  </a:cubicBezTo>
                  <a:cubicBezTo>
                    <a:pt x="881" y="368"/>
                    <a:pt x="1136" y="216"/>
                    <a:pt x="1268" y="216"/>
                  </a:cubicBezTo>
                  <a:close/>
                  <a:moveTo>
                    <a:pt x="1340" y="0"/>
                  </a:moveTo>
                  <a:cubicBezTo>
                    <a:pt x="1116" y="0"/>
                    <a:pt x="787" y="157"/>
                    <a:pt x="495" y="430"/>
                  </a:cubicBezTo>
                  <a:cubicBezTo>
                    <a:pt x="425" y="491"/>
                    <a:pt x="365" y="560"/>
                    <a:pt x="304" y="630"/>
                  </a:cubicBezTo>
                  <a:cubicBezTo>
                    <a:pt x="78" y="942"/>
                    <a:pt x="0" y="1229"/>
                    <a:pt x="130" y="1359"/>
                  </a:cubicBezTo>
                  <a:cubicBezTo>
                    <a:pt x="180" y="1408"/>
                    <a:pt x="250" y="1432"/>
                    <a:pt x="334" y="1432"/>
                  </a:cubicBezTo>
                  <a:cubicBezTo>
                    <a:pt x="472" y="1432"/>
                    <a:pt x="649" y="1371"/>
                    <a:pt x="842" y="1263"/>
                  </a:cubicBezTo>
                  <a:cubicBezTo>
                    <a:pt x="937" y="1194"/>
                    <a:pt x="1024" y="1124"/>
                    <a:pt x="1111" y="1046"/>
                  </a:cubicBezTo>
                  <a:cubicBezTo>
                    <a:pt x="1519" y="673"/>
                    <a:pt x="1701" y="231"/>
                    <a:pt x="1536" y="66"/>
                  </a:cubicBezTo>
                  <a:cubicBezTo>
                    <a:pt x="1489" y="22"/>
                    <a:pt x="1422" y="0"/>
                    <a:pt x="1340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75;p47">
              <a:extLst>
                <a:ext uri="{FF2B5EF4-FFF2-40B4-BE49-F238E27FC236}">
                  <a16:creationId xmlns:a16="http://schemas.microsoft.com/office/drawing/2014/main" id="{27A05BB8-353E-205D-D4EE-725E58879393}"/>
                </a:ext>
              </a:extLst>
            </p:cNvPr>
            <p:cNvSpPr/>
            <p:nvPr/>
          </p:nvSpPr>
          <p:spPr>
            <a:xfrm>
              <a:off x="6478075" y="4291000"/>
              <a:ext cx="43200" cy="38350"/>
            </a:xfrm>
            <a:custGeom>
              <a:avLst/>
              <a:gdLst/>
              <a:ahLst/>
              <a:cxnLst/>
              <a:rect l="l" t="t" r="r" b="b"/>
              <a:pathLst>
                <a:path w="1728" h="1534" extrusionOk="0">
                  <a:moveTo>
                    <a:pt x="1340" y="0"/>
                  </a:moveTo>
                  <a:cubicBezTo>
                    <a:pt x="1092" y="0"/>
                    <a:pt x="705" y="194"/>
                    <a:pt x="348" y="519"/>
                  </a:cubicBezTo>
                  <a:cubicBezTo>
                    <a:pt x="217" y="640"/>
                    <a:pt x="96" y="770"/>
                    <a:pt x="0" y="918"/>
                  </a:cubicBezTo>
                  <a:cubicBezTo>
                    <a:pt x="61" y="840"/>
                    <a:pt x="122" y="779"/>
                    <a:pt x="191" y="710"/>
                  </a:cubicBezTo>
                  <a:cubicBezTo>
                    <a:pt x="488" y="444"/>
                    <a:pt x="813" y="285"/>
                    <a:pt x="1035" y="285"/>
                  </a:cubicBezTo>
                  <a:cubicBezTo>
                    <a:pt x="1117" y="285"/>
                    <a:pt x="1186" y="307"/>
                    <a:pt x="1233" y="354"/>
                  </a:cubicBezTo>
                  <a:cubicBezTo>
                    <a:pt x="1406" y="519"/>
                    <a:pt x="1215" y="961"/>
                    <a:pt x="807" y="1326"/>
                  </a:cubicBezTo>
                  <a:cubicBezTo>
                    <a:pt x="729" y="1404"/>
                    <a:pt x="634" y="1473"/>
                    <a:pt x="538" y="1534"/>
                  </a:cubicBezTo>
                  <a:cubicBezTo>
                    <a:pt x="712" y="1439"/>
                    <a:pt x="868" y="1326"/>
                    <a:pt x="1016" y="1187"/>
                  </a:cubicBezTo>
                  <a:cubicBezTo>
                    <a:pt x="1493" y="753"/>
                    <a:pt x="1727" y="250"/>
                    <a:pt x="1536" y="67"/>
                  </a:cubicBezTo>
                  <a:cubicBezTo>
                    <a:pt x="1491" y="22"/>
                    <a:pt x="1423" y="0"/>
                    <a:pt x="1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76;p47">
              <a:extLst>
                <a:ext uri="{FF2B5EF4-FFF2-40B4-BE49-F238E27FC236}">
                  <a16:creationId xmlns:a16="http://schemas.microsoft.com/office/drawing/2014/main" id="{8B37D4A3-44CA-6622-330A-1A0C5809E8C7}"/>
                </a:ext>
              </a:extLst>
            </p:cNvPr>
            <p:cNvSpPr/>
            <p:nvPr/>
          </p:nvSpPr>
          <p:spPr>
            <a:xfrm>
              <a:off x="6474375" y="4317200"/>
              <a:ext cx="9800" cy="12675"/>
            </a:xfrm>
            <a:custGeom>
              <a:avLst/>
              <a:gdLst/>
              <a:ahLst/>
              <a:cxnLst/>
              <a:rect l="l" t="t" r="r" b="b"/>
              <a:pathLst>
                <a:path w="392" h="507" extrusionOk="0">
                  <a:moveTo>
                    <a:pt x="296" y="0"/>
                  </a:moveTo>
                  <a:lnTo>
                    <a:pt x="296" y="0"/>
                  </a:lnTo>
                  <a:cubicBezTo>
                    <a:pt x="96" y="217"/>
                    <a:pt x="1" y="417"/>
                    <a:pt x="62" y="486"/>
                  </a:cubicBezTo>
                  <a:cubicBezTo>
                    <a:pt x="78" y="500"/>
                    <a:pt x="102" y="507"/>
                    <a:pt x="132" y="507"/>
                  </a:cubicBezTo>
                  <a:cubicBezTo>
                    <a:pt x="195" y="507"/>
                    <a:pt x="285" y="476"/>
                    <a:pt x="391" y="417"/>
                  </a:cubicBezTo>
                  <a:lnTo>
                    <a:pt x="391" y="417"/>
                  </a:lnTo>
                  <a:cubicBezTo>
                    <a:pt x="375" y="421"/>
                    <a:pt x="359" y="423"/>
                    <a:pt x="343" y="423"/>
                  </a:cubicBezTo>
                  <a:cubicBezTo>
                    <a:pt x="299" y="423"/>
                    <a:pt x="258" y="407"/>
                    <a:pt x="227" y="382"/>
                  </a:cubicBezTo>
                  <a:cubicBezTo>
                    <a:pt x="157" y="312"/>
                    <a:pt x="192" y="165"/>
                    <a:pt x="2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77;p47">
              <a:extLst>
                <a:ext uri="{FF2B5EF4-FFF2-40B4-BE49-F238E27FC236}">
                  <a16:creationId xmlns:a16="http://schemas.microsoft.com/office/drawing/2014/main" id="{18DE3EC8-42CB-6710-4E23-B86E7726BBE9}"/>
                </a:ext>
              </a:extLst>
            </p:cNvPr>
            <p:cNvSpPr/>
            <p:nvPr/>
          </p:nvSpPr>
          <p:spPr>
            <a:xfrm>
              <a:off x="6470475" y="4298200"/>
              <a:ext cx="42550" cy="35725"/>
            </a:xfrm>
            <a:custGeom>
              <a:avLst/>
              <a:gdLst/>
              <a:ahLst/>
              <a:cxnLst/>
              <a:rect l="l" t="t" r="r" b="b"/>
              <a:pathLst>
                <a:path w="1702" h="1429" extrusionOk="0">
                  <a:moveTo>
                    <a:pt x="1260" y="207"/>
                  </a:moveTo>
                  <a:cubicBezTo>
                    <a:pt x="1289" y="207"/>
                    <a:pt x="1313" y="215"/>
                    <a:pt x="1328" y="231"/>
                  </a:cubicBezTo>
                  <a:lnTo>
                    <a:pt x="1337" y="231"/>
                  </a:lnTo>
                  <a:cubicBezTo>
                    <a:pt x="1415" y="317"/>
                    <a:pt x="1242" y="613"/>
                    <a:pt x="938" y="890"/>
                  </a:cubicBezTo>
                  <a:cubicBezTo>
                    <a:pt x="816" y="1003"/>
                    <a:pt x="686" y="1098"/>
                    <a:pt x="547" y="1177"/>
                  </a:cubicBezTo>
                  <a:cubicBezTo>
                    <a:pt x="447" y="1236"/>
                    <a:pt x="359" y="1267"/>
                    <a:pt x="296" y="1267"/>
                  </a:cubicBezTo>
                  <a:cubicBezTo>
                    <a:pt x="267" y="1267"/>
                    <a:pt x="243" y="1260"/>
                    <a:pt x="226" y="1246"/>
                  </a:cubicBezTo>
                  <a:cubicBezTo>
                    <a:pt x="157" y="1177"/>
                    <a:pt x="261" y="977"/>
                    <a:pt x="452" y="760"/>
                  </a:cubicBezTo>
                  <a:cubicBezTo>
                    <a:pt x="504" y="699"/>
                    <a:pt x="565" y="647"/>
                    <a:pt x="626" y="586"/>
                  </a:cubicBezTo>
                  <a:cubicBezTo>
                    <a:pt x="874" y="359"/>
                    <a:pt x="1129" y="207"/>
                    <a:pt x="1260" y="207"/>
                  </a:cubicBezTo>
                  <a:close/>
                  <a:moveTo>
                    <a:pt x="1340" y="0"/>
                  </a:moveTo>
                  <a:cubicBezTo>
                    <a:pt x="1117" y="0"/>
                    <a:pt x="787" y="157"/>
                    <a:pt x="495" y="430"/>
                  </a:cubicBezTo>
                  <a:cubicBezTo>
                    <a:pt x="426" y="491"/>
                    <a:pt x="357" y="560"/>
                    <a:pt x="304" y="630"/>
                  </a:cubicBezTo>
                  <a:cubicBezTo>
                    <a:pt x="79" y="934"/>
                    <a:pt x="1" y="1229"/>
                    <a:pt x="131" y="1359"/>
                  </a:cubicBezTo>
                  <a:cubicBezTo>
                    <a:pt x="179" y="1407"/>
                    <a:pt x="246" y="1429"/>
                    <a:pt x="327" y="1429"/>
                  </a:cubicBezTo>
                  <a:cubicBezTo>
                    <a:pt x="465" y="1429"/>
                    <a:pt x="645" y="1364"/>
                    <a:pt x="842" y="1255"/>
                  </a:cubicBezTo>
                  <a:cubicBezTo>
                    <a:pt x="938" y="1194"/>
                    <a:pt x="1025" y="1124"/>
                    <a:pt x="1111" y="1046"/>
                  </a:cubicBezTo>
                  <a:cubicBezTo>
                    <a:pt x="1511" y="673"/>
                    <a:pt x="1702" y="231"/>
                    <a:pt x="1537" y="66"/>
                  </a:cubicBezTo>
                  <a:cubicBezTo>
                    <a:pt x="1490" y="22"/>
                    <a:pt x="1422" y="0"/>
                    <a:pt x="1340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78;p47">
              <a:extLst>
                <a:ext uri="{FF2B5EF4-FFF2-40B4-BE49-F238E27FC236}">
                  <a16:creationId xmlns:a16="http://schemas.microsoft.com/office/drawing/2014/main" id="{194170D1-9F16-BA3B-5197-85BB51BFEF75}"/>
                </a:ext>
              </a:extLst>
            </p:cNvPr>
            <p:cNvSpPr/>
            <p:nvPr/>
          </p:nvSpPr>
          <p:spPr>
            <a:xfrm>
              <a:off x="6295200" y="4304600"/>
              <a:ext cx="30175" cy="44200"/>
            </a:xfrm>
            <a:custGeom>
              <a:avLst/>
              <a:gdLst/>
              <a:ahLst/>
              <a:cxnLst/>
              <a:rect l="l" t="t" r="r" b="b"/>
              <a:pathLst>
                <a:path w="1207" h="1768" extrusionOk="0">
                  <a:moveTo>
                    <a:pt x="399" y="1"/>
                  </a:moveTo>
                  <a:lnTo>
                    <a:pt x="399" y="1"/>
                  </a:lnTo>
                  <a:cubicBezTo>
                    <a:pt x="304" y="174"/>
                    <a:pt x="234" y="357"/>
                    <a:pt x="174" y="539"/>
                  </a:cubicBezTo>
                  <a:cubicBezTo>
                    <a:pt x="0" y="1146"/>
                    <a:pt x="70" y="1693"/>
                    <a:pt x="330" y="1762"/>
                  </a:cubicBezTo>
                  <a:cubicBezTo>
                    <a:pt x="346" y="1766"/>
                    <a:pt x="363" y="1768"/>
                    <a:pt x="380" y="1768"/>
                  </a:cubicBezTo>
                  <a:cubicBezTo>
                    <a:pt x="633" y="1768"/>
                    <a:pt x="948" y="1351"/>
                    <a:pt x="1111" y="782"/>
                  </a:cubicBezTo>
                  <a:cubicBezTo>
                    <a:pt x="1163" y="617"/>
                    <a:pt x="1189" y="452"/>
                    <a:pt x="1206" y="278"/>
                  </a:cubicBezTo>
                  <a:lnTo>
                    <a:pt x="1206" y="278"/>
                  </a:lnTo>
                  <a:cubicBezTo>
                    <a:pt x="1189" y="365"/>
                    <a:pt x="1172" y="461"/>
                    <a:pt x="1146" y="547"/>
                  </a:cubicBezTo>
                  <a:cubicBezTo>
                    <a:pt x="1009" y="1030"/>
                    <a:pt x="723" y="1378"/>
                    <a:pt x="495" y="1378"/>
                  </a:cubicBezTo>
                  <a:cubicBezTo>
                    <a:pt x="477" y="1378"/>
                    <a:pt x="460" y="1376"/>
                    <a:pt x="443" y="1372"/>
                  </a:cubicBezTo>
                  <a:cubicBezTo>
                    <a:pt x="208" y="1302"/>
                    <a:pt x="130" y="834"/>
                    <a:pt x="278" y="322"/>
                  </a:cubicBezTo>
                  <a:cubicBezTo>
                    <a:pt x="313" y="209"/>
                    <a:pt x="356" y="105"/>
                    <a:pt x="399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79;p47">
              <a:extLst>
                <a:ext uri="{FF2B5EF4-FFF2-40B4-BE49-F238E27FC236}">
                  <a16:creationId xmlns:a16="http://schemas.microsoft.com/office/drawing/2014/main" id="{61C54EFC-9F1D-E1FE-B9D5-C3918EBEDB16}"/>
                </a:ext>
              </a:extLst>
            </p:cNvPr>
            <p:cNvSpPr/>
            <p:nvPr/>
          </p:nvSpPr>
          <p:spPr>
            <a:xfrm>
              <a:off x="6312550" y="4297400"/>
              <a:ext cx="8925" cy="13300"/>
            </a:xfrm>
            <a:custGeom>
              <a:avLst/>
              <a:gdLst/>
              <a:ahLst/>
              <a:cxnLst/>
              <a:rect l="l" t="t" r="r" b="b"/>
              <a:pathLst>
                <a:path w="357" h="532" extrusionOk="0">
                  <a:moveTo>
                    <a:pt x="225" y="0"/>
                  </a:moveTo>
                  <a:cubicBezTo>
                    <a:pt x="159" y="0"/>
                    <a:pt x="80" y="84"/>
                    <a:pt x="0" y="219"/>
                  </a:cubicBezTo>
                  <a:cubicBezTo>
                    <a:pt x="36" y="183"/>
                    <a:pt x="85" y="165"/>
                    <a:pt x="135" y="165"/>
                  </a:cubicBezTo>
                  <a:cubicBezTo>
                    <a:pt x="145" y="165"/>
                    <a:pt x="155" y="166"/>
                    <a:pt x="165" y="167"/>
                  </a:cubicBezTo>
                  <a:cubicBezTo>
                    <a:pt x="261" y="193"/>
                    <a:pt x="304" y="332"/>
                    <a:pt x="304" y="532"/>
                  </a:cubicBezTo>
                  <a:cubicBezTo>
                    <a:pt x="356" y="245"/>
                    <a:pt x="330" y="20"/>
                    <a:pt x="243" y="2"/>
                  </a:cubicBezTo>
                  <a:cubicBezTo>
                    <a:pt x="237" y="1"/>
                    <a:pt x="231" y="0"/>
                    <a:pt x="225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80;p47">
              <a:extLst>
                <a:ext uri="{FF2B5EF4-FFF2-40B4-BE49-F238E27FC236}">
                  <a16:creationId xmlns:a16="http://schemas.microsoft.com/office/drawing/2014/main" id="{3DD4B4F3-0C9C-EDC9-356F-E66E7744D811}"/>
                </a:ext>
              </a:extLst>
            </p:cNvPr>
            <p:cNvSpPr/>
            <p:nvPr/>
          </p:nvSpPr>
          <p:spPr>
            <a:xfrm>
              <a:off x="6298650" y="4293600"/>
              <a:ext cx="27375" cy="45300"/>
            </a:xfrm>
            <a:custGeom>
              <a:avLst/>
              <a:gdLst/>
              <a:ahLst/>
              <a:cxnLst/>
              <a:rect l="l" t="t" r="r" b="b"/>
              <a:pathLst>
                <a:path w="1095" h="1812" extrusionOk="0">
                  <a:moveTo>
                    <a:pt x="781" y="152"/>
                  </a:moveTo>
                  <a:cubicBezTo>
                    <a:pt x="787" y="152"/>
                    <a:pt x="793" y="153"/>
                    <a:pt x="799" y="154"/>
                  </a:cubicBezTo>
                  <a:cubicBezTo>
                    <a:pt x="886" y="180"/>
                    <a:pt x="912" y="397"/>
                    <a:pt x="860" y="684"/>
                  </a:cubicBezTo>
                  <a:cubicBezTo>
                    <a:pt x="843" y="762"/>
                    <a:pt x="825" y="840"/>
                    <a:pt x="799" y="918"/>
                  </a:cubicBezTo>
                  <a:cubicBezTo>
                    <a:pt x="691" y="1284"/>
                    <a:pt x="519" y="1570"/>
                    <a:pt x="406" y="1570"/>
                  </a:cubicBezTo>
                  <a:cubicBezTo>
                    <a:pt x="401" y="1570"/>
                    <a:pt x="396" y="1570"/>
                    <a:pt x="391" y="1569"/>
                  </a:cubicBezTo>
                  <a:cubicBezTo>
                    <a:pt x="270" y="1534"/>
                    <a:pt x="270" y="1187"/>
                    <a:pt x="383" y="805"/>
                  </a:cubicBezTo>
                  <a:cubicBezTo>
                    <a:pt x="417" y="658"/>
                    <a:pt x="478" y="510"/>
                    <a:pt x="556" y="371"/>
                  </a:cubicBezTo>
                  <a:cubicBezTo>
                    <a:pt x="636" y="236"/>
                    <a:pt x="715" y="152"/>
                    <a:pt x="781" y="152"/>
                  </a:cubicBezTo>
                  <a:close/>
                  <a:moveTo>
                    <a:pt x="769" y="0"/>
                  </a:moveTo>
                  <a:cubicBezTo>
                    <a:pt x="603" y="0"/>
                    <a:pt x="426" y="168"/>
                    <a:pt x="270" y="441"/>
                  </a:cubicBezTo>
                  <a:cubicBezTo>
                    <a:pt x="218" y="545"/>
                    <a:pt x="175" y="649"/>
                    <a:pt x="148" y="753"/>
                  </a:cubicBezTo>
                  <a:cubicBezTo>
                    <a:pt x="1" y="1274"/>
                    <a:pt x="70" y="1742"/>
                    <a:pt x="305" y="1803"/>
                  </a:cubicBezTo>
                  <a:cubicBezTo>
                    <a:pt x="324" y="1809"/>
                    <a:pt x="344" y="1811"/>
                    <a:pt x="365" y="1811"/>
                  </a:cubicBezTo>
                  <a:cubicBezTo>
                    <a:pt x="597" y="1811"/>
                    <a:pt x="872" y="1458"/>
                    <a:pt x="1008" y="987"/>
                  </a:cubicBezTo>
                  <a:cubicBezTo>
                    <a:pt x="1034" y="892"/>
                    <a:pt x="1051" y="805"/>
                    <a:pt x="1068" y="718"/>
                  </a:cubicBezTo>
                  <a:cubicBezTo>
                    <a:pt x="1094" y="345"/>
                    <a:pt x="1008" y="59"/>
                    <a:pt x="825" y="7"/>
                  </a:cubicBezTo>
                  <a:cubicBezTo>
                    <a:pt x="807" y="2"/>
                    <a:pt x="788" y="0"/>
                    <a:pt x="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81;p47">
              <a:extLst>
                <a:ext uri="{FF2B5EF4-FFF2-40B4-BE49-F238E27FC236}">
                  <a16:creationId xmlns:a16="http://schemas.microsoft.com/office/drawing/2014/main" id="{B2AC97F9-6F23-0875-C4B4-6E92C11D19EE}"/>
                </a:ext>
              </a:extLst>
            </p:cNvPr>
            <p:cNvSpPr/>
            <p:nvPr/>
          </p:nvSpPr>
          <p:spPr>
            <a:xfrm>
              <a:off x="5798300" y="4136075"/>
              <a:ext cx="55425" cy="34975"/>
            </a:xfrm>
            <a:custGeom>
              <a:avLst/>
              <a:gdLst/>
              <a:ahLst/>
              <a:cxnLst/>
              <a:rect l="l" t="t" r="r" b="b"/>
              <a:pathLst>
                <a:path w="2217" h="1399" extrusionOk="0">
                  <a:moveTo>
                    <a:pt x="1117" y="0"/>
                  </a:moveTo>
                  <a:cubicBezTo>
                    <a:pt x="651" y="0"/>
                    <a:pt x="82" y="338"/>
                    <a:pt x="82" y="338"/>
                  </a:cubicBezTo>
                  <a:cubicBezTo>
                    <a:pt x="0" y="1164"/>
                    <a:pt x="422" y="1399"/>
                    <a:pt x="887" y="1399"/>
                  </a:cubicBezTo>
                  <a:cubicBezTo>
                    <a:pt x="1310" y="1399"/>
                    <a:pt x="1768" y="1204"/>
                    <a:pt x="1913" y="1084"/>
                  </a:cubicBezTo>
                  <a:cubicBezTo>
                    <a:pt x="2217" y="824"/>
                    <a:pt x="1870" y="259"/>
                    <a:pt x="1392" y="51"/>
                  </a:cubicBezTo>
                  <a:cubicBezTo>
                    <a:pt x="1309" y="15"/>
                    <a:pt x="1216" y="0"/>
                    <a:pt x="11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82;p47">
              <a:extLst>
                <a:ext uri="{FF2B5EF4-FFF2-40B4-BE49-F238E27FC236}">
                  <a16:creationId xmlns:a16="http://schemas.microsoft.com/office/drawing/2014/main" id="{59793980-F97D-35F4-1FB0-849214FE9B0B}"/>
                </a:ext>
              </a:extLst>
            </p:cNvPr>
            <p:cNvSpPr/>
            <p:nvPr/>
          </p:nvSpPr>
          <p:spPr>
            <a:xfrm>
              <a:off x="5789700" y="4136175"/>
              <a:ext cx="42550" cy="22525"/>
            </a:xfrm>
            <a:custGeom>
              <a:avLst/>
              <a:gdLst/>
              <a:ahLst/>
              <a:cxnLst/>
              <a:rect l="l" t="t" r="r" b="b"/>
              <a:pathLst>
                <a:path w="1702" h="901" extrusionOk="0">
                  <a:moveTo>
                    <a:pt x="296" y="1"/>
                  </a:moveTo>
                  <a:cubicBezTo>
                    <a:pt x="189" y="1"/>
                    <a:pt x="112" y="27"/>
                    <a:pt x="79" y="82"/>
                  </a:cubicBezTo>
                  <a:cubicBezTo>
                    <a:pt x="1" y="221"/>
                    <a:pt x="426" y="394"/>
                    <a:pt x="851" y="603"/>
                  </a:cubicBezTo>
                  <a:cubicBezTo>
                    <a:pt x="1167" y="763"/>
                    <a:pt x="1396" y="900"/>
                    <a:pt x="1525" y="900"/>
                  </a:cubicBezTo>
                  <a:cubicBezTo>
                    <a:pt x="1570" y="900"/>
                    <a:pt x="1603" y="884"/>
                    <a:pt x="1624" y="846"/>
                  </a:cubicBezTo>
                  <a:cubicBezTo>
                    <a:pt x="1702" y="707"/>
                    <a:pt x="1424" y="412"/>
                    <a:pt x="999" y="203"/>
                  </a:cubicBezTo>
                  <a:cubicBezTo>
                    <a:pt x="733" y="73"/>
                    <a:pt x="474" y="1"/>
                    <a:pt x="2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83;p47">
              <a:extLst>
                <a:ext uri="{FF2B5EF4-FFF2-40B4-BE49-F238E27FC236}">
                  <a16:creationId xmlns:a16="http://schemas.microsoft.com/office/drawing/2014/main" id="{DF30A483-17B1-CBD2-EB49-8F0617BE71A1}"/>
                </a:ext>
              </a:extLst>
            </p:cNvPr>
            <p:cNvSpPr/>
            <p:nvPr/>
          </p:nvSpPr>
          <p:spPr>
            <a:xfrm>
              <a:off x="6284350" y="4314125"/>
              <a:ext cx="79800" cy="38175"/>
            </a:xfrm>
            <a:custGeom>
              <a:avLst/>
              <a:gdLst/>
              <a:ahLst/>
              <a:cxnLst/>
              <a:rect l="l" t="t" r="r" b="b"/>
              <a:pathLst>
                <a:path w="3192" h="1527" extrusionOk="0">
                  <a:moveTo>
                    <a:pt x="1953" y="1"/>
                  </a:moveTo>
                  <a:cubicBezTo>
                    <a:pt x="1936" y="1"/>
                    <a:pt x="1919" y="1"/>
                    <a:pt x="1901" y="2"/>
                  </a:cubicBezTo>
                  <a:cubicBezTo>
                    <a:pt x="278" y="45"/>
                    <a:pt x="0" y="1277"/>
                    <a:pt x="0" y="1277"/>
                  </a:cubicBezTo>
                  <a:cubicBezTo>
                    <a:pt x="195" y="1454"/>
                    <a:pt x="431" y="1526"/>
                    <a:pt x="679" y="1526"/>
                  </a:cubicBezTo>
                  <a:cubicBezTo>
                    <a:pt x="1815" y="1526"/>
                    <a:pt x="3191" y="1"/>
                    <a:pt x="19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84;p47">
              <a:extLst>
                <a:ext uri="{FF2B5EF4-FFF2-40B4-BE49-F238E27FC236}">
                  <a16:creationId xmlns:a16="http://schemas.microsoft.com/office/drawing/2014/main" id="{95E08176-5B5D-46CB-9474-53F887983E1D}"/>
                </a:ext>
              </a:extLst>
            </p:cNvPr>
            <p:cNvSpPr/>
            <p:nvPr/>
          </p:nvSpPr>
          <p:spPr>
            <a:xfrm>
              <a:off x="6327075" y="4299350"/>
              <a:ext cx="37350" cy="14350"/>
            </a:xfrm>
            <a:custGeom>
              <a:avLst/>
              <a:gdLst/>
              <a:ahLst/>
              <a:cxnLst/>
              <a:rect l="l" t="t" r="r" b="b"/>
              <a:pathLst>
                <a:path w="1494" h="574" extrusionOk="0">
                  <a:moveTo>
                    <a:pt x="1150" y="1"/>
                  </a:moveTo>
                  <a:cubicBezTo>
                    <a:pt x="1015" y="1"/>
                    <a:pt x="844" y="29"/>
                    <a:pt x="669" y="89"/>
                  </a:cubicBezTo>
                  <a:cubicBezTo>
                    <a:pt x="278" y="211"/>
                    <a:pt x="1" y="402"/>
                    <a:pt x="44" y="532"/>
                  </a:cubicBezTo>
                  <a:cubicBezTo>
                    <a:pt x="54" y="561"/>
                    <a:pt x="75" y="573"/>
                    <a:pt x="107" y="573"/>
                  </a:cubicBezTo>
                  <a:cubicBezTo>
                    <a:pt x="218" y="573"/>
                    <a:pt x="453" y="428"/>
                    <a:pt x="756" y="341"/>
                  </a:cubicBezTo>
                  <a:cubicBezTo>
                    <a:pt x="1138" y="219"/>
                    <a:pt x="1493" y="245"/>
                    <a:pt x="1441" y="115"/>
                  </a:cubicBezTo>
                  <a:cubicBezTo>
                    <a:pt x="1422" y="40"/>
                    <a:pt x="1310" y="1"/>
                    <a:pt x="11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85;p47">
              <a:extLst>
                <a:ext uri="{FF2B5EF4-FFF2-40B4-BE49-F238E27FC236}">
                  <a16:creationId xmlns:a16="http://schemas.microsoft.com/office/drawing/2014/main" id="{A30E0C47-C720-422E-02A5-8807ABAC2221}"/>
                </a:ext>
              </a:extLst>
            </p:cNvPr>
            <p:cNvSpPr/>
            <p:nvPr/>
          </p:nvSpPr>
          <p:spPr>
            <a:xfrm>
              <a:off x="6192350" y="4027525"/>
              <a:ext cx="36700" cy="16850"/>
            </a:xfrm>
            <a:custGeom>
              <a:avLst/>
              <a:gdLst/>
              <a:ahLst/>
              <a:cxnLst/>
              <a:rect l="l" t="t" r="r" b="b"/>
              <a:pathLst>
                <a:path w="1468" h="674" extrusionOk="0">
                  <a:moveTo>
                    <a:pt x="1191" y="1"/>
                  </a:moveTo>
                  <a:cubicBezTo>
                    <a:pt x="1046" y="1"/>
                    <a:pt x="844" y="45"/>
                    <a:pt x="634" y="132"/>
                  </a:cubicBezTo>
                  <a:cubicBezTo>
                    <a:pt x="261" y="280"/>
                    <a:pt x="1" y="506"/>
                    <a:pt x="62" y="636"/>
                  </a:cubicBezTo>
                  <a:cubicBezTo>
                    <a:pt x="72" y="662"/>
                    <a:pt x="89" y="674"/>
                    <a:pt x="112" y="674"/>
                  </a:cubicBezTo>
                  <a:cubicBezTo>
                    <a:pt x="203" y="674"/>
                    <a:pt x="390" y="501"/>
                    <a:pt x="686" y="384"/>
                  </a:cubicBezTo>
                  <a:cubicBezTo>
                    <a:pt x="1060" y="228"/>
                    <a:pt x="1467" y="211"/>
                    <a:pt x="1407" y="80"/>
                  </a:cubicBezTo>
                  <a:cubicBezTo>
                    <a:pt x="1384" y="27"/>
                    <a:pt x="1305" y="1"/>
                    <a:pt x="11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86;p47">
              <a:extLst>
                <a:ext uri="{FF2B5EF4-FFF2-40B4-BE49-F238E27FC236}">
                  <a16:creationId xmlns:a16="http://schemas.microsoft.com/office/drawing/2014/main" id="{4168329F-298E-AB4A-34EF-717B541BE155}"/>
                </a:ext>
              </a:extLst>
            </p:cNvPr>
            <p:cNvSpPr/>
            <p:nvPr/>
          </p:nvSpPr>
          <p:spPr>
            <a:xfrm>
              <a:off x="6140300" y="4019850"/>
              <a:ext cx="42750" cy="22175"/>
            </a:xfrm>
            <a:custGeom>
              <a:avLst/>
              <a:gdLst/>
              <a:ahLst/>
              <a:cxnLst/>
              <a:rect l="l" t="t" r="r" b="b"/>
              <a:pathLst>
                <a:path w="1710" h="887" extrusionOk="0">
                  <a:moveTo>
                    <a:pt x="302" y="0"/>
                  </a:moveTo>
                  <a:cubicBezTo>
                    <a:pt x="192" y="0"/>
                    <a:pt x="111" y="27"/>
                    <a:pt x="78" y="84"/>
                  </a:cubicBezTo>
                  <a:cubicBezTo>
                    <a:pt x="0" y="222"/>
                    <a:pt x="547" y="266"/>
                    <a:pt x="981" y="483"/>
                  </a:cubicBezTo>
                  <a:cubicBezTo>
                    <a:pt x="1335" y="653"/>
                    <a:pt x="1492" y="886"/>
                    <a:pt x="1581" y="886"/>
                  </a:cubicBezTo>
                  <a:cubicBezTo>
                    <a:pt x="1601" y="886"/>
                    <a:pt x="1617" y="874"/>
                    <a:pt x="1632" y="847"/>
                  </a:cubicBezTo>
                  <a:cubicBezTo>
                    <a:pt x="1710" y="708"/>
                    <a:pt x="1423" y="413"/>
                    <a:pt x="998" y="205"/>
                  </a:cubicBezTo>
                  <a:cubicBezTo>
                    <a:pt x="735" y="71"/>
                    <a:pt x="479" y="0"/>
                    <a:pt x="3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87;p47">
              <a:extLst>
                <a:ext uri="{FF2B5EF4-FFF2-40B4-BE49-F238E27FC236}">
                  <a16:creationId xmlns:a16="http://schemas.microsoft.com/office/drawing/2014/main" id="{01DD681B-B226-6368-3CDE-4426A8ACFFDD}"/>
                </a:ext>
              </a:extLst>
            </p:cNvPr>
            <p:cNvSpPr/>
            <p:nvPr/>
          </p:nvSpPr>
          <p:spPr>
            <a:xfrm>
              <a:off x="5942650" y="4051075"/>
              <a:ext cx="42775" cy="22175"/>
            </a:xfrm>
            <a:custGeom>
              <a:avLst/>
              <a:gdLst/>
              <a:ahLst/>
              <a:cxnLst/>
              <a:rect l="l" t="t" r="r" b="b"/>
              <a:pathLst>
                <a:path w="1711" h="887" extrusionOk="0">
                  <a:moveTo>
                    <a:pt x="304" y="1"/>
                  </a:moveTo>
                  <a:cubicBezTo>
                    <a:pt x="195" y="1"/>
                    <a:pt x="117" y="28"/>
                    <a:pt x="88" y="84"/>
                  </a:cubicBezTo>
                  <a:cubicBezTo>
                    <a:pt x="1" y="223"/>
                    <a:pt x="547" y="266"/>
                    <a:pt x="981" y="483"/>
                  </a:cubicBezTo>
                  <a:cubicBezTo>
                    <a:pt x="1335" y="653"/>
                    <a:pt x="1493" y="887"/>
                    <a:pt x="1581" y="887"/>
                  </a:cubicBezTo>
                  <a:cubicBezTo>
                    <a:pt x="1601" y="887"/>
                    <a:pt x="1618" y="875"/>
                    <a:pt x="1632" y="848"/>
                  </a:cubicBezTo>
                  <a:cubicBezTo>
                    <a:pt x="1710" y="709"/>
                    <a:pt x="1424" y="414"/>
                    <a:pt x="999" y="206"/>
                  </a:cubicBezTo>
                  <a:cubicBezTo>
                    <a:pt x="736" y="72"/>
                    <a:pt x="480" y="1"/>
                    <a:pt x="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88;p47">
              <a:extLst>
                <a:ext uri="{FF2B5EF4-FFF2-40B4-BE49-F238E27FC236}">
                  <a16:creationId xmlns:a16="http://schemas.microsoft.com/office/drawing/2014/main" id="{B328FFC2-7898-A1FC-F3D3-47677E006873}"/>
                </a:ext>
              </a:extLst>
            </p:cNvPr>
            <p:cNvSpPr/>
            <p:nvPr/>
          </p:nvSpPr>
          <p:spPr>
            <a:xfrm>
              <a:off x="6045925" y="4496075"/>
              <a:ext cx="42750" cy="22250"/>
            </a:xfrm>
            <a:custGeom>
              <a:avLst/>
              <a:gdLst/>
              <a:ahLst/>
              <a:cxnLst/>
              <a:rect l="l" t="t" r="r" b="b"/>
              <a:pathLst>
                <a:path w="1710" h="890" extrusionOk="0">
                  <a:moveTo>
                    <a:pt x="289" y="1"/>
                  </a:moveTo>
                  <a:cubicBezTo>
                    <a:pt x="183" y="1"/>
                    <a:pt x="108" y="27"/>
                    <a:pt x="78" y="82"/>
                  </a:cubicBezTo>
                  <a:cubicBezTo>
                    <a:pt x="0" y="230"/>
                    <a:pt x="538" y="264"/>
                    <a:pt x="972" y="481"/>
                  </a:cubicBezTo>
                  <a:cubicBezTo>
                    <a:pt x="1330" y="653"/>
                    <a:pt x="1487" y="890"/>
                    <a:pt x="1575" y="890"/>
                  </a:cubicBezTo>
                  <a:cubicBezTo>
                    <a:pt x="1594" y="890"/>
                    <a:pt x="1609" y="879"/>
                    <a:pt x="1623" y="855"/>
                  </a:cubicBezTo>
                  <a:cubicBezTo>
                    <a:pt x="1710" y="707"/>
                    <a:pt x="1424" y="421"/>
                    <a:pt x="990" y="204"/>
                  </a:cubicBezTo>
                  <a:cubicBezTo>
                    <a:pt x="724" y="73"/>
                    <a:pt x="465" y="1"/>
                    <a:pt x="2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89;p47">
              <a:extLst>
                <a:ext uri="{FF2B5EF4-FFF2-40B4-BE49-F238E27FC236}">
                  <a16:creationId xmlns:a16="http://schemas.microsoft.com/office/drawing/2014/main" id="{61667E7C-B2D6-5B0C-5883-0FC056AF76EF}"/>
                </a:ext>
              </a:extLst>
            </p:cNvPr>
            <p:cNvSpPr/>
            <p:nvPr/>
          </p:nvSpPr>
          <p:spPr>
            <a:xfrm>
              <a:off x="6016100" y="4038000"/>
              <a:ext cx="36800" cy="10050"/>
            </a:xfrm>
            <a:custGeom>
              <a:avLst/>
              <a:gdLst/>
              <a:ahLst/>
              <a:cxnLst/>
              <a:rect l="l" t="t" r="r" b="b"/>
              <a:pathLst>
                <a:path w="1472" h="402" extrusionOk="0">
                  <a:moveTo>
                    <a:pt x="508" y="1"/>
                  </a:moveTo>
                  <a:cubicBezTo>
                    <a:pt x="223" y="1"/>
                    <a:pt x="11" y="73"/>
                    <a:pt x="5" y="182"/>
                  </a:cubicBezTo>
                  <a:cubicBezTo>
                    <a:pt x="0" y="249"/>
                    <a:pt x="80" y="261"/>
                    <a:pt x="208" y="261"/>
                  </a:cubicBezTo>
                  <a:cubicBezTo>
                    <a:pt x="287" y="261"/>
                    <a:pt x="385" y="256"/>
                    <a:pt x="494" y="256"/>
                  </a:cubicBezTo>
                  <a:cubicBezTo>
                    <a:pt x="575" y="256"/>
                    <a:pt x="662" y="259"/>
                    <a:pt x="751" y="269"/>
                  </a:cubicBezTo>
                  <a:cubicBezTo>
                    <a:pt x="1037" y="306"/>
                    <a:pt x="1269" y="401"/>
                    <a:pt x="1381" y="401"/>
                  </a:cubicBezTo>
                  <a:cubicBezTo>
                    <a:pt x="1426" y="401"/>
                    <a:pt x="1451" y="386"/>
                    <a:pt x="1454" y="347"/>
                  </a:cubicBezTo>
                  <a:cubicBezTo>
                    <a:pt x="1471" y="208"/>
                    <a:pt x="1150" y="69"/>
                    <a:pt x="751" y="17"/>
                  </a:cubicBezTo>
                  <a:cubicBezTo>
                    <a:pt x="666" y="6"/>
                    <a:pt x="584" y="1"/>
                    <a:pt x="5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90;p47">
              <a:extLst>
                <a:ext uri="{FF2B5EF4-FFF2-40B4-BE49-F238E27FC236}">
                  <a16:creationId xmlns:a16="http://schemas.microsoft.com/office/drawing/2014/main" id="{C047358E-8C2C-EDCC-1779-328C5BC2FAFC}"/>
                </a:ext>
              </a:extLst>
            </p:cNvPr>
            <p:cNvSpPr/>
            <p:nvPr/>
          </p:nvSpPr>
          <p:spPr>
            <a:xfrm>
              <a:off x="6465275" y="4177125"/>
              <a:ext cx="44275" cy="16175"/>
            </a:xfrm>
            <a:custGeom>
              <a:avLst/>
              <a:gdLst/>
              <a:ahLst/>
              <a:cxnLst/>
              <a:rect l="l" t="t" r="r" b="b"/>
              <a:pathLst>
                <a:path w="1771" h="647" extrusionOk="0">
                  <a:moveTo>
                    <a:pt x="1642" y="1"/>
                  </a:moveTo>
                  <a:cubicBezTo>
                    <a:pt x="1530" y="1"/>
                    <a:pt x="1304" y="133"/>
                    <a:pt x="964" y="223"/>
                  </a:cubicBezTo>
                  <a:cubicBezTo>
                    <a:pt x="495" y="353"/>
                    <a:pt x="0" y="353"/>
                    <a:pt x="44" y="509"/>
                  </a:cubicBezTo>
                  <a:cubicBezTo>
                    <a:pt x="69" y="599"/>
                    <a:pt x="216" y="646"/>
                    <a:pt x="425" y="646"/>
                  </a:cubicBezTo>
                  <a:cubicBezTo>
                    <a:pt x="579" y="646"/>
                    <a:pt x="766" y="621"/>
                    <a:pt x="964" y="570"/>
                  </a:cubicBezTo>
                  <a:cubicBezTo>
                    <a:pt x="1432" y="440"/>
                    <a:pt x="1771" y="214"/>
                    <a:pt x="1719" y="58"/>
                  </a:cubicBezTo>
                  <a:cubicBezTo>
                    <a:pt x="1707" y="17"/>
                    <a:pt x="1682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91;p47">
              <a:extLst>
                <a:ext uri="{FF2B5EF4-FFF2-40B4-BE49-F238E27FC236}">
                  <a16:creationId xmlns:a16="http://schemas.microsoft.com/office/drawing/2014/main" id="{EBF8473C-76B0-1C75-2E09-F316E5FE649B}"/>
                </a:ext>
              </a:extLst>
            </p:cNvPr>
            <p:cNvSpPr/>
            <p:nvPr/>
          </p:nvSpPr>
          <p:spPr>
            <a:xfrm>
              <a:off x="6421450" y="4119025"/>
              <a:ext cx="42550" cy="22425"/>
            </a:xfrm>
            <a:custGeom>
              <a:avLst/>
              <a:gdLst/>
              <a:ahLst/>
              <a:cxnLst/>
              <a:rect l="l" t="t" r="r" b="b"/>
              <a:pathLst>
                <a:path w="1702" h="897" extrusionOk="0">
                  <a:moveTo>
                    <a:pt x="139" y="0"/>
                  </a:moveTo>
                  <a:cubicBezTo>
                    <a:pt x="113" y="0"/>
                    <a:pt x="93" y="12"/>
                    <a:pt x="79" y="39"/>
                  </a:cubicBezTo>
                  <a:cubicBezTo>
                    <a:pt x="1" y="195"/>
                    <a:pt x="278" y="482"/>
                    <a:pt x="712" y="690"/>
                  </a:cubicBezTo>
                  <a:cubicBezTo>
                    <a:pt x="979" y="826"/>
                    <a:pt x="1238" y="897"/>
                    <a:pt x="1414" y="897"/>
                  </a:cubicBezTo>
                  <a:cubicBezTo>
                    <a:pt x="1519" y="897"/>
                    <a:pt x="1594" y="872"/>
                    <a:pt x="1623" y="820"/>
                  </a:cubicBezTo>
                  <a:cubicBezTo>
                    <a:pt x="1701" y="664"/>
                    <a:pt x="1268" y="620"/>
                    <a:pt x="842" y="412"/>
                  </a:cubicBezTo>
                  <a:cubicBezTo>
                    <a:pt x="488" y="235"/>
                    <a:pt x="255" y="0"/>
                    <a:pt x="1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92;p47">
              <a:extLst>
                <a:ext uri="{FF2B5EF4-FFF2-40B4-BE49-F238E27FC236}">
                  <a16:creationId xmlns:a16="http://schemas.microsoft.com/office/drawing/2014/main" id="{A7A80DA6-E51A-0AA8-6623-164E17E3B002}"/>
                </a:ext>
              </a:extLst>
            </p:cNvPr>
            <p:cNvSpPr/>
            <p:nvPr/>
          </p:nvSpPr>
          <p:spPr>
            <a:xfrm>
              <a:off x="6087800" y="4025600"/>
              <a:ext cx="37125" cy="14675"/>
            </a:xfrm>
            <a:custGeom>
              <a:avLst/>
              <a:gdLst/>
              <a:ahLst/>
              <a:cxnLst/>
              <a:rect l="l" t="t" r="r" b="b"/>
              <a:pathLst>
                <a:path w="1485" h="587" extrusionOk="0">
                  <a:moveTo>
                    <a:pt x="1130" y="1"/>
                  </a:moveTo>
                  <a:cubicBezTo>
                    <a:pt x="998" y="1"/>
                    <a:pt x="836" y="26"/>
                    <a:pt x="668" y="79"/>
                  </a:cubicBezTo>
                  <a:cubicBezTo>
                    <a:pt x="278" y="201"/>
                    <a:pt x="0" y="392"/>
                    <a:pt x="44" y="531"/>
                  </a:cubicBezTo>
                  <a:cubicBezTo>
                    <a:pt x="57" y="570"/>
                    <a:pt x="85" y="587"/>
                    <a:pt x="130" y="587"/>
                  </a:cubicBezTo>
                  <a:cubicBezTo>
                    <a:pt x="231" y="587"/>
                    <a:pt x="414" y="502"/>
                    <a:pt x="686" y="418"/>
                  </a:cubicBezTo>
                  <a:cubicBezTo>
                    <a:pt x="1068" y="305"/>
                    <a:pt x="1484" y="244"/>
                    <a:pt x="1441" y="114"/>
                  </a:cubicBezTo>
                  <a:cubicBezTo>
                    <a:pt x="1416" y="41"/>
                    <a:pt x="1297" y="1"/>
                    <a:pt x="1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93;p47">
              <a:extLst>
                <a:ext uri="{FF2B5EF4-FFF2-40B4-BE49-F238E27FC236}">
                  <a16:creationId xmlns:a16="http://schemas.microsoft.com/office/drawing/2014/main" id="{C0DEC5BB-D5FB-91FF-D817-D268F1D8E0A7}"/>
                </a:ext>
              </a:extLst>
            </p:cNvPr>
            <p:cNvSpPr/>
            <p:nvPr/>
          </p:nvSpPr>
          <p:spPr>
            <a:xfrm>
              <a:off x="6111225" y="4331075"/>
              <a:ext cx="83150" cy="63525"/>
            </a:xfrm>
            <a:custGeom>
              <a:avLst/>
              <a:gdLst/>
              <a:ahLst/>
              <a:cxnLst/>
              <a:rect l="l" t="t" r="r" b="b"/>
              <a:pathLst>
                <a:path w="3326" h="2541" extrusionOk="0">
                  <a:moveTo>
                    <a:pt x="1102" y="0"/>
                  </a:moveTo>
                  <a:cubicBezTo>
                    <a:pt x="530" y="0"/>
                    <a:pt x="183" y="1111"/>
                    <a:pt x="52" y="1632"/>
                  </a:cubicBezTo>
                  <a:cubicBezTo>
                    <a:pt x="0" y="1831"/>
                    <a:pt x="61" y="2031"/>
                    <a:pt x="200" y="2179"/>
                  </a:cubicBezTo>
                  <a:cubicBezTo>
                    <a:pt x="467" y="2436"/>
                    <a:pt x="837" y="2541"/>
                    <a:pt x="1229" y="2541"/>
                  </a:cubicBezTo>
                  <a:cubicBezTo>
                    <a:pt x="2209" y="2541"/>
                    <a:pt x="3325" y="1884"/>
                    <a:pt x="3307" y="1319"/>
                  </a:cubicBezTo>
                  <a:cubicBezTo>
                    <a:pt x="3295" y="945"/>
                    <a:pt x="3099" y="839"/>
                    <a:pt x="2881" y="839"/>
                  </a:cubicBezTo>
                  <a:cubicBezTo>
                    <a:pt x="2600" y="839"/>
                    <a:pt x="2283" y="1016"/>
                    <a:pt x="2283" y="1016"/>
                  </a:cubicBezTo>
                  <a:cubicBezTo>
                    <a:pt x="2178" y="773"/>
                    <a:pt x="2031" y="556"/>
                    <a:pt x="1849" y="365"/>
                  </a:cubicBezTo>
                  <a:cubicBezTo>
                    <a:pt x="1666" y="148"/>
                    <a:pt x="1389" y="9"/>
                    <a:pt x="1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94;p47">
              <a:extLst>
                <a:ext uri="{FF2B5EF4-FFF2-40B4-BE49-F238E27FC236}">
                  <a16:creationId xmlns:a16="http://schemas.microsoft.com/office/drawing/2014/main" id="{26D84C01-485D-AF94-9762-17CA72394A9E}"/>
                </a:ext>
              </a:extLst>
            </p:cNvPr>
            <p:cNvSpPr/>
            <p:nvPr/>
          </p:nvSpPr>
          <p:spPr>
            <a:xfrm>
              <a:off x="6112525" y="4331075"/>
              <a:ext cx="46025" cy="42550"/>
            </a:xfrm>
            <a:custGeom>
              <a:avLst/>
              <a:gdLst/>
              <a:ahLst/>
              <a:cxnLst/>
              <a:rect l="l" t="t" r="r" b="b"/>
              <a:pathLst>
                <a:path w="1841" h="1702" extrusionOk="0">
                  <a:moveTo>
                    <a:pt x="1050" y="0"/>
                  </a:moveTo>
                  <a:cubicBezTo>
                    <a:pt x="478" y="0"/>
                    <a:pt x="131" y="1111"/>
                    <a:pt x="0" y="1632"/>
                  </a:cubicBezTo>
                  <a:cubicBezTo>
                    <a:pt x="180" y="1678"/>
                    <a:pt x="363" y="1701"/>
                    <a:pt x="547" y="1701"/>
                  </a:cubicBezTo>
                  <a:cubicBezTo>
                    <a:pt x="640" y="1701"/>
                    <a:pt x="732" y="1695"/>
                    <a:pt x="825" y="1684"/>
                  </a:cubicBezTo>
                  <a:cubicBezTo>
                    <a:pt x="1580" y="1632"/>
                    <a:pt x="1840" y="955"/>
                    <a:pt x="1797" y="365"/>
                  </a:cubicBezTo>
                  <a:cubicBezTo>
                    <a:pt x="1614" y="148"/>
                    <a:pt x="1345" y="9"/>
                    <a:pt x="105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95;p47">
              <a:extLst>
                <a:ext uri="{FF2B5EF4-FFF2-40B4-BE49-F238E27FC236}">
                  <a16:creationId xmlns:a16="http://schemas.microsoft.com/office/drawing/2014/main" id="{D0DD9845-E5BD-5F3A-6BE1-4CD7E9650F6F}"/>
                </a:ext>
              </a:extLst>
            </p:cNvPr>
            <p:cNvSpPr/>
            <p:nvPr/>
          </p:nvSpPr>
          <p:spPr>
            <a:xfrm>
              <a:off x="5867800" y="4084875"/>
              <a:ext cx="70550" cy="34475"/>
            </a:xfrm>
            <a:custGeom>
              <a:avLst/>
              <a:gdLst/>
              <a:ahLst/>
              <a:cxnLst/>
              <a:rect l="l" t="t" r="r" b="b"/>
              <a:pathLst>
                <a:path w="2822" h="1379" extrusionOk="0">
                  <a:moveTo>
                    <a:pt x="1570" y="1"/>
                  </a:moveTo>
                  <a:cubicBezTo>
                    <a:pt x="1131" y="1"/>
                    <a:pt x="735" y="212"/>
                    <a:pt x="452" y="424"/>
                  </a:cubicBezTo>
                  <a:cubicBezTo>
                    <a:pt x="287" y="546"/>
                    <a:pt x="140" y="685"/>
                    <a:pt x="1" y="841"/>
                  </a:cubicBezTo>
                  <a:cubicBezTo>
                    <a:pt x="322" y="1260"/>
                    <a:pt x="890" y="1379"/>
                    <a:pt x="1433" y="1379"/>
                  </a:cubicBezTo>
                  <a:cubicBezTo>
                    <a:pt x="2149" y="1379"/>
                    <a:pt x="2821" y="1171"/>
                    <a:pt x="2821" y="1171"/>
                  </a:cubicBezTo>
                  <a:cubicBezTo>
                    <a:pt x="2769" y="884"/>
                    <a:pt x="2639" y="615"/>
                    <a:pt x="2457" y="390"/>
                  </a:cubicBezTo>
                  <a:cubicBezTo>
                    <a:pt x="2266" y="173"/>
                    <a:pt x="1997" y="34"/>
                    <a:pt x="1710" y="8"/>
                  </a:cubicBezTo>
                  <a:cubicBezTo>
                    <a:pt x="1663" y="3"/>
                    <a:pt x="1616" y="1"/>
                    <a:pt x="15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96;p47">
              <a:extLst>
                <a:ext uri="{FF2B5EF4-FFF2-40B4-BE49-F238E27FC236}">
                  <a16:creationId xmlns:a16="http://schemas.microsoft.com/office/drawing/2014/main" id="{A2011776-7941-D612-97E0-30C4D6C46F0F}"/>
                </a:ext>
              </a:extLst>
            </p:cNvPr>
            <p:cNvSpPr/>
            <p:nvPr/>
          </p:nvSpPr>
          <p:spPr>
            <a:xfrm>
              <a:off x="5878875" y="4084875"/>
              <a:ext cx="50150" cy="19625"/>
            </a:xfrm>
            <a:custGeom>
              <a:avLst/>
              <a:gdLst/>
              <a:ahLst/>
              <a:cxnLst/>
              <a:rect l="l" t="t" r="r" b="b"/>
              <a:pathLst>
                <a:path w="2006" h="785" extrusionOk="0">
                  <a:moveTo>
                    <a:pt x="1118" y="1"/>
                  </a:moveTo>
                  <a:cubicBezTo>
                    <a:pt x="679" y="1"/>
                    <a:pt x="283" y="212"/>
                    <a:pt x="0" y="424"/>
                  </a:cubicBezTo>
                  <a:cubicBezTo>
                    <a:pt x="280" y="564"/>
                    <a:pt x="794" y="784"/>
                    <a:pt x="1251" y="784"/>
                  </a:cubicBezTo>
                  <a:cubicBezTo>
                    <a:pt x="1559" y="784"/>
                    <a:pt x="1841" y="684"/>
                    <a:pt x="2005" y="390"/>
                  </a:cubicBezTo>
                  <a:cubicBezTo>
                    <a:pt x="1814" y="173"/>
                    <a:pt x="1545" y="34"/>
                    <a:pt x="1259" y="8"/>
                  </a:cubicBezTo>
                  <a:cubicBezTo>
                    <a:pt x="1212" y="3"/>
                    <a:pt x="1165" y="1"/>
                    <a:pt x="111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97;p47">
              <a:extLst>
                <a:ext uri="{FF2B5EF4-FFF2-40B4-BE49-F238E27FC236}">
                  <a16:creationId xmlns:a16="http://schemas.microsoft.com/office/drawing/2014/main" id="{4C285498-F0E8-79EE-A0CA-F75352A4AD13}"/>
                </a:ext>
              </a:extLst>
            </p:cNvPr>
            <p:cNvSpPr/>
            <p:nvPr/>
          </p:nvSpPr>
          <p:spPr>
            <a:xfrm>
              <a:off x="6490450" y="4204475"/>
              <a:ext cx="60550" cy="44625"/>
            </a:xfrm>
            <a:custGeom>
              <a:avLst/>
              <a:gdLst/>
              <a:ahLst/>
              <a:cxnLst/>
              <a:rect l="l" t="t" r="r" b="b"/>
              <a:pathLst>
                <a:path w="2422" h="1785" extrusionOk="0">
                  <a:moveTo>
                    <a:pt x="996" y="1"/>
                  </a:moveTo>
                  <a:cubicBezTo>
                    <a:pt x="859" y="1"/>
                    <a:pt x="728" y="13"/>
                    <a:pt x="608" y="31"/>
                  </a:cubicBezTo>
                  <a:cubicBezTo>
                    <a:pt x="399" y="66"/>
                    <a:pt x="191" y="109"/>
                    <a:pt x="0" y="188"/>
                  </a:cubicBezTo>
                  <a:cubicBezTo>
                    <a:pt x="156" y="1376"/>
                    <a:pt x="2300" y="1784"/>
                    <a:pt x="2300" y="1784"/>
                  </a:cubicBezTo>
                  <a:cubicBezTo>
                    <a:pt x="2395" y="1515"/>
                    <a:pt x="2421" y="1220"/>
                    <a:pt x="2369" y="934"/>
                  </a:cubicBezTo>
                  <a:cubicBezTo>
                    <a:pt x="2317" y="656"/>
                    <a:pt x="2152" y="404"/>
                    <a:pt x="1918" y="248"/>
                  </a:cubicBezTo>
                  <a:cubicBezTo>
                    <a:pt x="1635" y="62"/>
                    <a:pt x="1303" y="1"/>
                    <a:pt x="9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98;p47">
              <a:extLst>
                <a:ext uri="{FF2B5EF4-FFF2-40B4-BE49-F238E27FC236}">
                  <a16:creationId xmlns:a16="http://schemas.microsoft.com/office/drawing/2014/main" id="{29ABA963-3F5A-3EF7-33E9-DD6145601827}"/>
                </a:ext>
              </a:extLst>
            </p:cNvPr>
            <p:cNvSpPr/>
            <p:nvPr/>
          </p:nvSpPr>
          <p:spPr>
            <a:xfrm>
              <a:off x="6505625" y="4204475"/>
              <a:ext cx="44075" cy="26275"/>
            </a:xfrm>
            <a:custGeom>
              <a:avLst/>
              <a:gdLst/>
              <a:ahLst/>
              <a:cxnLst/>
              <a:rect l="l" t="t" r="r" b="b"/>
              <a:pathLst>
                <a:path w="1763" h="1051" extrusionOk="0">
                  <a:moveTo>
                    <a:pt x="389" y="1"/>
                  </a:moveTo>
                  <a:cubicBezTo>
                    <a:pt x="252" y="1"/>
                    <a:pt x="121" y="13"/>
                    <a:pt x="1" y="31"/>
                  </a:cubicBezTo>
                  <a:cubicBezTo>
                    <a:pt x="234" y="371"/>
                    <a:pt x="779" y="1051"/>
                    <a:pt x="1362" y="1051"/>
                  </a:cubicBezTo>
                  <a:cubicBezTo>
                    <a:pt x="1495" y="1051"/>
                    <a:pt x="1629" y="1016"/>
                    <a:pt x="1762" y="934"/>
                  </a:cubicBezTo>
                  <a:cubicBezTo>
                    <a:pt x="1710" y="656"/>
                    <a:pt x="1545" y="404"/>
                    <a:pt x="1311" y="248"/>
                  </a:cubicBezTo>
                  <a:cubicBezTo>
                    <a:pt x="1028" y="62"/>
                    <a:pt x="696" y="1"/>
                    <a:pt x="38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99;p47">
              <a:extLst>
                <a:ext uri="{FF2B5EF4-FFF2-40B4-BE49-F238E27FC236}">
                  <a16:creationId xmlns:a16="http://schemas.microsoft.com/office/drawing/2014/main" id="{447C566A-49F7-FA57-9315-681F9626C6FD}"/>
                </a:ext>
              </a:extLst>
            </p:cNvPr>
            <p:cNvSpPr/>
            <p:nvPr/>
          </p:nvSpPr>
          <p:spPr>
            <a:xfrm>
              <a:off x="5912275" y="4106150"/>
              <a:ext cx="39075" cy="28350"/>
            </a:xfrm>
            <a:custGeom>
              <a:avLst/>
              <a:gdLst/>
              <a:ahLst/>
              <a:cxnLst/>
              <a:rect l="l" t="t" r="r" b="b"/>
              <a:pathLst>
                <a:path w="1563" h="1134" extrusionOk="0">
                  <a:moveTo>
                    <a:pt x="1319" y="0"/>
                  </a:moveTo>
                  <a:cubicBezTo>
                    <a:pt x="1146" y="0"/>
                    <a:pt x="866" y="128"/>
                    <a:pt x="591" y="346"/>
                  </a:cubicBezTo>
                  <a:cubicBezTo>
                    <a:pt x="218" y="641"/>
                    <a:pt x="1" y="979"/>
                    <a:pt x="105" y="1109"/>
                  </a:cubicBezTo>
                  <a:cubicBezTo>
                    <a:pt x="120" y="1126"/>
                    <a:pt x="138" y="1133"/>
                    <a:pt x="157" y="1133"/>
                  </a:cubicBezTo>
                  <a:cubicBezTo>
                    <a:pt x="281" y="1133"/>
                    <a:pt x="493" y="826"/>
                    <a:pt x="808" y="571"/>
                  </a:cubicBezTo>
                  <a:cubicBezTo>
                    <a:pt x="1172" y="285"/>
                    <a:pt x="1563" y="172"/>
                    <a:pt x="1459" y="51"/>
                  </a:cubicBezTo>
                  <a:cubicBezTo>
                    <a:pt x="1429" y="16"/>
                    <a:pt x="1381" y="0"/>
                    <a:pt x="13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00;p47">
              <a:extLst>
                <a:ext uri="{FF2B5EF4-FFF2-40B4-BE49-F238E27FC236}">
                  <a16:creationId xmlns:a16="http://schemas.microsoft.com/office/drawing/2014/main" id="{FB69EB26-3BB4-9B65-6570-8D592B4C0738}"/>
                </a:ext>
              </a:extLst>
            </p:cNvPr>
            <p:cNvSpPr/>
            <p:nvPr/>
          </p:nvSpPr>
          <p:spPr>
            <a:xfrm>
              <a:off x="5744575" y="4169275"/>
              <a:ext cx="114150" cy="49425"/>
            </a:xfrm>
            <a:custGeom>
              <a:avLst/>
              <a:gdLst/>
              <a:ahLst/>
              <a:cxnLst/>
              <a:rect l="l" t="t" r="r" b="b"/>
              <a:pathLst>
                <a:path w="4566" h="1977" extrusionOk="0">
                  <a:moveTo>
                    <a:pt x="1289" y="1"/>
                  </a:moveTo>
                  <a:cubicBezTo>
                    <a:pt x="1207" y="1"/>
                    <a:pt x="1130" y="6"/>
                    <a:pt x="1060" y="16"/>
                  </a:cubicBezTo>
                  <a:cubicBezTo>
                    <a:pt x="313" y="120"/>
                    <a:pt x="1" y="424"/>
                    <a:pt x="53" y="546"/>
                  </a:cubicBezTo>
                  <a:cubicBezTo>
                    <a:pt x="67" y="582"/>
                    <a:pt x="107" y="604"/>
                    <a:pt x="174" y="604"/>
                  </a:cubicBezTo>
                  <a:cubicBezTo>
                    <a:pt x="234" y="604"/>
                    <a:pt x="315" y="587"/>
                    <a:pt x="417" y="546"/>
                  </a:cubicBezTo>
                  <a:cubicBezTo>
                    <a:pt x="455" y="531"/>
                    <a:pt x="498" y="525"/>
                    <a:pt x="547" y="525"/>
                  </a:cubicBezTo>
                  <a:cubicBezTo>
                    <a:pt x="1264" y="525"/>
                    <a:pt x="3147" y="1977"/>
                    <a:pt x="3957" y="1977"/>
                  </a:cubicBezTo>
                  <a:cubicBezTo>
                    <a:pt x="4026" y="1977"/>
                    <a:pt x="4088" y="1966"/>
                    <a:pt x="4140" y="1943"/>
                  </a:cubicBezTo>
                  <a:cubicBezTo>
                    <a:pt x="4149" y="1943"/>
                    <a:pt x="4149" y="1943"/>
                    <a:pt x="4158" y="1934"/>
                  </a:cubicBezTo>
                  <a:cubicBezTo>
                    <a:pt x="4201" y="1917"/>
                    <a:pt x="4236" y="1899"/>
                    <a:pt x="4270" y="1873"/>
                  </a:cubicBezTo>
                  <a:cubicBezTo>
                    <a:pt x="4479" y="1717"/>
                    <a:pt x="4565" y="1439"/>
                    <a:pt x="4479" y="1196"/>
                  </a:cubicBezTo>
                  <a:cubicBezTo>
                    <a:pt x="4418" y="1005"/>
                    <a:pt x="4279" y="858"/>
                    <a:pt x="4097" y="788"/>
                  </a:cubicBezTo>
                  <a:cubicBezTo>
                    <a:pt x="3311" y="459"/>
                    <a:pt x="2070" y="1"/>
                    <a:pt x="1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01;p47">
              <a:extLst>
                <a:ext uri="{FF2B5EF4-FFF2-40B4-BE49-F238E27FC236}">
                  <a16:creationId xmlns:a16="http://schemas.microsoft.com/office/drawing/2014/main" id="{3E7D340E-D498-A947-0B51-432D3892E3F1}"/>
                </a:ext>
              </a:extLst>
            </p:cNvPr>
            <p:cNvSpPr/>
            <p:nvPr/>
          </p:nvSpPr>
          <p:spPr>
            <a:xfrm>
              <a:off x="5745900" y="4176200"/>
              <a:ext cx="112825" cy="42500"/>
            </a:xfrm>
            <a:custGeom>
              <a:avLst/>
              <a:gdLst/>
              <a:ahLst/>
              <a:cxnLst/>
              <a:rect l="l" t="t" r="r" b="b"/>
              <a:pathLst>
                <a:path w="4513" h="1700" extrusionOk="0">
                  <a:moveTo>
                    <a:pt x="913" y="1"/>
                  </a:moveTo>
                  <a:cubicBezTo>
                    <a:pt x="874" y="1"/>
                    <a:pt x="836" y="3"/>
                    <a:pt x="798" y="8"/>
                  </a:cubicBezTo>
                  <a:cubicBezTo>
                    <a:pt x="521" y="43"/>
                    <a:pt x="243" y="130"/>
                    <a:pt x="0" y="269"/>
                  </a:cubicBezTo>
                  <a:cubicBezTo>
                    <a:pt x="14" y="305"/>
                    <a:pt x="54" y="327"/>
                    <a:pt x="121" y="327"/>
                  </a:cubicBezTo>
                  <a:cubicBezTo>
                    <a:pt x="181" y="327"/>
                    <a:pt x="262" y="310"/>
                    <a:pt x="364" y="269"/>
                  </a:cubicBezTo>
                  <a:cubicBezTo>
                    <a:pt x="402" y="254"/>
                    <a:pt x="445" y="248"/>
                    <a:pt x="494" y="248"/>
                  </a:cubicBezTo>
                  <a:cubicBezTo>
                    <a:pt x="1211" y="248"/>
                    <a:pt x="3094" y="1700"/>
                    <a:pt x="3904" y="1700"/>
                  </a:cubicBezTo>
                  <a:cubicBezTo>
                    <a:pt x="3973" y="1700"/>
                    <a:pt x="4035" y="1689"/>
                    <a:pt x="4087" y="1666"/>
                  </a:cubicBezTo>
                  <a:cubicBezTo>
                    <a:pt x="4096" y="1666"/>
                    <a:pt x="4096" y="1666"/>
                    <a:pt x="4105" y="1657"/>
                  </a:cubicBezTo>
                  <a:cubicBezTo>
                    <a:pt x="4148" y="1640"/>
                    <a:pt x="4183" y="1622"/>
                    <a:pt x="4217" y="1596"/>
                  </a:cubicBezTo>
                  <a:cubicBezTo>
                    <a:pt x="4426" y="1440"/>
                    <a:pt x="4512" y="1162"/>
                    <a:pt x="4426" y="919"/>
                  </a:cubicBezTo>
                  <a:cubicBezTo>
                    <a:pt x="4408" y="919"/>
                    <a:pt x="4382" y="945"/>
                    <a:pt x="4356" y="989"/>
                  </a:cubicBezTo>
                  <a:cubicBezTo>
                    <a:pt x="4225" y="1217"/>
                    <a:pt x="4053" y="1299"/>
                    <a:pt x="3870" y="1299"/>
                  </a:cubicBezTo>
                  <a:cubicBezTo>
                    <a:pt x="3509" y="1299"/>
                    <a:pt x="3099" y="982"/>
                    <a:pt x="2846" y="833"/>
                  </a:cubicBezTo>
                  <a:cubicBezTo>
                    <a:pt x="2106" y="398"/>
                    <a:pt x="1418" y="1"/>
                    <a:pt x="91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802;p47">
              <a:extLst>
                <a:ext uri="{FF2B5EF4-FFF2-40B4-BE49-F238E27FC236}">
                  <a16:creationId xmlns:a16="http://schemas.microsoft.com/office/drawing/2014/main" id="{AFCF783C-AB5D-2313-4A59-871339AD2E9E}"/>
                </a:ext>
              </a:extLst>
            </p:cNvPr>
            <p:cNvSpPr/>
            <p:nvPr/>
          </p:nvSpPr>
          <p:spPr>
            <a:xfrm>
              <a:off x="5850175" y="4204475"/>
              <a:ext cx="28250" cy="11275"/>
            </a:xfrm>
            <a:custGeom>
              <a:avLst/>
              <a:gdLst/>
              <a:ahLst/>
              <a:cxnLst/>
              <a:rect l="l" t="t" r="r" b="b"/>
              <a:pathLst>
                <a:path w="1130" h="451" extrusionOk="0">
                  <a:moveTo>
                    <a:pt x="63" y="0"/>
                  </a:moveTo>
                  <a:cubicBezTo>
                    <a:pt x="0" y="0"/>
                    <a:pt x="119" y="251"/>
                    <a:pt x="190" y="251"/>
                  </a:cubicBezTo>
                  <a:cubicBezTo>
                    <a:pt x="195" y="251"/>
                    <a:pt x="199" y="250"/>
                    <a:pt x="203" y="248"/>
                  </a:cubicBezTo>
                  <a:cubicBezTo>
                    <a:pt x="210" y="244"/>
                    <a:pt x="220" y="242"/>
                    <a:pt x="234" y="242"/>
                  </a:cubicBezTo>
                  <a:cubicBezTo>
                    <a:pt x="369" y="242"/>
                    <a:pt x="791" y="451"/>
                    <a:pt x="954" y="451"/>
                  </a:cubicBezTo>
                  <a:cubicBezTo>
                    <a:pt x="965" y="451"/>
                    <a:pt x="975" y="450"/>
                    <a:pt x="984" y="448"/>
                  </a:cubicBezTo>
                  <a:cubicBezTo>
                    <a:pt x="1116" y="424"/>
                    <a:pt x="1130" y="177"/>
                    <a:pt x="1049" y="177"/>
                  </a:cubicBezTo>
                  <a:cubicBezTo>
                    <a:pt x="1040" y="177"/>
                    <a:pt x="1030" y="180"/>
                    <a:pt x="1018" y="188"/>
                  </a:cubicBezTo>
                  <a:cubicBezTo>
                    <a:pt x="999" y="199"/>
                    <a:pt x="964" y="203"/>
                    <a:pt x="919" y="203"/>
                  </a:cubicBezTo>
                  <a:cubicBezTo>
                    <a:pt x="682" y="203"/>
                    <a:pt x="168" y="75"/>
                    <a:pt x="168" y="75"/>
                  </a:cubicBezTo>
                  <a:cubicBezTo>
                    <a:pt x="114" y="21"/>
                    <a:pt x="81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803;p47">
              <a:extLst>
                <a:ext uri="{FF2B5EF4-FFF2-40B4-BE49-F238E27FC236}">
                  <a16:creationId xmlns:a16="http://schemas.microsoft.com/office/drawing/2014/main" id="{3E383C8A-ACA5-66AE-F454-6E604C214F45}"/>
                </a:ext>
              </a:extLst>
            </p:cNvPr>
            <p:cNvSpPr/>
            <p:nvPr/>
          </p:nvSpPr>
          <p:spPr>
            <a:xfrm>
              <a:off x="6087575" y="4105875"/>
              <a:ext cx="32575" cy="16950"/>
            </a:xfrm>
            <a:custGeom>
              <a:avLst/>
              <a:gdLst/>
              <a:ahLst/>
              <a:cxnLst/>
              <a:rect l="l" t="t" r="r" b="b"/>
              <a:pathLst>
                <a:path w="1303" h="678" extrusionOk="0">
                  <a:moveTo>
                    <a:pt x="651" y="1"/>
                  </a:moveTo>
                  <a:cubicBezTo>
                    <a:pt x="287" y="1"/>
                    <a:pt x="0" y="148"/>
                    <a:pt x="0" y="339"/>
                  </a:cubicBezTo>
                  <a:cubicBezTo>
                    <a:pt x="0" y="522"/>
                    <a:pt x="287" y="678"/>
                    <a:pt x="651" y="678"/>
                  </a:cubicBezTo>
                  <a:cubicBezTo>
                    <a:pt x="1007" y="678"/>
                    <a:pt x="1302" y="522"/>
                    <a:pt x="1302" y="339"/>
                  </a:cubicBezTo>
                  <a:cubicBezTo>
                    <a:pt x="1302" y="148"/>
                    <a:pt x="1007" y="1"/>
                    <a:pt x="651" y="1"/>
                  </a:cubicBezTo>
                  <a:close/>
                </a:path>
              </a:pathLst>
            </a:custGeom>
            <a:solidFill>
              <a:srgbClr val="BF75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804;p47">
              <a:extLst>
                <a:ext uri="{FF2B5EF4-FFF2-40B4-BE49-F238E27FC236}">
                  <a16:creationId xmlns:a16="http://schemas.microsoft.com/office/drawing/2014/main" id="{530AA6F6-7208-CF57-C612-1219E2AA4BF6}"/>
                </a:ext>
              </a:extLst>
            </p:cNvPr>
            <p:cNvSpPr/>
            <p:nvPr/>
          </p:nvSpPr>
          <p:spPr>
            <a:xfrm>
              <a:off x="5728975" y="4078650"/>
              <a:ext cx="526975" cy="273025"/>
            </a:xfrm>
            <a:custGeom>
              <a:avLst/>
              <a:gdLst/>
              <a:ahLst/>
              <a:cxnLst/>
              <a:rect l="l" t="t" r="r" b="b"/>
              <a:pathLst>
                <a:path w="21079" h="10921" extrusionOk="0">
                  <a:moveTo>
                    <a:pt x="15601" y="0"/>
                  </a:moveTo>
                  <a:cubicBezTo>
                    <a:pt x="14785" y="0"/>
                    <a:pt x="13925" y="133"/>
                    <a:pt x="13069" y="413"/>
                  </a:cubicBezTo>
                  <a:cubicBezTo>
                    <a:pt x="10978" y="1090"/>
                    <a:pt x="8548" y="3181"/>
                    <a:pt x="7585" y="5038"/>
                  </a:cubicBezTo>
                  <a:cubicBezTo>
                    <a:pt x="7342" y="5507"/>
                    <a:pt x="7237" y="6028"/>
                    <a:pt x="7272" y="6557"/>
                  </a:cubicBezTo>
                  <a:cubicBezTo>
                    <a:pt x="4912" y="7694"/>
                    <a:pt x="2126" y="7971"/>
                    <a:pt x="1337" y="8032"/>
                  </a:cubicBezTo>
                  <a:cubicBezTo>
                    <a:pt x="1240" y="7998"/>
                    <a:pt x="1068" y="7946"/>
                    <a:pt x="878" y="7946"/>
                  </a:cubicBezTo>
                  <a:cubicBezTo>
                    <a:pt x="639" y="7946"/>
                    <a:pt x="374" y="8027"/>
                    <a:pt x="200" y="8327"/>
                  </a:cubicBezTo>
                  <a:cubicBezTo>
                    <a:pt x="165" y="8379"/>
                    <a:pt x="148" y="8431"/>
                    <a:pt x="130" y="8483"/>
                  </a:cubicBezTo>
                  <a:cubicBezTo>
                    <a:pt x="61" y="8692"/>
                    <a:pt x="0" y="9073"/>
                    <a:pt x="313" y="9308"/>
                  </a:cubicBezTo>
                  <a:cubicBezTo>
                    <a:pt x="732" y="9632"/>
                    <a:pt x="826" y="9646"/>
                    <a:pt x="840" y="9646"/>
                  </a:cubicBezTo>
                  <a:cubicBezTo>
                    <a:pt x="841" y="9646"/>
                    <a:pt x="842" y="9646"/>
                    <a:pt x="842" y="9646"/>
                  </a:cubicBezTo>
                  <a:lnTo>
                    <a:pt x="842" y="9646"/>
                  </a:lnTo>
                  <a:cubicBezTo>
                    <a:pt x="842" y="9646"/>
                    <a:pt x="347" y="10800"/>
                    <a:pt x="998" y="10904"/>
                  </a:cubicBezTo>
                  <a:cubicBezTo>
                    <a:pt x="1061" y="10915"/>
                    <a:pt x="1121" y="10920"/>
                    <a:pt x="1179" y="10920"/>
                  </a:cubicBezTo>
                  <a:cubicBezTo>
                    <a:pt x="1633" y="10920"/>
                    <a:pt x="1938" y="10606"/>
                    <a:pt x="2161" y="10236"/>
                  </a:cubicBezTo>
                  <a:cubicBezTo>
                    <a:pt x="3809" y="8417"/>
                    <a:pt x="6962" y="8289"/>
                    <a:pt x="7817" y="8289"/>
                  </a:cubicBezTo>
                  <a:cubicBezTo>
                    <a:pt x="7957" y="8289"/>
                    <a:pt x="8036" y="8292"/>
                    <a:pt x="8036" y="8292"/>
                  </a:cubicBezTo>
                  <a:cubicBezTo>
                    <a:pt x="8021" y="8471"/>
                    <a:pt x="8408" y="8541"/>
                    <a:pt x="8518" y="8541"/>
                  </a:cubicBezTo>
                  <a:cubicBezTo>
                    <a:pt x="8537" y="8541"/>
                    <a:pt x="8548" y="8539"/>
                    <a:pt x="8548" y="8535"/>
                  </a:cubicBezTo>
                  <a:cubicBezTo>
                    <a:pt x="9254" y="9187"/>
                    <a:pt x="10286" y="9443"/>
                    <a:pt x="11462" y="9443"/>
                  </a:cubicBezTo>
                  <a:cubicBezTo>
                    <a:pt x="12870" y="9443"/>
                    <a:pt x="14485" y="9075"/>
                    <a:pt x="15993" y="8579"/>
                  </a:cubicBezTo>
                  <a:cubicBezTo>
                    <a:pt x="19161" y="7537"/>
                    <a:pt x="21078" y="4865"/>
                    <a:pt x="20271" y="2609"/>
                  </a:cubicBezTo>
                  <a:cubicBezTo>
                    <a:pt x="20089" y="2114"/>
                    <a:pt x="19785" y="1671"/>
                    <a:pt x="19404" y="1307"/>
                  </a:cubicBezTo>
                  <a:cubicBezTo>
                    <a:pt x="18509" y="469"/>
                    <a:pt x="17133" y="0"/>
                    <a:pt x="15601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805;p47">
              <a:extLst>
                <a:ext uri="{FF2B5EF4-FFF2-40B4-BE49-F238E27FC236}">
                  <a16:creationId xmlns:a16="http://schemas.microsoft.com/office/drawing/2014/main" id="{7BD45BEB-0BA0-5CB7-79B0-86F875FA7AEF}"/>
                </a:ext>
              </a:extLst>
            </p:cNvPr>
            <p:cNvSpPr/>
            <p:nvPr/>
          </p:nvSpPr>
          <p:spPr>
            <a:xfrm>
              <a:off x="5709450" y="4267250"/>
              <a:ext cx="62050" cy="74200"/>
            </a:xfrm>
            <a:custGeom>
              <a:avLst/>
              <a:gdLst/>
              <a:ahLst/>
              <a:cxnLst/>
              <a:rect l="l" t="t" r="r" b="b"/>
              <a:pathLst>
                <a:path w="2482" h="2968" extrusionOk="0">
                  <a:moveTo>
                    <a:pt x="1125" y="1"/>
                  </a:moveTo>
                  <a:cubicBezTo>
                    <a:pt x="866" y="1"/>
                    <a:pt x="571" y="86"/>
                    <a:pt x="382" y="419"/>
                  </a:cubicBezTo>
                  <a:cubicBezTo>
                    <a:pt x="0" y="1096"/>
                    <a:pt x="1180" y="1573"/>
                    <a:pt x="1180" y="1573"/>
                  </a:cubicBezTo>
                  <a:cubicBezTo>
                    <a:pt x="1180" y="1573"/>
                    <a:pt x="816" y="2770"/>
                    <a:pt x="1415" y="2944"/>
                  </a:cubicBezTo>
                  <a:cubicBezTo>
                    <a:pt x="1475" y="2960"/>
                    <a:pt x="1534" y="2968"/>
                    <a:pt x="1591" y="2968"/>
                  </a:cubicBezTo>
                  <a:cubicBezTo>
                    <a:pt x="2103" y="2968"/>
                    <a:pt x="2482" y="2371"/>
                    <a:pt x="2482" y="2371"/>
                  </a:cubicBezTo>
                  <a:lnTo>
                    <a:pt x="1658" y="98"/>
                  </a:lnTo>
                  <a:cubicBezTo>
                    <a:pt x="1635" y="98"/>
                    <a:pt x="1401" y="1"/>
                    <a:pt x="1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806;p47">
              <a:extLst>
                <a:ext uri="{FF2B5EF4-FFF2-40B4-BE49-F238E27FC236}">
                  <a16:creationId xmlns:a16="http://schemas.microsoft.com/office/drawing/2014/main" id="{FDA666D9-E644-34D1-3B51-A66A1F2C1540}"/>
                </a:ext>
              </a:extLst>
            </p:cNvPr>
            <p:cNvSpPr/>
            <p:nvPr/>
          </p:nvSpPr>
          <p:spPr>
            <a:xfrm>
              <a:off x="5902075" y="4051025"/>
              <a:ext cx="362125" cy="245225"/>
            </a:xfrm>
            <a:custGeom>
              <a:avLst/>
              <a:gdLst/>
              <a:ahLst/>
              <a:cxnLst/>
              <a:rect l="l" t="t" r="r" b="b"/>
              <a:pathLst>
                <a:path w="14485" h="9809" extrusionOk="0">
                  <a:moveTo>
                    <a:pt x="8793" y="0"/>
                  </a:moveTo>
                  <a:cubicBezTo>
                    <a:pt x="7893" y="0"/>
                    <a:pt x="6940" y="156"/>
                    <a:pt x="5997" y="485"/>
                  </a:cubicBezTo>
                  <a:cubicBezTo>
                    <a:pt x="3828" y="1249"/>
                    <a:pt x="1320" y="3488"/>
                    <a:pt x="357" y="5458"/>
                  </a:cubicBezTo>
                  <a:cubicBezTo>
                    <a:pt x="105" y="5952"/>
                    <a:pt x="1" y="6508"/>
                    <a:pt x="53" y="7054"/>
                  </a:cubicBezTo>
                  <a:cubicBezTo>
                    <a:pt x="79" y="7393"/>
                    <a:pt x="166" y="7731"/>
                    <a:pt x="313" y="8044"/>
                  </a:cubicBezTo>
                  <a:cubicBezTo>
                    <a:pt x="944" y="9301"/>
                    <a:pt x="2631" y="9809"/>
                    <a:pt x="4573" y="9809"/>
                  </a:cubicBezTo>
                  <a:cubicBezTo>
                    <a:pt x="6102" y="9809"/>
                    <a:pt x="7790" y="9493"/>
                    <a:pt x="9243" y="8981"/>
                  </a:cubicBezTo>
                  <a:cubicBezTo>
                    <a:pt x="12540" y="7827"/>
                    <a:pt x="14484" y="4989"/>
                    <a:pt x="13590" y="2646"/>
                  </a:cubicBezTo>
                  <a:cubicBezTo>
                    <a:pt x="13391" y="2126"/>
                    <a:pt x="13070" y="1666"/>
                    <a:pt x="12653" y="1292"/>
                  </a:cubicBezTo>
                  <a:cubicBezTo>
                    <a:pt x="11727" y="459"/>
                    <a:pt x="10336" y="0"/>
                    <a:pt x="8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807;p47">
              <a:extLst>
                <a:ext uri="{FF2B5EF4-FFF2-40B4-BE49-F238E27FC236}">
                  <a16:creationId xmlns:a16="http://schemas.microsoft.com/office/drawing/2014/main" id="{A246D22D-68EE-8C40-5978-C37795B7C99D}"/>
                </a:ext>
              </a:extLst>
            </p:cNvPr>
            <p:cNvSpPr/>
            <p:nvPr/>
          </p:nvSpPr>
          <p:spPr>
            <a:xfrm>
              <a:off x="5902075" y="4051025"/>
              <a:ext cx="329575" cy="195475"/>
            </a:xfrm>
            <a:custGeom>
              <a:avLst/>
              <a:gdLst/>
              <a:ahLst/>
              <a:cxnLst/>
              <a:rect l="l" t="t" r="r" b="b"/>
              <a:pathLst>
                <a:path w="13183" h="7819" extrusionOk="0">
                  <a:moveTo>
                    <a:pt x="8793" y="0"/>
                  </a:moveTo>
                  <a:cubicBezTo>
                    <a:pt x="7893" y="0"/>
                    <a:pt x="6940" y="156"/>
                    <a:pt x="5997" y="485"/>
                  </a:cubicBezTo>
                  <a:cubicBezTo>
                    <a:pt x="3828" y="1249"/>
                    <a:pt x="1320" y="3488"/>
                    <a:pt x="357" y="5458"/>
                  </a:cubicBezTo>
                  <a:cubicBezTo>
                    <a:pt x="105" y="5952"/>
                    <a:pt x="1" y="6508"/>
                    <a:pt x="53" y="7054"/>
                  </a:cubicBezTo>
                  <a:cubicBezTo>
                    <a:pt x="291" y="7624"/>
                    <a:pt x="843" y="7819"/>
                    <a:pt x="1582" y="7819"/>
                  </a:cubicBezTo>
                  <a:cubicBezTo>
                    <a:pt x="3030" y="7819"/>
                    <a:pt x="5196" y="7071"/>
                    <a:pt x="7125" y="6916"/>
                  </a:cubicBezTo>
                  <a:cubicBezTo>
                    <a:pt x="10397" y="6655"/>
                    <a:pt x="11325" y="5406"/>
                    <a:pt x="12193" y="4226"/>
                  </a:cubicBezTo>
                  <a:cubicBezTo>
                    <a:pt x="12922" y="3245"/>
                    <a:pt x="13183" y="2195"/>
                    <a:pt x="12653" y="1292"/>
                  </a:cubicBezTo>
                  <a:cubicBezTo>
                    <a:pt x="11727" y="459"/>
                    <a:pt x="10336" y="0"/>
                    <a:pt x="8793" y="0"/>
                  </a:cubicBezTo>
                  <a:close/>
                </a:path>
              </a:pathLst>
            </a:custGeom>
            <a:solidFill>
              <a:srgbClr val="CC4B4B">
                <a:alpha val="12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808;p47">
              <a:extLst>
                <a:ext uri="{FF2B5EF4-FFF2-40B4-BE49-F238E27FC236}">
                  <a16:creationId xmlns:a16="http://schemas.microsoft.com/office/drawing/2014/main" id="{DCEEDFDF-63C0-9C07-50A9-6B0BB4FA91C2}"/>
                </a:ext>
              </a:extLst>
            </p:cNvPr>
            <p:cNvSpPr/>
            <p:nvPr/>
          </p:nvSpPr>
          <p:spPr>
            <a:xfrm>
              <a:off x="5998200" y="4066925"/>
              <a:ext cx="154050" cy="47075"/>
            </a:xfrm>
            <a:custGeom>
              <a:avLst/>
              <a:gdLst/>
              <a:ahLst/>
              <a:cxnLst/>
              <a:rect l="l" t="t" r="r" b="b"/>
              <a:pathLst>
                <a:path w="6162" h="1883" extrusionOk="0">
                  <a:moveTo>
                    <a:pt x="4330" y="0"/>
                  </a:moveTo>
                  <a:cubicBezTo>
                    <a:pt x="3139" y="0"/>
                    <a:pt x="1462" y="482"/>
                    <a:pt x="304" y="1411"/>
                  </a:cubicBezTo>
                  <a:cubicBezTo>
                    <a:pt x="304" y="1411"/>
                    <a:pt x="0" y="1759"/>
                    <a:pt x="842" y="1871"/>
                  </a:cubicBezTo>
                  <a:cubicBezTo>
                    <a:pt x="902" y="1879"/>
                    <a:pt x="963" y="1882"/>
                    <a:pt x="1025" y="1882"/>
                  </a:cubicBezTo>
                  <a:cubicBezTo>
                    <a:pt x="1824" y="1882"/>
                    <a:pt x="2800" y="1302"/>
                    <a:pt x="4105" y="1229"/>
                  </a:cubicBezTo>
                  <a:cubicBezTo>
                    <a:pt x="5511" y="1151"/>
                    <a:pt x="6161" y="318"/>
                    <a:pt x="5016" y="66"/>
                  </a:cubicBezTo>
                  <a:cubicBezTo>
                    <a:pt x="4816" y="22"/>
                    <a:pt x="4584" y="0"/>
                    <a:pt x="433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809;p47">
              <a:extLst>
                <a:ext uri="{FF2B5EF4-FFF2-40B4-BE49-F238E27FC236}">
                  <a16:creationId xmlns:a16="http://schemas.microsoft.com/office/drawing/2014/main" id="{41666BFF-FFDD-6A26-9BAA-02632C9DEC67}"/>
                </a:ext>
              </a:extLst>
            </p:cNvPr>
            <p:cNvSpPr/>
            <p:nvPr/>
          </p:nvSpPr>
          <p:spPr>
            <a:xfrm>
              <a:off x="5925075" y="4224325"/>
              <a:ext cx="17825" cy="11750"/>
            </a:xfrm>
            <a:custGeom>
              <a:avLst/>
              <a:gdLst/>
              <a:ahLst/>
              <a:cxnLst/>
              <a:rect l="l" t="t" r="r" b="b"/>
              <a:pathLst>
                <a:path w="713" h="470" extrusionOk="0">
                  <a:moveTo>
                    <a:pt x="357" y="1"/>
                  </a:moveTo>
                  <a:cubicBezTo>
                    <a:pt x="166" y="1"/>
                    <a:pt x="1" y="105"/>
                    <a:pt x="1" y="235"/>
                  </a:cubicBezTo>
                  <a:cubicBezTo>
                    <a:pt x="1" y="365"/>
                    <a:pt x="166" y="470"/>
                    <a:pt x="357" y="470"/>
                  </a:cubicBezTo>
                  <a:cubicBezTo>
                    <a:pt x="556" y="470"/>
                    <a:pt x="712" y="365"/>
                    <a:pt x="712" y="235"/>
                  </a:cubicBezTo>
                  <a:cubicBezTo>
                    <a:pt x="712" y="105"/>
                    <a:pt x="556" y="1"/>
                    <a:pt x="357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810;p47">
              <a:extLst>
                <a:ext uri="{FF2B5EF4-FFF2-40B4-BE49-F238E27FC236}">
                  <a16:creationId xmlns:a16="http://schemas.microsoft.com/office/drawing/2014/main" id="{94C13FED-D8E1-EE54-95BF-83943840B0F4}"/>
                </a:ext>
              </a:extLst>
            </p:cNvPr>
            <p:cNvSpPr/>
            <p:nvPr/>
          </p:nvSpPr>
          <p:spPr>
            <a:xfrm>
              <a:off x="5998850" y="4127150"/>
              <a:ext cx="17800" cy="11725"/>
            </a:xfrm>
            <a:custGeom>
              <a:avLst/>
              <a:gdLst/>
              <a:ahLst/>
              <a:cxnLst/>
              <a:rect l="l" t="t" r="r" b="b"/>
              <a:pathLst>
                <a:path w="712" h="469" extrusionOk="0">
                  <a:moveTo>
                    <a:pt x="356" y="0"/>
                  </a:moveTo>
                  <a:cubicBezTo>
                    <a:pt x="165" y="0"/>
                    <a:pt x="0" y="104"/>
                    <a:pt x="0" y="235"/>
                  </a:cubicBezTo>
                  <a:cubicBezTo>
                    <a:pt x="0" y="365"/>
                    <a:pt x="156" y="469"/>
                    <a:pt x="356" y="469"/>
                  </a:cubicBezTo>
                  <a:cubicBezTo>
                    <a:pt x="556" y="469"/>
                    <a:pt x="712" y="365"/>
                    <a:pt x="712" y="235"/>
                  </a:cubicBezTo>
                  <a:cubicBezTo>
                    <a:pt x="712" y="104"/>
                    <a:pt x="556" y="0"/>
                    <a:pt x="356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811;p47">
              <a:extLst>
                <a:ext uri="{FF2B5EF4-FFF2-40B4-BE49-F238E27FC236}">
                  <a16:creationId xmlns:a16="http://schemas.microsoft.com/office/drawing/2014/main" id="{6BD4EB03-4A50-F95C-47C7-1022B7D914A1}"/>
                </a:ext>
              </a:extLst>
            </p:cNvPr>
            <p:cNvSpPr/>
            <p:nvPr/>
          </p:nvSpPr>
          <p:spPr>
            <a:xfrm>
              <a:off x="6148325" y="4180325"/>
              <a:ext cx="18900" cy="13225"/>
            </a:xfrm>
            <a:custGeom>
              <a:avLst/>
              <a:gdLst/>
              <a:ahLst/>
              <a:cxnLst/>
              <a:rect l="l" t="t" r="r" b="b"/>
              <a:pathLst>
                <a:path w="756" h="529" extrusionOk="0">
                  <a:moveTo>
                    <a:pt x="481" y="0"/>
                  </a:moveTo>
                  <a:cubicBezTo>
                    <a:pt x="415" y="0"/>
                    <a:pt x="342" y="17"/>
                    <a:pt x="269" y="51"/>
                  </a:cubicBezTo>
                  <a:cubicBezTo>
                    <a:pt x="96" y="138"/>
                    <a:pt x="0" y="303"/>
                    <a:pt x="52" y="425"/>
                  </a:cubicBezTo>
                  <a:cubicBezTo>
                    <a:pt x="89" y="492"/>
                    <a:pt x="171" y="528"/>
                    <a:pt x="269" y="528"/>
                  </a:cubicBezTo>
                  <a:cubicBezTo>
                    <a:pt x="335" y="528"/>
                    <a:pt x="408" y="512"/>
                    <a:pt x="478" y="477"/>
                  </a:cubicBezTo>
                  <a:cubicBezTo>
                    <a:pt x="660" y="390"/>
                    <a:pt x="755" y="225"/>
                    <a:pt x="694" y="112"/>
                  </a:cubicBezTo>
                  <a:cubicBezTo>
                    <a:pt x="663" y="39"/>
                    <a:pt x="581" y="0"/>
                    <a:pt x="481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812;p47">
              <a:extLst>
                <a:ext uri="{FF2B5EF4-FFF2-40B4-BE49-F238E27FC236}">
                  <a16:creationId xmlns:a16="http://schemas.microsoft.com/office/drawing/2014/main" id="{72285D8D-6AC3-2790-21A6-E316B192DA14}"/>
                </a:ext>
              </a:extLst>
            </p:cNvPr>
            <p:cNvSpPr/>
            <p:nvPr/>
          </p:nvSpPr>
          <p:spPr>
            <a:xfrm>
              <a:off x="5956550" y="4235625"/>
              <a:ext cx="7600" cy="5450"/>
            </a:xfrm>
            <a:custGeom>
              <a:avLst/>
              <a:gdLst/>
              <a:ahLst/>
              <a:cxnLst/>
              <a:rect l="l" t="t" r="r" b="b"/>
              <a:pathLst>
                <a:path w="304" h="218" extrusionOk="0">
                  <a:moveTo>
                    <a:pt x="148" y="0"/>
                  </a:moveTo>
                  <a:cubicBezTo>
                    <a:pt x="70" y="0"/>
                    <a:pt x="0" y="61"/>
                    <a:pt x="0" y="104"/>
                  </a:cubicBezTo>
                  <a:cubicBezTo>
                    <a:pt x="0" y="165"/>
                    <a:pt x="70" y="217"/>
                    <a:pt x="148" y="217"/>
                  </a:cubicBezTo>
                  <a:cubicBezTo>
                    <a:pt x="234" y="217"/>
                    <a:pt x="304" y="174"/>
                    <a:pt x="304" y="104"/>
                  </a:cubicBezTo>
                  <a:cubicBezTo>
                    <a:pt x="304" y="44"/>
                    <a:pt x="234" y="0"/>
                    <a:pt x="148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813;p47">
              <a:extLst>
                <a:ext uri="{FF2B5EF4-FFF2-40B4-BE49-F238E27FC236}">
                  <a16:creationId xmlns:a16="http://schemas.microsoft.com/office/drawing/2014/main" id="{D5E17632-2E91-9EDE-C4BE-BDD19D3CC99F}"/>
                </a:ext>
              </a:extLst>
            </p:cNvPr>
            <p:cNvSpPr/>
            <p:nvPr/>
          </p:nvSpPr>
          <p:spPr>
            <a:xfrm>
              <a:off x="6028125" y="4123250"/>
              <a:ext cx="7625" cy="5450"/>
            </a:xfrm>
            <a:custGeom>
              <a:avLst/>
              <a:gdLst/>
              <a:ahLst/>
              <a:cxnLst/>
              <a:rect l="l" t="t" r="r" b="b"/>
              <a:pathLst>
                <a:path w="305" h="218" extrusionOk="0">
                  <a:moveTo>
                    <a:pt x="157" y="0"/>
                  </a:moveTo>
                  <a:cubicBezTo>
                    <a:pt x="70" y="0"/>
                    <a:pt x="1" y="52"/>
                    <a:pt x="1" y="104"/>
                  </a:cubicBezTo>
                  <a:cubicBezTo>
                    <a:pt x="1" y="165"/>
                    <a:pt x="70" y="217"/>
                    <a:pt x="157" y="217"/>
                  </a:cubicBezTo>
                  <a:cubicBezTo>
                    <a:pt x="235" y="217"/>
                    <a:pt x="304" y="165"/>
                    <a:pt x="304" y="104"/>
                  </a:cubicBezTo>
                  <a:cubicBezTo>
                    <a:pt x="304" y="44"/>
                    <a:pt x="235" y="0"/>
                    <a:pt x="157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814;p47">
              <a:extLst>
                <a:ext uri="{FF2B5EF4-FFF2-40B4-BE49-F238E27FC236}">
                  <a16:creationId xmlns:a16="http://schemas.microsoft.com/office/drawing/2014/main" id="{E287884B-1929-96D6-E0DE-B22D9608F312}"/>
                </a:ext>
              </a:extLst>
            </p:cNvPr>
            <p:cNvSpPr/>
            <p:nvPr/>
          </p:nvSpPr>
          <p:spPr>
            <a:xfrm>
              <a:off x="5946125" y="4224775"/>
              <a:ext cx="4375" cy="3700"/>
            </a:xfrm>
            <a:custGeom>
              <a:avLst/>
              <a:gdLst/>
              <a:ahLst/>
              <a:cxnLst/>
              <a:rect l="l" t="t" r="r" b="b"/>
              <a:pathLst>
                <a:path w="175" h="148" extrusionOk="0">
                  <a:moveTo>
                    <a:pt x="87" y="0"/>
                  </a:moveTo>
                  <a:cubicBezTo>
                    <a:pt x="35" y="0"/>
                    <a:pt x="1" y="35"/>
                    <a:pt x="1" y="78"/>
                  </a:cubicBezTo>
                  <a:cubicBezTo>
                    <a:pt x="1" y="113"/>
                    <a:pt x="35" y="148"/>
                    <a:pt x="87" y="148"/>
                  </a:cubicBezTo>
                  <a:cubicBezTo>
                    <a:pt x="131" y="148"/>
                    <a:pt x="174" y="113"/>
                    <a:pt x="174" y="78"/>
                  </a:cubicBezTo>
                  <a:cubicBezTo>
                    <a:pt x="174" y="35"/>
                    <a:pt x="131" y="0"/>
                    <a:pt x="87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815;p47">
              <a:extLst>
                <a:ext uri="{FF2B5EF4-FFF2-40B4-BE49-F238E27FC236}">
                  <a16:creationId xmlns:a16="http://schemas.microsoft.com/office/drawing/2014/main" id="{204E95C3-339B-9EB6-A15C-4E431DDCE22D}"/>
                </a:ext>
              </a:extLst>
            </p:cNvPr>
            <p:cNvSpPr/>
            <p:nvPr/>
          </p:nvSpPr>
          <p:spPr>
            <a:xfrm>
              <a:off x="5908600" y="4211100"/>
              <a:ext cx="6100" cy="4600"/>
            </a:xfrm>
            <a:custGeom>
              <a:avLst/>
              <a:gdLst/>
              <a:ahLst/>
              <a:cxnLst/>
              <a:rect l="l" t="t" r="r" b="b"/>
              <a:pathLst>
                <a:path w="244" h="184" extrusionOk="0">
                  <a:moveTo>
                    <a:pt x="122" y="1"/>
                  </a:moveTo>
                  <a:cubicBezTo>
                    <a:pt x="52" y="1"/>
                    <a:pt x="0" y="44"/>
                    <a:pt x="0" y="96"/>
                  </a:cubicBezTo>
                  <a:cubicBezTo>
                    <a:pt x="0" y="139"/>
                    <a:pt x="52" y="183"/>
                    <a:pt x="122" y="183"/>
                  </a:cubicBezTo>
                  <a:cubicBezTo>
                    <a:pt x="127" y="184"/>
                    <a:pt x="132" y="184"/>
                    <a:pt x="137" y="184"/>
                  </a:cubicBezTo>
                  <a:cubicBezTo>
                    <a:pt x="191" y="184"/>
                    <a:pt x="235" y="144"/>
                    <a:pt x="243" y="96"/>
                  </a:cubicBezTo>
                  <a:cubicBezTo>
                    <a:pt x="243" y="44"/>
                    <a:pt x="191" y="1"/>
                    <a:pt x="122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816;p47">
              <a:extLst>
                <a:ext uri="{FF2B5EF4-FFF2-40B4-BE49-F238E27FC236}">
                  <a16:creationId xmlns:a16="http://schemas.microsoft.com/office/drawing/2014/main" id="{553AAA8F-8295-72C6-C9CD-B97EE0DAB7F0}"/>
                </a:ext>
              </a:extLst>
            </p:cNvPr>
            <p:cNvSpPr/>
            <p:nvPr/>
          </p:nvSpPr>
          <p:spPr>
            <a:xfrm>
              <a:off x="5992325" y="4114125"/>
              <a:ext cx="6325" cy="4575"/>
            </a:xfrm>
            <a:custGeom>
              <a:avLst/>
              <a:gdLst/>
              <a:ahLst/>
              <a:cxnLst/>
              <a:rect l="l" t="t" r="r" b="b"/>
              <a:pathLst>
                <a:path w="253" h="183" extrusionOk="0">
                  <a:moveTo>
                    <a:pt x="131" y="1"/>
                  </a:moveTo>
                  <a:cubicBezTo>
                    <a:pt x="62" y="1"/>
                    <a:pt x="1" y="44"/>
                    <a:pt x="1" y="96"/>
                  </a:cubicBezTo>
                  <a:cubicBezTo>
                    <a:pt x="1" y="140"/>
                    <a:pt x="62" y="183"/>
                    <a:pt x="131" y="183"/>
                  </a:cubicBezTo>
                  <a:cubicBezTo>
                    <a:pt x="192" y="183"/>
                    <a:pt x="253" y="148"/>
                    <a:pt x="253" y="96"/>
                  </a:cubicBezTo>
                  <a:cubicBezTo>
                    <a:pt x="253" y="44"/>
                    <a:pt x="192" y="1"/>
                    <a:pt x="131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817;p47">
              <a:extLst>
                <a:ext uri="{FF2B5EF4-FFF2-40B4-BE49-F238E27FC236}">
                  <a16:creationId xmlns:a16="http://schemas.microsoft.com/office/drawing/2014/main" id="{D4A5AD6A-56D9-3C4D-E4BC-810056D79A09}"/>
                </a:ext>
              </a:extLst>
            </p:cNvPr>
            <p:cNvSpPr/>
            <p:nvPr/>
          </p:nvSpPr>
          <p:spPr>
            <a:xfrm>
              <a:off x="6126400" y="4203725"/>
              <a:ext cx="6975" cy="4575"/>
            </a:xfrm>
            <a:custGeom>
              <a:avLst/>
              <a:gdLst/>
              <a:ahLst/>
              <a:cxnLst/>
              <a:rect l="l" t="t" r="r" b="b"/>
              <a:pathLst>
                <a:path w="279" h="183" extrusionOk="0">
                  <a:moveTo>
                    <a:pt x="140" y="1"/>
                  </a:moveTo>
                  <a:cubicBezTo>
                    <a:pt x="62" y="1"/>
                    <a:pt x="1" y="35"/>
                    <a:pt x="1" y="87"/>
                  </a:cubicBezTo>
                  <a:cubicBezTo>
                    <a:pt x="1" y="139"/>
                    <a:pt x="62" y="183"/>
                    <a:pt x="140" y="183"/>
                  </a:cubicBezTo>
                  <a:cubicBezTo>
                    <a:pt x="218" y="183"/>
                    <a:pt x="278" y="139"/>
                    <a:pt x="278" y="87"/>
                  </a:cubicBezTo>
                  <a:cubicBezTo>
                    <a:pt x="278" y="35"/>
                    <a:pt x="218" y="1"/>
                    <a:pt x="140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818;p47">
              <a:extLst>
                <a:ext uri="{FF2B5EF4-FFF2-40B4-BE49-F238E27FC236}">
                  <a16:creationId xmlns:a16="http://schemas.microsoft.com/office/drawing/2014/main" id="{FE67EB65-DBA7-6B15-996D-DC5C2F794F64}"/>
                </a:ext>
              </a:extLst>
            </p:cNvPr>
            <p:cNvSpPr/>
            <p:nvPr/>
          </p:nvSpPr>
          <p:spPr>
            <a:xfrm>
              <a:off x="6139000" y="4198525"/>
              <a:ext cx="5450" cy="2400"/>
            </a:xfrm>
            <a:custGeom>
              <a:avLst/>
              <a:gdLst/>
              <a:ahLst/>
              <a:cxnLst/>
              <a:rect l="l" t="t" r="r" b="b"/>
              <a:pathLst>
                <a:path w="218" h="96" extrusionOk="0">
                  <a:moveTo>
                    <a:pt x="113" y="0"/>
                  </a:moveTo>
                  <a:cubicBezTo>
                    <a:pt x="52" y="0"/>
                    <a:pt x="0" y="18"/>
                    <a:pt x="0" y="44"/>
                  </a:cubicBezTo>
                  <a:cubicBezTo>
                    <a:pt x="0" y="70"/>
                    <a:pt x="52" y="96"/>
                    <a:pt x="113" y="96"/>
                  </a:cubicBezTo>
                  <a:cubicBezTo>
                    <a:pt x="174" y="96"/>
                    <a:pt x="217" y="70"/>
                    <a:pt x="217" y="44"/>
                  </a:cubicBezTo>
                  <a:cubicBezTo>
                    <a:pt x="217" y="18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819;p47">
              <a:extLst>
                <a:ext uri="{FF2B5EF4-FFF2-40B4-BE49-F238E27FC236}">
                  <a16:creationId xmlns:a16="http://schemas.microsoft.com/office/drawing/2014/main" id="{0594F273-7449-A3B7-4A68-8C50CDE5BAFD}"/>
                </a:ext>
              </a:extLst>
            </p:cNvPr>
            <p:cNvSpPr/>
            <p:nvPr/>
          </p:nvSpPr>
          <p:spPr>
            <a:xfrm>
              <a:off x="6142450" y="4083100"/>
              <a:ext cx="7850" cy="4800"/>
            </a:xfrm>
            <a:custGeom>
              <a:avLst/>
              <a:gdLst/>
              <a:ahLst/>
              <a:cxnLst/>
              <a:rect l="l" t="t" r="r" b="b"/>
              <a:pathLst>
                <a:path w="314" h="192" extrusionOk="0">
                  <a:moveTo>
                    <a:pt x="157" y="1"/>
                  </a:moveTo>
                  <a:cubicBezTo>
                    <a:pt x="70" y="1"/>
                    <a:pt x="1" y="35"/>
                    <a:pt x="1" y="96"/>
                  </a:cubicBezTo>
                  <a:cubicBezTo>
                    <a:pt x="1" y="148"/>
                    <a:pt x="70" y="192"/>
                    <a:pt x="157" y="192"/>
                  </a:cubicBezTo>
                  <a:cubicBezTo>
                    <a:pt x="244" y="192"/>
                    <a:pt x="313" y="148"/>
                    <a:pt x="313" y="96"/>
                  </a:cubicBezTo>
                  <a:cubicBezTo>
                    <a:pt x="313" y="44"/>
                    <a:pt x="244" y="1"/>
                    <a:pt x="15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820;p47">
              <a:extLst>
                <a:ext uri="{FF2B5EF4-FFF2-40B4-BE49-F238E27FC236}">
                  <a16:creationId xmlns:a16="http://schemas.microsoft.com/office/drawing/2014/main" id="{AF49AC52-ACFC-5152-494B-A9A3A6093596}"/>
                </a:ext>
              </a:extLst>
            </p:cNvPr>
            <p:cNvSpPr/>
            <p:nvPr/>
          </p:nvSpPr>
          <p:spPr>
            <a:xfrm>
              <a:off x="5980400" y="4121950"/>
              <a:ext cx="7625" cy="5000"/>
            </a:xfrm>
            <a:custGeom>
              <a:avLst/>
              <a:gdLst/>
              <a:ahLst/>
              <a:cxnLst/>
              <a:rect l="l" t="t" r="r" b="b"/>
              <a:pathLst>
                <a:path w="305" h="200" extrusionOk="0">
                  <a:moveTo>
                    <a:pt x="148" y="0"/>
                  </a:moveTo>
                  <a:cubicBezTo>
                    <a:pt x="70" y="0"/>
                    <a:pt x="1" y="43"/>
                    <a:pt x="1" y="104"/>
                  </a:cubicBezTo>
                  <a:cubicBezTo>
                    <a:pt x="1" y="156"/>
                    <a:pt x="70" y="200"/>
                    <a:pt x="148" y="200"/>
                  </a:cubicBezTo>
                  <a:cubicBezTo>
                    <a:pt x="235" y="200"/>
                    <a:pt x="304" y="156"/>
                    <a:pt x="304" y="104"/>
                  </a:cubicBezTo>
                  <a:cubicBezTo>
                    <a:pt x="304" y="52"/>
                    <a:pt x="235" y="0"/>
                    <a:pt x="14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821;p47">
              <a:extLst>
                <a:ext uri="{FF2B5EF4-FFF2-40B4-BE49-F238E27FC236}">
                  <a16:creationId xmlns:a16="http://schemas.microsoft.com/office/drawing/2014/main" id="{2E657437-F7BE-296D-8FD1-5694EA76D2F9}"/>
                </a:ext>
              </a:extLst>
            </p:cNvPr>
            <p:cNvSpPr/>
            <p:nvPr/>
          </p:nvSpPr>
          <p:spPr>
            <a:xfrm>
              <a:off x="6005350" y="4115875"/>
              <a:ext cx="7625" cy="4800"/>
            </a:xfrm>
            <a:custGeom>
              <a:avLst/>
              <a:gdLst/>
              <a:ahLst/>
              <a:cxnLst/>
              <a:rect l="l" t="t" r="r" b="b"/>
              <a:pathLst>
                <a:path w="305" h="192" extrusionOk="0">
                  <a:moveTo>
                    <a:pt x="157" y="0"/>
                  </a:moveTo>
                  <a:cubicBezTo>
                    <a:pt x="70" y="0"/>
                    <a:pt x="1" y="43"/>
                    <a:pt x="1" y="96"/>
                  </a:cubicBezTo>
                  <a:cubicBezTo>
                    <a:pt x="1" y="148"/>
                    <a:pt x="70" y="191"/>
                    <a:pt x="157" y="191"/>
                  </a:cubicBezTo>
                  <a:cubicBezTo>
                    <a:pt x="244" y="191"/>
                    <a:pt x="304" y="148"/>
                    <a:pt x="304" y="96"/>
                  </a:cubicBezTo>
                  <a:cubicBezTo>
                    <a:pt x="304" y="43"/>
                    <a:pt x="244" y="0"/>
                    <a:pt x="15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822;p47">
              <a:extLst>
                <a:ext uri="{FF2B5EF4-FFF2-40B4-BE49-F238E27FC236}">
                  <a16:creationId xmlns:a16="http://schemas.microsoft.com/office/drawing/2014/main" id="{BB747A5D-7084-3704-779F-DE6E48359FCA}"/>
                </a:ext>
              </a:extLst>
            </p:cNvPr>
            <p:cNvSpPr/>
            <p:nvPr/>
          </p:nvSpPr>
          <p:spPr>
            <a:xfrm>
              <a:off x="6134425" y="4093525"/>
              <a:ext cx="6100" cy="2850"/>
            </a:xfrm>
            <a:custGeom>
              <a:avLst/>
              <a:gdLst/>
              <a:ahLst/>
              <a:cxnLst/>
              <a:rect l="l" t="t" r="r" b="b"/>
              <a:pathLst>
                <a:path w="244" h="114" extrusionOk="0">
                  <a:moveTo>
                    <a:pt x="122" y="0"/>
                  </a:moveTo>
                  <a:cubicBezTo>
                    <a:pt x="53" y="0"/>
                    <a:pt x="1" y="26"/>
                    <a:pt x="1" y="61"/>
                  </a:cubicBezTo>
                  <a:cubicBezTo>
                    <a:pt x="1" y="96"/>
                    <a:pt x="53" y="113"/>
                    <a:pt x="122" y="113"/>
                  </a:cubicBezTo>
                  <a:cubicBezTo>
                    <a:pt x="183" y="113"/>
                    <a:pt x="244" y="96"/>
                    <a:pt x="244" y="61"/>
                  </a:cubicBezTo>
                  <a:cubicBezTo>
                    <a:pt x="244" y="26"/>
                    <a:pt x="192" y="0"/>
                    <a:pt x="12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823;p47">
              <a:extLst>
                <a:ext uri="{FF2B5EF4-FFF2-40B4-BE49-F238E27FC236}">
                  <a16:creationId xmlns:a16="http://schemas.microsoft.com/office/drawing/2014/main" id="{4F454958-5ABE-2AC6-291E-045FEBAA6823}"/>
                </a:ext>
              </a:extLst>
            </p:cNvPr>
            <p:cNvSpPr/>
            <p:nvPr/>
          </p:nvSpPr>
          <p:spPr>
            <a:xfrm>
              <a:off x="5725350" y="4227375"/>
              <a:ext cx="199100" cy="105575"/>
            </a:xfrm>
            <a:custGeom>
              <a:avLst/>
              <a:gdLst/>
              <a:ahLst/>
              <a:cxnLst/>
              <a:rect l="l" t="t" r="r" b="b"/>
              <a:pathLst>
                <a:path w="7964" h="4223" extrusionOk="0">
                  <a:moveTo>
                    <a:pt x="7122" y="0"/>
                  </a:moveTo>
                  <a:cubicBezTo>
                    <a:pt x="4232" y="1458"/>
                    <a:pt x="701" y="1684"/>
                    <a:pt x="701" y="1684"/>
                  </a:cubicBezTo>
                  <a:cubicBezTo>
                    <a:pt x="655" y="1673"/>
                    <a:pt x="613" y="1667"/>
                    <a:pt x="575" y="1667"/>
                  </a:cubicBezTo>
                  <a:cubicBezTo>
                    <a:pt x="1" y="1667"/>
                    <a:pt x="290" y="2897"/>
                    <a:pt x="770" y="3654"/>
                  </a:cubicBezTo>
                  <a:cubicBezTo>
                    <a:pt x="986" y="3986"/>
                    <a:pt x="1237" y="4222"/>
                    <a:pt x="1471" y="4222"/>
                  </a:cubicBezTo>
                  <a:cubicBezTo>
                    <a:pt x="1605" y="4222"/>
                    <a:pt x="1733" y="4146"/>
                    <a:pt x="1846" y="3966"/>
                  </a:cubicBezTo>
                  <a:cubicBezTo>
                    <a:pt x="2644" y="2699"/>
                    <a:pt x="7955" y="1797"/>
                    <a:pt x="7955" y="1797"/>
                  </a:cubicBezTo>
                  <a:cubicBezTo>
                    <a:pt x="7964" y="1623"/>
                    <a:pt x="7964" y="1450"/>
                    <a:pt x="7955" y="1285"/>
                  </a:cubicBezTo>
                  <a:cubicBezTo>
                    <a:pt x="7842" y="105"/>
                    <a:pt x="7122" y="0"/>
                    <a:pt x="7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824;p47">
              <a:extLst>
                <a:ext uri="{FF2B5EF4-FFF2-40B4-BE49-F238E27FC236}">
                  <a16:creationId xmlns:a16="http://schemas.microsoft.com/office/drawing/2014/main" id="{826B7B80-9414-C917-C6DF-80FA5FA7EF6E}"/>
                </a:ext>
              </a:extLst>
            </p:cNvPr>
            <p:cNvSpPr/>
            <p:nvPr/>
          </p:nvSpPr>
          <p:spPr>
            <a:xfrm>
              <a:off x="5725375" y="4227375"/>
              <a:ext cx="198875" cy="91350"/>
            </a:xfrm>
            <a:custGeom>
              <a:avLst/>
              <a:gdLst/>
              <a:ahLst/>
              <a:cxnLst/>
              <a:rect l="l" t="t" r="r" b="b"/>
              <a:pathLst>
                <a:path w="7955" h="3654" extrusionOk="0">
                  <a:moveTo>
                    <a:pt x="7121" y="0"/>
                  </a:moveTo>
                  <a:cubicBezTo>
                    <a:pt x="4231" y="1467"/>
                    <a:pt x="700" y="1693"/>
                    <a:pt x="700" y="1693"/>
                  </a:cubicBezTo>
                  <a:cubicBezTo>
                    <a:pt x="652" y="1680"/>
                    <a:pt x="608" y="1674"/>
                    <a:pt x="569" y="1674"/>
                  </a:cubicBezTo>
                  <a:cubicBezTo>
                    <a:pt x="1" y="1674"/>
                    <a:pt x="290" y="2907"/>
                    <a:pt x="769" y="3654"/>
                  </a:cubicBezTo>
                  <a:cubicBezTo>
                    <a:pt x="934" y="3628"/>
                    <a:pt x="1073" y="3541"/>
                    <a:pt x="1159" y="3402"/>
                  </a:cubicBezTo>
                  <a:cubicBezTo>
                    <a:pt x="1958" y="2309"/>
                    <a:pt x="6696" y="1484"/>
                    <a:pt x="7954" y="1285"/>
                  </a:cubicBezTo>
                  <a:cubicBezTo>
                    <a:pt x="7841" y="113"/>
                    <a:pt x="7121" y="0"/>
                    <a:pt x="7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825;p47">
              <a:extLst>
                <a:ext uri="{FF2B5EF4-FFF2-40B4-BE49-F238E27FC236}">
                  <a16:creationId xmlns:a16="http://schemas.microsoft.com/office/drawing/2014/main" id="{D59ABD36-B838-C78B-8D5C-F133D19A336C}"/>
                </a:ext>
              </a:extLst>
            </p:cNvPr>
            <p:cNvSpPr/>
            <p:nvPr/>
          </p:nvSpPr>
          <p:spPr>
            <a:xfrm>
              <a:off x="5741975" y="4237850"/>
              <a:ext cx="163325" cy="44425"/>
            </a:xfrm>
            <a:custGeom>
              <a:avLst/>
              <a:gdLst/>
              <a:ahLst/>
              <a:cxnLst/>
              <a:rect l="l" t="t" r="r" b="b"/>
              <a:pathLst>
                <a:path w="6533" h="1777" extrusionOk="0">
                  <a:moveTo>
                    <a:pt x="6486" y="1"/>
                  </a:moveTo>
                  <a:cubicBezTo>
                    <a:pt x="6127" y="1"/>
                    <a:pt x="3482" y="924"/>
                    <a:pt x="105" y="1577"/>
                  </a:cubicBezTo>
                  <a:cubicBezTo>
                    <a:pt x="1" y="1612"/>
                    <a:pt x="18" y="1760"/>
                    <a:pt x="122" y="1777"/>
                  </a:cubicBezTo>
                  <a:lnTo>
                    <a:pt x="313" y="1777"/>
                  </a:lnTo>
                  <a:cubicBezTo>
                    <a:pt x="851" y="1760"/>
                    <a:pt x="6448" y="250"/>
                    <a:pt x="6526" y="24"/>
                  </a:cubicBezTo>
                  <a:cubicBezTo>
                    <a:pt x="6532" y="8"/>
                    <a:pt x="6518" y="1"/>
                    <a:pt x="6486" y="1"/>
                  </a:cubicBezTo>
                  <a:close/>
                </a:path>
              </a:pathLst>
            </a:custGeom>
            <a:solidFill>
              <a:srgbClr val="D2955C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826;p47">
              <a:extLst>
                <a:ext uri="{FF2B5EF4-FFF2-40B4-BE49-F238E27FC236}">
                  <a16:creationId xmlns:a16="http://schemas.microsoft.com/office/drawing/2014/main" id="{8E778FC9-7135-F48E-FF65-069CB3764626}"/>
                </a:ext>
              </a:extLst>
            </p:cNvPr>
            <p:cNvSpPr/>
            <p:nvPr/>
          </p:nvSpPr>
          <p:spPr>
            <a:xfrm>
              <a:off x="5710525" y="4277500"/>
              <a:ext cx="70750" cy="67550"/>
            </a:xfrm>
            <a:custGeom>
              <a:avLst/>
              <a:gdLst/>
              <a:ahLst/>
              <a:cxnLst/>
              <a:rect l="l" t="t" r="r" b="b"/>
              <a:pathLst>
                <a:path w="2830" h="2702" extrusionOk="0">
                  <a:moveTo>
                    <a:pt x="348" y="0"/>
                  </a:moveTo>
                  <a:cubicBezTo>
                    <a:pt x="348" y="0"/>
                    <a:pt x="1" y="677"/>
                    <a:pt x="486" y="1033"/>
                  </a:cubicBezTo>
                  <a:cubicBezTo>
                    <a:pt x="929" y="1357"/>
                    <a:pt x="1026" y="1371"/>
                    <a:pt x="1040" y="1371"/>
                  </a:cubicBezTo>
                  <a:cubicBezTo>
                    <a:pt x="1041" y="1371"/>
                    <a:pt x="1042" y="1371"/>
                    <a:pt x="1042" y="1371"/>
                  </a:cubicBezTo>
                  <a:lnTo>
                    <a:pt x="1042" y="1371"/>
                  </a:lnTo>
                  <a:cubicBezTo>
                    <a:pt x="1042" y="1371"/>
                    <a:pt x="556" y="2586"/>
                    <a:pt x="1241" y="2690"/>
                  </a:cubicBezTo>
                  <a:cubicBezTo>
                    <a:pt x="1296" y="2698"/>
                    <a:pt x="1348" y="2701"/>
                    <a:pt x="1399" y="2701"/>
                  </a:cubicBezTo>
                  <a:cubicBezTo>
                    <a:pt x="1987" y="2701"/>
                    <a:pt x="2330" y="2213"/>
                    <a:pt x="2569" y="1710"/>
                  </a:cubicBezTo>
                  <a:cubicBezTo>
                    <a:pt x="2829" y="1171"/>
                    <a:pt x="2170" y="1050"/>
                    <a:pt x="2170" y="1050"/>
                  </a:cubicBezTo>
                  <a:cubicBezTo>
                    <a:pt x="2170" y="1050"/>
                    <a:pt x="1981" y="1313"/>
                    <a:pt x="1753" y="1313"/>
                  </a:cubicBezTo>
                  <a:cubicBezTo>
                    <a:pt x="1649" y="1313"/>
                    <a:pt x="1538" y="1259"/>
                    <a:pt x="1432" y="1102"/>
                  </a:cubicBezTo>
                  <a:cubicBezTo>
                    <a:pt x="1432" y="1102"/>
                    <a:pt x="270" y="790"/>
                    <a:pt x="348" y="0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827;p47">
              <a:extLst>
                <a:ext uri="{FF2B5EF4-FFF2-40B4-BE49-F238E27FC236}">
                  <a16:creationId xmlns:a16="http://schemas.microsoft.com/office/drawing/2014/main" id="{40F4970D-152D-9D54-7B51-FEE1A19EE59A}"/>
                </a:ext>
              </a:extLst>
            </p:cNvPr>
            <p:cNvSpPr/>
            <p:nvPr/>
          </p:nvSpPr>
          <p:spPr>
            <a:xfrm>
              <a:off x="6156350" y="4313900"/>
              <a:ext cx="257500" cy="173175"/>
            </a:xfrm>
            <a:custGeom>
              <a:avLst/>
              <a:gdLst/>
              <a:ahLst/>
              <a:cxnLst/>
              <a:rect l="l" t="t" r="r" b="b"/>
              <a:pathLst>
                <a:path w="10300" h="6927" extrusionOk="0">
                  <a:moveTo>
                    <a:pt x="9351" y="1"/>
                  </a:moveTo>
                  <a:cubicBezTo>
                    <a:pt x="9349" y="1"/>
                    <a:pt x="9348" y="1"/>
                    <a:pt x="9346" y="2"/>
                  </a:cubicBezTo>
                  <a:cubicBezTo>
                    <a:pt x="9233" y="54"/>
                    <a:pt x="0" y="5052"/>
                    <a:pt x="200" y="5478"/>
                  </a:cubicBezTo>
                  <a:cubicBezTo>
                    <a:pt x="313" y="5729"/>
                    <a:pt x="816" y="6415"/>
                    <a:pt x="1181" y="6927"/>
                  </a:cubicBezTo>
                  <a:cubicBezTo>
                    <a:pt x="2100" y="6866"/>
                    <a:pt x="2994" y="6762"/>
                    <a:pt x="3862" y="6632"/>
                  </a:cubicBezTo>
                  <a:cubicBezTo>
                    <a:pt x="6040" y="5738"/>
                    <a:pt x="9017" y="4375"/>
                    <a:pt x="9511" y="3473"/>
                  </a:cubicBezTo>
                  <a:cubicBezTo>
                    <a:pt x="10300" y="2042"/>
                    <a:pt x="9480" y="1"/>
                    <a:pt x="9351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828;p47">
              <a:extLst>
                <a:ext uri="{FF2B5EF4-FFF2-40B4-BE49-F238E27FC236}">
                  <a16:creationId xmlns:a16="http://schemas.microsoft.com/office/drawing/2014/main" id="{68DCF5A1-6596-CCAC-3650-7017D15D8038}"/>
                </a:ext>
              </a:extLst>
            </p:cNvPr>
            <p:cNvSpPr/>
            <p:nvPr/>
          </p:nvSpPr>
          <p:spPr>
            <a:xfrm>
              <a:off x="6173050" y="4309800"/>
              <a:ext cx="255375" cy="201225"/>
            </a:xfrm>
            <a:custGeom>
              <a:avLst/>
              <a:gdLst/>
              <a:ahLst/>
              <a:cxnLst/>
              <a:rect l="l" t="t" r="r" b="b"/>
              <a:pathLst>
                <a:path w="10215" h="8049" extrusionOk="0">
                  <a:moveTo>
                    <a:pt x="9312" y="1"/>
                  </a:moveTo>
                  <a:lnTo>
                    <a:pt x="8539" y="461"/>
                  </a:lnTo>
                  <a:cubicBezTo>
                    <a:pt x="8557" y="487"/>
                    <a:pt x="8574" y="504"/>
                    <a:pt x="8583" y="530"/>
                  </a:cubicBezTo>
                  <a:cubicBezTo>
                    <a:pt x="8626" y="591"/>
                    <a:pt x="8661" y="660"/>
                    <a:pt x="8704" y="721"/>
                  </a:cubicBezTo>
                  <a:cubicBezTo>
                    <a:pt x="9485" y="2101"/>
                    <a:pt x="9433" y="3793"/>
                    <a:pt x="8565" y="5112"/>
                  </a:cubicBezTo>
                  <a:cubicBezTo>
                    <a:pt x="8140" y="5763"/>
                    <a:pt x="7559" y="6301"/>
                    <a:pt x="6865" y="6657"/>
                  </a:cubicBezTo>
                  <a:cubicBezTo>
                    <a:pt x="6174" y="7015"/>
                    <a:pt x="5428" y="7185"/>
                    <a:pt x="4693" y="7185"/>
                  </a:cubicBezTo>
                  <a:cubicBezTo>
                    <a:pt x="3183" y="7185"/>
                    <a:pt x="1717" y="6468"/>
                    <a:pt x="860" y="5190"/>
                  </a:cubicBezTo>
                  <a:cubicBezTo>
                    <a:pt x="825" y="5147"/>
                    <a:pt x="799" y="5103"/>
                    <a:pt x="773" y="5051"/>
                  </a:cubicBezTo>
                  <a:lnTo>
                    <a:pt x="1" y="5511"/>
                  </a:lnTo>
                  <a:cubicBezTo>
                    <a:pt x="1020" y="7132"/>
                    <a:pt x="2828" y="8048"/>
                    <a:pt x="4693" y="8048"/>
                  </a:cubicBezTo>
                  <a:cubicBezTo>
                    <a:pt x="5574" y="8048"/>
                    <a:pt x="6469" y="7843"/>
                    <a:pt x="7299" y="7412"/>
                  </a:cubicBezTo>
                  <a:cubicBezTo>
                    <a:pt x="8930" y="6587"/>
                    <a:pt x="10015" y="4973"/>
                    <a:pt x="10154" y="3142"/>
                  </a:cubicBezTo>
                  <a:cubicBezTo>
                    <a:pt x="10214" y="2162"/>
                    <a:pt x="9989" y="1172"/>
                    <a:pt x="9503" y="313"/>
                  </a:cubicBezTo>
                  <a:cubicBezTo>
                    <a:pt x="9442" y="209"/>
                    <a:pt x="9373" y="105"/>
                    <a:pt x="9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829;p47">
              <a:extLst>
                <a:ext uri="{FF2B5EF4-FFF2-40B4-BE49-F238E27FC236}">
                  <a16:creationId xmlns:a16="http://schemas.microsoft.com/office/drawing/2014/main" id="{391B9A98-579F-CB2D-53E8-A4526426813E}"/>
                </a:ext>
              </a:extLst>
            </p:cNvPr>
            <p:cNvSpPr/>
            <p:nvPr/>
          </p:nvSpPr>
          <p:spPr>
            <a:xfrm>
              <a:off x="6192350" y="4321525"/>
              <a:ext cx="217625" cy="167900"/>
            </a:xfrm>
            <a:custGeom>
              <a:avLst/>
              <a:gdLst/>
              <a:ahLst/>
              <a:cxnLst/>
              <a:rect l="l" t="t" r="r" b="b"/>
              <a:pathLst>
                <a:path w="8705" h="6716" extrusionOk="0">
                  <a:moveTo>
                    <a:pt x="7767" y="1"/>
                  </a:moveTo>
                  <a:lnTo>
                    <a:pt x="7394" y="218"/>
                  </a:lnTo>
                  <a:lnTo>
                    <a:pt x="4400" y="1979"/>
                  </a:lnTo>
                  <a:lnTo>
                    <a:pt x="3350" y="2604"/>
                  </a:lnTo>
                  <a:lnTo>
                    <a:pt x="1511" y="3697"/>
                  </a:lnTo>
                  <a:lnTo>
                    <a:pt x="365" y="4374"/>
                  </a:lnTo>
                  <a:lnTo>
                    <a:pt x="1" y="4591"/>
                  </a:lnTo>
                  <a:cubicBezTo>
                    <a:pt x="27" y="4634"/>
                    <a:pt x="53" y="4678"/>
                    <a:pt x="88" y="4721"/>
                  </a:cubicBezTo>
                  <a:cubicBezTo>
                    <a:pt x="951" y="5999"/>
                    <a:pt x="2415" y="6716"/>
                    <a:pt x="3923" y="6716"/>
                  </a:cubicBezTo>
                  <a:cubicBezTo>
                    <a:pt x="4657" y="6716"/>
                    <a:pt x="5402" y="6546"/>
                    <a:pt x="6093" y="6188"/>
                  </a:cubicBezTo>
                  <a:cubicBezTo>
                    <a:pt x="6787" y="5832"/>
                    <a:pt x="7368" y="5303"/>
                    <a:pt x="7793" y="4652"/>
                  </a:cubicBezTo>
                  <a:cubicBezTo>
                    <a:pt x="8661" y="3324"/>
                    <a:pt x="8705" y="1632"/>
                    <a:pt x="7924" y="261"/>
                  </a:cubicBezTo>
                  <a:cubicBezTo>
                    <a:pt x="7889" y="191"/>
                    <a:pt x="7846" y="131"/>
                    <a:pt x="7811" y="61"/>
                  </a:cubicBezTo>
                  <a:cubicBezTo>
                    <a:pt x="7793" y="44"/>
                    <a:pt x="7776" y="18"/>
                    <a:pt x="7767" y="1"/>
                  </a:cubicBezTo>
                  <a:close/>
                </a:path>
              </a:pathLst>
            </a:custGeom>
            <a:solidFill>
              <a:srgbClr val="FFE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830;p47">
              <a:extLst>
                <a:ext uri="{FF2B5EF4-FFF2-40B4-BE49-F238E27FC236}">
                  <a16:creationId xmlns:a16="http://schemas.microsoft.com/office/drawing/2014/main" id="{D60DB536-0154-9F31-DD0C-824BB1CBDC7E}"/>
                </a:ext>
              </a:extLst>
            </p:cNvPr>
            <p:cNvSpPr/>
            <p:nvPr/>
          </p:nvSpPr>
          <p:spPr>
            <a:xfrm>
              <a:off x="6192350" y="4321300"/>
              <a:ext cx="220225" cy="173700"/>
            </a:xfrm>
            <a:custGeom>
              <a:avLst/>
              <a:gdLst/>
              <a:ahLst/>
              <a:cxnLst/>
              <a:rect l="l" t="t" r="r" b="b"/>
              <a:pathLst>
                <a:path w="8809" h="6948" extrusionOk="0">
                  <a:moveTo>
                    <a:pt x="7767" y="1"/>
                  </a:moveTo>
                  <a:lnTo>
                    <a:pt x="7394" y="218"/>
                  </a:lnTo>
                  <a:lnTo>
                    <a:pt x="4400" y="1988"/>
                  </a:lnTo>
                  <a:lnTo>
                    <a:pt x="3350" y="2613"/>
                  </a:lnTo>
                  <a:lnTo>
                    <a:pt x="1511" y="3706"/>
                  </a:lnTo>
                  <a:lnTo>
                    <a:pt x="365" y="4374"/>
                  </a:lnTo>
                  <a:lnTo>
                    <a:pt x="1" y="4591"/>
                  </a:lnTo>
                  <a:cubicBezTo>
                    <a:pt x="27" y="4643"/>
                    <a:pt x="53" y="4687"/>
                    <a:pt x="88" y="4730"/>
                  </a:cubicBezTo>
                  <a:cubicBezTo>
                    <a:pt x="992" y="6083"/>
                    <a:pt x="2497" y="6948"/>
                    <a:pt x="4048" y="6948"/>
                  </a:cubicBezTo>
                  <a:cubicBezTo>
                    <a:pt x="4685" y="6948"/>
                    <a:pt x="5331" y="6802"/>
                    <a:pt x="5945" y="6483"/>
                  </a:cubicBezTo>
                  <a:cubicBezTo>
                    <a:pt x="6804" y="6041"/>
                    <a:pt x="7507" y="5364"/>
                    <a:pt x="7984" y="4522"/>
                  </a:cubicBezTo>
                  <a:cubicBezTo>
                    <a:pt x="8705" y="3255"/>
                    <a:pt x="8809" y="1684"/>
                    <a:pt x="7924" y="270"/>
                  </a:cubicBezTo>
                  <a:cubicBezTo>
                    <a:pt x="7889" y="200"/>
                    <a:pt x="7846" y="131"/>
                    <a:pt x="7811" y="70"/>
                  </a:cubicBezTo>
                  <a:cubicBezTo>
                    <a:pt x="7793" y="44"/>
                    <a:pt x="7776" y="27"/>
                    <a:pt x="7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831;p47">
              <a:extLst>
                <a:ext uri="{FF2B5EF4-FFF2-40B4-BE49-F238E27FC236}">
                  <a16:creationId xmlns:a16="http://schemas.microsoft.com/office/drawing/2014/main" id="{C2691999-105A-4F21-0265-CA18D4D2B894}"/>
                </a:ext>
              </a:extLst>
            </p:cNvPr>
            <p:cNvSpPr/>
            <p:nvPr/>
          </p:nvSpPr>
          <p:spPr>
            <a:xfrm>
              <a:off x="6201475" y="4326725"/>
              <a:ext cx="198750" cy="151200"/>
            </a:xfrm>
            <a:custGeom>
              <a:avLst/>
              <a:gdLst/>
              <a:ahLst/>
              <a:cxnLst/>
              <a:rect l="l" t="t" r="r" b="b"/>
              <a:pathLst>
                <a:path w="7950" h="6048" extrusionOk="0">
                  <a:moveTo>
                    <a:pt x="7029" y="1"/>
                  </a:moveTo>
                  <a:lnTo>
                    <a:pt x="4035" y="1771"/>
                  </a:lnTo>
                  <a:lnTo>
                    <a:pt x="2985" y="2396"/>
                  </a:lnTo>
                  <a:lnTo>
                    <a:pt x="1146" y="3489"/>
                  </a:lnTo>
                  <a:lnTo>
                    <a:pt x="0" y="4166"/>
                  </a:lnTo>
                  <a:cubicBezTo>
                    <a:pt x="582" y="5086"/>
                    <a:pt x="1571" y="5693"/>
                    <a:pt x="2664" y="5928"/>
                  </a:cubicBezTo>
                  <a:cubicBezTo>
                    <a:pt x="2734" y="5945"/>
                    <a:pt x="2803" y="5962"/>
                    <a:pt x="2873" y="5971"/>
                  </a:cubicBezTo>
                  <a:cubicBezTo>
                    <a:pt x="3151" y="6022"/>
                    <a:pt x="3433" y="6047"/>
                    <a:pt x="3714" y="6047"/>
                  </a:cubicBezTo>
                  <a:cubicBezTo>
                    <a:pt x="4438" y="6047"/>
                    <a:pt x="5158" y="5880"/>
                    <a:pt x="5814" y="5555"/>
                  </a:cubicBezTo>
                  <a:cubicBezTo>
                    <a:pt x="6214" y="5346"/>
                    <a:pt x="6569" y="5077"/>
                    <a:pt x="6864" y="4748"/>
                  </a:cubicBezTo>
                  <a:cubicBezTo>
                    <a:pt x="7047" y="4548"/>
                    <a:pt x="7194" y="4331"/>
                    <a:pt x="7324" y="4097"/>
                  </a:cubicBezTo>
                  <a:cubicBezTo>
                    <a:pt x="7350" y="4053"/>
                    <a:pt x="7368" y="4019"/>
                    <a:pt x="7394" y="3975"/>
                  </a:cubicBezTo>
                  <a:cubicBezTo>
                    <a:pt x="7949" y="2856"/>
                    <a:pt x="7871" y="1467"/>
                    <a:pt x="7177" y="244"/>
                  </a:cubicBezTo>
                  <a:cubicBezTo>
                    <a:pt x="7133" y="166"/>
                    <a:pt x="7081" y="79"/>
                    <a:pt x="7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832;p47">
              <a:extLst>
                <a:ext uri="{FF2B5EF4-FFF2-40B4-BE49-F238E27FC236}">
                  <a16:creationId xmlns:a16="http://schemas.microsoft.com/office/drawing/2014/main" id="{F1980EFC-63B9-9759-72E3-482A5C5D163C}"/>
                </a:ext>
              </a:extLst>
            </p:cNvPr>
            <p:cNvSpPr/>
            <p:nvPr/>
          </p:nvSpPr>
          <p:spPr>
            <a:xfrm>
              <a:off x="6276525" y="4371000"/>
              <a:ext cx="29975" cy="23875"/>
            </a:xfrm>
            <a:custGeom>
              <a:avLst/>
              <a:gdLst/>
              <a:ahLst/>
              <a:cxnLst/>
              <a:rect l="l" t="t" r="r" b="b"/>
              <a:pathLst>
                <a:path w="1199" h="955" extrusionOk="0">
                  <a:moveTo>
                    <a:pt x="1051" y="0"/>
                  </a:moveTo>
                  <a:lnTo>
                    <a:pt x="1" y="625"/>
                  </a:lnTo>
                  <a:cubicBezTo>
                    <a:pt x="1" y="634"/>
                    <a:pt x="1" y="642"/>
                    <a:pt x="9" y="651"/>
                  </a:cubicBezTo>
                  <a:cubicBezTo>
                    <a:pt x="105" y="816"/>
                    <a:pt x="279" y="937"/>
                    <a:pt x="478" y="955"/>
                  </a:cubicBezTo>
                  <a:lnTo>
                    <a:pt x="591" y="955"/>
                  </a:lnTo>
                  <a:cubicBezTo>
                    <a:pt x="678" y="946"/>
                    <a:pt x="764" y="929"/>
                    <a:pt x="843" y="885"/>
                  </a:cubicBezTo>
                  <a:cubicBezTo>
                    <a:pt x="912" y="851"/>
                    <a:pt x="973" y="798"/>
                    <a:pt x="1025" y="738"/>
                  </a:cubicBezTo>
                  <a:cubicBezTo>
                    <a:pt x="1051" y="712"/>
                    <a:pt x="1068" y="686"/>
                    <a:pt x="1086" y="660"/>
                  </a:cubicBezTo>
                  <a:cubicBezTo>
                    <a:pt x="1198" y="486"/>
                    <a:pt x="1198" y="260"/>
                    <a:pt x="1103" y="78"/>
                  </a:cubicBezTo>
                  <a:cubicBezTo>
                    <a:pt x="1086" y="52"/>
                    <a:pt x="1068" y="26"/>
                    <a:pt x="1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833;p47">
              <a:extLst>
                <a:ext uri="{FF2B5EF4-FFF2-40B4-BE49-F238E27FC236}">
                  <a16:creationId xmlns:a16="http://schemas.microsoft.com/office/drawing/2014/main" id="{0232352D-5EE9-F982-0D7C-6E16EF5D232D}"/>
                </a:ext>
              </a:extLst>
            </p:cNvPr>
            <p:cNvSpPr/>
            <p:nvPr/>
          </p:nvSpPr>
          <p:spPr>
            <a:xfrm>
              <a:off x="6266775" y="4390725"/>
              <a:ext cx="25625" cy="91125"/>
            </a:xfrm>
            <a:custGeom>
              <a:avLst/>
              <a:gdLst/>
              <a:ahLst/>
              <a:cxnLst/>
              <a:rect l="l" t="t" r="r" b="b"/>
              <a:pathLst>
                <a:path w="1025" h="3645" extrusionOk="0">
                  <a:moveTo>
                    <a:pt x="903" y="1"/>
                  </a:moveTo>
                  <a:lnTo>
                    <a:pt x="0" y="3593"/>
                  </a:lnTo>
                  <a:cubicBezTo>
                    <a:pt x="0" y="3593"/>
                    <a:pt x="139" y="3645"/>
                    <a:pt x="203" y="3645"/>
                  </a:cubicBezTo>
                  <a:cubicBezTo>
                    <a:pt x="222" y="3645"/>
                    <a:pt x="235" y="3640"/>
                    <a:pt x="235" y="3628"/>
                  </a:cubicBezTo>
                  <a:cubicBezTo>
                    <a:pt x="382" y="2057"/>
                    <a:pt x="1024" y="27"/>
                    <a:pt x="1024" y="27"/>
                  </a:cubicBezTo>
                  <a:lnTo>
                    <a:pt x="9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834;p47">
              <a:extLst>
                <a:ext uri="{FF2B5EF4-FFF2-40B4-BE49-F238E27FC236}">
                  <a16:creationId xmlns:a16="http://schemas.microsoft.com/office/drawing/2014/main" id="{45EA87C2-F7AC-3567-698A-6500AD826CCD}"/>
                </a:ext>
              </a:extLst>
            </p:cNvPr>
            <p:cNvSpPr/>
            <p:nvPr/>
          </p:nvSpPr>
          <p:spPr>
            <a:xfrm>
              <a:off x="6296700" y="4382675"/>
              <a:ext cx="91350" cy="47150"/>
            </a:xfrm>
            <a:custGeom>
              <a:avLst/>
              <a:gdLst/>
              <a:ahLst/>
              <a:cxnLst/>
              <a:rect l="l" t="t" r="r" b="b"/>
              <a:pathLst>
                <a:path w="3654" h="1886" extrusionOk="0">
                  <a:moveTo>
                    <a:pt x="48" y="0"/>
                  </a:moveTo>
                  <a:cubicBezTo>
                    <a:pt x="24" y="0"/>
                    <a:pt x="1" y="106"/>
                    <a:pt x="1" y="106"/>
                  </a:cubicBezTo>
                  <a:cubicBezTo>
                    <a:pt x="1" y="106"/>
                    <a:pt x="1051" y="1000"/>
                    <a:pt x="3585" y="1885"/>
                  </a:cubicBezTo>
                  <a:cubicBezTo>
                    <a:pt x="3586" y="1885"/>
                    <a:pt x="3587" y="1885"/>
                    <a:pt x="3589" y="1885"/>
                  </a:cubicBezTo>
                  <a:cubicBezTo>
                    <a:pt x="3615" y="1885"/>
                    <a:pt x="3653" y="1805"/>
                    <a:pt x="3637" y="1781"/>
                  </a:cubicBezTo>
                  <a:cubicBezTo>
                    <a:pt x="3455" y="1503"/>
                    <a:pt x="1016" y="913"/>
                    <a:pt x="53" y="2"/>
                  </a:cubicBezTo>
                  <a:cubicBezTo>
                    <a:pt x="51" y="1"/>
                    <a:pt x="49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835;p47">
              <a:extLst>
                <a:ext uri="{FF2B5EF4-FFF2-40B4-BE49-F238E27FC236}">
                  <a16:creationId xmlns:a16="http://schemas.microsoft.com/office/drawing/2014/main" id="{9D60CB13-D17C-9CF2-B39B-0BDB98BFF90A}"/>
                </a:ext>
              </a:extLst>
            </p:cNvPr>
            <p:cNvSpPr/>
            <p:nvPr/>
          </p:nvSpPr>
          <p:spPr>
            <a:xfrm>
              <a:off x="6153750" y="4481125"/>
              <a:ext cx="44275" cy="16325"/>
            </a:xfrm>
            <a:custGeom>
              <a:avLst/>
              <a:gdLst/>
              <a:ahLst/>
              <a:cxnLst/>
              <a:rect l="l" t="t" r="r" b="b"/>
              <a:pathLst>
                <a:path w="1771" h="653" extrusionOk="0">
                  <a:moveTo>
                    <a:pt x="1617" y="1"/>
                  </a:moveTo>
                  <a:cubicBezTo>
                    <a:pt x="1477" y="1"/>
                    <a:pt x="1218" y="111"/>
                    <a:pt x="885" y="203"/>
                  </a:cubicBezTo>
                  <a:cubicBezTo>
                    <a:pt x="425" y="324"/>
                    <a:pt x="0" y="359"/>
                    <a:pt x="44" y="515"/>
                  </a:cubicBezTo>
                  <a:cubicBezTo>
                    <a:pt x="69" y="606"/>
                    <a:pt x="215" y="652"/>
                    <a:pt x="425" y="652"/>
                  </a:cubicBezTo>
                  <a:cubicBezTo>
                    <a:pt x="579" y="652"/>
                    <a:pt x="766" y="627"/>
                    <a:pt x="963" y="576"/>
                  </a:cubicBezTo>
                  <a:cubicBezTo>
                    <a:pt x="1432" y="446"/>
                    <a:pt x="1770" y="220"/>
                    <a:pt x="1727" y="64"/>
                  </a:cubicBezTo>
                  <a:cubicBezTo>
                    <a:pt x="1712" y="19"/>
                    <a:pt x="1674" y="1"/>
                    <a:pt x="1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836;p47">
              <a:extLst>
                <a:ext uri="{FF2B5EF4-FFF2-40B4-BE49-F238E27FC236}">
                  <a16:creationId xmlns:a16="http://schemas.microsoft.com/office/drawing/2014/main" id="{32C98A1B-80BF-ADCF-F35C-5F66B5AACC2E}"/>
                </a:ext>
              </a:extLst>
            </p:cNvPr>
            <p:cNvSpPr/>
            <p:nvPr/>
          </p:nvSpPr>
          <p:spPr>
            <a:xfrm>
              <a:off x="5853275" y="4093250"/>
              <a:ext cx="26700" cy="38250"/>
            </a:xfrm>
            <a:custGeom>
              <a:avLst/>
              <a:gdLst/>
              <a:ahLst/>
              <a:cxnLst/>
              <a:rect l="l" t="t" r="r" b="b"/>
              <a:pathLst>
                <a:path w="1068" h="1530" extrusionOk="0">
                  <a:moveTo>
                    <a:pt x="206" y="1"/>
                  </a:moveTo>
                  <a:cubicBezTo>
                    <a:pt x="188" y="1"/>
                    <a:pt x="172" y="4"/>
                    <a:pt x="157" y="11"/>
                  </a:cubicBezTo>
                  <a:cubicBezTo>
                    <a:pt x="1" y="89"/>
                    <a:pt x="322" y="350"/>
                    <a:pt x="530" y="775"/>
                  </a:cubicBezTo>
                  <a:cubicBezTo>
                    <a:pt x="722" y="1167"/>
                    <a:pt x="752" y="1529"/>
                    <a:pt x="877" y="1529"/>
                  </a:cubicBezTo>
                  <a:cubicBezTo>
                    <a:pt x="888" y="1529"/>
                    <a:pt x="899" y="1527"/>
                    <a:pt x="912" y="1521"/>
                  </a:cubicBezTo>
                  <a:cubicBezTo>
                    <a:pt x="1068" y="1452"/>
                    <a:pt x="1007" y="1053"/>
                    <a:pt x="808" y="636"/>
                  </a:cubicBezTo>
                  <a:cubicBezTo>
                    <a:pt x="620" y="269"/>
                    <a:pt x="363" y="1"/>
                    <a:pt x="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837;p47">
              <a:extLst>
                <a:ext uri="{FF2B5EF4-FFF2-40B4-BE49-F238E27FC236}">
                  <a16:creationId xmlns:a16="http://schemas.microsoft.com/office/drawing/2014/main" id="{D5F7BDFF-BAD3-59A8-9D55-0AF0F0717893}"/>
                </a:ext>
              </a:extLst>
            </p:cNvPr>
            <p:cNvSpPr/>
            <p:nvPr/>
          </p:nvSpPr>
          <p:spPr>
            <a:xfrm>
              <a:off x="6290625" y="4080000"/>
              <a:ext cx="133200" cy="49150"/>
            </a:xfrm>
            <a:custGeom>
              <a:avLst/>
              <a:gdLst/>
              <a:ahLst/>
              <a:cxnLst/>
              <a:rect l="l" t="t" r="r" b="b"/>
              <a:pathLst>
                <a:path w="5328" h="1966" extrusionOk="0">
                  <a:moveTo>
                    <a:pt x="4413" y="0"/>
                  </a:moveTo>
                  <a:cubicBezTo>
                    <a:pt x="4389" y="0"/>
                    <a:pt x="4365" y="1"/>
                    <a:pt x="4340" y="3"/>
                  </a:cubicBezTo>
                  <a:cubicBezTo>
                    <a:pt x="3272" y="99"/>
                    <a:pt x="1546" y="342"/>
                    <a:pt x="843" y="862"/>
                  </a:cubicBezTo>
                  <a:cubicBezTo>
                    <a:pt x="148" y="1374"/>
                    <a:pt x="1" y="1843"/>
                    <a:pt x="122" y="1947"/>
                  </a:cubicBezTo>
                  <a:cubicBezTo>
                    <a:pt x="137" y="1959"/>
                    <a:pt x="155" y="1966"/>
                    <a:pt x="178" y="1966"/>
                  </a:cubicBezTo>
                  <a:cubicBezTo>
                    <a:pt x="250" y="1966"/>
                    <a:pt x="361" y="1898"/>
                    <a:pt x="487" y="1739"/>
                  </a:cubicBezTo>
                  <a:cubicBezTo>
                    <a:pt x="681" y="1518"/>
                    <a:pt x="1300" y="1480"/>
                    <a:pt x="2023" y="1480"/>
                  </a:cubicBezTo>
                  <a:cubicBezTo>
                    <a:pt x="2410" y="1480"/>
                    <a:pt x="2826" y="1491"/>
                    <a:pt x="3223" y="1491"/>
                  </a:cubicBezTo>
                  <a:cubicBezTo>
                    <a:pt x="4044" y="1491"/>
                    <a:pt x="4783" y="1444"/>
                    <a:pt x="5008" y="1157"/>
                  </a:cubicBezTo>
                  <a:cubicBezTo>
                    <a:pt x="5017" y="1149"/>
                    <a:pt x="5077" y="1053"/>
                    <a:pt x="5103" y="1010"/>
                  </a:cubicBezTo>
                  <a:cubicBezTo>
                    <a:pt x="5328" y="553"/>
                    <a:pt x="4963" y="0"/>
                    <a:pt x="4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838;p47">
              <a:extLst>
                <a:ext uri="{FF2B5EF4-FFF2-40B4-BE49-F238E27FC236}">
                  <a16:creationId xmlns:a16="http://schemas.microsoft.com/office/drawing/2014/main" id="{D5B019DE-D4E7-C895-8A2E-F84D8A1922BD}"/>
                </a:ext>
              </a:extLst>
            </p:cNvPr>
            <p:cNvSpPr/>
            <p:nvPr/>
          </p:nvSpPr>
          <p:spPr>
            <a:xfrm>
              <a:off x="6293450" y="4086625"/>
              <a:ext cx="120000" cy="38475"/>
            </a:xfrm>
            <a:custGeom>
              <a:avLst/>
              <a:gdLst/>
              <a:ahLst/>
              <a:cxnLst/>
              <a:rect l="l" t="t" r="r" b="b"/>
              <a:pathLst>
                <a:path w="4800" h="1539" extrusionOk="0">
                  <a:moveTo>
                    <a:pt x="4486" y="1"/>
                  </a:moveTo>
                  <a:cubicBezTo>
                    <a:pt x="4417" y="1"/>
                    <a:pt x="4331" y="7"/>
                    <a:pt x="4227" y="16"/>
                  </a:cubicBezTo>
                  <a:cubicBezTo>
                    <a:pt x="3151" y="120"/>
                    <a:pt x="1224" y="120"/>
                    <a:pt x="478" y="927"/>
                  </a:cubicBezTo>
                  <a:cubicBezTo>
                    <a:pt x="183" y="1240"/>
                    <a:pt x="1" y="1456"/>
                    <a:pt x="18" y="1526"/>
                  </a:cubicBezTo>
                  <a:cubicBezTo>
                    <a:pt x="28" y="1534"/>
                    <a:pt x="40" y="1539"/>
                    <a:pt x="54" y="1539"/>
                  </a:cubicBezTo>
                  <a:cubicBezTo>
                    <a:pt x="127" y="1539"/>
                    <a:pt x="253" y="1431"/>
                    <a:pt x="391" y="1257"/>
                  </a:cubicBezTo>
                  <a:cubicBezTo>
                    <a:pt x="608" y="1011"/>
                    <a:pt x="1304" y="985"/>
                    <a:pt x="2075" y="985"/>
                  </a:cubicBezTo>
                  <a:cubicBezTo>
                    <a:pt x="2275" y="985"/>
                    <a:pt x="2480" y="987"/>
                    <a:pt x="2683" y="987"/>
                  </a:cubicBezTo>
                  <a:cubicBezTo>
                    <a:pt x="3548" y="987"/>
                    <a:pt x="4379" y="956"/>
                    <a:pt x="4635" y="632"/>
                  </a:cubicBezTo>
                  <a:cubicBezTo>
                    <a:pt x="4635" y="632"/>
                    <a:pt x="4687" y="545"/>
                    <a:pt x="4730" y="467"/>
                  </a:cubicBezTo>
                  <a:cubicBezTo>
                    <a:pt x="4791" y="363"/>
                    <a:pt x="4799" y="242"/>
                    <a:pt x="4756" y="129"/>
                  </a:cubicBezTo>
                  <a:cubicBezTo>
                    <a:pt x="4709" y="29"/>
                    <a:pt x="4631" y="1"/>
                    <a:pt x="4486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839;p47">
              <a:extLst>
                <a:ext uri="{FF2B5EF4-FFF2-40B4-BE49-F238E27FC236}">
                  <a16:creationId xmlns:a16="http://schemas.microsoft.com/office/drawing/2014/main" id="{47AA1FBA-7795-BA15-5924-C94643C37CB1}"/>
                </a:ext>
              </a:extLst>
            </p:cNvPr>
            <p:cNvSpPr/>
            <p:nvPr/>
          </p:nvSpPr>
          <p:spPr>
            <a:xfrm>
              <a:off x="6412375" y="4085550"/>
              <a:ext cx="24500" cy="12725"/>
            </a:xfrm>
            <a:custGeom>
              <a:avLst/>
              <a:gdLst/>
              <a:ahLst/>
              <a:cxnLst/>
              <a:rect l="l" t="t" r="r" b="b"/>
              <a:pathLst>
                <a:path w="980" h="509" extrusionOk="0">
                  <a:moveTo>
                    <a:pt x="773" y="0"/>
                  </a:moveTo>
                  <a:cubicBezTo>
                    <a:pt x="760" y="0"/>
                    <a:pt x="752" y="13"/>
                    <a:pt x="754" y="42"/>
                  </a:cubicBezTo>
                  <a:cubicBezTo>
                    <a:pt x="766" y="296"/>
                    <a:pt x="539" y="337"/>
                    <a:pt x="394" y="337"/>
                  </a:cubicBezTo>
                  <a:cubicBezTo>
                    <a:pt x="327" y="337"/>
                    <a:pt x="277" y="328"/>
                    <a:pt x="277" y="328"/>
                  </a:cubicBezTo>
                  <a:cubicBezTo>
                    <a:pt x="223" y="311"/>
                    <a:pt x="184" y="304"/>
                    <a:pt x="155" y="304"/>
                  </a:cubicBezTo>
                  <a:cubicBezTo>
                    <a:pt x="1" y="304"/>
                    <a:pt x="160" y="508"/>
                    <a:pt x="239" y="508"/>
                  </a:cubicBezTo>
                  <a:cubicBezTo>
                    <a:pt x="251" y="508"/>
                    <a:pt x="261" y="504"/>
                    <a:pt x="268" y="493"/>
                  </a:cubicBezTo>
                  <a:cubicBezTo>
                    <a:pt x="329" y="389"/>
                    <a:pt x="728" y="432"/>
                    <a:pt x="867" y="328"/>
                  </a:cubicBezTo>
                  <a:cubicBezTo>
                    <a:pt x="980" y="236"/>
                    <a:pt x="828" y="0"/>
                    <a:pt x="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840;p47">
              <a:extLst>
                <a:ext uri="{FF2B5EF4-FFF2-40B4-BE49-F238E27FC236}">
                  <a16:creationId xmlns:a16="http://schemas.microsoft.com/office/drawing/2014/main" id="{3FC35AE7-EBF1-7E44-4266-B852B527FDEB}"/>
                </a:ext>
              </a:extLst>
            </p:cNvPr>
            <p:cNvSpPr/>
            <p:nvPr/>
          </p:nvSpPr>
          <p:spPr>
            <a:xfrm>
              <a:off x="6351800" y="4089125"/>
              <a:ext cx="59125" cy="6400"/>
            </a:xfrm>
            <a:custGeom>
              <a:avLst/>
              <a:gdLst/>
              <a:ahLst/>
              <a:cxnLst/>
              <a:rect l="l" t="t" r="r" b="b"/>
              <a:pathLst>
                <a:path w="2365" h="256" extrusionOk="0">
                  <a:moveTo>
                    <a:pt x="2016" y="0"/>
                  </a:moveTo>
                  <a:cubicBezTo>
                    <a:pt x="1766" y="0"/>
                    <a:pt x="1415" y="63"/>
                    <a:pt x="1415" y="63"/>
                  </a:cubicBezTo>
                  <a:cubicBezTo>
                    <a:pt x="1415" y="63"/>
                    <a:pt x="1" y="142"/>
                    <a:pt x="10" y="220"/>
                  </a:cubicBezTo>
                  <a:cubicBezTo>
                    <a:pt x="13" y="247"/>
                    <a:pt x="201" y="256"/>
                    <a:pt x="444" y="256"/>
                  </a:cubicBezTo>
                  <a:cubicBezTo>
                    <a:pt x="808" y="256"/>
                    <a:pt x="1296" y="237"/>
                    <a:pt x="1468" y="237"/>
                  </a:cubicBezTo>
                  <a:cubicBezTo>
                    <a:pt x="1480" y="237"/>
                    <a:pt x="1492" y="238"/>
                    <a:pt x="1506" y="238"/>
                  </a:cubicBezTo>
                  <a:cubicBezTo>
                    <a:pt x="1805" y="238"/>
                    <a:pt x="2365" y="146"/>
                    <a:pt x="2249" y="46"/>
                  </a:cubicBezTo>
                  <a:cubicBezTo>
                    <a:pt x="2214" y="12"/>
                    <a:pt x="2125" y="0"/>
                    <a:pt x="201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841;p47">
              <a:extLst>
                <a:ext uri="{FF2B5EF4-FFF2-40B4-BE49-F238E27FC236}">
                  <a16:creationId xmlns:a16="http://schemas.microsoft.com/office/drawing/2014/main" id="{05B7E95D-6BEC-B33D-28DA-C69B0EBC3402}"/>
                </a:ext>
              </a:extLst>
            </p:cNvPr>
            <p:cNvSpPr/>
            <p:nvPr/>
          </p:nvSpPr>
          <p:spPr>
            <a:xfrm>
              <a:off x="6305600" y="4102200"/>
              <a:ext cx="19125" cy="8925"/>
            </a:xfrm>
            <a:custGeom>
              <a:avLst/>
              <a:gdLst/>
              <a:ahLst/>
              <a:cxnLst/>
              <a:rect l="l" t="t" r="r" b="b"/>
              <a:pathLst>
                <a:path w="765" h="357" extrusionOk="0">
                  <a:moveTo>
                    <a:pt x="572" y="0"/>
                  </a:moveTo>
                  <a:cubicBezTo>
                    <a:pt x="569" y="0"/>
                    <a:pt x="567" y="0"/>
                    <a:pt x="565" y="0"/>
                  </a:cubicBezTo>
                  <a:cubicBezTo>
                    <a:pt x="547" y="0"/>
                    <a:pt x="1" y="348"/>
                    <a:pt x="105" y="356"/>
                  </a:cubicBezTo>
                  <a:cubicBezTo>
                    <a:pt x="107" y="357"/>
                    <a:pt x="110" y="357"/>
                    <a:pt x="112" y="357"/>
                  </a:cubicBezTo>
                  <a:cubicBezTo>
                    <a:pt x="233" y="357"/>
                    <a:pt x="764" y="0"/>
                    <a:pt x="57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842;p47">
              <a:extLst>
                <a:ext uri="{FF2B5EF4-FFF2-40B4-BE49-F238E27FC236}">
                  <a16:creationId xmlns:a16="http://schemas.microsoft.com/office/drawing/2014/main" id="{457D2ED8-0DDF-9791-7AD0-116AF760A261}"/>
                </a:ext>
              </a:extLst>
            </p:cNvPr>
            <p:cNvSpPr/>
            <p:nvPr/>
          </p:nvSpPr>
          <p:spPr>
            <a:xfrm>
              <a:off x="5991775" y="4334425"/>
              <a:ext cx="91275" cy="106950"/>
            </a:xfrm>
            <a:custGeom>
              <a:avLst/>
              <a:gdLst/>
              <a:ahLst/>
              <a:cxnLst/>
              <a:rect l="l" t="t" r="r" b="b"/>
              <a:pathLst>
                <a:path w="3651" h="4278" extrusionOk="0">
                  <a:moveTo>
                    <a:pt x="872" y="1"/>
                  </a:moveTo>
                  <a:cubicBezTo>
                    <a:pt x="358" y="1"/>
                    <a:pt x="0" y="550"/>
                    <a:pt x="240" y="1029"/>
                  </a:cubicBezTo>
                  <a:cubicBezTo>
                    <a:pt x="717" y="1966"/>
                    <a:pt x="1559" y="3442"/>
                    <a:pt x="2305" y="3902"/>
                  </a:cubicBezTo>
                  <a:cubicBezTo>
                    <a:pt x="2767" y="4181"/>
                    <a:pt x="3139" y="4277"/>
                    <a:pt x="3370" y="4277"/>
                  </a:cubicBezTo>
                  <a:cubicBezTo>
                    <a:pt x="3512" y="4277"/>
                    <a:pt x="3601" y="4241"/>
                    <a:pt x="3624" y="4188"/>
                  </a:cubicBezTo>
                  <a:cubicBezTo>
                    <a:pt x="3650" y="4118"/>
                    <a:pt x="3555" y="4006"/>
                    <a:pt x="3294" y="3919"/>
                  </a:cubicBezTo>
                  <a:cubicBezTo>
                    <a:pt x="2548" y="3659"/>
                    <a:pt x="1993" y="300"/>
                    <a:pt x="1125" y="40"/>
                  </a:cubicBezTo>
                  <a:cubicBezTo>
                    <a:pt x="1116" y="40"/>
                    <a:pt x="1108" y="40"/>
                    <a:pt x="1099" y="31"/>
                  </a:cubicBezTo>
                  <a:cubicBezTo>
                    <a:pt x="1047" y="23"/>
                    <a:pt x="1004" y="14"/>
                    <a:pt x="951" y="5"/>
                  </a:cubicBezTo>
                  <a:cubicBezTo>
                    <a:pt x="924" y="2"/>
                    <a:pt x="898" y="1"/>
                    <a:pt x="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843;p47">
              <a:extLst>
                <a:ext uri="{FF2B5EF4-FFF2-40B4-BE49-F238E27FC236}">
                  <a16:creationId xmlns:a16="http://schemas.microsoft.com/office/drawing/2014/main" id="{B5FC858C-223B-370F-EE20-3F96B0A3D577}"/>
                </a:ext>
              </a:extLst>
            </p:cNvPr>
            <p:cNvSpPr/>
            <p:nvPr/>
          </p:nvSpPr>
          <p:spPr>
            <a:xfrm>
              <a:off x="6007300" y="4334550"/>
              <a:ext cx="75750" cy="104575"/>
            </a:xfrm>
            <a:custGeom>
              <a:avLst/>
              <a:gdLst/>
              <a:ahLst/>
              <a:cxnLst/>
              <a:rect l="l" t="t" r="r" b="b"/>
              <a:pathLst>
                <a:path w="3030" h="4183" extrusionOk="0">
                  <a:moveTo>
                    <a:pt x="330" y="0"/>
                  </a:moveTo>
                  <a:cubicBezTo>
                    <a:pt x="1" y="165"/>
                    <a:pt x="96" y="686"/>
                    <a:pt x="296" y="1068"/>
                  </a:cubicBezTo>
                  <a:cubicBezTo>
                    <a:pt x="764" y="1996"/>
                    <a:pt x="1328" y="3359"/>
                    <a:pt x="2083" y="3818"/>
                  </a:cubicBezTo>
                  <a:cubicBezTo>
                    <a:pt x="2361" y="3992"/>
                    <a:pt x="2673" y="4122"/>
                    <a:pt x="3003" y="4183"/>
                  </a:cubicBezTo>
                  <a:cubicBezTo>
                    <a:pt x="3029" y="4113"/>
                    <a:pt x="2934" y="4001"/>
                    <a:pt x="2673" y="3914"/>
                  </a:cubicBezTo>
                  <a:cubicBezTo>
                    <a:pt x="1927" y="3654"/>
                    <a:pt x="1372" y="295"/>
                    <a:pt x="504" y="35"/>
                  </a:cubicBezTo>
                  <a:cubicBezTo>
                    <a:pt x="495" y="35"/>
                    <a:pt x="487" y="35"/>
                    <a:pt x="478" y="26"/>
                  </a:cubicBezTo>
                  <a:cubicBezTo>
                    <a:pt x="426" y="18"/>
                    <a:pt x="383" y="9"/>
                    <a:pt x="33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844;p47">
              <a:extLst>
                <a:ext uri="{FF2B5EF4-FFF2-40B4-BE49-F238E27FC236}">
                  <a16:creationId xmlns:a16="http://schemas.microsoft.com/office/drawing/2014/main" id="{109FE7F2-5A89-A565-CBEB-625A40887AD8}"/>
                </a:ext>
              </a:extLst>
            </p:cNvPr>
            <p:cNvSpPr/>
            <p:nvPr/>
          </p:nvSpPr>
          <p:spPr>
            <a:xfrm>
              <a:off x="5985275" y="4317250"/>
              <a:ext cx="24725" cy="26750"/>
            </a:xfrm>
            <a:custGeom>
              <a:avLst/>
              <a:gdLst/>
              <a:ahLst/>
              <a:cxnLst/>
              <a:rect l="l" t="t" r="r" b="b"/>
              <a:pathLst>
                <a:path w="989" h="1070" extrusionOk="0">
                  <a:moveTo>
                    <a:pt x="304" y="0"/>
                  </a:moveTo>
                  <a:cubicBezTo>
                    <a:pt x="158" y="0"/>
                    <a:pt x="0" y="192"/>
                    <a:pt x="135" y="215"/>
                  </a:cubicBezTo>
                  <a:cubicBezTo>
                    <a:pt x="292" y="241"/>
                    <a:pt x="804" y="927"/>
                    <a:pt x="804" y="927"/>
                  </a:cubicBezTo>
                  <a:cubicBezTo>
                    <a:pt x="806" y="1031"/>
                    <a:pt x="823" y="1070"/>
                    <a:pt x="843" y="1070"/>
                  </a:cubicBezTo>
                  <a:cubicBezTo>
                    <a:pt x="900" y="1070"/>
                    <a:pt x="988" y="781"/>
                    <a:pt x="899" y="762"/>
                  </a:cubicBezTo>
                  <a:cubicBezTo>
                    <a:pt x="786" y="736"/>
                    <a:pt x="526" y="102"/>
                    <a:pt x="370" y="15"/>
                  </a:cubicBezTo>
                  <a:cubicBezTo>
                    <a:pt x="349" y="5"/>
                    <a:pt x="327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845;p47">
              <a:extLst>
                <a:ext uri="{FF2B5EF4-FFF2-40B4-BE49-F238E27FC236}">
                  <a16:creationId xmlns:a16="http://schemas.microsoft.com/office/drawing/2014/main" id="{B2FF65FF-1288-133E-1AFB-3D7B35001279}"/>
                </a:ext>
              </a:extLst>
            </p:cNvPr>
            <p:cNvSpPr/>
            <p:nvPr/>
          </p:nvSpPr>
          <p:spPr>
            <a:xfrm>
              <a:off x="6020325" y="4345350"/>
              <a:ext cx="16500" cy="33700"/>
            </a:xfrm>
            <a:custGeom>
              <a:avLst/>
              <a:gdLst/>
              <a:ahLst/>
              <a:cxnLst/>
              <a:rect l="l" t="t" r="r" b="b"/>
              <a:pathLst>
                <a:path w="660" h="1348" extrusionOk="0">
                  <a:moveTo>
                    <a:pt x="139" y="0"/>
                  </a:moveTo>
                  <a:cubicBezTo>
                    <a:pt x="136" y="0"/>
                    <a:pt x="133" y="1"/>
                    <a:pt x="131" y="2"/>
                  </a:cubicBezTo>
                  <a:cubicBezTo>
                    <a:pt x="70" y="19"/>
                    <a:pt x="0" y="19"/>
                    <a:pt x="139" y="393"/>
                  </a:cubicBezTo>
                  <a:cubicBezTo>
                    <a:pt x="267" y="758"/>
                    <a:pt x="527" y="1348"/>
                    <a:pt x="595" y="1348"/>
                  </a:cubicBezTo>
                  <a:cubicBezTo>
                    <a:pt x="597" y="1348"/>
                    <a:pt x="598" y="1348"/>
                    <a:pt x="599" y="1347"/>
                  </a:cubicBezTo>
                  <a:cubicBezTo>
                    <a:pt x="660" y="1330"/>
                    <a:pt x="608" y="1009"/>
                    <a:pt x="478" y="636"/>
                  </a:cubicBezTo>
                  <a:cubicBezTo>
                    <a:pt x="353" y="278"/>
                    <a:pt x="204" y="0"/>
                    <a:pt x="13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846;p47">
              <a:extLst>
                <a:ext uri="{FF2B5EF4-FFF2-40B4-BE49-F238E27FC236}">
                  <a16:creationId xmlns:a16="http://schemas.microsoft.com/office/drawing/2014/main" id="{04EB3840-6154-35E2-C16F-9C220F540E61}"/>
                </a:ext>
              </a:extLst>
            </p:cNvPr>
            <p:cNvSpPr/>
            <p:nvPr/>
          </p:nvSpPr>
          <p:spPr>
            <a:xfrm>
              <a:off x="6039850" y="4384850"/>
              <a:ext cx="7175" cy="13550"/>
            </a:xfrm>
            <a:custGeom>
              <a:avLst/>
              <a:gdLst/>
              <a:ahLst/>
              <a:cxnLst/>
              <a:rect l="l" t="t" r="r" b="b"/>
              <a:pathLst>
                <a:path w="287" h="542" extrusionOk="0">
                  <a:moveTo>
                    <a:pt x="39" y="1"/>
                  </a:moveTo>
                  <a:cubicBezTo>
                    <a:pt x="38" y="1"/>
                    <a:pt x="36" y="1"/>
                    <a:pt x="35" y="1"/>
                  </a:cubicBezTo>
                  <a:cubicBezTo>
                    <a:pt x="0" y="19"/>
                    <a:pt x="18" y="149"/>
                    <a:pt x="78" y="297"/>
                  </a:cubicBezTo>
                  <a:cubicBezTo>
                    <a:pt x="143" y="434"/>
                    <a:pt x="208" y="541"/>
                    <a:pt x="244" y="541"/>
                  </a:cubicBezTo>
                  <a:cubicBezTo>
                    <a:pt x="247" y="541"/>
                    <a:pt x="250" y="541"/>
                    <a:pt x="252" y="539"/>
                  </a:cubicBezTo>
                  <a:cubicBezTo>
                    <a:pt x="287" y="522"/>
                    <a:pt x="269" y="392"/>
                    <a:pt x="209" y="244"/>
                  </a:cubicBezTo>
                  <a:cubicBezTo>
                    <a:pt x="150" y="103"/>
                    <a:pt x="76" y="1"/>
                    <a:pt x="3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847;p47">
              <a:extLst>
                <a:ext uri="{FF2B5EF4-FFF2-40B4-BE49-F238E27FC236}">
                  <a16:creationId xmlns:a16="http://schemas.microsoft.com/office/drawing/2014/main" id="{29D4EDBB-8347-D3A5-6B46-D465C8EB2B57}"/>
                </a:ext>
              </a:extLst>
            </p:cNvPr>
            <p:cNvSpPr/>
            <p:nvPr/>
          </p:nvSpPr>
          <p:spPr>
            <a:xfrm>
              <a:off x="5823550" y="4186250"/>
              <a:ext cx="27575" cy="12175"/>
            </a:xfrm>
            <a:custGeom>
              <a:avLst/>
              <a:gdLst/>
              <a:ahLst/>
              <a:cxnLst/>
              <a:rect l="l" t="t" r="r" b="b"/>
              <a:pathLst>
                <a:path w="1103" h="487" extrusionOk="0">
                  <a:moveTo>
                    <a:pt x="102" y="0"/>
                  </a:moveTo>
                  <a:cubicBezTo>
                    <a:pt x="56" y="0"/>
                    <a:pt x="26" y="10"/>
                    <a:pt x="18" y="31"/>
                  </a:cubicBezTo>
                  <a:cubicBezTo>
                    <a:pt x="1" y="92"/>
                    <a:pt x="139" y="57"/>
                    <a:pt x="435" y="179"/>
                  </a:cubicBezTo>
                  <a:cubicBezTo>
                    <a:pt x="686" y="286"/>
                    <a:pt x="965" y="486"/>
                    <a:pt x="1052" y="486"/>
                  </a:cubicBezTo>
                  <a:cubicBezTo>
                    <a:pt x="1064" y="486"/>
                    <a:pt x="1072" y="482"/>
                    <a:pt x="1077" y="474"/>
                  </a:cubicBezTo>
                  <a:cubicBezTo>
                    <a:pt x="1103" y="413"/>
                    <a:pt x="886" y="257"/>
                    <a:pt x="599" y="136"/>
                  </a:cubicBezTo>
                  <a:cubicBezTo>
                    <a:pt x="395" y="51"/>
                    <a:pt x="206" y="0"/>
                    <a:pt x="10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848;p47">
              <a:extLst>
                <a:ext uri="{FF2B5EF4-FFF2-40B4-BE49-F238E27FC236}">
                  <a16:creationId xmlns:a16="http://schemas.microsoft.com/office/drawing/2014/main" id="{74CB113D-537E-DC67-0F1D-636F767034CA}"/>
                </a:ext>
              </a:extLst>
            </p:cNvPr>
            <p:cNvSpPr/>
            <p:nvPr/>
          </p:nvSpPr>
          <p:spPr>
            <a:xfrm>
              <a:off x="5812700" y="4181525"/>
              <a:ext cx="6750" cy="3225"/>
            </a:xfrm>
            <a:custGeom>
              <a:avLst/>
              <a:gdLst/>
              <a:ahLst/>
              <a:cxnLst/>
              <a:rect l="l" t="t" r="r" b="b"/>
              <a:pathLst>
                <a:path w="270" h="129" extrusionOk="0">
                  <a:moveTo>
                    <a:pt x="72" y="0"/>
                  </a:moveTo>
                  <a:cubicBezTo>
                    <a:pt x="42" y="0"/>
                    <a:pt x="19" y="6"/>
                    <a:pt x="9" y="21"/>
                  </a:cubicBezTo>
                  <a:cubicBezTo>
                    <a:pt x="1" y="56"/>
                    <a:pt x="53" y="90"/>
                    <a:pt x="122" y="116"/>
                  </a:cubicBezTo>
                  <a:cubicBezTo>
                    <a:pt x="153" y="124"/>
                    <a:pt x="183" y="128"/>
                    <a:pt x="207" y="128"/>
                  </a:cubicBezTo>
                  <a:cubicBezTo>
                    <a:pt x="236" y="128"/>
                    <a:pt x="256" y="122"/>
                    <a:pt x="261" y="108"/>
                  </a:cubicBezTo>
                  <a:cubicBezTo>
                    <a:pt x="270" y="82"/>
                    <a:pt x="226" y="38"/>
                    <a:pt x="157" y="12"/>
                  </a:cubicBezTo>
                  <a:cubicBezTo>
                    <a:pt x="126" y="4"/>
                    <a:pt x="96" y="0"/>
                    <a:pt x="7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849;p47">
              <a:extLst>
                <a:ext uri="{FF2B5EF4-FFF2-40B4-BE49-F238E27FC236}">
                  <a16:creationId xmlns:a16="http://schemas.microsoft.com/office/drawing/2014/main" id="{0B30C12C-C10D-EECC-CB9D-3EA0D34EF7DC}"/>
                </a:ext>
              </a:extLst>
            </p:cNvPr>
            <p:cNvSpPr/>
            <p:nvPr/>
          </p:nvSpPr>
          <p:spPr>
            <a:xfrm>
              <a:off x="6351150" y="4145575"/>
              <a:ext cx="96575" cy="103625"/>
            </a:xfrm>
            <a:custGeom>
              <a:avLst/>
              <a:gdLst/>
              <a:ahLst/>
              <a:cxnLst/>
              <a:rect l="l" t="t" r="r" b="b"/>
              <a:pathLst>
                <a:path w="3863" h="4145" extrusionOk="0">
                  <a:moveTo>
                    <a:pt x="2379" y="1"/>
                  </a:moveTo>
                  <a:lnTo>
                    <a:pt x="2379" y="1"/>
                  </a:lnTo>
                  <a:cubicBezTo>
                    <a:pt x="2196" y="10"/>
                    <a:pt x="2014" y="27"/>
                    <a:pt x="1832" y="70"/>
                  </a:cubicBezTo>
                  <a:cubicBezTo>
                    <a:pt x="1537" y="218"/>
                    <a:pt x="1320" y="478"/>
                    <a:pt x="1225" y="799"/>
                  </a:cubicBezTo>
                  <a:lnTo>
                    <a:pt x="1190" y="305"/>
                  </a:lnTo>
                  <a:cubicBezTo>
                    <a:pt x="851" y="504"/>
                    <a:pt x="600" y="808"/>
                    <a:pt x="461" y="1172"/>
                  </a:cubicBezTo>
                  <a:cubicBezTo>
                    <a:pt x="279" y="2023"/>
                    <a:pt x="704" y="2847"/>
                    <a:pt x="704" y="2847"/>
                  </a:cubicBezTo>
                  <a:lnTo>
                    <a:pt x="296" y="2405"/>
                  </a:lnTo>
                  <a:lnTo>
                    <a:pt x="296" y="2405"/>
                  </a:lnTo>
                  <a:cubicBezTo>
                    <a:pt x="1" y="3628"/>
                    <a:pt x="903" y="3732"/>
                    <a:pt x="903" y="3732"/>
                  </a:cubicBezTo>
                  <a:cubicBezTo>
                    <a:pt x="1087" y="4051"/>
                    <a:pt x="1355" y="4144"/>
                    <a:pt x="1623" y="4144"/>
                  </a:cubicBezTo>
                  <a:cubicBezTo>
                    <a:pt x="1785" y="4144"/>
                    <a:pt x="1948" y="4110"/>
                    <a:pt x="2092" y="4071"/>
                  </a:cubicBezTo>
                  <a:lnTo>
                    <a:pt x="1867" y="3819"/>
                  </a:lnTo>
                  <a:lnTo>
                    <a:pt x="1867" y="3819"/>
                  </a:lnTo>
                  <a:cubicBezTo>
                    <a:pt x="1998" y="3856"/>
                    <a:pt x="2133" y="3874"/>
                    <a:pt x="2268" y="3874"/>
                  </a:cubicBezTo>
                  <a:cubicBezTo>
                    <a:pt x="2419" y="3874"/>
                    <a:pt x="2571" y="3852"/>
                    <a:pt x="2717" y="3810"/>
                  </a:cubicBezTo>
                  <a:cubicBezTo>
                    <a:pt x="2977" y="3672"/>
                    <a:pt x="3203" y="3472"/>
                    <a:pt x="3385" y="3229"/>
                  </a:cubicBezTo>
                  <a:lnTo>
                    <a:pt x="3012" y="3142"/>
                  </a:lnTo>
                  <a:cubicBezTo>
                    <a:pt x="3281" y="3056"/>
                    <a:pt x="3515" y="2891"/>
                    <a:pt x="3680" y="2656"/>
                  </a:cubicBezTo>
                  <a:cubicBezTo>
                    <a:pt x="3811" y="2240"/>
                    <a:pt x="3863" y="1806"/>
                    <a:pt x="3819" y="1381"/>
                  </a:cubicBezTo>
                  <a:lnTo>
                    <a:pt x="3819" y="1381"/>
                  </a:lnTo>
                  <a:lnTo>
                    <a:pt x="3646" y="1424"/>
                  </a:lnTo>
                  <a:cubicBezTo>
                    <a:pt x="3724" y="929"/>
                    <a:pt x="3559" y="166"/>
                    <a:pt x="3550" y="96"/>
                  </a:cubicBezTo>
                  <a:cubicBezTo>
                    <a:pt x="3392" y="78"/>
                    <a:pt x="3252" y="70"/>
                    <a:pt x="3127" y="70"/>
                  </a:cubicBezTo>
                  <a:cubicBezTo>
                    <a:pt x="2545" y="70"/>
                    <a:pt x="2309" y="235"/>
                    <a:pt x="2309" y="235"/>
                  </a:cubicBezTo>
                  <a:lnTo>
                    <a:pt x="23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850;p47">
              <a:extLst>
                <a:ext uri="{FF2B5EF4-FFF2-40B4-BE49-F238E27FC236}">
                  <a16:creationId xmlns:a16="http://schemas.microsoft.com/office/drawing/2014/main" id="{2894C6AE-F505-4686-B489-9EE7E57F25FD}"/>
                </a:ext>
              </a:extLst>
            </p:cNvPr>
            <p:cNvSpPr/>
            <p:nvPr/>
          </p:nvSpPr>
          <p:spPr>
            <a:xfrm>
              <a:off x="6361575" y="4158825"/>
              <a:ext cx="69450" cy="86175"/>
            </a:xfrm>
            <a:custGeom>
              <a:avLst/>
              <a:gdLst/>
              <a:ahLst/>
              <a:cxnLst/>
              <a:rect l="l" t="t" r="r" b="b"/>
              <a:pathLst>
                <a:path w="2778" h="3447" extrusionOk="0">
                  <a:moveTo>
                    <a:pt x="2760" y="0"/>
                  </a:moveTo>
                  <a:cubicBezTo>
                    <a:pt x="2751" y="9"/>
                    <a:pt x="2491" y="460"/>
                    <a:pt x="2135" y="1033"/>
                  </a:cubicBezTo>
                  <a:cubicBezTo>
                    <a:pt x="2118" y="1059"/>
                    <a:pt x="2101" y="1094"/>
                    <a:pt x="2083" y="1120"/>
                  </a:cubicBezTo>
                  <a:cubicBezTo>
                    <a:pt x="1979" y="1285"/>
                    <a:pt x="1875" y="1449"/>
                    <a:pt x="1762" y="1614"/>
                  </a:cubicBezTo>
                  <a:cubicBezTo>
                    <a:pt x="1745" y="1640"/>
                    <a:pt x="1727" y="1666"/>
                    <a:pt x="1710" y="1684"/>
                  </a:cubicBezTo>
                  <a:cubicBezTo>
                    <a:pt x="1684" y="1727"/>
                    <a:pt x="1658" y="1771"/>
                    <a:pt x="1632" y="1814"/>
                  </a:cubicBezTo>
                  <a:cubicBezTo>
                    <a:pt x="1519" y="1979"/>
                    <a:pt x="1415" y="2126"/>
                    <a:pt x="1302" y="2265"/>
                  </a:cubicBezTo>
                  <a:cubicBezTo>
                    <a:pt x="1276" y="2317"/>
                    <a:pt x="1233" y="2369"/>
                    <a:pt x="1198" y="2413"/>
                  </a:cubicBezTo>
                  <a:cubicBezTo>
                    <a:pt x="1120" y="2517"/>
                    <a:pt x="1042" y="2612"/>
                    <a:pt x="964" y="2690"/>
                  </a:cubicBezTo>
                  <a:cubicBezTo>
                    <a:pt x="929" y="2734"/>
                    <a:pt x="894" y="2768"/>
                    <a:pt x="860" y="2803"/>
                  </a:cubicBezTo>
                  <a:cubicBezTo>
                    <a:pt x="537" y="3143"/>
                    <a:pt x="261" y="3316"/>
                    <a:pt x="40" y="3316"/>
                  </a:cubicBezTo>
                  <a:cubicBezTo>
                    <a:pt x="30" y="3316"/>
                    <a:pt x="19" y="3316"/>
                    <a:pt x="9" y="3315"/>
                  </a:cubicBezTo>
                  <a:lnTo>
                    <a:pt x="0" y="3445"/>
                  </a:lnTo>
                  <a:cubicBezTo>
                    <a:pt x="11" y="3446"/>
                    <a:pt x="22" y="3446"/>
                    <a:pt x="34" y="3446"/>
                  </a:cubicBezTo>
                  <a:cubicBezTo>
                    <a:pt x="286" y="3446"/>
                    <a:pt x="569" y="3259"/>
                    <a:pt x="860" y="2977"/>
                  </a:cubicBezTo>
                  <a:cubicBezTo>
                    <a:pt x="894" y="2933"/>
                    <a:pt x="929" y="2899"/>
                    <a:pt x="964" y="2864"/>
                  </a:cubicBezTo>
                  <a:cubicBezTo>
                    <a:pt x="1111" y="2699"/>
                    <a:pt x="1259" y="2517"/>
                    <a:pt x="1398" y="2335"/>
                  </a:cubicBezTo>
                  <a:lnTo>
                    <a:pt x="1493" y="2196"/>
                  </a:lnTo>
                  <a:cubicBezTo>
                    <a:pt x="1519" y="2161"/>
                    <a:pt x="1554" y="2118"/>
                    <a:pt x="1580" y="2074"/>
                  </a:cubicBezTo>
                  <a:cubicBezTo>
                    <a:pt x="1632" y="1996"/>
                    <a:pt x="1675" y="1927"/>
                    <a:pt x="1727" y="1857"/>
                  </a:cubicBezTo>
                  <a:cubicBezTo>
                    <a:pt x="1901" y="1597"/>
                    <a:pt x="2057" y="1328"/>
                    <a:pt x="2205" y="1076"/>
                  </a:cubicBezTo>
                  <a:cubicBezTo>
                    <a:pt x="2222" y="1050"/>
                    <a:pt x="2231" y="1024"/>
                    <a:pt x="2248" y="998"/>
                  </a:cubicBezTo>
                  <a:cubicBezTo>
                    <a:pt x="2552" y="469"/>
                    <a:pt x="2751" y="61"/>
                    <a:pt x="2777" y="9"/>
                  </a:cubicBezTo>
                  <a:lnTo>
                    <a:pt x="2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851;p47">
              <a:extLst>
                <a:ext uri="{FF2B5EF4-FFF2-40B4-BE49-F238E27FC236}">
                  <a16:creationId xmlns:a16="http://schemas.microsoft.com/office/drawing/2014/main" id="{3D57D00E-F31D-F1B6-F48F-C196CFC0E114}"/>
                </a:ext>
              </a:extLst>
            </p:cNvPr>
            <p:cNvSpPr/>
            <p:nvPr/>
          </p:nvSpPr>
          <p:spPr>
            <a:xfrm>
              <a:off x="6401275" y="4161850"/>
              <a:ext cx="8275" cy="48850"/>
            </a:xfrm>
            <a:custGeom>
              <a:avLst/>
              <a:gdLst/>
              <a:ahLst/>
              <a:cxnLst/>
              <a:rect l="l" t="t" r="r" b="b"/>
              <a:pathLst>
                <a:path w="331" h="1954" extrusionOk="0">
                  <a:moveTo>
                    <a:pt x="304" y="1"/>
                  </a:moveTo>
                  <a:cubicBezTo>
                    <a:pt x="304" y="9"/>
                    <a:pt x="200" y="808"/>
                    <a:pt x="44" y="1693"/>
                  </a:cubicBezTo>
                  <a:cubicBezTo>
                    <a:pt x="27" y="1780"/>
                    <a:pt x="18" y="1866"/>
                    <a:pt x="1" y="1953"/>
                  </a:cubicBezTo>
                  <a:cubicBezTo>
                    <a:pt x="44" y="1875"/>
                    <a:pt x="96" y="1806"/>
                    <a:pt x="139" y="1736"/>
                  </a:cubicBezTo>
                  <a:cubicBezTo>
                    <a:pt x="148" y="1650"/>
                    <a:pt x="157" y="1571"/>
                    <a:pt x="174" y="1493"/>
                  </a:cubicBezTo>
                  <a:cubicBezTo>
                    <a:pt x="287" y="721"/>
                    <a:pt x="330" y="70"/>
                    <a:pt x="3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852;p47">
              <a:extLst>
                <a:ext uri="{FF2B5EF4-FFF2-40B4-BE49-F238E27FC236}">
                  <a16:creationId xmlns:a16="http://schemas.microsoft.com/office/drawing/2014/main" id="{47BF5B5F-2332-2CC1-2E02-AE1E94454AF9}"/>
                </a:ext>
              </a:extLst>
            </p:cNvPr>
            <p:cNvSpPr/>
            <p:nvPr/>
          </p:nvSpPr>
          <p:spPr>
            <a:xfrm>
              <a:off x="6382825" y="4188750"/>
              <a:ext cx="2650" cy="44300"/>
            </a:xfrm>
            <a:custGeom>
              <a:avLst/>
              <a:gdLst/>
              <a:ahLst/>
              <a:cxnLst/>
              <a:rect l="l" t="t" r="r" b="b"/>
              <a:pathLst>
                <a:path w="106" h="1772" extrusionOk="0">
                  <a:moveTo>
                    <a:pt x="10" y="1"/>
                  </a:moveTo>
                  <a:cubicBezTo>
                    <a:pt x="10" y="9"/>
                    <a:pt x="27" y="747"/>
                    <a:pt x="1" y="1598"/>
                  </a:cubicBezTo>
                  <a:lnTo>
                    <a:pt x="1" y="1771"/>
                  </a:lnTo>
                  <a:cubicBezTo>
                    <a:pt x="36" y="1736"/>
                    <a:pt x="70" y="1702"/>
                    <a:pt x="105" y="1667"/>
                  </a:cubicBezTo>
                  <a:cubicBezTo>
                    <a:pt x="105" y="1606"/>
                    <a:pt x="105" y="1545"/>
                    <a:pt x="96" y="1493"/>
                  </a:cubicBezTo>
                  <a:cubicBezTo>
                    <a:pt x="96" y="712"/>
                    <a:pt x="36" y="70"/>
                    <a:pt x="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853;p47">
              <a:extLst>
                <a:ext uri="{FF2B5EF4-FFF2-40B4-BE49-F238E27FC236}">
                  <a16:creationId xmlns:a16="http://schemas.microsoft.com/office/drawing/2014/main" id="{EFAFD85C-D163-C866-BE6C-75246C06F7E4}"/>
                </a:ext>
              </a:extLst>
            </p:cNvPr>
            <p:cNvSpPr/>
            <p:nvPr/>
          </p:nvSpPr>
          <p:spPr>
            <a:xfrm>
              <a:off x="6413425" y="4178550"/>
              <a:ext cx="22800" cy="8275"/>
            </a:xfrm>
            <a:custGeom>
              <a:avLst/>
              <a:gdLst/>
              <a:ahLst/>
              <a:cxnLst/>
              <a:rect l="l" t="t" r="r" b="b"/>
              <a:pathLst>
                <a:path w="912" h="331" extrusionOk="0">
                  <a:moveTo>
                    <a:pt x="903" y="1"/>
                  </a:moveTo>
                  <a:cubicBezTo>
                    <a:pt x="894" y="1"/>
                    <a:pt x="608" y="88"/>
                    <a:pt x="174" y="209"/>
                  </a:cubicBezTo>
                  <a:lnTo>
                    <a:pt x="61" y="235"/>
                  </a:lnTo>
                  <a:cubicBezTo>
                    <a:pt x="44" y="270"/>
                    <a:pt x="27" y="296"/>
                    <a:pt x="0" y="331"/>
                  </a:cubicBezTo>
                  <a:lnTo>
                    <a:pt x="131" y="287"/>
                  </a:lnTo>
                  <a:cubicBezTo>
                    <a:pt x="565" y="148"/>
                    <a:pt x="868" y="36"/>
                    <a:pt x="912" y="27"/>
                  </a:cubicBezTo>
                  <a:lnTo>
                    <a:pt x="9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854;p47">
              <a:extLst>
                <a:ext uri="{FF2B5EF4-FFF2-40B4-BE49-F238E27FC236}">
                  <a16:creationId xmlns:a16="http://schemas.microsoft.com/office/drawing/2014/main" id="{1345C220-7FF3-3063-6ADD-FC353A2FF2F1}"/>
                </a:ext>
              </a:extLst>
            </p:cNvPr>
            <p:cNvSpPr/>
            <p:nvPr/>
          </p:nvSpPr>
          <p:spPr>
            <a:xfrm>
              <a:off x="6391300" y="4200475"/>
              <a:ext cx="42325" cy="18675"/>
            </a:xfrm>
            <a:custGeom>
              <a:avLst/>
              <a:gdLst/>
              <a:ahLst/>
              <a:cxnLst/>
              <a:rect l="l" t="t" r="r" b="b"/>
              <a:pathLst>
                <a:path w="1693" h="747" extrusionOk="0">
                  <a:moveTo>
                    <a:pt x="1675" y="0"/>
                  </a:moveTo>
                  <a:cubicBezTo>
                    <a:pt x="1666" y="0"/>
                    <a:pt x="1050" y="252"/>
                    <a:pt x="304" y="530"/>
                  </a:cubicBezTo>
                  <a:lnTo>
                    <a:pt x="113" y="599"/>
                  </a:lnTo>
                  <a:cubicBezTo>
                    <a:pt x="78" y="651"/>
                    <a:pt x="44" y="695"/>
                    <a:pt x="0" y="747"/>
                  </a:cubicBezTo>
                  <a:lnTo>
                    <a:pt x="209" y="669"/>
                  </a:lnTo>
                  <a:cubicBezTo>
                    <a:pt x="990" y="356"/>
                    <a:pt x="1632" y="44"/>
                    <a:pt x="1693" y="18"/>
                  </a:cubicBezTo>
                  <a:lnTo>
                    <a:pt x="1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855;p47">
              <a:extLst>
                <a:ext uri="{FF2B5EF4-FFF2-40B4-BE49-F238E27FC236}">
                  <a16:creationId xmlns:a16="http://schemas.microsoft.com/office/drawing/2014/main" id="{9CE3ECC8-44DD-4C28-BC8B-F1C1D93FF5DD}"/>
                </a:ext>
              </a:extLst>
            </p:cNvPr>
            <p:cNvSpPr/>
            <p:nvPr/>
          </p:nvSpPr>
          <p:spPr>
            <a:xfrm>
              <a:off x="6249425" y="4194625"/>
              <a:ext cx="128650" cy="88850"/>
            </a:xfrm>
            <a:custGeom>
              <a:avLst/>
              <a:gdLst/>
              <a:ahLst/>
              <a:cxnLst/>
              <a:rect l="l" t="t" r="r" b="b"/>
              <a:pathLst>
                <a:path w="5146" h="3554" extrusionOk="0">
                  <a:moveTo>
                    <a:pt x="2748" y="0"/>
                  </a:moveTo>
                  <a:cubicBezTo>
                    <a:pt x="2682" y="0"/>
                    <a:pt x="2616" y="3"/>
                    <a:pt x="2551" y="9"/>
                  </a:cubicBezTo>
                  <a:lnTo>
                    <a:pt x="2734" y="330"/>
                  </a:lnTo>
                  <a:cubicBezTo>
                    <a:pt x="2528" y="217"/>
                    <a:pt x="2295" y="155"/>
                    <a:pt x="2055" y="155"/>
                  </a:cubicBezTo>
                  <a:cubicBezTo>
                    <a:pt x="2001" y="155"/>
                    <a:pt x="1946" y="159"/>
                    <a:pt x="1892" y="165"/>
                  </a:cubicBezTo>
                  <a:cubicBezTo>
                    <a:pt x="1484" y="330"/>
                    <a:pt x="1120" y="582"/>
                    <a:pt x="807" y="894"/>
                  </a:cubicBezTo>
                  <a:lnTo>
                    <a:pt x="963" y="981"/>
                  </a:lnTo>
                  <a:cubicBezTo>
                    <a:pt x="521" y="1250"/>
                    <a:pt x="35" y="1857"/>
                    <a:pt x="0" y="1909"/>
                  </a:cubicBezTo>
                  <a:cubicBezTo>
                    <a:pt x="521" y="2621"/>
                    <a:pt x="937" y="2716"/>
                    <a:pt x="937" y="2716"/>
                  </a:cubicBezTo>
                  <a:lnTo>
                    <a:pt x="712" y="2812"/>
                  </a:lnTo>
                  <a:cubicBezTo>
                    <a:pt x="842" y="2942"/>
                    <a:pt x="989" y="3063"/>
                    <a:pt x="1137" y="3167"/>
                  </a:cubicBezTo>
                  <a:cubicBezTo>
                    <a:pt x="1284" y="3223"/>
                    <a:pt x="1436" y="3250"/>
                    <a:pt x="1588" y="3250"/>
                  </a:cubicBezTo>
                  <a:cubicBezTo>
                    <a:pt x="1768" y="3250"/>
                    <a:pt x="1948" y="3212"/>
                    <a:pt x="2117" y="3141"/>
                  </a:cubicBezTo>
                  <a:lnTo>
                    <a:pt x="2117" y="3141"/>
                  </a:lnTo>
                  <a:lnTo>
                    <a:pt x="1762" y="3480"/>
                  </a:lnTo>
                  <a:cubicBezTo>
                    <a:pt x="1930" y="3529"/>
                    <a:pt x="2103" y="3554"/>
                    <a:pt x="2276" y="3554"/>
                  </a:cubicBezTo>
                  <a:cubicBezTo>
                    <a:pt x="2497" y="3554"/>
                    <a:pt x="2719" y="3514"/>
                    <a:pt x="2933" y="3436"/>
                  </a:cubicBezTo>
                  <a:cubicBezTo>
                    <a:pt x="3714" y="3029"/>
                    <a:pt x="4070" y="2187"/>
                    <a:pt x="4070" y="2187"/>
                  </a:cubicBezTo>
                  <a:lnTo>
                    <a:pt x="4070" y="2187"/>
                  </a:lnTo>
                  <a:lnTo>
                    <a:pt x="4001" y="2768"/>
                  </a:lnTo>
                  <a:cubicBezTo>
                    <a:pt x="5146" y="2196"/>
                    <a:pt x="4625" y="1475"/>
                    <a:pt x="4625" y="1475"/>
                  </a:cubicBezTo>
                  <a:cubicBezTo>
                    <a:pt x="4825" y="929"/>
                    <a:pt x="4426" y="599"/>
                    <a:pt x="4079" y="399"/>
                  </a:cubicBezTo>
                  <a:lnTo>
                    <a:pt x="4044" y="720"/>
                  </a:lnTo>
                  <a:cubicBezTo>
                    <a:pt x="3905" y="469"/>
                    <a:pt x="3705" y="260"/>
                    <a:pt x="3463" y="113"/>
                  </a:cubicBezTo>
                  <a:cubicBezTo>
                    <a:pt x="3231" y="38"/>
                    <a:pt x="2988" y="0"/>
                    <a:pt x="27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856;p47">
              <a:extLst>
                <a:ext uri="{FF2B5EF4-FFF2-40B4-BE49-F238E27FC236}">
                  <a16:creationId xmlns:a16="http://schemas.microsoft.com/office/drawing/2014/main" id="{E910BEEB-EEA0-DE0F-1F99-C8E421DC8D2F}"/>
                </a:ext>
              </a:extLst>
            </p:cNvPr>
            <p:cNvSpPr/>
            <p:nvPr/>
          </p:nvSpPr>
          <p:spPr>
            <a:xfrm>
              <a:off x="6264175" y="4228450"/>
              <a:ext cx="113700" cy="13700"/>
            </a:xfrm>
            <a:custGeom>
              <a:avLst/>
              <a:gdLst/>
              <a:ahLst/>
              <a:cxnLst/>
              <a:rect l="l" t="t" r="r" b="b"/>
              <a:pathLst>
                <a:path w="4548" h="548" extrusionOk="0">
                  <a:moveTo>
                    <a:pt x="3454" y="1"/>
                  </a:moveTo>
                  <a:cubicBezTo>
                    <a:pt x="3220" y="1"/>
                    <a:pt x="2977" y="10"/>
                    <a:pt x="2742" y="27"/>
                  </a:cubicBezTo>
                  <a:lnTo>
                    <a:pt x="2569" y="44"/>
                  </a:lnTo>
                  <a:cubicBezTo>
                    <a:pt x="2525" y="53"/>
                    <a:pt x="2465" y="62"/>
                    <a:pt x="2413" y="62"/>
                  </a:cubicBezTo>
                  <a:cubicBezTo>
                    <a:pt x="2326" y="70"/>
                    <a:pt x="2239" y="88"/>
                    <a:pt x="2152" y="96"/>
                  </a:cubicBezTo>
                  <a:cubicBezTo>
                    <a:pt x="1831" y="148"/>
                    <a:pt x="1510" y="200"/>
                    <a:pt x="1224" y="252"/>
                  </a:cubicBezTo>
                  <a:lnTo>
                    <a:pt x="1128" y="270"/>
                  </a:lnTo>
                  <a:cubicBezTo>
                    <a:pt x="512" y="391"/>
                    <a:pt x="52" y="513"/>
                    <a:pt x="0" y="530"/>
                  </a:cubicBezTo>
                  <a:lnTo>
                    <a:pt x="9" y="548"/>
                  </a:lnTo>
                  <a:cubicBezTo>
                    <a:pt x="18" y="548"/>
                    <a:pt x="547" y="443"/>
                    <a:pt x="1232" y="331"/>
                  </a:cubicBezTo>
                  <a:lnTo>
                    <a:pt x="1345" y="313"/>
                  </a:lnTo>
                  <a:cubicBezTo>
                    <a:pt x="1536" y="287"/>
                    <a:pt x="1736" y="252"/>
                    <a:pt x="1935" y="226"/>
                  </a:cubicBezTo>
                  <a:lnTo>
                    <a:pt x="2031" y="218"/>
                  </a:lnTo>
                  <a:lnTo>
                    <a:pt x="2178" y="192"/>
                  </a:lnTo>
                  <a:cubicBezTo>
                    <a:pt x="2387" y="166"/>
                    <a:pt x="2577" y="148"/>
                    <a:pt x="2751" y="131"/>
                  </a:cubicBezTo>
                  <a:cubicBezTo>
                    <a:pt x="2820" y="131"/>
                    <a:pt x="2881" y="122"/>
                    <a:pt x="2942" y="122"/>
                  </a:cubicBezTo>
                  <a:cubicBezTo>
                    <a:pt x="3081" y="114"/>
                    <a:pt x="3202" y="114"/>
                    <a:pt x="3324" y="114"/>
                  </a:cubicBezTo>
                  <a:lnTo>
                    <a:pt x="3471" y="114"/>
                  </a:lnTo>
                  <a:cubicBezTo>
                    <a:pt x="3975" y="131"/>
                    <a:pt x="4313" y="226"/>
                    <a:pt x="4452" y="400"/>
                  </a:cubicBezTo>
                  <a:lnTo>
                    <a:pt x="4547" y="322"/>
                  </a:lnTo>
                  <a:cubicBezTo>
                    <a:pt x="4391" y="122"/>
                    <a:pt x="4044" y="27"/>
                    <a:pt x="36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857;p47">
              <a:extLst>
                <a:ext uri="{FF2B5EF4-FFF2-40B4-BE49-F238E27FC236}">
                  <a16:creationId xmlns:a16="http://schemas.microsoft.com/office/drawing/2014/main" id="{C5CA34E5-E882-D920-8654-1F4638CD3C6D}"/>
                </a:ext>
              </a:extLst>
            </p:cNvPr>
            <p:cNvSpPr/>
            <p:nvPr/>
          </p:nvSpPr>
          <p:spPr>
            <a:xfrm>
              <a:off x="6280875" y="4229975"/>
              <a:ext cx="43625" cy="26050"/>
            </a:xfrm>
            <a:custGeom>
              <a:avLst/>
              <a:gdLst/>
              <a:ahLst/>
              <a:cxnLst/>
              <a:rect l="l" t="t" r="r" b="b"/>
              <a:pathLst>
                <a:path w="1745" h="1042" extrusionOk="0">
                  <a:moveTo>
                    <a:pt x="1745" y="1"/>
                  </a:moveTo>
                  <a:lnTo>
                    <a:pt x="1745" y="1"/>
                  </a:lnTo>
                  <a:cubicBezTo>
                    <a:pt x="1658" y="9"/>
                    <a:pt x="1571" y="27"/>
                    <a:pt x="1484" y="35"/>
                  </a:cubicBezTo>
                  <a:lnTo>
                    <a:pt x="1267" y="165"/>
                  </a:lnTo>
                  <a:cubicBezTo>
                    <a:pt x="590" y="582"/>
                    <a:pt x="52" y="981"/>
                    <a:pt x="0" y="1016"/>
                  </a:cubicBezTo>
                  <a:lnTo>
                    <a:pt x="18" y="1042"/>
                  </a:lnTo>
                  <a:cubicBezTo>
                    <a:pt x="26" y="1033"/>
                    <a:pt x="712" y="591"/>
                    <a:pt x="1510" y="139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858;p47">
              <a:extLst>
                <a:ext uri="{FF2B5EF4-FFF2-40B4-BE49-F238E27FC236}">
                  <a16:creationId xmlns:a16="http://schemas.microsoft.com/office/drawing/2014/main" id="{152CE258-3CC0-6D88-3491-D2973711845B}"/>
                </a:ext>
              </a:extLst>
            </p:cNvPr>
            <p:cNvSpPr/>
            <p:nvPr/>
          </p:nvSpPr>
          <p:spPr>
            <a:xfrm>
              <a:off x="6319275" y="4228450"/>
              <a:ext cx="35175" cy="28450"/>
            </a:xfrm>
            <a:custGeom>
              <a:avLst/>
              <a:gdLst/>
              <a:ahLst/>
              <a:cxnLst/>
              <a:rect l="l" t="t" r="r" b="b"/>
              <a:pathLst>
                <a:path w="1407" h="1138" extrusionOk="0">
                  <a:moveTo>
                    <a:pt x="1250" y="1"/>
                  </a:moveTo>
                  <a:lnTo>
                    <a:pt x="1120" y="114"/>
                  </a:lnTo>
                  <a:cubicBezTo>
                    <a:pt x="512" y="617"/>
                    <a:pt x="44" y="1077"/>
                    <a:pt x="0" y="1120"/>
                  </a:cubicBezTo>
                  <a:lnTo>
                    <a:pt x="18" y="1138"/>
                  </a:lnTo>
                  <a:cubicBezTo>
                    <a:pt x="18" y="1129"/>
                    <a:pt x="590" y="643"/>
                    <a:pt x="1267" y="114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859;p47">
              <a:extLst>
                <a:ext uri="{FF2B5EF4-FFF2-40B4-BE49-F238E27FC236}">
                  <a16:creationId xmlns:a16="http://schemas.microsoft.com/office/drawing/2014/main" id="{C0C111BA-7EEE-13FA-24EA-E4ED1B950716}"/>
                </a:ext>
              </a:extLst>
            </p:cNvPr>
            <p:cNvSpPr/>
            <p:nvPr/>
          </p:nvSpPr>
          <p:spPr>
            <a:xfrm>
              <a:off x="6276100" y="4224975"/>
              <a:ext cx="21500" cy="11975"/>
            </a:xfrm>
            <a:custGeom>
              <a:avLst/>
              <a:gdLst/>
              <a:ahLst/>
              <a:cxnLst/>
              <a:rect l="l" t="t" r="r" b="b"/>
              <a:pathLst>
                <a:path w="860" h="479" extrusionOk="0">
                  <a:moveTo>
                    <a:pt x="9" y="1"/>
                  </a:moveTo>
                  <a:lnTo>
                    <a:pt x="0" y="18"/>
                  </a:lnTo>
                  <a:cubicBezTo>
                    <a:pt x="0" y="27"/>
                    <a:pt x="269" y="175"/>
                    <a:pt x="651" y="409"/>
                  </a:cubicBezTo>
                  <a:cubicBezTo>
                    <a:pt x="686" y="435"/>
                    <a:pt x="712" y="452"/>
                    <a:pt x="755" y="478"/>
                  </a:cubicBezTo>
                  <a:lnTo>
                    <a:pt x="860" y="461"/>
                  </a:lnTo>
                  <a:lnTo>
                    <a:pt x="747" y="391"/>
                  </a:lnTo>
                  <a:cubicBezTo>
                    <a:pt x="339" y="166"/>
                    <a:pt x="53" y="18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860;p47">
              <a:extLst>
                <a:ext uri="{FF2B5EF4-FFF2-40B4-BE49-F238E27FC236}">
                  <a16:creationId xmlns:a16="http://schemas.microsoft.com/office/drawing/2014/main" id="{DB173846-A8E6-F1D2-DA7F-E31CBE1BDA61}"/>
                </a:ext>
              </a:extLst>
            </p:cNvPr>
            <p:cNvSpPr/>
            <p:nvPr/>
          </p:nvSpPr>
          <p:spPr>
            <a:xfrm>
              <a:off x="6294750" y="4212850"/>
              <a:ext cx="42975" cy="18875"/>
            </a:xfrm>
            <a:custGeom>
              <a:avLst/>
              <a:gdLst/>
              <a:ahLst/>
              <a:cxnLst/>
              <a:rect l="l" t="t" r="r" b="b"/>
              <a:pathLst>
                <a:path w="1719" h="755" extrusionOk="0">
                  <a:moveTo>
                    <a:pt x="9" y="0"/>
                  </a:moveTo>
                  <a:lnTo>
                    <a:pt x="1" y="17"/>
                  </a:lnTo>
                  <a:cubicBezTo>
                    <a:pt x="9" y="17"/>
                    <a:pt x="617" y="304"/>
                    <a:pt x="1346" y="668"/>
                  </a:cubicBezTo>
                  <a:lnTo>
                    <a:pt x="1528" y="755"/>
                  </a:lnTo>
                  <a:cubicBezTo>
                    <a:pt x="1597" y="755"/>
                    <a:pt x="1658" y="746"/>
                    <a:pt x="1719" y="746"/>
                  </a:cubicBezTo>
                  <a:lnTo>
                    <a:pt x="1519" y="651"/>
                  </a:lnTo>
                  <a:cubicBezTo>
                    <a:pt x="756" y="286"/>
                    <a:pt x="79" y="26"/>
                    <a:pt x="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861;p47">
              <a:extLst>
                <a:ext uri="{FF2B5EF4-FFF2-40B4-BE49-F238E27FC236}">
                  <a16:creationId xmlns:a16="http://schemas.microsoft.com/office/drawing/2014/main" id="{0A9359E0-3E10-1BC4-1E22-CF74163BC22F}"/>
                </a:ext>
              </a:extLst>
            </p:cNvPr>
            <p:cNvSpPr/>
            <p:nvPr/>
          </p:nvSpPr>
          <p:spPr>
            <a:xfrm>
              <a:off x="6311025" y="4149050"/>
              <a:ext cx="70325" cy="77325"/>
            </a:xfrm>
            <a:custGeom>
              <a:avLst/>
              <a:gdLst/>
              <a:ahLst/>
              <a:cxnLst/>
              <a:rect l="l" t="t" r="r" b="b"/>
              <a:pathLst>
                <a:path w="2813" h="3093" extrusionOk="0">
                  <a:moveTo>
                    <a:pt x="617" y="1"/>
                  </a:moveTo>
                  <a:cubicBezTo>
                    <a:pt x="261" y="513"/>
                    <a:pt x="304" y="799"/>
                    <a:pt x="304" y="799"/>
                  </a:cubicBezTo>
                  <a:lnTo>
                    <a:pt x="183" y="678"/>
                  </a:lnTo>
                  <a:cubicBezTo>
                    <a:pt x="122" y="799"/>
                    <a:pt x="79" y="912"/>
                    <a:pt x="44" y="1042"/>
                  </a:cubicBezTo>
                  <a:cubicBezTo>
                    <a:pt x="53" y="1276"/>
                    <a:pt x="157" y="1502"/>
                    <a:pt x="330" y="1667"/>
                  </a:cubicBezTo>
                  <a:lnTo>
                    <a:pt x="1" y="1519"/>
                  </a:lnTo>
                  <a:lnTo>
                    <a:pt x="1" y="1519"/>
                  </a:lnTo>
                  <a:cubicBezTo>
                    <a:pt x="27" y="1797"/>
                    <a:pt x="148" y="2066"/>
                    <a:pt x="339" y="2266"/>
                  </a:cubicBezTo>
                  <a:cubicBezTo>
                    <a:pt x="842" y="2674"/>
                    <a:pt x="1528" y="2700"/>
                    <a:pt x="1528" y="2700"/>
                  </a:cubicBezTo>
                  <a:lnTo>
                    <a:pt x="1103" y="2795"/>
                  </a:lnTo>
                  <a:cubicBezTo>
                    <a:pt x="1368" y="3021"/>
                    <a:pt x="1584" y="3092"/>
                    <a:pt x="1752" y="3092"/>
                  </a:cubicBezTo>
                  <a:cubicBezTo>
                    <a:pt x="2035" y="3092"/>
                    <a:pt x="2179" y="2890"/>
                    <a:pt x="2179" y="2890"/>
                  </a:cubicBezTo>
                  <a:cubicBezTo>
                    <a:pt x="2613" y="2882"/>
                    <a:pt x="2734" y="2552"/>
                    <a:pt x="2777" y="2274"/>
                  </a:cubicBezTo>
                  <a:lnTo>
                    <a:pt x="2777" y="2274"/>
                  </a:lnTo>
                  <a:lnTo>
                    <a:pt x="2543" y="2326"/>
                  </a:lnTo>
                  <a:cubicBezTo>
                    <a:pt x="2682" y="2179"/>
                    <a:pt x="2769" y="1997"/>
                    <a:pt x="2812" y="1806"/>
                  </a:cubicBezTo>
                  <a:cubicBezTo>
                    <a:pt x="2795" y="1589"/>
                    <a:pt x="2734" y="1381"/>
                    <a:pt x="2639" y="1190"/>
                  </a:cubicBezTo>
                  <a:lnTo>
                    <a:pt x="2456" y="1389"/>
                  </a:lnTo>
                  <a:cubicBezTo>
                    <a:pt x="2491" y="1190"/>
                    <a:pt x="2448" y="981"/>
                    <a:pt x="2352" y="808"/>
                  </a:cubicBezTo>
                  <a:cubicBezTo>
                    <a:pt x="2118" y="582"/>
                    <a:pt x="1849" y="400"/>
                    <a:pt x="1545" y="278"/>
                  </a:cubicBezTo>
                  <a:lnTo>
                    <a:pt x="1528" y="400"/>
                  </a:lnTo>
                  <a:cubicBezTo>
                    <a:pt x="1224" y="174"/>
                    <a:pt x="660" y="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62;p47">
              <a:extLst>
                <a:ext uri="{FF2B5EF4-FFF2-40B4-BE49-F238E27FC236}">
                  <a16:creationId xmlns:a16="http://schemas.microsoft.com/office/drawing/2014/main" id="{1683FF9E-0695-CF13-53F7-47D7930BAF31}"/>
                </a:ext>
              </a:extLst>
            </p:cNvPr>
            <p:cNvSpPr/>
            <p:nvPr/>
          </p:nvSpPr>
          <p:spPr>
            <a:xfrm>
              <a:off x="6330550" y="4158375"/>
              <a:ext cx="37125" cy="72500"/>
            </a:xfrm>
            <a:custGeom>
              <a:avLst/>
              <a:gdLst/>
              <a:ahLst/>
              <a:cxnLst/>
              <a:rect l="l" t="t" r="r" b="b"/>
              <a:pathLst>
                <a:path w="1485" h="2900" extrusionOk="0">
                  <a:moveTo>
                    <a:pt x="9" y="1"/>
                  </a:moveTo>
                  <a:lnTo>
                    <a:pt x="1" y="10"/>
                  </a:lnTo>
                  <a:cubicBezTo>
                    <a:pt x="1" y="10"/>
                    <a:pt x="218" y="331"/>
                    <a:pt x="478" y="747"/>
                  </a:cubicBezTo>
                  <a:lnTo>
                    <a:pt x="521" y="817"/>
                  </a:lnTo>
                  <a:cubicBezTo>
                    <a:pt x="591" y="929"/>
                    <a:pt x="669" y="1051"/>
                    <a:pt x="747" y="1181"/>
                  </a:cubicBezTo>
                  <a:cubicBezTo>
                    <a:pt x="756" y="1198"/>
                    <a:pt x="764" y="1216"/>
                    <a:pt x="782" y="1233"/>
                  </a:cubicBezTo>
                  <a:lnTo>
                    <a:pt x="834" y="1329"/>
                  </a:lnTo>
                  <a:cubicBezTo>
                    <a:pt x="912" y="1450"/>
                    <a:pt x="972" y="1580"/>
                    <a:pt x="1033" y="1684"/>
                  </a:cubicBezTo>
                  <a:cubicBezTo>
                    <a:pt x="1051" y="1728"/>
                    <a:pt x="1077" y="1771"/>
                    <a:pt x="1094" y="1806"/>
                  </a:cubicBezTo>
                  <a:cubicBezTo>
                    <a:pt x="1129" y="1893"/>
                    <a:pt x="1172" y="1971"/>
                    <a:pt x="1198" y="2049"/>
                  </a:cubicBezTo>
                  <a:cubicBezTo>
                    <a:pt x="1215" y="2084"/>
                    <a:pt x="1224" y="2118"/>
                    <a:pt x="1241" y="2144"/>
                  </a:cubicBezTo>
                  <a:cubicBezTo>
                    <a:pt x="1363" y="2483"/>
                    <a:pt x="1389" y="2717"/>
                    <a:pt x="1311" y="2847"/>
                  </a:cubicBezTo>
                  <a:lnTo>
                    <a:pt x="1389" y="2899"/>
                  </a:lnTo>
                  <a:cubicBezTo>
                    <a:pt x="1484" y="2743"/>
                    <a:pt x="1450" y="2500"/>
                    <a:pt x="1354" y="2214"/>
                  </a:cubicBezTo>
                  <a:cubicBezTo>
                    <a:pt x="1337" y="2179"/>
                    <a:pt x="1328" y="2144"/>
                    <a:pt x="1311" y="2110"/>
                  </a:cubicBezTo>
                  <a:cubicBezTo>
                    <a:pt x="1250" y="1953"/>
                    <a:pt x="1181" y="1806"/>
                    <a:pt x="1103" y="1658"/>
                  </a:cubicBezTo>
                  <a:cubicBezTo>
                    <a:pt x="1085" y="1624"/>
                    <a:pt x="1059" y="1580"/>
                    <a:pt x="1042" y="1546"/>
                  </a:cubicBezTo>
                  <a:cubicBezTo>
                    <a:pt x="1025" y="1520"/>
                    <a:pt x="1007" y="1485"/>
                    <a:pt x="990" y="1450"/>
                  </a:cubicBezTo>
                  <a:cubicBezTo>
                    <a:pt x="964" y="1398"/>
                    <a:pt x="929" y="1346"/>
                    <a:pt x="894" y="1294"/>
                  </a:cubicBezTo>
                  <a:cubicBezTo>
                    <a:pt x="782" y="1094"/>
                    <a:pt x="651" y="903"/>
                    <a:pt x="539" y="730"/>
                  </a:cubicBezTo>
                  <a:lnTo>
                    <a:pt x="495" y="669"/>
                  </a:lnTo>
                  <a:cubicBezTo>
                    <a:pt x="244" y="305"/>
                    <a:pt x="35" y="36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63;p47">
              <a:extLst>
                <a:ext uri="{FF2B5EF4-FFF2-40B4-BE49-F238E27FC236}">
                  <a16:creationId xmlns:a16="http://schemas.microsoft.com/office/drawing/2014/main" id="{A4EB2C8D-8091-E71C-905C-8E8376D5A553}"/>
                </a:ext>
              </a:extLst>
            </p:cNvPr>
            <p:cNvSpPr/>
            <p:nvPr/>
          </p:nvSpPr>
          <p:spPr>
            <a:xfrm>
              <a:off x="6325550" y="4172700"/>
              <a:ext cx="29750" cy="21950"/>
            </a:xfrm>
            <a:custGeom>
              <a:avLst/>
              <a:gdLst/>
              <a:ahLst/>
              <a:cxnLst/>
              <a:rect l="l" t="t" r="r" b="b"/>
              <a:pathLst>
                <a:path w="1190" h="878" extrusionOk="0">
                  <a:moveTo>
                    <a:pt x="10" y="1"/>
                  </a:moveTo>
                  <a:lnTo>
                    <a:pt x="1" y="9"/>
                  </a:lnTo>
                  <a:cubicBezTo>
                    <a:pt x="1" y="18"/>
                    <a:pt x="496" y="356"/>
                    <a:pt x="1034" y="756"/>
                  </a:cubicBezTo>
                  <a:lnTo>
                    <a:pt x="1190" y="877"/>
                  </a:lnTo>
                  <a:cubicBezTo>
                    <a:pt x="1164" y="825"/>
                    <a:pt x="1129" y="773"/>
                    <a:pt x="1094" y="721"/>
                  </a:cubicBezTo>
                  <a:lnTo>
                    <a:pt x="947" y="608"/>
                  </a:lnTo>
                  <a:cubicBezTo>
                    <a:pt x="470" y="270"/>
                    <a:pt x="53" y="27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64;p47">
              <a:extLst>
                <a:ext uri="{FF2B5EF4-FFF2-40B4-BE49-F238E27FC236}">
                  <a16:creationId xmlns:a16="http://schemas.microsoft.com/office/drawing/2014/main" id="{075A43FD-2A1F-DB2E-0419-C4F06F809C18}"/>
                </a:ext>
              </a:extLst>
            </p:cNvPr>
            <p:cNvSpPr/>
            <p:nvPr/>
          </p:nvSpPr>
          <p:spPr>
            <a:xfrm>
              <a:off x="6335325" y="4197650"/>
              <a:ext cx="29100" cy="16075"/>
            </a:xfrm>
            <a:custGeom>
              <a:avLst/>
              <a:gdLst/>
              <a:ahLst/>
              <a:cxnLst/>
              <a:rect l="l" t="t" r="r" b="b"/>
              <a:pathLst>
                <a:path w="1164" h="643" extrusionOk="0">
                  <a:moveTo>
                    <a:pt x="9" y="1"/>
                  </a:moveTo>
                  <a:lnTo>
                    <a:pt x="0" y="18"/>
                  </a:lnTo>
                  <a:cubicBezTo>
                    <a:pt x="9" y="18"/>
                    <a:pt x="495" y="270"/>
                    <a:pt x="1059" y="573"/>
                  </a:cubicBezTo>
                  <a:lnTo>
                    <a:pt x="1163" y="643"/>
                  </a:lnTo>
                  <a:cubicBezTo>
                    <a:pt x="1155" y="608"/>
                    <a:pt x="1137" y="573"/>
                    <a:pt x="1129" y="539"/>
                  </a:cubicBezTo>
                  <a:lnTo>
                    <a:pt x="1016" y="478"/>
                  </a:lnTo>
                  <a:cubicBezTo>
                    <a:pt x="504" y="209"/>
                    <a:pt x="53" y="18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65;p47">
              <a:extLst>
                <a:ext uri="{FF2B5EF4-FFF2-40B4-BE49-F238E27FC236}">
                  <a16:creationId xmlns:a16="http://schemas.microsoft.com/office/drawing/2014/main" id="{F81885B8-5089-7ADF-CFB7-5FF3654D1A0A}"/>
                </a:ext>
              </a:extLst>
            </p:cNvPr>
            <p:cNvSpPr/>
            <p:nvPr/>
          </p:nvSpPr>
          <p:spPr>
            <a:xfrm>
              <a:off x="6342475" y="4162075"/>
              <a:ext cx="3300" cy="16725"/>
            </a:xfrm>
            <a:custGeom>
              <a:avLst/>
              <a:gdLst/>
              <a:ahLst/>
              <a:cxnLst/>
              <a:rect l="l" t="t" r="r" b="b"/>
              <a:pathLst>
                <a:path w="132" h="669" extrusionOk="0">
                  <a:moveTo>
                    <a:pt x="114" y="0"/>
                  </a:moveTo>
                  <a:cubicBezTo>
                    <a:pt x="114" y="9"/>
                    <a:pt x="79" y="217"/>
                    <a:pt x="18" y="521"/>
                  </a:cubicBezTo>
                  <a:cubicBezTo>
                    <a:pt x="18" y="547"/>
                    <a:pt x="10" y="573"/>
                    <a:pt x="1" y="599"/>
                  </a:cubicBezTo>
                  <a:lnTo>
                    <a:pt x="44" y="669"/>
                  </a:lnTo>
                  <a:cubicBezTo>
                    <a:pt x="53" y="634"/>
                    <a:pt x="62" y="608"/>
                    <a:pt x="62" y="582"/>
                  </a:cubicBezTo>
                  <a:cubicBezTo>
                    <a:pt x="105" y="261"/>
                    <a:pt x="131" y="35"/>
                    <a:pt x="131" y="9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66;p47">
              <a:extLst>
                <a:ext uri="{FF2B5EF4-FFF2-40B4-BE49-F238E27FC236}">
                  <a16:creationId xmlns:a16="http://schemas.microsoft.com/office/drawing/2014/main" id="{8AE75E6F-F28D-3318-9082-2F8ABBBDEF90}"/>
                </a:ext>
              </a:extLst>
            </p:cNvPr>
            <p:cNvSpPr/>
            <p:nvPr/>
          </p:nvSpPr>
          <p:spPr>
            <a:xfrm>
              <a:off x="6356375" y="4171400"/>
              <a:ext cx="3050" cy="32125"/>
            </a:xfrm>
            <a:custGeom>
              <a:avLst/>
              <a:gdLst/>
              <a:ahLst/>
              <a:cxnLst/>
              <a:rect l="l" t="t" r="r" b="b"/>
              <a:pathLst>
                <a:path w="122" h="1285" extrusionOk="0">
                  <a:moveTo>
                    <a:pt x="104" y="1"/>
                  </a:moveTo>
                  <a:cubicBezTo>
                    <a:pt x="104" y="1"/>
                    <a:pt x="70" y="469"/>
                    <a:pt x="18" y="1025"/>
                  </a:cubicBezTo>
                  <a:cubicBezTo>
                    <a:pt x="9" y="1077"/>
                    <a:pt x="0" y="1120"/>
                    <a:pt x="0" y="1163"/>
                  </a:cubicBezTo>
                  <a:cubicBezTo>
                    <a:pt x="18" y="1207"/>
                    <a:pt x="44" y="1250"/>
                    <a:pt x="61" y="1285"/>
                  </a:cubicBezTo>
                  <a:cubicBezTo>
                    <a:pt x="61" y="1233"/>
                    <a:pt x="70" y="1189"/>
                    <a:pt x="70" y="1137"/>
                  </a:cubicBezTo>
                  <a:cubicBezTo>
                    <a:pt x="122" y="547"/>
                    <a:pt x="122" y="44"/>
                    <a:pt x="1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67;p47">
              <a:extLst>
                <a:ext uri="{FF2B5EF4-FFF2-40B4-BE49-F238E27FC236}">
                  <a16:creationId xmlns:a16="http://schemas.microsoft.com/office/drawing/2014/main" id="{6E3DB4ED-43F7-ABA2-D696-E85E0F4D7FAE}"/>
                </a:ext>
              </a:extLst>
            </p:cNvPr>
            <p:cNvSpPr/>
            <p:nvPr/>
          </p:nvSpPr>
          <p:spPr>
            <a:xfrm>
              <a:off x="6355925" y="4225675"/>
              <a:ext cx="68800" cy="75050"/>
            </a:xfrm>
            <a:custGeom>
              <a:avLst/>
              <a:gdLst/>
              <a:ahLst/>
              <a:cxnLst/>
              <a:rect l="l" t="t" r="r" b="b"/>
              <a:pathLst>
                <a:path w="2752" h="3002" extrusionOk="0">
                  <a:moveTo>
                    <a:pt x="1125" y="0"/>
                  </a:moveTo>
                  <a:cubicBezTo>
                    <a:pt x="948" y="0"/>
                    <a:pt x="776" y="65"/>
                    <a:pt x="652" y="268"/>
                  </a:cubicBezTo>
                  <a:cubicBezTo>
                    <a:pt x="652" y="268"/>
                    <a:pt x="1" y="311"/>
                    <a:pt x="200" y="1197"/>
                  </a:cubicBezTo>
                  <a:lnTo>
                    <a:pt x="496" y="893"/>
                  </a:lnTo>
                  <a:lnTo>
                    <a:pt x="496" y="893"/>
                  </a:lnTo>
                  <a:cubicBezTo>
                    <a:pt x="495" y="893"/>
                    <a:pt x="183" y="1474"/>
                    <a:pt x="305" y="2090"/>
                  </a:cubicBezTo>
                  <a:cubicBezTo>
                    <a:pt x="400" y="2359"/>
                    <a:pt x="582" y="2594"/>
                    <a:pt x="817" y="2741"/>
                  </a:cubicBezTo>
                  <a:lnTo>
                    <a:pt x="851" y="2394"/>
                  </a:lnTo>
                  <a:cubicBezTo>
                    <a:pt x="912" y="2628"/>
                    <a:pt x="1068" y="2819"/>
                    <a:pt x="1277" y="2941"/>
                  </a:cubicBezTo>
                  <a:cubicBezTo>
                    <a:pt x="1407" y="2975"/>
                    <a:pt x="1537" y="2993"/>
                    <a:pt x="1676" y="3002"/>
                  </a:cubicBezTo>
                  <a:lnTo>
                    <a:pt x="1624" y="2837"/>
                  </a:lnTo>
                  <a:lnTo>
                    <a:pt x="1624" y="2837"/>
                  </a:lnTo>
                  <a:cubicBezTo>
                    <a:pt x="1624" y="2837"/>
                    <a:pt x="1826" y="2989"/>
                    <a:pt x="2350" y="2989"/>
                  </a:cubicBezTo>
                  <a:cubicBezTo>
                    <a:pt x="2400" y="2989"/>
                    <a:pt x="2453" y="2987"/>
                    <a:pt x="2509" y="2984"/>
                  </a:cubicBezTo>
                  <a:cubicBezTo>
                    <a:pt x="2526" y="2941"/>
                    <a:pt x="2648" y="2394"/>
                    <a:pt x="2596" y="2038"/>
                  </a:cubicBezTo>
                  <a:lnTo>
                    <a:pt x="2596" y="2038"/>
                  </a:lnTo>
                  <a:lnTo>
                    <a:pt x="2717" y="2073"/>
                  </a:lnTo>
                  <a:cubicBezTo>
                    <a:pt x="2752" y="1769"/>
                    <a:pt x="2726" y="1448"/>
                    <a:pt x="2639" y="1153"/>
                  </a:cubicBezTo>
                  <a:cubicBezTo>
                    <a:pt x="2517" y="980"/>
                    <a:pt x="2353" y="849"/>
                    <a:pt x="2162" y="780"/>
                  </a:cubicBezTo>
                  <a:lnTo>
                    <a:pt x="2431" y="728"/>
                  </a:lnTo>
                  <a:cubicBezTo>
                    <a:pt x="2300" y="554"/>
                    <a:pt x="2136" y="398"/>
                    <a:pt x="1953" y="285"/>
                  </a:cubicBezTo>
                  <a:cubicBezTo>
                    <a:pt x="1827" y="241"/>
                    <a:pt x="1697" y="218"/>
                    <a:pt x="1566" y="218"/>
                  </a:cubicBezTo>
                  <a:cubicBezTo>
                    <a:pt x="1490" y="218"/>
                    <a:pt x="1414" y="226"/>
                    <a:pt x="1337" y="242"/>
                  </a:cubicBezTo>
                  <a:lnTo>
                    <a:pt x="1511" y="77"/>
                  </a:lnTo>
                  <a:cubicBezTo>
                    <a:pt x="1392" y="36"/>
                    <a:pt x="1257" y="0"/>
                    <a:pt x="1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68;p47">
              <a:extLst>
                <a:ext uri="{FF2B5EF4-FFF2-40B4-BE49-F238E27FC236}">
                  <a16:creationId xmlns:a16="http://schemas.microsoft.com/office/drawing/2014/main" id="{30ECD1DF-3AA8-4BF2-C590-EFAC6A7E0592}"/>
                </a:ext>
              </a:extLst>
            </p:cNvPr>
            <p:cNvSpPr/>
            <p:nvPr/>
          </p:nvSpPr>
          <p:spPr>
            <a:xfrm>
              <a:off x="6363300" y="4227600"/>
              <a:ext cx="49075" cy="64675"/>
            </a:xfrm>
            <a:custGeom>
              <a:avLst/>
              <a:gdLst/>
              <a:ahLst/>
              <a:cxnLst/>
              <a:rect l="l" t="t" r="r" b="b"/>
              <a:pathLst>
                <a:path w="1963" h="2587" extrusionOk="0">
                  <a:moveTo>
                    <a:pt x="1" y="0"/>
                  </a:moveTo>
                  <a:lnTo>
                    <a:pt x="1" y="96"/>
                  </a:lnTo>
                  <a:cubicBezTo>
                    <a:pt x="166" y="96"/>
                    <a:pt x="365" y="226"/>
                    <a:pt x="608" y="495"/>
                  </a:cubicBezTo>
                  <a:lnTo>
                    <a:pt x="678" y="582"/>
                  </a:lnTo>
                  <a:cubicBezTo>
                    <a:pt x="730" y="642"/>
                    <a:pt x="791" y="712"/>
                    <a:pt x="843" y="790"/>
                  </a:cubicBezTo>
                  <a:lnTo>
                    <a:pt x="929" y="903"/>
                  </a:lnTo>
                  <a:cubicBezTo>
                    <a:pt x="999" y="1007"/>
                    <a:pt x="1077" y="1120"/>
                    <a:pt x="1155" y="1241"/>
                  </a:cubicBezTo>
                  <a:cubicBezTo>
                    <a:pt x="1172" y="1267"/>
                    <a:pt x="1190" y="1302"/>
                    <a:pt x="1207" y="1328"/>
                  </a:cubicBezTo>
                  <a:lnTo>
                    <a:pt x="1242" y="1389"/>
                  </a:lnTo>
                  <a:cubicBezTo>
                    <a:pt x="1320" y="1510"/>
                    <a:pt x="1398" y="1632"/>
                    <a:pt x="1467" y="1753"/>
                  </a:cubicBezTo>
                  <a:lnTo>
                    <a:pt x="1511" y="1822"/>
                  </a:lnTo>
                  <a:cubicBezTo>
                    <a:pt x="1754" y="2248"/>
                    <a:pt x="1945" y="2577"/>
                    <a:pt x="1945" y="2586"/>
                  </a:cubicBezTo>
                  <a:lnTo>
                    <a:pt x="1962" y="2586"/>
                  </a:lnTo>
                  <a:cubicBezTo>
                    <a:pt x="1945" y="2543"/>
                    <a:pt x="1806" y="2239"/>
                    <a:pt x="1598" y="1848"/>
                  </a:cubicBezTo>
                  <a:cubicBezTo>
                    <a:pt x="1580" y="1831"/>
                    <a:pt x="1572" y="1814"/>
                    <a:pt x="1563" y="1788"/>
                  </a:cubicBezTo>
                  <a:cubicBezTo>
                    <a:pt x="1459" y="1606"/>
                    <a:pt x="1346" y="1406"/>
                    <a:pt x="1224" y="1215"/>
                  </a:cubicBezTo>
                  <a:lnTo>
                    <a:pt x="1120" y="1050"/>
                  </a:lnTo>
                  <a:lnTo>
                    <a:pt x="1060" y="963"/>
                  </a:lnTo>
                  <a:lnTo>
                    <a:pt x="990" y="851"/>
                  </a:lnTo>
                  <a:cubicBezTo>
                    <a:pt x="895" y="712"/>
                    <a:pt x="791" y="582"/>
                    <a:pt x="686" y="451"/>
                  </a:cubicBezTo>
                  <a:cubicBezTo>
                    <a:pt x="660" y="425"/>
                    <a:pt x="634" y="399"/>
                    <a:pt x="608" y="373"/>
                  </a:cubicBezTo>
                  <a:cubicBezTo>
                    <a:pt x="391" y="148"/>
                    <a:pt x="192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69;p47">
              <a:extLst>
                <a:ext uri="{FF2B5EF4-FFF2-40B4-BE49-F238E27FC236}">
                  <a16:creationId xmlns:a16="http://schemas.microsoft.com/office/drawing/2014/main" id="{A04F0C44-D2F4-F946-7012-E6C91B45E743}"/>
                </a:ext>
              </a:extLst>
            </p:cNvPr>
            <p:cNvSpPr/>
            <p:nvPr/>
          </p:nvSpPr>
          <p:spPr>
            <a:xfrm>
              <a:off x="6391300" y="4253850"/>
              <a:ext cx="5650" cy="35375"/>
            </a:xfrm>
            <a:custGeom>
              <a:avLst/>
              <a:gdLst/>
              <a:ahLst/>
              <a:cxnLst/>
              <a:rect l="l" t="t" r="r" b="b"/>
              <a:pathLst>
                <a:path w="226" h="1415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70"/>
                    <a:pt x="26" y="130"/>
                    <a:pt x="35" y="191"/>
                  </a:cubicBezTo>
                  <a:cubicBezTo>
                    <a:pt x="148" y="833"/>
                    <a:pt x="200" y="1415"/>
                    <a:pt x="209" y="1415"/>
                  </a:cubicBezTo>
                  <a:lnTo>
                    <a:pt x="226" y="1415"/>
                  </a:lnTo>
                  <a:cubicBezTo>
                    <a:pt x="226" y="1371"/>
                    <a:pt x="200" y="903"/>
                    <a:pt x="131" y="339"/>
                  </a:cubicBezTo>
                  <a:cubicBezTo>
                    <a:pt x="122" y="287"/>
                    <a:pt x="113" y="226"/>
                    <a:pt x="104" y="1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70;p47">
              <a:extLst>
                <a:ext uri="{FF2B5EF4-FFF2-40B4-BE49-F238E27FC236}">
                  <a16:creationId xmlns:a16="http://schemas.microsoft.com/office/drawing/2014/main" id="{FDC668D7-F61C-1C1B-EC18-9C1154385E19}"/>
                </a:ext>
              </a:extLst>
            </p:cNvPr>
            <p:cNvSpPr/>
            <p:nvPr/>
          </p:nvSpPr>
          <p:spPr>
            <a:xfrm>
              <a:off x="6378275" y="4237125"/>
              <a:ext cx="2200" cy="31700"/>
            </a:xfrm>
            <a:custGeom>
              <a:avLst/>
              <a:gdLst/>
              <a:ahLst/>
              <a:cxnLst/>
              <a:rect l="l" t="t" r="r" b="b"/>
              <a:pathLst>
                <a:path w="88" h="1268" extrusionOk="0">
                  <a:moveTo>
                    <a:pt x="9" y="1"/>
                  </a:moveTo>
                  <a:lnTo>
                    <a:pt x="9" y="122"/>
                  </a:lnTo>
                  <a:cubicBezTo>
                    <a:pt x="9" y="739"/>
                    <a:pt x="1" y="1268"/>
                    <a:pt x="1" y="1268"/>
                  </a:cubicBezTo>
                  <a:lnTo>
                    <a:pt x="18" y="1268"/>
                  </a:lnTo>
                  <a:cubicBezTo>
                    <a:pt x="18" y="1225"/>
                    <a:pt x="70" y="765"/>
                    <a:pt x="79" y="201"/>
                  </a:cubicBezTo>
                  <a:cubicBezTo>
                    <a:pt x="87" y="157"/>
                    <a:pt x="87" y="122"/>
                    <a:pt x="87" y="79"/>
                  </a:cubicBezTo>
                  <a:cubicBezTo>
                    <a:pt x="61" y="53"/>
                    <a:pt x="35" y="27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71;p47">
              <a:extLst>
                <a:ext uri="{FF2B5EF4-FFF2-40B4-BE49-F238E27FC236}">
                  <a16:creationId xmlns:a16="http://schemas.microsoft.com/office/drawing/2014/main" id="{2549BC32-FA30-A194-C966-07F323F94710}"/>
                </a:ext>
              </a:extLst>
            </p:cNvPr>
            <p:cNvSpPr/>
            <p:nvPr/>
          </p:nvSpPr>
          <p:spPr>
            <a:xfrm>
              <a:off x="6399975" y="4271625"/>
              <a:ext cx="16300" cy="6750"/>
            </a:xfrm>
            <a:custGeom>
              <a:avLst/>
              <a:gdLst/>
              <a:ahLst/>
              <a:cxnLst/>
              <a:rect l="l" t="t" r="r" b="b"/>
              <a:pathLst>
                <a:path w="652" h="270" extrusionOk="0">
                  <a:moveTo>
                    <a:pt x="0" y="1"/>
                  </a:moveTo>
                  <a:lnTo>
                    <a:pt x="44" y="70"/>
                  </a:lnTo>
                  <a:lnTo>
                    <a:pt x="131" y="96"/>
                  </a:lnTo>
                  <a:cubicBezTo>
                    <a:pt x="434" y="200"/>
                    <a:pt x="643" y="270"/>
                    <a:pt x="643" y="270"/>
                  </a:cubicBezTo>
                  <a:lnTo>
                    <a:pt x="651" y="252"/>
                  </a:lnTo>
                  <a:cubicBezTo>
                    <a:pt x="625" y="244"/>
                    <a:pt x="408" y="140"/>
                    <a:pt x="96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72;p47">
              <a:extLst>
                <a:ext uri="{FF2B5EF4-FFF2-40B4-BE49-F238E27FC236}">
                  <a16:creationId xmlns:a16="http://schemas.microsoft.com/office/drawing/2014/main" id="{A09CE452-E981-5636-7E35-03363688DDAE}"/>
                </a:ext>
              </a:extLst>
            </p:cNvPr>
            <p:cNvSpPr/>
            <p:nvPr/>
          </p:nvSpPr>
          <p:spPr>
            <a:xfrm>
              <a:off x="6384575" y="4247550"/>
              <a:ext cx="30175" cy="15000"/>
            </a:xfrm>
            <a:custGeom>
              <a:avLst/>
              <a:gdLst/>
              <a:ahLst/>
              <a:cxnLst/>
              <a:rect l="l" t="t" r="r" b="b"/>
              <a:pathLst>
                <a:path w="1207" h="600" extrusionOk="0">
                  <a:moveTo>
                    <a:pt x="0" y="0"/>
                  </a:moveTo>
                  <a:lnTo>
                    <a:pt x="78" y="105"/>
                  </a:lnTo>
                  <a:lnTo>
                    <a:pt x="209" y="165"/>
                  </a:lnTo>
                  <a:cubicBezTo>
                    <a:pt x="755" y="391"/>
                    <a:pt x="1189" y="599"/>
                    <a:pt x="1198" y="599"/>
                  </a:cubicBezTo>
                  <a:lnTo>
                    <a:pt x="1207" y="582"/>
                  </a:lnTo>
                  <a:cubicBezTo>
                    <a:pt x="1154" y="565"/>
                    <a:pt x="703" y="313"/>
                    <a:pt x="139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73;p47">
              <a:extLst>
                <a:ext uri="{FF2B5EF4-FFF2-40B4-BE49-F238E27FC236}">
                  <a16:creationId xmlns:a16="http://schemas.microsoft.com/office/drawing/2014/main" id="{C82419A4-036A-FC4D-6E73-F50A7F9343B9}"/>
                </a:ext>
              </a:extLst>
            </p:cNvPr>
            <p:cNvSpPr/>
            <p:nvPr/>
          </p:nvSpPr>
          <p:spPr>
            <a:xfrm>
              <a:off x="5769525" y="4318800"/>
              <a:ext cx="192900" cy="166325"/>
            </a:xfrm>
            <a:custGeom>
              <a:avLst/>
              <a:gdLst/>
              <a:ahLst/>
              <a:cxnLst/>
              <a:rect l="l" t="t" r="r" b="b"/>
              <a:pathLst>
                <a:path w="7716" h="6653" extrusionOk="0">
                  <a:moveTo>
                    <a:pt x="1282" y="0"/>
                  </a:moveTo>
                  <a:cubicBezTo>
                    <a:pt x="627" y="0"/>
                    <a:pt x="1" y="1650"/>
                    <a:pt x="1" y="3181"/>
                  </a:cubicBezTo>
                  <a:cubicBezTo>
                    <a:pt x="1" y="5099"/>
                    <a:pt x="1650" y="6653"/>
                    <a:pt x="3680" y="6653"/>
                  </a:cubicBezTo>
                  <a:cubicBezTo>
                    <a:pt x="5702" y="6653"/>
                    <a:pt x="7715" y="5065"/>
                    <a:pt x="7351" y="3181"/>
                  </a:cubicBezTo>
                  <a:cubicBezTo>
                    <a:pt x="7115" y="1982"/>
                    <a:pt x="6775" y="1610"/>
                    <a:pt x="6339" y="1610"/>
                  </a:cubicBezTo>
                  <a:cubicBezTo>
                    <a:pt x="6119" y="1610"/>
                    <a:pt x="5875" y="1705"/>
                    <a:pt x="5607" y="1836"/>
                  </a:cubicBezTo>
                  <a:cubicBezTo>
                    <a:pt x="5527" y="1875"/>
                    <a:pt x="5453" y="1893"/>
                    <a:pt x="5383" y="1893"/>
                  </a:cubicBezTo>
                  <a:cubicBezTo>
                    <a:pt x="4855" y="1893"/>
                    <a:pt x="4551" y="898"/>
                    <a:pt x="3923" y="370"/>
                  </a:cubicBezTo>
                  <a:cubicBezTo>
                    <a:pt x="3718" y="199"/>
                    <a:pt x="3464" y="143"/>
                    <a:pt x="3204" y="143"/>
                  </a:cubicBezTo>
                  <a:cubicBezTo>
                    <a:pt x="2684" y="143"/>
                    <a:pt x="2137" y="369"/>
                    <a:pt x="1886" y="369"/>
                  </a:cubicBezTo>
                  <a:cubicBezTo>
                    <a:pt x="1827" y="369"/>
                    <a:pt x="1785" y="357"/>
                    <a:pt x="1762" y="327"/>
                  </a:cubicBezTo>
                  <a:cubicBezTo>
                    <a:pt x="1606" y="100"/>
                    <a:pt x="1443" y="0"/>
                    <a:pt x="1282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74;p47">
              <a:extLst>
                <a:ext uri="{FF2B5EF4-FFF2-40B4-BE49-F238E27FC236}">
                  <a16:creationId xmlns:a16="http://schemas.microsoft.com/office/drawing/2014/main" id="{0B09EFB5-D849-B22C-E3A9-DE6380BC6790}"/>
                </a:ext>
              </a:extLst>
            </p:cNvPr>
            <p:cNvSpPr/>
            <p:nvPr/>
          </p:nvSpPr>
          <p:spPr>
            <a:xfrm>
              <a:off x="5763150" y="4319150"/>
              <a:ext cx="106425" cy="129075"/>
            </a:xfrm>
            <a:custGeom>
              <a:avLst/>
              <a:gdLst/>
              <a:ahLst/>
              <a:cxnLst/>
              <a:rect l="l" t="t" r="r" b="b"/>
              <a:pathLst>
                <a:path w="4257" h="5163" extrusionOk="0">
                  <a:moveTo>
                    <a:pt x="1349" y="0"/>
                  </a:moveTo>
                  <a:cubicBezTo>
                    <a:pt x="1309" y="138"/>
                    <a:pt x="1" y="5163"/>
                    <a:pt x="1464" y="5163"/>
                  </a:cubicBezTo>
                  <a:cubicBezTo>
                    <a:pt x="1561" y="5163"/>
                    <a:pt x="1670" y="5141"/>
                    <a:pt x="1792" y="5094"/>
                  </a:cubicBezTo>
                  <a:cubicBezTo>
                    <a:pt x="3770" y="4339"/>
                    <a:pt x="4256" y="2126"/>
                    <a:pt x="3519" y="1276"/>
                  </a:cubicBezTo>
                  <a:cubicBezTo>
                    <a:pt x="2911" y="573"/>
                    <a:pt x="2547" y="634"/>
                    <a:pt x="1948" y="547"/>
                  </a:cubicBezTo>
                  <a:cubicBezTo>
                    <a:pt x="1349" y="460"/>
                    <a:pt x="1349" y="0"/>
                    <a:pt x="1349" y="0"/>
                  </a:cubicBezTo>
                  <a:close/>
                </a:path>
              </a:pathLst>
            </a:custGeom>
            <a:solidFill>
              <a:srgbClr val="ED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75;p47">
              <a:extLst>
                <a:ext uri="{FF2B5EF4-FFF2-40B4-BE49-F238E27FC236}">
                  <a16:creationId xmlns:a16="http://schemas.microsoft.com/office/drawing/2014/main" id="{7BB664F3-BC02-3CC5-3FBB-E0CF5360BAAB}"/>
                </a:ext>
              </a:extLst>
            </p:cNvPr>
            <p:cNvSpPr/>
            <p:nvPr/>
          </p:nvSpPr>
          <p:spPr>
            <a:xfrm>
              <a:off x="5696000" y="4292425"/>
              <a:ext cx="160550" cy="160425"/>
            </a:xfrm>
            <a:custGeom>
              <a:avLst/>
              <a:gdLst/>
              <a:ahLst/>
              <a:cxnLst/>
              <a:rect l="l" t="t" r="r" b="b"/>
              <a:pathLst>
                <a:path w="6422" h="6417" extrusionOk="0">
                  <a:moveTo>
                    <a:pt x="2751" y="0"/>
                  </a:moveTo>
                  <a:cubicBezTo>
                    <a:pt x="2394" y="0"/>
                    <a:pt x="1972" y="156"/>
                    <a:pt x="1571" y="436"/>
                  </a:cubicBezTo>
                  <a:lnTo>
                    <a:pt x="1536" y="462"/>
                  </a:lnTo>
                  <a:lnTo>
                    <a:pt x="1493" y="488"/>
                  </a:lnTo>
                  <a:cubicBezTo>
                    <a:pt x="1423" y="540"/>
                    <a:pt x="1354" y="592"/>
                    <a:pt x="1284" y="653"/>
                  </a:cubicBezTo>
                  <a:lnTo>
                    <a:pt x="1258" y="679"/>
                  </a:lnTo>
                  <a:cubicBezTo>
                    <a:pt x="556" y="1303"/>
                    <a:pt x="0" y="2301"/>
                    <a:pt x="174" y="3438"/>
                  </a:cubicBezTo>
                  <a:cubicBezTo>
                    <a:pt x="200" y="3655"/>
                    <a:pt x="260" y="3855"/>
                    <a:pt x="339" y="4063"/>
                  </a:cubicBezTo>
                  <a:cubicBezTo>
                    <a:pt x="356" y="4124"/>
                    <a:pt x="382" y="4184"/>
                    <a:pt x="417" y="4254"/>
                  </a:cubicBezTo>
                  <a:cubicBezTo>
                    <a:pt x="1185" y="5952"/>
                    <a:pt x="2342" y="6416"/>
                    <a:pt x="3291" y="6416"/>
                  </a:cubicBezTo>
                  <a:cubicBezTo>
                    <a:pt x="3767" y="6416"/>
                    <a:pt x="4191" y="6299"/>
                    <a:pt x="4487" y="6163"/>
                  </a:cubicBezTo>
                  <a:cubicBezTo>
                    <a:pt x="5528" y="5677"/>
                    <a:pt x="6422" y="4323"/>
                    <a:pt x="6153" y="3022"/>
                  </a:cubicBezTo>
                  <a:cubicBezTo>
                    <a:pt x="6118" y="2848"/>
                    <a:pt x="6057" y="2675"/>
                    <a:pt x="5979" y="2510"/>
                  </a:cubicBezTo>
                  <a:cubicBezTo>
                    <a:pt x="5970" y="2492"/>
                    <a:pt x="5962" y="2466"/>
                    <a:pt x="5944" y="2440"/>
                  </a:cubicBezTo>
                  <a:cubicBezTo>
                    <a:pt x="5823" y="2197"/>
                    <a:pt x="5615" y="1998"/>
                    <a:pt x="5372" y="1876"/>
                  </a:cubicBezTo>
                  <a:cubicBezTo>
                    <a:pt x="5207" y="1798"/>
                    <a:pt x="5033" y="1763"/>
                    <a:pt x="4851" y="1755"/>
                  </a:cubicBezTo>
                  <a:cubicBezTo>
                    <a:pt x="4565" y="1746"/>
                    <a:pt x="4313" y="1555"/>
                    <a:pt x="4218" y="1286"/>
                  </a:cubicBezTo>
                  <a:cubicBezTo>
                    <a:pt x="4035" y="757"/>
                    <a:pt x="3662" y="332"/>
                    <a:pt x="3168" y="89"/>
                  </a:cubicBezTo>
                  <a:cubicBezTo>
                    <a:pt x="3045" y="29"/>
                    <a:pt x="2904" y="0"/>
                    <a:pt x="2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76;p47">
              <a:extLst>
                <a:ext uri="{FF2B5EF4-FFF2-40B4-BE49-F238E27FC236}">
                  <a16:creationId xmlns:a16="http://schemas.microsoft.com/office/drawing/2014/main" id="{A10A2771-1DC3-7A34-12FC-D60802256767}"/>
                </a:ext>
              </a:extLst>
            </p:cNvPr>
            <p:cNvSpPr/>
            <p:nvPr/>
          </p:nvSpPr>
          <p:spPr>
            <a:xfrm>
              <a:off x="5697100" y="4305400"/>
              <a:ext cx="156200" cy="135675"/>
            </a:xfrm>
            <a:custGeom>
              <a:avLst/>
              <a:gdLst/>
              <a:ahLst/>
              <a:cxnLst/>
              <a:rect l="l" t="t" r="r" b="b"/>
              <a:pathLst>
                <a:path w="6248" h="5427" extrusionOk="0">
                  <a:moveTo>
                    <a:pt x="2809" y="0"/>
                  </a:moveTo>
                  <a:cubicBezTo>
                    <a:pt x="1748" y="0"/>
                    <a:pt x="1" y="1697"/>
                    <a:pt x="824" y="3631"/>
                  </a:cubicBezTo>
                  <a:cubicBezTo>
                    <a:pt x="1417" y="5022"/>
                    <a:pt x="2528" y="5426"/>
                    <a:pt x="3400" y="5426"/>
                  </a:cubicBezTo>
                  <a:cubicBezTo>
                    <a:pt x="3779" y="5426"/>
                    <a:pt x="4112" y="5350"/>
                    <a:pt x="4338" y="5245"/>
                  </a:cubicBezTo>
                  <a:cubicBezTo>
                    <a:pt x="5336" y="4785"/>
                    <a:pt x="6248" y="3336"/>
                    <a:pt x="5683" y="2138"/>
                  </a:cubicBezTo>
                  <a:cubicBezTo>
                    <a:pt x="5449" y="1644"/>
                    <a:pt x="5137" y="1444"/>
                    <a:pt x="4738" y="1444"/>
                  </a:cubicBezTo>
                  <a:cubicBezTo>
                    <a:pt x="4486" y="1444"/>
                    <a:pt x="4243" y="1331"/>
                    <a:pt x="4078" y="1140"/>
                  </a:cubicBezTo>
                  <a:cubicBezTo>
                    <a:pt x="3835" y="897"/>
                    <a:pt x="3679" y="333"/>
                    <a:pt x="3150" y="73"/>
                  </a:cubicBezTo>
                  <a:cubicBezTo>
                    <a:pt x="3049" y="24"/>
                    <a:pt x="2934" y="0"/>
                    <a:pt x="2809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877;p47">
              <a:extLst>
                <a:ext uri="{FF2B5EF4-FFF2-40B4-BE49-F238E27FC236}">
                  <a16:creationId xmlns:a16="http://schemas.microsoft.com/office/drawing/2014/main" id="{BF5C48D5-885B-8980-A9F3-981705D8FF58}"/>
                </a:ext>
              </a:extLst>
            </p:cNvPr>
            <p:cNvSpPr/>
            <p:nvPr/>
          </p:nvSpPr>
          <p:spPr>
            <a:xfrm>
              <a:off x="5721125" y="4326075"/>
              <a:ext cx="67750" cy="86000"/>
            </a:xfrm>
            <a:custGeom>
              <a:avLst/>
              <a:gdLst/>
              <a:ahLst/>
              <a:cxnLst/>
              <a:rect l="l" t="t" r="r" b="b"/>
              <a:pathLst>
                <a:path w="2710" h="3440" extrusionOk="0">
                  <a:moveTo>
                    <a:pt x="1867" y="1"/>
                  </a:moveTo>
                  <a:cubicBezTo>
                    <a:pt x="1214" y="1"/>
                    <a:pt x="1" y="1134"/>
                    <a:pt x="262" y="2309"/>
                  </a:cubicBezTo>
                  <a:cubicBezTo>
                    <a:pt x="462" y="3203"/>
                    <a:pt x="740" y="3440"/>
                    <a:pt x="973" y="3440"/>
                  </a:cubicBezTo>
                  <a:cubicBezTo>
                    <a:pt x="1105" y="3440"/>
                    <a:pt x="1222" y="3365"/>
                    <a:pt x="1303" y="3290"/>
                  </a:cubicBezTo>
                  <a:cubicBezTo>
                    <a:pt x="1529" y="3081"/>
                    <a:pt x="2709" y="1814"/>
                    <a:pt x="2397" y="1606"/>
                  </a:cubicBezTo>
                  <a:cubicBezTo>
                    <a:pt x="2392" y="1603"/>
                    <a:pt x="2386" y="1601"/>
                    <a:pt x="2379" y="1601"/>
                  </a:cubicBezTo>
                  <a:cubicBezTo>
                    <a:pt x="2226" y="1601"/>
                    <a:pt x="1724" y="2477"/>
                    <a:pt x="1535" y="2477"/>
                  </a:cubicBezTo>
                  <a:cubicBezTo>
                    <a:pt x="1519" y="2477"/>
                    <a:pt x="1505" y="2470"/>
                    <a:pt x="1494" y="2457"/>
                  </a:cubicBezTo>
                  <a:cubicBezTo>
                    <a:pt x="1347" y="2274"/>
                    <a:pt x="1130" y="1216"/>
                    <a:pt x="2206" y="1077"/>
                  </a:cubicBezTo>
                  <a:cubicBezTo>
                    <a:pt x="2206" y="1077"/>
                    <a:pt x="2588" y="712"/>
                    <a:pt x="2171" y="140"/>
                  </a:cubicBezTo>
                  <a:cubicBezTo>
                    <a:pt x="2101" y="44"/>
                    <a:pt x="1995" y="1"/>
                    <a:pt x="1867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878;p47">
              <a:extLst>
                <a:ext uri="{FF2B5EF4-FFF2-40B4-BE49-F238E27FC236}">
                  <a16:creationId xmlns:a16="http://schemas.microsoft.com/office/drawing/2014/main" id="{13DB2CF5-B34F-F0A8-A03C-494F2E607273}"/>
                </a:ext>
              </a:extLst>
            </p:cNvPr>
            <p:cNvSpPr/>
            <p:nvPr/>
          </p:nvSpPr>
          <p:spPr>
            <a:xfrm>
              <a:off x="5760200" y="4361550"/>
              <a:ext cx="73350" cy="70075"/>
            </a:xfrm>
            <a:custGeom>
              <a:avLst/>
              <a:gdLst/>
              <a:ahLst/>
              <a:cxnLst/>
              <a:rect l="l" t="t" r="r" b="b"/>
              <a:pathLst>
                <a:path w="2934" h="2803" extrusionOk="0">
                  <a:moveTo>
                    <a:pt x="2005" y="0"/>
                  </a:moveTo>
                  <a:cubicBezTo>
                    <a:pt x="1763" y="0"/>
                    <a:pt x="1519" y="96"/>
                    <a:pt x="1337" y="283"/>
                  </a:cubicBezTo>
                  <a:cubicBezTo>
                    <a:pt x="747" y="907"/>
                    <a:pt x="1" y="2088"/>
                    <a:pt x="365" y="2539"/>
                  </a:cubicBezTo>
                  <a:cubicBezTo>
                    <a:pt x="510" y="2720"/>
                    <a:pt x="709" y="2802"/>
                    <a:pt x="934" y="2802"/>
                  </a:cubicBezTo>
                  <a:cubicBezTo>
                    <a:pt x="1507" y="2802"/>
                    <a:pt x="2249" y="2269"/>
                    <a:pt x="2691" y="1471"/>
                  </a:cubicBezTo>
                  <a:cubicBezTo>
                    <a:pt x="2934" y="1020"/>
                    <a:pt x="2856" y="474"/>
                    <a:pt x="2639" y="265"/>
                  </a:cubicBezTo>
                  <a:cubicBezTo>
                    <a:pt x="2465" y="87"/>
                    <a:pt x="2236" y="0"/>
                    <a:pt x="2005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879;p47">
              <a:extLst>
                <a:ext uri="{FF2B5EF4-FFF2-40B4-BE49-F238E27FC236}">
                  <a16:creationId xmlns:a16="http://schemas.microsoft.com/office/drawing/2014/main" id="{182BF99F-5ABC-82B4-4B59-09226386C64D}"/>
                </a:ext>
              </a:extLst>
            </p:cNvPr>
            <p:cNvSpPr/>
            <p:nvPr/>
          </p:nvSpPr>
          <p:spPr>
            <a:xfrm>
              <a:off x="5774875" y="4359750"/>
              <a:ext cx="33300" cy="36525"/>
            </a:xfrm>
            <a:custGeom>
              <a:avLst/>
              <a:gdLst/>
              <a:ahLst/>
              <a:cxnLst/>
              <a:rect l="l" t="t" r="r" b="b"/>
              <a:pathLst>
                <a:path w="1332" h="1461" extrusionOk="0">
                  <a:moveTo>
                    <a:pt x="1111" y="1"/>
                  </a:moveTo>
                  <a:cubicBezTo>
                    <a:pt x="509" y="1"/>
                    <a:pt x="0" y="1066"/>
                    <a:pt x="14" y="1066"/>
                  </a:cubicBezTo>
                  <a:cubicBezTo>
                    <a:pt x="15" y="1066"/>
                    <a:pt x="20" y="1058"/>
                    <a:pt x="30" y="1040"/>
                  </a:cubicBezTo>
                  <a:cubicBezTo>
                    <a:pt x="74" y="955"/>
                    <a:pt x="120" y="915"/>
                    <a:pt x="165" y="915"/>
                  </a:cubicBezTo>
                  <a:cubicBezTo>
                    <a:pt x="252" y="915"/>
                    <a:pt x="334" y="1065"/>
                    <a:pt x="386" y="1318"/>
                  </a:cubicBezTo>
                  <a:cubicBezTo>
                    <a:pt x="406" y="1418"/>
                    <a:pt x="461" y="1460"/>
                    <a:pt x="529" y="1460"/>
                  </a:cubicBezTo>
                  <a:cubicBezTo>
                    <a:pt x="722" y="1460"/>
                    <a:pt x="1020" y="1124"/>
                    <a:pt x="950" y="797"/>
                  </a:cubicBezTo>
                  <a:cubicBezTo>
                    <a:pt x="854" y="355"/>
                    <a:pt x="1332" y="51"/>
                    <a:pt x="1332" y="51"/>
                  </a:cubicBezTo>
                  <a:cubicBezTo>
                    <a:pt x="1257" y="16"/>
                    <a:pt x="1183" y="1"/>
                    <a:pt x="111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880;p47">
              <a:extLst>
                <a:ext uri="{FF2B5EF4-FFF2-40B4-BE49-F238E27FC236}">
                  <a16:creationId xmlns:a16="http://schemas.microsoft.com/office/drawing/2014/main" id="{FCC8046A-39EA-0191-78BD-47F542DEEE3F}"/>
                </a:ext>
              </a:extLst>
            </p:cNvPr>
            <p:cNvSpPr/>
            <p:nvPr/>
          </p:nvSpPr>
          <p:spPr>
            <a:xfrm>
              <a:off x="5731675" y="4335300"/>
              <a:ext cx="43750" cy="61050"/>
            </a:xfrm>
            <a:custGeom>
              <a:avLst/>
              <a:gdLst/>
              <a:ahLst/>
              <a:cxnLst/>
              <a:rect l="l" t="t" r="r" b="b"/>
              <a:pathLst>
                <a:path w="1750" h="2442" extrusionOk="0">
                  <a:moveTo>
                    <a:pt x="1292" y="0"/>
                  </a:moveTo>
                  <a:cubicBezTo>
                    <a:pt x="860" y="0"/>
                    <a:pt x="1" y="599"/>
                    <a:pt x="22" y="1402"/>
                  </a:cubicBezTo>
                  <a:cubicBezTo>
                    <a:pt x="43" y="2198"/>
                    <a:pt x="439" y="2442"/>
                    <a:pt x="661" y="2442"/>
                  </a:cubicBezTo>
                  <a:cubicBezTo>
                    <a:pt x="717" y="2442"/>
                    <a:pt x="761" y="2426"/>
                    <a:pt x="786" y="2400"/>
                  </a:cubicBezTo>
                  <a:cubicBezTo>
                    <a:pt x="916" y="2261"/>
                    <a:pt x="413" y="1489"/>
                    <a:pt x="725" y="1055"/>
                  </a:cubicBezTo>
                  <a:cubicBezTo>
                    <a:pt x="1029" y="630"/>
                    <a:pt x="1272" y="612"/>
                    <a:pt x="1272" y="612"/>
                  </a:cubicBezTo>
                  <a:cubicBezTo>
                    <a:pt x="1272" y="612"/>
                    <a:pt x="1749" y="378"/>
                    <a:pt x="1489" y="74"/>
                  </a:cubicBezTo>
                  <a:cubicBezTo>
                    <a:pt x="1447" y="24"/>
                    <a:pt x="1378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881;p47">
              <a:extLst>
                <a:ext uri="{FF2B5EF4-FFF2-40B4-BE49-F238E27FC236}">
                  <a16:creationId xmlns:a16="http://schemas.microsoft.com/office/drawing/2014/main" id="{C858FBC6-8D62-D8E8-B5BB-1BC60FFB98A2}"/>
                </a:ext>
              </a:extLst>
            </p:cNvPr>
            <p:cNvSpPr/>
            <p:nvPr/>
          </p:nvSpPr>
          <p:spPr>
            <a:xfrm>
              <a:off x="5748175" y="4384625"/>
              <a:ext cx="7925" cy="7150"/>
            </a:xfrm>
            <a:custGeom>
              <a:avLst/>
              <a:gdLst/>
              <a:ahLst/>
              <a:cxnLst/>
              <a:rect l="l" t="t" r="r" b="b"/>
              <a:pathLst>
                <a:path w="317" h="286" extrusionOk="0">
                  <a:moveTo>
                    <a:pt x="162" y="1"/>
                  </a:moveTo>
                  <a:cubicBezTo>
                    <a:pt x="105" y="1"/>
                    <a:pt x="50" y="34"/>
                    <a:pt x="30" y="97"/>
                  </a:cubicBezTo>
                  <a:cubicBezTo>
                    <a:pt x="0" y="188"/>
                    <a:pt x="69" y="286"/>
                    <a:pt x="162" y="286"/>
                  </a:cubicBezTo>
                  <a:cubicBezTo>
                    <a:pt x="176" y="286"/>
                    <a:pt x="190" y="284"/>
                    <a:pt x="204" y="279"/>
                  </a:cubicBezTo>
                  <a:cubicBezTo>
                    <a:pt x="282" y="236"/>
                    <a:pt x="317" y="141"/>
                    <a:pt x="282" y="63"/>
                  </a:cubicBezTo>
                  <a:cubicBezTo>
                    <a:pt x="252" y="21"/>
                    <a:pt x="206" y="1"/>
                    <a:pt x="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882;p47">
              <a:extLst>
                <a:ext uri="{FF2B5EF4-FFF2-40B4-BE49-F238E27FC236}">
                  <a16:creationId xmlns:a16="http://schemas.microsoft.com/office/drawing/2014/main" id="{3B5E9456-C2E7-8CE7-C3A2-8A0FD2A4AAC1}"/>
                </a:ext>
              </a:extLst>
            </p:cNvPr>
            <p:cNvSpPr/>
            <p:nvPr/>
          </p:nvSpPr>
          <p:spPr>
            <a:xfrm>
              <a:off x="5738950" y="4359175"/>
              <a:ext cx="9775" cy="7600"/>
            </a:xfrm>
            <a:custGeom>
              <a:avLst/>
              <a:gdLst/>
              <a:ahLst/>
              <a:cxnLst/>
              <a:rect l="l" t="t" r="r" b="b"/>
              <a:pathLst>
                <a:path w="391" h="304" extrusionOk="0">
                  <a:moveTo>
                    <a:pt x="168" y="0"/>
                  </a:moveTo>
                  <a:cubicBezTo>
                    <a:pt x="117" y="0"/>
                    <a:pt x="67" y="23"/>
                    <a:pt x="35" y="65"/>
                  </a:cubicBezTo>
                  <a:cubicBezTo>
                    <a:pt x="0" y="126"/>
                    <a:pt x="44" y="221"/>
                    <a:pt x="130" y="274"/>
                  </a:cubicBezTo>
                  <a:cubicBezTo>
                    <a:pt x="158" y="294"/>
                    <a:pt x="191" y="304"/>
                    <a:pt x="224" y="304"/>
                  </a:cubicBezTo>
                  <a:cubicBezTo>
                    <a:pt x="274" y="304"/>
                    <a:pt x="325" y="281"/>
                    <a:pt x="356" y="239"/>
                  </a:cubicBezTo>
                  <a:cubicBezTo>
                    <a:pt x="391" y="178"/>
                    <a:pt x="347" y="83"/>
                    <a:pt x="261" y="31"/>
                  </a:cubicBezTo>
                  <a:cubicBezTo>
                    <a:pt x="233" y="10"/>
                    <a:pt x="200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883;p47">
              <a:extLst>
                <a:ext uri="{FF2B5EF4-FFF2-40B4-BE49-F238E27FC236}">
                  <a16:creationId xmlns:a16="http://schemas.microsoft.com/office/drawing/2014/main" id="{79AF97D1-3313-6156-1AD4-B9A5F7598D17}"/>
                </a:ext>
              </a:extLst>
            </p:cNvPr>
            <p:cNvSpPr/>
            <p:nvPr/>
          </p:nvSpPr>
          <p:spPr>
            <a:xfrm>
              <a:off x="5742850" y="4372475"/>
              <a:ext cx="7400" cy="5150"/>
            </a:xfrm>
            <a:custGeom>
              <a:avLst/>
              <a:gdLst/>
              <a:ahLst/>
              <a:cxnLst/>
              <a:rect l="l" t="t" r="r" b="b"/>
              <a:pathLst>
                <a:path w="296" h="206" extrusionOk="0">
                  <a:moveTo>
                    <a:pt x="163" y="1"/>
                  </a:moveTo>
                  <a:cubicBezTo>
                    <a:pt x="155" y="1"/>
                    <a:pt x="147" y="1"/>
                    <a:pt x="139" y="2"/>
                  </a:cubicBezTo>
                  <a:cubicBezTo>
                    <a:pt x="61" y="19"/>
                    <a:pt x="1" y="71"/>
                    <a:pt x="9" y="123"/>
                  </a:cubicBezTo>
                  <a:cubicBezTo>
                    <a:pt x="17" y="167"/>
                    <a:pt x="67" y="205"/>
                    <a:pt x="130" y="205"/>
                  </a:cubicBezTo>
                  <a:cubicBezTo>
                    <a:pt x="142" y="205"/>
                    <a:pt x="153" y="204"/>
                    <a:pt x="165" y="201"/>
                  </a:cubicBezTo>
                  <a:cubicBezTo>
                    <a:pt x="243" y="193"/>
                    <a:pt x="296" y="141"/>
                    <a:pt x="296" y="89"/>
                  </a:cubicBezTo>
                  <a:cubicBezTo>
                    <a:pt x="288" y="34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884;p47">
              <a:extLst>
                <a:ext uri="{FF2B5EF4-FFF2-40B4-BE49-F238E27FC236}">
                  <a16:creationId xmlns:a16="http://schemas.microsoft.com/office/drawing/2014/main" id="{89C27FFD-7816-C51A-C112-41C06066E731}"/>
                </a:ext>
              </a:extLst>
            </p:cNvPr>
            <p:cNvSpPr/>
            <p:nvPr/>
          </p:nvSpPr>
          <p:spPr>
            <a:xfrm>
              <a:off x="5756625" y="4343525"/>
              <a:ext cx="6650" cy="5225"/>
            </a:xfrm>
            <a:custGeom>
              <a:avLst/>
              <a:gdLst/>
              <a:ahLst/>
              <a:cxnLst/>
              <a:rect l="l" t="t" r="r" b="b"/>
              <a:pathLst>
                <a:path w="266" h="209" extrusionOk="0">
                  <a:moveTo>
                    <a:pt x="127" y="1"/>
                  </a:moveTo>
                  <a:cubicBezTo>
                    <a:pt x="56" y="1"/>
                    <a:pt x="1" y="69"/>
                    <a:pt x="31" y="145"/>
                  </a:cubicBezTo>
                  <a:cubicBezTo>
                    <a:pt x="49" y="187"/>
                    <a:pt x="93" y="208"/>
                    <a:pt x="138" y="208"/>
                  </a:cubicBezTo>
                  <a:cubicBezTo>
                    <a:pt x="158" y="208"/>
                    <a:pt x="178" y="204"/>
                    <a:pt x="196" y="197"/>
                  </a:cubicBezTo>
                  <a:cubicBezTo>
                    <a:pt x="265" y="145"/>
                    <a:pt x="248" y="32"/>
                    <a:pt x="161" y="6"/>
                  </a:cubicBezTo>
                  <a:cubicBezTo>
                    <a:pt x="150" y="2"/>
                    <a:pt x="138" y="1"/>
                    <a:pt x="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885;p47">
              <a:extLst>
                <a:ext uri="{FF2B5EF4-FFF2-40B4-BE49-F238E27FC236}">
                  <a16:creationId xmlns:a16="http://schemas.microsoft.com/office/drawing/2014/main" id="{5068F9FA-3F1C-2E3F-662E-72992A276FD1}"/>
                </a:ext>
              </a:extLst>
            </p:cNvPr>
            <p:cNvSpPr/>
            <p:nvPr/>
          </p:nvSpPr>
          <p:spPr>
            <a:xfrm>
              <a:off x="5751300" y="4355575"/>
              <a:ext cx="6975" cy="5200"/>
            </a:xfrm>
            <a:custGeom>
              <a:avLst/>
              <a:gdLst/>
              <a:ahLst/>
              <a:cxnLst/>
              <a:rect l="l" t="t" r="r" b="b"/>
              <a:pathLst>
                <a:path w="279" h="208" extrusionOk="0">
                  <a:moveTo>
                    <a:pt x="140" y="1"/>
                  </a:moveTo>
                  <a:cubicBezTo>
                    <a:pt x="44" y="1"/>
                    <a:pt x="1" y="96"/>
                    <a:pt x="53" y="175"/>
                  </a:cubicBezTo>
                  <a:cubicBezTo>
                    <a:pt x="75" y="196"/>
                    <a:pt x="105" y="207"/>
                    <a:pt x="137" y="207"/>
                  </a:cubicBezTo>
                  <a:cubicBezTo>
                    <a:pt x="168" y="207"/>
                    <a:pt x="201" y="196"/>
                    <a:pt x="227" y="175"/>
                  </a:cubicBezTo>
                  <a:cubicBezTo>
                    <a:pt x="279" y="96"/>
                    <a:pt x="227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886;p47">
              <a:extLst>
                <a:ext uri="{FF2B5EF4-FFF2-40B4-BE49-F238E27FC236}">
                  <a16:creationId xmlns:a16="http://schemas.microsoft.com/office/drawing/2014/main" id="{8A77D4E9-E384-F418-EE89-70F3B031203D}"/>
                </a:ext>
              </a:extLst>
            </p:cNvPr>
            <p:cNvSpPr/>
            <p:nvPr/>
          </p:nvSpPr>
          <p:spPr>
            <a:xfrm>
              <a:off x="5766925" y="4340950"/>
              <a:ext cx="5250" cy="5875"/>
            </a:xfrm>
            <a:custGeom>
              <a:avLst/>
              <a:gdLst/>
              <a:ahLst/>
              <a:cxnLst/>
              <a:rect l="l" t="t" r="r" b="b"/>
              <a:pathLst>
                <a:path w="210" h="235" extrusionOk="0">
                  <a:moveTo>
                    <a:pt x="84" y="0"/>
                  </a:moveTo>
                  <a:cubicBezTo>
                    <a:pt x="77" y="0"/>
                    <a:pt x="69" y="2"/>
                    <a:pt x="61" y="5"/>
                  </a:cubicBezTo>
                  <a:cubicBezTo>
                    <a:pt x="18" y="39"/>
                    <a:pt x="1" y="100"/>
                    <a:pt x="27" y="143"/>
                  </a:cubicBezTo>
                  <a:cubicBezTo>
                    <a:pt x="42" y="195"/>
                    <a:pt x="88" y="234"/>
                    <a:pt x="128" y="234"/>
                  </a:cubicBezTo>
                  <a:cubicBezTo>
                    <a:pt x="135" y="234"/>
                    <a:pt x="142" y="233"/>
                    <a:pt x="148" y="230"/>
                  </a:cubicBezTo>
                  <a:cubicBezTo>
                    <a:pt x="192" y="195"/>
                    <a:pt x="209" y="135"/>
                    <a:pt x="183" y="91"/>
                  </a:cubicBezTo>
                  <a:cubicBezTo>
                    <a:pt x="161" y="34"/>
                    <a:pt x="122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887;p47">
              <a:extLst>
                <a:ext uri="{FF2B5EF4-FFF2-40B4-BE49-F238E27FC236}">
                  <a16:creationId xmlns:a16="http://schemas.microsoft.com/office/drawing/2014/main" id="{F495F102-7286-0476-E6A5-6D154844355A}"/>
                </a:ext>
              </a:extLst>
            </p:cNvPr>
            <p:cNvSpPr/>
            <p:nvPr/>
          </p:nvSpPr>
          <p:spPr>
            <a:xfrm>
              <a:off x="5770625" y="4369275"/>
              <a:ext cx="51575" cy="52025"/>
            </a:xfrm>
            <a:custGeom>
              <a:avLst/>
              <a:gdLst/>
              <a:ahLst/>
              <a:cxnLst/>
              <a:rect l="l" t="t" r="r" b="b"/>
              <a:pathLst>
                <a:path w="2063" h="2081" extrusionOk="0">
                  <a:moveTo>
                    <a:pt x="1792" y="0"/>
                  </a:moveTo>
                  <a:cubicBezTo>
                    <a:pt x="1756" y="0"/>
                    <a:pt x="1718" y="11"/>
                    <a:pt x="1684" y="26"/>
                  </a:cubicBezTo>
                  <a:cubicBezTo>
                    <a:pt x="1519" y="95"/>
                    <a:pt x="1658" y="1015"/>
                    <a:pt x="1206" y="1284"/>
                  </a:cubicBezTo>
                  <a:cubicBezTo>
                    <a:pt x="921" y="1454"/>
                    <a:pt x="726" y="1485"/>
                    <a:pt x="621" y="1485"/>
                  </a:cubicBezTo>
                  <a:cubicBezTo>
                    <a:pt x="560" y="1485"/>
                    <a:pt x="530" y="1475"/>
                    <a:pt x="530" y="1475"/>
                  </a:cubicBezTo>
                  <a:cubicBezTo>
                    <a:pt x="530" y="1475"/>
                    <a:pt x="0" y="1501"/>
                    <a:pt x="104" y="1874"/>
                  </a:cubicBezTo>
                  <a:cubicBezTo>
                    <a:pt x="143" y="2001"/>
                    <a:pt x="326" y="2080"/>
                    <a:pt x="563" y="2080"/>
                  </a:cubicBezTo>
                  <a:cubicBezTo>
                    <a:pt x="1024" y="2080"/>
                    <a:pt x="1689" y="1779"/>
                    <a:pt x="1883" y="937"/>
                  </a:cubicBezTo>
                  <a:cubicBezTo>
                    <a:pt x="2063" y="165"/>
                    <a:pt x="1935" y="0"/>
                    <a:pt x="1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888;p47">
              <a:extLst>
                <a:ext uri="{FF2B5EF4-FFF2-40B4-BE49-F238E27FC236}">
                  <a16:creationId xmlns:a16="http://schemas.microsoft.com/office/drawing/2014/main" id="{0DF404A5-4874-2C73-25BD-FB680702212F}"/>
                </a:ext>
              </a:extLst>
            </p:cNvPr>
            <p:cNvSpPr/>
            <p:nvPr/>
          </p:nvSpPr>
          <p:spPr>
            <a:xfrm>
              <a:off x="5805325" y="4372625"/>
              <a:ext cx="9800" cy="6950"/>
            </a:xfrm>
            <a:custGeom>
              <a:avLst/>
              <a:gdLst/>
              <a:ahLst/>
              <a:cxnLst/>
              <a:rect l="l" t="t" r="r" b="b"/>
              <a:pathLst>
                <a:path w="392" h="278" extrusionOk="0">
                  <a:moveTo>
                    <a:pt x="211" y="1"/>
                  </a:moveTo>
                  <a:cubicBezTo>
                    <a:pt x="196" y="1"/>
                    <a:pt x="181" y="2"/>
                    <a:pt x="166" y="5"/>
                  </a:cubicBezTo>
                  <a:cubicBezTo>
                    <a:pt x="70" y="31"/>
                    <a:pt x="1" y="100"/>
                    <a:pt x="9" y="169"/>
                  </a:cubicBezTo>
                  <a:cubicBezTo>
                    <a:pt x="24" y="236"/>
                    <a:pt x="89" y="277"/>
                    <a:pt x="173" y="277"/>
                  </a:cubicBezTo>
                  <a:cubicBezTo>
                    <a:pt x="187" y="277"/>
                    <a:pt x="202" y="276"/>
                    <a:pt x="218" y="274"/>
                  </a:cubicBezTo>
                  <a:cubicBezTo>
                    <a:pt x="322" y="248"/>
                    <a:pt x="391" y="178"/>
                    <a:pt x="374" y="100"/>
                  </a:cubicBezTo>
                  <a:cubicBezTo>
                    <a:pt x="366" y="41"/>
                    <a:pt x="296" y="1"/>
                    <a:pt x="211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889;p47">
              <a:extLst>
                <a:ext uri="{FF2B5EF4-FFF2-40B4-BE49-F238E27FC236}">
                  <a16:creationId xmlns:a16="http://schemas.microsoft.com/office/drawing/2014/main" id="{55D9E2B5-FC4A-6406-72D4-18DDF83CE70E}"/>
                </a:ext>
              </a:extLst>
            </p:cNvPr>
            <p:cNvSpPr/>
            <p:nvPr/>
          </p:nvSpPr>
          <p:spPr>
            <a:xfrm>
              <a:off x="5801425" y="4398600"/>
              <a:ext cx="8800" cy="6800"/>
            </a:xfrm>
            <a:custGeom>
              <a:avLst/>
              <a:gdLst/>
              <a:ahLst/>
              <a:cxnLst/>
              <a:rect l="l" t="t" r="r" b="b"/>
              <a:pathLst>
                <a:path w="352" h="272" extrusionOk="0">
                  <a:moveTo>
                    <a:pt x="167" y="0"/>
                  </a:moveTo>
                  <a:cubicBezTo>
                    <a:pt x="143" y="0"/>
                    <a:pt x="119" y="5"/>
                    <a:pt x="96" y="16"/>
                  </a:cubicBezTo>
                  <a:cubicBezTo>
                    <a:pt x="1" y="85"/>
                    <a:pt x="27" y="232"/>
                    <a:pt x="139" y="267"/>
                  </a:cubicBezTo>
                  <a:cubicBezTo>
                    <a:pt x="151" y="270"/>
                    <a:pt x="163" y="271"/>
                    <a:pt x="175" y="271"/>
                  </a:cubicBezTo>
                  <a:cubicBezTo>
                    <a:pt x="273" y="271"/>
                    <a:pt x="352" y="178"/>
                    <a:pt x="313" y="85"/>
                  </a:cubicBezTo>
                  <a:cubicBezTo>
                    <a:pt x="282" y="30"/>
                    <a:pt x="225" y="0"/>
                    <a:pt x="167" y="0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890;p47">
              <a:extLst>
                <a:ext uri="{FF2B5EF4-FFF2-40B4-BE49-F238E27FC236}">
                  <a16:creationId xmlns:a16="http://schemas.microsoft.com/office/drawing/2014/main" id="{A14997C9-6C87-65D6-FFE6-6AFA9E54112B}"/>
                </a:ext>
              </a:extLst>
            </p:cNvPr>
            <p:cNvSpPr/>
            <p:nvPr/>
          </p:nvSpPr>
          <p:spPr>
            <a:xfrm>
              <a:off x="5805125" y="4387775"/>
              <a:ext cx="7600" cy="5400"/>
            </a:xfrm>
            <a:custGeom>
              <a:avLst/>
              <a:gdLst/>
              <a:ahLst/>
              <a:cxnLst/>
              <a:rect l="l" t="t" r="r" b="b"/>
              <a:pathLst>
                <a:path w="304" h="216" extrusionOk="0">
                  <a:moveTo>
                    <a:pt x="135" y="1"/>
                  </a:moveTo>
                  <a:cubicBezTo>
                    <a:pt x="77" y="1"/>
                    <a:pt x="31" y="26"/>
                    <a:pt x="17" y="67"/>
                  </a:cubicBezTo>
                  <a:cubicBezTo>
                    <a:pt x="0" y="119"/>
                    <a:pt x="52" y="180"/>
                    <a:pt x="130" y="206"/>
                  </a:cubicBezTo>
                  <a:cubicBezTo>
                    <a:pt x="146" y="212"/>
                    <a:pt x="163" y="216"/>
                    <a:pt x="179" y="216"/>
                  </a:cubicBezTo>
                  <a:cubicBezTo>
                    <a:pt x="224" y="216"/>
                    <a:pt x="267" y="190"/>
                    <a:pt x="286" y="145"/>
                  </a:cubicBezTo>
                  <a:cubicBezTo>
                    <a:pt x="304" y="93"/>
                    <a:pt x="260" y="32"/>
                    <a:pt x="182" y="6"/>
                  </a:cubicBezTo>
                  <a:cubicBezTo>
                    <a:pt x="166" y="2"/>
                    <a:pt x="150" y="1"/>
                    <a:pt x="135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891;p47">
              <a:extLst>
                <a:ext uri="{FF2B5EF4-FFF2-40B4-BE49-F238E27FC236}">
                  <a16:creationId xmlns:a16="http://schemas.microsoft.com/office/drawing/2014/main" id="{B26B0175-5E73-4296-13FD-831464381358}"/>
                </a:ext>
              </a:extLst>
            </p:cNvPr>
            <p:cNvSpPr/>
            <p:nvPr/>
          </p:nvSpPr>
          <p:spPr>
            <a:xfrm>
              <a:off x="5782325" y="4408875"/>
              <a:ext cx="6100" cy="6925"/>
            </a:xfrm>
            <a:custGeom>
              <a:avLst/>
              <a:gdLst/>
              <a:ahLst/>
              <a:cxnLst/>
              <a:rect l="l" t="t" r="r" b="b"/>
              <a:pathLst>
                <a:path w="244" h="277" extrusionOk="0">
                  <a:moveTo>
                    <a:pt x="117" y="0"/>
                  </a:moveTo>
                  <a:cubicBezTo>
                    <a:pt x="110" y="0"/>
                    <a:pt x="103" y="1"/>
                    <a:pt x="96" y="4"/>
                  </a:cubicBezTo>
                  <a:cubicBezTo>
                    <a:pt x="36" y="30"/>
                    <a:pt x="1" y="99"/>
                    <a:pt x="27" y="160"/>
                  </a:cubicBezTo>
                  <a:cubicBezTo>
                    <a:pt x="50" y="228"/>
                    <a:pt x="92" y="276"/>
                    <a:pt x="137" y="276"/>
                  </a:cubicBezTo>
                  <a:cubicBezTo>
                    <a:pt x="144" y="276"/>
                    <a:pt x="150" y="275"/>
                    <a:pt x="157" y="273"/>
                  </a:cubicBezTo>
                  <a:cubicBezTo>
                    <a:pt x="218" y="264"/>
                    <a:pt x="244" y="195"/>
                    <a:pt x="226" y="117"/>
                  </a:cubicBezTo>
                  <a:cubicBezTo>
                    <a:pt x="211" y="49"/>
                    <a:pt x="163" y="0"/>
                    <a:pt x="117" y="0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892;p47">
              <a:extLst>
                <a:ext uri="{FF2B5EF4-FFF2-40B4-BE49-F238E27FC236}">
                  <a16:creationId xmlns:a16="http://schemas.microsoft.com/office/drawing/2014/main" id="{C1BD4398-7385-88EC-0CCE-B4DF449E2C39}"/>
                </a:ext>
              </a:extLst>
            </p:cNvPr>
            <p:cNvSpPr/>
            <p:nvPr/>
          </p:nvSpPr>
          <p:spPr>
            <a:xfrm>
              <a:off x="5791875" y="4400025"/>
              <a:ext cx="6550" cy="6600"/>
            </a:xfrm>
            <a:custGeom>
              <a:avLst/>
              <a:gdLst/>
              <a:ahLst/>
              <a:cxnLst/>
              <a:rect l="l" t="t" r="r" b="b"/>
              <a:pathLst>
                <a:path w="262" h="264" extrusionOk="0">
                  <a:moveTo>
                    <a:pt x="104" y="1"/>
                  </a:moveTo>
                  <a:cubicBezTo>
                    <a:pt x="89" y="1"/>
                    <a:pt x="75" y="4"/>
                    <a:pt x="61" y="11"/>
                  </a:cubicBezTo>
                  <a:cubicBezTo>
                    <a:pt x="9" y="54"/>
                    <a:pt x="1" y="132"/>
                    <a:pt x="44" y="184"/>
                  </a:cubicBezTo>
                  <a:cubicBezTo>
                    <a:pt x="70" y="236"/>
                    <a:pt x="115" y="263"/>
                    <a:pt x="158" y="263"/>
                  </a:cubicBezTo>
                  <a:cubicBezTo>
                    <a:pt x="173" y="263"/>
                    <a:pt x="187" y="260"/>
                    <a:pt x="200" y="254"/>
                  </a:cubicBezTo>
                  <a:cubicBezTo>
                    <a:pt x="252" y="210"/>
                    <a:pt x="261" y="132"/>
                    <a:pt x="218" y="80"/>
                  </a:cubicBezTo>
                  <a:cubicBezTo>
                    <a:pt x="192" y="28"/>
                    <a:pt x="147" y="1"/>
                    <a:pt x="104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893;p47">
              <a:extLst>
                <a:ext uri="{FF2B5EF4-FFF2-40B4-BE49-F238E27FC236}">
                  <a16:creationId xmlns:a16="http://schemas.microsoft.com/office/drawing/2014/main" id="{52DCFB8C-BB55-C85D-8518-E9479A1CDFEB}"/>
                </a:ext>
              </a:extLst>
            </p:cNvPr>
            <p:cNvSpPr/>
            <p:nvPr/>
          </p:nvSpPr>
          <p:spPr>
            <a:xfrm>
              <a:off x="5773225" y="4406750"/>
              <a:ext cx="4350" cy="5950"/>
            </a:xfrm>
            <a:custGeom>
              <a:avLst/>
              <a:gdLst/>
              <a:ahLst/>
              <a:cxnLst/>
              <a:rect l="l" t="t" r="r" b="b"/>
              <a:pathLst>
                <a:path w="174" h="238" extrusionOk="0">
                  <a:moveTo>
                    <a:pt x="86" y="1"/>
                  </a:moveTo>
                  <a:cubicBezTo>
                    <a:pt x="46" y="1"/>
                    <a:pt x="8" y="50"/>
                    <a:pt x="0" y="115"/>
                  </a:cubicBezTo>
                  <a:cubicBezTo>
                    <a:pt x="0" y="175"/>
                    <a:pt x="35" y="228"/>
                    <a:pt x="79" y="236"/>
                  </a:cubicBezTo>
                  <a:cubicBezTo>
                    <a:pt x="82" y="237"/>
                    <a:pt x="86" y="237"/>
                    <a:pt x="90" y="237"/>
                  </a:cubicBezTo>
                  <a:cubicBezTo>
                    <a:pt x="137" y="237"/>
                    <a:pt x="174" y="188"/>
                    <a:pt x="174" y="132"/>
                  </a:cubicBezTo>
                  <a:cubicBezTo>
                    <a:pt x="174" y="63"/>
                    <a:pt x="139" y="2"/>
                    <a:pt x="96" y="2"/>
                  </a:cubicBezTo>
                  <a:cubicBezTo>
                    <a:pt x="93" y="1"/>
                    <a:pt x="89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894;p47">
              <a:extLst>
                <a:ext uri="{FF2B5EF4-FFF2-40B4-BE49-F238E27FC236}">
                  <a16:creationId xmlns:a16="http://schemas.microsoft.com/office/drawing/2014/main" id="{5CAB7C12-1FBE-B131-941B-56EB83A16AC5}"/>
                </a:ext>
              </a:extLst>
            </p:cNvPr>
            <p:cNvSpPr/>
            <p:nvPr/>
          </p:nvSpPr>
          <p:spPr>
            <a:xfrm>
              <a:off x="5805550" y="4399150"/>
              <a:ext cx="5225" cy="5525"/>
            </a:xfrm>
            <a:custGeom>
              <a:avLst/>
              <a:gdLst/>
              <a:ahLst/>
              <a:cxnLst/>
              <a:rect l="l" t="t" r="r" b="b"/>
              <a:pathLst>
                <a:path w="209" h="221" extrusionOk="0">
                  <a:moveTo>
                    <a:pt x="71" y="1"/>
                  </a:moveTo>
                  <a:cubicBezTo>
                    <a:pt x="58" y="1"/>
                    <a:pt x="46" y="4"/>
                    <a:pt x="35" y="11"/>
                  </a:cubicBezTo>
                  <a:cubicBezTo>
                    <a:pt x="0" y="37"/>
                    <a:pt x="0" y="106"/>
                    <a:pt x="35" y="158"/>
                  </a:cubicBezTo>
                  <a:cubicBezTo>
                    <a:pt x="67" y="197"/>
                    <a:pt x="103" y="221"/>
                    <a:pt x="138" y="221"/>
                  </a:cubicBezTo>
                  <a:cubicBezTo>
                    <a:pt x="150" y="221"/>
                    <a:pt x="162" y="217"/>
                    <a:pt x="174" y="210"/>
                  </a:cubicBezTo>
                  <a:cubicBezTo>
                    <a:pt x="209" y="184"/>
                    <a:pt x="209" y="124"/>
                    <a:pt x="174" y="72"/>
                  </a:cubicBezTo>
                  <a:cubicBezTo>
                    <a:pt x="142" y="27"/>
                    <a:pt x="105" y="1"/>
                    <a:pt x="71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895;p47">
              <a:extLst>
                <a:ext uri="{FF2B5EF4-FFF2-40B4-BE49-F238E27FC236}">
                  <a16:creationId xmlns:a16="http://schemas.microsoft.com/office/drawing/2014/main" id="{10806D05-5CF2-DBA7-71E3-7F2CEC565D44}"/>
                </a:ext>
              </a:extLst>
            </p:cNvPr>
            <p:cNvSpPr/>
            <p:nvPr/>
          </p:nvSpPr>
          <p:spPr>
            <a:xfrm>
              <a:off x="5808150" y="4373150"/>
              <a:ext cx="5025" cy="4150"/>
            </a:xfrm>
            <a:custGeom>
              <a:avLst/>
              <a:gdLst/>
              <a:ahLst/>
              <a:cxnLst/>
              <a:rect l="l" t="t" r="r" b="b"/>
              <a:pathLst>
                <a:path w="201" h="166" extrusionOk="0">
                  <a:moveTo>
                    <a:pt x="122" y="1"/>
                  </a:moveTo>
                  <a:cubicBezTo>
                    <a:pt x="100" y="1"/>
                    <a:pt x="79" y="10"/>
                    <a:pt x="61" y="27"/>
                  </a:cubicBezTo>
                  <a:cubicBezTo>
                    <a:pt x="18" y="44"/>
                    <a:pt x="1" y="96"/>
                    <a:pt x="18" y="140"/>
                  </a:cubicBezTo>
                  <a:cubicBezTo>
                    <a:pt x="35" y="157"/>
                    <a:pt x="57" y="166"/>
                    <a:pt x="79" y="166"/>
                  </a:cubicBezTo>
                  <a:cubicBezTo>
                    <a:pt x="100" y="166"/>
                    <a:pt x="122" y="157"/>
                    <a:pt x="139" y="140"/>
                  </a:cubicBezTo>
                  <a:cubicBezTo>
                    <a:pt x="183" y="114"/>
                    <a:pt x="200" y="70"/>
                    <a:pt x="183" y="27"/>
                  </a:cubicBezTo>
                  <a:cubicBezTo>
                    <a:pt x="165" y="10"/>
                    <a:pt x="144" y="1"/>
                    <a:pt x="122" y="1"/>
                  </a:cubicBezTo>
                  <a:close/>
                </a:path>
              </a:pathLst>
            </a:custGeom>
            <a:solidFill>
              <a:srgbClr val="FFC9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896;p47">
              <a:extLst>
                <a:ext uri="{FF2B5EF4-FFF2-40B4-BE49-F238E27FC236}">
                  <a16:creationId xmlns:a16="http://schemas.microsoft.com/office/drawing/2014/main" id="{8037EFC4-1123-AF6A-D200-5E2CD8E84A2D}"/>
                </a:ext>
              </a:extLst>
            </p:cNvPr>
            <p:cNvSpPr/>
            <p:nvPr/>
          </p:nvSpPr>
          <p:spPr>
            <a:xfrm>
              <a:off x="5740550" y="4360350"/>
              <a:ext cx="5350" cy="4425"/>
            </a:xfrm>
            <a:custGeom>
              <a:avLst/>
              <a:gdLst/>
              <a:ahLst/>
              <a:cxnLst/>
              <a:rect l="l" t="t" r="r" b="b"/>
              <a:pathLst>
                <a:path w="214" h="177" extrusionOk="0">
                  <a:moveTo>
                    <a:pt x="138" y="0"/>
                  </a:moveTo>
                  <a:cubicBezTo>
                    <a:pt x="79" y="0"/>
                    <a:pt x="0" y="78"/>
                    <a:pt x="58" y="122"/>
                  </a:cubicBezTo>
                  <a:cubicBezTo>
                    <a:pt x="83" y="154"/>
                    <a:pt x="117" y="176"/>
                    <a:pt x="147" y="176"/>
                  </a:cubicBezTo>
                  <a:cubicBezTo>
                    <a:pt x="159" y="176"/>
                    <a:pt x="170" y="173"/>
                    <a:pt x="179" y="166"/>
                  </a:cubicBezTo>
                  <a:cubicBezTo>
                    <a:pt x="214" y="131"/>
                    <a:pt x="214" y="70"/>
                    <a:pt x="188" y="36"/>
                  </a:cubicBezTo>
                  <a:cubicBezTo>
                    <a:pt x="179" y="10"/>
                    <a:pt x="160" y="0"/>
                    <a:pt x="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897;p47">
              <a:extLst>
                <a:ext uri="{FF2B5EF4-FFF2-40B4-BE49-F238E27FC236}">
                  <a16:creationId xmlns:a16="http://schemas.microsoft.com/office/drawing/2014/main" id="{C4F150AB-42F7-DC1E-C1B3-061B2C02B27E}"/>
                </a:ext>
              </a:extLst>
            </p:cNvPr>
            <p:cNvSpPr/>
            <p:nvPr/>
          </p:nvSpPr>
          <p:spPr>
            <a:xfrm>
              <a:off x="5753050" y="4356075"/>
              <a:ext cx="3500" cy="3600"/>
            </a:xfrm>
            <a:custGeom>
              <a:avLst/>
              <a:gdLst/>
              <a:ahLst/>
              <a:cxnLst/>
              <a:rect l="l" t="t" r="r" b="b"/>
              <a:pathLst>
                <a:path w="140" h="144" extrusionOk="0">
                  <a:moveTo>
                    <a:pt x="44" y="0"/>
                  </a:moveTo>
                  <a:cubicBezTo>
                    <a:pt x="37" y="0"/>
                    <a:pt x="31" y="3"/>
                    <a:pt x="26" y="7"/>
                  </a:cubicBezTo>
                  <a:cubicBezTo>
                    <a:pt x="0" y="24"/>
                    <a:pt x="9" y="59"/>
                    <a:pt x="35" y="102"/>
                  </a:cubicBezTo>
                  <a:cubicBezTo>
                    <a:pt x="54" y="128"/>
                    <a:pt x="78" y="144"/>
                    <a:pt x="96" y="144"/>
                  </a:cubicBezTo>
                  <a:cubicBezTo>
                    <a:pt x="103" y="144"/>
                    <a:pt x="109" y="142"/>
                    <a:pt x="113" y="137"/>
                  </a:cubicBezTo>
                  <a:cubicBezTo>
                    <a:pt x="139" y="129"/>
                    <a:pt x="131" y="85"/>
                    <a:pt x="105" y="50"/>
                  </a:cubicBezTo>
                  <a:cubicBezTo>
                    <a:pt x="92" y="18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898;p47">
              <a:extLst>
                <a:ext uri="{FF2B5EF4-FFF2-40B4-BE49-F238E27FC236}">
                  <a16:creationId xmlns:a16="http://schemas.microsoft.com/office/drawing/2014/main" id="{4CFCCADB-4A97-AD91-6E09-9EB65C10D347}"/>
                </a:ext>
              </a:extLst>
            </p:cNvPr>
            <p:cNvSpPr/>
            <p:nvPr/>
          </p:nvSpPr>
          <p:spPr>
            <a:xfrm>
              <a:off x="5749150" y="4385750"/>
              <a:ext cx="5875" cy="4350"/>
            </a:xfrm>
            <a:custGeom>
              <a:avLst/>
              <a:gdLst/>
              <a:ahLst/>
              <a:cxnLst/>
              <a:rect l="l" t="t" r="r" b="b"/>
              <a:pathLst>
                <a:path w="235" h="174" extrusionOk="0">
                  <a:moveTo>
                    <a:pt x="150" y="0"/>
                  </a:moveTo>
                  <a:cubicBezTo>
                    <a:pt x="126" y="0"/>
                    <a:pt x="100" y="9"/>
                    <a:pt x="78" y="26"/>
                  </a:cubicBezTo>
                  <a:cubicBezTo>
                    <a:pt x="26" y="61"/>
                    <a:pt x="0" y="113"/>
                    <a:pt x="26" y="148"/>
                  </a:cubicBezTo>
                  <a:cubicBezTo>
                    <a:pt x="39" y="165"/>
                    <a:pt x="59" y="174"/>
                    <a:pt x="82" y="174"/>
                  </a:cubicBezTo>
                  <a:cubicBezTo>
                    <a:pt x="104" y="174"/>
                    <a:pt x="130" y="165"/>
                    <a:pt x="156" y="148"/>
                  </a:cubicBezTo>
                  <a:cubicBezTo>
                    <a:pt x="208" y="113"/>
                    <a:pt x="234" y="61"/>
                    <a:pt x="208" y="26"/>
                  </a:cubicBezTo>
                  <a:cubicBezTo>
                    <a:pt x="195" y="9"/>
                    <a:pt x="174" y="0"/>
                    <a:pt x="1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899;p47">
              <a:extLst>
                <a:ext uri="{FF2B5EF4-FFF2-40B4-BE49-F238E27FC236}">
                  <a16:creationId xmlns:a16="http://schemas.microsoft.com/office/drawing/2014/main" id="{079388F1-D7EB-D817-B273-09EA5584977C}"/>
                </a:ext>
              </a:extLst>
            </p:cNvPr>
            <p:cNvSpPr/>
            <p:nvPr/>
          </p:nvSpPr>
          <p:spPr>
            <a:xfrm>
              <a:off x="5758675" y="4343750"/>
              <a:ext cx="4000" cy="3475"/>
            </a:xfrm>
            <a:custGeom>
              <a:avLst/>
              <a:gdLst/>
              <a:ahLst/>
              <a:cxnLst/>
              <a:rect l="l" t="t" r="r" b="b"/>
              <a:pathLst>
                <a:path w="160" h="139" extrusionOk="0">
                  <a:moveTo>
                    <a:pt x="55" y="1"/>
                  </a:moveTo>
                  <a:cubicBezTo>
                    <a:pt x="46" y="1"/>
                    <a:pt x="37" y="2"/>
                    <a:pt x="27" y="5"/>
                  </a:cubicBezTo>
                  <a:cubicBezTo>
                    <a:pt x="1" y="31"/>
                    <a:pt x="1" y="75"/>
                    <a:pt x="27" y="101"/>
                  </a:cubicBezTo>
                  <a:cubicBezTo>
                    <a:pt x="40" y="127"/>
                    <a:pt x="69" y="139"/>
                    <a:pt x="97" y="139"/>
                  </a:cubicBezTo>
                  <a:cubicBezTo>
                    <a:pt x="106" y="139"/>
                    <a:pt x="114" y="138"/>
                    <a:pt x="122" y="136"/>
                  </a:cubicBezTo>
                  <a:lnTo>
                    <a:pt x="114" y="136"/>
                  </a:lnTo>
                  <a:cubicBezTo>
                    <a:pt x="159" y="75"/>
                    <a:pt x="118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900;p47">
              <a:extLst>
                <a:ext uri="{FF2B5EF4-FFF2-40B4-BE49-F238E27FC236}">
                  <a16:creationId xmlns:a16="http://schemas.microsoft.com/office/drawing/2014/main" id="{05FB3765-5FCA-72DC-AD79-82C5793B9828}"/>
                </a:ext>
              </a:extLst>
            </p:cNvPr>
            <p:cNvSpPr/>
            <p:nvPr/>
          </p:nvSpPr>
          <p:spPr>
            <a:xfrm>
              <a:off x="5768675" y="4341400"/>
              <a:ext cx="3275" cy="3325"/>
            </a:xfrm>
            <a:custGeom>
              <a:avLst/>
              <a:gdLst/>
              <a:ahLst/>
              <a:cxnLst/>
              <a:rect l="l" t="t" r="r" b="b"/>
              <a:pathLst>
                <a:path w="131" h="133" extrusionOk="0">
                  <a:moveTo>
                    <a:pt x="45" y="1"/>
                  </a:moveTo>
                  <a:cubicBezTo>
                    <a:pt x="38" y="1"/>
                    <a:pt x="32" y="2"/>
                    <a:pt x="26" y="4"/>
                  </a:cubicBezTo>
                  <a:cubicBezTo>
                    <a:pt x="0" y="21"/>
                    <a:pt x="9" y="56"/>
                    <a:pt x="26" y="91"/>
                  </a:cubicBezTo>
                  <a:cubicBezTo>
                    <a:pt x="45" y="116"/>
                    <a:pt x="69" y="132"/>
                    <a:pt x="87" y="132"/>
                  </a:cubicBezTo>
                  <a:cubicBezTo>
                    <a:pt x="94" y="132"/>
                    <a:pt x="100" y="130"/>
                    <a:pt x="104" y="125"/>
                  </a:cubicBezTo>
                  <a:cubicBezTo>
                    <a:pt x="122" y="108"/>
                    <a:pt x="130" y="73"/>
                    <a:pt x="104" y="39"/>
                  </a:cubicBezTo>
                  <a:cubicBezTo>
                    <a:pt x="84" y="12"/>
                    <a:pt x="65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901;p47">
              <a:extLst>
                <a:ext uri="{FF2B5EF4-FFF2-40B4-BE49-F238E27FC236}">
                  <a16:creationId xmlns:a16="http://schemas.microsoft.com/office/drawing/2014/main" id="{53297F29-CA9F-5956-1509-9F3C554088EF}"/>
                </a:ext>
              </a:extLst>
            </p:cNvPr>
            <p:cNvSpPr/>
            <p:nvPr/>
          </p:nvSpPr>
          <p:spPr>
            <a:xfrm>
              <a:off x="5788850" y="4318925"/>
              <a:ext cx="34300" cy="29525"/>
            </a:xfrm>
            <a:custGeom>
              <a:avLst/>
              <a:gdLst/>
              <a:ahLst/>
              <a:cxnLst/>
              <a:rect l="l" t="t" r="r" b="b"/>
              <a:pathLst>
                <a:path w="1372" h="118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69" y="408"/>
                    <a:pt x="217" y="686"/>
                  </a:cubicBezTo>
                  <a:cubicBezTo>
                    <a:pt x="174" y="891"/>
                    <a:pt x="255" y="994"/>
                    <a:pt x="353" y="994"/>
                  </a:cubicBezTo>
                  <a:cubicBezTo>
                    <a:pt x="391" y="994"/>
                    <a:pt x="432" y="978"/>
                    <a:pt x="469" y="946"/>
                  </a:cubicBezTo>
                  <a:cubicBezTo>
                    <a:pt x="487" y="929"/>
                    <a:pt x="497" y="922"/>
                    <a:pt x="500" y="922"/>
                  </a:cubicBezTo>
                  <a:lnTo>
                    <a:pt x="500" y="922"/>
                  </a:lnTo>
                  <a:cubicBezTo>
                    <a:pt x="519" y="922"/>
                    <a:pt x="323" y="1181"/>
                    <a:pt x="546" y="1181"/>
                  </a:cubicBezTo>
                  <a:cubicBezTo>
                    <a:pt x="549" y="1181"/>
                    <a:pt x="552" y="1181"/>
                    <a:pt x="556" y="1181"/>
                  </a:cubicBezTo>
                  <a:cubicBezTo>
                    <a:pt x="802" y="1181"/>
                    <a:pt x="967" y="975"/>
                    <a:pt x="1255" y="948"/>
                  </a:cubicBezTo>
                  <a:lnTo>
                    <a:pt x="1255" y="948"/>
                  </a:lnTo>
                  <a:cubicBezTo>
                    <a:pt x="1270" y="948"/>
                    <a:pt x="1284" y="948"/>
                    <a:pt x="1299" y="948"/>
                  </a:cubicBezTo>
                  <a:cubicBezTo>
                    <a:pt x="1323" y="948"/>
                    <a:pt x="1347" y="948"/>
                    <a:pt x="1371" y="946"/>
                  </a:cubicBezTo>
                  <a:cubicBezTo>
                    <a:pt x="1354" y="945"/>
                    <a:pt x="1337" y="944"/>
                    <a:pt x="1320" y="944"/>
                  </a:cubicBezTo>
                  <a:cubicBezTo>
                    <a:pt x="1298" y="944"/>
                    <a:pt x="1276" y="946"/>
                    <a:pt x="1255" y="948"/>
                  </a:cubicBezTo>
                  <a:lnTo>
                    <a:pt x="1255" y="948"/>
                  </a:lnTo>
                  <a:cubicBezTo>
                    <a:pt x="983" y="939"/>
                    <a:pt x="716" y="845"/>
                    <a:pt x="504" y="677"/>
                  </a:cubicBezTo>
                  <a:cubicBezTo>
                    <a:pt x="417" y="599"/>
                    <a:pt x="356" y="504"/>
                    <a:pt x="304" y="391"/>
                  </a:cubicBezTo>
                  <a:cubicBezTo>
                    <a:pt x="217" y="252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902;p47">
              <a:extLst>
                <a:ext uri="{FF2B5EF4-FFF2-40B4-BE49-F238E27FC236}">
                  <a16:creationId xmlns:a16="http://schemas.microsoft.com/office/drawing/2014/main" id="{8B9F9726-055C-C06E-E787-CDB382661BB8}"/>
                </a:ext>
              </a:extLst>
            </p:cNvPr>
            <p:cNvSpPr/>
            <p:nvPr/>
          </p:nvSpPr>
          <p:spPr>
            <a:xfrm>
              <a:off x="5760650" y="4345550"/>
              <a:ext cx="41450" cy="39900"/>
            </a:xfrm>
            <a:custGeom>
              <a:avLst/>
              <a:gdLst/>
              <a:ahLst/>
              <a:cxnLst/>
              <a:rect l="l" t="t" r="r" b="b"/>
              <a:pathLst>
                <a:path w="1658" h="1596" extrusionOk="0">
                  <a:moveTo>
                    <a:pt x="1186" y="0"/>
                  </a:moveTo>
                  <a:cubicBezTo>
                    <a:pt x="1078" y="0"/>
                    <a:pt x="1055" y="96"/>
                    <a:pt x="972" y="159"/>
                  </a:cubicBezTo>
                  <a:cubicBezTo>
                    <a:pt x="946" y="176"/>
                    <a:pt x="0" y="602"/>
                    <a:pt x="304" y="784"/>
                  </a:cubicBezTo>
                  <a:cubicBezTo>
                    <a:pt x="351" y="811"/>
                    <a:pt x="399" y="822"/>
                    <a:pt x="445" y="822"/>
                  </a:cubicBezTo>
                  <a:cubicBezTo>
                    <a:pt x="642" y="822"/>
                    <a:pt x="825" y="622"/>
                    <a:pt x="961" y="622"/>
                  </a:cubicBezTo>
                  <a:cubicBezTo>
                    <a:pt x="997" y="622"/>
                    <a:pt x="1030" y="636"/>
                    <a:pt x="1059" y="671"/>
                  </a:cubicBezTo>
                  <a:cubicBezTo>
                    <a:pt x="1225" y="870"/>
                    <a:pt x="842" y="1595"/>
                    <a:pt x="1068" y="1595"/>
                  </a:cubicBezTo>
                  <a:cubicBezTo>
                    <a:pt x="1078" y="1595"/>
                    <a:pt x="1090" y="1594"/>
                    <a:pt x="1102" y="1591"/>
                  </a:cubicBezTo>
                  <a:cubicBezTo>
                    <a:pt x="1397" y="1530"/>
                    <a:pt x="1658" y="819"/>
                    <a:pt x="1415" y="523"/>
                  </a:cubicBezTo>
                  <a:cubicBezTo>
                    <a:pt x="1172" y="228"/>
                    <a:pt x="1484" y="90"/>
                    <a:pt x="1284" y="20"/>
                  </a:cubicBezTo>
                  <a:cubicBezTo>
                    <a:pt x="1245" y="6"/>
                    <a:pt x="1213" y="0"/>
                    <a:pt x="118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903;p47">
              <a:extLst>
                <a:ext uri="{FF2B5EF4-FFF2-40B4-BE49-F238E27FC236}">
                  <a16:creationId xmlns:a16="http://schemas.microsoft.com/office/drawing/2014/main" id="{65CD08AA-18EB-6D7C-7047-81E7AC75ABAC}"/>
                </a:ext>
              </a:extLst>
            </p:cNvPr>
            <p:cNvSpPr/>
            <p:nvPr/>
          </p:nvSpPr>
          <p:spPr>
            <a:xfrm>
              <a:off x="5699900" y="4341675"/>
              <a:ext cx="118425" cy="101250"/>
            </a:xfrm>
            <a:custGeom>
              <a:avLst/>
              <a:gdLst/>
              <a:ahLst/>
              <a:cxnLst/>
              <a:rect l="l" t="t" r="r" b="b"/>
              <a:pathLst>
                <a:path w="4737" h="4050" extrusionOk="0">
                  <a:moveTo>
                    <a:pt x="741" y="1"/>
                  </a:moveTo>
                  <a:cubicBezTo>
                    <a:pt x="696" y="1"/>
                    <a:pt x="632" y="50"/>
                    <a:pt x="582" y="279"/>
                  </a:cubicBezTo>
                  <a:cubicBezTo>
                    <a:pt x="495" y="670"/>
                    <a:pt x="0" y="2240"/>
                    <a:pt x="1554" y="3395"/>
                  </a:cubicBezTo>
                  <a:cubicBezTo>
                    <a:pt x="2213" y="3885"/>
                    <a:pt x="2832" y="4049"/>
                    <a:pt x="3345" y="4049"/>
                  </a:cubicBezTo>
                  <a:cubicBezTo>
                    <a:pt x="4040" y="4049"/>
                    <a:pt x="4542" y="3747"/>
                    <a:pt x="4686" y="3542"/>
                  </a:cubicBezTo>
                  <a:cubicBezTo>
                    <a:pt x="4725" y="3490"/>
                    <a:pt x="4736" y="3469"/>
                    <a:pt x="4723" y="3469"/>
                  </a:cubicBezTo>
                  <a:cubicBezTo>
                    <a:pt x="4662" y="3469"/>
                    <a:pt x="4094" y="3904"/>
                    <a:pt x="3296" y="3904"/>
                  </a:cubicBezTo>
                  <a:cubicBezTo>
                    <a:pt x="3090" y="3904"/>
                    <a:pt x="2870" y="3875"/>
                    <a:pt x="2638" y="3802"/>
                  </a:cubicBezTo>
                  <a:cubicBezTo>
                    <a:pt x="1311" y="3377"/>
                    <a:pt x="642" y="1885"/>
                    <a:pt x="590" y="1295"/>
                  </a:cubicBezTo>
                  <a:cubicBezTo>
                    <a:pt x="538" y="705"/>
                    <a:pt x="799" y="28"/>
                    <a:pt x="799" y="28"/>
                  </a:cubicBezTo>
                  <a:cubicBezTo>
                    <a:pt x="799" y="28"/>
                    <a:pt x="775" y="1"/>
                    <a:pt x="74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904;p47">
              <a:extLst>
                <a:ext uri="{FF2B5EF4-FFF2-40B4-BE49-F238E27FC236}">
                  <a16:creationId xmlns:a16="http://schemas.microsoft.com/office/drawing/2014/main" id="{108AEA95-A85F-DF93-9792-B7B9E07257CC}"/>
                </a:ext>
              </a:extLst>
            </p:cNvPr>
            <p:cNvSpPr/>
            <p:nvPr/>
          </p:nvSpPr>
          <p:spPr>
            <a:xfrm>
              <a:off x="5844075" y="4361225"/>
              <a:ext cx="106425" cy="128875"/>
            </a:xfrm>
            <a:custGeom>
              <a:avLst/>
              <a:gdLst/>
              <a:ahLst/>
              <a:cxnLst/>
              <a:rect l="l" t="t" r="r" b="b"/>
              <a:pathLst>
                <a:path w="4257" h="5155" extrusionOk="0">
                  <a:moveTo>
                    <a:pt x="1349" y="1"/>
                  </a:moveTo>
                  <a:cubicBezTo>
                    <a:pt x="1308" y="131"/>
                    <a:pt x="0" y="5155"/>
                    <a:pt x="1464" y="5155"/>
                  </a:cubicBezTo>
                  <a:cubicBezTo>
                    <a:pt x="1560" y="5155"/>
                    <a:pt x="1669" y="5133"/>
                    <a:pt x="1792" y="5086"/>
                  </a:cubicBezTo>
                  <a:cubicBezTo>
                    <a:pt x="3770" y="4339"/>
                    <a:pt x="4256" y="2118"/>
                    <a:pt x="3519" y="1276"/>
                  </a:cubicBezTo>
                  <a:cubicBezTo>
                    <a:pt x="2911" y="573"/>
                    <a:pt x="2547" y="625"/>
                    <a:pt x="1948" y="539"/>
                  </a:cubicBezTo>
                  <a:cubicBezTo>
                    <a:pt x="1349" y="452"/>
                    <a:pt x="1349" y="1"/>
                    <a:pt x="1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905;p47">
              <a:extLst>
                <a:ext uri="{FF2B5EF4-FFF2-40B4-BE49-F238E27FC236}">
                  <a16:creationId xmlns:a16="http://schemas.microsoft.com/office/drawing/2014/main" id="{1E0E0C66-687A-2F72-5ECA-557A8339369C}"/>
                </a:ext>
              </a:extLst>
            </p:cNvPr>
            <p:cNvSpPr/>
            <p:nvPr/>
          </p:nvSpPr>
          <p:spPr>
            <a:xfrm>
              <a:off x="5776900" y="4334325"/>
              <a:ext cx="160575" cy="160475"/>
            </a:xfrm>
            <a:custGeom>
              <a:avLst/>
              <a:gdLst/>
              <a:ahLst/>
              <a:cxnLst/>
              <a:rect l="l" t="t" r="r" b="b"/>
              <a:pathLst>
                <a:path w="6423" h="6419" extrusionOk="0">
                  <a:moveTo>
                    <a:pt x="2754" y="0"/>
                  </a:moveTo>
                  <a:cubicBezTo>
                    <a:pt x="2396" y="0"/>
                    <a:pt x="1966" y="159"/>
                    <a:pt x="1563" y="434"/>
                  </a:cubicBezTo>
                  <a:lnTo>
                    <a:pt x="1528" y="460"/>
                  </a:lnTo>
                  <a:lnTo>
                    <a:pt x="1494" y="487"/>
                  </a:lnTo>
                  <a:cubicBezTo>
                    <a:pt x="1424" y="539"/>
                    <a:pt x="1355" y="591"/>
                    <a:pt x="1285" y="651"/>
                  </a:cubicBezTo>
                  <a:lnTo>
                    <a:pt x="1251" y="677"/>
                  </a:lnTo>
                  <a:cubicBezTo>
                    <a:pt x="548" y="1302"/>
                    <a:pt x="1" y="2300"/>
                    <a:pt x="166" y="3437"/>
                  </a:cubicBezTo>
                  <a:cubicBezTo>
                    <a:pt x="201" y="3654"/>
                    <a:pt x="253" y="3862"/>
                    <a:pt x="331" y="4062"/>
                  </a:cubicBezTo>
                  <a:cubicBezTo>
                    <a:pt x="357" y="4122"/>
                    <a:pt x="383" y="4183"/>
                    <a:pt x="409" y="4253"/>
                  </a:cubicBezTo>
                  <a:cubicBezTo>
                    <a:pt x="1177" y="5951"/>
                    <a:pt x="2334" y="6419"/>
                    <a:pt x="3283" y="6419"/>
                  </a:cubicBezTo>
                  <a:cubicBezTo>
                    <a:pt x="3759" y="6419"/>
                    <a:pt x="4183" y="6301"/>
                    <a:pt x="4479" y="6162"/>
                  </a:cubicBezTo>
                  <a:cubicBezTo>
                    <a:pt x="5529" y="5676"/>
                    <a:pt x="6422" y="4322"/>
                    <a:pt x="6145" y="3020"/>
                  </a:cubicBezTo>
                  <a:cubicBezTo>
                    <a:pt x="6110" y="2847"/>
                    <a:pt x="6058" y="2673"/>
                    <a:pt x="5980" y="2517"/>
                  </a:cubicBezTo>
                  <a:cubicBezTo>
                    <a:pt x="5963" y="2491"/>
                    <a:pt x="5954" y="2465"/>
                    <a:pt x="5945" y="2448"/>
                  </a:cubicBezTo>
                  <a:cubicBezTo>
                    <a:pt x="5824" y="2196"/>
                    <a:pt x="5615" y="1996"/>
                    <a:pt x="5364" y="1875"/>
                  </a:cubicBezTo>
                  <a:cubicBezTo>
                    <a:pt x="5208" y="1797"/>
                    <a:pt x="5025" y="1762"/>
                    <a:pt x="4852" y="1753"/>
                  </a:cubicBezTo>
                  <a:cubicBezTo>
                    <a:pt x="4817" y="1753"/>
                    <a:pt x="4791" y="1753"/>
                    <a:pt x="4756" y="1745"/>
                  </a:cubicBezTo>
                  <a:cubicBezTo>
                    <a:pt x="4505" y="1701"/>
                    <a:pt x="4296" y="1519"/>
                    <a:pt x="4210" y="1285"/>
                  </a:cubicBezTo>
                  <a:cubicBezTo>
                    <a:pt x="4036" y="764"/>
                    <a:pt x="3654" y="330"/>
                    <a:pt x="3160" y="87"/>
                  </a:cubicBezTo>
                  <a:cubicBezTo>
                    <a:pt x="3042" y="28"/>
                    <a:pt x="2904" y="0"/>
                    <a:pt x="2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906;p47">
              <a:extLst>
                <a:ext uri="{FF2B5EF4-FFF2-40B4-BE49-F238E27FC236}">
                  <a16:creationId xmlns:a16="http://schemas.microsoft.com/office/drawing/2014/main" id="{26E8C253-ECC2-1265-2F45-8AE62B90D7E3}"/>
                </a:ext>
              </a:extLst>
            </p:cNvPr>
            <p:cNvSpPr/>
            <p:nvPr/>
          </p:nvSpPr>
          <p:spPr>
            <a:xfrm>
              <a:off x="5778025" y="4347475"/>
              <a:ext cx="156200" cy="135650"/>
            </a:xfrm>
            <a:custGeom>
              <a:avLst/>
              <a:gdLst/>
              <a:ahLst/>
              <a:cxnLst/>
              <a:rect l="l" t="t" r="r" b="b"/>
              <a:pathLst>
                <a:path w="6248" h="5426" extrusionOk="0">
                  <a:moveTo>
                    <a:pt x="2809" y="1"/>
                  </a:moveTo>
                  <a:cubicBezTo>
                    <a:pt x="1748" y="1"/>
                    <a:pt x="1" y="1698"/>
                    <a:pt x="824" y="3631"/>
                  </a:cubicBezTo>
                  <a:cubicBezTo>
                    <a:pt x="1418" y="5020"/>
                    <a:pt x="2533" y="5425"/>
                    <a:pt x="3406" y="5425"/>
                  </a:cubicBezTo>
                  <a:cubicBezTo>
                    <a:pt x="3782" y="5425"/>
                    <a:pt x="4113" y="5350"/>
                    <a:pt x="4338" y="5245"/>
                  </a:cubicBezTo>
                  <a:cubicBezTo>
                    <a:pt x="5336" y="4785"/>
                    <a:pt x="6247" y="3327"/>
                    <a:pt x="5683" y="2139"/>
                  </a:cubicBezTo>
                  <a:cubicBezTo>
                    <a:pt x="5449" y="1635"/>
                    <a:pt x="5137" y="1444"/>
                    <a:pt x="4737" y="1444"/>
                  </a:cubicBezTo>
                  <a:cubicBezTo>
                    <a:pt x="4486" y="1436"/>
                    <a:pt x="4243" y="1323"/>
                    <a:pt x="4078" y="1132"/>
                  </a:cubicBezTo>
                  <a:cubicBezTo>
                    <a:pt x="3835" y="898"/>
                    <a:pt x="3679" y="334"/>
                    <a:pt x="3149" y="73"/>
                  </a:cubicBezTo>
                  <a:cubicBezTo>
                    <a:pt x="3049" y="24"/>
                    <a:pt x="2934" y="1"/>
                    <a:pt x="2809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907;p47">
              <a:extLst>
                <a:ext uri="{FF2B5EF4-FFF2-40B4-BE49-F238E27FC236}">
                  <a16:creationId xmlns:a16="http://schemas.microsoft.com/office/drawing/2014/main" id="{FEC80BBE-CE71-3B82-091F-C594C48158DB}"/>
                </a:ext>
              </a:extLst>
            </p:cNvPr>
            <p:cNvSpPr/>
            <p:nvPr/>
          </p:nvSpPr>
          <p:spPr>
            <a:xfrm>
              <a:off x="5802050" y="4368025"/>
              <a:ext cx="67725" cy="85975"/>
            </a:xfrm>
            <a:custGeom>
              <a:avLst/>
              <a:gdLst/>
              <a:ahLst/>
              <a:cxnLst/>
              <a:rect l="l" t="t" r="r" b="b"/>
              <a:pathLst>
                <a:path w="2709" h="3439" extrusionOk="0">
                  <a:moveTo>
                    <a:pt x="1864" y="1"/>
                  </a:moveTo>
                  <a:cubicBezTo>
                    <a:pt x="1217" y="1"/>
                    <a:pt x="0" y="1129"/>
                    <a:pt x="262" y="2306"/>
                  </a:cubicBezTo>
                  <a:cubicBezTo>
                    <a:pt x="461" y="3202"/>
                    <a:pt x="738" y="3439"/>
                    <a:pt x="971" y="3439"/>
                  </a:cubicBezTo>
                  <a:cubicBezTo>
                    <a:pt x="1103" y="3439"/>
                    <a:pt x="1221" y="3362"/>
                    <a:pt x="1303" y="3286"/>
                  </a:cubicBezTo>
                  <a:cubicBezTo>
                    <a:pt x="1529" y="3078"/>
                    <a:pt x="2709" y="1811"/>
                    <a:pt x="2397" y="1612"/>
                  </a:cubicBezTo>
                  <a:cubicBezTo>
                    <a:pt x="2391" y="1608"/>
                    <a:pt x="2384" y="1606"/>
                    <a:pt x="2377" y="1606"/>
                  </a:cubicBezTo>
                  <a:cubicBezTo>
                    <a:pt x="2221" y="1606"/>
                    <a:pt x="1723" y="2474"/>
                    <a:pt x="1535" y="2474"/>
                  </a:cubicBezTo>
                  <a:cubicBezTo>
                    <a:pt x="1519" y="2474"/>
                    <a:pt x="1505" y="2467"/>
                    <a:pt x="1494" y="2453"/>
                  </a:cubicBezTo>
                  <a:cubicBezTo>
                    <a:pt x="1338" y="2271"/>
                    <a:pt x="1130" y="1212"/>
                    <a:pt x="2214" y="1074"/>
                  </a:cubicBezTo>
                  <a:cubicBezTo>
                    <a:pt x="2214" y="1074"/>
                    <a:pt x="2588" y="709"/>
                    <a:pt x="2162" y="136"/>
                  </a:cubicBezTo>
                  <a:cubicBezTo>
                    <a:pt x="2095" y="43"/>
                    <a:pt x="1990" y="1"/>
                    <a:pt x="1864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908;p47">
              <a:extLst>
                <a:ext uri="{FF2B5EF4-FFF2-40B4-BE49-F238E27FC236}">
                  <a16:creationId xmlns:a16="http://schemas.microsoft.com/office/drawing/2014/main" id="{F951A4F8-73E0-AE54-01F0-44CBB5634487}"/>
                </a:ext>
              </a:extLst>
            </p:cNvPr>
            <p:cNvSpPr/>
            <p:nvPr/>
          </p:nvSpPr>
          <p:spPr>
            <a:xfrm>
              <a:off x="5841125" y="4403450"/>
              <a:ext cx="73350" cy="70050"/>
            </a:xfrm>
            <a:custGeom>
              <a:avLst/>
              <a:gdLst/>
              <a:ahLst/>
              <a:cxnLst/>
              <a:rect l="l" t="t" r="r" b="b"/>
              <a:pathLst>
                <a:path w="2934" h="2802" extrusionOk="0">
                  <a:moveTo>
                    <a:pt x="2007" y="0"/>
                  </a:moveTo>
                  <a:cubicBezTo>
                    <a:pt x="1765" y="0"/>
                    <a:pt x="1524" y="98"/>
                    <a:pt x="1346" y="290"/>
                  </a:cubicBezTo>
                  <a:cubicBezTo>
                    <a:pt x="747" y="906"/>
                    <a:pt x="1" y="2086"/>
                    <a:pt x="365" y="2538"/>
                  </a:cubicBezTo>
                  <a:cubicBezTo>
                    <a:pt x="509" y="2719"/>
                    <a:pt x="708" y="2801"/>
                    <a:pt x="934" y="2801"/>
                  </a:cubicBezTo>
                  <a:cubicBezTo>
                    <a:pt x="1506" y="2801"/>
                    <a:pt x="2248" y="2268"/>
                    <a:pt x="2691" y="1470"/>
                  </a:cubicBezTo>
                  <a:cubicBezTo>
                    <a:pt x="2934" y="1019"/>
                    <a:pt x="2856" y="472"/>
                    <a:pt x="2647" y="264"/>
                  </a:cubicBezTo>
                  <a:cubicBezTo>
                    <a:pt x="2466" y="87"/>
                    <a:pt x="2236" y="0"/>
                    <a:pt x="2007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909;p47">
              <a:extLst>
                <a:ext uri="{FF2B5EF4-FFF2-40B4-BE49-F238E27FC236}">
                  <a16:creationId xmlns:a16="http://schemas.microsoft.com/office/drawing/2014/main" id="{9F9D4E03-4E92-F674-FABF-20B86B3D9D81}"/>
                </a:ext>
              </a:extLst>
            </p:cNvPr>
            <p:cNvSpPr/>
            <p:nvPr/>
          </p:nvSpPr>
          <p:spPr>
            <a:xfrm>
              <a:off x="5855825" y="4401675"/>
              <a:ext cx="33275" cy="36550"/>
            </a:xfrm>
            <a:custGeom>
              <a:avLst/>
              <a:gdLst/>
              <a:ahLst/>
              <a:cxnLst/>
              <a:rect l="l" t="t" r="r" b="b"/>
              <a:pathLst>
                <a:path w="1331" h="1462" extrusionOk="0">
                  <a:moveTo>
                    <a:pt x="1115" y="1"/>
                  </a:moveTo>
                  <a:cubicBezTo>
                    <a:pt x="517" y="1"/>
                    <a:pt x="1" y="1064"/>
                    <a:pt x="13" y="1064"/>
                  </a:cubicBezTo>
                  <a:cubicBezTo>
                    <a:pt x="14" y="1064"/>
                    <a:pt x="19" y="1056"/>
                    <a:pt x="29" y="1038"/>
                  </a:cubicBezTo>
                  <a:cubicBezTo>
                    <a:pt x="70" y="953"/>
                    <a:pt x="115" y="913"/>
                    <a:pt x="160" y="913"/>
                  </a:cubicBezTo>
                  <a:cubicBezTo>
                    <a:pt x="247" y="913"/>
                    <a:pt x="333" y="1063"/>
                    <a:pt x="384" y="1316"/>
                  </a:cubicBezTo>
                  <a:cubicBezTo>
                    <a:pt x="405" y="1418"/>
                    <a:pt x="460" y="1462"/>
                    <a:pt x="529" y="1462"/>
                  </a:cubicBezTo>
                  <a:cubicBezTo>
                    <a:pt x="721" y="1462"/>
                    <a:pt x="1017" y="1121"/>
                    <a:pt x="940" y="795"/>
                  </a:cubicBezTo>
                  <a:cubicBezTo>
                    <a:pt x="844" y="352"/>
                    <a:pt x="1330" y="49"/>
                    <a:pt x="1330" y="49"/>
                  </a:cubicBezTo>
                  <a:cubicBezTo>
                    <a:pt x="1258" y="16"/>
                    <a:pt x="1186" y="1"/>
                    <a:pt x="1115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910;p47">
              <a:extLst>
                <a:ext uri="{FF2B5EF4-FFF2-40B4-BE49-F238E27FC236}">
                  <a16:creationId xmlns:a16="http://schemas.microsoft.com/office/drawing/2014/main" id="{652B51E9-3439-9F9E-D73D-4046457FB7C2}"/>
                </a:ext>
              </a:extLst>
            </p:cNvPr>
            <p:cNvSpPr/>
            <p:nvPr/>
          </p:nvSpPr>
          <p:spPr>
            <a:xfrm>
              <a:off x="5812600" y="4377250"/>
              <a:ext cx="43725" cy="61100"/>
            </a:xfrm>
            <a:custGeom>
              <a:avLst/>
              <a:gdLst/>
              <a:ahLst/>
              <a:cxnLst/>
              <a:rect l="l" t="t" r="r" b="b"/>
              <a:pathLst>
                <a:path w="1749" h="2444" extrusionOk="0">
                  <a:moveTo>
                    <a:pt x="1295" y="0"/>
                  </a:moveTo>
                  <a:cubicBezTo>
                    <a:pt x="865" y="0"/>
                    <a:pt x="0" y="593"/>
                    <a:pt x="22" y="1399"/>
                  </a:cubicBezTo>
                  <a:cubicBezTo>
                    <a:pt x="43" y="2195"/>
                    <a:pt x="433" y="2443"/>
                    <a:pt x="655" y="2443"/>
                  </a:cubicBezTo>
                  <a:cubicBezTo>
                    <a:pt x="713" y="2443"/>
                    <a:pt x="760" y="2426"/>
                    <a:pt x="786" y="2397"/>
                  </a:cubicBezTo>
                  <a:cubicBezTo>
                    <a:pt x="916" y="2267"/>
                    <a:pt x="413" y="1486"/>
                    <a:pt x="725" y="1060"/>
                  </a:cubicBezTo>
                  <a:cubicBezTo>
                    <a:pt x="1029" y="635"/>
                    <a:pt x="1272" y="609"/>
                    <a:pt x="1272" y="609"/>
                  </a:cubicBezTo>
                  <a:cubicBezTo>
                    <a:pt x="1272" y="609"/>
                    <a:pt x="1749" y="375"/>
                    <a:pt x="1489" y="71"/>
                  </a:cubicBezTo>
                  <a:cubicBezTo>
                    <a:pt x="1447" y="23"/>
                    <a:pt x="1380" y="0"/>
                    <a:pt x="1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911;p47">
              <a:extLst>
                <a:ext uri="{FF2B5EF4-FFF2-40B4-BE49-F238E27FC236}">
                  <a16:creationId xmlns:a16="http://schemas.microsoft.com/office/drawing/2014/main" id="{E26665EB-C056-C64A-DFC1-9A3CD7342E98}"/>
                </a:ext>
              </a:extLst>
            </p:cNvPr>
            <p:cNvSpPr/>
            <p:nvPr/>
          </p:nvSpPr>
          <p:spPr>
            <a:xfrm>
              <a:off x="5827450" y="4426900"/>
              <a:ext cx="9575" cy="7725"/>
            </a:xfrm>
            <a:custGeom>
              <a:avLst/>
              <a:gdLst/>
              <a:ahLst/>
              <a:cxnLst/>
              <a:rect l="l" t="t" r="r" b="b"/>
              <a:pathLst>
                <a:path w="383" h="309" extrusionOk="0">
                  <a:moveTo>
                    <a:pt x="231" y="1"/>
                  </a:moveTo>
                  <a:cubicBezTo>
                    <a:pt x="190" y="1"/>
                    <a:pt x="148" y="16"/>
                    <a:pt x="114" y="46"/>
                  </a:cubicBezTo>
                  <a:cubicBezTo>
                    <a:pt x="36" y="81"/>
                    <a:pt x="1" y="177"/>
                    <a:pt x="36" y="263"/>
                  </a:cubicBezTo>
                  <a:cubicBezTo>
                    <a:pt x="70" y="294"/>
                    <a:pt x="111" y="309"/>
                    <a:pt x="153" y="309"/>
                  </a:cubicBezTo>
                  <a:cubicBezTo>
                    <a:pt x="194" y="309"/>
                    <a:pt x="235" y="294"/>
                    <a:pt x="270" y="263"/>
                  </a:cubicBezTo>
                  <a:cubicBezTo>
                    <a:pt x="357" y="203"/>
                    <a:pt x="383" y="107"/>
                    <a:pt x="348" y="46"/>
                  </a:cubicBezTo>
                  <a:cubicBezTo>
                    <a:pt x="313" y="16"/>
                    <a:pt x="272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912;p47">
              <a:extLst>
                <a:ext uri="{FF2B5EF4-FFF2-40B4-BE49-F238E27FC236}">
                  <a16:creationId xmlns:a16="http://schemas.microsoft.com/office/drawing/2014/main" id="{6BDE80EA-0449-765F-1DD5-E726D0219BC6}"/>
                </a:ext>
              </a:extLst>
            </p:cNvPr>
            <p:cNvSpPr/>
            <p:nvPr/>
          </p:nvSpPr>
          <p:spPr>
            <a:xfrm>
              <a:off x="5819875" y="4401175"/>
              <a:ext cx="9775" cy="7500"/>
            </a:xfrm>
            <a:custGeom>
              <a:avLst/>
              <a:gdLst/>
              <a:ahLst/>
              <a:cxnLst/>
              <a:rect l="l" t="t" r="r" b="b"/>
              <a:pathLst>
                <a:path w="391" h="300" extrusionOk="0">
                  <a:moveTo>
                    <a:pt x="159" y="1"/>
                  </a:moveTo>
                  <a:cubicBezTo>
                    <a:pt x="111" y="1"/>
                    <a:pt x="65" y="20"/>
                    <a:pt x="35" y="60"/>
                  </a:cubicBezTo>
                  <a:cubicBezTo>
                    <a:pt x="0" y="129"/>
                    <a:pt x="44" y="216"/>
                    <a:pt x="130" y="268"/>
                  </a:cubicBezTo>
                  <a:cubicBezTo>
                    <a:pt x="162" y="289"/>
                    <a:pt x="197" y="299"/>
                    <a:pt x="230" y="299"/>
                  </a:cubicBezTo>
                  <a:cubicBezTo>
                    <a:pt x="279" y="299"/>
                    <a:pt x="325" y="278"/>
                    <a:pt x="356" y="242"/>
                  </a:cubicBezTo>
                  <a:cubicBezTo>
                    <a:pt x="391" y="173"/>
                    <a:pt x="347" y="86"/>
                    <a:pt x="260" y="34"/>
                  </a:cubicBezTo>
                  <a:cubicBezTo>
                    <a:pt x="231" y="12"/>
                    <a:pt x="195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913;p47">
              <a:extLst>
                <a:ext uri="{FF2B5EF4-FFF2-40B4-BE49-F238E27FC236}">
                  <a16:creationId xmlns:a16="http://schemas.microsoft.com/office/drawing/2014/main" id="{3A29AA92-0294-8247-FD53-21F501B0DB5C}"/>
                </a:ext>
              </a:extLst>
            </p:cNvPr>
            <p:cNvSpPr/>
            <p:nvPr/>
          </p:nvSpPr>
          <p:spPr>
            <a:xfrm>
              <a:off x="5823775" y="4414500"/>
              <a:ext cx="7400" cy="5150"/>
            </a:xfrm>
            <a:custGeom>
              <a:avLst/>
              <a:gdLst/>
              <a:ahLst/>
              <a:cxnLst/>
              <a:rect l="l" t="t" r="r" b="b"/>
              <a:pathLst>
                <a:path w="296" h="206" extrusionOk="0">
                  <a:moveTo>
                    <a:pt x="174" y="0"/>
                  </a:moveTo>
                  <a:cubicBezTo>
                    <a:pt x="163" y="0"/>
                    <a:pt x="151" y="2"/>
                    <a:pt x="139" y="4"/>
                  </a:cubicBezTo>
                  <a:cubicBezTo>
                    <a:pt x="61" y="13"/>
                    <a:pt x="0" y="65"/>
                    <a:pt x="9" y="117"/>
                  </a:cubicBezTo>
                  <a:cubicBezTo>
                    <a:pt x="17" y="172"/>
                    <a:pt x="74" y="205"/>
                    <a:pt x="142" y="205"/>
                  </a:cubicBezTo>
                  <a:cubicBezTo>
                    <a:pt x="149" y="205"/>
                    <a:pt x="157" y="205"/>
                    <a:pt x="165" y="204"/>
                  </a:cubicBezTo>
                  <a:cubicBezTo>
                    <a:pt x="243" y="187"/>
                    <a:pt x="295" y="134"/>
                    <a:pt x="287" y="82"/>
                  </a:cubicBezTo>
                  <a:cubicBezTo>
                    <a:pt x="287" y="38"/>
                    <a:pt x="237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914;p47">
              <a:extLst>
                <a:ext uri="{FF2B5EF4-FFF2-40B4-BE49-F238E27FC236}">
                  <a16:creationId xmlns:a16="http://schemas.microsoft.com/office/drawing/2014/main" id="{6393BDF1-1001-B448-C630-1D94F2543D6C}"/>
                </a:ext>
              </a:extLst>
            </p:cNvPr>
            <p:cNvSpPr/>
            <p:nvPr/>
          </p:nvSpPr>
          <p:spPr>
            <a:xfrm>
              <a:off x="5837550" y="4385400"/>
              <a:ext cx="6650" cy="5300"/>
            </a:xfrm>
            <a:custGeom>
              <a:avLst/>
              <a:gdLst/>
              <a:ahLst/>
              <a:cxnLst/>
              <a:rect l="l" t="t" r="r" b="b"/>
              <a:pathLst>
                <a:path w="266" h="212" extrusionOk="0">
                  <a:moveTo>
                    <a:pt x="129" y="1"/>
                  </a:moveTo>
                  <a:cubicBezTo>
                    <a:pt x="57" y="1"/>
                    <a:pt x="0" y="76"/>
                    <a:pt x="31" y="144"/>
                  </a:cubicBezTo>
                  <a:cubicBezTo>
                    <a:pt x="49" y="187"/>
                    <a:pt x="92" y="212"/>
                    <a:pt x="137" y="212"/>
                  </a:cubicBezTo>
                  <a:cubicBezTo>
                    <a:pt x="157" y="212"/>
                    <a:pt x="177" y="207"/>
                    <a:pt x="196" y="196"/>
                  </a:cubicBezTo>
                  <a:cubicBezTo>
                    <a:pt x="265" y="144"/>
                    <a:pt x="248" y="32"/>
                    <a:pt x="161" y="6"/>
                  </a:cubicBezTo>
                  <a:cubicBezTo>
                    <a:pt x="150" y="2"/>
                    <a:pt x="140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915;p47">
              <a:extLst>
                <a:ext uri="{FF2B5EF4-FFF2-40B4-BE49-F238E27FC236}">
                  <a16:creationId xmlns:a16="http://schemas.microsoft.com/office/drawing/2014/main" id="{8FD94984-AC7D-5C8C-508B-FE7D5DE77948}"/>
                </a:ext>
              </a:extLst>
            </p:cNvPr>
            <p:cNvSpPr/>
            <p:nvPr/>
          </p:nvSpPr>
          <p:spPr>
            <a:xfrm>
              <a:off x="5831375" y="4395075"/>
              <a:ext cx="8650" cy="7500"/>
            </a:xfrm>
            <a:custGeom>
              <a:avLst/>
              <a:gdLst/>
              <a:ahLst/>
              <a:cxnLst/>
              <a:rect l="l" t="t" r="r" b="b"/>
              <a:pathLst>
                <a:path w="346" h="300" extrusionOk="0">
                  <a:moveTo>
                    <a:pt x="174" y="0"/>
                  </a:moveTo>
                  <a:cubicBezTo>
                    <a:pt x="115" y="0"/>
                    <a:pt x="56" y="35"/>
                    <a:pt x="35" y="104"/>
                  </a:cubicBezTo>
                  <a:cubicBezTo>
                    <a:pt x="0" y="148"/>
                    <a:pt x="26" y="217"/>
                    <a:pt x="87" y="269"/>
                  </a:cubicBezTo>
                  <a:cubicBezTo>
                    <a:pt x="114" y="290"/>
                    <a:pt x="144" y="300"/>
                    <a:pt x="173" y="300"/>
                  </a:cubicBezTo>
                  <a:cubicBezTo>
                    <a:pt x="264" y="300"/>
                    <a:pt x="345" y="210"/>
                    <a:pt x="312" y="104"/>
                  </a:cubicBezTo>
                  <a:cubicBezTo>
                    <a:pt x="291" y="35"/>
                    <a:pt x="232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916;p47">
              <a:extLst>
                <a:ext uri="{FF2B5EF4-FFF2-40B4-BE49-F238E27FC236}">
                  <a16:creationId xmlns:a16="http://schemas.microsoft.com/office/drawing/2014/main" id="{99E8351E-CFDF-C0BF-61EB-6A044B8B01D5}"/>
                </a:ext>
              </a:extLst>
            </p:cNvPr>
            <p:cNvSpPr/>
            <p:nvPr/>
          </p:nvSpPr>
          <p:spPr>
            <a:xfrm>
              <a:off x="5847850" y="4382825"/>
              <a:ext cx="5225" cy="5875"/>
            </a:xfrm>
            <a:custGeom>
              <a:avLst/>
              <a:gdLst/>
              <a:ahLst/>
              <a:cxnLst/>
              <a:rect l="l" t="t" r="r" b="b"/>
              <a:pathLst>
                <a:path w="209" h="235" extrusionOk="0">
                  <a:moveTo>
                    <a:pt x="82" y="1"/>
                  </a:moveTo>
                  <a:cubicBezTo>
                    <a:pt x="75" y="1"/>
                    <a:pt x="68" y="2"/>
                    <a:pt x="61" y="4"/>
                  </a:cubicBezTo>
                  <a:cubicBezTo>
                    <a:pt x="18" y="39"/>
                    <a:pt x="1" y="100"/>
                    <a:pt x="27" y="143"/>
                  </a:cubicBezTo>
                  <a:cubicBezTo>
                    <a:pt x="41" y="201"/>
                    <a:pt x="85" y="234"/>
                    <a:pt x="125" y="234"/>
                  </a:cubicBezTo>
                  <a:cubicBezTo>
                    <a:pt x="133" y="234"/>
                    <a:pt x="141" y="233"/>
                    <a:pt x="148" y="230"/>
                  </a:cubicBezTo>
                  <a:cubicBezTo>
                    <a:pt x="191" y="195"/>
                    <a:pt x="209" y="135"/>
                    <a:pt x="183" y="91"/>
                  </a:cubicBezTo>
                  <a:cubicBezTo>
                    <a:pt x="168" y="40"/>
                    <a:pt x="122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917;p47">
              <a:extLst>
                <a:ext uri="{FF2B5EF4-FFF2-40B4-BE49-F238E27FC236}">
                  <a16:creationId xmlns:a16="http://schemas.microsoft.com/office/drawing/2014/main" id="{C456DC5A-2395-239F-2225-E7BB534D9B34}"/>
                </a:ext>
              </a:extLst>
            </p:cNvPr>
            <p:cNvSpPr/>
            <p:nvPr/>
          </p:nvSpPr>
          <p:spPr>
            <a:xfrm>
              <a:off x="5851325" y="4411250"/>
              <a:ext cx="51750" cy="51925"/>
            </a:xfrm>
            <a:custGeom>
              <a:avLst/>
              <a:gdLst/>
              <a:ahLst/>
              <a:cxnLst/>
              <a:rect l="l" t="t" r="r" b="b"/>
              <a:pathLst>
                <a:path w="2070" h="2077" extrusionOk="0">
                  <a:moveTo>
                    <a:pt x="1806" y="1"/>
                  </a:moveTo>
                  <a:cubicBezTo>
                    <a:pt x="1768" y="1"/>
                    <a:pt x="1728" y="13"/>
                    <a:pt x="1693" y="30"/>
                  </a:cubicBezTo>
                  <a:cubicBezTo>
                    <a:pt x="1519" y="100"/>
                    <a:pt x="1667" y="1011"/>
                    <a:pt x="1215" y="1280"/>
                  </a:cubicBezTo>
                  <a:cubicBezTo>
                    <a:pt x="930" y="1450"/>
                    <a:pt x="731" y="1481"/>
                    <a:pt x="624" y="1481"/>
                  </a:cubicBezTo>
                  <a:cubicBezTo>
                    <a:pt x="561" y="1481"/>
                    <a:pt x="530" y="1471"/>
                    <a:pt x="530" y="1471"/>
                  </a:cubicBezTo>
                  <a:cubicBezTo>
                    <a:pt x="530" y="1471"/>
                    <a:pt x="0" y="1497"/>
                    <a:pt x="113" y="1870"/>
                  </a:cubicBezTo>
                  <a:cubicBezTo>
                    <a:pt x="152" y="1997"/>
                    <a:pt x="336" y="2077"/>
                    <a:pt x="574" y="2077"/>
                  </a:cubicBezTo>
                  <a:cubicBezTo>
                    <a:pt x="1035" y="2077"/>
                    <a:pt x="1698" y="1777"/>
                    <a:pt x="1892" y="941"/>
                  </a:cubicBezTo>
                  <a:cubicBezTo>
                    <a:pt x="2069" y="171"/>
                    <a:pt x="1947" y="1"/>
                    <a:pt x="1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918;p47">
              <a:extLst>
                <a:ext uri="{FF2B5EF4-FFF2-40B4-BE49-F238E27FC236}">
                  <a16:creationId xmlns:a16="http://schemas.microsoft.com/office/drawing/2014/main" id="{1E0F2784-1C50-EEE4-8FDC-E383ECADDD9A}"/>
                </a:ext>
              </a:extLst>
            </p:cNvPr>
            <p:cNvSpPr/>
            <p:nvPr/>
          </p:nvSpPr>
          <p:spPr>
            <a:xfrm>
              <a:off x="5886250" y="4414625"/>
              <a:ext cx="9800" cy="6825"/>
            </a:xfrm>
            <a:custGeom>
              <a:avLst/>
              <a:gdLst/>
              <a:ahLst/>
              <a:cxnLst/>
              <a:rect l="l" t="t" r="r" b="b"/>
              <a:pathLst>
                <a:path w="392" h="273" extrusionOk="0">
                  <a:moveTo>
                    <a:pt x="225" y="0"/>
                  </a:moveTo>
                  <a:cubicBezTo>
                    <a:pt x="206" y="0"/>
                    <a:pt x="186" y="3"/>
                    <a:pt x="165" y="8"/>
                  </a:cubicBezTo>
                  <a:cubicBezTo>
                    <a:pt x="70" y="25"/>
                    <a:pt x="1" y="95"/>
                    <a:pt x="9" y="173"/>
                  </a:cubicBezTo>
                  <a:cubicBezTo>
                    <a:pt x="24" y="232"/>
                    <a:pt x="89" y="272"/>
                    <a:pt x="172" y="272"/>
                  </a:cubicBezTo>
                  <a:cubicBezTo>
                    <a:pt x="187" y="272"/>
                    <a:pt x="202" y="271"/>
                    <a:pt x="217" y="268"/>
                  </a:cubicBezTo>
                  <a:cubicBezTo>
                    <a:pt x="322" y="251"/>
                    <a:pt x="391" y="173"/>
                    <a:pt x="374" y="103"/>
                  </a:cubicBezTo>
                  <a:cubicBezTo>
                    <a:pt x="367" y="41"/>
                    <a:pt x="304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919;p47">
              <a:extLst>
                <a:ext uri="{FF2B5EF4-FFF2-40B4-BE49-F238E27FC236}">
                  <a16:creationId xmlns:a16="http://schemas.microsoft.com/office/drawing/2014/main" id="{1A327150-3FA5-4A6F-B045-E3CADC0CC7AC}"/>
                </a:ext>
              </a:extLst>
            </p:cNvPr>
            <p:cNvSpPr/>
            <p:nvPr/>
          </p:nvSpPr>
          <p:spPr>
            <a:xfrm>
              <a:off x="5882350" y="4440475"/>
              <a:ext cx="8775" cy="6850"/>
            </a:xfrm>
            <a:custGeom>
              <a:avLst/>
              <a:gdLst/>
              <a:ahLst/>
              <a:cxnLst/>
              <a:rect l="l" t="t" r="r" b="b"/>
              <a:pathLst>
                <a:path w="351" h="274" extrusionOk="0">
                  <a:moveTo>
                    <a:pt x="167" y="0"/>
                  </a:moveTo>
                  <a:cubicBezTo>
                    <a:pt x="143" y="0"/>
                    <a:pt x="119" y="5"/>
                    <a:pt x="96" y="15"/>
                  </a:cubicBezTo>
                  <a:cubicBezTo>
                    <a:pt x="0" y="85"/>
                    <a:pt x="26" y="232"/>
                    <a:pt x="139" y="267"/>
                  </a:cubicBezTo>
                  <a:cubicBezTo>
                    <a:pt x="153" y="271"/>
                    <a:pt x="167" y="273"/>
                    <a:pt x="181" y="273"/>
                  </a:cubicBezTo>
                  <a:cubicBezTo>
                    <a:pt x="276" y="273"/>
                    <a:pt x="351" y="176"/>
                    <a:pt x="313" y="85"/>
                  </a:cubicBezTo>
                  <a:cubicBezTo>
                    <a:pt x="282" y="29"/>
                    <a:pt x="225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920;p47">
              <a:extLst>
                <a:ext uri="{FF2B5EF4-FFF2-40B4-BE49-F238E27FC236}">
                  <a16:creationId xmlns:a16="http://schemas.microsoft.com/office/drawing/2014/main" id="{7D99E626-5713-2BFC-0707-EFEE3CC58736}"/>
                </a:ext>
              </a:extLst>
            </p:cNvPr>
            <p:cNvSpPr/>
            <p:nvPr/>
          </p:nvSpPr>
          <p:spPr>
            <a:xfrm>
              <a:off x="5886025" y="4429525"/>
              <a:ext cx="7625" cy="5400"/>
            </a:xfrm>
            <a:custGeom>
              <a:avLst/>
              <a:gdLst/>
              <a:ahLst/>
              <a:cxnLst/>
              <a:rect l="l" t="t" r="r" b="b"/>
              <a:pathLst>
                <a:path w="305" h="216" extrusionOk="0">
                  <a:moveTo>
                    <a:pt x="134" y="1"/>
                  </a:moveTo>
                  <a:cubicBezTo>
                    <a:pt x="88" y="1"/>
                    <a:pt x="44" y="27"/>
                    <a:pt x="18" y="72"/>
                  </a:cubicBezTo>
                  <a:cubicBezTo>
                    <a:pt x="1" y="124"/>
                    <a:pt x="53" y="184"/>
                    <a:pt x="131" y="210"/>
                  </a:cubicBezTo>
                  <a:cubicBezTo>
                    <a:pt x="145" y="214"/>
                    <a:pt x="160" y="216"/>
                    <a:pt x="175" y="216"/>
                  </a:cubicBezTo>
                  <a:cubicBezTo>
                    <a:pt x="230" y="216"/>
                    <a:pt x="280" y="191"/>
                    <a:pt x="287" y="150"/>
                  </a:cubicBezTo>
                  <a:cubicBezTo>
                    <a:pt x="305" y="98"/>
                    <a:pt x="261" y="37"/>
                    <a:pt x="183" y="11"/>
                  </a:cubicBezTo>
                  <a:cubicBezTo>
                    <a:pt x="167" y="4"/>
                    <a:pt x="15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921;p47">
              <a:extLst>
                <a:ext uri="{FF2B5EF4-FFF2-40B4-BE49-F238E27FC236}">
                  <a16:creationId xmlns:a16="http://schemas.microsoft.com/office/drawing/2014/main" id="{CB36B8AC-558A-60D6-4E22-0C9CFF3FF6E6}"/>
                </a:ext>
              </a:extLst>
            </p:cNvPr>
            <p:cNvSpPr/>
            <p:nvPr/>
          </p:nvSpPr>
          <p:spPr>
            <a:xfrm>
              <a:off x="5863475" y="4450800"/>
              <a:ext cx="5875" cy="6850"/>
            </a:xfrm>
            <a:custGeom>
              <a:avLst/>
              <a:gdLst/>
              <a:ahLst/>
              <a:cxnLst/>
              <a:rect l="l" t="t" r="r" b="b"/>
              <a:pathLst>
                <a:path w="235" h="274" extrusionOk="0">
                  <a:moveTo>
                    <a:pt x="100" y="0"/>
                  </a:moveTo>
                  <a:cubicBezTo>
                    <a:pt x="96" y="0"/>
                    <a:pt x="92" y="1"/>
                    <a:pt x="87" y="2"/>
                  </a:cubicBezTo>
                  <a:cubicBezTo>
                    <a:pt x="26" y="19"/>
                    <a:pt x="0" y="97"/>
                    <a:pt x="18" y="166"/>
                  </a:cubicBezTo>
                  <a:cubicBezTo>
                    <a:pt x="33" y="227"/>
                    <a:pt x="81" y="274"/>
                    <a:pt x="127" y="274"/>
                  </a:cubicBezTo>
                  <a:cubicBezTo>
                    <a:pt x="134" y="274"/>
                    <a:pt x="141" y="273"/>
                    <a:pt x="148" y="271"/>
                  </a:cubicBezTo>
                  <a:cubicBezTo>
                    <a:pt x="209" y="262"/>
                    <a:pt x="235" y="192"/>
                    <a:pt x="217" y="114"/>
                  </a:cubicBezTo>
                  <a:cubicBezTo>
                    <a:pt x="201" y="43"/>
                    <a:pt x="149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922;p47">
              <a:extLst>
                <a:ext uri="{FF2B5EF4-FFF2-40B4-BE49-F238E27FC236}">
                  <a16:creationId xmlns:a16="http://schemas.microsoft.com/office/drawing/2014/main" id="{8B9A503D-CFF9-512E-F85B-8680AC15FFDB}"/>
                </a:ext>
              </a:extLst>
            </p:cNvPr>
            <p:cNvSpPr/>
            <p:nvPr/>
          </p:nvSpPr>
          <p:spPr>
            <a:xfrm>
              <a:off x="5872800" y="4441900"/>
              <a:ext cx="6525" cy="6600"/>
            </a:xfrm>
            <a:custGeom>
              <a:avLst/>
              <a:gdLst/>
              <a:ahLst/>
              <a:cxnLst/>
              <a:rect l="l" t="t" r="r" b="b"/>
              <a:pathLst>
                <a:path w="261" h="264" extrusionOk="0">
                  <a:moveTo>
                    <a:pt x="104" y="0"/>
                  </a:moveTo>
                  <a:cubicBezTo>
                    <a:pt x="89" y="0"/>
                    <a:pt x="75" y="4"/>
                    <a:pt x="61" y="10"/>
                  </a:cubicBezTo>
                  <a:cubicBezTo>
                    <a:pt x="9" y="54"/>
                    <a:pt x="1" y="132"/>
                    <a:pt x="44" y="184"/>
                  </a:cubicBezTo>
                  <a:cubicBezTo>
                    <a:pt x="76" y="236"/>
                    <a:pt x="123" y="263"/>
                    <a:pt x="163" y="263"/>
                  </a:cubicBezTo>
                  <a:cubicBezTo>
                    <a:pt x="176" y="263"/>
                    <a:pt x="189" y="260"/>
                    <a:pt x="200" y="253"/>
                  </a:cubicBezTo>
                  <a:cubicBezTo>
                    <a:pt x="252" y="210"/>
                    <a:pt x="261" y="132"/>
                    <a:pt x="217" y="80"/>
                  </a:cubicBezTo>
                  <a:cubicBezTo>
                    <a:pt x="192" y="28"/>
                    <a:pt x="147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923;p47">
              <a:extLst>
                <a:ext uri="{FF2B5EF4-FFF2-40B4-BE49-F238E27FC236}">
                  <a16:creationId xmlns:a16="http://schemas.microsoft.com/office/drawing/2014/main" id="{68A3D9E5-187D-A230-4B00-03BADF805423}"/>
                </a:ext>
              </a:extLst>
            </p:cNvPr>
            <p:cNvSpPr/>
            <p:nvPr/>
          </p:nvSpPr>
          <p:spPr>
            <a:xfrm>
              <a:off x="5854150" y="4448650"/>
              <a:ext cx="4350" cy="5900"/>
            </a:xfrm>
            <a:custGeom>
              <a:avLst/>
              <a:gdLst/>
              <a:ahLst/>
              <a:cxnLst/>
              <a:rect l="l" t="t" r="r" b="b"/>
              <a:pathLst>
                <a:path w="174" h="236" extrusionOk="0">
                  <a:moveTo>
                    <a:pt x="96" y="1"/>
                  </a:moveTo>
                  <a:cubicBezTo>
                    <a:pt x="52" y="1"/>
                    <a:pt x="9" y="44"/>
                    <a:pt x="0" y="114"/>
                  </a:cubicBezTo>
                  <a:cubicBezTo>
                    <a:pt x="0" y="183"/>
                    <a:pt x="35" y="226"/>
                    <a:pt x="78" y="235"/>
                  </a:cubicBezTo>
                  <a:cubicBezTo>
                    <a:pt x="82" y="236"/>
                    <a:pt x="86" y="236"/>
                    <a:pt x="90" y="236"/>
                  </a:cubicBezTo>
                  <a:cubicBezTo>
                    <a:pt x="137" y="236"/>
                    <a:pt x="174" y="187"/>
                    <a:pt x="174" y="131"/>
                  </a:cubicBezTo>
                  <a:cubicBezTo>
                    <a:pt x="174" y="61"/>
                    <a:pt x="139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924;p47">
              <a:extLst>
                <a:ext uri="{FF2B5EF4-FFF2-40B4-BE49-F238E27FC236}">
                  <a16:creationId xmlns:a16="http://schemas.microsoft.com/office/drawing/2014/main" id="{756B420B-3AEC-A2C7-8FBF-5496136AD249}"/>
                </a:ext>
              </a:extLst>
            </p:cNvPr>
            <p:cNvSpPr/>
            <p:nvPr/>
          </p:nvSpPr>
          <p:spPr>
            <a:xfrm>
              <a:off x="5886475" y="4441025"/>
              <a:ext cx="5225" cy="5525"/>
            </a:xfrm>
            <a:custGeom>
              <a:avLst/>
              <a:gdLst/>
              <a:ahLst/>
              <a:cxnLst/>
              <a:rect l="l" t="t" r="r" b="b"/>
              <a:pathLst>
                <a:path w="209" h="221" extrusionOk="0">
                  <a:moveTo>
                    <a:pt x="70" y="1"/>
                  </a:moveTo>
                  <a:cubicBezTo>
                    <a:pt x="58" y="1"/>
                    <a:pt x="46" y="4"/>
                    <a:pt x="35" y="11"/>
                  </a:cubicBezTo>
                  <a:cubicBezTo>
                    <a:pt x="0" y="37"/>
                    <a:pt x="0" y="106"/>
                    <a:pt x="35" y="158"/>
                  </a:cubicBezTo>
                  <a:cubicBezTo>
                    <a:pt x="67" y="196"/>
                    <a:pt x="103" y="220"/>
                    <a:pt x="137" y="220"/>
                  </a:cubicBezTo>
                  <a:cubicBezTo>
                    <a:pt x="150" y="220"/>
                    <a:pt x="162" y="217"/>
                    <a:pt x="174" y="210"/>
                  </a:cubicBezTo>
                  <a:cubicBezTo>
                    <a:pt x="208" y="193"/>
                    <a:pt x="208" y="123"/>
                    <a:pt x="174" y="71"/>
                  </a:cubicBezTo>
                  <a:cubicBezTo>
                    <a:pt x="142" y="27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925;p47">
              <a:extLst>
                <a:ext uri="{FF2B5EF4-FFF2-40B4-BE49-F238E27FC236}">
                  <a16:creationId xmlns:a16="http://schemas.microsoft.com/office/drawing/2014/main" id="{0760AC71-FFF3-4796-EF93-E2510FB7235E}"/>
                </a:ext>
              </a:extLst>
            </p:cNvPr>
            <p:cNvSpPr/>
            <p:nvPr/>
          </p:nvSpPr>
          <p:spPr>
            <a:xfrm>
              <a:off x="5889725" y="4415025"/>
              <a:ext cx="4675" cy="2300"/>
            </a:xfrm>
            <a:custGeom>
              <a:avLst/>
              <a:gdLst/>
              <a:ahLst/>
              <a:cxnLst/>
              <a:rect l="l" t="t" r="r" b="b"/>
              <a:pathLst>
                <a:path w="187" h="92" extrusionOk="0">
                  <a:moveTo>
                    <a:pt x="96" y="1"/>
                  </a:moveTo>
                  <a:cubicBezTo>
                    <a:pt x="74" y="1"/>
                    <a:pt x="52" y="9"/>
                    <a:pt x="35" y="27"/>
                  </a:cubicBezTo>
                  <a:cubicBezTo>
                    <a:pt x="0" y="70"/>
                    <a:pt x="46" y="92"/>
                    <a:pt x="93" y="92"/>
                  </a:cubicBezTo>
                  <a:cubicBezTo>
                    <a:pt x="139" y="92"/>
                    <a:pt x="187" y="70"/>
                    <a:pt x="157" y="27"/>
                  </a:cubicBezTo>
                  <a:cubicBezTo>
                    <a:pt x="139" y="9"/>
                    <a:pt x="118" y="1"/>
                    <a:pt x="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926;p47">
              <a:extLst>
                <a:ext uri="{FF2B5EF4-FFF2-40B4-BE49-F238E27FC236}">
                  <a16:creationId xmlns:a16="http://schemas.microsoft.com/office/drawing/2014/main" id="{467C1C7C-9D90-BBFF-76B6-0E38AF1C8F85}"/>
                </a:ext>
              </a:extLst>
            </p:cNvPr>
            <p:cNvSpPr/>
            <p:nvPr/>
          </p:nvSpPr>
          <p:spPr>
            <a:xfrm>
              <a:off x="5822025" y="4401750"/>
              <a:ext cx="4800" cy="5000"/>
            </a:xfrm>
            <a:custGeom>
              <a:avLst/>
              <a:gdLst/>
              <a:ahLst/>
              <a:cxnLst/>
              <a:rect l="l" t="t" r="r" b="b"/>
              <a:pathLst>
                <a:path w="192" h="200" extrusionOk="0">
                  <a:moveTo>
                    <a:pt x="67" y="1"/>
                  </a:moveTo>
                  <a:cubicBezTo>
                    <a:pt x="55" y="1"/>
                    <a:pt x="45" y="4"/>
                    <a:pt x="36" y="11"/>
                  </a:cubicBezTo>
                  <a:cubicBezTo>
                    <a:pt x="1" y="54"/>
                    <a:pt x="1" y="106"/>
                    <a:pt x="36" y="150"/>
                  </a:cubicBezTo>
                  <a:cubicBezTo>
                    <a:pt x="61" y="182"/>
                    <a:pt x="97" y="200"/>
                    <a:pt x="127" y="200"/>
                  </a:cubicBezTo>
                  <a:cubicBezTo>
                    <a:pt x="138" y="200"/>
                    <a:pt x="148" y="198"/>
                    <a:pt x="157" y="193"/>
                  </a:cubicBezTo>
                  <a:cubicBezTo>
                    <a:pt x="192" y="150"/>
                    <a:pt x="192" y="98"/>
                    <a:pt x="157" y="63"/>
                  </a:cubicBezTo>
                  <a:cubicBezTo>
                    <a:pt x="132" y="25"/>
                    <a:pt x="97" y="1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927;p47">
              <a:extLst>
                <a:ext uri="{FF2B5EF4-FFF2-40B4-BE49-F238E27FC236}">
                  <a16:creationId xmlns:a16="http://schemas.microsoft.com/office/drawing/2014/main" id="{BABA3503-1E1E-5719-C00D-0D85775876C2}"/>
                </a:ext>
              </a:extLst>
            </p:cNvPr>
            <p:cNvSpPr/>
            <p:nvPr/>
          </p:nvSpPr>
          <p:spPr>
            <a:xfrm>
              <a:off x="5833975" y="4397950"/>
              <a:ext cx="3500" cy="3725"/>
            </a:xfrm>
            <a:custGeom>
              <a:avLst/>
              <a:gdLst/>
              <a:ahLst/>
              <a:cxnLst/>
              <a:rect l="l" t="t" r="r" b="b"/>
              <a:pathLst>
                <a:path w="140" h="149" extrusionOk="0">
                  <a:moveTo>
                    <a:pt x="44" y="0"/>
                  </a:moveTo>
                  <a:cubicBezTo>
                    <a:pt x="37" y="0"/>
                    <a:pt x="31" y="2"/>
                    <a:pt x="26" y="7"/>
                  </a:cubicBezTo>
                  <a:cubicBezTo>
                    <a:pt x="0" y="24"/>
                    <a:pt x="9" y="59"/>
                    <a:pt x="35" y="102"/>
                  </a:cubicBezTo>
                  <a:cubicBezTo>
                    <a:pt x="55" y="136"/>
                    <a:pt x="80" y="149"/>
                    <a:pt x="99" y="149"/>
                  </a:cubicBezTo>
                  <a:cubicBezTo>
                    <a:pt x="104" y="149"/>
                    <a:pt x="109" y="148"/>
                    <a:pt x="113" y="146"/>
                  </a:cubicBezTo>
                  <a:cubicBezTo>
                    <a:pt x="139" y="128"/>
                    <a:pt x="130" y="94"/>
                    <a:pt x="104" y="50"/>
                  </a:cubicBezTo>
                  <a:cubicBezTo>
                    <a:pt x="91" y="18"/>
                    <a:pt x="64" y="0"/>
                    <a:pt x="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928;p47">
              <a:extLst>
                <a:ext uri="{FF2B5EF4-FFF2-40B4-BE49-F238E27FC236}">
                  <a16:creationId xmlns:a16="http://schemas.microsoft.com/office/drawing/2014/main" id="{86BAF814-9062-2406-199E-A6D89C3CFDB5}"/>
                </a:ext>
              </a:extLst>
            </p:cNvPr>
            <p:cNvSpPr/>
            <p:nvPr/>
          </p:nvSpPr>
          <p:spPr>
            <a:xfrm>
              <a:off x="5830050" y="4427600"/>
              <a:ext cx="5675" cy="4375"/>
            </a:xfrm>
            <a:custGeom>
              <a:avLst/>
              <a:gdLst/>
              <a:ahLst/>
              <a:cxnLst/>
              <a:rect l="l" t="t" r="r" b="b"/>
              <a:pathLst>
                <a:path w="227" h="175" extrusionOk="0">
                  <a:moveTo>
                    <a:pt x="151" y="1"/>
                  </a:moveTo>
                  <a:cubicBezTo>
                    <a:pt x="127" y="1"/>
                    <a:pt x="101" y="10"/>
                    <a:pt x="79" y="27"/>
                  </a:cubicBezTo>
                  <a:cubicBezTo>
                    <a:pt x="27" y="62"/>
                    <a:pt x="1" y="114"/>
                    <a:pt x="27" y="149"/>
                  </a:cubicBezTo>
                  <a:cubicBezTo>
                    <a:pt x="40" y="166"/>
                    <a:pt x="60" y="175"/>
                    <a:pt x="82" y="175"/>
                  </a:cubicBezTo>
                  <a:cubicBezTo>
                    <a:pt x="105" y="175"/>
                    <a:pt x="131" y="166"/>
                    <a:pt x="157" y="149"/>
                  </a:cubicBezTo>
                  <a:cubicBezTo>
                    <a:pt x="209" y="114"/>
                    <a:pt x="227" y="62"/>
                    <a:pt x="209" y="27"/>
                  </a:cubicBezTo>
                  <a:cubicBezTo>
                    <a:pt x="196" y="10"/>
                    <a:pt x="175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929;p47">
              <a:extLst>
                <a:ext uri="{FF2B5EF4-FFF2-40B4-BE49-F238E27FC236}">
                  <a16:creationId xmlns:a16="http://schemas.microsoft.com/office/drawing/2014/main" id="{CD893923-ED75-44F3-ECC5-9BDE3A538C93}"/>
                </a:ext>
              </a:extLst>
            </p:cNvPr>
            <p:cNvSpPr/>
            <p:nvPr/>
          </p:nvSpPr>
          <p:spPr>
            <a:xfrm>
              <a:off x="5838950" y="4385625"/>
              <a:ext cx="4375" cy="4175"/>
            </a:xfrm>
            <a:custGeom>
              <a:avLst/>
              <a:gdLst/>
              <a:ahLst/>
              <a:cxnLst/>
              <a:rect l="l" t="t" r="r" b="b"/>
              <a:pathLst>
                <a:path w="175" h="167" extrusionOk="0">
                  <a:moveTo>
                    <a:pt x="81" y="0"/>
                  </a:moveTo>
                  <a:cubicBezTo>
                    <a:pt x="41" y="0"/>
                    <a:pt x="1" y="33"/>
                    <a:pt x="1" y="83"/>
                  </a:cubicBezTo>
                  <a:cubicBezTo>
                    <a:pt x="1" y="134"/>
                    <a:pt x="41" y="166"/>
                    <a:pt x="81" y="166"/>
                  </a:cubicBezTo>
                  <a:cubicBezTo>
                    <a:pt x="103" y="166"/>
                    <a:pt x="124" y="157"/>
                    <a:pt x="140" y="135"/>
                  </a:cubicBezTo>
                  <a:cubicBezTo>
                    <a:pt x="174" y="101"/>
                    <a:pt x="174" y="57"/>
                    <a:pt x="140" y="31"/>
                  </a:cubicBezTo>
                  <a:cubicBezTo>
                    <a:pt x="124" y="10"/>
                    <a:pt x="103" y="0"/>
                    <a:pt x="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930;p47">
              <a:extLst>
                <a:ext uri="{FF2B5EF4-FFF2-40B4-BE49-F238E27FC236}">
                  <a16:creationId xmlns:a16="http://schemas.microsoft.com/office/drawing/2014/main" id="{05EF53C0-3FDA-D0F2-6355-60DCE9B5CAD8}"/>
                </a:ext>
              </a:extLst>
            </p:cNvPr>
            <p:cNvSpPr/>
            <p:nvPr/>
          </p:nvSpPr>
          <p:spPr>
            <a:xfrm>
              <a:off x="5849800" y="4383400"/>
              <a:ext cx="2850" cy="3200"/>
            </a:xfrm>
            <a:custGeom>
              <a:avLst/>
              <a:gdLst/>
              <a:ahLst/>
              <a:cxnLst/>
              <a:rect l="l" t="t" r="r" b="b"/>
              <a:pathLst>
                <a:path w="114" h="128" extrusionOk="0">
                  <a:moveTo>
                    <a:pt x="35" y="1"/>
                  </a:moveTo>
                  <a:cubicBezTo>
                    <a:pt x="29" y="1"/>
                    <a:pt x="23" y="3"/>
                    <a:pt x="18" y="7"/>
                  </a:cubicBezTo>
                  <a:cubicBezTo>
                    <a:pt x="1" y="16"/>
                    <a:pt x="1" y="51"/>
                    <a:pt x="18" y="86"/>
                  </a:cubicBezTo>
                  <a:cubicBezTo>
                    <a:pt x="37" y="111"/>
                    <a:pt x="61" y="127"/>
                    <a:pt x="79" y="127"/>
                  </a:cubicBezTo>
                  <a:cubicBezTo>
                    <a:pt x="86" y="127"/>
                    <a:pt x="91" y="125"/>
                    <a:pt x="96" y="120"/>
                  </a:cubicBezTo>
                  <a:cubicBezTo>
                    <a:pt x="113" y="112"/>
                    <a:pt x="113" y="68"/>
                    <a:pt x="87" y="42"/>
                  </a:cubicBezTo>
                  <a:cubicBezTo>
                    <a:pt x="75" y="17"/>
                    <a:pt x="53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931;p47">
              <a:extLst>
                <a:ext uri="{FF2B5EF4-FFF2-40B4-BE49-F238E27FC236}">
                  <a16:creationId xmlns:a16="http://schemas.microsoft.com/office/drawing/2014/main" id="{946D35F2-A0AB-CD08-63F0-CC8C5CD11022}"/>
                </a:ext>
              </a:extLst>
            </p:cNvPr>
            <p:cNvSpPr/>
            <p:nvPr/>
          </p:nvSpPr>
          <p:spPr>
            <a:xfrm>
              <a:off x="5869775" y="4360800"/>
              <a:ext cx="34300" cy="29750"/>
            </a:xfrm>
            <a:custGeom>
              <a:avLst/>
              <a:gdLst/>
              <a:ahLst/>
              <a:cxnLst/>
              <a:rect l="l" t="t" r="r" b="b"/>
              <a:pathLst>
                <a:path w="1372" h="1190" extrusionOk="0">
                  <a:moveTo>
                    <a:pt x="0" y="0"/>
                  </a:moveTo>
                  <a:cubicBezTo>
                    <a:pt x="0" y="0"/>
                    <a:pt x="269" y="408"/>
                    <a:pt x="217" y="686"/>
                  </a:cubicBezTo>
                  <a:cubicBezTo>
                    <a:pt x="173" y="891"/>
                    <a:pt x="255" y="994"/>
                    <a:pt x="352" y="994"/>
                  </a:cubicBezTo>
                  <a:cubicBezTo>
                    <a:pt x="391" y="994"/>
                    <a:pt x="432" y="978"/>
                    <a:pt x="469" y="946"/>
                  </a:cubicBezTo>
                  <a:cubicBezTo>
                    <a:pt x="486" y="931"/>
                    <a:pt x="496" y="924"/>
                    <a:pt x="499" y="924"/>
                  </a:cubicBezTo>
                  <a:cubicBezTo>
                    <a:pt x="522" y="924"/>
                    <a:pt x="316" y="1189"/>
                    <a:pt x="555" y="1189"/>
                  </a:cubicBezTo>
                  <a:cubicBezTo>
                    <a:pt x="808" y="1189"/>
                    <a:pt x="981" y="974"/>
                    <a:pt x="1277" y="948"/>
                  </a:cubicBezTo>
                  <a:lnTo>
                    <a:pt x="1277" y="948"/>
                  </a:lnTo>
                  <a:cubicBezTo>
                    <a:pt x="1284" y="948"/>
                    <a:pt x="1291" y="948"/>
                    <a:pt x="1299" y="948"/>
                  </a:cubicBezTo>
                  <a:cubicBezTo>
                    <a:pt x="1323" y="948"/>
                    <a:pt x="1347" y="947"/>
                    <a:pt x="1371" y="946"/>
                  </a:cubicBezTo>
                  <a:cubicBezTo>
                    <a:pt x="1360" y="946"/>
                    <a:pt x="1348" y="945"/>
                    <a:pt x="1337" y="945"/>
                  </a:cubicBezTo>
                  <a:cubicBezTo>
                    <a:pt x="1317" y="945"/>
                    <a:pt x="1297" y="946"/>
                    <a:pt x="1277" y="948"/>
                  </a:cubicBezTo>
                  <a:lnTo>
                    <a:pt x="1277" y="948"/>
                  </a:lnTo>
                  <a:cubicBezTo>
                    <a:pt x="997" y="943"/>
                    <a:pt x="722" y="849"/>
                    <a:pt x="503" y="677"/>
                  </a:cubicBezTo>
                  <a:cubicBezTo>
                    <a:pt x="417" y="599"/>
                    <a:pt x="356" y="504"/>
                    <a:pt x="304" y="399"/>
                  </a:cubicBezTo>
                  <a:cubicBezTo>
                    <a:pt x="217" y="252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932;p47">
              <a:extLst>
                <a:ext uri="{FF2B5EF4-FFF2-40B4-BE49-F238E27FC236}">
                  <a16:creationId xmlns:a16="http://schemas.microsoft.com/office/drawing/2014/main" id="{2EAD43E1-9BF4-CB41-3F54-3BD690897A8B}"/>
                </a:ext>
              </a:extLst>
            </p:cNvPr>
            <p:cNvSpPr/>
            <p:nvPr/>
          </p:nvSpPr>
          <p:spPr>
            <a:xfrm>
              <a:off x="5841550" y="4387425"/>
              <a:ext cx="41700" cy="39875"/>
            </a:xfrm>
            <a:custGeom>
              <a:avLst/>
              <a:gdLst/>
              <a:ahLst/>
              <a:cxnLst/>
              <a:rect l="l" t="t" r="r" b="b"/>
              <a:pathLst>
                <a:path w="1668" h="1595" extrusionOk="0">
                  <a:moveTo>
                    <a:pt x="1190" y="0"/>
                  </a:moveTo>
                  <a:cubicBezTo>
                    <a:pt x="1084" y="0"/>
                    <a:pt x="1056" y="96"/>
                    <a:pt x="973" y="159"/>
                  </a:cubicBezTo>
                  <a:cubicBezTo>
                    <a:pt x="947" y="176"/>
                    <a:pt x="1" y="610"/>
                    <a:pt x="305" y="784"/>
                  </a:cubicBezTo>
                  <a:cubicBezTo>
                    <a:pt x="354" y="813"/>
                    <a:pt x="402" y="825"/>
                    <a:pt x="450" y="825"/>
                  </a:cubicBezTo>
                  <a:cubicBezTo>
                    <a:pt x="644" y="825"/>
                    <a:pt x="825" y="627"/>
                    <a:pt x="964" y="627"/>
                  </a:cubicBezTo>
                  <a:cubicBezTo>
                    <a:pt x="1002" y="627"/>
                    <a:pt x="1037" y="642"/>
                    <a:pt x="1068" y="679"/>
                  </a:cubicBezTo>
                  <a:cubicBezTo>
                    <a:pt x="1234" y="871"/>
                    <a:pt x="844" y="1595"/>
                    <a:pt x="1077" y="1595"/>
                  </a:cubicBezTo>
                  <a:cubicBezTo>
                    <a:pt x="1087" y="1595"/>
                    <a:pt x="1099" y="1594"/>
                    <a:pt x="1112" y="1591"/>
                  </a:cubicBezTo>
                  <a:cubicBezTo>
                    <a:pt x="1407" y="1530"/>
                    <a:pt x="1667" y="818"/>
                    <a:pt x="1424" y="523"/>
                  </a:cubicBezTo>
                  <a:cubicBezTo>
                    <a:pt x="1172" y="228"/>
                    <a:pt x="1485" y="89"/>
                    <a:pt x="1285" y="20"/>
                  </a:cubicBezTo>
                  <a:cubicBezTo>
                    <a:pt x="1247" y="6"/>
                    <a:pt x="1216" y="0"/>
                    <a:pt x="119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933;p47">
              <a:extLst>
                <a:ext uri="{FF2B5EF4-FFF2-40B4-BE49-F238E27FC236}">
                  <a16:creationId xmlns:a16="http://schemas.microsoft.com/office/drawing/2014/main" id="{E6F9B84F-C94C-C09B-FFF9-297AE3F4FFC9}"/>
                </a:ext>
              </a:extLst>
            </p:cNvPr>
            <p:cNvSpPr/>
            <p:nvPr/>
          </p:nvSpPr>
          <p:spPr>
            <a:xfrm>
              <a:off x="5780825" y="4383625"/>
              <a:ext cx="118425" cy="101250"/>
            </a:xfrm>
            <a:custGeom>
              <a:avLst/>
              <a:gdLst/>
              <a:ahLst/>
              <a:cxnLst/>
              <a:rect l="l" t="t" r="r" b="b"/>
              <a:pathLst>
                <a:path w="4737" h="4050" extrusionOk="0">
                  <a:moveTo>
                    <a:pt x="743" y="0"/>
                  </a:moveTo>
                  <a:cubicBezTo>
                    <a:pt x="698" y="0"/>
                    <a:pt x="632" y="48"/>
                    <a:pt x="582" y="276"/>
                  </a:cubicBezTo>
                  <a:cubicBezTo>
                    <a:pt x="495" y="667"/>
                    <a:pt x="0" y="2237"/>
                    <a:pt x="1553" y="3391"/>
                  </a:cubicBezTo>
                  <a:cubicBezTo>
                    <a:pt x="2212" y="3884"/>
                    <a:pt x="2830" y="4050"/>
                    <a:pt x="3342" y="4050"/>
                  </a:cubicBezTo>
                  <a:cubicBezTo>
                    <a:pt x="4039" y="4050"/>
                    <a:pt x="4541" y="3744"/>
                    <a:pt x="4686" y="3539"/>
                  </a:cubicBezTo>
                  <a:cubicBezTo>
                    <a:pt x="4725" y="3487"/>
                    <a:pt x="4736" y="3466"/>
                    <a:pt x="4723" y="3466"/>
                  </a:cubicBezTo>
                  <a:cubicBezTo>
                    <a:pt x="4663" y="3466"/>
                    <a:pt x="4099" y="3901"/>
                    <a:pt x="3299" y="3901"/>
                  </a:cubicBezTo>
                  <a:cubicBezTo>
                    <a:pt x="3093" y="3901"/>
                    <a:pt x="2871" y="3872"/>
                    <a:pt x="2638" y="3799"/>
                  </a:cubicBezTo>
                  <a:cubicBezTo>
                    <a:pt x="1310" y="3374"/>
                    <a:pt x="642" y="1890"/>
                    <a:pt x="590" y="1291"/>
                  </a:cubicBezTo>
                  <a:cubicBezTo>
                    <a:pt x="538" y="701"/>
                    <a:pt x="798" y="24"/>
                    <a:pt x="798" y="24"/>
                  </a:cubicBezTo>
                  <a:cubicBezTo>
                    <a:pt x="798" y="24"/>
                    <a:pt x="776" y="0"/>
                    <a:pt x="743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934;p47">
              <a:extLst>
                <a:ext uri="{FF2B5EF4-FFF2-40B4-BE49-F238E27FC236}">
                  <a16:creationId xmlns:a16="http://schemas.microsoft.com/office/drawing/2014/main" id="{1E408A2C-14C9-F5E7-45B2-825431C005F4}"/>
                </a:ext>
              </a:extLst>
            </p:cNvPr>
            <p:cNvSpPr/>
            <p:nvPr/>
          </p:nvSpPr>
          <p:spPr>
            <a:xfrm>
              <a:off x="5920100" y="4315675"/>
              <a:ext cx="48825" cy="65075"/>
            </a:xfrm>
            <a:custGeom>
              <a:avLst/>
              <a:gdLst/>
              <a:ahLst/>
              <a:cxnLst/>
              <a:rect l="l" t="t" r="r" b="b"/>
              <a:pathLst>
                <a:path w="1953" h="2603" extrusionOk="0">
                  <a:moveTo>
                    <a:pt x="1094" y="0"/>
                  </a:moveTo>
                  <a:lnTo>
                    <a:pt x="1094" y="0"/>
                  </a:lnTo>
                  <a:cubicBezTo>
                    <a:pt x="1163" y="122"/>
                    <a:pt x="1232" y="252"/>
                    <a:pt x="1293" y="382"/>
                  </a:cubicBezTo>
                  <a:cubicBezTo>
                    <a:pt x="1640" y="1137"/>
                    <a:pt x="1675" y="1857"/>
                    <a:pt x="1363" y="2005"/>
                  </a:cubicBezTo>
                  <a:cubicBezTo>
                    <a:pt x="1327" y="2022"/>
                    <a:pt x="1288" y="2031"/>
                    <a:pt x="1247" y="2031"/>
                  </a:cubicBezTo>
                  <a:cubicBezTo>
                    <a:pt x="937" y="2031"/>
                    <a:pt x="489" y="1560"/>
                    <a:pt x="182" y="894"/>
                  </a:cubicBezTo>
                  <a:cubicBezTo>
                    <a:pt x="104" y="738"/>
                    <a:pt x="44" y="573"/>
                    <a:pt x="0" y="408"/>
                  </a:cubicBezTo>
                  <a:lnTo>
                    <a:pt x="0" y="408"/>
                  </a:lnTo>
                  <a:cubicBezTo>
                    <a:pt x="61" y="695"/>
                    <a:pt x="156" y="981"/>
                    <a:pt x="287" y="1250"/>
                  </a:cubicBezTo>
                  <a:cubicBezTo>
                    <a:pt x="651" y="2040"/>
                    <a:pt x="1167" y="2602"/>
                    <a:pt x="1508" y="2602"/>
                  </a:cubicBezTo>
                  <a:cubicBezTo>
                    <a:pt x="1549" y="2602"/>
                    <a:pt x="1588" y="2594"/>
                    <a:pt x="1623" y="2578"/>
                  </a:cubicBezTo>
                  <a:cubicBezTo>
                    <a:pt x="1953" y="2421"/>
                    <a:pt x="1892" y="1580"/>
                    <a:pt x="1493" y="703"/>
                  </a:cubicBezTo>
                  <a:cubicBezTo>
                    <a:pt x="1380" y="452"/>
                    <a:pt x="1250" y="217"/>
                    <a:pt x="1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935;p47">
              <a:extLst>
                <a:ext uri="{FF2B5EF4-FFF2-40B4-BE49-F238E27FC236}">
                  <a16:creationId xmlns:a16="http://schemas.microsoft.com/office/drawing/2014/main" id="{9E377417-1DD8-25A1-5DE1-5C4FD50A162A}"/>
                </a:ext>
              </a:extLst>
            </p:cNvPr>
            <p:cNvSpPr/>
            <p:nvPr/>
          </p:nvSpPr>
          <p:spPr>
            <a:xfrm>
              <a:off x="5924425" y="4304650"/>
              <a:ext cx="16725" cy="14725"/>
            </a:xfrm>
            <a:custGeom>
              <a:avLst/>
              <a:gdLst/>
              <a:ahLst/>
              <a:cxnLst/>
              <a:rect l="l" t="t" r="r" b="b"/>
              <a:pathLst>
                <a:path w="669" h="589" extrusionOk="0">
                  <a:moveTo>
                    <a:pt x="123" y="0"/>
                  </a:moveTo>
                  <a:cubicBezTo>
                    <a:pt x="111" y="0"/>
                    <a:pt x="99" y="3"/>
                    <a:pt x="88" y="7"/>
                  </a:cubicBezTo>
                  <a:cubicBezTo>
                    <a:pt x="9" y="51"/>
                    <a:pt x="1" y="233"/>
                    <a:pt x="53" y="485"/>
                  </a:cubicBezTo>
                  <a:cubicBezTo>
                    <a:pt x="53" y="398"/>
                    <a:pt x="96" y="320"/>
                    <a:pt x="166" y="276"/>
                  </a:cubicBezTo>
                  <a:cubicBezTo>
                    <a:pt x="186" y="268"/>
                    <a:pt x="207" y="265"/>
                    <a:pt x="230" y="265"/>
                  </a:cubicBezTo>
                  <a:cubicBezTo>
                    <a:pt x="354" y="265"/>
                    <a:pt x="515" y="383"/>
                    <a:pt x="669" y="589"/>
                  </a:cubicBezTo>
                  <a:cubicBezTo>
                    <a:pt x="472" y="234"/>
                    <a:pt x="253" y="0"/>
                    <a:pt x="1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936;p47">
              <a:extLst>
                <a:ext uri="{FF2B5EF4-FFF2-40B4-BE49-F238E27FC236}">
                  <a16:creationId xmlns:a16="http://schemas.microsoft.com/office/drawing/2014/main" id="{012725CF-4C01-9F05-2A83-57E1422B6DE5}"/>
                </a:ext>
              </a:extLst>
            </p:cNvPr>
            <p:cNvSpPr/>
            <p:nvPr/>
          </p:nvSpPr>
          <p:spPr>
            <a:xfrm>
              <a:off x="5917275" y="4299275"/>
              <a:ext cx="44500" cy="66900"/>
            </a:xfrm>
            <a:custGeom>
              <a:avLst/>
              <a:gdLst/>
              <a:ahLst/>
              <a:cxnLst/>
              <a:rect l="l" t="t" r="r" b="b"/>
              <a:pathLst>
                <a:path w="1780" h="2676" extrusionOk="0">
                  <a:moveTo>
                    <a:pt x="409" y="207"/>
                  </a:moveTo>
                  <a:cubicBezTo>
                    <a:pt x="537" y="207"/>
                    <a:pt x="750" y="440"/>
                    <a:pt x="955" y="795"/>
                  </a:cubicBezTo>
                  <a:cubicBezTo>
                    <a:pt x="1016" y="899"/>
                    <a:pt x="1068" y="1012"/>
                    <a:pt x="1129" y="1125"/>
                  </a:cubicBezTo>
                  <a:cubicBezTo>
                    <a:pt x="1389" y="1706"/>
                    <a:pt x="1476" y="2218"/>
                    <a:pt x="1328" y="2288"/>
                  </a:cubicBezTo>
                  <a:cubicBezTo>
                    <a:pt x="1316" y="2293"/>
                    <a:pt x="1304" y="2295"/>
                    <a:pt x="1290" y="2295"/>
                  </a:cubicBezTo>
                  <a:cubicBezTo>
                    <a:pt x="1123" y="2295"/>
                    <a:pt x="823" y="1907"/>
                    <a:pt x="582" y="1377"/>
                  </a:cubicBezTo>
                  <a:cubicBezTo>
                    <a:pt x="478" y="1160"/>
                    <a:pt x="391" y="925"/>
                    <a:pt x="339" y="691"/>
                  </a:cubicBezTo>
                  <a:cubicBezTo>
                    <a:pt x="287" y="439"/>
                    <a:pt x="295" y="257"/>
                    <a:pt x="374" y="214"/>
                  </a:cubicBezTo>
                  <a:cubicBezTo>
                    <a:pt x="385" y="209"/>
                    <a:pt x="396" y="207"/>
                    <a:pt x="409" y="207"/>
                  </a:cubicBezTo>
                  <a:close/>
                  <a:moveTo>
                    <a:pt x="378" y="0"/>
                  </a:moveTo>
                  <a:cubicBezTo>
                    <a:pt x="339" y="0"/>
                    <a:pt x="303" y="7"/>
                    <a:pt x="269" y="23"/>
                  </a:cubicBezTo>
                  <a:cubicBezTo>
                    <a:pt x="35" y="136"/>
                    <a:pt x="0" y="535"/>
                    <a:pt x="113" y="1055"/>
                  </a:cubicBezTo>
                  <a:cubicBezTo>
                    <a:pt x="157" y="1220"/>
                    <a:pt x="217" y="1385"/>
                    <a:pt x="295" y="1541"/>
                  </a:cubicBezTo>
                  <a:cubicBezTo>
                    <a:pt x="603" y="2211"/>
                    <a:pt x="1054" y="2676"/>
                    <a:pt x="1364" y="2676"/>
                  </a:cubicBezTo>
                  <a:cubicBezTo>
                    <a:pt x="1404" y="2676"/>
                    <a:pt x="1441" y="2668"/>
                    <a:pt x="1476" y="2652"/>
                  </a:cubicBezTo>
                  <a:cubicBezTo>
                    <a:pt x="1779" y="2513"/>
                    <a:pt x="1753" y="1784"/>
                    <a:pt x="1406" y="1029"/>
                  </a:cubicBezTo>
                  <a:cubicBezTo>
                    <a:pt x="1345" y="899"/>
                    <a:pt x="1276" y="778"/>
                    <a:pt x="1207" y="656"/>
                  </a:cubicBezTo>
                  <a:cubicBezTo>
                    <a:pt x="918" y="249"/>
                    <a:pt x="604" y="0"/>
                    <a:pt x="378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3979;p47">
            <a:extLst>
              <a:ext uri="{FF2B5EF4-FFF2-40B4-BE49-F238E27FC236}">
                <a16:creationId xmlns:a16="http://schemas.microsoft.com/office/drawing/2014/main" id="{73B0CB8F-EEA4-247E-8C74-24D05994FBD3}"/>
              </a:ext>
            </a:extLst>
          </p:cNvPr>
          <p:cNvGrpSpPr/>
          <p:nvPr/>
        </p:nvGrpSpPr>
        <p:grpSpPr>
          <a:xfrm>
            <a:off x="3471767" y="3852785"/>
            <a:ext cx="1808328" cy="1031538"/>
            <a:chOff x="6622567" y="3878385"/>
            <a:chExt cx="1808328" cy="1031538"/>
          </a:xfrm>
        </p:grpSpPr>
        <p:grpSp>
          <p:nvGrpSpPr>
            <p:cNvPr id="256" name="Google Shape;3980;p47">
              <a:extLst>
                <a:ext uri="{FF2B5EF4-FFF2-40B4-BE49-F238E27FC236}">
                  <a16:creationId xmlns:a16="http://schemas.microsoft.com/office/drawing/2014/main" id="{A4DA60D8-CE45-486C-93A3-619C356B4443}"/>
                </a:ext>
              </a:extLst>
            </p:cNvPr>
            <p:cNvGrpSpPr/>
            <p:nvPr/>
          </p:nvGrpSpPr>
          <p:grpSpPr>
            <a:xfrm rot="1443221">
              <a:off x="6705149" y="4250412"/>
              <a:ext cx="667052" cy="547332"/>
              <a:chOff x="10937802" y="5157518"/>
              <a:chExt cx="843317" cy="691962"/>
            </a:xfrm>
          </p:grpSpPr>
          <p:sp>
            <p:nvSpPr>
              <p:cNvPr id="300" name="Google Shape;3981;p47">
                <a:extLst>
                  <a:ext uri="{FF2B5EF4-FFF2-40B4-BE49-F238E27FC236}">
                    <a16:creationId xmlns:a16="http://schemas.microsoft.com/office/drawing/2014/main" id="{2C11A24F-94BC-80BE-5FCE-119E3FAAB89D}"/>
                  </a:ext>
                </a:extLst>
              </p:cNvPr>
              <p:cNvSpPr/>
              <p:nvPr/>
            </p:nvSpPr>
            <p:spPr>
              <a:xfrm rot="-1592631">
                <a:off x="10988827" y="5301897"/>
                <a:ext cx="741268" cy="403202"/>
              </a:xfrm>
              <a:custGeom>
                <a:avLst/>
                <a:gdLst/>
                <a:ahLst/>
                <a:cxnLst/>
                <a:rect l="l" t="t" r="r" b="b"/>
                <a:pathLst>
                  <a:path w="15329" h="8338" extrusionOk="0">
                    <a:moveTo>
                      <a:pt x="4757" y="1"/>
                    </a:moveTo>
                    <a:cubicBezTo>
                      <a:pt x="4290" y="1"/>
                      <a:pt x="3756" y="90"/>
                      <a:pt x="3149" y="303"/>
                    </a:cubicBezTo>
                    <a:cubicBezTo>
                      <a:pt x="1285" y="966"/>
                      <a:pt x="0" y="3112"/>
                      <a:pt x="580" y="5051"/>
                    </a:cubicBezTo>
                    <a:cubicBezTo>
                      <a:pt x="1415" y="7829"/>
                      <a:pt x="4907" y="8338"/>
                      <a:pt x="7607" y="8338"/>
                    </a:cubicBezTo>
                    <a:cubicBezTo>
                      <a:pt x="8095" y="8338"/>
                      <a:pt x="8558" y="8321"/>
                      <a:pt x="8974" y="8299"/>
                    </a:cubicBezTo>
                    <a:cubicBezTo>
                      <a:pt x="11318" y="8174"/>
                      <a:pt x="14591" y="7470"/>
                      <a:pt x="15039" y="4686"/>
                    </a:cubicBezTo>
                    <a:cubicBezTo>
                      <a:pt x="15329" y="2880"/>
                      <a:pt x="14135" y="1024"/>
                      <a:pt x="12445" y="386"/>
                    </a:cubicBezTo>
                    <a:cubicBezTo>
                      <a:pt x="11814" y="151"/>
                      <a:pt x="11262" y="55"/>
                      <a:pt x="10780" y="55"/>
                    </a:cubicBezTo>
                    <a:cubicBezTo>
                      <a:pt x="9883" y="55"/>
                      <a:pt x="9230" y="391"/>
                      <a:pt x="8766" y="800"/>
                    </a:cubicBezTo>
                    <a:cubicBezTo>
                      <a:pt x="8492" y="1046"/>
                      <a:pt x="8147" y="1168"/>
                      <a:pt x="7803" y="1168"/>
                    </a:cubicBezTo>
                    <a:cubicBezTo>
                      <a:pt x="7449" y="1168"/>
                      <a:pt x="7096" y="1040"/>
                      <a:pt x="6819" y="784"/>
                    </a:cubicBezTo>
                    <a:cubicBezTo>
                      <a:pt x="6356" y="354"/>
                      <a:pt x="5687" y="1"/>
                      <a:pt x="4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982;p47">
                <a:extLst>
                  <a:ext uri="{FF2B5EF4-FFF2-40B4-BE49-F238E27FC236}">
                    <a16:creationId xmlns:a16="http://schemas.microsoft.com/office/drawing/2014/main" id="{7BD79513-618D-3A29-5D5D-3447FB6467BF}"/>
                  </a:ext>
                </a:extLst>
              </p:cNvPr>
              <p:cNvSpPr/>
              <p:nvPr/>
            </p:nvSpPr>
            <p:spPr>
              <a:xfrm rot="-1592631">
                <a:off x="11040711" y="5443428"/>
                <a:ext cx="217607" cy="189512"/>
              </a:xfrm>
              <a:custGeom>
                <a:avLst/>
                <a:gdLst/>
                <a:ahLst/>
                <a:cxnLst/>
                <a:rect l="l" t="t" r="r" b="b"/>
                <a:pathLst>
                  <a:path w="4500" h="3919" extrusionOk="0">
                    <a:moveTo>
                      <a:pt x="3032" y="1"/>
                    </a:moveTo>
                    <a:cubicBezTo>
                      <a:pt x="2447" y="1"/>
                      <a:pt x="1749" y="304"/>
                      <a:pt x="1177" y="867"/>
                    </a:cubicBezTo>
                    <a:cubicBezTo>
                      <a:pt x="257" y="1770"/>
                      <a:pt x="0" y="2988"/>
                      <a:pt x="588" y="3585"/>
                    </a:cubicBezTo>
                    <a:cubicBezTo>
                      <a:pt x="808" y="3810"/>
                      <a:pt x="1117" y="3919"/>
                      <a:pt x="1466" y="3919"/>
                    </a:cubicBezTo>
                    <a:cubicBezTo>
                      <a:pt x="2050" y="3919"/>
                      <a:pt x="2746" y="3615"/>
                      <a:pt x="3323" y="3054"/>
                    </a:cubicBezTo>
                    <a:cubicBezTo>
                      <a:pt x="4234" y="2143"/>
                      <a:pt x="4499" y="933"/>
                      <a:pt x="3903" y="328"/>
                    </a:cubicBezTo>
                    <a:cubicBezTo>
                      <a:pt x="3684" y="107"/>
                      <a:pt x="3377" y="1"/>
                      <a:pt x="3032" y="1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983;p47">
                <a:extLst>
                  <a:ext uri="{FF2B5EF4-FFF2-40B4-BE49-F238E27FC236}">
                    <a16:creationId xmlns:a16="http://schemas.microsoft.com/office/drawing/2014/main" id="{4B57212E-F07F-C303-786E-5DDDDB6BF84F}"/>
                  </a:ext>
                </a:extLst>
              </p:cNvPr>
              <p:cNvSpPr/>
              <p:nvPr/>
            </p:nvSpPr>
            <p:spPr>
              <a:xfrm rot="-1592631">
                <a:off x="11040059" y="5478448"/>
                <a:ext cx="121038" cy="105661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185" extrusionOk="0">
                    <a:moveTo>
                      <a:pt x="1696" y="0"/>
                    </a:moveTo>
                    <a:cubicBezTo>
                      <a:pt x="1372" y="0"/>
                      <a:pt x="987" y="171"/>
                      <a:pt x="663" y="489"/>
                    </a:cubicBezTo>
                    <a:cubicBezTo>
                      <a:pt x="141" y="986"/>
                      <a:pt x="0" y="1665"/>
                      <a:pt x="332" y="1997"/>
                    </a:cubicBezTo>
                    <a:cubicBezTo>
                      <a:pt x="453" y="2124"/>
                      <a:pt x="624" y="2185"/>
                      <a:pt x="817" y="2185"/>
                    </a:cubicBezTo>
                    <a:cubicBezTo>
                      <a:pt x="1141" y="2185"/>
                      <a:pt x="1527" y="2015"/>
                      <a:pt x="1848" y="1698"/>
                    </a:cubicBezTo>
                    <a:cubicBezTo>
                      <a:pt x="2354" y="1201"/>
                      <a:pt x="2503" y="522"/>
                      <a:pt x="2180" y="182"/>
                    </a:cubicBezTo>
                    <a:cubicBezTo>
                      <a:pt x="2057" y="59"/>
                      <a:pt x="1887" y="0"/>
                      <a:pt x="1696" y="0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984;p47">
                <a:extLst>
                  <a:ext uri="{FF2B5EF4-FFF2-40B4-BE49-F238E27FC236}">
                    <a16:creationId xmlns:a16="http://schemas.microsoft.com/office/drawing/2014/main" id="{C8ACE55C-DA2C-2E5D-B95B-AEBB52B8ED43}"/>
                  </a:ext>
                </a:extLst>
              </p:cNvPr>
              <p:cNvSpPr/>
              <p:nvPr/>
            </p:nvSpPr>
            <p:spPr>
              <a:xfrm rot="-1592631">
                <a:off x="11164322" y="5212119"/>
                <a:ext cx="278924" cy="243285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5031" extrusionOk="0">
                    <a:moveTo>
                      <a:pt x="2901" y="1"/>
                    </a:moveTo>
                    <a:lnTo>
                      <a:pt x="2528" y="26"/>
                    </a:lnTo>
                    <a:cubicBezTo>
                      <a:pt x="2735" y="589"/>
                      <a:pt x="2818" y="1186"/>
                      <a:pt x="2785" y="1782"/>
                    </a:cubicBezTo>
                    <a:cubicBezTo>
                      <a:pt x="2698" y="1684"/>
                      <a:pt x="2548" y="1571"/>
                      <a:pt x="2320" y="1571"/>
                    </a:cubicBezTo>
                    <a:cubicBezTo>
                      <a:pt x="2241" y="1571"/>
                      <a:pt x="2153" y="1585"/>
                      <a:pt x="2055" y="1616"/>
                    </a:cubicBezTo>
                    <a:cubicBezTo>
                      <a:pt x="1552" y="1782"/>
                      <a:pt x="1054" y="2040"/>
                      <a:pt x="408" y="2040"/>
                    </a:cubicBezTo>
                    <a:cubicBezTo>
                      <a:pt x="279" y="2040"/>
                      <a:pt x="143" y="2029"/>
                      <a:pt x="1" y="2006"/>
                    </a:cubicBezTo>
                    <a:lnTo>
                      <a:pt x="1" y="2006"/>
                    </a:lnTo>
                    <a:cubicBezTo>
                      <a:pt x="100" y="2022"/>
                      <a:pt x="307" y="2279"/>
                      <a:pt x="415" y="2346"/>
                    </a:cubicBezTo>
                    <a:cubicBezTo>
                      <a:pt x="556" y="2437"/>
                      <a:pt x="713" y="2503"/>
                      <a:pt x="871" y="2553"/>
                    </a:cubicBezTo>
                    <a:cubicBezTo>
                      <a:pt x="1020" y="2586"/>
                      <a:pt x="1210" y="2553"/>
                      <a:pt x="1310" y="2685"/>
                    </a:cubicBezTo>
                    <a:cubicBezTo>
                      <a:pt x="1426" y="2868"/>
                      <a:pt x="1343" y="3141"/>
                      <a:pt x="1500" y="3332"/>
                    </a:cubicBezTo>
                    <a:cubicBezTo>
                      <a:pt x="1716" y="3588"/>
                      <a:pt x="1973" y="3671"/>
                      <a:pt x="2022" y="4036"/>
                    </a:cubicBezTo>
                    <a:cubicBezTo>
                      <a:pt x="2072" y="4342"/>
                      <a:pt x="1956" y="4732"/>
                      <a:pt x="1683" y="4914"/>
                    </a:cubicBezTo>
                    <a:cubicBezTo>
                      <a:pt x="1683" y="4914"/>
                      <a:pt x="2934" y="4591"/>
                      <a:pt x="2727" y="3356"/>
                    </a:cubicBezTo>
                    <a:lnTo>
                      <a:pt x="2727" y="3356"/>
                    </a:lnTo>
                    <a:cubicBezTo>
                      <a:pt x="2727" y="3356"/>
                      <a:pt x="3911" y="3920"/>
                      <a:pt x="4085" y="5030"/>
                    </a:cubicBezTo>
                    <a:cubicBezTo>
                      <a:pt x="4085" y="5030"/>
                      <a:pt x="4740" y="4566"/>
                      <a:pt x="4400" y="3936"/>
                    </a:cubicBezTo>
                    <a:cubicBezTo>
                      <a:pt x="4226" y="3621"/>
                      <a:pt x="3878" y="2942"/>
                      <a:pt x="4309" y="2677"/>
                    </a:cubicBezTo>
                    <a:cubicBezTo>
                      <a:pt x="4359" y="2652"/>
                      <a:pt x="4409" y="2627"/>
                      <a:pt x="4467" y="2611"/>
                    </a:cubicBezTo>
                    <a:cubicBezTo>
                      <a:pt x="4757" y="2503"/>
                      <a:pt x="5096" y="2536"/>
                      <a:pt x="5378" y="2362"/>
                    </a:cubicBezTo>
                    <a:cubicBezTo>
                      <a:pt x="5519" y="2279"/>
                      <a:pt x="5651" y="2172"/>
                      <a:pt x="5767" y="2056"/>
                    </a:cubicBezTo>
                    <a:lnTo>
                      <a:pt x="5767" y="2056"/>
                    </a:lnTo>
                    <a:cubicBezTo>
                      <a:pt x="5640" y="2074"/>
                      <a:pt x="5518" y="2082"/>
                      <a:pt x="5402" y="2082"/>
                    </a:cubicBezTo>
                    <a:cubicBezTo>
                      <a:pt x="4731" y="2082"/>
                      <a:pt x="4228" y="1809"/>
                      <a:pt x="3713" y="1633"/>
                    </a:cubicBezTo>
                    <a:cubicBezTo>
                      <a:pt x="3628" y="1598"/>
                      <a:pt x="3539" y="1581"/>
                      <a:pt x="3451" y="1581"/>
                    </a:cubicBezTo>
                    <a:cubicBezTo>
                      <a:pt x="3331" y="1581"/>
                      <a:pt x="3213" y="1612"/>
                      <a:pt x="3108" y="1674"/>
                    </a:cubicBezTo>
                    <a:cubicBezTo>
                      <a:pt x="3133" y="1235"/>
                      <a:pt x="3124" y="523"/>
                      <a:pt x="29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985;p47">
                <a:extLst>
                  <a:ext uri="{FF2B5EF4-FFF2-40B4-BE49-F238E27FC236}">
                    <a16:creationId xmlns:a16="http://schemas.microsoft.com/office/drawing/2014/main" id="{64A2B8C5-F12B-25A7-5000-E99E6C6B85D6}"/>
                  </a:ext>
                </a:extLst>
              </p:cNvPr>
              <p:cNvSpPr/>
              <p:nvPr/>
            </p:nvSpPr>
            <p:spPr>
              <a:xfrm rot="-1592631">
                <a:off x="11232673" y="5224392"/>
                <a:ext cx="18472" cy="865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79" extrusionOk="0">
                    <a:moveTo>
                      <a:pt x="159" y="0"/>
                    </a:moveTo>
                    <a:cubicBezTo>
                      <a:pt x="36" y="0"/>
                      <a:pt x="0" y="115"/>
                      <a:pt x="0" y="115"/>
                    </a:cubicBezTo>
                    <a:cubicBezTo>
                      <a:pt x="80" y="162"/>
                      <a:pt x="147" y="179"/>
                      <a:pt x="201" y="179"/>
                    </a:cubicBezTo>
                    <a:cubicBezTo>
                      <a:pt x="325" y="179"/>
                      <a:pt x="382" y="90"/>
                      <a:pt x="382" y="90"/>
                    </a:cubicBezTo>
                    <a:cubicBezTo>
                      <a:pt x="287" y="23"/>
                      <a:pt x="214" y="0"/>
                      <a:pt x="1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986;p47">
                <a:extLst>
                  <a:ext uri="{FF2B5EF4-FFF2-40B4-BE49-F238E27FC236}">
                    <a16:creationId xmlns:a16="http://schemas.microsoft.com/office/drawing/2014/main" id="{2BEBD80B-524B-D780-C4C8-6906C93DF9EC}"/>
                  </a:ext>
                </a:extLst>
              </p:cNvPr>
              <p:cNvSpPr/>
              <p:nvPr/>
            </p:nvSpPr>
            <p:spPr>
              <a:xfrm rot="-1592631">
                <a:off x="11174118" y="5326789"/>
                <a:ext cx="115864" cy="27128"/>
              </a:xfrm>
              <a:custGeom>
                <a:avLst/>
                <a:gdLst/>
                <a:ahLst/>
                <a:cxnLst/>
                <a:rect l="l" t="t" r="r" b="b"/>
                <a:pathLst>
                  <a:path w="2396" h="561" extrusionOk="0">
                    <a:moveTo>
                      <a:pt x="2394" y="144"/>
                    </a:moveTo>
                    <a:cubicBezTo>
                      <a:pt x="2394" y="145"/>
                      <a:pt x="2395" y="145"/>
                      <a:pt x="2395" y="146"/>
                    </a:cubicBezTo>
                    <a:cubicBezTo>
                      <a:pt x="2395" y="145"/>
                      <a:pt x="2394" y="145"/>
                      <a:pt x="2394" y="144"/>
                    </a:cubicBezTo>
                    <a:close/>
                    <a:moveTo>
                      <a:pt x="2021" y="1"/>
                    </a:moveTo>
                    <a:cubicBezTo>
                      <a:pt x="1704" y="1"/>
                      <a:pt x="1313" y="185"/>
                      <a:pt x="1053" y="304"/>
                    </a:cubicBezTo>
                    <a:cubicBezTo>
                      <a:pt x="799" y="414"/>
                      <a:pt x="416" y="432"/>
                      <a:pt x="189" y="432"/>
                    </a:cubicBezTo>
                    <a:cubicBezTo>
                      <a:pt x="76" y="432"/>
                      <a:pt x="1" y="428"/>
                      <a:pt x="1" y="428"/>
                    </a:cubicBezTo>
                    <a:lnTo>
                      <a:pt x="1" y="428"/>
                    </a:lnTo>
                    <a:cubicBezTo>
                      <a:pt x="42" y="453"/>
                      <a:pt x="84" y="469"/>
                      <a:pt x="134" y="478"/>
                    </a:cubicBezTo>
                    <a:cubicBezTo>
                      <a:pt x="311" y="528"/>
                      <a:pt x="511" y="560"/>
                      <a:pt x="704" y="560"/>
                    </a:cubicBezTo>
                    <a:cubicBezTo>
                      <a:pt x="863" y="560"/>
                      <a:pt x="1018" y="538"/>
                      <a:pt x="1153" y="486"/>
                    </a:cubicBezTo>
                    <a:cubicBezTo>
                      <a:pt x="1451" y="370"/>
                      <a:pt x="1724" y="138"/>
                      <a:pt x="2056" y="121"/>
                    </a:cubicBezTo>
                    <a:cubicBezTo>
                      <a:pt x="2085" y="121"/>
                      <a:pt x="2159" y="115"/>
                      <a:pt x="2232" y="115"/>
                    </a:cubicBezTo>
                    <a:cubicBezTo>
                      <a:pt x="2302" y="115"/>
                      <a:pt x="2371" y="121"/>
                      <a:pt x="2394" y="144"/>
                    </a:cubicBezTo>
                    <a:lnTo>
                      <a:pt x="2394" y="144"/>
                    </a:lnTo>
                    <a:cubicBezTo>
                      <a:pt x="2299" y="40"/>
                      <a:pt x="2168" y="1"/>
                      <a:pt x="2021" y="1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987;p47">
                <a:extLst>
                  <a:ext uri="{FF2B5EF4-FFF2-40B4-BE49-F238E27FC236}">
                    <a16:creationId xmlns:a16="http://schemas.microsoft.com/office/drawing/2014/main" id="{DBE37942-C8E4-80A4-5251-42B6B5D9EE4D}"/>
                  </a:ext>
                </a:extLst>
              </p:cNvPr>
              <p:cNvSpPr/>
              <p:nvPr/>
            </p:nvSpPr>
            <p:spPr>
              <a:xfrm rot="-1592631">
                <a:off x="11337330" y="5350412"/>
                <a:ext cx="63348" cy="71762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84" extrusionOk="0">
                    <a:moveTo>
                      <a:pt x="0" y="0"/>
                    </a:moveTo>
                    <a:cubicBezTo>
                      <a:pt x="1" y="0"/>
                      <a:pt x="1011" y="506"/>
                      <a:pt x="1185" y="1483"/>
                    </a:cubicBezTo>
                    <a:cubicBezTo>
                      <a:pt x="1185" y="1483"/>
                      <a:pt x="1309" y="414"/>
                      <a:pt x="0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988;p47">
                <a:extLst>
                  <a:ext uri="{FF2B5EF4-FFF2-40B4-BE49-F238E27FC236}">
                    <a16:creationId xmlns:a16="http://schemas.microsoft.com/office/drawing/2014/main" id="{2F50A3CE-8675-4CC2-F512-D6399D5F56BC}"/>
                  </a:ext>
                </a:extLst>
              </p:cNvPr>
              <p:cNvSpPr/>
              <p:nvPr/>
            </p:nvSpPr>
            <p:spPr>
              <a:xfrm rot="-1592631">
                <a:off x="11378737" y="5266436"/>
                <a:ext cx="40088" cy="1644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340" extrusionOk="0">
                    <a:moveTo>
                      <a:pt x="829" y="0"/>
                    </a:moveTo>
                    <a:lnTo>
                      <a:pt x="829" y="0"/>
                    </a:lnTo>
                    <a:cubicBezTo>
                      <a:pt x="555" y="133"/>
                      <a:pt x="282" y="249"/>
                      <a:pt x="0" y="340"/>
                    </a:cubicBezTo>
                    <a:cubicBezTo>
                      <a:pt x="307" y="332"/>
                      <a:pt x="597" y="216"/>
                      <a:pt x="82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" name="Google Shape;3989;p47">
              <a:extLst>
                <a:ext uri="{FF2B5EF4-FFF2-40B4-BE49-F238E27FC236}">
                  <a16:creationId xmlns:a16="http://schemas.microsoft.com/office/drawing/2014/main" id="{CA72F4F8-4AD7-0F1B-D962-B5DC47DEB96E}"/>
                </a:ext>
              </a:extLst>
            </p:cNvPr>
            <p:cNvGrpSpPr/>
            <p:nvPr/>
          </p:nvGrpSpPr>
          <p:grpSpPr>
            <a:xfrm>
              <a:off x="7177284" y="3878385"/>
              <a:ext cx="1253611" cy="1003887"/>
              <a:chOff x="11326283" y="4409405"/>
              <a:chExt cx="1584844" cy="1269137"/>
            </a:xfrm>
          </p:grpSpPr>
          <p:sp>
            <p:nvSpPr>
              <p:cNvPr id="258" name="Google Shape;3990;p47">
                <a:extLst>
                  <a:ext uri="{FF2B5EF4-FFF2-40B4-BE49-F238E27FC236}">
                    <a16:creationId xmlns:a16="http://schemas.microsoft.com/office/drawing/2014/main" id="{5071FD51-1CDE-10B9-C995-86A3BE381154}"/>
                  </a:ext>
                </a:extLst>
              </p:cNvPr>
              <p:cNvSpPr/>
              <p:nvPr/>
            </p:nvSpPr>
            <p:spPr>
              <a:xfrm rot="-1592631">
                <a:off x="11449450" y="5051668"/>
                <a:ext cx="953653" cy="372060"/>
              </a:xfrm>
              <a:custGeom>
                <a:avLst/>
                <a:gdLst/>
                <a:ahLst/>
                <a:cxnLst/>
                <a:rect l="l" t="t" r="r" b="b"/>
                <a:pathLst>
                  <a:path w="19721" h="7694" extrusionOk="0">
                    <a:moveTo>
                      <a:pt x="16764" y="0"/>
                    </a:moveTo>
                    <a:cubicBezTo>
                      <a:pt x="16345" y="0"/>
                      <a:pt x="15846" y="70"/>
                      <a:pt x="15254" y="240"/>
                    </a:cubicBezTo>
                    <a:cubicBezTo>
                      <a:pt x="15254" y="240"/>
                      <a:pt x="10681" y="514"/>
                      <a:pt x="8137" y="1963"/>
                    </a:cubicBezTo>
                    <a:cubicBezTo>
                      <a:pt x="8137" y="1963"/>
                      <a:pt x="3000" y="2974"/>
                      <a:pt x="448" y="5592"/>
                    </a:cubicBezTo>
                    <a:cubicBezTo>
                      <a:pt x="1" y="6048"/>
                      <a:pt x="166" y="6810"/>
                      <a:pt x="755" y="7042"/>
                    </a:cubicBezTo>
                    <a:cubicBezTo>
                      <a:pt x="2002" y="7537"/>
                      <a:pt x="3477" y="7694"/>
                      <a:pt x="4846" y="7694"/>
                    </a:cubicBezTo>
                    <a:cubicBezTo>
                      <a:pt x="7214" y="7694"/>
                      <a:pt x="9264" y="7225"/>
                      <a:pt x="9264" y="7225"/>
                    </a:cubicBezTo>
                    <a:cubicBezTo>
                      <a:pt x="9502" y="7248"/>
                      <a:pt x="9750" y="7259"/>
                      <a:pt x="10004" y="7259"/>
                    </a:cubicBezTo>
                    <a:cubicBezTo>
                      <a:pt x="12846" y="7259"/>
                      <a:pt x="16456" y="5891"/>
                      <a:pt x="16456" y="5891"/>
                    </a:cubicBezTo>
                    <a:cubicBezTo>
                      <a:pt x="19720" y="5435"/>
                      <a:pt x="19356" y="3430"/>
                      <a:pt x="19356" y="3430"/>
                    </a:cubicBezTo>
                    <a:lnTo>
                      <a:pt x="19132" y="2369"/>
                    </a:lnTo>
                    <a:lnTo>
                      <a:pt x="18908" y="1309"/>
                    </a:lnTo>
                    <a:cubicBezTo>
                      <a:pt x="18908" y="1309"/>
                      <a:pt x="18585" y="0"/>
                      <a:pt x="16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3991;p47">
                <a:extLst>
                  <a:ext uri="{FF2B5EF4-FFF2-40B4-BE49-F238E27FC236}">
                    <a16:creationId xmlns:a16="http://schemas.microsoft.com/office/drawing/2014/main" id="{292AADC3-9743-821A-08BB-6572CB5154AC}"/>
                  </a:ext>
                </a:extLst>
              </p:cNvPr>
              <p:cNvSpPr/>
              <p:nvPr/>
            </p:nvSpPr>
            <p:spPr>
              <a:xfrm rot="-1592631">
                <a:off x="11355169" y="5049310"/>
                <a:ext cx="1011053" cy="367757"/>
              </a:xfrm>
              <a:custGeom>
                <a:avLst/>
                <a:gdLst/>
                <a:ahLst/>
                <a:cxnLst/>
                <a:rect l="l" t="t" r="r" b="b"/>
                <a:pathLst>
                  <a:path w="20908" h="7605" extrusionOk="0">
                    <a:moveTo>
                      <a:pt x="19121" y="1"/>
                    </a:moveTo>
                    <a:cubicBezTo>
                      <a:pt x="17954" y="1"/>
                      <a:pt x="16578" y="661"/>
                      <a:pt x="16564" y="661"/>
                    </a:cubicBezTo>
                    <a:cubicBezTo>
                      <a:pt x="16564" y="661"/>
                      <a:pt x="16564" y="661"/>
                      <a:pt x="16564" y="661"/>
                    </a:cubicBezTo>
                    <a:cubicBezTo>
                      <a:pt x="16450" y="642"/>
                      <a:pt x="16323" y="633"/>
                      <a:pt x="16183" y="633"/>
                    </a:cubicBezTo>
                    <a:cubicBezTo>
                      <a:pt x="14200" y="633"/>
                      <a:pt x="9803" y="2484"/>
                      <a:pt x="9803" y="2484"/>
                    </a:cubicBezTo>
                    <a:cubicBezTo>
                      <a:pt x="9803" y="2484"/>
                      <a:pt x="3622" y="4025"/>
                      <a:pt x="1807" y="5624"/>
                    </a:cubicBezTo>
                    <a:cubicBezTo>
                      <a:pt x="1" y="7215"/>
                      <a:pt x="1177" y="7605"/>
                      <a:pt x="1177" y="7605"/>
                    </a:cubicBezTo>
                    <a:cubicBezTo>
                      <a:pt x="4342" y="4009"/>
                      <a:pt x="10084" y="3652"/>
                      <a:pt x="10084" y="3652"/>
                    </a:cubicBezTo>
                    <a:cubicBezTo>
                      <a:pt x="12202" y="2485"/>
                      <a:pt x="14781" y="2313"/>
                      <a:pt x="16121" y="2313"/>
                    </a:cubicBezTo>
                    <a:cubicBezTo>
                      <a:pt x="16683" y="2313"/>
                      <a:pt x="17028" y="2343"/>
                      <a:pt x="17028" y="2343"/>
                    </a:cubicBezTo>
                    <a:cubicBezTo>
                      <a:pt x="17755" y="1948"/>
                      <a:pt x="18484" y="1829"/>
                      <a:pt x="19098" y="1829"/>
                    </a:cubicBezTo>
                    <a:cubicBezTo>
                      <a:pt x="20030" y="1829"/>
                      <a:pt x="20698" y="2103"/>
                      <a:pt x="20698" y="2103"/>
                    </a:cubicBezTo>
                    <a:cubicBezTo>
                      <a:pt x="20908" y="452"/>
                      <a:pt x="20086" y="1"/>
                      <a:pt x="191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3992;p47">
                <a:extLst>
                  <a:ext uri="{FF2B5EF4-FFF2-40B4-BE49-F238E27FC236}">
                    <a16:creationId xmlns:a16="http://schemas.microsoft.com/office/drawing/2014/main" id="{BA32ACB1-C483-FC5B-7FE4-10D76D6FDF76}"/>
                  </a:ext>
                </a:extLst>
              </p:cNvPr>
              <p:cNvSpPr/>
              <p:nvPr/>
            </p:nvSpPr>
            <p:spPr>
              <a:xfrm rot="-1592631">
                <a:off x="11418448" y="5216280"/>
                <a:ext cx="1099111" cy="228730"/>
              </a:xfrm>
              <a:custGeom>
                <a:avLst/>
                <a:gdLst/>
                <a:ahLst/>
                <a:cxnLst/>
                <a:rect l="l" t="t" r="r" b="b"/>
                <a:pathLst>
                  <a:path w="22729" h="4730" extrusionOk="0">
                    <a:moveTo>
                      <a:pt x="20980" y="0"/>
                    </a:moveTo>
                    <a:cubicBezTo>
                      <a:pt x="20980" y="1"/>
                      <a:pt x="19751" y="1288"/>
                      <a:pt x="17845" y="1288"/>
                    </a:cubicBezTo>
                    <a:cubicBezTo>
                      <a:pt x="17740" y="1288"/>
                      <a:pt x="17633" y="1285"/>
                      <a:pt x="17525" y="1276"/>
                    </a:cubicBezTo>
                    <a:cubicBezTo>
                      <a:pt x="17525" y="1276"/>
                      <a:pt x="14532" y="2945"/>
                      <a:pt x="11363" y="2945"/>
                    </a:cubicBezTo>
                    <a:cubicBezTo>
                      <a:pt x="11131" y="2945"/>
                      <a:pt x="10897" y="2936"/>
                      <a:pt x="10664" y="2917"/>
                    </a:cubicBezTo>
                    <a:cubicBezTo>
                      <a:pt x="10664" y="2917"/>
                      <a:pt x="8908" y="3404"/>
                      <a:pt x="6578" y="3404"/>
                    </a:cubicBezTo>
                    <a:cubicBezTo>
                      <a:pt x="4936" y="3404"/>
                      <a:pt x="3009" y="3162"/>
                      <a:pt x="1211" y="2337"/>
                    </a:cubicBezTo>
                    <a:lnTo>
                      <a:pt x="1211" y="2337"/>
                    </a:lnTo>
                    <a:cubicBezTo>
                      <a:pt x="1210" y="2337"/>
                      <a:pt x="1" y="3770"/>
                      <a:pt x="2304" y="4491"/>
                    </a:cubicBezTo>
                    <a:cubicBezTo>
                      <a:pt x="2864" y="4664"/>
                      <a:pt x="3658" y="4730"/>
                      <a:pt x="4539" y="4730"/>
                    </a:cubicBezTo>
                    <a:cubicBezTo>
                      <a:pt x="7285" y="4730"/>
                      <a:pt x="10880" y="4093"/>
                      <a:pt x="10880" y="4093"/>
                    </a:cubicBezTo>
                    <a:cubicBezTo>
                      <a:pt x="10880" y="4093"/>
                      <a:pt x="16348" y="3977"/>
                      <a:pt x="17798" y="3000"/>
                    </a:cubicBezTo>
                    <a:cubicBezTo>
                      <a:pt x="17798" y="3000"/>
                      <a:pt x="17836" y="3001"/>
                      <a:pt x="17905" y="3001"/>
                    </a:cubicBezTo>
                    <a:cubicBezTo>
                      <a:pt x="18628" y="3001"/>
                      <a:pt x="22728" y="2876"/>
                      <a:pt x="209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3993;p47">
                <a:extLst>
                  <a:ext uri="{FF2B5EF4-FFF2-40B4-BE49-F238E27FC236}">
                    <a16:creationId xmlns:a16="http://schemas.microsoft.com/office/drawing/2014/main" id="{3AB23FAD-124C-C2F9-534F-A3D0740B654A}"/>
                  </a:ext>
                </a:extLst>
              </p:cNvPr>
              <p:cNvSpPr/>
              <p:nvPr/>
            </p:nvSpPr>
            <p:spPr>
              <a:xfrm rot="-1592631">
                <a:off x="12096515" y="4960162"/>
                <a:ext cx="16490" cy="112189"/>
              </a:xfrm>
              <a:custGeom>
                <a:avLst/>
                <a:gdLst/>
                <a:ahLst/>
                <a:cxnLst/>
                <a:rect l="l" t="t" r="r" b="b"/>
                <a:pathLst>
                  <a:path w="341" h="2320" extrusionOk="0">
                    <a:moveTo>
                      <a:pt x="216" y="0"/>
                    </a:moveTo>
                    <a:lnTo>
                      <a:pt x="216" y="0"/>
                    </a:lnTo>
                    <a:cubicBezTo>
                      <a:pt x="1" y="655"/>
                      <a:pt x="117" y="1375"/>
                      <a:pt x="266" y="2038"/>
                    </a:cubicBezTo>
                    <a:lnTo>
                      <a:pt x="341" y="2320"/>
                    </a:lnTo>
                    <a:cubicBezTo>
                      <a:pt x="191" y="1566"/>
                      <a:pt x="26" y="771"/>
                      <a:pt x="216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3994;p47">
                <a:extLst>
                  <a:ext uri="{FF2B5EF4-FFF2-40B4-BE49-F238E27FC236}">
                    <a16:creationId xmlns:a16="http://schemas.microsoft.com/office/drawing/2014/main" id="{3B8B9414-86C7-EE40-BCEE-26C56AAA2D3E}"/>
                  </a:ext>
                </a:extLst>
              </p:cNvPr>
              <p:cNvSpPr/>
              <p:nvPr/>
            </p:nvSpPr>
            <p:spPr>
              <a:xfrm rot="-1592631">
                <a:off x="11928087" y="5309645"/>
                <a:ext cx="24856" cy="9777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022" extrusionOk="0">
                    <a:moveTo>
                      <a:pt x="75" y="0"/>
                    </a:moveTo>
                    <a:cubicBezTo>
                      <a:pt x="0" y="704"/>
                      <a:pt x="149" y="1409"/>
                      <a:pt x="506" y="2022"/>
                    </a:cubicBezTo>
                    <a:lnTo>
                      <a:pt x="514" y="2022"/>
                    </a:lnTo>
                    <a:cubicBezTo>
                      <a:pt x="249" y="1475"/>
                      <a:pt x="100" y="870"/>
                      <a:pt x="75" y="265"/>
                    </a:cubicBezTo>
                    <a:cubicBezTo>
                      <a:pt x="66" y="174"/>
                      <a:pt x="75" y="91"/>
                      <a:pt x="75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3995;p47">
                <a:extLst>
                  <a:ext uri="{FF2B5EF4-FFF2-40B4-BE49-F238E27FC236}">
                    <a16:creationId xmlns:a16="http://schemas.microsoft.com/office/drawing/2014/main" id="{F9B084FC-C5E7-B0CC-864B-246B5D988F64}"/>
                  </a:ext>
                </a:extLst>
              </p:cNvPr>
              <p:cNvSpPr/>
              <p:nvPr/>
            </p:nvSpPr>
            <p:spPr>
              <a:xfrm rot="-1592631">
                <a:off x="11664263" y="5343900"/>
                <a:ext cx="23695" cy="8699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799" extrusionOk="0">
                    <a:moveTo>
                      <a:pt x="109" y="0"/>
                    </a:moveTo>
                    <a:cubicBezTo>
                      <a:pt x="1" y="613"/>
                      <a:pt x="51" y="1326"/>
                      <a:pt x="490" y="1798"/>
                    </a:cubicBezTo>
                    <a:cubicBezTo>
                      <a:pt x="100" y="1293"/>
                      <a:pt x="59" y="622"/>
                      <a:pt x="109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3996;p47">
                <a:extLst>
                  <a:ext uri="{FF2B5EF4-FFF2-40B4-BE49-F238E27FC236}">
                    <a16:creationId xmlns:a16="http://schemas.microsoft.com/office/drawing/2014/main" id="{1044CBB5-5DD9-737A-D65F-20E298EECBD8}"/>
                  </a:ext>
                </a:extLst>
              </p:cNvPr>
              <p:cNvSpPr/>
              <p:nvPr/>
            </p:nvSpPr>
            <p:spPr>
              <a:xfrm rot="-1592631">
                <a:off x="12079127" y="5030110"/>
                <a:ext cx="28482" cy="1238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2561" extrusionOk="0">
                    <a:moveTo>
                      <a:pt x="166" y="1"/>
                    </a:moveTo>
                    <a:cubicBezTo>
                      <a:pt x="0" y="854"/>
                      <a:pt x="66" y="1832"/>
                      <a:pt x="588" y="2561"/>
                    </a:cubicBezTo>
                    <a:cubicBezTo>
                      <a:pt x="530" y="2461"/>
                      <a:pt x="472" y="2370"/>
                      <a:pt x="431" y="2271"/>
                    </a:cubicBezTo>
                    <a:cubicBezTo>
                      <a:pt x="100" y="1567"/>
                      <a:pt x="66" y="755"/>
                      <a:pt x="166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3997;p47">
                <a:extLst>
                  <a:ext uri="{FF2B5EF4-FFF2-40B4-BE49-F238E27FC236}">
                    <a16:creationId xmlns:a16="http://schemas.microsoft.com/office/drawing/2014/main" id="{661506B6-A3D1-C5A3-35EB-305C3627CE3E}"/>
                  </a:ext>
                </a:extLst>
              </p:cNvPr>
              <p:cNvSpPr/>
              <p:nvPr/>
            </p:nvSpPr>
            <p:spPr>
              <a:xfrm rot="-1592631">
                <a:off x="11866248" y="5280156"/>
                <a:ext cx="19681" cy="10063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081" extrusionOk="0">
                    <a:moveTo>
                      <a:pt x="117" y="1"/>
                    </a:moveTo>
                    <a:cubicBezTo>
                      <a:pt x="1" y="705"/>
                      <a:pt x="100" y="1434"/>
                      <a:pt x="407" y="2080"/>
                    </a:cubicBezTo>
                    <a:cubicBezTo>
                      <a:pt x="382" y="1997"/>
                      <a:pt x="341" y="1923"/>
                      <a:pt x="316" y="1832"/>
                    </a:cubicBezTo>
                    <a:cubicBezTo>
                      <a:pt x="133" y="1243"/>
                      <a:pt x="59" y="614"/>
                      <a:pt x="117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3998;p47">
                <a:extLst>
                  <a:ext uri="{FF2B5EF4-FFF2-40B4-BE49-F238E27FC236}">
                    <a16:creationId xmlns:a16="http://schemas.microsoft.com/office/drawing/2014/main" id="{52416BF8-A03A-A904-1B5B-3A3178385F5E}"/>
                  </a:ext>
                </a:extLst>
              </p:cNvPr>
              <p:cNvSpPr/>
              <p:nvPr/>
            </p:nvSpPr>
            <p:spPr>
              <a:xfrm rot="-1592631">
                <a:off x="11640725" y="5475342"/>
                <a:ext cx="27660" cy="9100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882" extrusionOk="0">
                    <a:moveTo>
                      <a:pt x="174" y="1"/>
                    </a:moveTo>
                    <a:cubicBezTo>
                      <a:pt x="0" y="631"/>
                      <a:pt x="83" y="1409"/>
                      <a:pt x="572" y="1882"/>
                    </a:cubicBezTo>
                    <a:cubicBezTo>
                      <a:pt x="547" y="1849"/>
                      <a:pt x="481" y="1774"/>
                      <a:pt x="456" y="1741"/>
                    </a:cubicBezTo>
                    <a:cubicBezTo>
                      <a:pt x="116" y="1235"/>
                      <a:pt x="66" y="589"/>
                      <a:pt x="174" y="1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3999;p47">
                <a:extLst>
                  <a:ext uri="{FF2B5EF4-FFF2-40B4-BE49-F238E27FC236}">
                    <a16:creationId xmlns:a16="http://schemas.microsoft.com/office/drawing/2014/main" id="{4809E40A-4568-E651-E8DE-D2F1C7F0603E}"/>
                  </a:ext>
                </a:extLst>
              </p:cNvPr>
              <p:cNvSpPr/>
              <p:nvPr/>
            </p:nvSpPr>
            <p:spPr>
              <a:xfrm rot="-1592631">
                <a:off x="12276523" y="5037300"/>
                <a:ext cx="27709" cy="9139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890" extrusionOk="0">
                    <a:moveTo>
                      <a:pt x="175" y="0"/>
                    </a:moveTo>
                    <a:cubicBezTo>
                      <a:pt x="1" y="638"/>
                      <a:pt x="75" y="1409"/>
                      <a:pt x="573" y="1889"/>
                    </a:cubicBezTo>
                    <a:lnTo>
                      <a:pt x="457" y="1740"/>
                    </a:lnTo>
                    <a:cubicBezTo>
                      <a:pt x="109" y="1243"/>
                      <a:pt x="67" y="588"/>
                      <a:pt x="175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4000;p47">
                <a:extLst>
                  <a:ext uri="{FF2B5EF4-FFF2-40B4-BE49-F238E27FC236}">
                    <a16:creationId xmlns:a16="http://schemas.microsoft.com/office/drawing/2014/main" id="{C289A899-EEE2-F447-6FBC-AA41D83753C9}"/>
                  </a:ext>
                </a:extLst>
              </p:cNvPr>
              <p:cNvSpPr/>
              <p:nvPr/>
            </p:nvSpPr>
            <p:spPr>
              <a:xfrm rot="-1592631">
                <a:off x="11825986" y="5092135"/>
                <a:ext cx="205953" cy="63348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310" extrusionOk="0">
                    <a:moveTo>
                      <a:pt x="4259" y="0"/>
                    </a:moveTo>
                    <a:lnTo>
                      <a:pt x="4259" y="0"/>
                    </a:lnTo>
                    <a:cubicBezTo>
                      <a:pt x="2767" y="66"/>
                      <a:pt x="1201" y="381"/>
                      <a:pt x="0" y="1309"/>
                    </a:cubicBezTo>
                    <a:cubicBezTo>
                      <a:pt x="1235" y="431"/>
                      <a:pt x="2776" y="116"/>
                      <a:pt x="4259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4001;p47">
                <a:extLst>
                  <a:ext uri="{FF2B5EF4-FFF2-40B4-BE49-F238E27FC236}">
                    <a16:creationId xmlns:a16="http://schemas.microsoft.com/office/drawing/2014/main" id="{8DD434F1-1F63-8456-0A8B-77D313DB323F}"/>
                  </a:ext>
                </a:extLst>
              </p:cNvPr>
              <p:cNvSpPr/>
              <p:nvPr/>
            </p:nvSpPr>
            <p:spPr>
              <a:xfrm rot="-1592631">
                <a:off x="11703506" y="5471056"/>
                <a:ext cx="222782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335" extrusionOk="0">
                    <a:moveTo>
                      <a:pt x="4607" y="0"/>
                    </a:moveTo>
                    <a:lnTo>
                      <a:pt x="4607" y="0"/>
                    </a:lnTo>
                    <a:cubicBezTo>
                      <a:pt x="3845" y="133"/>
                      <a:pt x="3074" y="224"/>
                      <a:pt x="2304" y="273"/>
                    </a:cubicBezTo>
                    <a:cubicBezTo>
                      <a:pt x="2060" y="288"/>
                      <a:pt x="1815" y="298"/>
                      <a:pt x="1571" y="298"/>
                    </a:cubicBezTo>
                    <a:cubicBezTo>
                      <a:pt x="1134" y="298"/>
                      <a:pt x="699" y="267"/>
                      <a:pt x="274" y="182"/>
                    </a:cubicBezTo>
                    <a:lnTo>
                      <a:pt x="0" y="99"/>
                    </a:lnTo>
                    <a:lnTo>
                      <a:pt x="0" y="99"/>
                    </a:lnTo>
                    <a:cubicBezTo>
                      <a:pt x="503" y="288"/>
                      <a:pt x="1041" y="335"/>
                      <a:pt x="1579" y="335"/>
                    </a:cubicBezTo>
                    <a:cubicBezTo>
                      <a:pt x="1822" y="335"/>
                      <a:pt x="2064" y="325"/>
                      <a:pt x="2304" y="315"/>
                    </a:cubicBezTo>
                    <a:cubicBezTo>
                      <a:pt x="3082" y="265"/>
                      <a:pt x="3853" y="157"/>
                      <a:pt x="4607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4002;p47">
                <a:extLst>
                  <a:ext uri="{FF2B5EF4-FFF2-40B4-BE49-F238E27FC236}">
                    <a16:creationId xmlns:a16="http://schemas.microsoft.com/office/drawing/2014/main" id="{C7ED32EF-DBE2-0FAE-D496-1CB65D603232}"/>
                  </a:ext>
                </a:extLst>
              </p:cNvPr>
              <p:cNvSpPr/>
              <p:nvPr/>
            </p:nvSpPr>
            <p:spPr>
              <a:xfrm rot="-1592631">
                <a:off x="12150317" y="5191505"/>
                <a:ext cx="97440" cy="34092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705" extrusionOk="0">
                    <a:moveTo>
                      <a:pt x="2014" y="0"/>
                    </a:moveTo>
                    <a:lnTo>
                      <a:pt x="2014" y="0"/>
                    </a:lnTo>
                    <a:cubicBezTo>
                      <a:pt x="1385" y="340"/>
                      <a:pt x="705" y="580"/>
                      <a:pt x="1" y="705"/>
                    </a:cubicBezTo>
                    <a:cubicBezTo>
                      <a:pt x="722" y="630"/>
                      <a:pt x="1409" y="390"/>
                      <a:pt x="2014" y="0"/>
                    </a:cubicBezTo>
                    <a:close/>
                  </a:path>
                </a:pathLst>
              </a:custGeom>
              <a:solidFill>
                <a:srgbClr val="CC4B4B">
                  <a:alpha val="8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4003;p47">
                <a:extLst>
                  <a:ext uri="{FF2B5EF4-FFF2-40B4-BE49-F238E27FC236}">
                    <a16:creationId xmlns:a16="http://schemas.microsoft.com/office/drawing/2014/main" id="{BB8CBDCA-D66A-07B7-F980-B1194EE9C045}"/>
                  </a:ext>
                </a:extLst>
              </p:cNvPr>
              <p:cNvSpPr/>
              <p:nvPr/>
            </p:nvSpPr>
            <p:spPr>
              <a:xfrm rot="-1592631">
                <a:off x="12214447" y="4592234"/>
                <a:ext cx="664380" cy="301265"/>
              </a:xfrm>
              <a:custGeom>
                <a:avLst/>
                <a:gdLst/>
                <a:ahLst/>
                <a:cxnLst/>
                <a:rect l="l" t="t" r="r" b="b"/>
                <a:pathLst>
                  <a:path w="13739" h="6230" extrusionOk="0">
                    <a:moveTo>
                      <a:pt x="12170" y="0"/>
                    </a:moveTo>
                    <a:cubicBezTo>
                      <a:pt x="11805" y="0"/>
                      <a:pt x="11491" y="173"/>
                      <a:pt x="11360" y="559"/>
                    </a:cubicBezTo>
                    <a:cubicBezTo>
                      <a:pt x="11190" y="1080"/>
                      <a:pt x="10717" y="1232"/>
                      <a:pt x="10223" y="1232"/>
                    </a:cubicBezTo>
                    <a:cubicBezTo>
                      <a:pt x="9900" y="1232"/>
                      <a:pt x="9568" y="1167"/>
                      <a:pt x="9305" y="1098"/>
                    </a:cubicBezTo>
                    <a:cubicBezTo>
                      <a:pt x="9036" y="1031"/>
                      <a:pt x="8807" y="1001"/>
                      <a:pt x="8613" y="1001"/>
                    </a:cubicBezTo>
                    <a:cubicBezTo>
                      <a:pt x="7591" y="1001"/>
                      <a:pt x="7525" y="1831"/>
                      <a:pt x="7441" y="2374"/>
                    </a:cubicBezTo>
                    <a:cubicBezTo>
                      <a:pt x="7348" y="2991"/>
                      <a:pt x="6964" y="3214"/>
                      <a:pt x="6519" y="3214"/>
                    </a:cubicBezTo>
                    <a:cubicBezTo>
                      <a:pt x="6056" y="3214"/>
                      <a:pt x="5526" y="2972"/>
                      <a:pt x="5187" y="2681"/>
                    </a:cubicBezTo>
                    <a:cubicBezTo>
                      <a:pt x="4793" y="2336"/>
                      <a:pt x="4465" y="2198"/>
                      <a:pt x="4193" y="2198"/>
                    </a:cubicBezTo>
                    <a:cubicBezTo>
                      <a:pt x="3554" y="2198"/>
                      <a:pt x="3217" y="2952"/>
                      <a:pt x="3025" y="3567"/>
                    </a:cubicBezTo>
                    <a:cubicBezTo>
                      <a:pt x="2743" y="4445"/>
                      <a:pt x="1" y="4603"/>
                      <a:pt x="1" y="4603"/>
                    </a:cubicBezTo>
                    <a:lnTo>
                      <a:pt x="241" y="5730"/>
                    </a:lnTo>
                    <a:cubicBezTo>
                      <a:pt x="241" y="5730"/>
                      <a:pt x="1008" y="5520"/>
                      <a:pt x="1878" y="5520"/>
                    </a:cubicBezTo>
                    <a:cubicBezTo>
                      <a:pt x="2434" y="5520"/>
                      <a:pt x="3032" y="5606"/>
                      <a:pt x="3497" y="5887"/>
                    </a:cubicBezTo>
                    <a:cubicBezTo>
                      <a:pt x="3891" y="6114"/>
                      <a:pt x="4334" y="6230"/>
                      <a:pt x="4778" y="6230"/>
                    </a:cubicBezTo>
                    <a:cubicBezTo>
                      <a:pt x="5128" y="6230"/>
                      <a:pt x="5480" y="6157"/>
                      <a:pt x="5809" y="6011"/>
                    </a:cubicBezTo>
                    <a:cubicBezTo>
                      <a:pt x="6115" y="5887"/>
                      <a:pt x="6372" y="5672"/>
                      <a:pt x="6555" y="5390"/>
                    </a:cubicBezTo>
                    <a:cubicBezTo>
                      <a:pt x="6737" y="5075"/>
                      <a:pt x="6745" y="4702"/>
                      <a:pt x="7135" y="4536"/>
                    </a:cubicBezTo>
                    <a:cubicBezTo>
                      <a:pt x="7223" y="4501"/>
                      <a:pt x="7310" y="4487"/>
                      <a:pt x="7395" y="4487"/>
                    </a:cubicBezTo>
                    <a:cubicBezTo>
                      <a:pt x="7750" y="4487"/>
                      <a:pt x="8085" y="4735"/>
                      <a:pt x="8452" y="4768"/>
                    </a:cubicBezTo>
                    <a:cubicBezTo>
                      <a:pt x="8502" y="4772"/>
                      <a:pt x="8552" y="4774"/>
                      <a:pt x="8604" y="4774"/>
                    </a:cubicBezTo>
                    <a:cubicBezTo>
                      <a:pt x="8997" y="4774"/>
                      <a:pt x="9425" y="4659"/>
                      <a:pt x="9711" y="4396"/>
                    </a:cubicBezTo>
                    <a:cubicBezTo>
                      <a:pt x="9968" y="4155"/>
                      <a:pt x="10018" y="3799"/>
                      <a:pt x="10275" y="3550"/>
                    </a:cubicBezTo>
                    <a:cubicBezTo>
                      <a:pt x="10565" y="3277"/>
                      <a:pt x="10949" y="3136"/>
                      <a:pt x="11343" y="3136"/>
                    </a:cubicBezTo>
                    <a:cubicBezTo>
                      <a:pt x="11354" y="3136"/>
                      <a:pt x="11365" y="3136"/>
                      <a:pt x="11377" y="3136"/>
                    </a:cubicBezTo>
                    <a:cubicBezTo>
                      <a:pt x="11646" y="3140"/>
                      <a:pt x="11948" y="3209"/>
                      <a:pt x="12227" y="3209"/>
                    </a:cubicBezTo>
                    <a:cubicBezTo>
                      <a:pt x="12515" y="3209"/>
                      <a:pt x="12779" y="3136"/>
                      <a:pt x="12959" y="2846"/>
                    </a:cubicBezTo>
                    <a:cubicBezTo>
                      <a:pt x="13423" y="2084"/>
                      <a:pt x="13738" y="452"/>
                      <a:pt x="12620" y="79"/>
                    </a:cubicBezTo>
                    <a:cubicBezTo>
                      <a:pt x="12467" y="27"/>
                      <a:pt x="12314" y="0"/>
                      <a:pt x="12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4004;p47">
                <a:extLst>
                  <a:ext uri="{FF2B5EF4-FFF2-40B4-BE49-F238E27FC236}">
                    <a16:creationId xmlns:a16="http://schemas.microsoft.com/office/drawing/2014/main" id="{2FAF68ED-33A1-7E95-0F7D-F627A3088BDB}"/>
                  </a:ext>
                </a:extLst>
              </p:cNvPr>
              <p:cNvSpPr/>
              <p:nvPr/>
            </p:nvSpPr>
            <p:spPr>
              <a:xfrm rot="-1592631">
                <a:off x="12598115" y="4614180"/>
                <a:ext cx="244833" cy="12423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2569" extrusionOk="0">
                    <a:moveTo>
                      <a:pt x="4963" y="1"/>
                    </a:moveTo>
                    <a:cubicBezTo>
                      <a:pt x="2898" y="1"/>
                      <a:pt x="1778" y="2023"/>
                      <a:pt x="0" y="2504"/>
                    </a:cubicBezTo>
                    <a:cubicBezTo>
                      <a:pt x="91" y="2529"/>
                      <a:pt x="183" y="2554"/>
                      <a:pt x="274" y="2562"/>
                    </a:cubicBezTo>
                    <a:cubicBezTo>
                      <a:pt x="326" y="2566"/>
                      <a:pt x="379" y="2569"/>
                      <a:pt x="433" y="2569"/>
                    </a:cubicBezTo>
                    <a:cubicBezTo>
                      <a:pt x="824" y="2569"/>
                      <a:pt x="1249" y="2459"/>
                      <a:pt x="1533" y="2190"/>
                    </a:cubicBezTo>
                    <a:cubicBezTo>
                      <a:pt x="1790" y="1949"/>
                      <a:pt x="1840" y="1593"/>
                      <a:pt x="2096" y="1344"/>
                    </a:cubicBezTo>
                    <a:cubicBezTo>
                      <a:pt x="2387" y="1078"/>
                      <a:pt x="2772" y="930"/>
                      <a:pt x="3166" y="930"/>
                    </a:cubicBezTo>
                    <a:cubicBezTo>
                      <a:pt x="3177" y="930"/>
                      <a:pt x="3188" y="930"/>
                      <a:pt x="3198" y="930"/>
                    </a:cubicBezTo>
                    <a:cubicBezTo>
                      <a:pt x="3470" y="934"/>
                      <a:pt x="3774" y="1006"/>
                      <a:pt x="4055" y="1006"/>
                    </a:cubicBezTo>
                    <a:cubicBezTo>
                      <a:pt x="4340" y="1006"/>
                      <a:pt x="4602" y="932"/>
                      <a:pt x="4781" y="640"/>
                    </a:cubicBezTo>
                    <a:cubicBezTo>
                      <a:pt x="4897" y="441"/>
                      <a:pt x="4996" y="226"/>
                      <a:pt x="5063" y="2"/>
                    </a:cubicBezTo>
                    <a:cubicBezTo>
                      <a:pt x="5029" y="1"/>
                      <a:pt x="4996" y="1"/>
                      <a:pt x="4963" y="1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4005;p47">
                <a:extLst>
                  <a:ext uri="{FF2B5EF4-FFF2-40B4-BE49-F238E27FC236}">
                    <a16:creationId xmlns:a16="http://schemas.microsoft.com/office/drawing/2014/main" id="{F1598726-925B-9A74-826F-C15B62B53CAE}"/>
                  </a:ext>
                </a:extLst>
              </p:cNvPr>
              <p:cNvSpPr/>
              <p:nvPr/>
            </p:nvSpPr>
            <p:spPr>
              <a:xfrm rot="-1592631">
                <a:off x="12378352" y="4759434"/>
                <a:ext cx="79403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535" extrusionOk="0">
                    <a:moveTo>
                      <a:pt x="794" y="0"/>
                    </a:moveTo>
                    <a:cubicBezTo>
                      <a:pt x="452" y="0"/>
                      <a:pt x="196" y="216"/>
                      <a:pt x="1" y="509"/>
                    </a:cubicBezTo>
                    <a:cubicBezTo>
                      <a:pt x="194" y="523"/>
                      <a:pt x="389" y="535"/>
                      <a:pt x="584" y="535"/>
                    </a:cubicBezTo>
                    <a:cubicBezTo>
                      <a:pt x="947" y="535"/>
                      <a:pt x="1307" y="495"/>
                      <a:pt x="1641" y="360"/>
                    </a:cubicBezTo>
                    <a:cubicBezTo>
                      <a:pt x="1312" y="105"/>
                      <a:pt x="1032" y="0"/>
                      <a:pt x="794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4006;p47">
                <a:extLst>
                  <a:ext uri="{FF2B5EF4-FFF2-40B4-BE49-F238E27FC236}">
                    <a16:creationId xmlns:a16="http://schemas.microsoft.com/office/drawing/2014/main" id="{113EB195-9CE9-4CC6-78CC-A2BFBE583672}"/>
                  </a:ext>
                </a:extLst>
              </p:cNvPr>
              <p:cNvSpPr/>
              <p:nvPr/>
            </p:nvSpPr>
            <p:spPr>
              <a:xfrm rot="-1592631">
                <a:off x="12534593" y="4613894"/>
                <a:ext cx="90186" cy="3075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636" extrusionOk="0">
                    <a:moveTo>
                      <a:pt x="1008" y="1"/>
                    </a:moveTo>
                    <a:cubicBezTo>
                      <a:pt x="409" y="1"/>
                      <a:pt x="138" y="285"/>
                      <a:pt x="1" y="636"/>
                    </a:cubicBezTo>
                    <a:cubicBezTo>
                      <a:pt x="697" y="611"/>
                      <a:pt x="1359" y="544"/>
                      <a:pt x="1865" y="138"/>
                    </a:cubicBezTo>
                    <a:lnTo>
                      <a:pt x="1699" y="97"/>
                    </a:lnTo>
                    <a:cubicBezTo>
                      <a:pt x="1430" y="30"/>
                      <a:pt x="1202" y="1"/>
                      <a:pt x="1008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4007;p47">
                <a:extLst>
                  <a:ext uri="{FF2B5EF4-FFF2-40B4-BE49-F238E27FC236}">
                    <a16:creationId xmlns:a16="http://schemas.microsoft.com/office/drawing/2014/main" id="{2A6CAB7E-7A7A-AE8A-D0B6-9BB845A42DBA}"/>
                  </a:ext>
                </a:extLst>
              </p:cNvPr>
              <p:cNvSpPr/>
              <p:nvPr/>
            </p:nvSpPr>
            <p:spPr>
              <a:xfrm rot="-1592631">
                <a:off x="12442625" y="4864645"/>
                <a:ext cx="159095" cy="55708"/>
              </a:xfrm>
              <a:custGeom>
                <a:avLst/>
                <a:gdLst/>
                <a:ahLst/>
                <a:cxnLst/>
                <a:rect l="l" t="t" r="r" b="b"/>
                <a:pathLst>
                  <a:path w="3290" h="1152" extrusionOk="0">
                    <a:moveTo>
                      <a:pt x="2798" y="0"/>
                    </a:moveTo>
                    <a:cubicBezTo>
                      <a:pt x="1777" y="0"/>
                      <a:pt x="830" y="249"/>
                      <a:pt x="1" y="756"/>
                    </a:cubicBezTo>
                    <a:cubicBezTo>
                      <a:pt x="34" y="773"/>
                      <a:pt x="67" y="789"/>
                      <a:pt x="100" y="806"/>
                    </a:cubicBezTo>
                    <a:cubicBezTo>
                      <a:pt x="491" y="1036"/>
                      <a:pt x="931" y="1151"/>
                      <a:pt x="1373" y="1151"/>
                    </a:cubicBezTo>
                    <a:cubicBezTo>
                      <a:pt x="1726" y="1151"/>
                      <a:pt x="2080" y="1078"/>
                      <a:pt x="2412" y="930"/>
                    </a:cubicBezTo>
                    <a:cubicBezTo>
                      <a:pt x="2718" y="806"/>
                      <a:pt x="2975" y="591"/>
                      <a:pt x="3157" y="309"/>
                    </a:cubicBezTo>
                    <a:cubicBezTo>
                      <a:pt x="3207" y="218"/>
                      <a:pt x="3248" y="118"/>
                      <a:pt x="3290" y="19"/>
                    </a:cubicBezTo>
                    <a:cubicBezTo>
                      <a:pt x="3124" y="6"/>
                      <a:pt x="2960" y="0"/>
                      <a:pt x="2798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4008;p47">
                <a:extLst>
                  <a:ext uri="{FF2B5EF4-FFF2-40B4-BE49-F238E27FC236}">
                    <a16:creationId xmlns:a16="http://schemas.microsoft.com/office/drawing/2014/main" id="{1567175A-51B5-C10D-E679-1E7F23EB13CE}"/>
                  </a:ext>
                </a:extLst>
              </p:cNvPr>
              <p:cNvSpPr/>
              <p:nvPr/>
            </p:nvSpPr>
            <p:spPr>
              <a:xfrm rot="-1592631">
                <a:off x="12223503" y="4667577"/>
                <a:ext cx="599049" cy="182548"/>
              </a:xfrm>
              <a:custGeom>
                <a:avLst/>
                <a:gdLst/>
                <a:ahLst/>
                <a:cxnLst/>
                <a:rect l="l" t="t" r="r" b="b"/>
                <a:pathLst>
                  <a:path w="12388" h="3775" extrusionOk="0">
                    <a:moveTo>
                      <a:pt x="12388" y="0"/>
                    </a:moveTo>
                    <a:lnTo>
                      <a:pt x="12388" y="0"/>
                    </a:lnTo>
                    <a:cubicBezTo>
                      <a:pt x="9206" y="2105"/>
                      <a:pt x="5461" y="3439"/>
                      <a:pt x="1641" y="3720"/>
                    </a:cubicBezTo>
                    <a:cubicBezTo>
                      <a:pt x="1095" y="3770"/>
                      <a:pt x="548" y="3770"/>
                      <a:pt x="1" y="3770"/>
                    </a:cubicBezTo>
                    <a:cubicBezTo>
                      <a:pt x="134" y="3773"/>
                      <a:pt x="267" y="3774"/>
                      <a:pt x="400" y="3774"/>
                    </a:cubicBezTo>
                    <a:cubicBezTo>
                      <a:pt x="4649" y="3774"/>
                      <a:pt x="8877" y="2370"/>
                      <a:pt x="123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4009;p47">
                <a:extLst>
                  <a:ext uri="{FF2B5EF4-FFF2-40B4-BE49-F238E27FC236}">
                    <a16:creationId xmlns:a16="http://schemas.microsoft.com/office/drawing/2014/main" id="{3CB60C52-CECA-B2C7-D15E-65D392FC8A3F}"/>
                  </a:ext>
                </a:extLst>
              </p:cNvPr>
              <p:cNvSpPr/>
              <p:nvPr/>
            </p:nvSpPr>
            <p:spPr>
              <a:xfrm rot="-1592631">
                <a:off x="12586649" y="4632104"/>
                <a:ext cx="80950" cy="106241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2197" extrusionOk="0">
                    <a:moveTo>
                      <a:pt x="1202" y="1"/>
                    </a:moveTo>
                    <a:lnTo>
                      <a:pt x="1202" y="1"/>
                    </a:lnTo>
                    <a:cubicBezTo>
                      <a:pt x="994" y="730"/>
                      <a:pt x="605" y="1434"/>
                      <a:pt x="0" y="1906"/>
                    </a:cubicBezTo>
                    <a:cubicBezTo>
                      <a:pt x="17" y="1903"/>
                      <a:pt x="33" y="1900"/>
                      <a:pt x="50" y="1898"/>
                    </a:cubicBezTo>
                    <a:lnTo>
                      <a:pt x="50" y="1898"/>
                    </a:lnTo>
                    <a:lnTo>
                      <a:pt x="50" y="1898"/>
                    </a:lnTo>
                    <a:cubicBezTo>
                      <a:pt x="50" y="1898"/>
                      <a:pt x="50" y="1898"/>
                      <a:pt x="51" y="1897"/>
                    </a:cubicBezTo>
                    <a:lnTo>
                      <a:pt x="51" y="1897"/>
                    </a:lnTo>
                    <a:cubicBezTo>
                      <a:pt x="238" y="1866"/>
                      <a:pt x="438" y="1843"/>
                      <a:pt x="636" y="1843"/>
                    </a:cubicBezTo>
                    <a:cubicBezTo>
                      <a:pt x="1017" y="1843"/>
                      <a:pt x="1394" y="1927"/>
                      <a:pt x="1674" y="2196"/>
                    </a:cubicBezTo>
                    <a:cubicBezTo>
                      <a:pt x="1398" y="1905"/>
                      <a:pt x="987" y="1829"/>
                      <a:pt x="593" y="1829"/>
                    </a:cubicBezTo>
                    <a:cubicBezTo>
                      <a:pt x="550" y="1829"/>
                      <a:pt x="507" y="1830"/>
                      <a:pt x="464" y="1832"/>
                    </a:cubicBezTo>
                    <a:cubicBezTo>
                      <a:pt x="335" y="1839"/>
                      <a:pt x="207" y="1854"/>
                      <a:pt x="78" y="1875"/>
                    </a:cubicBezTo>
                    <a:lnTo>
                      <a:pt x="78" y="1875"/>
                    </a:lnTo>
                    <a:cubicBezTo>
                      <a:pt x="650" y="1403"/>
                      <a:pt x="1014" y="718"/>
                      <a:pt x="1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4010;p47">
                <a:extLst>
                  <a:ext uri="{FF2B5EF4-FFF2-40B4-BE49-F238E27FC236}">
                    <a16:creationId xmlns:a16="http://schemas.microsoft.com/office/drawing/2014/main" id="{E8B20E5C-A8A7-69A3-920E-E9CD4966B7D5}"/>
                  </a:ext>
                </a:extLst>
              </p:cNvPr>
              <p:cNvSpPr/>
              <p:nvPr/>
            </p:nvSpPr>
            <p:spPr>
              <a:xfrm rot="-1592631">
                <a:off x="12676208" y="4539579"/>
                <a:ext cx="88590" cy="72584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1501" extrusionOk="0">
                    <a:moveTo>
                      <a:pt x="970" y="1"/>
                    </a:moveTo>
                    <a:cubicBezTo>
                      <a:pt x="957" y="39"/>
                      <a:pt x="943" y="79"/>
                      <a:pt x="929" y="118"/>
                    </a:cubicBezTo>
                    <a:lnTo>
                      <a:pt x="929" y="118"/>
                    </a:lnTo>
                    <a:cubicBezTo>
                      <a:pt x="943" y="79"/>
                      <a:pt x="957" y="40"/>
                      <a:pt x="970" y="1"/>
                    </a:cubicBezTo>
                    <a:close/>
                    <a:moveTo>
                      <a:pt x="929" y="118"/>
                    </a:moveTo>
                    <a:lnTo>
                      <a:pt x="929" y="118"/>
                    </a:lnTo>
                    <a:cubicBezTo>
                      <a:pt x="845" y="348"/>
                      <a:pt x="744" y="568"/>
                      <a:pt x="631" y="788"/>
                    </a:cubicBezTo>
                    <a:cubicBezTo>
                      <a:pt x="499" y="1037"/>
                      <a:pt x="341" y="1286"/>
                      <a:pt x="100" y="1432"/>
                    </a:cubicBezTo>
                    <a:lnTo>
                      <a:pt x="100" y="1432"/>
                    </a:lnTo>
                    <a:cubicBezTo>
                      <a:pt x="98" y="1432"/>
                      <a:pt x="95" y="1433"/>
                      <a:pt x="92" y="1434"/>
                    </a:cubicBezTo>
                    <a:lnTo>
                      <a:pt x="93" y="1436"/>
                    </a:lnTo>
                    <a:lnTo>
                      <a:pt x="93" y="1436"/>
                    </a:lnTo>
                    <a:cubicBezTo>
                      <a:pt x="64" y="1453"/>
                      <a:pt x="33" y="1469"/>
                      <a:pt x="1" y="1484"/>
                    </a:cubicBezTo>
                    <a:cubicBezTo>
                      <a:pt x="299" y="1401"/>
                      <a:pt x="737" y="1286"/>
                      <a:pt x="1132" y="1286"/>
                    </a:cubicBezTo>
                    <a:cubicBezTo>
                      <a:pt x="1405" y="1286"/>
                      <a:pt x="1659" y="1341"/>
                      <a:pt x="1832" y="1500"/>
                    </a:cubicBezTo>
                    <a:cubicBezTo>
                      <a:pt x="1646" y="1307"/>
                      <a:pt x="1368" y="1275"/>
                      <a:pt x="1109" y="1275"/>
                    </a:cubicBezTo>
                    <a:cubicBezTo>
                      <a:pt x="1067" y="1275"/>
                      <a:pt x="1027" y="1275"/>
                      <a:pt x="987" y="1277"/>
                    </a:cubicBezTo>
                    <a:cubicBezTo>
                      <a:pt x="700" y="1300"/>
                      <a:pt x="420" y="1345"/>
                      <a:pt x="148" y="1418"/>
                    </a:cubicBezTo>
                    <a:lnTo>
                      <a:pt x="148" y="1418"/>
                    </a:lnTo>
                    <a:cubicBezTo>
                      <a:pt x="561" y="1126"/>
                      <a:pt x="762" y="595"/>
                      <a:pt x="929" y="1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4011;p47">
                <a:extLst>
                  <a:ext uri="{FF2B5EF4-FFF2-40B4-BE49-F238E27FC236}">
                    <a16:creationId xmlns:a16="http://schemas.microsoft.com/office/drawing/2014/main" id="{133A51DC-09F0-0DD5-FE8D-0526F65871B6}"/>
                  </a:ext>
                </a:extLst>
              </p:cNvPr>
              <p:cNvSpPr/>
              <p:nvPr/>
            </p:nvSpPr>
            <p:spPr>
              <a:xfrm rot="-1592631">
                <a:off x="12401368" y="4806528"/>
                <a:ext cx="101792" cy="117024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2420" extrusionOk="0">
                    <a:moveTo>
                      <a:pt x="1417" y="1"/>
                    </a:moveTo>
                    <a:lnTo>
                      <a:pt x="1417" y="1"/>
                    </a:lnTo>
                    <a:cubicBezTo>
                      <a:pt x="1132" y="610"/>
                      <a:pt x="756" y="1340"/>
                      <a:pt x="95" y="1599"/>
                    </a:cubicBezTo>
                    <a:lnTo>
                      <a:pt x="95" y="1599"/>
                    </a:lnTo>
                    <a:cubicBezTo>
                      <a:pt x="91" y="1600"/>
                      <a:pt x="87" y="1600"/>
                      <a:pt x="83" y="1600"/>
                    </a:cubicBezTo>
                    <a:lnTo>
                      <a:pt x="83" y="1604"/>
                    </a:lnTo>
                    <a:lnTo>
                      <a:pt x="83" y="1604"/>
                    </a:lnTo>
                    <a:cubicBezTo>
                      <a:pt x="56" y="1615"/>
                      <a:pt x="28" y="1624"/>
                      <a:pt x="0" y="1633"/>
                    </a:cubicBezTo>
                    <a:cubicBezTo>
                      <a:pt x="59" y="1631"/>
                      <a:pt x="118" y="1630"/>
                      <a:pt x="179" y="1630"/>
                    </a:cubicBezTo>
                    <a:cubicBezTo>
                      <a:pt x="889" y="1630"/>
                      <a:pt x="1708" y="1779"/>
                      <a:pt x="2105" y="2420"/>
                    </a:cubicBezTo>
                    <a:cubicBezTo>
                      <a:pt x="1922" y="2080"/>
                      <a:pt x="1566" y="1865"/>
                      <a:pt x="1210" y="1757"/>
                    </a:cubicBezTo>
                    <a:cubicBezTo>
                      <a:pt x="871" y="1649"/>
                      <a:pt x="518" y="1599"/>
                      <a:pt x="164" y="1599"/>
                    </a:cubicBezTo>
                    <a:cubicBezTo>
                      <a:pt x="158" y="1599"/>
                      <a:pt x="152" y="1599"/>
                      <a:pt x="145" y="1599"/>
                    </a:cubicBezTo>
                    <a:lnTo>
                      <a:pt x="145" y="1599"/>
                    </a:lnTo>
                    <a:cubicBezTo>
                      <a:pt x="793" y="1315"/>
                      <a:pt x="1144" y="611"/>
                      <a:pt x="1417" y="1"/>
                    </a:cubicBezTo>
                    <a:close/>
                  </a:path>
                </a:pathLst>
              </a:custGeom>
              <a:solidFill>
                <a:srgbClr val="7A73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4012;p47">
                <a:extLst>
                  <a:ext uri="{FF2B5EF4-FFF2-40B4-BE49-F238E27FC236}">
                    <a16:creationId xmlns:a16="http://schemas.microsoft.com/office/drawing/2014/main" id="{1CB53DF6-6DF8-778B-8AEB-747F56B5C2AE}"/>
                  </a:ext>
                </a:extLst>
              </p:cNvPr>
              <p:cNvSpPr/>
              <p:nvPr/>
            </p:nvSpPr>
            <p:spPr>
              <a:xfrm rot="-1592631">
                <a:off x="12174856" y="4484639"/>
                <a:ext cx="436327" cy="422352"/>
              </a:xfrm>
              <a:custGeom>
                <a:avLst/>
                <a:gdLst/>
                <a:ahLst/>
                <a:cxnLst/>
                <a:rect l="l" t="t" r="r" b="b"/>
                <a:pathLst>
                  <a:path w="9023" h="8734" extrusionOk="0">
                    <a:moveTo>
                      <a:pt x="7128" y="0"/>
                    </a:moveTo>
                    <a:cubicBezTo>
                      <a:pt x="5983" y="0"/>
                      <a:pt x="6997" y="2195"/>
                      <a:pt x="6093" y="2195"/>
                    </a:cubicBezTo>
                    <a:cubicBezTo>
                      <a:pt x="6023" y="2195"/>
                      <a:pt x="5943" y="2182"/>
                      <a:pt x="5850" y="2154"/>
                    </a:cubicBezTo>
                    <a:cubicBezTo>
                      <a:pt x="5704" y="2112"/>
                      <a:pt x="5571" y="2092"/>
                      <a:pt x="5450" y="2092"/>
                    </a:cubicBezTo>
                    <a:cubicBezTo>
                      <a:pt x="4471" y="2092"/>
                      <a:pt x="4271" y="3411"/>
                      <a:pt x="4300" y="4665"/>
                    </a:cubicBezTo>
                    <a:cubicBezTo>
                      <a:pt x="4323" y="5609"/>
                      <a:pt x="3644" y="6279"/>
                      <a:pt x="3128" y="6279"/>
                    </a:cubicBezTo>
                    <a:cubicBezTo>
                      <a:pt x="2880" y="6279"/>
                      <a:pt x="2669" y="6123"/>
                      <a:pt x="2593" y="5767"/>
                    </a:cubicBezTo>
                    <a:cubicBezTo>
                      <a:pt x="2481" y="5253"/>
                      <a:pt x="2161" y="4977"/>
                      <a:pt x="1844" y="4977"/>
                    </a:cubicBezTo>
                    <a:cubicBezTo>
                      <a:pt x="1486" y="4977"/>
                      <a:pt x="1130" y="5330"/>
                      <a:pt x="1077" y="6090"/>
                    </a:cubicBezTo>
                    <a:cubicBezTo>
                      <a:pt x="986" y="7515"/>
                      <a:pt x="0" y="7929"/>
                      <a:pt x="0" y="7929"/>
                    </a:cubicBezTo>
                    <a:lnTo>
                      <a:pt x="166" y="8733"/>
                    </a:lnTo>
                    <a:cubicBezTo>
                      <a:pt x="166" y="8733"/>
                      <a:pt x="952" y="8330"/>
                      <a:pt x="1898" y="8330"/>
                    </a:cubicBezTo>
                    <a:cubicBezTo>
                      <a:pt x="2020" y="8330"/>
                      <a:pt x="2144" y="8337"/>
                      <a:pt x="2270" y="8352"/>
                    </a:cubicBezTo>
                    <a:cubicBezTo>
                      <a:pt x="2476" y="8377"/>
                      <a:pt x="2678" y="8391"/>
                      <a:pt x="2871" y="8391"/>
                    </a:cubicBezTo>
                    <a:cubicBezTo>
                      <a:pt x="3710" y="8391"/>
                      <a:pt x="4390" y="8125"/>
                      <a:pt x="4598" y="7316"/>
                    </a:cubicBezTo>
                    <a:cubicBezTo>
                      <a:pt x="4855" y="6322"/>
                      <a:pt x="5833" y="5543"/>
                      <a:pt x="6778" y="5411"/>
                    </a:cubicBezTo>
                    <a:cubicBezTo>
                      <a:pt x="7722" y="5278"/>
                      <a:pt x="8228" y="4665"/>
                      <a:pt x="7929" y="3720"/>
                    </a:cubicBezTo>
                    <a:cubicBezTo>
                      <a:pt x="7623" y="2776"/>
                      <a:pt x="7465" y="2676"/>
                      <a:pt x="8244" y="1906"/>
                    </a:cubicBezTo>
                    <a:cubicBezTo>
                      <a:pt x="9023" y="1135"/>
                      <a:pt x="8377" y="0"/>
                      <a:pt x="7134" y="0"/>
                    </a:cubicBezTo>
                    <a:cubicBezTo>
                      <a:pt x="7132" y="0"/>
                      <a:pt x="7130" y="0"/>
                      <a:pt x="7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4013;p47">
                <a:extLst>
                  <a:ext uri="{FF2B5EF4-FFF2-40B4-BE49-F238E27FC236}">
                    <a16:creationId xmlns:a16="http://schemas.microsoft.com/office/drawing/2014/main" id="{B49BE323-4550-E2E5-C85C-F56461280FF8}"/>
                  </a:ext>
                </a:extLst>
              </p:cNvPr>
              <p:cNvSpPr/>
              <p:nvPr/>
            </p:nvSpPr>
            <p:spPr>
              <a:xfrm rot="-1592631">
                <a:off x="12350526" y="4579750"/>
                <a:ext cx="76985" cy="86124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781" extrusionOk="0">
                    <a:moveTo>
                      <a:pt x="1131" y="0"/>
                    </a:moveTo>
                    <a:cubicBezTo>
                      <a:pt x="358" y="0"/>
                      <a:pt x="73" y="821"/>
                      <a:pt x="1" y="1780"/>
                    </a:cubicBezTo>
                    <a:cubicBezTo>
                      <a:pt x="548" y="1466"/>
                      <a:pt x="1227" y="1275"/>
                      <a:pt x="1550" y="629"/>
                    </a:cubicBezTo>
                    <a:cubicBezTo>
                      <a:pt x="1592" y="430"/>
                      <a:pt x="1575" y="231"/>
                      <a:pt x="1509" y="57"/>
                    </a:cubicBezTo>
                    <a:cubicBezTo>
                      <a:pt x="1371" y="18"/>
                      <a:pt x="1246" y="0"/>
                      <a:pt x="113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4014;p47">
                <a:extLst>
                  <a:ext uri="{FF2B5EF4-FFF2-40B4-BE49-F238E27FC236}">
                    <a16:creationId xmlns:a16="http://schemas.microsoft.com/office/drawing/2014/main" id="{22C1A23B-1453-C9AB-D088-E2935CAB49B3}"/>
                  </a:ext>
                </a:extLst>
              </p:cNvPr>
              <p:cNvSpPr/>
              <p:nvPr/>
            </p:nvSpPr>
            <p:spPr>
              <a:xfrm rot="-1592631">
                <a:off x="12267238" y="4776571"/>
                <a:ext cx="75002" cy="62429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291" extrusionOk="0">
                    <a:moveTo>
                      <a:pt x="776" y="0"/>
                    </a:moveTo>
                    <a:cubicBezTo>
                      <a:pt x="418" y="0"/>
                      <a:pt x="62" y="353"/>
                      <a:pt x="9" y="1113"/>
                    </a:cubicBezTo>
                    <a:cubicBezTo>
                      <a:pt x="9" y="1163"/>
                      <a:pt x="1" y="1204"/>
                      <a:pt x="1" y="1254"/>
                    </a:cubicBezTo>
                    <a:cubicBezTo>
                      <a:pt x="150" y="1277"/>
                      <a:pt x="298" y="1291"/>
                      <a:pt x="447" y="1291"/>
                    </a:cubicBezTo>
                    <a:cubicBezTo>
                      <a:pt x="728" y="1291"/>
                      <a:pt x="1008" y="1240"/>
                      <a:pt x="1285" y="1105"/>
                    </a:cubicBezTo>
                    <a:cubicBezTo>
                      <a:pt x="1360" y="1014"/>
                      <a:pt x="1451" y="931"/>
                      <a:pt x="1550" y="873"/>
                    </a:cubicBezTo>
                    <a:cubicBezTo>
                      <a:pt x="1534" y="840"/>
                      <a:pt x="1525" y="815"/>
                      <a:pt x="1525" y="790"/>
                    </a:cubicBezTo>
                    <a:cubicBezTo>
                      <a:pt x="1413" y="276"/>
                      <a:pt x="1093" y="0"/>
                      <a:pt x="776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4015;p47">
                <a:extLst>
                  <a:ext uri="{FF2B5EF4-FFF2-40B4-BE49-F238E27FC236}">
                    <a16:creationId xmlns:a16="http://schemas.microsoft.com/office/drawing/2014/main" id="{135D7116-A799-23EA-6E62-BB8C6A85F20A}"/>
                  </a:ext>
                </a:extLst>
              </p:cNvPr>
              <p:cNvSpPr/>
              <p:nvPr/>
            </p:nvSpPr>
            <p:spPr>
              <a:xfrm rot="-1592631">
                <a:off x="12502681" y="4594226"/>
                <a:ext cx="55756" cy="81385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1683" extrusionOk="0">
                    <a:moveTo>
                      <a:pt x="871" y="1"/>
                    </a:moveTo>
                    <a:cubicBezTo>
                      <a:pt x="374" y="407"/>
                      <a:pt x="200" y="1061"/>
                      <a:pt x="1" y="1683"/>
                    </a:cubicBezTo>
                    <a:cubicBezTo>
                      <a:pt x="771" y="1475"/>
                      <a:pt x="1152" y="904"/>
                      <a:pt x="887" y="50"/>
                    </a:cubicBezTo>
                    <a:lnTo>
                      <a:pt x="871" y="1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4016;p47">
                <a:extLst>
                  <a:ext uri="{FF2B5EF4-FFF2-40B4-BE49-F238E27FC236}">
                    <a16:creationId xmlns:a16="http://schemas.microsoft.com/office/drawing/2014/main" id="{C09E648D-84F9-E985-AEA5-4C5D6EFD9003}"/>
                  </a:ext>
                </a:extLst>
              </p:cNvPr>
              <p:cNvSpPr/>
              <p:nvPr/>
            </p:nvSpPr>
            <p:spPr>
              <a:xfrm rot="-1592631">
                <a:off x="12486864" y="4450293"/>
                <a:ext cx="17264" cy="47729"/>
              </a:xfrm>
              <a:custGeom>
                <a:avLst/>
                <a:gdLst/>
                <a:ahLst/>
                <a:cxnLst/>
                <a:rect l="l" t="t" r="r" b="b"/>
                <a:pathLst>
                  <a:path w="357" h="987" extrusionOk="0">
                    <a:moveTo>
                      <a:pt x="199" y="1"/>
                    </a:moveTo>
                    <a:cubicBezTo>
                      <a:pt x="0" y="341"/>
                      <a:pt x="17" y="664"/>
                      <a:pt x="133" y="987"/>
                    </a:cubicBezTo>
                    <a:cubicBezTo>
                      <a:pt x="332" y="697"/>
                      <a:pt x="357" y="316"/>
                      <a:pt x="1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4017;p47">
                <a:extLst>
                  <a:ext uri="{FF2B5EF4-FFF2-40B4-BE49-F238E27FC236}">
                    <a16:creationId xmlns:a16="http://schemas.microsoft.com/office/drawing/2014/main" id="{A0E38CFF-B028-3E82-8E99-E37614E199F5}"/>
                  </a:ext>
                </a:extLst>
              </p:cNvPr>
              <p:cNvSpPr/>
              <p:nvPr/>
            </p:nvSpPr>
            <p:spPr>
              <a:xfrm rot="-1592631">
                <a:off x="12366765" y="4835843"/>
                <a:ext cx="111850" cy="59238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225" extrusionOk="0">
                    <a:moveTo>
                      <a:pt x="2312" y="0"/>
                    </a:moveTo>
                    <a:lnTo>
                      <a:pt x="2312" y="0"/>
                    </a:lnTo>
                    <a:cubicBezTo>
                      <a:pt x="1525" y="381"/>
                      <a:pt x="639" y="696"/>
                      <a:pt x="1" y="1193"/>
                    </a:cubicBezTo>
                    <a:cubicBezTo>
                      <a:pt x="183" y="1213"/>
                      <a:pt x="361" y="1224"/>
                      <a:pt x="532" y="1224"/>
                    </a:cubicBezTo>
                    <a:cubicBezTo>
                      <a:pt x="1369" y="1224"/>
                      <a:pt x="2051" y="960"/>
                      <a:pt x="2271" y="149"/>
                    </a:cubicBezTo>
                    <a:cubicBezTo>
                      <a:pt x="2279" y="99"/>
                      <a:pt x="2296" y="50"/>
                      <a:pt x="2312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4018;p47">
                <a:extLst>
                  <a:ext uri="{FF2B5EF4-FFF2-40B4-BE49-F238E27FC236}">
                    <a16:creationId xmlns:a16="http://schemas.microsoft.com/office/drawing/2014/main" id="{3697CFFC-F8BC-4099-FE81-EB36523E80EB}"/>
                  </a:ext>
                </a:extLst>
              </p:cNvPr>
              <p:cNvSpPr/>
              <p:nvPr/>
            </p:nvSpPr>
            <p:spPr>
              <a:xfrm rot="-1592631">
                <a:off x="12186675" y="4539638"/>
                <a:ext cx="364275" cy="360648"/>
              </a:xfrm>
              <a:custGeom>
                <a:avLst/>
                <a:gdLst/>
                <a:ahLst/>
                <a:cxnLst/>
                <a:rect l="l" t="t" r="r" b="b"/>
                <a:pathLst>
                  <a:path w="7533" h="7458" extrusionOk="0">
                    <a:moveTo>
                      <a:pt x="7532" y="1"/>
                    </a:moveTo>
                    <a:cubicBezTo>
                      <a:pt x="7093" y="2536"/>
                      <a:pt x="5403" y="4773"/>
                      <a:pt x="3224" y="6099"/>
                    </a:cubicBezTo>
                    <a:cubicBezTo>
                      <a:pt x="2213" y="6695"/>
                      <a:pt x="1136" y="7151"/>
                      <a:pt x="1" y="7458"/>
                    </a:cubicBezTo>
                    <a:cubicBezTo>
                      <a:pt x="912" y="7226"/>
                      <a:pt x="1790" y="6894"/>
                      <a:pt x="2619" y="6463"/>
                    </a:cubicBezTo>
                    <a:cubicBezTo>
                      <a:pt x="5113" y="5204"/>
                      <a:pt x="7085" y="2793"/>
                      <a:pt x="75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4019;p47">
                <a:extLst>
                  <a:ext uri="{FF2B5EF4-FFF2-40B4-BE49-F238E27FC236}">
                    <a16:creationId xmlns:a16="http://schemas.microsoft.com/office/drawing/2014/main" id="{606C52FE-5E73-1583-DEAE-4009D35B8FA7}"/>
                  </a:ext>
                </a:extLst>
              </p:cNvPr>
              <p:cNvSpPr/>
              <p:nvPr/>
            </p:nvSpPr>
            <p:spPr>
              <a:xfrm rot="-1592631">
                <a:off x="12323112" y="4796377"/>
                <a:ext cx="87381" cy="101840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2106" extrusionOk="0">
                    <a:moveTo>
                      <a:pt x="266" y="1"/>
                    </a:moveTo>
                    <a:cubicBezTo>
                      <a:pt x="422" y="635"/>
                      <a:pt x="333" y="1294"/>
                      <a:pt x="22" y="1872"/>
                    </a:cubicBezTo>
                    <a:lnTo>
                      <a:pt x="22" y="1872"/>
                    </a:lnTo>
                    <a:cubicBezTo>
                      <a:pt x="20" y="1872"/>
                      <a:pt x="19" y="1873"/>
                      <a:pt x="17" y="1873"/>
                    </a:cubicBezTo>
                    <a:lnTo>
                      <a:pt x="20" y="1876"/>
                    </a:lnTo>
                    <a:lnTo>
                      <a:pt x="20" y="1876"/>
                    </a:lnTo>
                    <a:cubicBezTo>
                      <a:pt x="19" y="1878"/>
                      <a:pt x="18" y="1880"/>
                      <a:pt x="17" y="1881"/>
                    </a:cubicBezTo>
                    <a:lnTo>
                      <a:pt x="0" y="1898"/>
                    </a:lnTo>
                    <a:lnTo>
                      <a:pt x="25" y="1898"/>
                    </a:lnTo>
                    <a:cubicBezTo>
                      <a:pt x="235" y="1854"/>
                      <a:pt x="453" y="1830"/>
                      <a:pt x="669" y="1830"/>
                    </a:cubicBezTo>
                    <a:cubicBezTo>
                      <a:pt x="1068" y="1830"/>
                      <a:pt x="1463" y="1912"/>
                      <a:pt x="1807" y="2105"/>
                    </a:cubicBezTo>
                    <a:cubicBezTo>
                      <a:pt x="1456" y="1897"/>
                      <a:pt x="1050" y="1812"/>
                      <a:pt x="641" y="1812"/>
                    </a:cubicBezTo>
                    <a:cubicBezTo>
                      <a:pt x="441" y="1812"/>
                      <a:pt x="241" y="1832"/>
                      <a:pt x="45" y="1868"/>
                    </a:cubicBezTo>
                    <a:lnTo>
                      <a:pt x="45" y="1868"/>
                    </a:lnTo>
                    <a:cubicBezTo>
                      <a:pt x="351" y="1301"/>
                      <a:pt x="437" y="630"/>
                      <a:pt x="2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4020;p47">
                <a:extLst>
                  <a:ext uri="{FF2B5EF4-FFF2-40B4-BE49-F238E27FC236}">
                    <a16:creationId xmlns:a16="http://schemas.microsoft.com/office/drawing/2014/main" id="{1B07C25D-BE34-EDF9-4AD8-708A38FADC8C}"/>
                  </a:ext>
                </a:extLst>
              </p:cNvPr>
              <p:cNvSpPr/>
              <p:nvPr/>
            </p:nvSpPr>
            <p:spPr>
              <a:xfrm rot="-1592631">
                <a:off x="12402243" y="4603159"/>
                <a:ext cx="113446" cy="112237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321" extrusionOk="0">
                    <a:moveTo>
                      <a:pt x="1" y="0"/>
                    </a:moveTo>
                    <a:cubicBezTo>
                      <a:pt x="62" y="109"/>
                      <a:pt x="116" y="221"/>
                      <a:pt x="164" y="335"/>
                    </a:cubicBezTo>
                    <a:lnTo>
                      <a:pt x="164" y="335"/>
                    </a:lnTo>
                    <a:cubicBezTo>
                      <a:pt x="118" y="221"/>
                      <a:pt x="67" y="109"/>
                      <a:pt x="9" y="0"/>
                    </a:cubicBezTo>
                    <a:close/>
                    <a:moveTo>
                      <a:pt x="164" y="335"/>
                    </a:moveTo>
                    <a:lnTo>
                      <a:pt x="164" y="335"/>
                    </a:lnTo>
                    <a:cubicBezTo>
                      <a:pt x="410" y="952"/>
                      <a:pt x="472" y="1630"/>
                      <a:pt x="334" y="2286"/>
                    </a:cubicBezTo>
                    <a:lnTo>
                      <a:pt x="334" y="2286"/>
                    </a:lnTo>
                    <a:cubicBezTo>
                      <a:pt x="334" y="2286"/>
                      <a:pt x="333" y="2287"/>
                      <a:pt x="332" y="2287"/>
                    </a:cubicBezTo>
                    <a:lnTo>
                      <a:pt x="334" y="2288"/>
                    </a:lnTo>
                    <a:lnTo>
                      <a:pt x="334" y="2288"/>
                    </a:lnTo>
                    <a:cubicBezTo>
                      <a:pt x="333" y="2290"/>
                      <a:pt x="333" y="2293"/>
                      <a:pt x="332" y="2295"/>
                    </a:cubicBezTo>
                    <a:lnTo>
                      <a:pt x="332" y="2320"/>
                    </a:lnTo>
                    <a:lnTo>
                      <a:pt x="357" y="2304"/>
                    </a:lnTo>
                    <a:cubicBezTo>
                      <a:pt x="890" y="1925"/>
                      <a:pt x="1532" y="1611"/>
                      <a:pt x="2201" y="1611"/>
                    </a:cubicBezTo>
                    <a:cubicBezTo>
                      <a:pt x="2249" y="1611"/>
                      <a:pt x="2297" y="1613"/>
                      <a:pt x="2346" y="1616"/>
                    </a:cubicBezTo>
                    <a:cubicBezTo>
                      <a:pt x="2279" y="1609"/>
                      <a:pt x="2212" y="1606"/>
                      <a:pt x="2146" y="1606"/>
                    </a:cubicBezTo>
                    <a:cubicBezTo>
                      <a:pt x="1670" y="1606"/>
                      <a:pt x="1211" y="1779"/>
                      <a:pt x="796" y="1997"/>
                    </a:cubicBezTo>
                    <a:cubicBezTo>
                      <a:pt x="642" y="2082"/>
                      <a:pt x="502" y="2167"/>
                      <a:pt x="363" y="2265"/>
                    </a:cubicBezTo>
                    <a:lnTo>
                      <a:pt x="363" y="2265"/>
                    </a:lnTo>
                    <a:cubicBezTo>
                      <a:pt x="488" y="1617"/>
                      <a:pt x="418" y="942"/>
                      <a:pt x="164" y="33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4021;p47">
                <a:extLst>
                  <a:ext uri="{FF2B5EF4-FFF2-40B4-BE49-F238E27FC236}">
                    <a16:creationId xmlns:a16="http://schemas.microsoft.com/office/drawing/2014/main" id="{327DDA99-4B73-F24E-08DF-652CC3256E5C}"/>
                  </a:ext>
                </a:extLst>
              </p:cNvPr>
              <p:cNvSpPr/>
              <p:nvPr/>
            </p:nvSpPr>
            <p:spPr>
              <a:xfrm rot="-1592631">
                <a:off x="12438087" y="4481686"/>
                <a:ext cx="58512" cy="7577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567" extrusionOk="0">
                    <a:moveTo>
                      <a:pt x="0" y="1"/>
                    </a:moveTo>
                    <a:cubicBezTo>
                      <a:pt x="21" y="51"/>
                      <a:pt x="41" y="102"/>
                      <a:pt x="61" y="153"/>
                    </a:cubicBezTo>
                    <a:lnTo>
                      <a:pt x="61" y="153"/>
                    </a:lnTo>
                    <a:cubicBezTo>
                      <a:pt x="43" y="102"/>
                      <a:pt x="26" y="51"/>
                      <a:pt x="8" y="1"/>
                    </a:cubicBezTo>
                    <a:close/>
                    <a:moveTo>
                      <a:pt x="61" y="153"/>
                    </a:moveTo>
                    <a:cubicBezTo>
                      <a:pt x="201" y="569"/>
                      <a:pt x="320" y="1015"/>
                      <a:pt x="242" y="1447"/>
                    </a:cubicBezTo>
                    <a:lnTo>
                      <a:pt x="242" y="1447"/>
                    </a:lnTo>
                    <a:cubicBezTo>
                      <a:pt x="239" y="1454"/>
                      <a:pt x="236" y="1461"/>
                      <a:pt x="232" y="1468"/>
                    </a:cubicBezTo>
                    <a:lnTo>
                      <a:pt x="238" y="1470"/>
                    </a:lnTo>
                    <a:lnTo>
                      <a:pt x="238" y="1470"/>
                    </a:lnTo>
                    <a:cubicBezTo>
                      <a:pt x="232" y="1502"/>
                      <a:pt x="224" y="1535"/>
                      <a:pt x="216" y="1567"/>
                    </a:cubicBezTo>
                    <a:cubicBezTo>
                      <a:pt x="373" y="1244"/>
                      <a:pt x="580" y="921"/>
                      <a:pt x="895" y="730"/>
                    </a:cubicBezTo>
                    <a:cubicBezTo>
                      <a:pt x="986" y="664"/>
                      <a:pt x="1094" y="631"/>
                      <a:pt x="1210" y="622"/>
                    </a:cubicBezTo>
                    <a:lnTo>
                      <a:pt x="1210" y="622"/>
                    </a:lnTo>
                    <a:cubicBezTo>
                      <a:pt x="978" y="639"/>
                      <a:pt x="771" y="747"/>
                      <a:pt x="622" y="921"/>
                    </a:cubicBezTo>
                    <a:cubicBezTo>
                      <a:pt x="484" y="1066"/>
                      <a:pt x="365" y="1224"/>
                      <a:pt x="271" y="1394"/>
                    </a:cubicBezTo>
                    <a:lnTo>
                      <a:pt x="271" y="1394"/>
                    </a:lnTo>
                    <a:cubicBezTo>
                      <a:pt x="331" y="970"/>
                      <a:pt x="214" y="549"/>
                      <a:pt x="61" y="1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4022;p47">
                <a:extLst>
                  <a:ext uri="{FF2B5EF4-FFF2-40B4-BE49-F238E27FC236}">
                    <a16:creationId xmlns:a16="http://schemas.microsoft.com/office/drawing/2014/main" id="{CE766395-BCB8-4A54-8935-751D464EF636}"/>
                  </a:ext>
                </a:extLst>
              </p:cNvPr>
              <p:cNvSpPr/>
              <p:nvPr/>
            </p:nvSpPr>
            <p:spPr>
              <a:xfrm rot="-1592631">
                <a:off x="12308069" y="4787001"/>
                <a:ext cx="540537" cy="301265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6230" extrusionOk="0">
                    <a:moveTo>
                      <a:pt x="3576" y="0"/>
                    </a:moveTo>
                    <a:cubicBezTo>
                      <a:pt x="3108" y="0"/>
                      <a:pt x="2590" y="213"/>
                      <a:pt x="2071" y="524"/>
                    </a:cubicBezTo>
                    <a:cubicBezTo>
                      <a:pt x="1298" y="989"/>
                      <a:pt x="415" y="1032"/>
                      <a:pt x="110" y="1032"/>
                    </a:cubicBezTo>
                    <a:cubicBezTo>
                      <a:pt x="40" y="1032"/>
                      <a:pt x="0" y="1030"/>
                      <a:pt x="0" y="1030"/>
                    </a:cubicBezTo>
                    <a:lnTo>
                      <a:pt x="0" y="1030"/>
                    </a:lnTo>
                    <a:lnTo>
                      <a:pt x="166" y="1834"/>
                    </a:lnTo>
                    <a:cubicBezTo>
                      <a:pt x="166" y="1834"/>
                      <a:pt x="167" y="1834"/>
                      <a:pt x="170" y="1834"/>
                    </a:cubicBezTo>
                    <a:cubicBezTo>
                      <a:pt x="246" y="1834"/>
                      <a:pt x="1260" y="1857"/>
                      <a:pt x="1906" y="3076"/>
                    </a:cubicBezTo>
                    <a:cubicBezTo>
                      <a:pt x="2185" y="3604"/>
                      <a:pt x="2534" y="3826"/>
                      <a:pt x="2829" y="3826"/>
                    </a:cubicBezTo>
                    <a:cubicBezTo>
                      <a:pt x="3242" y="3826"/>
                      <a:pt x="3549" y="3391"/>
                      <a:pt x="3414" y="2753"/>
                    </a:cubicBezTo>
                    <a:cubicBezTo>
                      <a:pt x="3308" y="2254"/>
                      <a:pt x="3606" y="2005"/>
                      <a:pt x="4013" y="2005"/>
                    </a:cubicBezTo>
                    <a:cubicBezTo>
                      <a:pt x="4497" y="2005"/>
                      <a:pt x="5134" y="2357"/>
                      <a:pt x="5427" y="3060"/>
                    </a:cubicBezTo>
                    <a:cubicBezTo>
                      <a:pt x="5846" y="4055"/>
                      <a:pt x="6434" y="5027"/>
                      <a:pt x="7159" y="5027"/>
                    </a:cubicBezTo>
                    <a:cubicBezTo>
                      <a:pt x="7381" y="5027"/>
                      <a:pt x="7616" y="4935"/>
                      <a:pt x="7863" y="4725"/>
                    </a:cubicBezTo>
                    <a:cubicBezTo>
                      <a:pt x="8008" y="4602"/>
                      <a:pt x="8130" y="4550"/>
                      <a:pt x="8236" y="4550"/>
                    </a:cubicBezTo>
                    <a:cubicBezTo>
                      <a:pt x="8838" y="4550"/>
                      <a:pt x="8926" y="6229"/>
                      <a:pt x="9658" y="6229"/>
                    </a:cubicBezTo>
                    <a:cubicBezTo>
                      <a:pt x="9736" y="6229"/>
                      <a:pt x="9823" y="6210"/>
                      <a:pt x="9918" y="6167"/>
                    </a:cubicBezTo>
                    <a:cubicBezTo>
                      <a:pt x="11053" y="5661"/>
                      <a:pt x="11177" y="4352"/>
                      <a:pt x="10150" y="3971"/>
                    </a:cubicBezTo>
                    <a:cubicBezTo>
                      <a:pt x="9131" y="3582"/>
                      <a:pt x="9230" y="3424"/>
                      <a:pt x="9122" y="2447"/>
                    </a:cubicBezTo>
                    <a:cubicBezTo>
                      <a:pt x="9038" y="1671"/>
                      <a:pt x="8578" y="1285"/>
                      <a:pt x="7938" y="1285"/>
                    </a:cubicBezTo>
                    <a:cubicBezTo>
                      <a:pt x="7765" y="1285"/>
                      <a:pt x="7578" y="1313"/>
                      <a:pt x="7382" y="1370"/>
                    </a:cubicBezTo>
                    <a:cubicBezTo>
                      <a:pt x="7168" y="1431"/>
                      <a:pt x="6939" y="1462"/>
                      <a:pt x="6705" y="1462"/>
                    </a:cubicBezTo>
                    <a:cubicBezTo>
                      <a:pt x="5933" y="1462"/>
                      <a:pt x="5111" y="1133"/>
                      <a:pt x="4615" y="516"/>
                    </a:cubicBezTo>
                    <a:cubicBezTo>
                      <a:pt x="4324" y="150"/>
                      <a:pt x="3968" y="0"/>
                      <a:pt x="35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4023;p47">
                <a:extLst>
                  <a:ext uri="{FF2B5EF4-FFF2-40B4-BE49-F238E27FC236}">
                    <a16:creationId xmlns:a16="http://schemas.microsoft.com/office/drawing/2014/main" id="{DF27DADC-ECEF-3B96-3C67-1ABD36F85FED}"/>
                  </a:ext>
                </a:extLst>
              </p:cNvPr>
              <p:cNvSpPr/>
              <p:nvPr/>
            </p:nvSpPr>
            <p:spPr>
              <a:xfrm rot="-1592631">
                <a:off x="12608034" y="4935048"/>
                <a:ext cx="100631" cy="61994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282" extrusionOk="0">
                    <a:moveTo>
                      <a:pt x="1" y="33"/>
                    </a:moveTo>
                    <a:lnTo>
                      <a:pt x="1" y="33"/>
                    </a:lnTo>
                    <a:cubicBezTo>
                      <a:pt x="375" y="728"/>
                      <a:pt x="846" y="1282"/>
                      <a:pt x="1394" y="1282"/>
                    </a:cubicBezTo>
                    <a:cubicBezTo>
                      <a:pt x="1611" y="1282"/>
                      <a:pt x="1840" y="1194"/>
                      <a:pt x="2080" y="994"/>
                    </a:cubicBezTo>
                    <a:cubicBezTo>
                      <a:pt x="2072" y="804"/>
                      <a:pt x="2006" y="613"/>
                      <a:pt x="1890" y="456"/>
                    </a:cubicBezTo>
                    <a:cubicBezTo>
                      <a:pt x="1326" y="0"/>
                      <a:pt x="630" y="100"/>
                      <a:pt x="1" y="33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4024;p47">
                <a:extLst>
                  <a:ext uri="{FF2B5EF4-FFF2-40B4-BE49-F238E27FC236}">
                    <a16:creationId xmlns:a16="http://schemas.microsoft.com/office/drawing/2014/main" id="{44D633A2-3112-24AE-EBD1-F67E5DB4FD9C}"/>
                  </a:ext>
                </a:extLst>
              </p:cNvPr>
              <p:cNvSpPr/>
              <p:nvPr/>
            </p:nvSpPr>
            <p:spPr>
              <a:xfrm rot="-1592631">
                <a:off x="12413292" y="4972656"/>
                <a:ext cx="82691" cy="61220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266" extrusionOk="0">
                    <a:moveTo>
                      <a:pt x="1173" y="0"/>
                    </a:moveTo>
                    <a:cubicBezTo>
                      <a:pt x="728" y="0"/>
                      <a:pt x="357" y="169"/>
                      <a:pt x="0" y="399"/>
                    </a:cubicBezTo>
                    <a:cubicBezTo>
                      <a:pt x="25" y="441"/>
                      <a:pt x="42" y="474"/>
                      <a:pt x="67" y="515"/>
                    </a:cubicBezTo>
                    <a:cubicBezTo>
                      <a:pt x="347" y="1044"/>
                      <a:pt x="696" y="1266"/>
                      <a:pt x="991" y="1266"/>
                    </a:cubicBezTo>
                    <a:cubicBezTo>
                      <a:pt x="1403" y="1266"/>
                      <a:pt x="1710" y="833"/>
                      <a:pt x="1575" y="200"/>
                    </a:cubicBezTo>
                    <a:cubicBezTo>
                      <a:pt x="1575" y="167"/>
                      <a:pt x="1566" y="142"/>
                      <a:pt x="1566" y="109"/>
                    </a:cubicBezTo>
                    <a:cubicBezTo>
                      <a:pt x="1450" y="93"/>
                      <a:pt x="1334" y="59"/>
                      <a:pt x="1235" y="1"/>
                    </a:cubicBezTo>
                    <a:cubicBezTo>
                      <a:pt x="1214" y="1"/>
                      <a:pt x="1193" y="0"/>
                      <a:pt x="1173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4025;p47">
                <a:extLst>
                  <a:ext uri="{FF2B5EF4-FFF2-40B4-BE49-F238E27FC236}">
                    <a16:creationId xmlns:a16="http://schemas.microsoft.com/office/drawing/2014/main" id="{F3718797-D587-6E56-39AC-A562A24F601D}"/>
                  </a:ext>
                </a:extLst>
              </p:cNvPr>
              <p:cNvSpPr/>
              <p:nvPr/>
            </p:nvSpPr>
            <p:spPr>
              <a:xfrm rot="-1592631">
                <a:off x="12637140" y="4794865"/>
                <a:ext cx="71762" cy="58609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1212" extrusionOk="0">
                    <a:moveTo>
                      <a:pt x="299" y="1"/>
                    </a:moveTo>
                    <a:cubicBezTo>
                      <a:pt x="203" y="1"/>
                      <a:pt x="104" y="9"/>
                      <a:pt x="1" y="27"/>
                    </a:cubicBezTo>
                    <a:cubicBezTo>
                      <a:pt x="440" y="507"/>
                      <a:pt x="862" y="1037"/>
                      <a:pt x="1484" y="1211"/>
                    </a:cubicBezTo>
                    <a:lnTo>
                      <a:pt x="1475" y="1153"/>
                    </a:lnTo>
                    <a:cubicBezTo>
                      <a:pt x="1389" y="383"/>
                      <a:pt x="933" y="1"/>
                      <a:pt x="299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4026;p47">
                <a:extLst>
                  <a:ext uri="{FF2B5EF4-FFF2-40B4-BE49-F238E27FC236}">
                    <a16:creationId xmlns:a16="http://schemas.microsoft.com/office/drawing/2014/main" id="{C1E0DDA6-C6DF-282D-27F4-861F36DA26A8}"/>
                  </a:ext>
                </a:extLst>
              </p:cNvPr>
              <p:cNvSpPr/>
              <p:nvPr/>
            </p:nvSpPr>
            <p:spPr>
              <a:xfrm rot="-1592631">
                <a:off x="12814643" y="4868303"/>
                <a:ext cx="23308" cy="42119"/>
              </a:xfrm>
              <a:custGeom>
                <a:avLst/>
                <a:gdLst/>
                <a:ahLst/>
                <a:cxnLst/>
                <a:rect l="l" t="t" r="r" b="b"/>
                <a:pathLst>
                  <a:path w="482" h="8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4" y="349"/>
                      <a:pt x="142" y="647"/>
                      <a:pt x="465" y="871"/>
                    </a:cubicBezTo>
                    <a:cubicBezTo>
                      <a:pt x="481" y="515"/>
                      <a:pt x="307" y="183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4027;p47">
                <a:extLst>
                  <a:ext uri="{FF2B5EF4-FFF2-40B4-BE49-F238E27FC236}">
                    <a16:creationId xmlns:a16="http://schemas.microsoft.com/office/drawing/2014/main" id="{002E212B-9DD4-3460-02EF-1DC246E9905B}"/>
                  </a:ext>
                </a:extLst>
              </p:cNvPr>
              <p:cNvSpPr/>
              <p:nvPr/>
            </p:nvSpPr>
            <p:spPr>
              <a:xfrm rot="-1592631">
                <a:off x="12361184" y="4848001"/>
                <a:ext cx="125825" cy="30707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635" extrusionOk="0">
                    <a:moveTo>
                      <a:pt x="1447" y="0"/>
                    </a:moveTo>
                    <a:cubicBezTo>
                      <a:pt x="997" y="0"/>
                      <a:pt x="500" y="197"/>
                      <a:pt x="0" y="493"/>
                    </a:cubicBezTo>
                    <a:cubicBezTo>
                      <a:pt x="511" y="617"/>
                      <a:pt x="1087" y="629"/>
                      <a:pt x="1667" y="629"/>
                    </a:cubicBezTo>
                    <a:cubicBezTo>
                      <a:pt x="1808" y="629"/>
                      <a:pt x="1949" y="628"/>
                      <a:pt x="2089" y="628"/>
                    </a:cubicBezTo>
                    <a:cubicBezTo>
                      <a:pt x="2261" y="628"/>
                      <a:pt x="2433" y="629"/>
                      <a:pt x="2602" y="634"/>
                    </a:cubicBezTo>
                    <a:cubicBezTo>
                      <a:pt x="2569" y="593"/>
                      <a:pt x="2527" y="560"/>
                      <a:pt x="2494" y="518"/>
                    </a:cubicBezTo>
                    <a:cubicBezTo>
                      <a:pt x="2200" y="151"/>
                      <a:pt x="1841" y="0"/>
                      <a:pt x="144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4028;p47">
                <a:extLst>
                  <a:ext uri="{FF2B5EF4-FFF2-40B4-BE49-F238E27FC236}">
                    <a16:creationId xmlns:a16="http://schemas.microsoft.com/office/drawing/2014/main" id="{2B15C48A-067F-2ED7-879D-76F879C5C59F}"/>
                  </a:ext>
                </a:extLst>
              </p:cNvPr>
              <p:cNvSpPr/>
              <p:nvPr/>
            </p:nvSpPr>
            <p:spPr>
              <a:xfrm rot="-1592631">
                <a:off x="12317117" y="4859272"/>
                <a:ext cx="479655" cy="189560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3920" extrusionOk="0">
                    <a:moveTo>
                      <a:pt x="2146" y="0"/>
                    </a:moveTo>
                    <a:cubicBezTo>
                      <a:pt x="1427" y="0"/>
                      <a:pt x="706" y="62"/>
                      <a:pt x="1" y="183"/>
                    </a:cubicBezTo>
                    <a:cubicBezTo>
                      <a:pt x="672" y="77"/>
                      <a:pt x="1352" y="21"/>
                      <a:pt x="2032" y="21"/>
                    </a:cubicBezTo>
                    <a:cubicBezTo>
                      <a:pt x="2518" y="21"/>
                      <a:pt x="3005" y="50"/>
                      <a:pt x="3489" y="109"/>
                    </a:cubicBezTo>
                    <a:cubicBezTo>
                      <a:pt x="6024" y="432"/>
                      <a:pt x="8477" y="1782"/>
                      <a:pt x="9919" y="3920"/>
                    </a:cubicBezTo>
                    <a:cubicBezTo>
                      <a:pt x="8378" y="1559"/>
                      <a:pt x="5594" y="150"/>
                      <a:pt x="2801" y="17"/>
                    </a:cubicBezTo>
                    <a:cubicBezTo>
                      <a:pt x="2583" y="6"/>
                      <a:pt x="2365" y="0"/>
                      <a:pt x="21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4029;p47">
                <a:extLst>
                  <a:ext uri="{FF2B5EF4-FFF2-40B4-BE49-F238E27FC236}">
                    <a16:creationId xmlns:a16="http://schemas.microsoft.com/office/drawing/2014/main" id="{1CF06C0D-3D05-DC16-C8DA-E3C9BB51BBCD}"/>
                  </a:ext>
                </a:extLst>
              </p:cNvPr>
              <p:cNvSpPr/>
              <p:nvPr/>
            </p:nvSpPr>
            <p:spPr>
              <a:xfrm rot="-1592631">
                <a:off x="12378353" y="4875985"/>
                <a:ext cx="75776" cy="123456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2553" extrusionOk="0">
                    <a:moveTo>
                      <a:pt x="1566" y="0"/>
                    </a:moveTo>
                    <a:cubicBezTo>
                      <a:pt x="1202" y="497"/>
                      <a:pt x="622" y="796"/>
                      <a:pt x="25" y="920"/>
                    </a:cubicBezTo>
                    <a:lnTo>
                      <a:pt x="0" y="928"/>
                    </a:lnTo>
                    <a:lnTo>
                      <a:pt x="17" y="945"/>
                    </a:lnTo>
                    <a:cubicBezTo>
                      <a:pt x="458" y="1269"/>
                      <a:pt x="779" y="1719"/>
                      <a:pt x="946" y="2233"/>
                    </a:cubicBezTo>
                    <a:lnTo>
                      <a:pt x="946" y="2233"/>
                    </a:lnTo>
                    <a:cubicBezTo>
                      <a:pt x="792" y="1720"/>
                      <a:pt x="480" y="1269"/>
                      <a:pt x="50" y="939"/>
                    </a:cubicBezTo>
                    <a:lnTo>
                      <a:pt x="50" y="939"/>
                    </a:lnTo>
                    <a:cubicBezTo>
                      <a:pt x="638" y="804"/>
                      <a:pt x="1215" y="507"/>
                      <a:pt x="1566" y="0"/>
                    </a:cubicBezTo>
                    <a:close/>
                    <a:moveTo>
                      <a:pt x="946" y="2233"/>
                    </a:moveTo>
                    <a:cubicBezTo>
                      <a:pt x="977" y="2337"/>
                      <a:pt x="1002" y="2444"/>
                      <a:pt x="1019" y="2552"/>
                    </a:cubicBezTo>
                    <a:lnTo>
                      <a:pt x="1028" y="2552"/>
                    </a:lnTo>
                    <a:cubicBezTo>
                      <a:pt x="1007" y="2444"/>
                      <a:pt x="979" y="2337"/>
                      <a:pt x="946" y="22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4030;p47">
                <a:extLst>
                  <a:ext uri="{FF2B5EF4-FFF2-40B4-BE49-F238E27FC236}">
                    <a16:creationId xmlns:a16="http://schemas.microsoft.com/office/drawing/2014/main" id="{A164DBC5-B195-952D-BA47-CFC95BDA6B7F}"/>
                  </a:ext>
                </a:extLst>
              </p:cNvPr>
              <p:cNvSpPr/>
              <p:nvPr/>
            </p:nvSpPr>
            <p:spPr>
              <a:xfrm rot="-1592631">
                <a:off x="12585384" y="4842860"/>
                <a:ext cx="103049" cy="117460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2429" extrusionOk="0">
                    <a:moveTo>
                      <a:pt x="2130" y="1"/>
                    </a:moveTo>
                    <a:cubicBezTo>
                      <a:pt x="1754" y="201"/>
                      <a:pt x="1331" y="277"/>
                      <a:pt x="906" y="277"/>
                    </a:cubicBezTo>
                    <a:cubicBezTo>
                      <a:pt x="612" y="277"/>
                      <a:pt x="316" y="241"/>
                      <a:pt x="34" y="183"/>
                    </a:cubicBezTo>
                    <a:lnTo>
                      <a:pt x="1" y="175"/>
                    </a:lnTo>
                    <a:lnTo>
                      <a:pt x="17" y="199"/>
                    </a:lnTo>
                    <a:cubicBezTo>
                      <a:pt x="481" y="846"/>
                      <a:pt x="713" y="1633"/>
                      <a:pt x="655" y="2428"/>
                    </a:cubicBezTo>
                    <a:lnTo>
                      <a:pt x="664" y="2428"/>
                    </a:lnTo>
                    <a:cubicBezTo>
                      <a:pt x="729" y="1642"/>
                      <a:pt x="511" y="856"/>
                      <a:pt x="58" y="214"/>
                    </a:cubicBezTo>
                    <a:lnTo>
                      <a:pt x="58" y="214"/>
                    </a:lnTo>
                    <a:cubicBezTo>
                      <a:pt x="222" y="244"/>
                      <a:pt x="393" y="267"/>
                      <a:pt x="564" y="282"/>
                    </a:cubicBezTo>
                    <a:cubicBezTo>
                      <a:pt x="663" y="288"/>
                      <a:pt x="762" y="292"/>
                      <a:pt x="862" y="292"/>
                    </a:cubicBezTo>
                    <a:cubicBezTo>
                      <a:pt x="1301" y="292"/>
                      <a:pt x="1746" y="223"/>
                      <a:pt x="21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4031;p47">
                <a:extLst>
                  <a:ext uri="{FF2B5EF4-FFF2-40B4-BE49-F238E27FC236}">
                    <a16:creationId xmlns:a16="http://schemas.microsoft.com/office/drawing/2014/main" id="{C3D88320-6815-1921-66B4-DED9A256FB0D}"/>
                  </a:ext>
                </a:extLst>
              </p:cNvPr>
              <p:cNvSpPr/>
              <p:nvPr/>
            </p:nvSpPr>
            <p:spPr>
              <a:xfrm rot="-1592631">
                <a:off x="12747911" y="4879362"/>
                <a:ext cx="62526" cy="73406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51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40" y="423"/>
                      <a:pt x="414" y="987"/>
                      <a:pt x="448" y="1517"/>
                    </a:cubicBezTo>
                    <a:lnTo>
                      <a:pt x="448" y="1509"/>
                    </a:lnTo>
                    <a:cubicBezTo>
                      <a:pt x="432" y="1039"/>
                      <a:pt x="379" y="533"/>
                      <a:pt x="123" y="129"/>
                    </a:cubicBezTo>
                    <a:lnTo>
                      <a:pt x="123" y="129"/>
                    </a:lnTo>
                    <a:cubicBezTo>
                      <a:pt x="190" y="182"/>
                      <a:pt x="263" y="231"/>
                      <a:pt x="332" y="274"/>
                    </a:cubicBezTo>
                    <a:cubicBezTo>
                      <a:pt x="539" y="390"/>
                      <a:pt x="787" y="506"/>
                      <a:pt x="1033" y="506"/>
                    </a:cubicBezTo>
                    <a:cubicBezTo>
                      <a:pt x="1120" y="506"/>
                      <a:pt x="1208" y="491"/>
                      <a:pt x="1293" y="456"/>
                    </a:cubicBezTo>
                    <a:lnTo>
                      <a:pt x="1293" y="456"/>
                    </a:lnTo>
                    <a:cubicBezTo>
                      <a:pt x="1214" y="481"/>
                      <a:pt x="1135" y="496"/>
                      <a:pt x="1053" y="496"/>
                    </a:cubicBezTo>
                    <a:cubicBezTo>
                      <a:pt x="1023" y="496"/>
                      <a:pt x="992" y="494"/>
                      <a:pt x="961" y="490"/>
                    </a:cubicBezTo>
                    <a:cubicBezTo>
                      <a:pt x="632" y="452"/>
                      <a:pt x="337" y="273"/>
                      <a:pt x="81" y="68"/>
                    </a:cubicBezTo>
                    <a:lnTo>
                      <a:pt x="81" y="68"/>
                    </a:lnTo>
                    <a:cubicBezTo>
                      <a:pt x="79" y="65"/>
                      <a:pt x="77" y="62"/>
                      <a:pt x="75" y="59"/>
                    </a:cubicBezTo>
                    <a:lnTo>
                      <a:pt x="73" y="61"/>
                    </a:lnTo>
                    <a:lnTo>
                      <a:pt x="73" y="61"/>
                    </a:lnTo>
                    <a:cubicBezTo>
                      <a:pt x="48" y="41"/>
                      <a:pt x="24" y="2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8" name="Google Shape;4032;p47">
            <a:extLst>
              <a:ext uri="{FF2B5EF4-FFF2-40B4-BE49-F238E27FC236}">
                <a16:creationId xmlns:a16="http://schemas.microsoft.com/office/drawing/2014/main" id="{483B2093-CE97-159B-12E4-9DF8C8951969}"/>
              </a:ext>
            </a:extLst>
          </p:cNvPr>
          <p:cNvSpPr/>
          <p:nvPr/>
        </p:nvSpPr>
        <p:spPr>
          <a:xfrm>
            <a:off x="6447559" y="4130621"/>
            <a:ext cx="86995" cy="86947"/>
          </a:xfrm>
          <a:custGeom>
            <a:avLst/>
            <a:gdLst/>
            <a:ahLst/>
            <a:cxnLst/>
            <a:rect l="l" t="t" r="r" b="b"/>
            <a:pathLst>
              <a:path w="1799" h="1798" fill="none" extrusionOk="0">
                <a:moveTo>
                  <a:pt x="1799" y="895"/>
                </a:moveTo>
                <a:cubicBezTo>
                  <a:pt x="1799" y="1392"/>
                  <a:pt x="1401" y="1798"/>
                  <a:pt x="904" y="1798"/>
                </a:cubicBezTo>
                <a:cubicBezTo>
                  <a:pt x="407" y="1798"/>
                  <a:pt x="1" y="1392"/>
                  <a:pt x="1" y="895"/>
                </a:cubicBezTo>
                <a:cubicBezTo>
                  <a:pt x="1" y="398"/>
                  <a:pt x="407" y="0"/>
                  <a:pt x="904" y="0"/>
                </a:cubicBezTo>
                <a:cubicBezTo>
                  <a:pt x="1401" y="0"/>
                  <a:pt x="1799" y="398"/>
                  <a:pt x="1799" y="895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001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0E736C-6308-0B99-3F0F-B29DD352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114" y="2670829"/>
            <a:ext cx="7717800" cy="1152600"/>
          </a:xfrm>
        </p:spPr>
        <p:txBody>
          <a:bodyPr/>
          <a:lstStyle/>
          <a:p>
            <a:r>
              <a:rPr lang="en-US" dirty="0"/>
              <a:t>This number affect the weights of the new embedding on the previous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6C574B-BB08-5339-BD8C-0CBA3EA8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27A84-081D-A3D8-6ECB-768F11B1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8" y="1297467"/>
            <a:ext cx="8286044" cy="1175205"/>
          </a:xfrm>
          <a:prstGeom prst="rect">
            <a:avLst/>
          </a:prstGeom>
        </p:spPr>
      </p:pic>
      <p:grpSp>
        <p:nvGrpSpPr>
          <p:cNvPr id="4" name="Google Shape;9950;p70">
            <a:extLst>
              <a:ext uri="{FF2B5EF4-FFF2-40B4-BE49-F238E27FC236}">
                <a16:creationId xmlns:a16="http://schemas.microsoft.com/office/drawing/2014/main" id="{C3E414F1-7111-550B-1596-FF86822E9F38}"/>
              </a:ext>
            </a:extLst>
          </p:cNvPr>
          <p:cNvGrpSpPr/>
          <p:nvPr/>
        </p:nvGrpSpPr>
        <p:grpSpPr>
          <a:xfrm>
            <a:off x="7277981" y="3394129"/>
            <a:ext cx="1039905" cy="984412"/>
            <a:chOff x="1964249" y="4086569"/>
            <a:chExt cx="376375" cy="368172"/>
          </a:xfrm>
        </p:grpSpPr>
        <p:sp>
          <p:nvSpPr>
            <p:cNvPr id="6" name="Google Shape;9951;p70">
              <a:extLst>
                <a:ext uri="{FF2B5EF4-FFF2-40B4-BE49-F238E27FC236}">
                  <a16:creationId xmlns:a16="http://schemas.microsoft.com/office/drawing/2014/main" id="{D21A5F42-EA76-7FE6-E0B0-0D611F7F80D0}"/>
                </a:ext>
              </a:extLst>
            </p:cNvPr>
            <p:cNvSpPr/>
            <p:nvPr/>
          </p:nvSpPr>
          <p:spPr>
            <a:xfrm>
              <a:off x="2117591" y="4257310"/>
              <a:ext cx="13587" cy="11970"/>
            </a:xfrm>
            <a:custGeom>
              <a:avLst/>
              <a:gdLst/>
              <a:ahLst/>
              <a:cxnLst/>
              <a:rect l="l" t="t" r="r" b="b"/>
              <a:pathLst>
                <a:path w="588" h="518" extrusionOk="0">
                  <a:moveTo>
                    <a:pt x="343" y="0"/>
                  </a:moveTo>
                  <a:cubicBezTo>
                    <a:pt x="114" y="0"/>
                    <a:pt x="0" y="277"/>
                    <a:pt x="163" y="440"/>
                  </a:cubicBezTo>
                  <a:cubicBezTo>
                    <a:pt x="211" y="493"/>
                    <a:pt x="272" y="517"/>
                    <a:pt x="334" y="517"/>
                  </a:cubicBezTo>
                  <a:cubicBezTo>
                    <a:pt x="461" y="517"/>
                    <a:pt x="587" y="415"/>
                    <a:pt x="587" y="261"/>
                  </a:cubicBezTo>
                  <a:cubicBezTo>
                    <a:pt x="587" y="114"/>
                    <a:pt x="473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952;p70">
              <a:extLst>
                <a:ext uri="{FF2B5EF4-FFF2-40B4-BE49-F238E27FC236}">
                  <a16:creationId xmlns:a16="http://schemas.microsoft.com/office/drawing/2014/main" id="{1BE7B01B-0771-C76D-3214-0439E396EF6B}"/>
                </a:ext>
              </a:extLst>
            </p:cNvPr>
            <p:cNvSpPr/>
            <p:nvPr/>
          </p:nvSpPr>
          <p:spPr>
            <a:xfrm>
              <a:off x="2139058" y="4239587"/>
              <a:ext cx="13957" cy="11600"/>
            </a:xfrm>
            <a:custGeom>
              <a:avLst/>
              <a:gdLst/>
              <a:ahLst/>
              <a:cxnLst/>
              <a:rect l="l" t="t" r="r" b="b"/>
              <a:pathLst>
                <a:path w="604" h="502" extrusionOk="0">
                  <a:moveTo>
                    <a:pt x="343" y="1"/>
                  </a:moveTo>
                  <a:cubicBezTo>
                    <a:pt x="115" y="1"/>
                    <a:pt x="0" y="278"/>
                    <a:pt x="163" y="425"/>
                  </a:cubicBezTo>
                  <a:cubicBezTo>
                    <a:pt x="216" y="478"/>
                    <a:pt x="282" y="502"/>
                    <a:pt x="345" y="502"/>
                  </a:cubicBezTo>
                  <a:cubicBezTo>
                    <a:pt x="477" y="502"/>
                    <a:pt x="604" y="399"/>
                    <a:pt x="604" y="245"/>
                  </a:cubicBezTo>
                  <a:cubicBezTo>
                    <a:pt x="604" y="115"/>
                    <a:pt x="490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53;p70">
              <a:extLst>
                <a:ext uri="{FF2B5EF4-FFF2-40B4-BE49-F238E27FC236}">
                  <a16:creationId xmlns:a16="http://schemas.microsoft.com/office/drawing/2014/main" id="{CE517867-8A9C-E280-E335-947843E5D3C0}"/>
                </a:ext>
              </a:extLst>
            </p:cNvPr>
            <p:cNvSpPr/>
            <p:nvPr/>
          </p:nvSpPr>
          <p:spPr>
            <a:xfrm>
              <a:off x="2117591" y="4291579"/>
              <a:ext cx="13587" cy="1160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43" y="1"/>
                  </a:moveTo>
                  <a:cubicBezTo>
                    <a:pt x="114" y="1"/>
                    <a:pt x="0" y="262"/>
                    <a:pt x="163" y="425"/>
                  </a:cubicBezTo>
                  <a:cubicBezTo>
                    <a:pt x="211" y="478"/>
                    <a:pt x="272" y="501"/>
                    <a:pt x="334" y="501"/>
                  </a:cubicBezTo>
                  <a:cubicBezTo>
                    <a:pt x="461" y="501"/>
                    <a:pt x="587" y="399"/>
                    <a:pt x="587" y="245"/>
                  </a:cubicBezTo>
                  <a:cubicBezTo>
                    <a:pt x="587" y="115"/>
                    <a:pt x="473" y="1"/>
                    <a:pt x="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54;p70">
              <a:extLst>
                <a:ext uri="{FF2B5EF4-FFF2-40B4-BE49-F238E27FC236}">
                  <a16:creationId xmlns:a16="http://schemas.microsoft.com/office/drawing/2014/main" id="{EA7FE577-9F28-37F7-253B-95653A177A01}"/>
                </a:ext>
              </a:extLst>
            </p:cNvPr>
            <p:cNvSpPr/>
            <p:nvPr/>
          </p:nvSpPr>
          <p:spPr>
            <a:xfrm>
              <a:off x="2145089" y="4308170"/>
              <a:ext cx="13587" cy="11716"/>
            </a:xfrm>
            <a:custGeom>
              <a:avLst/>
              <a:gdLst/>
              <a:ahLst/>
              <a:cxnLst/>
              <a:rect l="l" t="t" r="r" b="b"/>
              <a:pathLst>
                <a:path w="588" h="507" extrusionOk="0">
                  <a:moveTo>
                    <a:pt x="343" y="0"/>
                  </a:moveTo>
                  <a:cubicBezTo>
                    <a:pt x="114" y="0"/>
                    <a:pt x="0" y="277"/>
                    <a:pt x="163" y="440"/>
                  </a:cubicBezTo>
                  <a:cubicBezTo>
                    <a:pt x="214" y="486"/>
                    <a:pt x="274" y="506"/>
                    <a:pt x="333" y="506"/>
                  </a:cubicBezTo>
                  <a:cubicBezTo>
                    <a:pt x="464" y="506"/>
                    <a:pt x="587" y="407"/>
                    <a:pt x="587" y="261"/>
                  </a:cubicBezTo>
                  <a:cubicBezTo>
                    <a:pt x="587" y="114"/>
                    <a:pt x="473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955;p70">
              <a:extLst>
                <a:ext uri="{FF2B5EF4-FFF2-40B4-BE49-F238E27FC236}">
                  <a16:creationId xmlns:a16="http://schemas.microsoft.com/office/drawing/2014/main" id="{21AA4F66-2E2D-D412-533B-C92F50858EFE}"/>
                </a:ext>
              </a:extLst>
            </p:cNvPr>
            <p:cNvSpPr/>
            <p:nvPr/>
          </p:nvSpPr>
          <p:spPr>
            <a:xfrm>
              <a:off x="2129260" y="4329267"/>
              <a:ext cx="13587" cy="11577"/>
            </a:xfrm>
            <a:custGeom>
              <a:avLst/>
              <a:gdLst/>
              <a:ahLst/>
              <a:cxnLst/>
              <a:rect l="l" t="t" r="r" b="b"/>
              <a:pathLst>
                <a:path w="588" h="501" extrusionOk="0">
                  <a:moveTo>
                    <a:pt x="343" y="0"/>
                  </a:moveTo>
                  <a:cubicBezTo>
                    <a:pt x="115" y="0"/>
                    <a:pt x="1" y="277"/>
                    <a:pt x="147" y="424"/>
                  </a:cubicBezTo>
                  <a:cubicBezTo>
                    <a:pt x="200" y="477"/>
                    <a:pt x="265" y="501"/>
                    <a:pt x="329" y="501"/>
                  </a:cubicBezTo>
                  <a:cubicBezTo>
                    <a:pt x="461" y="501"/>
                    <a:pt x="587" y="399"/>
                    <a:pt x="587" y="245"/>
                  </a:cubicBezTo>
                  <a:cubicBezTo>
                    <a:pt x="587" y="114"/>
                    <a:pt x="473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56;p70">
              <a:extLst>
                <a:ext uri="{FF2B5EF4-FFF2-40B4-BE49-F238E27FC236}">
                  <a16:creationId xmlns:a16="http://schemas.microsoft.com/office/drawing/2014/main" id="{22669FC4-5CA3-D1F6-85EB-9AE6D4DB02DB}"/>
                </a:ext>
              </a:extLst>
            </p:cNvPr>
            <p:cNvSpPr/>
            <p:nvPr/>
          </p:nvSpPr>
          <p:spPr>
            <a:xfrm>
              <a:off x="2168450" y="4334905"/>
              <a:ext cx="13587" cy="11808"/>
            </a:xfrm>
            <a:custGeom>
              <a:avLst/>
              <a:gdLst/>
              <a:ahLst/>
              <a:cxnLst/>
              <a:rect l="l" t="t" r="r" b="b"/>
              <a:pathLst>
                <a:path w="588" h="511" extrusionOk="0">
                  <a:moveTo>
                    <a:pt x="342" y="1"/>
                  </a:moveTo>
                  <a:cubicBezTo>
                    <a:pt x="114" y="1"/>
                    <a:pt x="0" y="278"/>
                    <a:pt x="163" y="441"/>
                  </a:cubicBezTo>
                  <a:cubicBezTo>
                    <a:pt x="211" y="488"/>
                    <a:pt x="272" y="510"/>
                    <a:pt x="333" y="510"/>
                  </a:cubicBezTo>
                  <a:cubicBezTo>
                    <a:pt x="461" y="510"/>
                    <a:pt x="587" y="416"/>
                    <a:pt x="587" y="262"/>
                  </a:cubicBezTo>
                  <a:cubicBezTo>
                    <a:pt x="587" y="115"/>
                    <a:pt x="473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57;p70">
              <a:extLst>
                <a:ext uri="{FF2B5EF4-FFF2-40B4-BE49-F238E27FC236}">
                  <a16:creationId xmlns:a16="http://schemas.microsoft.com/office/drawing/2014/main" id="{A69421DB-A336-0E35-5AF9-BDBF28984394}"/>
                </a:ext>
              </a:extLst>
            </p:cNvPr>
            <p:cNvSpPr/>
            <p:nvPr/>
          </p:nvSpPr>
          <p:spPr>
            <a:xfrm>
              <a:off x="2084431" y="4291579"/>
              <a:ext cx="13587" cy="1160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27" y="1"/>
                  </a:moveTo>
                  <a:cubicBezTo>
                    <a:pt x="115" y="1"/>
                    <a:pt x="0" y="262"/>
                    <a:pt x="163" y="425"/>
                  </a:cubicBezTo>
                  <a:cubicBezTo>
                    <a:pt x="211" y="478"/>
                    <a:pt x="273" y="501"/>
                    <a:pt x="334" y="501"/>
                  </a:cubicBezTo>
                  <a:cubicBezTo>
                    <a:pt x="461" y="501"/>
                    <a:pt x="587" y="399"/>
                    <a:pt x="587" y="245"/>
                  </a:cubicBezTo>
                  <a:cubicBezTo>
                    <a:pt x="587" y="115"/>
                    <a:pt x="47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58;p70">
              <a:extLst>
                <a:ext uri="{FF2B5EF4-FFF2-40B4-BE49-F238E27FC236}">
                  <a16:creationId xmlns:a16="http://schemas.microsoft.com/office/drawing/2014/main" id="{FF1DF105-DA25-FBBF-115A-ACFD859E115D}"/>
                </a:ext>
              </a:extLst>
            </p:cNvPr>
            <p:cNvSpPr/>
            <p:nvPr/>
          </p:nvSpPr>
          <p:spPr>
            <a:xfrm>
              <a:off x="2093859" y="4323236"/>
              <a:ext cx="13564" cy="11970"/>
            </a:xfrm>
            <a:custGeom>
              <a:avLst/>
              <a:gdLst/>
              <a:ahLst/>
              <a:cxnLst/>
              <a:rect l="l" t="t" r="r" b="b"/>
              <a:pathLst>
                <a:path w="587" h="518" extrusionOk="0">
                  <a:moveTo>
                    <a:pt x="342" y="0"/>
                  </a:moveTo>
                  <a:cubicBezTo>
                    <a:pt x="114" y="0"/>
                    <a:pt x="0" y="277"/>
                    <a:pt x="147" y="440"/>
                  </a:cubicBezTo>
                  <a:cubicBezTo>
                    <a:pt x="200" y="493"/>
                    <a:pt x="265" y="517"/>
                    <a:pt x="329" y="517"/>
                  </a:cubicBezTo>
                  <a:cubicBezTo>
                    <a:pt x="461" y="517"/>
                    <a:pt x="587" y="415"/>
                    <a:pt x="587" y="261"/>
                  </a:cubicBezTo>
                  <a:cubicBezTo>
                    <a:pt x="587" y="114"/>
                    <a:pt x="473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59;p70">
              <a:extLst>
                <a:ext uri="{FF2B5EF4-FFF2-40B4-BE49-F238E27FC236}">
                  <a16:creationId xmlns:a16="http://schemas.microsoft.com/office/drawing/2014/main" id="{881D8D9F-B6F7-A754-6AD8-72F350A2D2C1}"/>
                </a:ext>
              </a:extLst>
            </p:cNvPr>
            <p:cNvSpPr/>
            <p:nvPr/>
          </p:nvSpPr>
          <p:spPr>
            <a:xfrm>
              <a:off x="2111560" y="4346598"/>
              <a:ext cx="13957" cy="11785"/>
            </a:xfrm>
            <a:custGeom>
              <a:avLst/>
              <a:gdLst/>
              <a:ahLst/>
              <a:cxnLst/>
              <a:rect l="l" t="t" r="r" b="b"/>
              <a:pathLst>
                <a:path w="604" h="510" extrusionOk="0">
                  <a:moveTo>
                    <a:pt x="343" y="0"/>
                  </a:moveTo>
                  <a:cubicBezTo>
                    <a:pt x="114" y="0"/>
                    <a:pt x="0" y="277"/>
                    <a:pt x="163" y="440"/>
                  </a:cubicBezTo>
                  <a:cubicBezTo>
                    <a:pt x="216" y="488"/>
                    <a:pt x="281" y="510"/>
                    <a:pt x="345" y="510"/>
                  </a:cubicBezTo>
                  <a:cubicBezTo>
                    <a:pt x="477" y="510"/>
                    <a:pt x="604" y="415"/>
                    <a:pt x="604" y="261"/>
                  </a:cubicBezTo>
                  <a:cubicBezTo>
                    <a:pt x="604" y="114"/>
                    <a:pt x="489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60;p70">
              <a:extLst>
                <a:ext uri="{FF2B5EF4-FFF2-40B4-BE49-F238E27FC236}">
                  <a16:creationId xmlns:a16="http://schemas.microsoft.com/office/drawing/2014/main" id="{BE390F8D-B06D-126B-2E58-A4AB85CB3B0E}"/>
                </a:ext>
              </a:extLst>
            </p:cNvPr>
            <p:cNvSpPr/>
            <p:nvPr/>
          </p:nvSpPr>
          <p:spPr>
            <a:xfrm>
              <a:off x="2051272" y="4175186"/>
              <a:ext cx="73482" cy="73482"/>
            </a:xfrm>
            <a:custGeom>
              <a:avLst/>
              <a:gdLst/>
              <a:ahLst/>
              <a:cxnLst/>
              <a:rect l="l" t="t" r="r" b="b"/>
              <a:pathLst>
                <a:path w="3180" h="3180" extrusionOk="0">
                  <a:moveTo>
                    <a:pt x="1680" y="0"/>
                  </a:moveTo>
                  <a:lnTo>
                    <a:pt x="1" y="1663"/>
                  </a:lnTo>
                  <a:lnTo>
                    <a:pt x="1517" y="3179"/>
                  </a:lnTo>
                  <a:lnTo>
                    <a:pt x="3180" y="1500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61;p70">
              <a:extLst>
                <a:ext uri="{FF2B5EF4-FFF2-40B4-BE49-F238E27FC236}">
                  <a16:creationId xmlns:a16="http://schemas.microsoft.com/office/drawing/2014/main" id="{3DBD8E6E-C361-28A5-839B-26FEE0871DD6}"/>
                </a:ext>
              </a:extLst>
            </p:cNvPr>
            <p:cNvSpPr/>
            <p:nvPr/>
          </p:nvSpPr>
          <p:spPr>
            <a:xfrm>
              <a:off x="2065969" y="4190437"/>
              <a:ext cx="78750" cy="77618"/>
            </a:xfrm>
            <a:custGeom>
              <a:avLst/>
              <a:gdLst/>
              <a:ahLst/>
              <a:cxnLst/>
              <a:rect l="l" t="t" r="r" b="b"/>
              <a:pathLst>
                <a:path w="3408" h="3359" extrusionOk="0">
                  <a:moveTo>
                    <a:pt x="2489" y="0"/>
                  </a:moveTo>
                  <a:cubicBezTo>
                    <a:pt x="2418" y="0"/>
                    <a:pt x="2348" y="25"/>
                    <a:pt x="2299" y="74"/>
                  </a:cubicBezTo>
                  <a:lnTo>
                    <a:pt x="115" y="2275"/>
                  </a:lnTo>
                  <a:cubicBezTo>
                    <a:pt x="1" y="2372"/>
                    <a:pt x="1" y="2552"/>
                    <a:pt x="115" y="2650"/>
                  </a:cubicBezTo>
                  <a:lnTo>
                    <a:pt x="734" y="3285"/>
                  </a:lnTo>
                  <a:cubicBezTo>
                    <a:pt x="783" y="3334"/>
                    <a:pt x="852" y="3359"/>
                    <a:pt x="924" y="3359"/>
                  </a:cubicBezTo>
                  <a:cubicBezTo>
                    <a:pt x="995" y="3359"/>
                    <a:pt x="1068" y="3334"/>
                    <a:pt x="1126" y="3285"/>
                  </a:cubicBezTo>
                  <a:lnTo>
                    <a:pt x="3310" y="1085"/>
                  </a:lnTo>
                  <a:cubicBezTo>
                    <a:pt x="3408" y="987"/>
                    <a:pt x="3408" y="807"/>
                    <a:pt x="3310" y="710"/>
                  </a:cubicBezTo>
                  <a:lnTo>
                    <a:pt x="2691" y="74"/>
                  </a:lnTo>
                  <a:cubicBezTo>
                    <a:pt x="2634" y="25"/>
                    <a:pt x="2560" y="0"/>
                    <a:pt x="2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62;p70">
              <a:extLst>
                <a:ext uri="{FF2B5EF4-FFF2-40B4-BE49-F238E27FC236}">
                  <a16:creationId xmlns:a16="http://schemas.microsoft.com/office/drawing/2014/main" id="{FDF05470-BCD3-846B-2554-E43008B1A53D}"/>
                </a:ext>
              </a:extLst>
            </p:cNvPr>
            <p:cNvSpPr/>
            <p:nvPr/>
          </p:nvSpPr>
          <p:spPr>
            <a:xfrm>
              <a:off x="2073871" y="4215024"/>
              <a:ext cx="58046" cy="53032"/>
            </a:xfrm>
            <a:custGeom>
              <a:avLst/>
              <a:gdLst/>
              <a:ahLst/>
              <a:cxnLst/>
              <a:rect l="l" t="t" r="r" b="b"/>
              <a:pathLst>
                <a:path w="2512" h="2295" extrusionOk="0">
                  <a:moveTo>
                    <a:pt x="1933" y="0"/>
                  </a:moveTo>
                  <a:cubicBezTo>
                    <a:pt x="1864" y="0"/>
                    <a:pt x="1794" y="29"/>
                    <a:pt x="1745" y="86"/>
                  </a:cubicBezTo>
                  <a:lnTo>
                    <a:pt x="1" y="1830"/>
                  </a:lnTo>
                  <a:lnTo>
                    <a:pt x="392" y="2221"/>
                  </a:lnTo>
                  <a:cubicBezTo>
                    <a:pt x="441" y="2270"/>
                    <a:pt x="510" y="2295"/>
                    <a:pt x="582" y="2295"/>
                  </a:cubicBezTo>
                  <a:cubicBezTo>
                    <a:pt x="653" y="2295"/>
                    <a:pt x="726" y="2270"/>
                    <a:pt x="784" y="2221"/>
                  </a:cubicBezTo>
                  <a:lnTo>
                    <a:pt x="2512" y="477"/>
                  </a:lnTo>
                  <a:lnTo>
                    <a:pt x="2120" y="86"/>
                  </a:lnTo>
                  <a:cubicBezTo>
                    <a:pt x="2071" y="29"/>
                    <a:pt x="2002" y="0"/>
                    <a:pt x="1933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63;p70">
              <a:extLst>
                <a:ext uri="{FF2B5EF4-FFF2-40B4-BE49-F238E27FC236}">
                  <a16:creationId xmlns:a16="http://schemas.microsoft.com/office/drawing/2014/main" id="{0F100268-AF7B-E742-1653-FC07D6DF141F}"/>
                </a:ext>
              </a:extLst>
            </p:cNvPr>
            <p:cNvSpPr/>
            <p:nvPr/>
          </p:nvSpPr>
          <p:spPr>
            <a:xfrm>
              <a:off x="1964249" y="4086569"/>
              <a:ext cx="150337" cy="146086"/>
            </a:xfrm>
            <a:custGeom>
              <a:avLst/>
              <a:gdLst/>
              <a:ahLst/>
              <a:cxnLst/>
              <a:rect l="l" t="t" r="r" b="b"/>
              <a:pathLst>
                <a:path w="6506" h="6322" extrusionOk="0">
                  <a:moveTo>
                    <a:pt x="3144" y="0"/>
                  </a:moveTo>
                  <a:cubicBezTo>
                    <a:pt x="2658" y="0"/>
                    <a:pt x="2171" y="182"/>
                    <a:pt x="1794" y="558"/>
                  </a:cubicBezTo>
                  <a:lnTo>
                    <a:pt x="718" y="1650"/>
                  </a:lnTo>
                  <a:cubicBezTo>
                    <a:pt x="457" y="1895"/>
                    <a:pt x="278" y="2205"/>
                    <a:pt x="196" y="2547"/>
                  </a:cubicBezTo>
                  <a:cubicBezTo>
                    <a:pt x="1" y="3346"/>
                    <a:pt x="343" y="4177"/>
                    <a:pt x="1028" y="4618"/>
                  </a:cubicBezTo>
                  <a:lnTo>
                    <a:pt x="1941" y="5205"/>
                  </a:lnTo>
                  <a:lnTo>
                    <a:pt x="3555" y="6248"/>
                  </a:lnTo>
                  <a:cubicBezTo>
                    <a:pt x="3631" y="6297"/>
                    <a:pt x="3719" y="6322"/>
                    <a:pt x="3808" y="6322"/>
                  </a:cubicBezTo>
                  <a:cubicBezTo>
                    <a:pt x="3928" y="6322"/>
                    <a:pt x="4048" y="6276"/>
                    <a:pt x="4142" y="6183"/>
                  </a:cubicBezTo>
                  <a:lnTo>
                    <a:pt x="6326" y="3998"/>
                  </a:lnTo>
                  <a:cubicBezTo>
                    <a:pt x="6489" y="3835"/>
                    <a:pt x="6506" y="3590"/>
                    <a:pt x="6392" y="3411"/>
                  </a:cubicBezTo>
                  <a:lnTo>
                    <a:pt x="5511" y="2042"/>
                  </a:lnTo>
                  <a:lnTo>
                    <a:pt x="4778" y="884"/>
                  </a:lnTo>
                  <a:cubicBezTo>
                    <a:pt x="4400" y="305"/>
                    <a:pt x="3774" y="0"/>
                    <a:pt x="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64;p70">
              <a:extLst>
                <a:ext uri="{FF2B5EF4-FFF2-40B4-BE49-F238E27FC236}">
                  <a16:creationId xmlns:a16="http://schemas.microsoft.com/office/drawing/2014/main" id="{62C8BA44-262E-B1E3-3292-0B64001D67F1}"/>
                </a:ext>
              </a:extLst>
            </p:cNvPr>
            <p:cNvSpPr/>
            <p:nvPr/>
          </p:nvSpPr>
          <p:spPr>
            <a:xfrm>
              <a:off x="1964249" y="4106488"/>
              <a:ext cx="130373" cy="126167"/>
            </a:xfrm>
            <a:custGeom>
              <a:avLst/>
              <a:gdLst/>
              <a:ahLst/>
              <a:cxnLst/>
              <a:rect l="l" t="t" r="r" b="b"/>
              <a:pathLst>
                <a:path w="5642" h="5460" extrusionOk="0">
                  <a:moveTo>
                    <a:pt x="2279" y="0"/>
                  </a:moveTo>
                  <a:cubicBezTo>
                    <a:pt x="1774" y="0"/>
                    <a:pt x="1280" y="199"/>
                    <a:pt x="914" y="576"/>
                  </a:cubicBezTo>
                  <a:cubicBezTo>
                    <a:pt x="571" y="854"/>
                    <a:pt x="327" y="1245"/>
                    <a:pt x="196" y="1685"/>
                  </a:cubicBezTo>
                  <a:cubicBezTo>
                    <a:pt x="1" y="2484"/>
                    <a:pt x="343" y="3315"/>
                    <a:pt x="1028" y="3756"/>
                  </a:cubicBezTo>
                  <a:lnTo>
                    <a:pt x="1941" y="4343"/>
                  </a:lnTo>
                  <a:lnTo>
                    <a:pt x="3555" y="5386"/>
                  </a:lnTo>
                  <a:cubicBezTo>
                    <a:pt x="3631" y="5435"/>
                    <a:pt x="3719" y="5460"/>
                    <a:pt x="3808" y="5460"/>
                  </a:cubicBezTo>
                  <a:cubicBezTo>
                    <a:pt x="3928" y="5460"/>
                    <a:pt x="4048" y="5414"/>
                    <a:pt x="4142" y="5321"/>
                  </a:cubicBezTo>
                  <a:lnTo>
                    <a:pt x="5462" y="4000"/>
                  </a:lnTo>
                  <a:cubicBezTo>
                    <a:pt x="5609" y="3853"/>
                    <a:pt x="5642" y="3593"/>
                    <a:pt x="5528" y="3413"/>
                  </a:cubicBezTo>
                  <a:lnTo>
                    <a:pt x="3897" y="886"/>
                  </a:lnTo>
                  <a:cubicBezTo>
                    <a:pt x="3653" y="511"/>
                    <a:pt x="3294" y="218"/>
                    <a:pt x="2854" y="87"/>
                  </a:cubicBezTo>
                  <a:cubicBezTo>
                    <a:pt x="2665" y="29"/>
                    <a:pt x="2471" y="0"/>
                    <a:pt x="227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65;p70">
              <a:extLst>
                <a:ext uri="{FF2B5EF4-FFF2-40B4-BE49-F238E27FC236}">
                  <a16:creationId xmlns:a16="http://schemas.microsoft.com/office/drawing/2014/main" id="{D0ACBAB8-17F3-9396-E179-C96B2EA2D96C}"/>
                </a:ext>
              </a:extLst>
            </p:cNvPr>
            <p:cNvSpPr/>
            <p:nvPr/>
          </p:nvSpPr>
          <p:spPr>
            <a:xfrm>
              <a:off x="1964249" y="4086569"/>
              <a:ext cx="127369" cy="120275"/>
            </a:xfrm>
            <a:custGeom>
              <a:avLst/>
              <a:gdLst/>
              <a:ahLst/>
              <a:cxnLst/>
              <a:rect l="l" t="t" r="r" b="b"/>
              <a:pathLst>
                <a:path w="5512" h="5205" extrusionOk="0">
                  <a:moveTo>
                    <a:pt x="3144" y="0"/>
                  </a:moveTo>
                  <a:cubicBezTo>
                    <a:pt x="2658" y="0"/>
                    <a:pt x="2171" y="182"/>
                    <a:pt x="1794" y="558"/>
                  </a:cubicBezTo>
                  <a:lnTo>
                    <a:pt x="718" y="1650"/>
                  </a:lnTo>
                  <a:cubicBezTo>
                    <a:pt x="457" y="1895"/>
                    <a:pt x="278" y="2205"/>
                    <a:pt x="196" y="2547"/>
                  </a:cubicBezTo>
                  <a:cubicBezTo>
                    <a:pt x="1" y="3346"/>
                    <a:pt x="343" y="4177"/>
                    <a:pt x="1028" y="4634"/>
                  </a:cubicBezTo>
                  <a:lnTo>
                    <a:pt x="1941" y="5205"/>
                  </a:lnTo>
                  <a:cubicBezTo>
                    <a:pt x="2022" y="5123"/>
                    <a:pt x="2821" y="4748"/>
                    <a:pt x="2952" y="3754"/>
                  </a:cubicBezTo>
                  <a:cubicBezTo>
                    <a:pt x="3082" y="2857"/>
                    <a:pt x="3799" y="2188"/>
                    <a:pt x="4696" y="2107"/>
                  </a:cubicBezTo>
                  <a:lnTo>
                    <a:pt x="5511" y="2042"/>
                  </a:lnTo>
                  <a:lnTo>
                    <a:pt x="4778" y="884"/>
                  </a:lnTo>
                  <a:cubicBezTo>
                    <a:pt x="4400" y="305"/>
                    <a:pt x="3774" y="0"/>
                    <a:pt x="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66;p70">
              <a:extLst>
                <a:ext uri="{FF2B5EF4-FFF2-40B4-BE49-F238E27FC236}">
                  <a16:creationId xmlns:a16="http://schemas.microsoft.com/office/drawing/2014/main" id="{F58352CF-242F-76C7-77F6-B8C57FE2DA5D}"/>
                </a:ext>
              </a:extLst>
            </p:cNvPr>
            <p:cNvSpPr/>
            <p:nvPr/>
          </p:nvSpPr>
          <p:spPr>
            <a:xfrm>
              <a:off x="1985346" y="4086569"/>
              <a:ext cx="106271" cy="50952"/>
            </a:xfrm>
            <a:custGeom>
              <a:avLst/>
              <a:gdLst/>
              <a:ahLst/>
              <a:cxnLst/>
              <a:rect l="l" t="t" r="r" b="b"/>
              <a:pathLst>
                <a:path w="4599" h="2205" extrusionOk="0">
                  <a:moveTo>
                    <a:pt x="2231" y="0"/>
                  </a:moveTo>
                  <a:cubicBezTo>
                    <a:pt x="1745" y="0"/>
                    <a:pt x="1258" y="182"/>
                    <a:pt x="881" y="558"/>
                  </a:cubicBezTo>
                  <a:lnTo>
                    <a:pt x="1" y="1438"/>
                  </a:lnTo>
                  <a:lnTo>
                    <a:pt x="17" y="1438"/>
                  </a:lnTo>
                  <a:cubicBezTo>
                    <a:pt x="383" y="1061"/>
                    <a:pt x="869" y="862"/>
                    <a:pt x="1369" y="862"/>
                  </a:cubicBezTo>
                  <a:cubicBezTo>
                    <a:pt x="1560" y="862"/>
                    <a:pt x="1752" y="891"/>
                    <a:pt x="1941" y="949"/>
                  </a:cubicBezTo>
                  <a:cubicBezTo>
                    <a:pt x="2381" y="1080"/>
                    <a:pt x="2740" y="1373"/>
                    <a:pt x="3000" y="1748"/>
                  </a:cubicBezTo>
                  <a:lnTo>
                    <a:pt x="3294" y="2205"/>
                  </a:lnTo>
                  <a:cubicBezTo>
                    <a:pt x="3653" y="2074"/>
                    <a:pt x="3897" y="2107"/>
                    <a:pt x="4598" y="2042"/>
                  </a:cubicBezTo>
                  <a:lnTo>
                    <a:pt x="3865" y="884"/>
                  </a:lnTo>
                  <a:cubicBezTo>
                    <a:pt x="3487" y="305"/>
                    <a:pt x="2861" y="0"/>
                    <a:pt x="2231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67;p70">
              <a:extLst>
                <a:ext uri="{FF2B5EF4-FFF2-40B4-BE49-F238E27FC236}">
                  <a16:creationId xmlns:a16="http://schemas.microsoft.com/office/drawing/2014/main" id="{056D0946-B540-0259-6E47-06955B8DD352}"/>
                </a:ext>
              </a:extLst>
            </p:cNvPr>
            <p:cNvSpPr/>
            <p:nvPr/>
          </p:nvSpPr>
          <p:spPr>
            <a:xfrm>
              <a:off x="2043000" y="4109237"/>
              <a:ext cx="13957" cy="11808"/>
            </a:xfrm>
            <a:custGeom>
              <a:avLst/>
              <a:gdLst/>
              <a:ahLst/>
              <a:cxnLst/>
              <a:rect l="l" t="t" r="r" b="b"/>
              <a:pathLst>
                <a:path w="604" h="511" extrusionOk="0">
                  <a:moveTo>
                    <a:pt x="342" y="1"/>
                  </a:moveTo>
                  <a:cubicBezTo>
                    <a:pt x="114" y="1"/>
                    <a:pt x="0" y="278"/>
                    <a:pt x="163" y="441"/>
                  </a:cubicBezTo>
                  <a:cubicBezTo>
                    <a:pt x="216" y="489"/>
                    <a:pt x="281" y="511"/>
                    <a:pt x="345" y="511"/>
                  </a:cubicBezTo>
                  <a:cubicBezTo>
                    <a:pt x="477" y="511"/>
                    <a:pt x="603" y="416"/>
                    <a:pt x="603" y="262"/>
                  </a:cubicBezTo>
                  <a:cubicBezTo>
                    <a:pt x="603" y="115"/>
                    <a:pt x="489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68;p70">
              <a:extLst>
                <a:ext uri="{FF2B5EF4-FFF2-40B4-BE49-F238E27FC236}">
                  <a16:creationId xmlns:a16="http://schemas.microsoft.com/office/drawing/2014/main" id="{28308145-ABEE-35CF-3D97-FECE76B80F3C}"/>
                </a:ext>
              </a:extLst>
            </p:cNvPr>
            <p:cNvSpPr/>
            <p:nvPr/>
          </p:nvSpPr>
          <p:spPr>
            <a:xfrm>
              <a:off x="2012844" y="4111225"/>
              <a:ext cx="11716" cy="11600"/>
            </a:xfrm>
            <a:custGeom>
              <a:avLst/>
              <a:gdLst/>
              <a:ahLst/>
              <a:cxnLst/>
              <a:rect l="l" t="t" r="r" b="b"/>
              <a:pathLst>
                <a:path w="507" h="502" extrusionOk="0">
                  <a:moveTo>
                    <a:pt x="253" y="1"/>
                  </a:moveTo>
                  <a:cubicBezTo>
                    <a:pt x="127" y="1"/>
                    <a:pt x="1" y="86"/>
                    <a:pt x="1" y="257"/>
                  </a:cubicBezTo>
                  <a:cubicBezTo>
                    <a:pt x="1" y="420"/>
                    <a:pt x="127" y="502"/>
                    <a:pt x="253" y="502"/>
                  </a:cubicBezTo>
                  <a:cubicBezTo>
                    <a:pt x="380" y="502"/>
                    <a:pt x="506" y="420"/>
                    <a:pt x="506" y="257"/>
                  </a:cubicBezTo>
                  <a:cubicBezTo>
                    <a:pt x="506" y="86"/>
                    <a:pt x="380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69;p70">
              <a:extLst>
                <a:ext uri="{FF2B5EF4-FFF2-40B4-BE49-F238E27FC236}">
                  <a16:creationId xmlns:a16="http://schemas.microsoft.com/office/drawing/2014/main" id="{28AEFB56-519E-9585-47C2-A492608C9069}"/>
                </a:ext>
              </a:extLst>
            </p:cNvPr>
            <p:cNvSpPr/>
            <p:nvPr/>
          </p:nvSpPr>
          <p:spPr>
            <a:xfrm>
              <a:off x="2003809" y="4133731"/>
              <a:ext cx="13587" cy="11970"/>
            </a:xfrm>
            <a:custGeom>
              <a:avLst/>
              <a:gdLst/>
              <a:ahLst/>
              <a:cxnLst/>
              <a:rect l="l" t="t" r="r" b="b"/>
              <a:pathLst>
                <a:path w="588" h="518" extrusionOk="0">
                  <a:moveTo>
                    <a:pt x="327" y="1"/>
                  </a:moveTo>
                  <a:cubicBezTo>
                    <a:pt x="115" y="1"/>
                    <a:pt x="1" y="278"/>
                    <a:pt x="147" y="441"/>
                  </a:cubicBezTo>
                  <a:cubicBezTo>
                    <a:pt x="200" y="494"/>
                    <a:pt x="265" y="518"/>
                    <a:pt x="329" y="518"/>
                  </a:cubicBezTo>
                  <a:cubicBezTo>
                    <a:pt x="461" y="518"/>
                    <a:pt x="587" y="416"/>
                    <a:pt x="587" y="262"/>
                  </a:cubicBezTo>
                  <a:cubicBezTo>
                    <a:pt x="587" y="115"/>
                    <a:pt x="47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70;p70">
              <a:extLst>
                <a:ext uri="{FF2B5EF4-FFF2-40B4-BE49-F238E27FC236}">
                  <a16:creationId xmlns:a16="http://schemas.microsoft.com/office/drawing/2014/main" id="{D2228BBA-AAD2-0F22-9ADA-1A64E7E657B2}"/>
                </a:ext>
              </a:extLst>
            </p:cNvPr>
            <p:cNvSpPr/>
            <p:nvPr/>
          </p:nvSpPr>
          <p:spPr>
            <a:xfrm>
              <a:off x="1977051" y="4149560"/>
              <a:ext cx="13587" cy="1160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27" y="0"/>
                  </a:moveTo>
                  <a:cubicBezTo>
                    <a:pt x="99" y="0"/>
                    <a:pt x="1" y="261"/>
                    <a:pt x="148" y="424"/>
                  </a:cubicBezTo>
                  <a:cubicBezTo>
                    <a:pt x="201" y="477"/>
                    <a:pt x="266" y="501"/>
                    <a:pt x="330" y="501"/>
                  </a:cubicBezTo>
                  <a:cubicBezTo>
                    <a:pt x="462" y="501"/>
                    <a:pt x="588" y="399"/>
                    <a:pt x="588" y="245"/>
                  </a:cubicBezTo>
                  <a:cubicBezTo>
                    <a:pt x="588" y="115"/>
                    <a:pt x="474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71;p70">
              <a:extLst>
                <a:ext uri="{FF2B5EF4-FFF2-40B4-BE49-F238E27FC236}">
                  <a16:creationId xmlns:a16="http://schemas.microsoft.com/office/drawing/2014/main" id="{817909FD-9463-CC9D-EEEE-1731212F02BC}"/>
                </a:ext>
              </a:extLst>
            </p:cNvPr>
            <p:cNvSpPr/>
            <p:nvPr/>
          </p:nvSpPr>
          <p:spPr>
            <a:xfrm>
              <a:off x="1987611" y="4172922"/>
              <a:ext cx="13957" cy="11877"/>
            </a:xfrm>
            <a:custGeom>
              <a:avLst/>
              <a:gdLst/>
              <a:ahLst/>
              <a:cxnLst/>
              <a:rect l="l" t="t" r="r" b="b"/>
              <a:pathLst>
                <a:path w="604" h="514" extrusionOk="0">
                  <a:moveTo>
                    <a:pt x="343" y="0"/>
                  </a:moveTo>
                  <a:cubicBezTo>
                    <a:pt x="115" y="0"/>
                    <a:pt x="0" y="277"/>
                    <a:pt x="163" y="440"/>
                  </a:cubicBezTo>
                  <a:cubicBezTo>
                    <a:pt x="215" y="491"/>
                    <a:pt x="277" y="514"/>
                    <a:pt x="338" y="514"/>
                  </a:cubicBezTo>
                  <a:cubicBezTo>
                    <a:pt x="473" y="514"/>
                    <a:pt x="604" y="407"/>
                    <a:pt x="604" y="261"/>
                  </a:cubicBezTo>
                  <a:cubicBezTo>
                    <a:pt x="604" y="114"/>
                    <a:pt x="490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72;p70">
              <a:extLst>
                <a:ext uri="{FF2B5EF4-FFF2-40B4-BE49-F238E27FC236}">
                  <a16:creationId xmlns:a16="http://schemas.microsoft.com/office/drawing/2014/main" id="{3CA4C868-54B2-FF45-053A-97ABC1B02BD1}"/>
                </a:ext>
              </a:extLst>
            </p:cNvPr>
            <p:cNvSpPr/>
            <p:nvPr/>
          </p:nvSpPr>
          <p:spPr>
            <a:xfrm>
              <a:off x="2175983" y="4243353"/>
              <a:ext cx="73112" cy="73505"/>
            </a:xfrm>
            <a:custGeom>
              <a:avLst/>
              <a:gdLst/>
              <a:ahLst/>
              <a:cxnLst/>
              <a:rect l="l" t="t" r="r" b="b"/>
              <a:pathLst>
                <a:path w="3164" h="3181" extrusionOk="0">
                  <a:moveTo>
                    <a:pt x="1500" y="1"/>
                  </a:moveTo>
                  <a:lnTo>
                    <a:pt x="0" y="1501"/>
                  </a:lnTo>
                  <a:lnTo>
                    <a:pt x="1663" y="3180"/>
                  </a:lnTo>
                  <a:lnTo>
                    <a:pt x="3163" y="16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73;p70">
              <a:extLst>
                <a:ext uri="{FF2B5EF4-FFF2-40B4-BE49-F238E27FC236}">
                  <a16:creationId xmlns:a16="http://schemas.microsoft.com/office/drawing/2014/main" id="{A2C2DEEE-36AF-6CD5-CE12-D677A91D1302}"/>
                </a:ext>
              </a:extLst>
            </p:cNvPr>
            <p:cNvSpPr/>
            <p:nvPr/>
          </p:nvSpPr>
          <p:spPr>
            <a:xfrm>
              <a:off x="2155626" y="4258627"/>
              <a:ext cx="78773" cy="77618"/>
            </a:xfrm>
            <a:custGeom>
              <a:avLst/>
              <a:gdLst/>
              <a:ahLst/>
              <a:cxnLst/>
              <a:rect l="l" t="t" r="r" b="b"/>
              <a:pathLst>
                <a:path w="3409" h="3359" extrusionOk="0">
                  <a:moveTo>
                    <a:pt x="924" y="0"/>
                  </a:moveTo>
                  <a:cubicBezTo>
                    <a:pt x="853" y="0"/>
                    <a:pt x="783" y="25"/>
                    <a:pt x="734" y="74"/>
                  </a:cubicBezTo>
                  <a:lnTo>
                    <a:pt x="115" y="709"/>
                  </a:lnTo>
                  <a:lnTo>
                    <a:pt x="99" y="709"/>
                  </a:lnTo>
                  <a:cubicBezTo>
                    <a:pt x="1" y="807"/>
                    <a:pt x="1" y="987"/>
                    <a:pt x="99" y="1084"/>
                  </a:cubicBezTo>
                  <a:lnTo>
                    <a:pt x="2300" y="3285"/>
                  </a:lnTo>
                  <a:cubicBezTo>
                    <a:pt x="2348" y="3334"/>
                    <a:pt x="2418" y="3359"/>
                    <a:pt x="2487" y="3359"/>
                  </a:cubicBezTo>
                  <a:cubicBezTo>
                    <a:pt x="2556" y="3359"/>
                    <a:pt x="2626" y="3334"/>
                    <a:pt x="2675" y="3285"/>
                  </a:cubicBezTo>
                  <a:lnTo>
                    <a:pt x="3310" y="2650"/>
                  </a:lnTo>
                  <a:cubicBezTo>
                    <a:pt x="3408" y="2552"/>
                    <a:pt x="3408" y="2372"/>
                    <a:pt x="3310" y="2275"/>
                  </a:cubicBezTo>
                  <a:lnTo>
                    <a:pt x="1126" y="74"/>
                  </a:lnTo>
                  <a:cubicBezTo>
                    <a:pt x="1069" y="25"/>
                    <a:pt x="995" y="0"/>
                    <a:pt x="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74;p70">
              <a:extLst>
                <a:ext uri="{FF2B5EF4-FFF2-40B4-BE49-F238E27FC236}">
                  <a16:creationId xmlns:a16="http://schemas.microsoft.com/office/drawing/2014/main" id="{C9433669-CB9C-6654-111C-E2044B8F25E7}"/>
                </a:ext>
              </a:extLst>
            </p:cNvPr>
            <p:cNvSpPr/>
            <p:nvPr/>
          </p:nvSpPr>
          <p:spPr>
            <a:xfrm>
              <a:off x="2190680" y="4159589"/>
              <a:ext cx="149945" cy="146016"/>
            </a:xfrm>
            <a:custGeom>
              <a:avLst/>
              <a:gdLst/>
              <a:ahLst/>
              <a:cxnLst/>
              <a:rect l="l" t="t" r="r" b="b"/>
              <a:pathLst>
                <a:path w="6489" h="6319" extrusionOk="0">
                  <a:moveTo>
                    <a:pt x="3366" y="1"/>
                  </a:moveTo>
                  <a:cubicBezTo>
                    <a:pt x="3173" y="1"/>
                    <a:pt x="2978" y="29"/>
                    <a:pt x="2788" y="88"/>
                  </a:cubicBezTo>
                  <a:cubicBezTo>
                    <a:pt x="2348" y="219"/>
                    <a:pt x="1973" y="512"/>
                    <a:pt x="1744" y="887"/>
                  </a:cubicBezTo>
                  <a:lnTo>
                    <a:pt x="995" y="2045"/>
                  </a:lnTo>
                  <a:lnTo>
                    <a:pt x="114" y="3414"/>
                  </a:lnTo>
                  <a:cubicBezTo>
                    <a:pt x="0" y="3593"/>
                    <a:pt x="16" y="3838"/>
                    <a:pt x="179" y="4001"/>
                  </a:cubicBezTo>
                  <a:lnTo>
                    <a:pt x="2364" y="6169"/>
                  </a:lnTo>
                  <a:cubicBezTo>
                    <a:pt x="2462" y="6267"/>
                    <a:pt x="2590" y="6318"/>
                    <a:pt x="2715" y="6318"/>
                  </a:cubicBezTo>
                  <a:cubicBezTo>
                    <a:pt x="2798" y="6318"/>
                    <a:pt x="2880" y="6296"/>
                    <a:pt x="2951" y="6251"/>
                  </a:cubicBezTo>
                  <a:lnTo>
                    <a:pt x="5070" y="4898"/>
                  </a:lnTo>
                  <a:lnTo>
                    <a:pt x="5478" y="4620"/>
                  </a:lnTo>
                  <a:cubicBezTo>
                    <a:pt x="5869" y="4376"/>
                    <a:pt x="6146" y="4001"/>
                    <a:pt x="6277" y="3577"/>
                  </a:cubicBezTo>
                  <a:cubicBezTo>
                    <a:pt x="6489" y="2892"/>
                    <a:pt x="6309" y="2142"/>
                    <a:pt x="5804" y="1637"/>
                  </a:cubicBezTo>
                  <a:lnTo>
                    <a:pt x="4728" y="561"/>
                  </a:lnTo>
                  <a:cubicBezTo>
                    <a:pt x="4363" y="196"/>
                    <a:pt x="3870" y="1"/>
                    <a:pt x="3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75;p70">
              <a:extLst>
                <a:ext uri="{FF2B5EF4-FFF2-40B4-BE49-F238E27FC236}">
                  <a16:creationId xmlns:a16="http://schemas.microsoft.com/office/drawing/2014/main" id="{FE2B7242-C034-D6A2-FB63-273460FFFBD6}"/>
                </a:ext>
              </a:extLst>
            </p:cNvPr>
            <p:cNvSpPr/>
            <p:nvPr/>
          </p:nvSpPr>
          <p:spPr>
            <a:xfrm>
              <a:off x="2156018" y="4265976"/>
              <a:ext cx="53887" cy="58023"/>
            </a:xfrm>
            <a:custGeom>
              <a:avLst/>
              <a:gdLst/>
              <a:ahLst/>
              <a:cxnLst/>
              <a:rect l="l" t="t" r="r" b="b"/>
              <a:pathLst>
                <a:path w="2332" h="2511" extrusionOk="0">
                  <a:moveTo>
                    <a:pt x="489" y="0"/>
                  </a:moveTo>
                  <a:lnTo>
                    <a:pt x="98" y="391"/>
                  </a:lnTo>
                  <a:cubicBezTo>
                    <a:pt x="0" y="489"/>
                    <a:pt x="0" y="669"/>
                    <a:pt x="98" y="766"/>
                  </a:cubicBezTo>
                  <a:lnTo>
                    <a:pt x="1842" y="2511"/>
                  </a:lnTo>
                  <a:lnTo>
                    <a:pt x="2217" y="2120"/>
                  </a:lnTo>
                  <a:cubicBezTo>
                    <a:pt x="2331" y="2005"/>
                    <a:pt x="2331" y="1842"/>
                    <a:pt x="2217" y="174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76;p70">
              <a:extLst>
                <a:ext uri="{FF2B5EF4-FFF2-40B4-BE49-F238E27FC236}">
                  <a16:creationId xmlns:a16="http://schemas.microsoft.com/office/drawing/2014/main" id="{821236B9-EC8D-8128-962A-8A9F4B024E0C}"/>
                </a:ext>
              </a:extLst>
            </p:cNvPr>
            <p:cNvSpPr/>
            <p:nvPr/>
          </p:nvSpPr>
          <p:spPr>
            <a:xfrm>
              <a:off x="2190680" y="4159589"/>
              <a:ext cx="129980" cy="125797"/>
            </a:xfrm>
            <a:custGeom>
              <a:avLst/>
              <a:gdLst/>
              <a:ahLst/>
              <a:cxnLst/>
              <a:rect l="l" t="t" r="r" b="b"/>
              <a:pathLst>
                <a:path w="5625" h="5444" extrusionOk="0">
                  <a:moveTo>
                    <a:pt x="3366" y="1"/>
                  </a:moveTo>
                  <a:cubicBezTo>
                    <a:pt x="3173" y="1"/>
                    <a:pt x="2978" y="29"/>
                    <a:pt x="2788" y="88"/>
                  </a:cubicBezTo>
                  <a:cubicBezTo>
                    <a:pt x="2348" y="219"/>
                    <a:pt x="1973" y="512"/>
                    <a:pt x="1744" y="887"/>
                  </a:cubicBezTo>
                  <a:lnTo>
                    <a:pt x="995" y="2045"/>
                  </a:lnTo>
                  <a:lnTo>
                    <a:pt x="114" y="3414"/>
                  </a:lnTo>
                  <a:cubicBezTo>
                    <a:pt x="0" y="3593"/>
                    <a:pt x="16" y="3838"/>
                    <a:pt x="179" y="4001"/>
                  </a:cubicBezTo>
                  <a:lnTo>
                    <a:pt x="1500" y="5305"/>
                  </a:lnTo>
                  <a:cubicBezTo>
                    <a:pt x="1593" y="5399"/>
                    <a:pt x="1714" y="5444"/>
                    <a:pt x="1833" y="5444"/>
                  </a:cubicBezTo>
                  <a:cubicBezTo>
                    <a:pt x="1922" y="5444"/>
                    <a:pt x="2010" y="5419"/>
                    <a:pt x="2087" y="5370"/>
                  </a:cubicBezTo>
                  <a:lnTo>
                    <a:pt x="4206" y="4017"/>
                  </a:lnTo>
                  <a:lnTo>
                    <a:pt x="4614" y="3756"/>
                  </a:lnTo>
                  <a:cubicBezTo>
                    <a:pt x="4989" y="3512"/>
                    <a:pt x="5266" y="3137"/>
                    <a:pt x="5413" y="2697"/>
                  </a:cubicBezTo>
                  <a:cubicBezTo>
                    <a:pt x="5625" y="2012"/>
                    <a:pt x="5429" y="1278"/>
                    <a:pt x="4924" y="773"/>
                  </a:cubicBezTo>
                  <a:lnTo>
                    <a:pt x="4728" y="561"/>
                  </a:lnTo>
                  <a:cubicBezTo>
                    <a:pt x="4363" y="196"/>
                    <a:pt x="3870" y="1"/>
                    <a:pt x="336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977;p70">
              <a:extLst>
                <a:ext uri="{FF2B5EF4-FFF2-40B4-BE49-F238E27FC236}">
                  <a16:creationId xmlns:a16="http://schemas.microsoft.com/office/drawing/2014/main" id="{D364D136-D597-0BFF-94B8-01B9CD9628AA}"/>
                </a:ext>
              </a:extLst>
            </p:cNvPr>
            <p:cNvSpPr/>
            <p:nvPr/>
          </p:nvSpPr>
          <p:spPr>
            <a:xfrm>
              <a:off x="2214018" y="4159589"/>
              <a:ext cx="126606" cy="113181"/>
            </a:xfrm>
            <a:custGeom>
              <a:avLst/>
              <a:gdLst/>
              <a:ahLst/>
              <a:cxnLst/>
              <a:rect l="l" t="t" r="r" b="b"/>
              <a:pathLst>
                <a:path w="5479" h="4898" extrusionOk="0">
                  <a:moveTo>
                    <a:pt x="2356" y="1"/>
                  </a:moveTo>
                  <a:cubicBezTo>
                    <a:pt x="2163" y="1"/>
                    <a:pt x="1968" y="29"/>
                    <a:pt x="1778" y="88"/>
                  </a:cubicBezTo>
                  <a:cubicBezTo>
                    <a:pt x="1354" y="219"/>
                    <a:pt x="979" y="512"/>
                    <a:pt x="734" y="887"/>
                  </a:cubicBezTo>
                  <a:lnTo>
                    <a:pt x="1" y="2028"/>
                  </a:lnTo>
                  <a:lnTo>
                    <a:pt x="930" y="2501"/>
                  </a:lnTo>
                  <a:cubicBezTo>
                    <a:pt x="2805" y="3430"/>
                    <a:pt x="3767" y="4620"/>
                    <a:pt x="4060" y="4898"/>
                  </a:cubicBezTo>
                  <a:lnTo>
                    <a:pt x="4468" y="4620"/>
                  </a:lnTo>
                  <a:cubicBezTo>
                    <a:pt x="4859" y="4376"/>
                    <a:pt x="5136" y="4001"/>
                    <a:pt x="5267" y="3577"/>
                  </a:cubicBezTo>
                  <a:cubicBezTo>
                    <a:pt x="5479" y="2892"/>
                    <a:pt x="5299" y="2142"/>
                    <a:pt x="4794" y="1637"/>
                  </a:cubicBezTo>
                  <a:lnTo>
                    <a:pt x="3718" y="561"/>
                  </a:lnTo>
                  <a:cubicBezTo>
                    <a:pt x="3353" y="196"/>
                    <a:pt x="2860" y="1"/>
                    <a:pt x="2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978;p70">
              <a:extLst>
                <a:ext uri="{FF2B5EF4-FFF2-40B4-BE49-F238E27FC236}">
                  <a16:creationId xmlns:a16="http://schemas.microsoft.com/office/drawing/2014/main" id="{548AC7A0-25B4-41A0-A9E3-F388D452F47B}"/>
                </a:ext>
              </a:extLst>
            </p:cNvPr>
            <p:cNvSpPr/>
            <p:nvPr/>
          </p:nvSpPr>
          <p:spPr>
            <a:xfrm>
              <a:off x="2287870" y="4206913"/>
              <a:ext cx="11692" cy="11900"/>
            </a:xfrm>
            <a:custGeom>
              <a:avLst/>
              <a:gdLst/>
              <a:ahLst/>
              <a:cxnLst/>
              <a:rect l="l" t="t" r="r" b="b"/>
              <a:pathLst>
                <a:path w="506" h="515" extrusionOk="0">
                  <a:moveTo>
                    <a:pt x="253" y="1"/>
                  </a:moveTo>
                  <a:cubicBezTo>
                    <a:pt x="127" y="1"/>
                    <a:pt x="0" y="86"/>
                    <a:pt x="0" y="257"/>
                  </a:cubicBezTo>
                  <a:cubicBezTo>
                    <a:pt x="0" y="429"/>
                    <a:pt x="127" y="514"/>
                    <a:pt x="253" y="514"/>
                  </a:cubicBezTo>
                  <a:cubicBezTo>
                    <a:pt x="379" y="514"/>
                    <a:pt x="506" y="429"/>
                    <a:pt x="506" y="257"/>
                  </a:cubicBezTo>
                  <a:cubicBezTo>
                    <a:pt x="506" y="86"/>
                    <a:pt x="379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979;p70">
              <a:extLst>
                <a:ext uri="{FF2B5EF4-FFF2-40B4-BE49-F238E27FC236}">
                  <a16:creationId xmlns:a16="http://schemas.microsoft.com/office/drawing/2014/main" id="{8C43838B-9C65-E1E4-4DDD-B35417BD4222}"/>
                </a:ext>
              </a:extLst>
            </p:cNvPr>
            <p:cNvSpPr/>
            <p:nvPr/>
          </p:nvSpPr>
          <p:spPr>
            <a:xfrm>
              <a:off x="2266010" y="4199750"/>
              <a:ext cx="11716" cy="11900"/>
            </a:xfrm>
            <a:custGeom>
              <a:avLst/>
              <a:gdLst/>
              <a:ahLst/>
              <a:cxnLst/>
              <a:rect l="l" t="t" r="r" b="b"/>
              <a:pathLst>
                <a:path w="507" h="515" extrusionOk="0">
                  <a:moveTo>
                    <a:pt x="253" y="1"/>
                  </a:moveTo>
                  <a:cubicBezTo>
                    <a:pt x="127" y="1"/>
                    <a:pt x="1" y="86"/>
                    <a:pt x="1" y="258"/>
                  </a:cubicBezTo>
                  <a:cubicBezTo>
                    <a:pt x="1" y="429"/>
                    <a:pt x="127" y="514"/>
                    <a:pt x="253" y="514"/>
                  </a:cubicBezTo>
                  <a:cubicBezTo>
                    <a:pt x="380" y="514"/>
                    <a:pt x="506" y="429"/>
                    <a:pt x="506" y="258"/>
                  </a:cubicBezTo>
                  <a:cubicBezTo>
                    <a:pt x="506" y="86"/>
                    <a:pt x="380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980;p70">
              <a:extLst>
                <a:ext uri="{FF2B5EF4-FFF2-40B4-BE49-F238E27FC236}">
                  <a16:creationId xmlns:a16="http://schemas.microsoft.com/office/drawing/2014/main" id="{48A08C1F-91C6-6E04-AEC2-21E0B1B0F70A}"/>
                </a:ext>
              </a:extLst>
            </p:cNvPr>
            <p:cNvSpPr/>
            <p:nvPr/>
          </p:nvSpPr>
          <p:spPr>
            <a:xfrm>
              <a:off x="2269777" y="4172252"/>
              <a:ext cx="11716" cy="11900"/>
            </a:xfrm>
            <a:custGeom>
              <a:avLst/>
              <a:gdLst/>
              <a:ahLst/>
              <a:cxnLst/>
              <a:rect l="l" t="t" r="r" b="b"/>
              <a:pathLst>
                <a:path w="507" h="515" extrusionOk="0">
                  <a:moveTo>
                    <a:pt x="253" y="1"/>
                  </a:moveTo>
                  <a:cubicBezTo>
                    <a:pt x="127" y="1"/>
                    <a:pt x="1" y="86"/>
                    <a:pt x="1" y="257"/>
                  </a:cubicBezTo>
                  <a:cubicBezTo>
                    <a:pt x="1" y="429"/>
                    <a:pt x="127" y="514"/>
                    <a:pt x="253" y="514"/>
                  </a:cubicBezTo>
                  <a:cubicBezTo>
                    <a:pt x="380" y="514"/>
                    <a:pt x="506" y="429"/>
                    <a:pt x="506" y="257"/>
                  </a:cubicBezTo>
                  <a:cubicBezTo>
                    <a:pt x="506" y="86"/>
                    <a:pt x="380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981;p70">
              <a:extLst>
                <a:ext uri="{FF2B5EF4-FFF2-40B4-BE49-F238E27FC236}">
                  <a16:creationId xmlns:a16="http://schemas.microsoft.com/office/drawing/2014/main" id="{99A38D8A-742F-F15D-51E7-36F81F8067AA}"/>
                </a:ext>
              </a:extLst>
            </p:cNvPr>
            <p:cNvSpPr/>
            <p:nvPr/>
          </p:nvSpPr>
          <p:spPr>
            <a:xfrm>
              <a:off x="2287477" y="4177428"/>
              <a:ext cx="53147" cy="95342"/>
            </a:xfrm>
            <a:custGeom>
              <a:avLst/>
              <a:gdLst/>
              <a:ahLst/>
              <a:cxnLst/>
              <a:rect l="l" t="t" r="r" b="b"/>
              <a:pathLst>
                <a:path w="2300" h="4126" extrusionOk="0">
                  <a:moveTo>
                    <a:pt x="735" y="1"/>
                  </a:moveTo>
                  <a:lnTo>
                    <a:pt x="735" y="1"/>
                  </a:lnTo>
                  <a:cubicBezTo>
                    <a:pt x="1240" y="523"/>
                    <a:pt x="1436" y="1256"/>
                    <a:pt x="1224" y="1941"/>
                  </a:cubicBezTo>
                  <a:cubicBezTo>
                    <a:pt x="1077" y="2381"/>
                    <a:pt x="800" y="2756"/>
                    <a:pt x="409" y="3001"/>
                  </a:cubicBezTo>
                  <a:lnTo>
                    <a:pt x="1" y="3262"/>
                  </a:lnTo>
                  <a:cubicBezTo>
                    <a:pt x="311" y="3539"/>
                    <a:pt x="474" y="3718"/>
                    <a:pt x="881" y="4126"/>
                  </a:cubicBezTo>
                  <a:lnTo>
                    <a:pt x="1289" y="3848"/>
                  </a:lnTo>
                  <a:cubicBezTo>
                    <a:pt x="1664" y="3604"/>
                    <a:pt x="1957" y="3229"/>
                    <a:pt x="2088" y="2805"/>
                  </a:cubicBezTo>
                  <a:cubicBezTo>
                    <a:pt x="2300" y="2120"/>
                    <a:pt x="2120" y="1370"/>
                    <a:pt x="1615" y="865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982;p70">
              <a:extLst>
                <a:ext uri="{FF2B5EF4-FFF2-40B4-BE49-F238E27FC236}">
                  <a16:creationId xmlns:a16="http://schemas.microsoft.com/office/drawing/2014/main" id="{97ADD6F7-C178-051E-253A-600D40F84FBE}"/>
                </a:ext>
              </a:extLst>
            </p:cNvPr>
            <p:cNvSpPr/>
            <p:nvPr/>
          </p:nvSpPr>
          <p:spPr>
            <a:xfrm>
              <a:off x="2197820" y="4399329"/>
              <a:ext cx="141302" cy="30155"/>
            </a:xfrm>
            <a:custGeom>
              <a:avLst/>
              <a:gdLst/>
              <a:ahLst/>
              <a:cxnLst/>
              <a:rect l="l" t="t" r="r" b="b"/>
              <a:pathLst>
                <a:path w="6115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5462" y="1305"/>
                  </a:lnTo>
                  <a:cubicBezTo>
                    <a:pt x="5821" y="1305"/>
                    <a:pt x="6115" y="1011"/>
                    <a:pt x="6115" y="653"/>
                  </a:cubicBezTo>
                  <a:cubicBezTo>
                    <a:pt x="6115" y="294"/>
                    <a:pt x="5821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983;p70">
              <a:extLst>
                <a:ext uri="{FF2B5EF4-FFF2-40B4-BE49-F238E27FC236}">
                  <a16:creationId xmlns:a16="http://schemas.microsoft.com/office/drawing/2014/main" id="{71043B36-6F19-BCC4-7D5F-70F20B85B408}"/>
                </a:ext>
              </a:extLst>
            </p:cNvPr>
            <p:cNvSpPr/>
            <p:nvPr/>
          </p:nvSpPr>
          <p:spPr>
            <a:xfrm>
              <a:off x="2248680" y="4399329"/>
              <a:ext cx="90443" cy="15089"/>
            </a:xfrm>
            <a:custGeom>
              <a:avLst/>
              <a:gdLst/>
              <a:ahLst/>
              <a:cxnLst/>
              <a:rect l="l" t="t" r="r" b="b"/>
              <a:pathLst>
                <a:path w="3914" h="653" extrusionOk="0">
                  <a:moveTo>
                    <a:pt x="1" y="1"/>
                  </a:moveTo>
                  <a:cubicBezTo>
                    <a:pt x="115" y="392"/>
                    <a:pt x="457" y="653"/>
                    <a:pt x="849" y="653"/>
                  </a:cubicBezTo>
                  <a:lnTo>
                    <a:pt x="3914" y="653"/>
                  </a:lnTo>
                  <a:cubicBezTo>
                    <a:pt x="3914" y="294"/>
                    <a:pt x="3620" y="1"/>
                    <a:pt x="326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984;p70">
              <a:extLst>
                <a:ext uri="{FF2B5EF4-FFF2-40B4-BE49-F238E27FC236}">
                  <a16:creationId xmlns:a16="http://schemas.microsoft.com/office/drawing/2014/main" id="{3A102FB9-D4E7-F776-6090-49B24B526EE7}"/>
                </a:ext>
              </a:extLst>
            </p:cNvPr>
            <p:cNvSpPr/>
            <p:nvPr/>
          </p:nvSpPr>
          <p:spPr>
            <a:xfrm>
              <a:off x="1966884" y="4374835"/>
              <a:ext cx="269387" cy="79906"/>
            </a:xfrm>
            <a:custGeom>
              <a:avLst/>
              <a:gdLst/>
              <a:ahLst/>
              <a:cxnLst/>
              <a:rect l="l" t="t" r="r" b="b"/>
              <a:pathLst>
                <a:path w="11658" h="3458" extrusionOk="0">
                  <a:moveTo>
                    <a:pt x="327" y="1"/>
                  </a:moveTo>
                  <a:cubicBezTo>
                    <a:pt x="148" y="1"/>
                    <a:pt x="1" y="148"/>
                    <a:pt x="1" y="327"/>
                  </a:cubicBezTo>
                  <a:lnTo>
                    <a:pt x="1" y="343"/>
                  </a:lnTo>
                  <a:cubicBezTo>
                    <a:pt x="1" y="2055"/>
                    <a:pt x="1403" y="3457"/>
                    <a:pt x="3115" y="3457"/>
                  </a:cubicBezTo>
                  <a:lnTo>
                    <a:pt x="8544" y="3457"/>
                  </a:lnTo>
                  <a:cubicBezTo>
                    <a:pt x="10272" y="3457"/>
                    <a:pt x="11658" y="2055"/>
                    <a:pt x="11658" y="327"/>
                  </a:cubicBezTo>
                  <a:cubicBezTo>
                    <a:pt x="11658" y="148"/>
                    <a:pt x="11511" y="1"/>
                    <a:pt x="11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985;p70">
              <a:extLst>
                <a:ext uri="{FF2B5EF4-FFF2-40B4-BE49-F238E27FC236}">
                  <a16:creationId xmlns:a16="http://schemas.microsoft.com/office/drawing/2014/main" id="{2D7D4803-8875-2AAA-ED9F-D6A85FB166E1}"/>
                </a:ext>
              </a:extLst>
            </p:cNvPr>
            <p:cNvSpPr/>
            <p:nvPr/>
          </p:nvSpPr>
          <p:spPr>
            <a:xfrm>
              <a:off x="2004572" y="4374835"/>
              <a:ext cx="231699" cy="44112"/>
            </a:xfrm>
            <a:custGeom>
              <a:avLst/>
              <a:gdLst/>
              <a:ahLst/>
              <a:cxnLst/>
              <a:rect l="l" t="t" r="r" b="b"/>
              <a:pathLst>
                <a:path w="10027" h="1909" extrusionOk="0">
                  <a:moveTo>
                    <a:pt x="0" y="1"/>
                  </a:moveTo>
                  <a:cubicBezTo>
                    <a:pt x="489" y="1158"/>
                    <a:pt x="1614" y="1908"/>
                    <a:pt x="2870" y="1908"/>
                  </a:cubicBezTo>
                  <a:lnTo>
                    <a:pt x="8299" y="1908"/>
                  </a:lnTo>
                  <a:cubicBezTo>
                    <a:pt x="8820" y="1908"/>
                    <a:pt x="9326" y="1778"/>
                    <a:pt x="9782" y="1533"/>
                  </a:cubicBezTo>
                  <a:cubicBezTo>
                    <a:pt x="9945" y="1158"/>
                    <a:pt x="10027" y="751"/>
                    <a:pt x="10027" y="327"/>
                  </a:cubicBezTo>
                  <a:cubicBezTo>
                    <a:pt x="10027" y="148"/>
                    <a:pt x="9880" y="1"/>
                    <a:pt x="970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9629;p70">
            <a:extLst>
              <a:ext uri="{FF2B5EF4-FFF2-40B4-BE49-F238E27FC236}">
                <a16:creationId xmlns:a16="http://schemas.microsoft.com/office/drawing/2014/main" id="{BE6D1528-E82F-EAEB-7057-27942ECE06C3}"/>
              </a:ext>
            </a:extLst>
          </p:cNvPr>
          <p:cNvGrpSpPr/>
          <p:nvPr/>
        </p:nvGrpSpPr>
        <p:grpSpPr>
          <a:xfrm>
            <a:off x="6659603" y="368011"/>
            <a:ext cx="899425" cy="719127"/>
            <a:chOff x="4732482" y="4122802"/>
            <a:chExt cx="372216" cy="296515"/>
          </a:xfrm>
        </p:grpSpPr>
        <p:sp>
          <p:nvSpPr>
            <p:cNvPr id="42" name="Google Shape;9630;p70">
              <a:extLst>
                <a:ext uri="{FF2B5EF4-FFF2-40B4-BE49-F238E27FC236}">
                  <a16:creationId xmlns:a16="http://schemas.microsoft.com/office/drawing/2014/main" id="{6D77EEDE-E818-A652-5D85-5232CAC2CDB1}"/>
                </a:ext>
              </a:extLst>
            </p:cNvPr>
            <p:cNvSpPr/>
            <p:nvPr/>
          </p:nvSpPr>
          <p:spPr>
            <a:xfrm>
              <a:off x="4732482" y="4122802"/>
              <a:ext cx="372216" cy="296515"/>
            </a:xfrm>
            <a:custGeom>
              <a:avLst/>
              <a:gdLst/>
              <a:ahLst/>
              <a:cxnLst/>
              <a:rect l="l" t="t" r="r" b="b"/>
              <a:pathLst>
                <a:path w="16108" h="12832" extrusionOk="0">
                  <a:moveTo>
                    <a:pt x="897" y="1"/>
                  </a:moveTo>
                  <a:cubicBezTo>
                    <a:pt x="408" y="1"/>
                    <a:pt x="0" y="392"/>
                    <a:pt x="0" y="881"/>
                  </a:cubicBezTo>
                  <a:lnTo>
                    <a:pt x="0" y="11935"/>
                  </a:lnTo>
                  <a:cubicBezTo>
                    <a:pt x="0" y="12424"/>
                    <a:pt x="408" y="12832"/>
                    <a:pt x="897" y="12832"/>
                  </a:cubicBezTo>
                  <a:lnTo>
                    <a:pt x="15211" y="12832"/>
                  </a:lnTo>
                  <a:cubicBezTo>
                    <a:pt x="15700" y="12832"/>
                    <a:pt x="16108" y="12424"/>
                    <a:pt x="16108" y="11935"/>
                  </a:cubicBezTo>
                  <a:lnTo>
                    <a:pt x="16108" y="881"/>
                  </a:lnTo>
                  <a:cubicBezTo>
                    <a:pt x="16108" y="392"/>
                    <a:pt x="15700" y="1"/>
                    <a:pt x="15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631;p70">
              <a:extLst>
                <a:ext uri="{FF2B5EF4-FFF2-40B4-BE49-F238E27FC236}">
                  <a16:creationId xmlns:a16="http://schemas.microsoft.com/office/drawing/2014/main" id="{3107D624-4FFB-2C8B-AB12-5F2EC42D5494}"/>
                </a:ext>
              </a:extLst>
            </p:cNvPr>
            <p:cNvSpPr/>
            <p:nvPr/>
          </p:nvSpPr>
          <p:spPr>
            <a:xfrm>
              <a:off x="4755820" y="4122802"/>
              <a:ext cx="348877" cy="267885"/>
            </a:xfrm>
            <a:custGeom>
              <a:avLst/>
              <a:gdLst/>
              <a:ahLst/>
              <a:cxnLst/>
              <a:rect l="l" t="t" r="r" b="b"/>
              <a:pathLst>
                <a:path w="15098" h="11593" extrusionOk="0">
                  <a:moveTo>
                    <a:pt x="1" y="1"/>
                  </a:moveTo>
                  <a:lnTo>
                    <a:pt x="1" y="10696"/>
                  </a:lnTo>
                  <a:cubicBezTo>
                    <a:pt x="1" y="11201"/>
                    <a:pt x="409" y="11593"/>
                    <a:pt x="898" y="11593"/>
                  </a:cubicBezTo>
                  <a:lnTo>
                    <a:pt x="15098" y="11593"/>
                  </a:lnTo>
                  <a:lnTo>
                    <a:pt x="15098" y="881"/>
                  </a:lnTo>
                  <a:cubicBezTo>
                    <a:pt x="15098" y="392"/>
                    <a:pt x="14690" y="1"/>
                    <a:pt x="1420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632;p70">
              <a:extLst>
                <a:ext uri="{FF2B5EF4-FFF2-40B4-BE49-F238E27FC236}">
                  <a16:creationId xmlns:a16="http://schemas.microsoft.com/office/drawing/2014/main" id="{C78F60A0-C2EA-4A37-0C37-2785B4039A58}"/>
                </a:ext>
              </a:extLst>
            </p:cNvPr>
            <p:cNvSpPr/>
            <p:nvPr/>
          </p:nvSpPr>
          <p:spPr>
            <a:xfrm>
              <a:off x="4760719" y="4165366"/>
              <a:ext cx="197430" cy="96867"/>
            </a:xfrm>
            <a:custGeom>
              <a:avLst/>
              <a:gdLst/>
              <a:ahLst/>
              <a:cxnLst/>
              <a:rect l="l" t="t" r="r" b="b"/>
              <a:pathLst>
                <a:path w="8544" h="4192" extrusionOk="0">
                  <a:moveTo>
                    <a:pt x="5711" y="0"/>
                  </a:moveTo>
                  <a:cubicBezTo>
                    <a:pt x="5705" y="0"/>
                    <a:pt x="5698" y="0"/>
                    <a:pt x="5691" y="1"/>
                  </a:cubicBezTo>
                  <a:cubicBezTo>
                    <a:pt x="2104" y="751"/>
                    <a:pt x="82" y="4093"/>
                    <a:pt x="1" y="4191"/>
                  </a:cubicBezTo>
                  <a:lnTo>
                    <a:pt x="8544" y="2512"/>
                  </a:lnTo>
                  <a:cubicBezTo>
                    <a:pt x="7403" y="1338"/>
                    <a:pt x="6441" y="947"/>
                    <a:pt x="5935" y="816"/>
                  </a:cubicBezTo>
                  <a:cubicBezTo>
                    <a:pt x="5772" y="784"/>
                    <a:pt x="5691" y="588"/>
                    <a:pt x="5805" y="441"/>
                  </a:cubicBezTo>
                  <a:lnTo>
                    <a:pt x="5886" y="311"/>
                  </a:lnTo>
                  <a:cubicBezTo>
                    <a:pt x="5964" y="170"/>
                    <a:pt x="5863" y="0"/>
                    <a:pt x="5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633;p70">
              <a:extLst>
                <a:ext uri="{FF2B5EF4-FFF2-40B4-BE49-F238E27FC236}">
                  <a16:creationId xmlns:a16="http://schemas.microsoft.com/office/drawing/2014/main" id="{2E56D70E-D3FC-98A5-1067-0621A725BB9B}"/>
                </a:ext>
              </a:extLst>
            </p:cNvPr>
            <p:cNvSpPr/>
            <p:nvPr/>
          </p:nvSpPr>
          <p:spPr>
            <a:xfrm>
              <a:off x="4870364" y="4345073"/>
              <a:ext cx="151470" cy="31426"/>
            </a:xfrm>
            <a:custGeom>
              <a:avLst/>
              <a:gdLst/>
              <a:ahLst/>
              <a:cxnLst/>
              <a:rect l="l" t="t" r="r" b="b"/>
              <a:pathLst>
                <a:path w="6555" h="1360" extrusionOk="0">
                  <a:moveTo>
                    <a:pt x="4418" y="1"/>
                  </a:moveTo>
                  <a:lnTo>
                    <a:pt x="0" y="1175"/>
                  </a:lnTo>
                  <a:lnTo>
                    <a:pt x="815" y="1354"/>
                  </a:lnTo>
                  <a:cubicBezTo>
                    <a:pt x="815" y="1354"/>
                    <a:pt x="1003" y="1359"/>
                    <a:pt x="1316" y="1359"/>
                  </a:cubicBezTo>
                  <a:cubicBezTo>
                    <a:pt x="2389" y="1359"/>
                    <a:pt x="4940" y="1301"/>
                    <a:pt x="6554" y="783"/>
                  </a:cubicBezTo>
                  <a:lnTo>
                    <a:pt x="44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634;p70">
              <a:extLst>
                <a:ext uri="{FF2B5EF4-FFF2-40B4-BE49-F238E27FC236}">
                  <a16:creationId xmlns:a16="http://schemas.microsoft.com/office/drawing/2014/main" id="{83FAB612-159F-E8F9-0D36-461E4758E2A0}"/>
                </a:ext>
              </a:extLst>
            </p:cNvPr>
            <p:cNvSpPr/>
            <p:nvPr/>
          </p:nvSpPr>
          <p:spPr>
            <a:xfrm>
              <a:off x="4986387" y="4207467"/>
              <a:ext cx="101280" cy="141441"/>
            </a:xfrm>
            <a:custGeom>
              <a:avLst/>
              <a:gdLst/>
              <a:ahLst/>
              <a:cxnLst/>
              <a:rect l="l" t="t" r="r" b="b"/>
              <a:pathLst>
                <a:path w="4383" h="6121" extrusionOk="0">
                  <a:moveTo>
                    <a:pt x="4205" y="0"/>
                  </a:moveTo>
                  <a:cubicBezTo>
                    <a:pt x="4195" y="0"/>
                    <a:pt x="4185" y="2"/>
                    <a:pt x="4174" y="5"/>
                  </a:cubicBezTo>
                  <a:cubicBezTo>
                    <a:pt x="751" y="1130"/>
                    <a:pt x="1" y="2777"/>
                    <a:pt x="98" y="3021"/>
                  </a:cubicBezTo>
                  <a:lnTo>
                    <a:pt x="82" y="3021"/>
                  </a:lnTo>
                  <a:cubicBezTo>
                    <a:pt x="1028" y="5711"/>
                    <a:pt x="3424" y="6070"/>
                    <a:pt x="4240" y="6119"/>
                  </a:cubicBezTo>
                  <a:cubicBezTo>
                    <a:pt x="4246" y="6120"/>
                    <a:pt x="4252" y="6120"/>
                    <a:pt x="4258" y="6120"/>
                  </a:cubicBezTo>
                  <a:cubicBezTo>
                    <a:pt x="4343" y="6120"/>
                    <a:pt x="4382" y="6016"/>
                    <a:pt x="4321" y="5940"/>
                  </a:cubicBezTo>
                  <a:lnTo>
                    <a:pt x="2169" y="3266"/>
                  </a:lnTo>
                  <a:cubicBezTo>
                    <a:pt x="2055" y="3152"/>
                    <a:pt x="2055" y="2972"/>
                    <a:pt x="2169" y="2858"/>
                  </a:cubicBezTo>
                  <a:lnTo>
                    <a:pt x="4272" y="184"/>
                  </a:lnTo>
                  <a:cubicBezTo>
                    <a:pt x="4345" y="112"/>
                    <a:pt x="4288" y="0"/>
                    <a:pt x="4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35;p70">
              <a:extLst>
                <a:ext uri="{FF2B5EF4-FFF2-40B4-BE49-F238E27FC236}">
                  <a16:creationId xmlns:a16="http://schemas.microsoft.com/office/drawing/2014/main" id="{0096CA9B-188B-CA17-D6E7-7765DEE1D045}"/>
                </a:ext>
              </a:extLst>
            </p:cNvPr>
            <p:cNvSpPr/>
            <p:nvPr/>
          </p:nvSpPr>
          <p:spPr>
            <a:xfrm>
              <a:off x="4747917" y="4201552"/>
              <a:ext cx="265621" cy="174831"/>
            </a:xfrm>
            <a:custGeom>
              <a:avLst/>
              <a:gdLst/>
              <a:ahLst/>
              <a:cxnLst/>
              <a:rect l="l" t="t" r="r" b="b"/>
              <a:pathLst>
                <a:path w="11495" h="7566" extrusionOk="0">
                  <a:moveTo>
                    <a:pt x="5805" y="0"/>
                  </a:moveTo>
                  <a:cubicBezTo>
                    <a:pt x="3897" y="0"/>
                    <a:pt x="1566" y="1142"/>
                    <a:pt x="376" y="2886"/>
                  </a:cubicBezTo>
                  <a:cubicBezTo>
                    <a:pt x="327" y="2935"/>
                    <a:pt x="278" y="3016"/>
                    <a:pt x="245" y="3082"/>
                  </a:cubicBezTo>
                  <a:cubicBezTo>
                    <a:pt x="1" y="3603"/>
                    <a:pt x="50" y="4207"/>
                    <a:pt x="376" y="4679"/>
                  </a:cubicBezTo>
                  <a:cubicBezTo>
                    <a:pt x="1566" y="6424"/>
                    <a:pt x="3897" y="7565"/>
                    <a:pt x="5805" y="7565"/>
                  </a:cubicBezTo>
                  <a:cubicBezTo>
                    <a:pt x="7256" y="7565"/>
                    <a:pt x="9000" y="6897"/>
                    <a:pt x="10272" y="5788"/>
                  </a:cubicBezTo>
                  <a:cubicBezTo>
                    <a:pt x="11495" y="4728"/>
                    <a:pt x="11495" y="2821"/>
                    <a:pt x="10272" y="1777"/>
                  </a:cubicBezTo>
                  <a:cubicBezTo>
                    <a:pt x="9000" y="669"/>
                    <a:pt x="7256" y="0"/>
                    <a:pt x="58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36;p70">
              <a:extLst>
                <a:ext uri="{FF2B5EF4-FFF2-40B4-BE49-F238E27FC236}">
                  <a16:creationId xmlns:a16="http://schemas.microsoft.com/office/drawing/2014/main" id="{C94E2A1B-D34F-4EE9-D2CF-9299CDD98E8D}"/>
                </a:ext>
              </a:extLst>
            </p:cNvPr>
            <p:cNvSpPr/>
            <p:nvPr/>
          </p:nvSpPr>
          <p:spPr>
            <a:xfrm>
              <a:off x="4753948" y="4201552"/>
              <a:ext cx="250162" cy="142804"/>
            </a:xfrm>
            <a:custGeom>
              <a:avLst/>
              <a:gdLst/>
              <a:ahLst/>
              <a:cxnLst/>
              <a:rect l="l" t="t" r="r" b="b"/>
              <a:pathLst>
                <a:path w="10826" h="6180" extrusionOk="0">
                  <a:moveTo>
                    <a:pt x="5544" y="0"/>
                  </a:moveTo>
                  <a:cubicBezTo>
                    <a:pt x="3652" y="0"/>
                    <a:pt x="1321" y="1142"/>
                    <a:pt x="115" y="2886"/>
                  </a:cubicBezTo>
                  <a:cubicBezTo>
                    <a:pt x="82" y="2951"/>
                    <a:pt x="33" y="3016"/>
                    <a:pt x="0" y="3082"/>
                  </a:cubicBezTo>
                  <a:cubicBezTo>
                    <a:pt x="33" y="3163"/>
                    <a:pt x="82" y="3228"/>
                    <a:pt x="115" y="3294"/>
                  </a:cubicBezTo>
                  <a:cubicBezTo>
                    <a:pt x="1321" y="5038"/>
                    <a:pt x="3652" y="6179"/>
                    <a:pt x="5544" y="6179"/>
                  </a:cubicBezTo>
                  <a:cubicBezTo>
                    <a:pt x="7011" y="6179"/>
                    <a:pt x="8739" y="5495"/>
                    <a:pt x="10011" y="4402"/>
                  </a:cubicBezTo>
                  <a:cubicBezTo>
                    <a:pt x="10418" y="4044"/>
                    <a:pt x="10696" y="3587"/>
                    <a:pt x="10826" y="3082"/>
                  </a:cubicBezTo>
                  <a:cubicBezTo>
                    <a:pt x="10696" y="2576"/>
                    <a:pt x="10418" y="2120"/>
                    <a:pt x="10011" y="1777"/>
                  </a:cubicBezTo>
                  <a:cubicBezTo>
                    <a:pt x="8739" y="669"/>
                    <a:pt x="7011" y="0"/>
                    <a:pt x="554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37;p70">
              <a:extLst>
                <a:ext uri="{FF2B5EF4-FFF2-40B4-BE49-F238E27FC236}">
                  <a16:creationId xmlns:a16="http://schemas.microsoft.com/office/drawing/2014/main" id="{CC9BDCFD-BDCA-9670-4762-868356A67BAA}"/>
                </a:ext>
              </a:extLst>
            </p:cNvPr>
            <p:cNvSpPr/>
            <p:nvPr/>
          </p:nvSpPr>
          <p:spPr>
            <a:xfrm>
              <a:off x="4779944" y="4262209"/>
              <a:ext cx="17354" cy="14904"/>
            </a:xfrm>
            <a:custGeom>
              <a:avLst/>
              <a:gdLst/>
              <a:ahLst/>
              <a:cxnLst/>
              <a:rect l="l" t="t" r="r" b="b"/>
              <a:pathLst>
                <a:path w="751" h="645" extrusionOk="0">
                  <a:moveTo>
                    <a:pt x="424" y="0"/>
                  </a:moveTo>
                  <a:cubicBezTo>
                    <a:pt x="147" y="0"/>
                    <a:pt x="0" y="342"/>
                    <a:pt x="196" y="554"/>
                  </a:cubicBezTo>
                  <a:cubicBezTo>
                    <a:pt x="263" y="616"/>
                    <a:pt x="343" y="644"/>
                    <a:pt x="422" y="644"/>
                  </a:cubicBezTo>
                  <a:cubicBezTo>
                    <a:pt x="591" y="644"/>
                    <a:pt x="750" y="516"/>
                    <a:pt x="750" y="326"/>
                  </a:cubicBezTo>
                  <a:cubicBezTo>
                    <a:pt x="750" y="147"/>
                    <a:pt x="604" y="0"/>
                    <a:pt x="4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8;p70">
              <a:extLst>
                <a:ext uri="{FF2B5EF4-FFF2-40B4-BE49-F238E27FC236}">
                  <a16:creationId xmlns:a16="http://schemas.microsoft.com/office/drawing/2014/main" id="{4A954D18-AA7A-EE6B-F4EF-43580CD9E9E9}"/>
                </a:ext>
              </a:extLst>
            </p:cNvPr>
            <p:cNvSpPr/>
            <p:nvPr/>
          </p:nvSpPr>
          <p:spPr>
            <a:xfrm>
              <a:off x="4808575" y="4248830"/>
              <a:ext cx="32790" cy="80067"/>
            </a:xfrm>
            <a:custGeom>
              <a:avLst/>
              <a:gdLst/>
              <a:ahLst/>
              <a:cxnLst/>
              <a:rect l="l" t="t" r="r" b="b"/>
              <a:pathLst>
                <a:path w="1419" h="3465" extrusionOk="0">
                  <a:moveTo>
                    <a:pt x="329" y="0"/>
                  </a:moveTo>
                  <a:cubicBezTo>
                    <a:pt x="265" y="0"/>
                    <a:pt x="204" y="25"/>
                    <a:pt x="163" y="74"/>
                  </a:cubicBezTo>
                  <a:cubicBezTo>
                    <a:pt x="66" y="172"/>
                    <a:pt x="66" y="335"/>
                    <a:pt x="163" y="432"/>
                  </a:cubicBezTo>
                  <a:cubicBezTo>
                    <a:pt x="881" y="1150"/>
                    <a:pt x="881" y="2324"/>
                    <a:pt x="163" y="3041"/>
                  </a:cubicBezTo>
                  <a:cubicBezTo>
                    <a:pt x="0" y="3188"/>
                    <a:pt x="115" y="3465"/>
                    <a:pt x="327" y="3465"/>
                  </a:cubicBezTo>
                  <a:cubicBezTo>
                    <a:pt x="392" y="3465"/>
                    <a:pt x="457" y="3432"/>
                    <a:pt x="506" y="3383"/>
                  </a:cubicBezTo>
                  <a:cubicBezTo>
                    <a:pt x="1419" y="2470"/>
                    <a:pt x="1419" y="987"/>
                    <a:pt x="506" y="74"/>
                  </a:cubicBezTo>
                  <a:cubicBezTo>
                    <a:pt x="457" y="25"/>
                    <a:pt x="392" y="0"/>
                    <a:pt x="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39;p70">
              <a:extLst>
                <a:ext uri="{FF2B5EF4-FFF2-40B4-BE49-F238E27FC236}">
                  <a16:creationId xmlns:a16="http://schemas.microsoft.com/office/drawing/2014/main" id="{42C5CC27-2C10-318A-6AE2-E75813C30FFA}"/>
                </a:ext>
              </a:extLst>
            </p:cNvPr>
            <p:cNvSpPr/>
            <p:nvPr/>
          </p:nvSpPr>
          <p:spPr>
            <a:xfrm>
              <a:off x="4857170" y="4227733"/>
              <a:ext cx="42980" cy="122262"/>
            </a:xfrm>
            <a:custGeom>
              <a:avLst/>
              <a:gdLst/>
              <a:ahLst/>
              <a:cxnLst/>
              <a:rect l="l" t="t" r="r" b="b"/>
              <a:pathLst>
                <a:path w="1860" h="5291" extrusionOk="0">
                  <a:moveTo>
                    <a:pt x="263" y="0"/>
                  </a:moveTo>
                  <a:cubicBezTo>
                    <a:pt x="200" y="0"/>
                    <a:pt x="139" y="25"/>
                    <a:pt x="98" y="74"/>
                  </a:cubicBezTo>
                  <a:cubicBezTo>
                    <a:pt x="1" y="172"/>
                    <a:pt x="1" y="335"/>
                    <a:pt x="98" y="416"/>
                  </a:cubicBezTo>
                  <a:cubicBezTo>
                    <a:pt x="1321" y="1655"/>
                    <a:pt x="1321" y="3644"/>
                    <a:pt x="98" y="4867"/>
                  </a:cubicBezTo>
                  <a:cubicBezTo>
                    <a:pt x="1" y="4965"/>
                    <a:pt x="1" y="5128"/>
                    <a:pt x="98" y="5209"/>
                  </a:cubicBezTo>
                  <a:cubicBezTo>
                    <a:pt x="131" y="5258"/>
                    <a:pt x="196" y="5291"/>
                    <a:pt x="261" y="5291"/>
                  </a:cubicBezTo>
                  <a:cubicBezTo>
                    <a:pt x="327" y="5291"/>
                    <a:pt x="392" y="5258"/>
                    <a:pt x="441" y="5209"/>
                  </a:cubicBezTo>
                  <a:cubicBezTo>
                    <a:pt x="1859" y="3791"/>
                    <a:pt x="1859" y="1492"/>
                    <a:pt x="441" y="74"/>
                  </a:cubicBezTo>
                  <a:cubicBezTo>
                    <a:pt x="392" y="25"/>
                    <a:pt x="327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40;p70">
              <a:extLst>
                <a:ext uri="{FF2B5EF4-FFF2-40B4-BE49-F238E27FC236}">
                  <a16:creationId xmlns:a16="http://schemas.microsoft.com/office/drawing/2014/main" id="{3B905A85-7551-C088-C7CB-72AC7D0ADBE3}"/>
                </a:ext>
              </a:extLst>
            </p:cNvPr>
            <p:cNvSpPr/>
            <p:nvPr/>
          </p:nvSpPr>
          <p:spPr>
            <a:xfrm>
              <a:off x="4924228" y="4334143"/>
              <a:ext cx="16591" cy="15852"/>
            </a:xfrm>
            <a:custGeom>
              <a:avLst/>
              <a:gdLst/>
              <a:ahLst/>
              <a:cxnLst/>
              <a:rect l="l" t="t" r="r" b="b"/>
              <a:pathLst>
                <a:path w="718" h="686" extrusionOk="0">
                  <a:moveTo>
                    <a:pt x="448" y="1"/>
                  </a:moveTo>
                  <a:cubicBezTo>
                    <a:pt x="382" y="1"/>
                    <a:pt x="314" y="30"/>
                    <a:pt x="261" y="83"/>
                  </a:cubicBezTo>
                  <a:cubicBezTo>
                    <a:pt x="213" y="148"/>
                    <a:pt x="164" y="213"/>
                    <a:pt x="98" y="262"/>
                  </a:cubicBezTo>
                  <a:cubicBezTo>
                    <a:pt x="1" y="360"/>
                    <a:pt x="1" y="523"/>
                    <a:pt x="98" y="604"/>
                  </a:cubicBezTo>
                  <a:cubicBezTo>
                    <a:pt x="147" y="653"/>
                    <a:pt x="213" y="686"/>
                    <a:pt x="278" y="686"/>
                  </a:cubicBezTo>
                  <a:cubicBezTo>
                    <a:pt x="343" y="686"/>
                    <a:pt x="392" y="653"/>
                    <a:pt x="441" y="604"/>
                  </a:cubicBezTo>
                  <a:cubicBezTo>
                    <a:pt x="506" y="539"/>
                    <a:pt x="571" y="474"/>
                    <a:pt x="636" y="409"/>
                  </a:cubicBezTo>
                  <a:cubicBezTo>
                    <a:pt x="718" y="311"/>
                    <a:pt x="718" y="148"/>
                    <a:pt x="604" y="66"/>
                  </a:cubicBezTo>
                  <a:cubicBezTo>
                    <a:pt x="559" y="21"/>
                    <a:pt x="504" y="1"/>
                    <a:pt x="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41;p70">
              <a:extLst>
                <a:ext uri="{FF2B5EF4-FFF2-40B4-BE49-F238E27FC236}">
                  <a16:creationId xmlns:a16="http://schemas.microsoft.com/office/drawing/2014/main" id="{4F82962E-50A7-BE18-F808-45EC43C4AA63}"/>
                </a:ext>
              </a:extLst>
            </p:cNvPr>
            <p:cNvSpPr/>
            <p:nvPr/>
          </p:nvSpPr>
          <p:spPr>
            <a:xfrm>
              <a:off x="4922448" y="4227687"/>
              <a:ext cx="43627" cy="98577"/>
            </a:xfrm>
            <a:custGeom>
              <a:avLst/>
              <a:gdLst/>
              <a:ahLst/>
              <a:cxnLst/>
              <a:rect l="l" t="t" r="r" b="b"/>
              <a:pathLst>
                <a:path w="1888" h="4266" extrusionOk="0">
                  <a:moveTo>
                    <a:pt x="356" y="0"/>
                  </a:moveTo>
                  <a:cubicBezTo>
                    <a:pt x="161" y="0"/>
                    <a:pt x="0" y="243"/>
                    <a:pt x="175" y="418"/>
                  </a:cubicBezTo>
                  <a:cubicBezTo>
                    <a:pt x="1105" y="1347"/>
                    <a:pt x="1366" y="2733"/>
                    <a:pt x="828" y="3923"/>
                  </a:cubicBezTo>
                  <a:cubicBezTo>
                    <a:pt x="779" y="4054"/>
                    <a:pt x="828" y="4200"/>
                    <a:pt x="958" y="4249"/>
                  </a:cubicBezTo>
                  <a:cubicBezTo>
                    <a:pt x="991" y="4266"/>
                    <a:pt x="1023" y="4266"/>
                    <a:pt x="1056" y="4266"/>
                  </a:cubicBezTo>
                  <a:cubicBezTo>
                    <a:pt x="1154" y="4266"/>
                    <a:pt x="1235" y="4217"/>
                    <a:pt x="1284" y="4119"/>
                  </a:cubicBezTo>
                  <a:cubicBezTo>
                    <a:pt x="1887" y="2749"/>
                    <a:pt x="1594" y="1135"/>
                    <a:pt x="534" y="76"/>
                  </a:cubicBezTo>
                  <a:cubicBezTo>
                    <a:pt x="477" y="23"/>
                    <a:pt x="415" y="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6188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01092-E2EB-FBE5-6D32-6F697C95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3293111"/>
            <a:ext cx="7717800" cy="1152600"/>
          </a:xfrm>
        </p:spPr>
        <p:txBody>
          <a:bodyPr/>
          <a:lstStyle/>
          <a:p>
            <a:r>
              <a:rPr lang="en-US" dirty="0"/>
              <a:t>Reviews are saved in a csv file so we can inspect them later and improve our app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BCC144-AC4F-B810-A879-48C746F0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340E3-F8C4-CBFC-6C67-A311A89E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69979"/>
            <a:ext cx="7970670" cy="2035411"/>
          </a:xfrm>
          <a:prstGeom prst="rect">
            <a:avLst/>
          </a:prstGeom>
        </p:spPr>
      </p:pic>
      <p:grpSp>
        <p:nvGrpSpPr>
          <p:cNvPr id="4" name="Google Shape;9318;p70">
            <a:extLst>
              <a:ext uri="{FF2B5EF4-FFF2-40B4-BE49-F238E27FC236}">
                <a16:creationId xmlns:a16="http://schemas.microsoft.com/office/drawing/2014/main" id="{85889706-F231-5AFE-44B4-569FC8EE9310}"/>
              </a:ext>
            </a:extLst>
          </p:cNvPr>
          <p:cNvGrpSpPr/>
          <p:nvPr/>
        </p:nvGrpSpPr>
        <p:grpSpPr>
          <a:xfrm>
            <a:off x="7768674" y="4221886"/>
            <a:ext cx="761270" cy="626686"/>
            <a:chOff x="1336234" y="4083634"/>
            <a:chExt cx="251687" cy="372239"/>
          </a:xfrm>
        </p:grpSpPr>
        <p:sp>
          <p:nvSpPr>
            <p:cNvPr id="6" name="Google Shape;9319;p70">
              <a:extLst>
                <a:ext uri="{FF2B5EF4-FFF2-40B4-BE49-F238E27FC236}">
                  <a16:creationId xmlns:a16="http://schemas.microsoft.com/office/drawing/2014/main" id="{A6EC6758-1D64-E088-EBF7-CDCB54B8EDFC}"/>
                </a:ext>
              </a:extLst>
            </p:cNvPr>
            <p:cNvSpPr/>
            <p:nvPr/>
          </p:nvSpPr>
          <p:spPr>
            <a:xfrm>
              <a:off x="1446618" y="4203793"/>
              <a:ext cx="31288" cy="114937"/>
            </a:xfrm>
            <a:custGeom>
              <a:avLst/>
              <a:gdLst/>
              <a:ahLst/>
              <a:cxnLst/>
              <a:rect l="l" t="t" r="r" b="b"/>
              <a:pathLst>
                <a:path w="1354" h="4974" extrusionOk="0">
                  <a:moveTo>
                    <a:pt x="989" y="0"/>
                  </a:moveTo>
                  <a:cubicBezTo>
                    <a:pt x="981" y="0"/>
                    <a:pt x="972" y="0"/>
                    <a:pt x="963" y="1"/>
                  </a:cubicBezTo>
                  <a:lnTo>
                    <a:pt x="392" y="1"/>
                  </a:lnTo>
                  <a:cubicBezTo>
                    <a:pt x="164" y="1"/>
                    <a:pt x="1" y="164"/>
                    <a:pt x="1" y="392"/>
                  </a:cubicBezTo>
                  <a:lnTo>
                    <a:pt x="1" y="4582"/>
                  </a:lnTo>
                  <a:cubicBezTo>
                    <a:pt x="1" y="4794"/>
                    <a:pt x="164" y="4974"/>
                    <a:pt x="392" y="4974"/>
                  </a:cubicBezTo>
                  <a:lnTo>
                    <a:pt x="963" y="4974"/>
                  </a:lnTo>
                  <a:cubicBezTo>
                    <a:pt x="1175" y="4974"/>
                    <a:pt x="1354" y="4794"/>
                    <a:pt x="1354" y="4582"/>
                  </a:cubicBezTo>
                  <a:lnTo>
                    <a:pt x="1354" y="392"/>
                  </a:lnTo>
                  <a:cubicBezTo>
                    <a:pt x="1354" y="174"/>
                    <a:pt x="1189" y="0"/>
                    <a:pt x="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20;p70">
              <a:extLst>
                <a:ext uri="{FF2B5EF4-FFF2-40B4-BE49-F238E27FC236}">
                  <a16:creationId xmlns:a16="http://schemas.microsoft.com/office/drawing/2014/main" id="{CF852F4A-8EAE-9448-13E0-AAF2FA57EEBE}"/>
                </a:ext>
              </a:extLst>
            </p:cNvPr>
            <p:cNvSpPr/>
            <p:nvPr/>
          </p:nvSpPr>
          <p:spPr>
            <a:xfrm>
              <a:off x="1346424" y="4115269"/>
              <a:ext cx="231699" cy="11323"/>
            </a:xfrm>
            <a:custGeom>
              <a:avLst/>
              <a:gdLst/>
              <a:ahLst/>
              <a:cxnLst/>
              <a:rect l="l" t="t" r="r" b="b"/>
              <a:pathLst>
                <a:path w="10027" h="490" extrusionOk="0">
                  <a:moveTo>
                    <a:pt x="326" y="1"/>
                  </a:moveTo>
                  <a:cubicBezTo>
                    <a:pt x="0" y="1"/>
                    <a:pt x="0" y="490"/>
                    <a:pt x="326" y="490"/>
                  </a:cubicBezTo>
                  <a:lnTo>
                    <a:pt x="9701" y="490"/>
                  </a:lnTo>
                  <a:cubicBezTo>
                    <a:pt x="10027" y="490"/>
                    <a:pt x="10027" y="1"/>
                    <a:pt x="9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21;p70">
              <a:extLst>
                <a:ext uri="{FF2B5EF4-FFF2-40B4-BE49-F238E27FC236}">
                  <a16:creationId xmlns:a16="http://schemas.microsoft.com/office/drawing/2014/main" id="{A9EB6643-F5BF-9ABF-7E64-7F7DC486F0DE}"/>
                </a:ext>
              </a:extLst>
            </p:cNvPr>
            <p:cNvSpPr/>
            <p:nvPr/>
          </p:nvSpPr>
          <p:spPr>
            <a:xfrm>
              <a:off x="1336234" y="4083634"/>
              <a:ext cx="251687" cy="147310"/>
            </a:xfrm>
            <a:custGeom>
              <a:avLst/>
              <a:gdLst/>
              <a:ahLst/>
              <a:cxnLst/>
              <a:rect l="l" t="t" r="r" b="b"/>
              <a:pathLst>
                <a:path w="10892" h="6375" extrusionOk="0">
                  <a:moveTo>
                    <a:pt x="896" y="0"/>
                  </a:moveTo>
                  <a:cubicBezTo>
                    <a:pt x="461" y="0"/>
                    <a:pt x="25" y="294"/>
                    <a:pt x="50" y="881"/>
                  </a:cubicBezTo>
                  <a:cubicBezTo>
                    <a:pt x="1" y="3897"/>
                    <a:pt x="2430" y="6375"/>
                    <a:pt x="5446" y="6375"/>
                  </a:cubicBezTo>
                  <a:cubicBezTo>
                    <a:pt x="8462" y="6375"/>
                    <a:pt x="10892" y="3897"/>
                    <a:pt x="10843" y="881"/>
                  </a:cubicBezTo>
                  <a:cubicBezTo>
                    <a:pt x="10867" y="294"/>
                    <a:pt x="10431" y="0"/>
                    <a:pt x="9997" y="0"/>
                  </a:cubicBezTo>
                  <a:cubicBezTo>
                    <a:pt x="9563" y="0"/>
                    <a:pt x="9131" y="294"/>
                    <a:pt x="9163" y="881"/>
                  </a:cubicBezTo>
                  <a:cubicBezTo>
                    <a:pt x="9212" y="2968"/>
                    <a:pt x="7533" y="4679"/>
                    <a:pt x="5446" y="4679"/>
                  </a:cubicBezTo>
                  <a:cubicBezTo>
                    <a:pt x="3359" y="4679"/>
                    <a:pt x="1680" y="2968"/>
                    <a:pt x="1729" y="881"/>
                  </a:cubicBezTo>
                  <a:cubicBezTo>
                    <a:pt x="1762" y="294"/>
                    <a:pt x="1330" y="0"/>
                    <a:pt x="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22;p70">
              <a:extLst>
                <a:ext uri="{FF2B5EF4-FFF2-40B4-BE49-F238E27FC236}">
                  <a16:creationId xmlns:a16="http://schemas.microsoft.com/office/drawing/2014/main" id="{31C9C9A4-EA94-11B0-6B77-78D23BD39B45}"/>
                </a:ext>
              </a:extLst>
            </p:cNvPr>
            <p:cNvSpPr/>
            <p:nvPr/>
          </p:nvSpPr>
          <p:spPr>
            <a:xfrm>
              <a:off x="1339261" y="4084489"/>
              <a:ext cx="245656" cy="114059"/>
            </a:xfrm>
            <a:custGeom>
              <a:avLst/>
              <a:gdLst/>
              <a:ahLst/>
              <a:cxnLst/>
              <a:rect l="l" t="t" r="r" b="b"/>
              <a:pathLst>
                <a:path w="10631" h="4936" extrusionOk="0">
                  <a:moveTo>
                    <a:pt x="752" y="1"/>
                  </a:moveTo>
                  <a:cubicBezTo>
                    <a:pt x="457" y="1"/>
                    <a:pt x="160" y="151"/>
                    <a:pt x="0" y="485"/>
                  </a:cubicBezTo>
                  <a:cubicBezTo>
                    <a:pt x="457" y="3061"/>
                    <a:pt x="2690" y="4936"/>
                    <a:pt x="5315" y="4936"/>
                  </a:cubicBezTo>
                  <a:cubicBezTo>
                    <a:pt x="7940" y="4936"/>
                    <a:pt x="10174" y="3061"/>
                    <a:pt x="10630" y="485"/>
                  </a:cubicBezTo>
                  <a:cubicBezTo>
                    <a:pt x="10470" y="151"/>
                    <a:pt x="10173" y="1"/>
                    <a:pt x="9878" y="1"/>
                  </a:cubicBezTo>
                  <a:cubicBezTo>
                    <a:pt x="9453" y="1"/>
                    <a:pt x="9032" y="314"/>
                    <a:pt x="9032" y="844"/>
                  </a:cubicBezTo>
                  <a:cubicBezTo>
                    <a:pt x="9081" y="2931"/>
                    <a:pt x="7402" y="4642"/>
                    <a:pt x="5315" y="4642"/>
                  </a:cubicBezTo>
                  <a:cubicBezTo>
                    <a:pt x="3228" y="4642"/>
                    <a:pt x="1549" y="2931"/>
                    <a:pt x="1598" y="844"/>
                  </a:cubicBezTo>
                  <a:cubicBezTo>
                    <a:pt x="1598" y="314"/>
                    <a:pt x="1177" y="1"/>
                    <a:pt x="752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23;p70">
              <a:extLst>
                <a:ext uri="{FF2B5EF4-FFF2-40B4-BE49-F238E27FC236}">
                  <a16:creationId xmlns:a16="http://schemas.microsoft.com/office/drawing/2014/main" id="{781F4F8C-854B-A7F4-E853-EB858F936073}"/>
                </a:ext>
              </a:extLst>
            </p:cNvPr>
            <p:cNvSpPr/>
            <p:nvPr/>
          </p:nvSpPr>
          <p:spPr>
            <a:xfrm>
              <a:off x="1413089" y="4260684"/>
              <a:ext cx="97976" cy="195189"/>
            </a:xfrm>
            <a:custGeom>
              <a:avLst/>
              <a:gdLst/>
              <a:ahLst/>
              <a:cxnLst/>
              <a:rect l="l" t="t" r="r" b="b"/>
              <a:pathLst>
                <a:path w="4240" h="8447" extrusionOk="0">
                  <a:moveTo>
                    <a:pt x="2120" y="1"/>
                  </a:moveTo>
                  <a:cubicBezTo>
                    <a:pt x="2006" y="1"/>
                    <a:pt x="1892" y="17"/>
                    <a:pt x="1778" y="34"/>
                  </a:cubicBezTo>
                  <a:cubicBezTo>
                    <a:pt x="751" y="213"/>
                    <a:pt x="1" y="1093"/>
                    <a:pt x="1" y="2120"/>
                  </a:cubicBezTo>
                  <a:lnTo>
                    <a:pt x="1" y="6359"/>
                  </a:lnTo>
                  <a:cubicBezTo>
                    <a:pt x="17" y="7500"/>
                    <a:pt x="930" y="8430"/>
                    <a:pt x="2071" y="8446"/>
                  </a:cubicBezTo>
                  <a:cubicBezTo>
                    <a:pt x="2092" y="8447"/>
                    <a:pt x="2112" y="8447"/>
                    <a:pt x="2133" y="8447"/>
                  </a:cubicBezTo>
                  <a:cubicBezTo>
                    <a:pt x="3247" y="8447"/>
                    <a:pt x="4176" y="7578"/>
                    <a:pt x="4240" y="6457"/>
                  </a:cubicBezTo>
                  <a:lnTo>
                    <a:pt x="4240" y="6359"/>
                  </a:lnTo>
                  <a:lnTo>
                    <a:pt x="4240" y="2120"/>
                  </a:lnTo>
                  <a:cubicBezTo>
                    <a:pt x="4240" y="946"/>
                    <a:pt x="3294" y="1"/>
                    <a:pt x="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24;p70">
              <a:extLst>
                <a:ext uri="{FF2B5EF4-FFF2-40B4-BE49-F238E27FC236}">
                  <a16:creationId xmlns:a16="http://schemas.microsoft.com/office/drawing/2014/main" id="{FF73213F-73AC-CDB9-7512-B4CC41355395}"/>
                </a:ext>
              </a:extLst>
            </p:cNvPr>
            <p:cNvSpPr/>
            <p:nvPr/>
          </p:nvSpPr>
          <p:spPr>
            <a:xfrm>
              <a:off x="1453782" y="4260684"/>
              <a:ext cx="57283" cy="149968"/>
            </a:xfrm>
            <a:custGeom>
              <a:avLst/>
              <a:gdLst/>
              <a:ahLst/>
              <a:cxnLst/>
              <a:rect l="l" t="t" r="r" b="b"/>
              <a:pathLst>
                <a:path w="2479" h="6490" extrusionOk="0">
                  <a:moveTo>
                    <a:pt x="359" y="1"/>
                  </a:moveTo>
                  <a:cubicBezTo>
                    <a:pt x="245" y="1"/>
                    <a:pt x="115" y="1"/>
                    <a:pt x="1" y="34"/>
                  </a:cubicBezTo>
                  <a:lnTo>
                    <a:pt x="1" y="148"/>
                  </a:lnTo>
                  <a:lnTo>
                    <a:pt x="1" y="4370"/>
                  </a:lnTo>
                  <a:cubicBezTo>
                    <a:pt x="17" y="5544"/>
                    <a:pt x="962" y="6490"/>
                    <a:pt x="2136" y="6490"/>
                  </a:cubicBezTo>
                  <a:cubicBezTo>
                    <a:pt x="2250" y="6490"/>
                    <a:pt x="2365" y="6490"/>
                    <a:pt x="2479" y="6457"/>
                  </a:cubicBezTo>
                  <a:lnTo>
                    <a:pt x="2479" y="6359"/>
                  </a:lnTo>
                  <a:lnTo>
                    <a:pt x="2479" y="2120"/>
                  </a:lnTo>
                  <a:cubicBezTo>
                    <a:pt x="2479" y="946"/>
                    <a:pt x="1533" y="1"/>
                    <a:pt x="359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25;p70">
              <a:extLst>
                <a:ext uri="{FF2B5EF4-FFF2-40B4-BE49-F238E27FC236}">
                  <a16:creationId xmlns:a16="http://schemas.microsoft.com/office/drawing/2014/main" id="{B61F0471-B1B1-433E-87AE-AE14D926BB87}"/>
                </a:ext>
              </a:extLst>
            </p:cNvPr>
            <p:cNvSpPr/>
            <p:nvPr/>
          </p:nvSpPr>
          <p:spPr>
            <a:xfrm>
              <a:off x="1402159" y="4103230"/>
              <a:ext cx="120968" cy="35794"/>
            </a:xfrm>
            <a:custGeom>
              <a:avLst/>
              <a:gdLst/>
              <a:ahLst/>
              <a:cxnLst/>
              <a:rect l="l" t="t" r="r" b="b"/>
              <a:pathLst>
                <a:path w="5235" h="1549" extrusionOk="0">
                  <a:moveTo>
                    <a:pt x="392" y="0"/>
                  </a:moveTo>
                  <a:cubicBezTo>
                    <a:pt x="164" y="0"/>
                    <a:pt x="1" y="179"/>
                    <a:pt x="1" y="391"/>
                  </a:cubicBezTo>
                  <a:lnTo>
                    <a:pt x="1" y="1158"/>
                  </a:lnTo>
                  <a:cubicBezTo>
                    <a:pt x="1" y="1370"/>
                    <a:pt x="164" y="1549"/>
                    <a:pt x="392" y="1549"/>
                  </a:cubicBezTo>
                  <a:lnTo>
                    <a:pt x="4843" y="1549"/>
                  </a:lnTo>
                  <a:cubicBezTo>
                    <a:pt x="5055" y="1549"/>
                    <a:pt x="5234" y="1370"/>
                    <a:pt x="5234" y="1158"/>
                  </a:cubicBezTo>
                  <a:lnTo>
                    <a:pt x="5234" y="391"/>
                  </a:lnTo>
                  <a:cubicBezTo>
                    <a:pt x="5234" y="179"/>
                    <a:pt x="5055" y="0"/>
                    <a:pt x="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26;p70">
              <a:extLst>
                <a:ext uri="{FF2B5EF4-FFF2-40B4-BE49-F238E27FC236}">
                  <a16:creationId xmlns:a16="http://schemas.microsoft.com/office/drawing/2014/main" id="{1E0776E4-FB5B-DFC6-F90D-9FC0DFB0A0AB}"/>
                </a:ext>
              </a:extLst>
            </p:cNvPr>
            <p:cNvSpPr/>
            <p:nvPr/>
          </p:nvSpPr>
          <p:spPr>
            <a:xfrm>
              <a:off x="1425151" y="4103230"/>
              <a:ext cx="97976" cy="17723"/>
            </a:xfrm>
            <a:custGeom>
              <a:avLst/>
              <a:gdLst/>
              <a:ahLst/>
              <a:cxnLst/>
              <a:rect l="l" t="t" r="r" b="b"/>
              <a:pathLst>
                <a:path w="4240" h="767" extrusionOk="0">
                  <a:moveTo>
                    <a:pt x="0" y="0"/>
                  </a:moveTo>
                  <a:lnTo>
                    <a:pt x="0" y="375"/>
                  </a:lnTo>
                  <a:cubicBezTo>
                    <a:pt x="17" y="603"/>
                    <a:pt x="180" y="766"/>
                    <a:pt x="408" y="766"/>
                  </a:cubicBezTo>
                  <a:lnTo>
                    <a:pt x="4239" y="766"/>
                  </a:lnTo>
                  <a:lnTo>
                    <a:pt x="4239" y="391"/>
                  </a:lnTo>
                  <a:cubicBezTo>
                    <a:pt x="4239" y="179"/>
                    <a:pt x="4060" y="0"/>
                    <a:pt x="3848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367;p70">
            <a:extLst>
              <a:ext uri="{FF2B5EF4-FFF2-40B4-BE49-F238E27FC236}">
                <a16:creationId xmlns:a16="http://schemas.microsoft.com/office/drawing/2014/main" id="{56D29A5F-126C-664A-220F-ACEA76287BFE}"/>
              </a:ext>
            </a:extLst>
          </p:cNvPr>
          <p:cNvGrpSpPr/>
          <p:nvPr/>
        </p:nvGrpSpPr>
        <p:grpSpPr>
          <a:xfrm>
            <a:off x="3161656" y="3866681"/>
            <a:ext cx="958684" cy="761950"/>
            <a:chOff x="1273705" y="2141888"/>
            <a:chExt cx="376005" cy="369674"/>
          </a:xfrm>
        </p:grpSpPr>
        <p:sp>
          <p:nvSpPr>
            <p:cNvPr id="15" name="Google Shape;9368;p70">
              <a:extLst>
                <a:ext uri="{FF2B5EF4-FFF2-40B4-BE49-F238E27FC236}">
                  <a16:creationId xmlns:a16="http://schemas.microsoft.com/office/drawing/2014/main" id="{FB584B35-7AD5-0BA6-74CE-3CA8B1EEE4DC}"/>
                </a:ext>
              </a:extLst>
            </p:cNvPr>
            <p:cNvSpPr/>
            <p:nvPr/>
          </p:nvSpPr>
          <p:spPr>
            <a:xfrm>
              <a:off x="1535536" y="2328065"/>
              <a:ext cx="114174" cy="55412"/>
            </a:xfrm>
            <a:custGeom>
              <a:avLst/>
              <a:gdLst/>
              <a:ahLst/>
              <a:cxnLst/>
              <a:rect l="l" t="t" r="r" b="b"/>
              <a:pathLst>
                <a:path w="4941" h="2398" extrusionOk="0">
                  <a:moveTo>
                    <a:pt x="310" y="1"/>
                  </a:moveTo>
                  <a:cubicBezTo>
                    <a:pt x="0" y="1"/>
                    <a:pt x="0" y="474"/>
                    <a:pt x="310" y="474"/>
                  </a:cubicBezTo>
                  <a:lnTo>
                    <a:pt x="2821" y="474"/>
                  </a:lnTo>
                  <a:cubicBezTo>
                    <a:pt x="3065" y="474"/>
                    <a:pt x="3261" y="686"/>
                    <a:pt x="3277" y="930"/>
                  </a:cubicBezTo>
                  <a:lnTo>
                    <a:pt x="3277" y="1452"/>
                  </a:lnTo>
                  <a:cubicBezTo>
                    <a:pt x="3277" y="1974"/>
                    <a:pt x="3701" y="2381"/>
                    <a:pt x="4223" y="2397"/>
                  </a:cubicBezTo>
                  <a:lnTo>
                    <a:pt x="4631" y="2397"/>
                  </a:lnTo>
                  <a:cubicBezTo>
                    <a:pt x="4935" y="2381"/>
                    <a:pt x="4940" y="1924"/>
                    <a:pt x="4646" y="1924"/>
                  </a:cubicBezTo>
                  <a:cubicBezTo>
                    <a:pt x="4641" y="1924"/>
                    <a:pt x="4636" y="1924"/>
                    <a:pt x="4631" y="1925"/>
                  </a:cubicBezTo>
                  <a:lnTo>
                    <a:pt x="4207" y="1925"/>
                  </a:lnTo>
                  <a:cubicBezTo>
                    <a:pt x="3946" y="1925"/>
                    <a:pt x="3734" y="1713"/>
                    <a:pt x="3734" y="1452"/>
                  </a:cubicBezTo>
                  <a:lnTo>
                    <a:pt x="3734" y="930"/>
                  </a:lnTo>
                  <a:cubicBezTo>
                    <a:pt x="3734" y="425"/>
                    <a:pt x="3326" y="1"/>
                    <a:pt x="2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69;p70">
              <a:extLst>
                <a:ext uri="{FF2B5EF4-FFF2-40B4-BE49-F238E27FC236}">
                  <a16:creationId xmlns:a16="http://schemas.microsoft.com/office/drawing/2014/main" id="{F07B8E1D-38C8-A572-25B5-CC49FBF99032}"/>
                </a:ext>
              </a:extLst>
            </p:cNvPr>
            <p:cNvSpPr/>
            <p:nvPr/>
          </p:nvSpPr>
          <p:spPr>
            <a:xfrm>
              <a:off x="1273705" y="2328065"/>
              <a:ext cx="114174" cy="55412"/>
            </a:xfrm>
            <a:custGeom>
              <a:avLst/>
              <a:gdLst/>
              <a:ahLst/>
              <a:cxnLst/>
              <a:rect l="l" t="t" r="r" b="b"/>
              <a:pathLst>
                <a:path w="4941" h="2398" extrusionOk="0">
                  <a:moveTo>
                    <a:pt x="2120" y="1"/>
                  </a:moveTo>
                  <a:cubicBezTo>
                    <a:pt x="1598" y="1"/>
                    <a:pt x="1191" y="408"/>
                    <a:pt x="1191" y="930"/>
                  </a:cubicBezTo>
                  <a:lnTo>
                    <a:pt x="1191" y="1452"/>
                  </a:lnTo>
                  <a:cubicBezTo>
                    <a:pt x="1191" y="1713"/>
                    <a:pt x="979" y="1908"/>
                    <a:pt x="718" y="1925"/>
                  </a:cubicBezTo>
                  <a:lnTo>
                    <a:pt x="310" y="1925"/>
                  </a:lnTo>
                  <a:cubicBezTo>
                    <a:pt x="0" y="1925"/>
                    <a:pt x="0" y="2397"/>
                    <a:pt x="310" y="2397"/>
                  </a:cubicBezTo>
                  <a:lnTo>
                    <a:pt x="718" y="2397"/>
                  </a:lnTo>
                  <a:cubicBezTo>
                    <a:pt x="1240" y="2381"/>
                    <a:pt x="1663" y="1974"/>
                    <a:pt x="1663" y="1452"/>
                  </a:cubicBezTo>
                  <a:lnTo>
                    <a:pt x="1663" y="930"/>
                  </a:lnTo>
                  <a:cubicBezTo>
                    <a:pt x="1663" y="686"/>
                    <a:pt x="1875" y="474"/>
                    <a:pt x="2120" y="474"/>
                  </a:cubicBezTo>
                  <a:lnTo>
                    <a:pt x="4614" y="474"/>
                  </a:lnTo>
                  <a:cubicBezTo>
                    <a:pt x="4940" y="474"/>
                    <a:pt x="4940" y="1"/>
                    <a:pt x="4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370;p70">
              <a:extLst>
                <a:ext uri="{FF2B5EF4-FFF2-40B4-BE49-F238E27FC236}">
                  <a16:creationId xmlns:a16="http://schemas.microsoft.com/office/drawing/2014/main" id="{F9EA8A91-CE07-B358-4983-B128119182FC}"/>
                </a:ext>
              </a:extLst>
            </p:cNvPr>
            <p:cNvSpPr/>
            <p:nvPr/>
          </p:nvSpPr>
          <p:spPr>
            <a:xfrm>
              <a:off x="1395389" y="2141888"/>
              <a:ext cx="130742" cy="91644"/>
            </a:xfrm>
            <a:custGeom>
              <a:avLst/>
              <a:gdLst/>
              <a:ahLst/>
              <a:cxnLst/>
              <a:rect l="l" t="t" r="r" b="b"/>
              <a:pathLst>
                <a:path w="5658" h="3966" extrusionOk="0">
                  <a:moveTo>
                    <a:pt x="3281" y="0"/>
                  </a:moveTo>
                  <a:cubicBezTo>
                    <a:pt x="3009" y="0"/>
                    <a:pt x="2951" y="415"/>
                    <a:pt x="3245" y="477"/>
                  </a:cubicBezTo>
                  <a:cubicBezTo>
                    <a:pt x="4370" y="672"/>
                    <a:pt x="5185" y="1651"/>
                    <a:pt x="5185" y="2792"/>
                  </a:cubicBezTo>
                  <a:lnTo>
                    <a:pt x="5185" y="3493"/>
                  </a:lnTo>
                  <a:lnTo>
                    <a:pt x="473" y="3493"/>
                  </a:lnTo>
                  <a:lnTo>
                    <a:pt x="473" y="2792"/>
                  </a:lnTo>
                  <a:cubicBezTo>
                    <a:pt x="473" y="1667"/>
                    <a:pt x="1272" y="705"/>
                    <a:pt x="2381" y="493"/>
                  </a:cubicBezTo>
                  <a:cubicBezTo>
                    <a:pt x="2671" y="432"/>
                    <a:pt x="2618" y="14"/>
                    <a:pt x="2356" y="14"/>
                  </a:cubicBezTo>
                  <a:cubicBezTo>
                    <a:pt x="2338" y="14"/>
                    <a:pt x="2319" y="16"/>
                    <a:pt x="2299" y="20"/>
                  </a:cubicBezTo>
                  <a:cubicBezTo>
                    <a:pt x="962" y="281"/>
                    <a:pt x="17" y="1439"/>
                    <a:pt x="0" y="2792"/>
                  </a:cubicBezTo>
                  <a:lnTo>
                    <a:pt x="0" y="3721"/>
                  </a:lnTo>
                  <a:cubicBezTo>
                    <a:pt x="0" y="3852"/>
                    <a:pt x="115" y="3966"/>
                    <a:pt x="245" y="3966"/>
                  </a:cubicBezTo>
                  <a:lnTo>
                    <a:pt x="5413" y="3966"/>
                  </a:lnTo>
                  <a:cubicBezTo>
                    <a:pt x="5544" y="3966"/>
                    <a:pt x="5658" y="3852"/>
                    <a:pt x="5658" y="3721"/>
                  </a:cubicBezTo>
                  <a:lnTo>
                    <a:pt x="5658" y="2792"/>
                  </a:lnTo>
                  <a:cubicBezTo>
                    <a:pt x="5658" y="1406"/>
                    <a:pt x="4680" y="232"/>
                    <a:pt x="3326" y="4"/>
                  </a:cubicBezTo>
                  <a:cubicBezTo>
                    <a:pt x="3311" y="1"/>
                    <a:pt x="3296" y="0"/>
                    <a:pt x="3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371;p70">
              <a:extLst>
                <a:ext uri="{FF2B5EF4-FFF2-40B4-BE49-F238E27FC236}">
                  <a16:creationId xmlns:a16="http://schemas.microsoft.com/office/drawing/2014/main" id="{ABA27384-C488-C9B1-1744-12E19E6D3898}"/>
                </a:ext>
              </a:extLst>
            </p:cNvPr>
            <p:cNvSpPr/>
            <p:nvPr/>
          </p:nvSpPr>
          <p:spPr>
            <a:xfrm>
              <a:off x="1349798" y="2207513"/>
              <a:ext cx="223819" cy="304048"/>
            </a:xfrm>
            <a:custGeom>
              <a:avLst/>
              <a:gdLst/>
              <a:ahLst/>
              <a:cxnLst/>
              <a:rect l="l" t="t" r="r" b="b"/>
              <a:pathLst>
                <a:path w="9686" h="13158" extrusionOk="0">
                  <a:moveTo>
                    <a:pt x="2218" y="1"/>
                  </a:moveTo>
                  <a:cubicBezTo>
                    <a:pt x="2088" y="1"/>
                    <a:pt x="1973" y="99"/>
                    <a:pt x="1973" y="245"/>
                  </a:cubicBezTo>
                  <a:lnTo>
                    <a:pt x="1973" y="4957"/>
                  </a:lnTo>
                  <a:cubicBezTo>
                    <a:pt x="1973" y="5104"/>
                    <a:pt x="1859" y="5218"/>
                    <a:pt x="1729" y="5218"/>
                  </a:cubicBezTo>
                  <a:lnTo>
                    <a:pt x="734" y="5218"/>
                  </a:lnTo>
                  <a:cubicBezTo>
                    <a:pt x="327" y="5218"/>
                    <a:pt x="1" y="5544"/>
                    <a:pt x="1" y="5951"/>
                  </a:cubicBezTo>
                  <a:lnTo>
                    <a:pt x="1" y="10940"/>
                  </a:lnTo>
                  <a:cubicBezTo>
                    <a:pt x="1" y="12163"/>
                    <a:pt x="995" y="13158"/>
                    <a:pt x="2218" y="13158"/>
                  </a:cubicBezTo>
                  <a:lnTo>
                    <a:pt x="7468" y="13158"/>
                  </a:lnTo>
                  <a:cubicBezTo>
                    <a:pt x="8690" y="13158"/>
                    <a:pt x="9669" y="12163"/>
                    <a:pt x="9685" y="10940"/>
                  </a:cubicBezTo>
                  <a:lnTo>
                    <a:pt x="9685" y="5951"/>
                  </a:lnTo>
                  <a:cubicBezTo>
                    <a:pt x="9669" y="5544"/>
                    <a:pt x="9343" y="5218"/>
                    <a:pt x="8951" y="5218"/>
                  </a:cubicBezTo>
                  <a:lnTo>
                    <a:pt x="7892" y="5218"/>
                  </a:lnTo>
                  <a:cubicBezTo>
                    <a:pt x="7745" y="5218"/>
                    <a:pt x="7631" y="5104"/>
                    <a:pt x="7631" y="4957"/>
                  </a:cubicBezTo>
                  <a:lnTo>
                    <a:pt x="7631" y="245"/>
                  </a:lnTo>
                  <a:cubicBezTo>
                    <a:pt x="7631" y="99"/>
                    <a:pt x="7517" y="1"/>
                    <a:pt x="7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372;p70">
              <a:extLst>
                <a:ext uri="{FF2B5EF4-FFF2-40B4-BE49-F238E27FC236}">
                  <a16:creationId xmlns:a16="http://schemas.microsoft.com/office/drawing/2014/main" id="{36E9F677-B050-4B1E-3C1D-5B461DC3B861}"/>
                </a:ext>
              </a:extLst>
            </p:cNvPr>
            <p:cNvSpPr/>
            <p:nvPr/>
          </p:nvSpPr>
          <p:spPr>
            <a:xfrm>
              <a:off x="1371657" y="2207513"/>
              <a:ext cx="201960" cy="304048"/>
            </a:xfrm>
            <a:custGeom>
              <a:avLst/>
              <a:gdLst/>
              <a:ahLst/>
              <a:cxnLst/>
              <a:rect l="l" t="t" r="r" b="b"/>
              <a:pathLst>
                <a:path w="8740" h="13158" extrusionOk="0">
                  <a:moveTo>
                    <a:pt x="2218" y="1"/>
                  </a:moveTo>
                  <a:cubicBezTo>
                    <a:pt x="2087" y="1"/>
                    <a:pt x="1989" y="99"/>
                    <a:pt x="1989" y="245"/>
                  </a:cubicBezTo>
                  <a:lnTo>
                    <a:pt x="1989" y="4957"/>
                  </a:lnTo>
                  <a:cubicBezTo>
                    <a:pt x="1989" y="5104"/>
                    <a:pt x="1859" y="5218"/>
                    <a:pt x="1729" y="5218"/>
                  </a:cubicBezTo>
                  <a:lnTo>
                    <a:pt x="734" y="5218"/>
                  </a:lnTo>
                  <a:cubicBezTo>
                    <a:pt x="326" y="5218"/>
                    <a:pt x="0" y="5544"/>
                    <a:pt x="0" y="5951"/>
                  </a:cubicBezTo>
                  <a:lnTo>
                    <a:pt x="0" y="10940"/>
                  </a:lnTo>
                  <a:cubicBezTo>
                    <a:pt x="0" y="12163"/>
                    <a:pt x="995" y="13158"/>
                    <a:pt x="2218" y="13158"/>
                  </a:cubicBezTo>
                  <a:lnTo>
                    <a:pt x="6522" y="13158"/>
                  </a:lnTo>
                  <a:cubicBezTo>
                    <a:pt x="7744" y="13158"/>
                    <a:pt x="8723" y="12163"/>
                    <a:pt x="8739" y="10940"/>
                  </a:cubicBezTo>
                  <a:lnTo>
                    <a:pt x="8739" y="5951"/>
                  </a:lnTo>
                  <a:cubicBezTo>
                    <a:pt x="8723" y="5544"/>
                    <a:pt x="8397" y="5218"/>
                    <a:pt x="8005" y="5218"/>
                  </a:cubicBezTo>
                  <a:lnTo>
                    <a:pt x="6946" y="5218"/>
                  </a:lnTo>
                  <a:cubicBezTo>
                    <a:pt x="6799" y="5218"/>
                    <a:pt x="6685" y="5104"/>
                    <a:pt x="6685" y="4957"/>
                  </a:cubicBezTo>
                  <a:lnTo>
                    <a:pt x="6685" y="245"/>
                  </a:lnTo>
                  <a:cubicBezTo>
                    <a:pt x="6685" y="99"/>
                    <a:pt x="6571" y="1"/>
                    <a:pt x="644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373;p70">
              <a:extLst>
                <a:ext uri="{FF2B5EF4-FFF2-40B4-BE49-F238E27FC236}">
                  <a16:creationId xmlns:a16="http://schemas.microsoft.com/office/drawing/2014/main" id="{15418A7A-1994-780D-4B48-4097C8313A93}"/>
                </a:ext>
              </a:extLst>
            </p:cNvPr>
            <p:cNvSpPr/>
            <p:nvPr/>
          </p:nvSpPr>
          <p:spPr>
            <a:xfrm>
              <a:off x="1434949" y="2244069"/>
              <a:ext cx="91182" cy="10930"/>
            </a:xfrm>
            <a:custGeom>
              <a:avLst/>
              <a:gdLst/>
              <a:ahLst/>
              <a:cxnLst/>
              <a:rect l="l" t="t" r="r" b="b"/>
              <a:pathLst>
                <a:path w="3946" h="473" extrusionOk="0">
                  <a:moveTo>
                    <a:pt x="326" y="0"/>
                  </a:moveTo>
                  <a:cubicBezTo>
                    <a:pt x="0" y="0"/>
                    <a:pt x="0" y="473"/>
                    <a:pt x="326" y="473"/>
                  </a:cubicBezTo>
                  <a:lnTo>
                    <a:pt x="3946" y="473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374;p70">
              <a:extLst>
                <a:ext uri="{FF2B5EF4-FFF2-40B4-BE49-F238E27FC236}">
                  <a16:creationId xmlns:a16="http://schemas.microsoft.com/office/drawing/2014/main" id="{CF08AB25-7A76-9506-9765-2F96FE2EA77E}"/>
                </a:ext>
              </a:extLst>
            </p:cNvPr>
            <p:cNvSpPr/>
            <p:nvPr/>
          </p:nvSpPr>
          <p:spPr>
            <a:xfrm>
              <a:off x="1395389" y="2244069"/>
              <a:ext cx="30548" cy="10930"/>
            </a:xfrm>
            <a:custGeom>
              <a:avLst/>
              <a:gdLst/>
              <a:ahLst/>
              <a:cxnLst/>
              <a:rect l="l" t="t" r="r" b="b"/>
              <a:pathLst>
                <a:path w="1322" h="473" extrusionOk="0">
                  <a:moveTo>
                    <a:pt x="0" y="0"/>
                  </a:moveTo>
                  <a:lnTo>
                    <a:pt x="0" y="473"/>
                  </a:lnTo>
                  <a:lnTo>
                    <a:pt x="1077" y="473"/>
                  </a:lnTo>
                  <a:cubicBezTo>
                    <a:pt x="1207" y="473"/>
                    <a:pt x="1321" y="359"/>
                    <a:pt x="1321" y="228"/>
                  </a:cubicBezTo>
                  <a:cubicBezTo>
                    <a:pt x="1321" y="98"/>
                    <a:pt x="1207" y="0"/>
                    <a:pt x="1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375;p70">
              <a:extLst>
                <a:ext uri="{FF2B5EF4-FFF2-40B4-BE49-F238E27FC236}">
                  <a16:creationId xmlns:a16="http://schemas.microsoft.com/office/drawing/2014/main" id="{A6EB240A-33E5-AFE3-9167-30F4D32601E1}"/>
                </a:ext>
              </a:extLst>
            </p:cNvPr>
            <p:cNvSpPr/>
            <p:nvPr/>
          </p:nvSpPr>
          <p:spPr>
            <a:xfrm>
              <a:off x="1395389" y="2279840"/>
              <a:ext cx="130742" cy="10953"/>
            </a:xfrm>
            <a:custGeom>
              <a:avLst/>
              <a:gdLst/>
              <a:ahLst/>
              <a:cxnLst/>
              <a:rect l="l" t="t" r="r" b="b"/>
              <a:pathLst>
                <a:path w="5658" h="474" extrusionOk="0">
                  <a:moveTo>
                    <a:pt x="0" y="1"/>
                  </a:moveTo>
                  <a:lnTo>
                    <a:pt x="0" y="474"/>
                  </a:lnTo>
                  <a:lnTo>
                    <a:pt x="5658" y="474"/>
                  </a:lnTo>
                  <a:lnTo>
                    <a:pt x="5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376;p70">
              <a:extLst>
                <a:ext uri="{FF2B5EF4-FFF2-40B4-BE49-F238E27FC236}">
                  <a16:creationId xmlns:a16="http://schemas.microsoft.com/office/drawing/2014/main" id="{EA8172D6-3852-F37E-96D5-0E6C5BAAF247}"/>
                </a:ext>
              </a:extLst>
            </p:cNvPr>
            <p:cNvSpPr/>
            <p:nvPr/>
          </p:nvSpPr>
          <p:spPr>
            <a:xfrm>
              <a:off x="1393494" y="2316026"/>
              <a:ext cx="134902" cy="10930"/>
            </a:xfrm>
            <a:custGeom>
              <a:avLst/>
              <a:gdLst/>
              <a:ahLst/>
              <a:cxnLst/>
              <a:rect l="l" t="t" r="r" b="b"/>
              <a:pathLst>
                <a:path w="5838" h="473" extrusionOk="0">
                  <a:moveTo>
                    <a:pt x="99" y="0"/>
                  </a:moveTo>
                  <a:lnTo>
                    <a:pt x="99" y="261"/>
                  </a:lnTo>
                  <a:cubicBezTo>
                    <a:pt x="99" y="342"/>
                    <a:pt x="50" y="424"/>
                    <a:pt x="1" y="473"/>
                  </a:cubicBezTo>
                  <a:lnTo>
                    <a:pt x="5838" y="473"/>
                  </a:lnTo>
                  <a:cubicBezTo>
                    <a:pt x="5772" y="424"/>
                    <a:pt x="5740" y="342"/>
                    <a:pt x="5740" y="261"/>
                  </a:cubicBezTo>
                  <a:lnTo>
                    <a:pt x="5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377;p70">
              <a:extLst>
                <a:ext uri="{FF2B5EF4-FFF2-40B4-BE49-F238E27FC236}">
                  <a16:creationId xmlns:a16="http://schemas.microsoft.com/office/drawing/2014/main" id="{43D479FF-08DA-0332-1FC4-2FE3DAB5DC7B}"/>
                </a:ext>
              </a:extLst>
            </p:cNvPr>
            <p:cNvSpPr/>
            <p:nvPr/>
          </p:nvSpPr>
          <p:spPr>
            <a:xfrm>
              <a:off x="1508408" y="2351797"/>
              <a:ext cx="65209" cy="10953"/>
            </a:xfrm>
            <a:custGeom>
              <a:avLst/>
              <a:gdLst/>
              <a:ahLst/>
              <a:cxnLst/>
              <a:rect l="l" t="t" r="r" b="b"/>
              <a:pathLst>
                <a:path w="2822" h="474" extrusionOk="0">
                  <a:moveTo>
                    <a:pt x="327" y="1"/>
                  </a:moveTo>
                  <a:cubicBezTo>
                    <a:pt x="1" y="1"/>
                    <a:pt x="1" y="474"/>
                    <a:pt x="327" y="474"/>
                  </a:cubicBezTo>
                  <a:lnTo>
                    <a:pt x="2821" y="474"/>
                  </a:lnTo>
                  <a:lnTo>
                    <a:pt x="2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78;p70">
              <a:extLst>
                <a:ext uri="{FF2B5EF4-FFF2-40B4-BE49-F238E27FC236}">
                  <a16:creationId xmlns:a16="http://schemas.microsoft.com/office/drawing/2014/main" id="{8F81894A-295E-5CE1-66AF-AF93C143A0B6}"/>
                </a:ext>
              </a:extLst>
            </p:cNvPr>
            <p:cNvSpPr/>
            <p:nvPr/>
          </p:nvSpPr>
          <p:spPr>
            <a:xfrm>
              <a:off x="1349798" y="2351797"/>
              <a:ext cx="149598" cy="10953"/>
            </a:xfrm>
            <a:custGeom>
              <a:avLst/>
              <a:gdLst/>
              <a:ahLst/>
              <a:cxnLst/>
              <a:rect l="l" t="t" r="r" b="b"/>
              <a:pathLst>
                <a:path w="6474" h="474" extrusionOk="0">
                  <a:moveTo>
                    <a:pt x="1" y="1"/>
                  </a:moveTo>
                  <a:lnTo>
                    <a:pt x="1" y="474"/>
                  </a:lnTo>
                  <a:lnTo>
                    <a:pt x="6245" y="474"/>
                  </a:lnTo>
                  <a:cubicBezTo>
                    <a:pt x="6375" y="474"/>
                    <a:pt x="6473" y="376"/>
                    <a:pt x="6473" y="245"/>
                  </a:cubicBezTo>
                  <a:cubicBezTo>
                    <a:pt x="6473" y="115"/>
                    <a:pt x="6375" y="1"/>
                    <a:pt x="6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79;p70">
              <a:extLst>
                <a:ext uri="{FF2B5EF4-FFF2-40B4-BE49-F238E27FC236}">
                  <a16:creationId xmlns:a16="http://schemas.microsoft.com/office/drawing/2014/main" id="{0A83A18D-67DD-E502-F2D5-2AE1B3594109}"/>
                </a:ext>
              </a:extLst>
            </p:cNvPr>
            <p:cNvSpPr/>
            <p:nvPr/>
          </p:nvSpPr>
          <p:spPr>
            <a:xfrm>
              <a:off x="1349798" y="2387590"/>
              <a:ext cx="223426" cy="10953"/>
            </a:xfrm>
            <a:custGeom>
              <a:avLst/>
              <a:gdLst/>
              <a:ahLst/>
              <a:cxnLst/>
              <a:rect l="l" t="t" r="r" b="b"/>
              <a:pathLst>
                <a:path w="96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9669" y="474"/>
                  </a:lnTo>
                  <a:lnTo>
                    <a:pt x="9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80;p70">
              <a:extLst>
                <a:ext uri="{FF2B5EF4-FFF2-40B4-BE49-F238E27FC236}">
                  <a16:creationId xmlns:a16="http://schemas.microsoft.com/office/drawing/2014/main" id="{58902301-B435-7834-F83C-4364408789CB}"/>
                </a:ext>
              </a:extLst>
            </p:cNvPr>
            <p:cNvSpPr/>
            <p:nvPr/>
          </p:nvSpPr>
          <p:spPr>
            <a:xfrm>
              <a:off x="1349798" y="2423753"/>
              <a:ext cx="223426" cy="10953"/>
            </a:xfrm>
            <a:custGeom>
              <a:avLst/>
              <a:gdLst/>
              <a:ahLst/>
              <a:cxnLst/>
              <a:rect l="l" t="t" r="r" b="b"/>
              <a:pathLst>
                <a:path w="9669" h="474" extrusionOk="0">
                  <a:moveTo>
                    <a:pt x="1" y="1"/>
                  </a:moveTo>
                  <a:lnTo>
                    <a:pt x="1" y="474"/>
                  </a:lnTo>
                  <a:lnTo>
                    <a:pt x="9669" y="474"/>
                  </a:lnTo>
                  <a:lnTo>
                    <a:pt x="9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81;p70">
              <a:extLst>
                <a:ext uri="{FF2B5EF4-FFF2-40B4-BE49-F238E27FC236}">
                  <a16:creationId xmlns:a16="http://schemas.microsoft.com/office/drawing/2014/main" id="{80D0F65B-2C9F-3AF3-003F-86494C3460D8}"/>
                </a:ext>
              </a:extLst>
            </p:cNvPr>
            <p:cNvSpPr/>
            <p:nvPr/>
          </p:nvSpPr>
          <p:spPr>
            <a:xfrm>
              <a:off x="1349798" y="2459547"/>
              <a:ext cx="223819" cy="10953"/>
            </a:xfrm>
            <a:custGeom>
              <a:avLst/>
              <a:gdLst/>
              <a:ahLst/>
              <a:cxnLst/>
              <a:rect l="l" t="t" r="r" b="b"/>
              <a:pathLst>
                <a:path w="9686" h="474" extrusionOk="0">
                  <a:moveTo>
                    <a:pt x="1" y="1"/>
                  </a:moveTo>
                  <a:lnTo>
                    <a:pt x="1" y="33"/>
                  </a:lnTo>
                  <a:cubicBezTo>
                    <a:pt x="1" y="196"/>
                    <a:pt x="17" y="343"/>
                    <a:pt x="50" y="473"/>
                  </a:cubicBezTo>
                  <a:lnTo>
                    <a:pt x="9636" y="473"/>
                  </a:lnTo>
                  <a:cubicBezTo>
                    <a:pt x="9669" y="343"/>
                    <a:pt x="9669" y="196"/>
                    <a:pt x="9685" y="33"/>
                  </a:cubicBezTo>
                  <a:lnTo>
                    <a:pt x="9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82;p70">
              <a:extLst>
                <a:ext uri="{FF2B5EF4-FFF2-40B4-BE49-F238E27FC236}">
                  <a16:creationId xmlns:a16="http://schemas.microsoft.com/office/drawing/2014/main" id="{F8A01E14-1C4B-10C0-9B68-FA67F3F4A85E}"/>
                </a:ext>
              </a:extLst>
            </p:cNvPr>
            <p:cNvSpPr/>
            <p:nvPr/>
          </p:nvSpPr>
          <p:spPr>
            <a:xfrm>
              <a:off x="1409716" y="2393251"/>
              <a:ext cx="103614" cy="91552"/>
            </a:xfrm>
            <a:custGeom>
              <a:avLst/>
              <a:gdLst/>
              <a:ahLst/>
              <a:cxnLst/>
              <a:rect l="l" t="t" r="r" b="b"/>
              <a:pathLst>
                <a:path w="4484" h="3962" extrusionOk="0">
                  <a:moveTo>
                    <a:pt x="359" y="0"/>
                  </a:moveTo>
                  <a:cubicBezTo>
                    <a:pt x="163" y="0"/>
                    <a:pt x="0" y="163"/>
                    <a:pt x="0" y="359"/>
                  </a:cubicBezTo>
                  <a:lnTo>
                    <a:pt x="0" y="1794"/>
                  </a:lnTo>
                  <a:cubicBezTo>
                    <a:pt x="0" y="3000"/>
                    <a:pt x="978" y="3962"/>
                    <a:pt x="2168" y="3962"/>
                  </a:cubicBezTo>
                  <a:lnTo>
                    <a:pt x="2315" y="3962"/>
                  </a:lnTo>
                  <a:cubicBezTo>
                    <a:pt x="2494" y="3962"/>
                    <a:pt x="2657" y="3946"/>
                    <a:pt x="2837" y="3897"/>
                  </a:cubicBezTo>
                  <a:cubicBezTo>
                    <a:pt x="3799" y="3669"/>
                    <a:pt x="4483" y="2788"/>
                    <a:pt x="4483" y="1794"/>
                  </a:cubicBezTo>
                  <a:lnTo>
                    <a:pt x="4483" y="359"/>
                  </a:lnTo>
                  <a:cubicBezTo>
                    <a:pt x="4483" y="163"/>
                    <a:pt x="4320" y="0"/>
                    <a:pt x="41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83;p70">
              <a:extLst>
                <a:ext uri="{FF2B5EF4-FFF2-40B4-BE49-F238E27FC236}">
                  <a16:creationId xmlns:a16="http://schemas.microsoft.com/office/drawing/2014/main" id="{77CF58D5-C362-CB25-DCEC-B2CC8EFD1045}"/>
                </a:ext>
              </a:extLst>
            </p:cNvPr>
            <p:cNvSpPr/>
            <p:nvPr/>
          </p:nvSpPr>
          <p:spPr>
            <a:xfrm>
              <a:off x="1436821" y="2393251"/>
              <a:ext cx="76509" cy="90050"/>
            </a:xfrm>
            <a:custGeom>
              <a:avLst/>
              <a:gdLst/>
              <a:ahLst/>
              <a:cxnLst/>
              <a:rect l="l" t="t" r="r" b="b"/>
              <a:pathLst>
                <a:path w="3311" h="3897" extrusionOk="0">
                  <a:moveTo>
                    <a:pt x="360" y="0"/>
                  </a:moveTo>
                  <a:cubicBezTo>
                    <a:pt x="164" y="0"/>
                    <a:pt x="1" y="147"/>
                    <a:pt x="1" y="359"/>
                  </a:cubicBezTo>
                  <a:lnTo>
                    <a:pt x="1" y="1794"/>
                  </a:lnTo>
                  <a:cubicBezTo>
                    <a:pt x="1" y="2788"/>
                    <a:pt x="686" y="3669"/>
                    <a:pt x="1664" y="3897"/>
                  </a:cubicBezTo>
                  <a:cubicBezTo>
                    <a:pt x="2626" y="3669"/>
                    <a:pt x="3310" y="2788"/>
                    <a:pt x="3310" y="1794"/>
                  </a:cubicBezTo>
                  <a:lnTo>
                    <a:pt x="3310" y="359"/>
                  </a:lnTo>
                  <a:cubicBezTo>
                    <a:pt x="3310" y="163"/>
                    <a:pt x="3147" y="0"/>
                    <a:pt x="2968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84;p70">
              <a:extLst>
                <a:ext uri="{FF2B5EF4-FFF2-40B4-BE49-F238E27FC236}">
                  <a16:creationId xmlns:a16="http://schemas.microsoft.com/office/drawing/2014/main" id="{FF0165AC-A80F-BB2A-351A-0635A2795D51}"/>
                </a:ext>
              </a:extLst>
            </p:cNvPr>
            <p:cNvSpPr/>
            <p:nvPr/>
          </p:nvSpPr>
          <p:spPr>
            <a:xfrm>
              <a:off x="1409716" y="2429415"/>
              <a:ext cx="103614" cy="55389"/>
            </a:xfrm>
            <a:custGeom>
              <a:avLst/>
              <a:gdLst/>
              <a:ahLst/>
              <a:cxnLst/>
              <a:rect l="l" t="t" r="r" b="b"/>
              <a:pathLst>
                <a:path w="4484" h="2397" extrusionOk="0">
                  <a:moveTo>
                    <a:pt x="0" y="0"/>
                  </a:moveTo>
                  <a:lnTo>
                    <a:pt x="0" y="229"/>
                  </a:lnTo>
                  <a:cubicBezTo>
                    <a:pt x="0" y="1435"/>
                    <a:pt x="978" y="2397"/>
                    <a:pt x="2168" y="2397"/>
                  </a:cubicBezTo>
                  <a:lnTo>
                    <a:pt x="2315" y="2397"/>
                  </a:lnTo>
                  <a:cubicBezTo>
                    <a:pt x="3505" y="2397"/>
                    <a:pt x="4483" y="1435"/>
                    <a:pt x="4483" y="229"/>
                  </a:cubicBezTo>
                  <a:lnTo>
                    <a:pt x="4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385;p70">
              <a:extLst>
                <a:ext uri="{FF2B5EF4-FFF2-40B4-BE49-F238E27FC236}">
                  <a16:creationId xmlns:a16="http://schemas.microsoft.com/office/drawing/2014/main" id="{B29E8706-7DA7-6E48-4B50-FEA56DDF66D3}"/>
                </a:ext>
              </a:extLst>
            </p:cNvPr>
            <p:cNvSpPr/>
            <p:nvPr/>
          </p:nvSpPr>
          <p:spPr>
            <a:xfrm>
              <a:off x="1409716" y="2429415"/>
              <a:ext cx="65556" cy="55504"/>
            </a:xfrm>
            <a:custGeom>
              <a:avLst/>
              <a:gdLst/>
              <a:ahLst/>
              <a:cxnLst/>
              <a:rect l="l" t="t" r="r" b="b"/>
              <a:pathLst>
                <a:path w="2837" h="2402" extrusionOk="0">
                  <a:moveTo>
                    <a:pt x="16" y="0"/>
                  </a:moveTo>
                  <a:lnTo>
                    <a:pt x="16" y="229"/>
                  </a:lnTo>
                  <a:cubicBezTo>
                    <a:pt x="0" y="1435"/>
                    <a:pt x="978" y="2397"/>
                    <a:pt x="2168" y="2397"/>
                  </a:cubicBezTo>
                  <a:cubicBezTo>
                    <a:pt x="2209" y="2400"/>
                    <a:pt x="2249" y="2401"/>
                    <a:pt x="2288" y="2401"/>
                  </a:cubicBezTo>
                  <a:cubicBezTo>
                    <a:pt x="2472" y="2401"/>
                    <a:pt x="2649" y="2372"/>
                    <a:pt x="2837" y="2332"/>
                  </a:cubicBezTo>
                  <a:cubicBezTo>
                    <a:pt x="1859" y="2104"/>
                    <a:pt x="1174" y="1223"/>
                    <a:pt x="1174" y="229"/>
                  </a:cubicBezTo>
                  <a:lnTo>
                    <a:pt x="1174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812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7C4013-E5BF-7447-D438-EB9EED92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27519"/>
            <a:ext cx="7704000" cy="572700"/>
          </a:xfrm>
        </p:spPr>
        <p:txBody>
          <a:bodyPr/>
          <a:lstStyle/>
          <a:p>
            <a:r>
              <a:rPr lang="en-US" dirty="0"/>
              <a:t>Recipe add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94EF8-4EF4-3990-0AE6-EC2F76B4E635}"/>
              </a:ext>
            </a:extLst>
          </p:cNvPr>
          <p:cNvSpPr/>
          <p:nvPr/>
        </p:nvSpPr>
        <p:spPr>
          <a:xfrm>
            <a:off x="1106311" y="1116683"/>
            <a:ext cx="2201333" cy="946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add his own recipe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699224-1EFC-FD19-37E9-5F25AC10746F}"/>
              </a:ext>
            </a:extLst>
          </p:cNvPr>
          <p:cNvCxnSpPr>
            <a:cxnSpLocks/>
          </p:cNvCxnSpPr>
          <p:nvPr/>
        </p:nvCxnSpPr>
        <p:spPr>
          <a:xfrm>
            <a:off x="3680178" y="1589758"/>
            <a:ext cx="722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CD0F9C8-0045-D93A-4615-98DACA6CB350}"/>
              </a:ext>
            </a:extLst>
          </p:cNvPr>
          <p:cNvSpPr/>
          <p:nvPr/>
        </p:nvSpPr>
        <p:spPr>
          <a:xfrm>
            <a:off x="4797777" y="1116683"/>
            <a:ext cx="2370666" cy="946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added to a csv only we as admin have access to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D5627C5-44AE-222E-66FB-F5BF664E20BB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3924194" y="345617"/>
            <a:ext cx="341700" cy="37761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2872DB-6F6D-33EB-C00E-195EC59A0488}"/>
              </a:ext>
            </a:extLst>
          </p:cNvPr>
          <p:cNvCxnSpPr>
            <a:cxnSpLocks/>
          </p:cNvCxnSpPr>
          <p:nvPr/>
        </p:nvCxnSpPr>
        <p:spPr>
          <a:xfrm>
            <a:off x="2206977" y="2404534"/>
            <a:ext cx="0" cy="94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DE7DEAC-FD6B-B84E-80D2-10CE8636ADB6}"/>
              </a:ext>
            </a:extLst>
          </p:cNvPr>
          <p:cNvSpPr/>
          <p:nvPr/>
        </p:nvSpPr>
        <p:spPr>
          <a:xfrm>
            <a:off x="1106312" y="3410162"/>
            <a:ext cx="2201332" cy="946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Gets our approval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D324AC-DC8A-AE88-559F-4212BA1CEFB6}"/>
              </a:ext>
            </a:extLst>
          </p:cNvPr>
          <p:cNvCxnSpPr/>
          <p:nvPr/>
        </p:nvCxnSpPr>
        <p:spPr>
          <a:xfrm>
            <a:off x="3680178" y="3883237"/>
            <a:ext cx="993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B680165-2CBF-AEE0-2EAA-923805CC4DEE}"/>
              </a:ext>
            </a:extLst>
          </p:cNvPr>
          <p:cNvSpPr/>
          <p:nvPr/>
        </p:nvSpPr>
        <p:spPr>
          <a:xfrm>
            <a:off x="5204178" y="3160889"/>
            <a:ext cx="2201329" cy="1195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it to the data</a:t>
            </a:r>
          </a:p>
        </p:txBody>
      </p:sp>
      <p:grpSp>
        <p:nvGrpSpPr>
          <p:cNvPr id="2" name="Google Shape;9446;p70">
            <a:extLst>
              <a:ext uri="{FF2B5EF4-FFF2-40B4-BE49-F238E27FC236}">
                <a16:creationId xmlns:a16="http://schemas.microsoft.com/office/drawing/2014/main" id="{F7EF3B9F-7A8A-5E5C-B4FD-37189DFF0DD9}"/>
              </a:ext>
            </a:extLst>
          </p:cNvPr>
          <p:cNvGrpSpPr/>
          <p:nvPr/>
        </p:nvGrpSpPr>
        <p:grpSpPr>
          <a:xfrm>
            <a:off x="7805668" y="2184219"/>
            <a:ext cx="618332" cy="775062"/>
            <a:chOff x="7576414" y="2140848"/>
            <a:chExt cx="215131" cy="371846"/>
          </a:xfrm>
        </p:grpSpPr>
        <p:sp>
          <p:nvSpPr>
            <p:cNvPr id="5" name="Google Shape;9447;p70">
              <a:extLst>
                <a:ext uri="{FF2B5EF4-FFF2-40B4-BE49-F238E27FC236}">
                  <a16:creationId xmlns:a16="http://schemas.microsoft.com/office/drawing/2014/main" id="{11F73AF5-2947-88FC-5FC6-33007F2119F8}"/>
                </a:ext>
              </a:extLst>
            </p:cNvPr>
            <p:cNvSpPr/>
            <p:nvPr/>
          </p:nvSpPr>
          <p:spPr>
            <a:xfrm>
              <a:off x="7617869" y="2140848"/>
              <a:ext cx="72719" cy="21120"/>
            </a:xfrm>
            <a:custGeom>
              <a:avLst/>
              <a:gdLst/>
              <a:ahLst/>
              <a:cxnLst/>
              <a:rect l="l" t="t" r="r" b="b"/>
              <a:pathLst>
                <a:path w="3147" h="914" extrusionOk="0">
                  <a:moveTo>
                    <a:pt x="864" y="0"/>
                  </a:moveTo>
                  <a:cubicBezTo>
                    <a:pt x="375" y="33"/>
                    <a:pt x="0" y="424"/>
                    <a:pt x="16" y="913"/>
                  </a:cubicBezTo>
                  <a:lnTo>
                    <a:pt x="3130" y="913"/>
                  </a:lnTo>
                  <a:cubicBezTo>
                    <a:pt x="3147" y="424"/>
                    <a:pt x="2772" y="33"/>
                    <a:pt x="2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48;p70">
              <a:extLst>
                <a:ext uri="{FF2B5EF4-FFF2-40B4-BE49-F238E27FC236}">
                  <a16:creationId xmlns:a16="http://schemas.microsoft.com/office/drawing/2014/main" id="{9308B9A8-36B8-A606-4276-D93B5C6BDF35}"/>
                </a:ext>
              </a:extLst>
            </p:cNvPr>
            <p:cNvSpPr/>
            <p:nvPr/>
          </p:nvSpPr>
          <p:spPr>
            <a:xfrm>
              <a:off x="7596379" y="2475375"/>
              <a:ext cx="33945" cy="37319"/>
            </a:xfrm>
            <a:custGeom>
              <a:avLst/>
              <a:gdLst/>
              <a:ahLst/>
              <a:cxnLst/>
              <a:rect l="l" t="t" r="r" b="b"/>
              <a:pathLst>
                <a:path w="1469" h="1615" extrusionOk="0">
                  <a:moveTo>
                    <a:pt x="1" y="0"/>
                  </a:moveTo>
                  <a:lnTo>
                    <a:pt x="1" y="1435"/>
                  </a:lnTo>
                  <a:cubicBezTo>
                    <a:pt x="1" y="1533"/>
                    <a:pt x="82" y="1614"/>
                    <a:pt x="196" y="1614"/>
                  </a:cubicBezTo>
                  <a:lnTo>
                    <a:pt x="1289" y="1614"/>
                  </a:lnTo>
                  <a:cubicBezTo>
                    <a:pt x="1387" y="1614"/>
                    <a:pt x="1468" y="1533"/>
                    <a:pt x="1468" y="1435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84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449;p70">
              <a:extLst>
                <a:ext uri="{FF2B5EF4-FFF2-40B4-BE49-F238E27FC236}">
                  <a16:creationId xmlns:a16="http://schemas.microsoft.com/office/drawing/2014/main" id="{167EC719-693F-18C3-F25F-195E08D94514}"/>
                </a:ext>
              </a:extLst>
            </p:cNvPr>
            <p:cNvSpPr/>
            <p:nvPr/>
          </p:nvSpPr>
          <p:spPr>
            <a:xfrm>
              <a:off x="7693199" y="2475375"/>
              <a:ext cx="33945" cy="37319"/>
            </a:xfrm>
            <a:custGeom>
              <a:avLst/>
              <a:gdLst/>
              <a:ahLst/>
              <a:cxnLst/>
              <a:rect l="l" t="t" r="r" b="b"/>
              <a:pathLst>
                <a:path w="1469" h="1615" extrusionOk="0">
                  <a:moveTo>
                    <a:pt x="1" y="0"/>
                  </a:moveTo>
                  <a:lnTo>
                    <a:pt x="1" y="1435"/>
                  </a:lnTo>
                  <a:cubicBezTo>
                    <a:pt x="1" y="1533"/>
                    <a:pt x="82" y="1614"/>
                    <a:pt x="180" y="1614"/>
                  </a:cubicBezTo>
                  <a:lnTo>
                    <a:pt x="1289" y="1614"/>
                  </a:lnTo>
                  <a:cubicBezTo>
                    <a:pt x="1387" y="1614"/>
                    <a:pt x="1468" y="1533"/>
                    <a:pt x="1468" y="1435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rgbClr val="84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450;p70">
              <a:extLst>
                <a:ext uri="{FF2B5EF4-FFF2-40B4-BE49-F238E27FC236}">
                  <a16:creationId xmlns:a16="http://schemas.microsoft.com/office/drawing/2014/main" id="{C0AF1E3C-8FD2-6DF9-E543-CC2DB3A7ACAC}"/>
                </a:ext>
              </a:extLst>
            </p:cNvPr>
            <p:cNvSpPr/>
            <p:nvPr/>
          </p:nvSpPr>
          <p:spPr>
            <a:xfrm>
              <a:off x="7617869" y="2348030"/>
              <a:ext cx="87416" cy="89703"/>
            </a:xfrm>
            <a:custGeom>
              <a:avLst/>
              <a:gdLst/>
              <a:ahLst/>
              <a:cxnLst/>
              <a:rect l="l" t="t" r="r" b="b"/>
              <a:pathLst>
                <a:path w="3783" h="3882" extrusionOk="0">
                  <a:moveTo>
                    <a:pt x="0" y="1"/>
                  </a:moveTo>
                  <a:lnTo>
                    <a:pt x="0" y="3881"/>
                  </a:lnTo>
                  <a:lnTo>
                    <a:pt x="3782" y="3881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51;p70">
              <a:extLst>
                <a:ext uri="{FF2B5EF4-FFF2-40B4-BE49-F238E27FC236}">
                  <a16:creationId xmlns:a16="http://schemas.microsoft.com/office/drawing/2014/main" id="{4BAC45A5-7C4D-A712-5309-0E5084D15B35}"/>
                </a:ext>
              </a:extLst>
            </p:cNvPr>
            <p:cNvSpPr/>
            <p:nvPr/>
          </p:nvSpPr>
          <p:spPr>
            <a:xfrm>
              <a:off x="7577916" y="2160420"/>
              <a:ext cx="154104" cy="32813"/>
            </a:xfrm>
            <a:custGeom>
              <a:avLst/>
              <a:gdLst/>
              <a:ahLst/>
              <a:cxnLst/>
              <a:rect l="l" t="t" r="r" b="b"/>
              <a:pathLst>
                <a:path w="6669" h="1420" extrusionOk="0">
                  <a:moveTo>
                    <a:pt x="1533" y="1"/>
                  </a:moveTo>
                  <a:cubicBezTo>
                    <a:pt x="1093" y="1"/>
                    <a:pt x="669" y="213"/>
                    <a:pt x="425" y="588"/>
                  </a:cubicBezTo>
                  <a:lnTo>
                    <a:pt x="1" y="1240"/>
                  </a:lnTo>
                  <a:lnTo>
                    <a:pt x="1338" y="1272"/>
                  </a:lnTo>
                  <a:lnTo>
                    <a:pt x="6669" y="1419"/>
                  </a:lnTo>
                  <a:lnTo>
                    <a:pt x="6669" y="1321"/>
                  </a:lnTo>
                  <a:cubicBezTo>
                    <a:pt x="6669" y="588"/>
                    <a:pt x="6066" y="1"/>
                    <a:pt x="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52;p70">
              <a:extLst>
                <a:ext uri="{FF2B5EF4-FFF2-40B4-BE49-F238E27FC236}">
                  <a16:creationId xmlns:a16="http://schemas.microsoft.com/office/drawing/2014/main" id="{1915B97B-7203-C233-6C1A-611CBB4C5D72}"/>
                </a:ext>
              </a:extLst>
            </p:cNvPr>
            <p:cNvSpPr/>
            <p:nvPr/>
          </p:nvSpPr>
          <p:spPr>
            <a:xfrm>
              <a:off x="7608811" y="2160420"/>
              <a:ext cx="123209" cy="32813"/>
            </a:xfrm>
            <a:custGeom>
              <a:avLst/>
              <a:gdLst/>
              <a:ahLst/>
              <a:cxnLst/>
              <a:rect l="l" t="t" r="r" b="b"/>
              <a:pathLst>
                <a:path w="5332" h="1420" extrusionOk="0">
                  <a:moveTo>
                    <a:pt x="1599" y="1"/>
                  </a:moveTo>
                  <a:cubicBezTo>
                    <a:pt x="1126" y="1"/>
                    <a:pt x="686" y="229"/>
                    <a:pt x="425" y="637"/>
                  </a:cubicBezTo>
                  <a:lnTo>
                    <a:pt x="1" y="1272"/>
                  </a:lnTo>
                  <a:lnTo>
                    <a:pt x="5332" y="1419"/>
                  </a:lnTo>
                  <a:lnTo>
                    <a:pt x="5332" y="1321"/>
                  </a:lnTo>
                  <a:cubicBezTo>
                    <a:pt x="5332" y="588"/>
                    <a:pt x="4729" y="1"/>
                    <a:pt x="401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453;p70">
              <a:extLst>
                <a:ext uri="{FF2B5EF4-FFF2-40B4-BE49-F238E27FC236}">
                  <a16:creationId xmlns:a16="http://schemas.microsoft.com/office/drawing/2014/main" id="{715A861F-F767-E907-F29B-C3D993CC8E27}"/>
                </a:ext>
              </a:extLst>
            </p:cNvPr>
            <p:cNvSpPr/>
            <p:nvPr/>
          </p:nvSpPr>
          <p:spPr>
            <a:xfrm>
              <a:off x="7705261" y="2212042"/>
              <a:ext cx="86283" cy="112279"/>
            </a:xfrm>
            <a:custGeom>
              <a:avLst/>
              <a:gdLst/>
              <a:ahLst/>
              <a:cxnLst/>
              <a:rect l="l" t="t" r="r" b="b"/>
              <a:pathLst>
                <a:path w="3734" h="4859" extrusionOk="0">
                  <a:moveTo>
                    <a:pt x="2071" y="1142"/>
                  </a:moveTo>
                  <a:cubicBezTo>
                    <a:pt x="2364" y="1142"/>
                    <a:pt x="2609" y="1370"/>
                    <a:pt x="2609" y="1680"/>
                  </a:cubicBezTo>
                  <a:lnTo>
                    <a:pt x="2609" y="3180"/>
                  </a:lnTo>
                  <a:cubicBezTo>
                    <a:pt x="2609" y="3473"/>
                    <a:pt x="2364" y="3701"/>
                    <a:pt x="2071" y="3718"/>
                  </a:cubicBezTo>
                  <a:lnTo>
                    <a:pt x="1158" y="3718"/>
                  </a:lnTo>
                  <a:lnTo>
                    <a:pt x="1158" y="1142"/>
                  </a:lnTo>
                  <a:close/>
                  <a:moveTo>
                    <a:pt x="571" y="0"/>
                  </a:moveTo>
                  <a:cubicBezTo>
                    <a:pt x="261" y="0"/>
                    <a:pt x="0" y="261"/>
                    <a:pt x="0" y="571"/>
                  </a:cubicBezTo>
                  <a:lnTo>
                    <a:pt x="0" y="4288"/>
                  </a:lnTo>
                  <a:cubicBezTo>
                    <a:pt x="0" y="4598"/>
                    <a:pt x="261" y="4859"/>
                    <a:pt x="571" y="4859"/>
                  </a:cubicBezTo>
                  <a:lnTo>
                    <a:pt x="2071" y="4859"/>
                  </a:lnTo>
                  <a:cubicBezTo>
                    <a:pt x="2984" y="4859"/>
                    <a:pt x="3734" y="4109"/>
                    <a:pt x="3734" y="3180"/>
                  </a:cubicBezTo>
                  <a:lnTo>
                    <a:pt x="3734" y="1680"/>
                  </a:lnTo>
                  <a:cubicBezTo>
                    <a:pt x="3734" y="750"/>
                    <a:pt x="2984" y="0"/>
                    <a:pt x="20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54;p70">
              <a:extLst>
                <a:ext uri="{FF2B5EF4-FFF2-40B4-BE49-F238E27FC236}">
                  <a16:creationId xmlns:a16="http://schemas.microsoft.com/office/drawing/2014/main" id="{8102F462-8C60-2A98-49A5-7C849E5CF04E}"/>
                </a:ext>
              </a:extLst>
            </p:cNvPr>
            <p:cNvSpPr/>
            <p:nvPr/>
          </p:nvSpPr>
          <p:spPr>
            <a:xfrm>
              <a:off x="7576414" y="2186416"/>
              <a:ext cx="155606" cy="192925"/>
            </a:xfrm>
            <a:custGeom>
              <a:avLst/>
              <a:gdLst/>
              <a:ahLst/>
              <a:cxnLst/>
              <a:rect l="l" t="t" r="r" b="b"/>
              <a:pathLst>
                <a:path w="6734" h="8349" extrusionOk="0">
                  <a:moveTo>
                    <a:pt x="294" y="1"/>
                  </a:moveTo>
                  <a:cubicBezTo>
                    <a:pt x="131" y="1"/>
                    <a:pt x="1" y="115"/>
                    <a:pt x="17" y="278"/>
                  </a:cubicBezTo>
                  <a:cubicBezTo>
                    <a:pt x="17" y="995"/>
                    <a:pt x="522" y="1387"/>
                    <a:pt x="1028" y="1713"/>
                  </a:cubicBezTo>
                  <a:cubicBezTo>
                    <a:pt x="1272" y="1859"/>
                    <a:pt x="1403" y="2153"/>
                    <a:pt x="1354" y="2430"/>
                  </a:cubicBezTo>
                  <a:cubicBezTo>
                    <a:pt x="1338" y="2463"/>
                    <a:pt x="1011" y="4680"/>
                    <a:pt x="685" y="6832"/>
                  </a:cubicBezTo>
                  <a:cubicBezTo>
                    <a:pt x="555" y="7631"/>
                    <a:pt x="1175" y="8348"/>
                    <a:pt x="1973" y="8348"/>
                  </a:cubicBezTo>
                  <a:lnTo>
                    <a:pt x="5413" y="8348"/>
                  </a:lnTo>
                  <a:cubicBezTo>
                    <a:pt x="6131" y="8348"/>
                    <a:pt x="6734" y="7761"/>
                    <a:pt x="6734" y="7044"/>
                  </a:cubicBezTo>
                  <a:lnTo>
                    <a:pt x="6734" y="278"/>
                  </a:lnTo>
                  <a:lnTo>
                    <a:pt x="6718" y="278"/>
                  </a:lnTo>
                  <a:cubicBezTo>
                    <a:pt x="6718" y="115"/>
                    <a:pt x="6587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55;p70">
              <a:extLst>
                <a:ext uri="{FF2B5EF4-FFF2-40B4-BE49-F238E27FC236}">
                  <a16:creationId xmlns:a16="http://schemas.microsoft.com/office/drawing/2014/main" id="{E1AF9A39-D7E0-7EDE-D2CF-CA9E24DE928B}"/>
                </a:ext>
              </a:extLst>
            </p:cNvPr>
            <p:cNvSpPr/>
            <p:nvPr/>
          </p:nvSpPr>
          <p:spPr>
            <a:xfrm>
              <a:off x="7604305" y="2186416"/>
              <a:ext cx="127715" cy="192925"/>
            </a:xfrm>
            <a:custGeom>
              <a:avLst/>
              <a:gdLst/>
              <a:ahLst/>
              <a:cxnLst/>
              <a:rect l="l" t="t" r="r" b="b"/>
              <a:pathLst>
                <a:path w="5527" h="8349" extrusionOk="0">
                  <a:moveTo>
                    <a:pt x="277" y="1"/>
                  </a:moveTo>
                  <a:cubicBezTo>
                    <a:pt x="131" y="1"/>
                    <a:pt x="0" y="131"/>
                    <a:pt x="0" y="278"/>
                  </a:cubicBezTo>
                  <a:cubicBezTo>
                    <a:pt x="0" y="995"/>
                    <a:pt x="506" y="1387"/>
                    <a:pt x="1011" y="1713"/>
                  </a:cubicBezTo>
                  <a:cubicBezTo>
                    <a:pt x="1255" y="1859"/>
                    <a:pt x="1386" y="2153"/>
                    <a:pt x="1337" y="2430"/>
                  </a:cubicBezTo>
                  <a:cubicBezTo>
                    <a:pt x="1321" y="2463"/>
                    <a:pt x="995" y="4680"/>
                    <a:pt x="669" y="6832"/>
                  </a:cubicBezTo>
                  <a:cubicBezTo>
                    <a:pt x="538" y="7631"/>
                    <a:pt x="1158" y="8348"/>
                    <a:pt x="1957" y="8348"/>
                  </a:cubicBezTo>
                  <a:lnTo>
                    <a:pt x="4206" y="8348"/>
                  </a:lnTo>
                  <a:cubicBezTo>
                    <a:pt x="4924" y="8348"/>
                    <a:pt x="5527" y="7761"/>
                    <a:pt x="5527" y="7044"/>
                  </a:cubicBezTo>
                  <a:lnTo>
                    <a:pt x="5527" y="278"/>
                  </a:lnTo>
                  <a:cubicBezTo>
                    <a:pt x="5527" y="115"/>
                    <a:pt x="5397" y="1"/>
                    <a:pt x="523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456;p70">
              <a:extLst>
                <a:ext uri="{FF2B5EF4-FFF2-40B4-BE49-F238E27FC236}">
                  <a16:creationId xmlns:a16="http://schemas.microsoft.com/office/drawing/2014/main" id="{19DD58B7-A9B4-DB15-2F81-E87E9543130F}"/>
                </a:ext>
              </a:extLst>
            </p:cNvPr>
            <p:cNvSpPr/>
            <p:nvPr/>
          </p:nvSpPr>
          <p:spPr>
            <a:xfrm>
              <a:off x="7577177" y="2401524"/>
              <a:ext cx="167668" cy="91205"/>
            </a:xfrm>
            <a:custGeom>
              <a:avLst/>
              <a:gdLst/>
              <a:ahLst/>
              <a:cxnLst/>
              <a:rect l="l" t="t" r="r" b="b"/>
              <a:pathLst>
                <a:path w="7256" h="3947" extrusionOk="0">
                  <a:moveTo>
                    <a:pt x="1125" y="1"/>
                  </a:moveTo>
                  <a:cubicBezTo>
                    <a:pt x="799" y="17"/>
                    <a:pt x="538" y="278"/>
                    <a:pt x="506" y="604"/>
                  </a:cubicBezTo>
                  <a:lnTo>
                    <a:pt x="82" y="3017"/>
                  </a:lnTo>
                  <a:cubicBezTo>
                    <a:pt x="0" y="3490"/>
                    <a:pt x="277" y="3946"/>
                    <a:pt x="685" y="3946"/>
                  </a:cubicBezTo>
                  <a:lnTo>
                    <a:pt x="6619" y="3946"/>
                  </a:lnTo>
                  <a:cubicBezTo>
                    <a:pt x="6978" y="3946"/>
                    <a:pt x="7255" y="3604"/>
                    <a:pt x="7255" y="3196"/>
                  </a:cubicBezTo>
                  <a:cubicBezTo>
                    <a:pt x="7255" y="3131"/>
                    <a:pt x="7239" y="3066"/>
                    <a:pt x="7239" y="3001"/>
                  </a:cubicBezTo>
                  <a:lnTo>
                    <a:pt x="6815" y="604"/>
                  </a:lnTo>
                  <a:cubicBezTo>
                    <a:pt x="6783" y="278"/>
                    <a:pt x="6522" y="17"/>
                    <a:pt x="6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457;p70">
              <a:extLst>
                <a:ext uri="{FF2B5EF4-FFF2-40B4-BE49-F238E27FC236}">
                  <a16:creationId xmlns:a16="http://schemas.microsoft.com/office/drawing/2014/main" id="{F923302A-AD87-137E-185D-DCFFF9E50D7B}"/>
                </a:ext>
              </a:extLst>
            </p:cNvPr>
            <p:cNvSpPr/>
            <p:nvPr/>
          </p:nvSpPr>
          <p:spPr>
            <a:xfrm>
              <a:off x="7597881" y="2401524"/>
              <a:ext cx="146964" cy="73875"/>
            </a:xfrm>
            <a:custGeom>
              <a:avLst/>
              <a:gdLst/>
              <a:ahLst/>
              <a:cxnLst/>
              <a:rect l="l" t="t" r="r" b="b"/>
              <a:pathLst>
                <a:path w="6360" h="3197" extrusionOk="0">
                  <a:moveTo>
                    <a:pt x="490" y="1"/>
                  </a:moveTo>
                  <a:lnTo>
                    <a:pt x="82" y="2251"/>
                  </a:lnTo>
                  <a:cubicBezTo>
                    <a:pt x="1" y="2740"/>
                    <a:pt x="278" y="3196"/>
                    <a:pt x="686" y="3196"/>
                  </a:cubicBezTo>
                  <a:lnTo>
                    <a:pt x="6359" y="3196"/>
                  </a:lnTo>
                  <a:cubicBezTo>
                    <a:pt x="6359" y="3131"/>
                    <a:pt x="6359" y="3082"/>
                    <a:pt x="6343" y="3017"/>
                  </a:cubicBezTo>
                  <a:lnTo>
                    <a:pt x="5919" y="620"/>
                  </a:lnTo>
                  <a:cubicBezTo>
                    <a:pt x="5887" y="294"/>
                    <a:pt x="5626" y="34"/>
                    <a:pt x="530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458;p70">
              <a:extLst>
                <a:ext uri="{FF2B5EF4-FFF2-40B4-BE49-F238E27FC236}">
                  <a16:creationId xmlns:a16="http://schemas.microsoft.com/office/drawing/2014/main" id="{01A1EC2C-923A-4E86-B071-94D81E624861}"/>
                </a:ext>
              </a:extLst>
            </p:cNvPr>
            <p:cNvSpPr/>
            <p:nvPr/>
          </p:nvSpPr>
          <p:spPr>
            <a:xfrm>
              <a:off x="7639336" y="2426272"/>
              <a:ext cx="45614" cy="45684"/>
            </a:xfrm>
            <a:custGeom>
              <a:avLst/>
              <a:gdLst/>
              <a:ahLst/>
              <a:cxnLst/>
              <a:rect l="l" t="t" r="r" b="b"/>
              <a:pathLst>
                <a:path w="1974" h="1977" extrusionOk="0">
                  <a:moveTo>
                    <a:pt x="989" y="0"/>
                  </a:moveTo>
                  <a:cubicBezTo>
                    <a:pt x="494" y="0"/>
                    <a:pt x="0" y="350"/>
                    <a:pt x="0" y="984"/>
                  </a:cubicBezTo>
                  <a:cubicBezTo>
                    <a:pt x="0" y="1627"/>
                    <a:pt x="494" y="1976"/>
                    <a:pt x="989" y="1976"/>
                  </a:cubicBezTo>
                  <a:cubicBezTo>
                    <a:pt x="1398" y="1976"/>
                    <a:pt x="1808" y="1738"/>
                    <a:pt x="1940" y="1229"/>
                  </a:cubicBezTo>
                  <a:cubicBezTo>
                    <a:pt x="1957" y="1164"/>
                    <a:pt x="1973" y="1082"/>
                    <a:pt x="1973" y="1000"/>
                  </a:cubicBezTo>
                  <a:cubicBezTo>
                    <a:pt x="1973" y="903"/>
                    <a:pt x="1957" y="821"/>
                    <a:pt x="1940" y="756"/>
                  </a:cubicBezTo>
                  <a:cubicBezTo>
                    <a:pt x="1808" y="239"/>
                    <a:pt x="1398" y="0"/>
                    <a:pt x="9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59;p70">
              <a:extLst>
                <a:ext uri="{FF2B5EF4-FFF2-40B4-BE49-F238E27FC236}">
                  <a16:creationId xmlns:a16="http://schemas.microsoft.com/office/drawing/2014/main" id="{971C485C-37CD-CE13-628D-DD7825E05129}"/>
                </a:ext>
              </a:extLst>
            </p:cNvPr>
            <p:cNvSpPr/>
            <p:nvPr/>
          </p:nvSpPr>
          <p:spPr>
            <a:xfrm>
              <a:off x="7657267" y="2443695"/>
              <a:ext cx="27683" cy="11022"/>
            </a:xfrm>
            <a:custGeom>
              <a:avLst/>
              <a:gdLst/>
              <a:ahLst/>
              <a:cxnLst/>
              <a:rect l="l" t="t" r="r" b="b"/>
              <a:pathLst>
                <a:path w="1198" h="477" extrusionOk="0">
                  <a:moveTo>
                    <a:pt x="319" y="0"/>
                  </a:moveTo>
                  <a:cubicBezTo>
                    <a:pt x="1" y="0"/>
                    <a:pt x="1" y="476"/>
                    <a:pt x="319" y="476"/>
                  </a:cubicBezTo>
                  <a:cubicBezTo>
                    <a:pt x="328" y="476"/>
                    <a:pt x="339" y="476"/>
                    <a:pt x="349" y="475"/>
                  </a:cubicBezTo>
                  <a:lnTo>
                    <a:pt x="1164" y="475"/>
                  </a:lnTo>
                  <a:cubicBezTo>
                    <a:pt x="1181" y="410"/>
                    <a:pt x="1197" y="328"/>
                    <a:pt x="1197" y="246"/>
                  </a:cubicBezTo>
                  <a:cubicBezTo>
                    <a:pt x="1197" y="149"/>
                    <a:pt x="1181" y="67"/>
                    <a:pt x="1164" y="2"/>
                  </a:cubicBezTo>
                  <a:lnTo>
                    <a:pt x="349" y="2"/>
                  </a:lnTo>
                  <a:cubicBezTo>
                    <a:pt x="339" y="1"/>
                    <a:pt x="32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637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CC144-AC4F-B810-A879-48C746F0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724"/>
            <a:ext cx="7704000" cy="572700"/>
          </a:xfrm>
        </p:spPr>
        <p:txBody>
          <a:bodyPr/>
          <a:lstStyle/>
          <a:p>
            <a:r>
              <a:rPr lang="en-US" dirty="0" err="1"/>
              <a:t>Gradio</a:t>
            </a:r>
            <a:r>
              <a:rPr lang="en-US" dirty="0"/>
              <a:t> Pages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9AE14-03F5-F613-14B4-474C9A2EA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07" y="1200414"/>
            <a:ext cx="3680027" cy="1620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94DC8A-7366-7500-A6B7-22327BE13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07" y="2820692"/>
            <a:ext cx="3680028" cy="206408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7E3DF1-DE45-A331-0C95-9DA9BD20B6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69" y="1200414"/>
            <a:ext cx="3845584" cy="3080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F02D12-5E1D-B062-633E-12F62F9D6E19}"/>
              </a:ext>
            </a:extLst>
          </p:cNvPr>
          <p:cNvSpPr txBox="1"/>
          <p:nvPr/>
        </p:nvSpPr>
        <p:spPr>
          <a:xfrm>
            <a:off x="4821134" y="4511902"/>
            <a:ext cx="4715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200" b="1" dirty="0">
                <a:solidFill>
                  <a:schemeClr val="dk1"/>
                </a:solidFill>
                <a:latin typeface="Catamaran"/>
                <a:cs typeface="Catamaran"/>
                <a:sym typeface="Catamaran"/>
              </a:rPr>
              <a:t>Overview/Terms/Recipes Pages.</a:t>
            </a:r>
            <a:endParaRPr lang="en-US" sz="1200" b="1" dirty="0"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5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BCC144-AC4F-B810-A879-48C746F0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8724"/>
            <a:ext cx="7704000" cy="572700"/>
          </a:xfrm>
        </p:spPr>
        <p:txBody>
          <a:bodyPr/>
          <a:lstStyle/>
          <a:p>
            <a:r>
              <a:rPr lang="en-US" dirty="0"/>
              <a:t>Docker</a:t>
            </a:r>
          </a:p>
        </p:txBody>
      </p:sp>
      <p:grpSp>
        <p:nvGrpSpPr>
          <p:cNvPr id="2" name="Google Shape;13798;p79">
            <a:extLst>
              <a:ext uri="{FF2B5EF4-FFF2-40B4-BE49-F238E27FC236}">
                <a16:creationId xmlns:a16="http://schemas.microsoft.com/office/drawing/2014/main" id="{AEE58C1A-7395-AB57-0CCC-CC34686E6E1E}"/>
              </a:ext>
            </a:extLst>
          </p:cNvPr>
          <p:cNvGrpSpPr/>
          <p:nvPr/>
        </p:nvGrpSpPr>
        <p:grpSpPr>
          <a:xfrm>
            <a:off x="2550152" y="1239865"/>
            <a:ext cx="4044376" cy="3370882"/>
            <a:chOff x="595452" y="2959199"/>
            <a:chExt cx="1852037" cy="1545832"/>
          </a:xfrm>
        </p:grpSpPr>
        <p:cxnSp>
          <p:nvCxnSpPr>
            <p:cNvPr id="4" name="Google Shape;13799;p79">
              <a:extLst>
                <a:ext uri="{FF2B5EF4-FFF2-40B4-BE49-F238E27FC236}">
                  <a16:creationId xmlns:a16="http://schemas.microsoft.com/office/drawing/2014/main" id="{FC87F0E6-AD26-57C7-51C4-DB90AEA57944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910614" y="3577875"/>
              <a:ext cx="661546" cy="275144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" name="Google Shape;13802;p79">
              <a:extLst>
                <a:ext uri="{FF2B5EF4-FFF2-40B4-BE49-F238E27FC236}">
                  <a16:creationId xmlns:a16="http://schemas.microsoft.com/office/drawing/2014/main" id="{3200A418-75E2-1CB3-A948-CD050F4BD172}"/>
                </a:ext>
              </a:extLst>
            </p:cNvPr>
            <p:cNvCxnSpPr>
              <a:cxnSpLocks/>
              <a:stCxn id="16" idx="0"/>
              <a:endCxn id="13" idx="4"/>
            </p:cNvCxnSpPr>
            <p:nvPr/>
          </p:nvCxnSpPr>
          <p:spPr>
            <a:xfrm flipV="1">
              <a:off x="1572160" y="3550799"/>
              <a:ext cx="560168" cy="302220"/>
            </a:xfrm>
            <a:prstGeom prst="straightConnector1">
              <a:avLst/>
            </a:prstGeom>
            <a:noFill/>
            <a:ln w="19050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803;p79">
              <a:extLst>
                <a:ext uri="{FF2B5EF4-FFF2-40B4-BE49-F238E27FC236}">
                  <a16:creationId xmlns:a16="http://schemas.microsoft.com/office/drawing/2014/main" id="{681A56AE-0865-3827-D081-D76A4FFFED1E}"/>
                </a:ext>
              </a:extLst>
            </p:cNvPr>
            <p:cNvSpPr/>
            <p:nvPr/>
          </p:nvSpPr>
          <p:spPr>
            <a:xfrm>
              <a:off x="1817166" y="2959199"/>
              <a:ext cx="630323" cy="591600"/>
            </a:xfrm>
            <a:prstGeom prst="ellipse">
              <a:avLst/>
            </a:prstGeom>
            <a:solidFill>
              <a:srgbClr val="A5B7C6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024045"/>
                  </a:solidFill>
                  <a:latin typeface="Caprasimo"/>
                  <a:ea typeface="Calibri"/>
                  <a:cs typeface="Calibri"/>
                  <a:sym typeface="Caprasimo"/>
                </a:rPr>
                <a:t>GRADIO</a:t>
              </a:r>
              <a:endParaRPr sz="1400" b="0" i="0" u="none" strike="noStrike" cap="none" dirty="0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3800;p79">
              <a:extLst>
                <a:ext uri="{FF2B5EF4-FFF2-40B4-BE49-F238E27FC236}">
                  <a16:creationId xmlns:a16="http://schemas.microsoft.com/office/drawing/2014/main" id="{97888480-D540-0A4C-D8F4-5B72FAAE2EB5}"/>
                </a:ext>
              </a:extLst>
            </p:cNvPr>
            <p:cNvSpPr/>
            <p:nvPr/>
          </p:nvSpPr>
          <p:spPr>
            <a:xfrm>
              <a:off x="595452" y="2959199"/>
              <a:ext cx="630323" cy="618676"/>
            </a:xfrm>
            <a:prstGeom prst="ellipse">
              <a:avLst/>
            </a:prstGeom>
            <a:solidFill>
              <a:srgbClr val="A5B7C6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024045"/>
                  </a:solidFill>
                  <a:effectLst/>
                  <a:uLnTx/>
                  <a:uFillTx/>
                  <a:latin typeface="Caprasimo"/>
                  <a:sym typeface="Caprasimo"/>
                </a:rPr>
                <a:t>API</a:t>
              </a:r>
              <a:endParaRPr sz="2500" b="0" i="0" u="none" strike="noStrike" cap="none" dirty="0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3801;p79">
              <a:extLst>
                <a:ext uri="{FF2B5EF4-FFF2-40B4-BE49-F238E27FC236}">
                  <a16:creationId xmlns:a16="http://schemas.microsoft.com/office/drawing/2014/main" id="{26CA3E39-EFEB-2C00-8700-691302923FAB}"/>
                </a:ext>
              </a:extLst>
            </p:cNvPr>
            <p:cNvSpPr/>
            <p:nvPr/>
          </p:nvSpPr>
          <p:spPr>
            <a:xfrm>
              <a:off x="1225566" y="3853019"/>
              <a:ext cx="693188" cy="652012"/>
            </a:xfrm>
            <a:prstGeom prst="ellipse">
              <a:avLst/>
            </a:prstGeom>
            <a:solidFill>
              <a:srgbClr val="A5B7C6"/>
            </a:solidFill>
            <a:ln w="19050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rgbClr val="024045"/>
                  </a:solidFill>
                  <a:latin typeface="Caprasimo"/>
                  <a:ea typeface="Calibri"/>
                  <a:cs typeface="Calibri"/>
                  <a:sym typeface="Caprasimo"/>
                </a:rPr>
                <a:t>DOCKER COMPOSE</a:t>
              </a:r>
              <a:endParaRPr sz="1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2244;p37">
            <a:extLst>
              <a:ext uri="{FF2B5EF4-FFF2-40B4-BE49-F238E27FC236}">
                <a16:creationId xmlns:a16="http://schemas.microsoft.com/office/drawing/2014/main" id="{17C2C76F-935E-E62F-B672-2563DDEE38CA}"/>
              </a:ext>
            </a:extLst>
          </p:cNvPr>
          <p:cNvGrpSpPr/>
          <p:nvPr/>
        </p:nvGrpSpPr>
        <p:grpSpPr>
          <a:xfrm>
            <a:off x="6194740" y="3658055"/>
            <a:ext cx="2695287" cy="1724105"/>
            <a:chOff x="-6788125" y="1683300"/>
            <a:chExt cx="2583425" cy="1652550"/>
          </a:xfrm>
        </p:grpSpPr>
        <p:sp>
          <p:nvSpPr>
            <p:cNvPr id="34" name="Google Shape;2245;p37">
              <a:extLst>
                <a:ext uri="{FF2B5EF4-FFF2-40B4-BE49-F238E27FC236}">
                  <a16:creationId xmlns:a16="http://schemas.microsoft.com/office/drawing/2014/main" id="{E6D5EC20-4092-745C-351C-78E422D5D07D}"/>
                </a:ext>
              </a:extLst>
            </p:cNvPr>
            <p:cNvSpPr/>
            <p:nvPr/>
          </p:nvSpPr>
          <p:spPr>
            <a:xfrm>
              <a:off x="-5489325" y="1683300"/>
              <a:ext cx="111000" cy="97575"/>
            </a:xfrm>
            <a:custGeom>
              <a:avLst/>
              <a:gdLst/>
              <a:ahLst/>
              <a:cxnLst/>
              <a:rect l="l" t="t" r="r" b="b"/>
              <a:pathLst>
                <a:path w="4440" h="3903" extrusionOk="0">
                  <a:moveTo>
                    <a:pt x="2962" y="0"/>
                  </a:moveTo>
                  <a:cubicBezTo>
                    <a:pt x="1080" y="0"/>
                    <a:pt x="1" y="2157"/>
                    <a:pt x="1150" y="3662"/>
                  </a:cubicBezTo>
                  <a:cubicBezTo>
                    <a:pt x="1465" y="3820"/>
                    <a:pt x="1805" y="3903"/>
                    <a:pt x="2153" y="3903"/>
                  </a:cubicBezTo>
                  <a:cubicBezTo>
                    <a:pt x="3420" y="3903"/>
                    <a:pt x="4439" y="2875"/>
                    <a:pt x="4439" y="1616"/>
                  </a:cubicBezTo>
                  <a:cubicBezTo>
                    <a:pt x="4439" y="1119"/>
                    <a:pt x="4274" y="638"/>
                    <a:pt x="3975" y="240"/>
                  </a:cubicBezTo>
                  <a:cubicBezTo>
                    <a:pt x="3669" y="83"/>
                    <a:pt x="3321" y="0"/>
                    <a:pt x="2973" y="0"/>
                  </a:cubicBezTo>
                  <a:cubicBezTo>
                    <a:pt x="2969" y="0"/>
                    <a:pt x="2966" y="0"/>
                    <a:pt x="2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6;p37">
              <a:extLst>
                <a:ext uri="{FF2B5EF4-FFF2-40B4-BE49-F238E27FC236}">
                  <a16:creationId xmlns:a16="http://schemas.microsoft.com/office/drawing/2014/main" id="{1527E96A-FC50-5363-F8C7-9329E557C28D}"/>
                </a:ext>
              </a:extLst>
            </p:cNvPr>
            <p:cNvSpPr/>
            <p:nvPr/>
          </p:nvSpPr>
          <p:spPr>
            <a:xfrm>
              <a:off x="-5463275" y="1694175"/>
              <a:ext cx="48075" cy="44975"/>
            </a:xfrm>
            <a:custGeom>
              <a:avLst/>
              <a:gdLst/>
              <a:ahLst/>
              <a:cxnLst/>
              <a:rect l="l" t="t" r="r" b="b"/>
              <a:pathLst>
                <a:path w="1923" h="1799" extrusionOk="0">
                  <a:moveTo>
                    <a:pt x="1263" y="0"/>
                  </a:moveTo>
                  <a:cubicBezTo>
                    <a:pt x="990" y="0"/>
                    <a:pt x="672" y="158"/>
                    <a:pt x="431" y="443"/>
                  </a:cubicBezTo>
                  <a:cubicBezTo>
                    <a:pt x="58" y="866"/>
                    <a:pt x="0" y="1421"/>
                    <a:pt x="299" y="1670"/>
                  </a:cubicBezTo>
                  <a:cubicBezTo>
                    <a:pt x="397" y="1757"/>
                    <a:pt x="524" y="1798"/>
                    <a:pt x="664" y="1798"/>
                  </a:cubicBezTo>
                  <a:cubicBezTo>
                    <a:pt x="935" y="1798"/>
                    <a:pt x="1254" y="1642"/>
                    <a:pt x="1500" y="1363"/>
                  </a:cubicBezTo>
                  <a:cubicBezTo>
                    <a:pt x="1865" y="941"/>
                    <a:pt x="1923" y="385"/>
                    <a:pt x="1633" y="129"/>
                  </a:cubicBezTo>
                  <a:cubicBezTo>
                    <a:pt x="1532" y="42"/>
                    <a:pt x="1403" y="0"/>
                    <a:pt x="1263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2247;p37">
              <a:extLst>
                <a:ext uri="{FF2B5EF4-FFF2-40B4-BE49-F238E27FC236}">
                  <a16:creationId xmlns:a16="http://schemas.microsoft.com/office/drawing/2014/main" id="{BE2730F4-A584-F4EA-9121-1F0D88DD43EA}"/>
                </a:ext>
              </a:extLst>
            </p:cNvPr>
            <p:cNvGrpSpPr/>
            <p:nvPr/>
          </p:nvGrpSpPr>
          <p:grpSpPr>
            <a:xfrm>
              <a:off x="-6788125" y="1689300"/>
              <a:ext cx="2583425" cy="1646550"/>
              <a:chOff x="-6788125" y="1689300"/>
              <a:chExt cx="2583425" cy="1646550"/>
            </a:xfrm>
          </p:grpSpPr>
          <p:sp>
            <p:nvSpPr>
              <p:cNvPr id="37" name="Google Shape;2248;p37">
                <a:extLst>
                  <a:ext uri="{FF2B5EF4-FFF2-40B4-BE49-F238E27FC236}">
                    <a16:creationId xmlns:a16="http://schemas.microsoft.com/office/drawing/2014/main" id="{5BE6D451-3700-E3FE-44EF-9D8A62C727DE}"/>
                  </a:ext>
                </a:extLst>
              </p:cNvPr>
              <p:cNvSpPr/>
              <p:nvPr/>
            </p:nvSpPr>
            <p:spPr>
              <a:xfrm>
                <a:off x="-6717900" y="3008125"/>
                <a:ext cx="2443000" cy="327725"/>
              </a:xfrm>
              <a:custGeom>
                <a:avLst/>
                <a:gdLst/>
                <a:ahLst/>
                <a:cxnLst/>
                <a:rect l="l" t="t" r="r" b="b"/>
                <a:pathLst>
                  <a:path w="97720" h="13109" extrusionOk="0">
                    <a:moveTo>
                      <a:pt x="0" y="1"/>
                    </a:moveTo>
                    <a:lnTo>
                      <a:pt x="0" y="13108"/>
                    </a:lnTo>
                    <a:lnTo>
                      <a:pt x="97719" y="13108"/>
                    </a:lnTo>
                    <a:lnTo>
                      <a:pt x="97719" y="1"/>
                    </a:lnTo>
                    <a:close/>
                  </a:path>
                </a:pathLst>
              </a:custGeom>
              <a:solidFill>
                <a:srgbClr val="FFDDC2">
                  <a:alpha val="65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249;p37">
                <a:extLst>
                  <a:ext uri="{FF2B5EF4-FFF2-40B4-BE49-F238E27FC236}">
                    <a16:creationId xmlns:a16="http://schemas.microsoft.com/office/drawing/2014/main" id="{3F0635F0-6620-2997-F036-3BDAECF78DD0}"/>
                  </a:ext>
                </a:extLst>
              </p:cNvPr>
              <p:cNvSpPr/>
              <p:nvPr/>
            </p:nvSpPr>
            <p:spPr>
              <a:xfrm>
                <a:off x="-6788125" y="2867900"/>
                <a:ext cx="2583425" cy="173825"/>
              </a:xfrm>
              <a:custGeom>
                <a:avLst/>
                <a:gdLst/>
                <a:ahLst/>
                <a:cxnLst/>
                <a:rect l="l" t="t" r="r" b="b"/>
                <a:pathLst>
                  <a:path w="103337" h="6953" extrusionOk="0">
                    <a:moveTo>
                      <a:pt x="0" y="1"/>
                    </a:moveTo>
                    <a:lnTo>
                      <a:pt x="0" y="6952"/>
                    </a:lnTo>
                    <a:lnTo>
                      <a:pt x="103337" y="6952"/>
                    </a:lnTo>
                    <a:lnTo>
                      <a:pt x="103337" y="1"/>
                    </a:lnTo>
                    <a:close/>
                  </a:path>
                </a:pathLst>
              </a:custGeom>
              <a:solidFill>
                <a:srgbClr val="FFDDC2">
                  <a:alpha val="65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250;p37">
                <a:extLst>
                  <a:ext uri="{FF2B5EF4-FFF2-40B4-BE49-F238E27FC236}">
                    <a16:creationId xmlns:a16="http://schemas.microsoft.com/office/drawing/2014/main" id="{7FE3B288-6E19-377A-F00D-4D73CB9CA16C}"/>
                  </a:ext>
                </a:extLst>
              </p:cNvPr>
              <p:cNvSpPr/>
              <p:nvPr/>
            </p:nvSpPr>
            <p:spPr>
              <a:xfrm>
                <a:off x="-6717900" y="3041700"/>
                <a:ext cx="244300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97720" h="804" extrusionOk="0">
                    <a:moveTo>
                      <a:pt x="0" y="0"/>
                    </a:moveTo>
                    <a:lnTo>
                      <a:pt x="0" y="804"/>
                    </a:lnTo>
                    <a:lnTo>
                      <a:pt x="97719" y="804"/>
                    </a:lnTo>
                    <a:lnTo>
                      <a:pt x="977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251;p37">
                <a:extLst>
                  <a:ext uri="{FF2B5EF4-FFF2-40B4-BE49-F238E27FC236}">
                    <a16:creationId xmlns:a16="http://schemas.microsoft.com/office/drawing/2014/main" id="{82B85951-49EA-0F34-847B-E072601E9B77}"/>
                  </a:ext>
                </a:extLst>
              </p:cNvPr>
              <p:cNvSpPr/>
              <p:nvPr/>
            </p:nvSpPr>
            <p:spPr>
              <a:xfrm>
                <a:off x="-6460650" y="1965825"/>
                <a:ext cx="135300" cy="90460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6184" extrusionOk="0">
                    <a:moveTo>
                      <a:pt x="1" y="1"/>
                    </a:moveTo>
                    <a:lnTo>
                      <a:pt x="1" y="5610"/>
                    </a:lnTo>
                    <a:lnTo>
                      <a:pt x="3017" y="10125"/>
                    </a:lnTo>
                    <a:cubicBezTo>
                      <a:pt x="3903" y="11451"/>
                      <a:pt x="4301" y="13034"/>
                      <a:pt x="4160" y="14624"/>
                    </a:cubicBezTo>
                    <a:lnTo>
                      <a:pt x="2188" y="36183"/>
                    </a:lnTo>
                    <a:lnTo>
                      <a:pt x="3298" y="36183"/>
                    </a:lnTo>
                    <a:lnTo>
                      <a:pt x="5262" y="14624"/>
                    </a:lnTo>
                    <a:cubicBezTo>
                      <a:pt x="5411" y="13034"/>
                      <a:pt x="5005" y="11451"/>
                      <a:pt x="4119" y="10125"/>
                    </a:cubicBezTo>
                    <a:lnTo>
                      <a:pt x="1103" y="5610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D2955C">
                  <a:alpha val="7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252;p37">
                <a:extLst>
                  <a:ext uri="{FF2B5EF4-FFF2-40B4-BE49-F238E27FC236}">
                    <a16:creationId xmlns:a16="http://schemas.microsoft.com/office/drawing/2014/main" id="{4B2060F1-6552-B2BB-8853-22BC45B249D3}"/>
                  </a:ext>
                </a:extLst>
              </p:cNvPr>
              <p:cNvSpPr/>
              <p:nvPr/>
            </p:nvSpPr>
            <p:spPr>
              <a:xfrm>
                <a:off x="-6636700" y="1965825"/>
                <a:ext cx="135475" cy="904600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36184" extrusionOk="0">
                    <a:moveTo>
                      <a:pt x="4308" y="1"/>
                    </a:moveTo>
                    <a:lnTo>
                      <a:pt x="4308" y="5610"/>
                    </a:lnTo>
                    <a:lnTo>
                      <a:pt x="1293" y="10125"/>
                    </a:lnTo>
                    <a:cubicBezTo>
                      <a:pt x="406" y="11451"/>
                      <a:pt x="0" y="13034"/>
                      <a:pt x="149" y="14624"/>
                    </a:cubicBezTo>
                    <a:lnTo>
                      <a:pt x="2121" y="36183"/>
                    </a:lnTo>
                    <a:lnTo>
                      <a:pt x="3223" y="36183"/>
                    </a:lnTo>
                    <a:lnTo>
                      <a:pt x="1251" y="14616"/>
                    </a:lnTo>
                    <a:cubicBezTo>
                      <a:pt x="1110" y="13034"/>
                      <a:pt x="1508" y="11451"/>
                      <a:pt x="2395" y="10125"/>
                    </a:cubicBezTo>
                    <a:lnTo>
                      <a:pt x="5419" y="5610"/>
                    </a:lnTo>
                    <a:lnTo>
                      <a:pt x="54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253;p37">
                <a:extLst>
                  <a:ext uri="{FF2B5EF4-FFF2-40B4-BE49-F238E27FC236}">
                    <a16:creationId xmlns:a16="http://schemas.microsoft.com/office/drawing/2014/main" id="{8D3E262F-CB9A-BFF2-3B06-824C6780E20F}"/>
                  </a:ext>
                </a:extLst>
              </p:cNvPr>
              <p:cNvSpPr/>
              <p:nvPr/>
            </p:nvSpPr>
            <p:spPr>
              <a:xfrm>
                <a:off x="-6608950" y="1965825"/>
                <a:ext cx="255825" cy="904600"/>
              </a:xfrm>
              <a:custGeom>
                <a:avLst/>
                <a:gdLst/>
                <a:ahLst/>
                <a:cxnLst/>
                <a:rect l="l" t="t" r="r" b="b"/>
                <a:pathLst>
                  <a:path w="10233" h="36184" extrusionOk="0">
                    <a:moveTo>
                      <a:pt x="4309" y="1"/>
                    </a:moveTo>
                    <a:lnTo>
                      <a:pt x="4309" y="5610"/>
                    </a:lnTo>
                    <a:lnTo>
                      <a:pt x="1285" y="10125"/>
                    </a:lnTo>
                    <a:cubicBezTo>
                      <a:pt x="398" y="11451"/>
                      <a:pt x="0" y="13034"/>
                      <a:pt x="141" y="14624"/>
                    </a:cubicBezTo>
                    <a:lnTo>
                      <a:pt x="2113" y="36183"/>
                    </a:lnTo>
                    <a:lnTo>
                      <a:pt x="8120" y="36183"/>
                    </a:lnTo>
                    <a:lnTo>
                      <a:pt x="10092" y="14616"/>
                    </a:lnTo>
                    <a:cubicBezTo>
                      <a:pt x="10233" y="13034"/>
                      <a:pt x="9835" y="11451"/>
                      <a:pt x="8949" y="10125"/>
                    </a:cubicBezTo>
                    <a:lnTo>
                      <a:pt x="5933" y="5610"/>
                    </a:lnTo>
                    <a:lnTo>
                      <a:pt x="59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254;p37">
                <a:extLst>
                  <a:ext uri="{FF2B5EF4-FFF2-40B4-BE49-F238E27FC236}">
                    <a16:creationId xmlns:a16="http://schemas.microsoft.com/office/drawing/2014/main" id="{1935F3E4-74BB-7DB8-CC55-66C815CFAA71}"/>
                  </a:ext>
                </a:extLst>
              </p:cNvPr>
              <p:cNvSpPr/>
              <p:nvPr/>
            </p:nvSpPr>
            <p:spPr>
              <a:xfrm>
                <a:off x="-6458375" y="1948000"/>
                <a:ext cx="3917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551" extrusionOk="0">
                    <a:moveTo>
                      <a:pt x="1" y="1"/>
                    </a:moveTo>
                    <a:lnTo>
                      <a:pt x="1" y="1550"/>
                    </a:lnTo>
                    <a:lnTo>
                      <a:pt x="1567" y="1550"/>
                    </a:lnTo>
                    <a:lnTo>
                      <a:pt x="15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255;p37">
                <a:extLst>
                  <a:ext uri="{FF2B5EF4-FFF2-40B4-BE49-F238E27FC236}">
                    <a16:creationId xmlns:a16="http://schemas.microsoft.com/office/drawing/2014/main" id="{F51736A6-3A08-734D-9E33-7CA53AC035C5}"/>
                  </a:ext>
                </a:extLst>
              </p:cNvPr>
              <p:cNvSpPr/>
              <p:nvPr/>
            </p:nvSpPr>
            <p:spPr>
              <a:xfrm>
                <a:off x="-6542675" y="1948000"/>
                <a:ext cx="4207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551" extrusionOk="0">
                    <a:moveTo>
                      <a:pt x="1" y="1"/>
                    </a:moveTo>
                    <a:lnTo>
                      <a:pt x="1" y="1550"/>
                    </a:lnTo>
                    <a:lnTo>
                      <a:pt x="1683" y="1550"/>
                    </a:lnTo>
                    <a:lnTo>
                      <a:pt x="16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256;p37">
                <a:extLst>
                  <a:ext uri="{FF2B5EF4-FFF2-40B4-BE49-F238E27FC236}">
                    <a16:creationId xmlns:a16="http://schemas.microsoft.com/office/drawing/2014/main" id="{EC469175-1B57-B1A6-BDF5-0F8F7B137BB6}"/>
                  </a:ext>
                </a:extLst>
              </p:cNvPr>
              <p:cNvSpPr/>
              <p:nvPr/>
            </p:nvSpPr>
            <p:spPr>
              <a:xfrm>
                <a:off x="-6500625" y="1948000"/>
                <a:ext cx="42275" cy="3877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551" extrusionOk="0">
                    <a:moveTo>
                      <a:pt x="1" y="1"/>
                    </a:moveTo>
                    <a:lnTo>
                      <a:pt x="1" y="1550"/>
                    </a:lnTo>
                    <a:lnTo>
                      <a:pt x="1691" y="1550"/>
                    </a:lnTo>
                    <a:lnTo>
                      <a:pt x="16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257;p37">
                <a:extLst>
                  <a:ext uri="{FF2B5EF4-FFF2-40B4-BE49-F238E27FC236}">
                    <a16:creationId xmlns:a16="http://schemas.microsoft.com/office/drawing/2014/main" id="{01179CAF-0A7D-728F-67D3-4CF654AAF275}"/>
                  </a:ext>
                </a:extLst>
              </p:cNvPr>
              <p:cNvSpPr/>
              <p:nvPr/>
            </p:nvSpPr>
            <p:spPr>
              <a:xfrm>
                <a:off x="-6454541" y="1878000"/>
                <a:ext cx="1702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2801" extrusionOk="0">
                    <a:moveTo>
                      <a:pt x="1" y="1"/>
                    </a:moveTo>
                    <a:lnTo>
                      <a:pt x="1" y="2801"/>
                    </a:lnTo>
                    <a:lnTo>
                      <a:pt x="680" y="2801"/>
                    </a:lnTo>
                    <a:lnTo>
                      <a:pt x="6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258;p37">
                <a:extLst>
                  <a:ext uri="{FF2B5EF4-FFF2-40B4-BE49-F238E27FC236}">
                    <a16:creationId xmlns:a16="http://schemas.microsoft.com/office/drawing/2014/main" id="{E0573480-F169-ACC7-10E8-9EC3A1E9149D}"/>
                  </a:ext>
                </a:extLst>
              </p:cNvPr>
              <p:cNvSpPr/>
              <p:nvPr/>
            </p:nvSpPr>
            <p:spPr>
              <a:xfrm>
                <a:off x="-6524534" y="1878000"/>
                <a:ext cx="17000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2801" extrusionOk="0">
                    <a:moveTo>
                      <a:pt x="0" y="1"/>
                    </a:moveTo>
                    <a:lnTo>
                      <a:pt x="0" y="2801"/>
                    </a:lnTo>
                    <a:lnTo>
                      <a:pt x="679" y="2801"/>
                    </a:lnTo>
                    <a:lnTo>
                      <a:pt x="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259;p37">
                <a:extLst>
                  <a:ext uri="{FF2B5EF4-FFF2-40B4-BE49-F238E27FC236}">
                    <a16:creationId xmlns:a16="http://schemas.microsoft.com/office/drawing/2014/main" id="{4279A04A-8DF1-9C57-3E62-0BE1BD176A27}"/>
                  </a:ext>
                </a:extLst>
              </p:cNvPr>
              <p:cNvSpPr/>
              <p:nvPr/>
            </p:nvSpPr>
            <p:spPr>
              <a:xfrm>
                <a:off x="-6508700" y="1878000"/>
                <a:ext cx="5532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2801" extrusionOk="0">
                    <a:moveTo>
                      <a:pt x="0" y="1"/>
                    </a:moveTo>
                    <a:lnTo>
                      <a:pt x="0" y="2801"/>
                    </a:lnTo>
                    <a:lnTo>
                      <a:pt x="2213" y="2801"/>
                    </a:ln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260;p37">
                <a:extLst>
                  <a:ext uri="{FF2B5EF4-FFF2-40B4-BE49-F238E27FC236}">
                    <a16:creationId xmlns:a16="http://schemas.microsoft.com/office/drawing/2014/main" id="{97DDB253-9CB4-339F-8949-54ACF0C4D79F}"/>
                  </a:ext>
                </a:extLst>
              </p:cNvPr>
              <p:cNvSpPr/>
              <p:nvPr/>
            </p:nvSpPr>
            <p:spPr>
              <a:xfrm>
                <a:off x="-6525675" y="1864850"/>
                <a:ext cx="89300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1110" extrusionOk="0">
                    <a:moveTo>
                      <a:pt x="1786" y="0"/>
                    </a:moveTo>
                    <a:cubicBezTo>
                      <a:pt x="1164" y="0"/>
                      <a:pt x="543" y="179"/>
                      <a:pt x="0" y="535"/>
                    </a:cubicBezTo>
                    <a:cubicBezTo>
                      <a:pt x="746" y="966"/>
                      <a:pt x="1391" y="1109"/>
                      <a:pt x="1920" y="1109"/>
                    </a:cubicBezTo>
                    <a:cubicBezTo>
                      <a:pt x="2978" y="1109"/>
                      <a:pt x="3571" y="535"/>
                      <a:pt x="3571" y="535"/>
                    </a:cubicBezTo>
                    <a:cubicBezTo>
                      <a:pt x="3028" y="179"/>
                      <a:pt x="2407" y="0"/>
                      <a:pt x="1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261;p37">
                <a:extLst>
                  <a:ext uri="{FF2B5EF4-FFF2-40B4-BE49-F238E27FC236}">
                    <a16:creationId xmlns:a16="http://schemas.microsoft.com/office/drawing/2014/main" id="{A28560B0-AAC5-326F-971F-D3C455992C4B}"/>
                  </a:ext>
                </a:extLst>
              </p:cNvPr>
              <p:cNvSpPr/>
              <p:nvPr/>
            </p:nvSpPr>
            <p:spPr>
              <a:xfrm>
                <a:off x="-6529000" y="1986750"/>
                <a:ext cx="95925" cy="6650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266" extrusionOk="0">
                    <a:moveTo>
                      <a:pt x="0" y="0"/>
                    </a:moveTo>
                    <a:lnTo>
                      <a:pt x="0" y="266"/>
                    </a:lnTo>
                    <a:lnTo>
                      <a:pt x="3837" y="266"/>
                    </a:lnTo>
                    <a:lnTo>
                      <a:pt x="3837" y="0"/>
                    </a:lnTo>
                    <a:close/>
                  </a:path>
                </a:pathLst>
              </a:custGeom>
              <a:solidFill>
                <a:srgbClr val="D2955C">
                  <a:alpha val="72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262;p37">
                <a:extLst>
                  <a:ext uri="{FF2B5EF4-FFF2-40B4-BE49-F238E27FC236}">
                    <a16:creationId xmlns:a16="http://schemas.microsoft.com/office/drawing/2014/main" id="{E5F1F0EE-8EBB-EDE0-5EB7-54FE8EE1E279}"/>
                  </a:ext>
                </a:extLst>
              </p:cNvPr>
              <p:cNvSpPr/>
              <p:nvPr/>
            </p:nvSpPr>
            <p:spPr>
              <a:xfrm>
                <a:off x="-6589275" y="2508100"/>
                <a:ext cx="219800" cy="326900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3076" extrusionOk="0">
                    <a:moveTo>
                      <a:pt x="0" y="1"/>
                    </a:moveTo>
                    <a:lnTo>
                      <a:pt x="1194" y="13075"/>
                    </a:lnTo>
                    <a:lnTo>
                      <a:pt x="7598" y="13075"/>
                    </a:lnTo>
                    <a:lnTo>
                      <a:pt x="879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263;p37">
                <a:extLst>
                  <a:ext uri="{FF2B5EF4-FFF2-40B4-BE49-F238E27FC236}">
                    <a16:creationId xmlns:a16="http://schemas.microsoft.com/office/drawing/2014/main" id="{EA26E6D2-8693-1575-0E1B-DC29F5DB55FA}"/>
                  </a:ext>
                </a:extLst>
              </p:cNvPr>
              <p:cNvSpPr/>
              <p:nvPr/>
            </p:nvSpPr>
            <p:spPr>
              <a:xfrm>
                <a:off x="-6562550" y="2508100"/>
                <a:ext cx="198625" cy="326675"/>
              </a:xfrm>
              <a:custGeom>
                <a:avLst/>
                <a:gdLst/>
                <a:ahLst/>
                <a:cxnLst/>
                <a:rect l="l" t="t" r="r" b="b"/>
                <a:pathLst>
                  <a:path w="7945" h="13067" extrusionOk="0">
                    <a:moveTo>
                      <a:pt x="7722" y="1"/>
                    </a:moveTo>
                    <a:lnTo>
                      <a:pt x="6720" y="9"/>
                    </a:lnTo>
                    <a:cubicBezTo>
                      <a:pt x="6720" y="9"/>
                      <a:pt x="7944" y="11817"/>
                      <a:pt x="1095" y="11817"/>
                    </a:cubicBezTo>
                    <a:cubicBezTo>
                      <a:pt x="751" y="11817"/>
                      <a:pt x="386" y="11787"/>
                      <a:pt x="0" y="11725"/>
                    </a:cubicBezTo>
                    <a:lnTo>
                      <a:pt x="0" y="11725"/>
                    </a:lnTo>
                    <a:lnTo>
                      <a:pt x="125" y="13067"/>
                    </a:lnTo>
                    <a:lnTo>
                      <a:pt x="6529" y="13067"/>
                    </a:lnTo>
                    <a:lnTo>
                      <a:pt x="7722" y="1"/>
                    </a:ln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264;p37">
                <a:extLst>
                  <a:ext uri="{FF2B5EF4-FFF2-40B4-BE49-F238E27FC236}">
                    <a16:creationId xmlns:a16="http://schemas.microsoft.com/office/drawing/2014/main" id="{89B73ED3-7D71-85E1-5875-0EB3EA6797E0}"/>
                  </a:ext>
                </a:extLst>
              </p:cNvPr>
              <p:cNvSpPr/>
              <p:nvPr/>
            </p:nvSpPr>
            <p:spPr>
              <a:xfrm>
                <a:off x="-6589275" y="2482325"/>
                <a:ext cx="2198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2078" extrusionOk="0">
                    <a:moveTo>
                      <a:pt x="4564" y="1"/>
                    </a:moveTo>
                    <a:cubicBezTo>
                      <a:pt x="1959" y="1"/>
                      <a:pt x="0" y="1032"/>
                      <a:pt x="0" y="1032"/>
                    </a:cubicBezTo>
                    <a:cubicBezTo>
                      <a:pt x="1428" y="1816"/>
                      <a:pt x="2881" y="2078"/>
                      <a:pt x="4183" y="2078"/>
                    </a:cubicBezTo>
                    <a:cubicBezTo>
                      <a:pt x="6788" y="2078"/>
                      <a:pt x="8791" y="1032"/>
                      <a:pt x="8791" y="1032"/>
                    </a:cubicBezTo>
                    <a:cubicBezTo>
                      <a:pt x="7330" y="259"/>
                      <a:pt x="5867" y="1"/>
                      <a:pt x="45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65;p37">
                <a:extLst>
                  <a:ext uri="{FF2B5EF4-FFF2-40B4-BE49-F238E27FC236}">
                    <a16:creationId xmlns:a16="http://schemas.microsoft.com/office/drawing/2014/main" id="{7B696183-C8BC-3B5D-DB05-DC8B145CDE32}"/>
                  </a:ext>
                </a:extLst>
              </p:cNvPr>
              <p:cNvSpPr/>
              <p:nvPr/>
            </p:nvSpPr>
            <p:spPr>
              <a:xfrm>
                <a:off x="-6616000" y="2140850"/>
                <a:ext cx="114775" cy="703050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8122" extrusionOk="0">
                    <a:moveTo>
                      <a:pt x="3108" y="1"/>
                    </a:moveTo>
                    <a:lnTo>
                      <a:pt x="564" y="4392"/>
                    </a:lnTo>
                    <a:cubicBezTo>
                      <a:pt x="183" y="5055"/>
                      <a:pt x="1" y="5817"/>
                      <a:pt x="59" y="6579"/>
                    </a:cubicBezTo>
                    <a:lnTo>
                      <a:pt x="1567" y="27293"/>
                    </a:lnTo>
                    <a:cubicBezTo>
                      <a:pt x="1600" y="27757"/>
                      <a:pt x="1989" y="28122"/>
                      <a:pt x="2453" y="28122"/>
                    </a:cubicBezTo>
                    <a:lnTo>
                      <a:pt x="4591" y="28122"/>
                    </a:lnTo>
                    <a:cubicBezTo>
                      <a:pt x="4591" y="28122"/>
                      <a:pt x="1459" y="10979"/>
                      <a:pt x="3108" y="1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266;p37">
                <a:extLst>
                  <a:ext uri="{FF2B5EF4-FFF2-40B4-BE49-F238E27FC236}">
                    <a16:creationId xmlns:a16="http://schemas.microsoft.com/office/drawing/2014/main" id="{C64E2C8C-0FEE-6E5A-5782-5228CAB2D35C}"/>
                  </a:ext>
                </a:extLst>
              </p:cNvPr>
              <p:cNvSpPr/>
              <p:nvPr/>
            </p:nvSpPr>
            <p:spPr>
              <a:xfrm>
                <a:off x="-6612275" y="2331225"/>
                <a:ext cx="46025" cy="503775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201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23" y="6720"/>
                      <a:pt x="887" y="13480"/>
                      <a:pt x="1840" y="20150"/>
                    </a:cubicBezTo>
                    <a:lnTo>
                      <a:pt x="1699" y="18891"/>
                    </a:lnTo>
                    <a:cubicBezTo>
                      <a:pt x="1086" y="12760"/>
                      <a:pt x="589" y="6148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267;p37">
                <a:extLst>
                  <a:ext uri="{FF2B5EF4-FFF2-40B4-BE49-F238E27FC236}">
                    <a16:creationId xmlns:a16="http://schemas.microsoft.com/office/drawing/2014/main" id="{82CBFA54-0975-E6BA-67D8-DE0182BF99B9}"/>
                  </a:ext>
                </a:extLst>
              </p:cNvPr>
              <p:cNvSpPr/>
              <p:nvPr/>
            </p:nvSpPr>
            <p:spPr>
              <a:xfrm>
                <a:off x="-6453400" y="2140850"/>
                <a:ext cx="72950" cy="125550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502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36" y="1608"/>
                      <a:pt x="2229" y="3232"/>
                      <a:pt x="2917" y="5022"/>
                    </a:cubicBezTo>
                    <a:cubicBezTo>
                      <a:pt x="2710" y="4069"/>
                      <a:pt x="2229" y="3182"/>
                      <a:pt x="1724" y="2354"/>
                    </a:cubicBezTo>
                    <a:cubicBezTo>
                      <a:pt x="1210" y="1525"/>
                      <a:pt x="639" y="738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268;p37">
                <a:extLst>
                  <a:ext uri="{FF2B5EF4-FFF2-40B4-BE49-F238E27FC236}">
                    <a16:creationId xmlns:a16="http://schemas.microsoft.com/office/drawing/2014/main" id="{D0BD0725-652F-3807-0905-4B2675AA4F0C}"/>
                  </a:ext>
                </a:extLst>
              </p:cNvPr>
              <p:cNvSpPr/>
              <p:nvPr/>
            </p:nvSpPr>
            <p:spPr>
              <a:xfrm>
                <a:off x="-4817625" y="2293300"/>
                <a:ext cx="8100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4086" extrusionOk="0">
                    <a:moveTo>
                      <a:pt x="0" y="1"/>
                    </a:moveTo>
                    <a:lnTo>
                      <a:pt x="0" y="4086"/>
                    </a:lnTo>
                    <a:lnTo>
                      <a:pt x="323" y="4086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269;p37">
                <a:extLst>
                  <a:ext uri="{FF2B5EF4-FFF2-40B4-BE49-F238E27FC236}">
                    <a16:creationId xmlns:a16="http://schemas.microsoft.com/office/drawing/2014/main" id="{11D1FD6B-3BD5-EF7B-3D61-BDD1BDC24C44}"/>
                  </a:ext>
                </a:extLst>
              </p:cNvPr>
              <p:cNvSpPr/>
              <p:nvPr/>
            </p:nvSpPr>
            <p:spPr>
              <a:xfrm>
                <a:off x="-4809550" y="2293300"/>
                <a:ext cx="23425" cy="10215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4086" extrusionOk="0">
                    <a:moveTo>
                      <a:pt x="0" y="1"/>
                    </a:moveTo>
                    <a:lnTo>
                      <a:pt x="0" y="4086"/>
                    </a:lnTo>
                    <a:lnTo>
                      <a:pt x="937" y="4086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270;p37">
                <a:extLst>
                  <a:ext uri="{FF2B5EF4-FFF2-40B4-BE49-F238E27FC236}">
                    <a16:creationId xmlns:a16="http://schemas.microsoft.com/office/drawing/2014/main" id="{E7B2EA98-CEEC-4138-77B3-8BEF0AE72BC3}"/>
                  </a:ext>
                </a:extLst>
              </p:cNvPr>
              <p:cNvSpPr/>
              <p:nvPr/>
            </p:nvSpPr>
            <p:spPr>
              <a:xfrm>
                <a:off x="-4794400" y="2233775"/>
                <a:ext cx="43075" cy="221000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8840" extrusionOk="0">
                    <a:moveTo>
                      <a:pt x="1350" y="0"/>
                    </a:moveTo>
                    <a:cubicBezTo>
                      <a:pt x="629" y="0"/>
                      <a:pt x="0" y="591"/>
                      <a:pt x="7" y="1363"/>
                    </a:cubicBezTo>
                    <a:lnTo>
                      <a:pt x="7" y="7486"/>
                    </a:lnTo>
                    <a:cubicBezTo>
                      <a:pt x="0" y="8250"/>
                      <a:pt x="623" y="8840"/>
                      <a:pt x="1347" y="8840"/>
                    </a:cubicBezTo>
                    <a:cubicBezTo>
                      <a:pt x="1470" y="8840"/>
                      <a:pt x="1596" y="8823"/>
                      <a:pt x="1723" y="8786"/>
                    </a:cubicBezTo>
                    <a:cubicBezTo>
                      <a:pt x="1134" y="8629"/>
                      <a:pt x="720" y="8090"/>
                      <a:pt x="720" y="7486"/>
                    </a:cubicBezTo>
                    <a:lnTo>
                      <a:pt x="720" y="1363"/>
                    </a:lnTo>
                    <a:cubicBezTo>
                      <a:pt x="720" y="750"/>
                      <a:pt x="1134" y="219"/>
                      <a:pt x="1723" y="54"/>
                    </a:cubicBezTo>
                    <a:cubicBezTo>
                      <a:pt x="1597" y="18"/>
                      <a:pt x="1472" y="0"/>
                      <a:pt x="13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271;p37">
                <a:extLst>
                  <a:ext uri="{FF2B5EF4-FFF2-40B4-BE49-F238E27FC236}">
                    <a16:creationId xmlns:a16="http://schemas.microsoft.com/office/drawing/2014/main" id="{43C3D5AE-09F5-21D9-D4A7-228BE3BC8625}"/>
                  </a:ext>
                </a:extLst>
              </p:cNvPr>
              <p:cNvSpPr/>
              <p:nvPr/>
            </p:nvSpPr>
            <p:spPr>
              <a:xfrm>
                <a:off x="-4784174" y="2235525"/>
                <a:ext cx="58850" cy="217925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8717" extrusionOk="0">
                    <a:moveTo>
                      <a:pt x="1177" y="0"/>
                    </a:moveTo>
                    <a:cubicBezTo>
                      <a:pt x="497" y="0"/>
                      <a:pt x="0" y="638"/>
                      <a:pt x="174" y="1293"/>
                    </a:cubicBezTo>
                    <a:lnTo>
                      <a:pt x="174" y="7416"/>
                    </a:lnTo>
                    <a:cubicBezTo>
                      <a:pt x="0" y="8070"/>
                      <a:pt x="497" y="8716"/>
                      <a:pt x="1177" y="8716"/>
                    </a:cubicBezTo>
                    <a:cubicBezTo>
                      <a:pt x="1856" y="8716"/>
                      <a:pt x="2353" y="8070"/>
                      <a:pt x="2179" y="7416"/>
                    </a:cubicBezTo>
                    <a:lnTo>
                      <a:pt x="2179" y="1293"/>
                    </a:lnTo>
                    <a:cubicBezTo>
                      <a:pt x="2345" y="638"/>
                      <a:pt x="1856" y="0"/>
                      <a:pt x="11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272;p37">
                <a:extLst>
                  <a:ext uri="{FF2B5EF4-FFF2-40B4-BE49-F238E27FC236}">
                    <a16:creationId xmlns:a16="http://schemas.microsoft.com/office/drawing/2014/main" id="{1F2DEB9D-13FE-F16B-F468-6259290C948D}"/>
                  </a:ext>
                </a:extLst>
              </p:cNvPr>
              <p:cNvSpPr/>
              <p:nvPr/>
            </p:nvSpPr>
            <p:spPr>
              <a:xfrm>
                <a:off x="-6016110" y="2293100"/>
                <a:ext cx="8100" cy="101925"/>
              </a:xfrm>
              <a:custGeom>
                <a:avLst/>
                <a:gdLst/>
                <a:ahLst/>
                <a:cxnLst/>
                <a:rect l="l" t="t" r="r" b="b"/>
                <a:pathLst>
                  <a:path w="324" h="4077" extrusionOk="0">
                    <a:moveTo>
                      <a:pt x="0" y="1"/>
                    </a:moveTo>
                    <a:lnTo>
                      <a:pt x="0" y="4077"/>
                    </a:lnTo>
                    <a:lnTo>
                      <a:pt x="323" y="4077"/>
                    </a:lnTo>
                    <a:lnTo>
                      <a:pt x="3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273;p37">
                <a:extLst>
                  <a:ext uri="{FF2B5EF4-FFF2-40B4-BE49-F238E27FC236}">
                    <a16:creationId xmlns:a16="http://schemas.microsoft.com/office/drawing/2014/main" id="{B5BB37F8-9B9D-B87D-2E2B-BFFE76D81ECB}"/>
                  </a:ext>
                </a:extLst>
              </p:cNvPr>
              <p:cNvSpPr/>
              <p:nvPr/>
            </p:nvSpPr>
            <p:spPr>
              <a:xfrm>
                <a:off x="-6038169" y="2293100"/>
                <a:ext cx="23225" cy="10192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077" extrusionOk="0">
                    <a:moveTo>
                      <a:pt x="0" y="1"/>
                    </a:moveTo>
                    <a:lnTo>
                      <a:pt x="0" y="4077"/>
                    </a:lnTo>
                    <a:lnTo>
                      <a:pt x="928" y="4077"/>
                    </a:lnTo>
                    <a:lnTo>
                      <a:pt x="9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274;p37">
                <a:extLst>
                  <a:ext uri="{FF2B5EF4-FFF2-40B4-BE49-F238E27FC236}">
                    <a16:creationId xmlns:a16="http://schemas.microsoft.com/office/drawing/2014/main" id="{2739D657-52EC-5B51-5A5A-A78F70950C4E}"/>
                  </a:ext>
                </a:extLst>
              </p:cNvPr>
              <p:cNvSpPr/>
              <p:nvPr/>
            </p:nvSpPr>
            <p:spPr>
              <a:xfrm>
                <a:off x="-6073194" y="2233650"/>
                <a:ext cx="42900" cy="22082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833" extrusionOk="0">
                    <a:moveTo>
                      <a:pt x="372" y="1"/>
                    </a:moveTo>
                    <a:cubicBezTo>
                      <a:pt x="367" y="1"/>
                      <a:pt x="362" y="1"/>
                      <a:pt x="357" y="1"/>
                    </a:cubicBezTo>
                    <a:cubicBezTo>
                      <a:pt x="241" y="1"/>
                      <a:pt x="117" y="17"/>
                      <a:pt x="1" y="50"/>
                    </a:cubicBezTo>
                    <a:cubicBezTo>
                      <a:pt x="589" y="208"/>
                      <a:pt x="1003" y="746"/>
                      <a:pt x="1003" y="1359"/>
                    </a:cubicBezTo>
                    <a:lnTo>
                      <a:pt x="1003" y="7474"/>
                    </a:lnTo>
                    <a:cubicBezTo>
                      <a:pt x="1003" y="8087"/>
                      <a:pt x="589" y="8617"/>
                      <a:pt x="1" y="8783"/>
                    </a:cubicBezTo>
                    <a:cubicBezTo>
                      <a:pt x="117" y="8816"/>
                      <a:pt x="241" y="8833"/>
                      <a:pt x="357" y="8833"/>
                    </a:cubicBezTo>
                    <a:cubicBezTo>
                      <a:pt x="1111" y="8833"/>
                      <a:pt x="1716" y="8228"/>
                      <a:pt x="1716" y="7474"/>
                    </a:cubicBezTo>
                    <a:lnTo>
                      <a:pt x="1716" y="1359"/>
                    </a:lnTo>
                    <a:cubicBezTo>
                      <a:pt x="1716" y="610"/>
                      <a:pt x="1119" y="1"/>
                      <a:pt x="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275;p37">
                <a:extLst>
                  <a:ext uri="{FF2B5EF4-FFF2-40B4-BE49-F238E27FC236}">
                    <a16:creationId xmlns:a16="http://schemas.microsoft.com/office/drawing/2014/main" id="{AA1E7B5F-27D4-BFF3-F543-6EE8D754B4BF}"/>
                  </a:ext>
                </a:extLst>
              </p:cNvPr>
              <p:cNvSpPr/>
              <p:nvPr/>
            </p:nvSpPr>
            <p:spPr>
              <a:xfrm>
                <a:off x="-6097103" y="2234900"/>
                <a:ext cx="5015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734" extrusionOk="0">
                    <a:moveTo>
                      <a:pt x="1003" y="0"/>
                    </a:moveTo>
                    <a:cubicBezTo>
                      <a:pt x="415" y="158"/>
                      <a:pt x="0" y="696"/>
                      <a:pt x="0" y="1309"/>
                    </a:cubicBezTo>
                    <a:lnTo>
                      <a:pt x="0" y="7424"/>
                    </a:lnTo>
                    <a:cubicBezTo>
                      <a:pt x="0" y="8037"/>
                      <a:pt x="415" y="8567"/>
                      <a:pt x="1003" y="8733"/>
                    </a:cubicBezTo>
                    <a:cubicBezTo>
                      <a:pt x="1591" y="8567"/>
                      <a:pt x="2005" y="8037"/>
                      <a:pt x="2005" y="7424"/>
                    </a:cubicBezTo>
                    <a:lnTo>
                      <a:pt x="2005" y="1309"/>
                    </a:lnTo>
                    <a:cubicBezTo>
                      <a:pt x="2005" y="696"/>
                      <a:pt x="1591" y="158"/>
                      <a:pt x="10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276;p37">
                <a:extLst>
                  <a:ext uri="{FF2B5EF4-FFF2-40B4-BE49-F238E27FC236}">
                    <a16:creationId xmlns:a16="http://schemas.microsoft.com/office/drawing/2014/main" id="{83B83987-557D-8180-CC13-9EA9AEA4E150}"/>
                  </a:ext>
                </a:extLst>
              </p:cNvPr>
              <p:cNvSpPr/>
              <p:nvPr/>
            </p:nvSpPr>
            <p:spPr>
              <a:xfrm>
                <a:off x="-5129800" y="2093225"/>
                <a:ext cx="312400" cy="776975"/>
              </a:xfrm>
              <a:custGeom>
                <a:avLst/>
                <a:gdLst/>
                <a:ahLst/>
                <a:cxnLst/>
                <a:rect l="l" t="t" r="r" b="b"/>
                <a:pathLst>
                  <a:path w="12496" h="31079" extrusionOk="0">
                    <a:moveTo>
                      <a:pt x="5337" y="0"/>
                    </a:moveTo>
                    <a:lnTo>
                      <a:pt x="5329" y="25751"/>
                    </a:lnTo>
                    <a:cubicBezTo>
                      <a:pt x="5329" y="28693"/>
                      <a:pt x="2942" y="31079"/>
                      <a:pt x="1" y="31079"/>
                    </a:cubicBezTo>
                    <a:lnTo>
                      <a:pt x="7151" y="31079"/>
                    </a:lnTo>
                    <a:cubicBezTo>
                      <a:pt x="10101" y="31079"/>
                      <a:pt x="12487" y="28693"/>
                      <a:pt x="12487" y="25751"/>
                    </a:cubicBezTo>
                    <a:lnTo>
                      <a:pt x="124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277;p37">
                <a:extLst>
                  <a:ext uri="{FF2B5EF4-FFF2-40B4-BE49-F238E27FC236}">
                    <a16:creationId xmlns:a16="http://schemas.microsoft.com/office/drawing/2014/main" id="{137463AE-23B3-8D23-D18D-17F64473D333}"/>
                  </a:ext>
                </a:extLst>
              </p:cNvPr>
              <p:cNvSpPr/>
              <p:nvPr/>
            </p:nvSpPr>
            <p:spPr>
              <a:xfrm>
                <a:off x="-6008260" y="2093000"/>
                <a:ext cx="312200" cy="777200"/>
              </a:xfrm>
              <a:custGeom>
                <a:avLst/>
                <a:gdLst/>
                <a:ahLst/>
                <a:cxnLst/>
                <a:rect l="l" t="t" r="r" b="b"/>
                <a:pathLst>
                  <a:path w="12488" h="31088" extrusionOk="0">
                    <a:moveTo>
                      <a:pt x="9" y="1"/>
                    </a:moveTo>
                    <a:lnTo>
                      <a:pt x="1" y="25752"/>
                    </a:lnTo>
                    <a:cubicBezTo>
                      <a:pt x="1" y="28693"/>
                      <a:pt x="2387" y="31079"/>
                      <a:pt x="5329" y="31088"/>
                    </a:cubicBezTo>
                    <a:lnTo>
                      <a:pt x="12487" y="31088"/>
                    </a:lnTo>
                    <a:cubicBezTo>
                      <a:pt x="9546" y="31079"/>
                      <a:pt x="7160" y="28693"/>
                      <a:pt x="7160" y="25752"/>
                    </a:cubicBezTo>
                    <a:lnTo>
                      <a:pt x="7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278;p37">
                <a:extLst>
                  <a:ext uri="{FF2B5EF4-FFF2-40B4-BE49-F238E27FC236}">
                    <a16:creationId xmlns:a16="http://schemas.microsoft.com/office/drawing/2014/main" id="{27524CB1-0E78-8989-BE1E-B374CC9DB3A5}"/>
                  </a:ext>
                </a:extLst>
              </p:cNvPr>
              <p:cNvSpPr/>
              <p:nvPr/>
            </p:nvSpPr>
            <p:spPr>
              <a:xfrm>
                <a:off x="-5833850" y="2093000"/>
                <a:ext cx="837475" cy="777200"/>
              </a:xfrm>
              <a:custGeom>
                <a:avLst/>
                <a:gdLst/>
                <a:ahLst/>
                <a:cxnLst/>
                <a:rect l="l" t="t" r="r" b="b"/>
                <a:pathLst>
                  <a:path w="33499" h="31088" extrusionOk="0">
                    <a:moveTo>
                      <a:pt x="9" y="1"/>
                    </a:moveTo>
                    <a:lnTo>
                      <a:pt x="1" y="25752"/>
                    </a:lnTo>
                    <a:cubicBezTo>
                      <a:pt x="1" y="28693"/>
                      <a:pt x="2387" y="31079"/>
                      <a:pt x="5328" y="31088"/>
                    </a:cubicBezTo>
                    <a:lnTo>
                      <a:pt x="28163" y="31088"/>
                    </a:lnTo>
                    <a:cubicBezTo>
                      <a:pt x="31104" y="31088"/>
                      <a:pt x="33491" y="28702"/>
                      <a:pt x="33491" y="25760"/>
                    </a:cubicBezTo>
                    <a:lnTo>
                      <a:pt x="33499" y="9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279;p37">
                <a:extLst>
                  <a:ext uri="{FF2B5EF4-FFF2-40B4-BE49-F238E27FC236}">
                    <a16:creationId xmlns:a16="http://schemas.microsoft.com/office/drawing/2014/main" id="{36C07D4A-E728-47A6-81EB-C678A52FB8F7}"/>
                  </a:ext>
                </a:extLst>
              </p:cNvPr>
              <p:cNvSpPr/>
              <p:nvPr/>
            </p:nvSpPr>
            <p:spPr>
              <a:xfrm>
                <a:off x="-4996600" y="2076025"/>
                <a:ext cx="20052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8021" h="1070" extrusionOk="0">
                    <a:moveTo>
                      <a:pt x="1" y="0"/>
                    </a:moveTo>
                    <a:lnTo>
                      <a:pt x="1" y="1069"/>
                    </a:lnTo>
                    <a:lnTo>
                      <a:pt x="8021" y="1069"/>
                    </a:lnTo>
                    <a:lnTo>
                      <a:pt x="80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280;p37">
                <a:extLst>
                  <a:ext uri="{FF2B5EF4-FFF2-40B4-BE49-F238E27FC236}">
                    <a16:creationId xmlns:a16="http://schemas.microsoft.com/office/drawing/2014/main" id="{E3256769-6781-D445-2D4C-69CEC2A35AA4}"/>
                  </a:ext>
                </a:extLst>
              </p:cNvPr>
              <p:cNvSpPr/>
              <p:nvPr/>
            </p:nvSpPr>
            <p:spPr>
              <a:xfrm>
                <a:off x="-6034150" y="2075600"/>
                <a:ext cx="10375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41503" h="1078" extrusionOk="0">
                    <a:moveTo>
                      <a:pt x="1" y="1"/>
                    </a:moveTo>
                    <a:lnTo>
                      <a:pt x="1" y="1078"/>
                    </a:lnTo>
                    <a:lnTo>
                      <a:pt x="8029" y="1078"/>
                    </a:lnTo>
                    <a:lnTo>
                      <a:pt x="8029" y="9"/>
                    </a:lnTo>
                    <a:lnTo>
                      <a:pt x="41503" y="17"/>
                    </a:lnTo>
                    <a:lnTo>
                      <a:pt x="41503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281;p37">
                <a:extLst>
                  <a:ext uri="{FF2B5EF4-FFF2-40B4-BE49-F238E27FC236}">
                    <a16:creationId xmlns:a16="http://schemas.microsoft.com/office/drawing/2014/main" id="{3FA6D9B5-46DB-6C3C-95FE-68B19793B639}"/>
                  </a:ext>
                </a:extLst>
              </p:cNvPr>
              <p:cNvSpPr/>
              <p:nvPr/>
            </p:nvSpPr>
            <p:spPr>
              <a:xfrm>
                <a:off x="-5833425" y="2075825"/>
                <a:ext cx="8368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33474" h="1078" extrusionOk="0">
                    <a:moveTo>
                      <a:pt x="0" y="0"/>
                    </a:moveTo>
                    <a:lnTo>
                      <a:pt x="0" y="1069"/>
                    </a:lnTo>
                    <a:lnTo>
                      <a:pt x="23962" y="1077"/>
                    </a:lnTo>
                    <a:lnTo>
                      <a:pt x="33474" y="1077"/>
                    </a:lnTo>
                    <a:lnTo>
                      <a:pt x="33474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282;p37">
                <a:extLst>
                  <a:ext uri="{FF2B5EF4-FFF2-40B4-BE49-F238E27FC236}">
                    <a16:creationId xmlns:a16="http://schemas.microsoft.com/office/drawing/2014/main" id="{0C5C1B54-E9BA-7AB2-6D7E-1D7FDA31C1EB}"/>
                  </a:ext>
                </a:extLst>
              </p:cNvPr>
              <p:cNvSpPr/>
              <p:nvPr/>
            </p:nvSpPr>
            <p:spPr>
              <a:xfrm>
                <a:off x="-6012600" y="2102750"/>
                <a:ext cx="119520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7808" h="481" extrusionOk="0">
                    <a:moveTo>
                      <a:pt x="0" y="0"/>
                    </a:moveTo>
                    <a:lnTo>
                      <a:pt x="0" y="481"/>
                    </a:lnTo>
                    <a:lnTo>
                      <a:pt x="47808" y="481"/>
                    </a:lnTo>
                    <a:lnTo>
                      <a:pt x="47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283;p37">
                <a:extLst>
                  <a:ext uri="{FF2B5EF4-FFF2-40B4-BE49-F238E27FC236}">
                    <a16:creationId xmlns:a16="http://schemas.microsoft.com/office/drawing/2014/main" id="{164CF497-E150-C7CD-964D-F68B2ABA4980}"/>
                  </a:ext>
                </a:extLst>
              </p:cNvPr>
              <p:cNvSpPr/>
              <p:nvPr/>
            </p:nvSpPr>
            <p:spPr>
              <a:xfrm>
                <a:off x="-5504500" y="1790382"/>
                <a:ext cx="687100" cy="287950"/>
              </a:xfrm>
              <a:custGeom>
                <a:avLst/>
                <a:gdLst/>
                <a:ahLst/>
                <a:cxnLst/>
                <a:rect l="l" t="t" r="r" b="b"/>
                <a:pathLst>
                  <a:path w="27484" h="11518" extrusionOk="0">
                    <a:moveTo>
                      <a:pt x="1848" y="1"/>
                    </a:moveTo>
                    <a:cubicBezTo>
                      <a:pt x="1234" y="1"/>
                      <a:pt x="619" y="23"/>
                      <a:pt x="1" y="67"/>
                    </a:cubicBezTo>
                    <a:cubicBezTo>
                      <a:pt x="13017" y="1003"/>
                      <a:pt x="20325" y="11517"/>
                      <a:pt x="20325" y="11517"/>
                    </a:cubicBezTo>
                    <a:lnTo>
                      <a:pt x="27484" y="11517"/>
                    </a:lnTo>
                    <a:cubicBezTo>
                      <a:pt x="27484" y="11517"/>
                      <a:pt x="19478" y="1"/>
                      <a:pt x="5309" y="1"/>
                    </a:cubicBezTo>
                    <a:cubicBezTo>
                      <a:pt x="5006" y="1"/>
                      <a:pt x="4700" y="6"/>
                      <a:pt x="4392" y="17"/>
                    </a:cubicBezTo>
                    <a:cubicBezTo>
                      <a:pt x="4123" y="25"/>
                      <a:pt x="3853" y="30"/>
                      <a:pt x="3583" y="30"/>
                    </a:cubicBezTo>
                    <a:cubicBezTo>
                      <a:pt x="3313" y="30"/>
                      <a:pt x="3041" y="25"/>
                      <a:pt x="2768" y="17"/>
                    </a:cubicBezTo>
                    <a:cubicBezTo>
                      <a:pt x="2461" y="6"/>
                      <a:pt x="2155" y="1"/>
                      <a:pt x="1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284;p37">
                <a:extLst>
                  <a:ext uri="{FF2B5EF4-FFF2-40B4-BE49-F238E27FC236}">
                    <a16:creationId xmlns:a16="http://schemas.microsoft.com/office/drawing/2014/main" id="{13B99DD5-5D29-85BF-A826-85DCDA593D8B}"/>
                  </a:ext>
                </a:extLst>
              </p:cNvPr>
              <p:cNvSpPr/>
              <p:nvPr/>
            </p:nvSpPr>
            <p:spPr>
              <a:xfrm>
                <a:off x="-6008035" y="1790891"/>
                <a:ext cx="597600" cy="285875"/>
              </a:xfrm>
              <a:custGeom>
                <a:avLst/>
                <a:gdLst/>
                <a:ahLst/>
                <a:cxnLst/>
                <a:rect l="l" t="t" r="r" b="b"/>
                <a:pathLst>
                  <a:path w="23904" h="11435" extrusionOk="0">
                    <a:moveTo>
                      <a:pt x="20325" y="1"/>
                    </a:moveTo>
                    <a:cubicBezTo>
                      <a:pt x="7316" y="929"/>
                      <a:pt x="0" y="11435"/>
                      <a:pt x="0" y="11435"/>
                    </a:cubicBezTo>
                    <a:lnTo>
                      <a:pt x="7159" y="11435"/>
                    </a:lnTo>
                    <a:cubicBezTo>
                      <a:pt x="7159" y="11435"/>
                      <a:pt x="13141" y="2851"/>
                      <a:pt x="23904" y="515"/>
                    </a:cubicBezTo>
                    <a:cubicBezTo>
                      <a:pt x="22727" y="258"/>
                      <a:pt x="21534" y="84"/>
                      <a:pt x="203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285;p37">
                <a:extLst>
                  <a:ext uri="{FF2B5EF4-FFF2-40B4-BE49-F238E27FC236}">
                    <a16:creationId xmlns:a16="http://schemas.microsoft.com/office/drawing/2014/main" id="{8F74180E-9B08-99AB-C5F3-A86E77076949}"/>
                  </a:ext>
                </a:extLst>
              </p:cNvPr>
              <p:cNvSpPr/>
              <p:nvPr/>
            </p:nvSpPr>
            <p:spPr>
              <a:xfrm>
                <a:off x="-5833650" y="1803741"/>
                <a:ext cx="837275" cy="273250"/>
              </a:xfrm>
              <a:custGeom>
                <a:avLst/>
                <a:gdLst/>
                <a:ahLst/>
                <a:cxnLst/>
                <a:rect l="l" t="t" r="r" b="b"/>
                <a:pathLst>
                  <a:path w="33491" h="10930" extrusionOk="0">
                    <a:moveTo>
                      <a:pt x="16746" y="1"/>
                    </a:moveTo>
                    <a:cubicBezTo>
                      <a:pt x="5975" y="2337"/>
                      <a:pt x="1" y="10929"/>
                      <a:pt x="1" y="10929"/>
                    </a:cubicBezTo>
                    <a:lnTo>
                      <a:pt x="33491" y="10929"/>
                    </a:lnTo>
                    <a:cubicBezTo>
                      <a:pt x="33491" y="10929"/>
                      <a:pt x="27509" y="2337"/>
                      <a:pt x="16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286;p37">
                <a:extLst>
                  <a:ext uri="{FF2B5EF4-FFF2-40B4-BE49-F238E27FC236}">
                    <a16:creationId xmlns:a16="http://schemas.microsoft.com/office/drawing/2014/main" id="{E8DABBAE-B6EB-26E4-3372-236F4E46A6AB}"/>
                  </a:ext>
                </a:extLst>
              </p:cNvPr>
              <p:cNvSpPr/>
              <p:nvPr/>
            </p:nvSpPr>
            <p:spPr>
              <a:xfrm>
                <a:off x="-5460575" y="1689300"/>
                <a:ext cx="113525" cy="10855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4342" extrusionOk="0">
                    <a:moveTo>
                      <a:pt x="2825" y="0"/>
                    </a:moveTo>
                    <a:lnTo>
                      <a:pt x="2825" y="0"/>
                    </a:lnTo>
                    <a:cubicBezTo>
                      <a:pt x="3463" y="846"/>
                      <a:pt x="3439" y="2014"/>
                      <a:pt x="2767" y="2834"/>
                    </a:cubicBezTo>
                    <a:cubicBezTo>
                      <a:pt x="2325" y="3370"/>
                      <a:pt x="1673" y="3657"/>
                      <a:pt x="1009" y="3657"/>
                    </a:cubicBezTo>
                    <a:cubicBezTo>
                      <a:pt x="667" y="3657"/>
                      <a:pt x="321" y="3580"/>
                      <a:pt x="0" y="3422"/>
                    </a:cubicBezTo>
                    <a:lnTo>
                      <a:pt x="0" y="3422"/>
                    </a:lnTo>
                    <a:cubicBezTo>
                      <a:pt x="457" y="4033"/>
                      <a:pt x="1146" y="4342"/>
                      <a:pt x="1837" y="4342"/>
                    </a:cubicBezTo>
                    <a:cubicBezTo>
                      <a:pt x="2487" y="4342"/>
                      <a:pt x="3138" y="4068"/>
                      <a:pt x="3596" y="3514"/>
                    </a:cubicBezTo>
                    <a:cubicBezTo>
                      <a:pt x="4541" y="2370"/>
                      <a:pt x="4159" y="647"/>
                      <a:pt x="28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287;p37">
                <a:extLst>
                  <a:ext uri="{FF2B5EF4-FFF2-40B4-BE49-F238E27FC236}">
                    <a16:creationId xmlns:a16="http://schemas.microsoft.com/office/drawing/2014/main" id="{2067C3CC-D5AA-59A2-00CA-5818C2A68D28}"/>
                  </a:ext>
                </a:extLst>
              </p:cNvPr>
              <p:cNvSpPr/>
              <p:nvPr/>
            </p:nvSpPr>
            <p:spPr>
              <a:xfrm>
                <a:off x="-5899925" y="1813175"/>
                <a:ext cx="343675" cy="224975"/>
              </a:xfrm>
              <a:custGeom>
                <a:avLst/>
                <a:gdLst/>
                <a:ahLst/>
                <a:cxnLst/>
                <a:rect l="l" t="t" r="r" b="b"/>
                <a:pathLst>
                  <a:path w="13747" h="8999" extrusionOk="0">
                    <a:moveTo>
                      <a:pt x="13746" y="0"/>
                    </a:moveTo>
                    <a:lnTo>
                      <a:pt x="13746" y="0"/>
                    </a:lnTo>
                    <a:cubicBezTo>
                      <a:pt x="8932" y="903"/>
                      <a:pt x="4375" y="3513"/>
                      <a:pt x="1243" y="7300"/>
                    </a:cubicBezTo>
                    <a:cubicBezTo>
                      <a:pt x="796" y="7838"/>
                      <a:pt x="382" y="8410"/>
                      <a:pt x="1" y="8998"/>
                    </a:cubicBezTo>
                    <a:cubicBezTo>
                      <a:pt x="431" y="8443"/>
                      <a:pt x="854" y="7888"/>
                      <a:pt x="1326" y="7374"/>
                    </a:cubicBezTo>
                    <a:cubicBezTo>
                      <a:pt x="4574" y="3720"/>
                      <a:pt x="9023" y="1185"/>
                      <a:pt x="13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288;p37">
                <a:extLst>
                  <a:ext uri="{FF2B5EF4-FFF2-40B4-BE49-F238E27FC236}">
                    <a16:creationId xmlns:a16="http://schemas.microsoft.com/office/drawing/2014/main" id="{CF3EAC01-B864-32FC-B411-15A92471EDD7}"/>
                  </a:ext>
                </a:extLst>
              </p:cNvPr>
              <p:cNvSpPr/>
              <p:nvPr/>
            </p:nvSpPr>
            <p:spPr>
              <a:xfrm>
                <a:off x="-5975125" y="2180425"/>
                <a:ext cx="10600" cy="5769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3076" extrusionOk="0">
                    <a:moveTo>
                      <a:pt x="216" y="0"/>
                    </a:moveTo>
                    <a:cubicBezTo>
                      <a:pt x="1" y="7656"/>
                      <a:pt x="1" y="15411"/>
                      <a:pt x="208" y="23075"/>
                    </a:cubicBezTo>
                    <a:cubicBezTo>
                      <a:pt x="423" y="15419"/>
                      <a:pt x="423" y="7664"/>
                      <a:pt x="2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289;p37">
                <a:extLst>
                  <a:ext uri="{FF2B5EF4-FFF2-40B4-BE49-F238E27FC236}">
                    <a16:creationId xmlns:a16="http://schemas.microsoft.com/office/drawing/2014/main" id="{9E3B328F-0867-0639-93CD-E028276CB12E}"/>
                  </a:ext>
                </a:extLst>
              </p:cNvPr>
              <p:cNvSpPr/>
              <p:nvPr/>
            </p:nvSpPr>
            <p:spPr>
              <a:xfrm>
                <a:off x="-6334300" y="2598200"/>
                <a:ext cx="494050" cy="272000"/>
              </a:xfrm>
              <a:custGeom>
                <a:avLst/>
                <a:gdLst/>
                <a:ahLst/>
                <a:cxnLst/>
                <a:rect l="l" t="t" r="r" b="b"/>
                <a:pathLst>
                  <a:path w="19762" h="10880" extrusionOk="0">
                    <a:moveTo>
                      <a:pt x="6099" y="1"/>
                    </a:moveTo>
                    <a:cubicBezTo>
                      <a:pt x="5536" y="1"/>
                      <a:pt x="4898" y="97"/>
                      <a:pt x="4177" y="324"/>
                    </a:cubicBezTo>
                    <a:cubicBezTo>
                      <a:pt x="1749" y="1095"/>
                      <a:pt x="1" y="3804"/>
                      <a:pt x="664" y="6331"/>
                    </a:cubicBezTo>
                    <a:cubicBezTo>
                      <a:pt x="1721" y="10305"/>
                      <a:pt x="7032" y="10880"/>
                      <a:pt x="10594" y="10880"/>
                    </a:cubicBezTo>
                    <a:cubicBezTo>
                      <a:pt x="10857" y="10880"/>
                      <a:pt x="11111" y="10877"/>
                      <a:pt x="11352" y="10871"/>
                    </a:cubicBezTo>
                    <a:cubicBezTo>
                      <a:pt x="14376" y="10813"/>
                      <a:pt x="18627" y="10043"/>
                      <a:pt x="19323" y="6472"/>
                    </a:cubicBezTo>
                    <a:cubicBezTo>
                      <a:pt x="19762" y="4160"/>
                      <a:pt x="18295" y="1708"/>
                      <a:pt x="16158" y="830"/>
                    </a:cubicBezTo>
                    <a:cubicBezTo>
                      <a:pt x="15284" y="468"/>
                      <a:pt x="14523" y="321"/>
                      <a:pt x="13864" y="321"/>
                    </a:cubicBezTo>
                    <a:cubicBezTo>
                      <a:pt x="12786" y="321"/>
                      <a:pt x="11980" y="714"/>
                      <a:pt x="11393" y="1202"/>
                    </a:cubicBezTo>
                    <a:cubicBezTo>
                      <a:pt x="11046" y="1491"/>
                      <a:pt x="10622" y="1633"/>
                      <a:pt x="10198" y="1633"/>
                    </a:cubicBezTo>
                    <a:cubicBezTo>
                      <a:pt x="9722" y="1633"/>
                      <a:pt x="9247" y="1454"/>
                      <a:pt x="8883" y="1103"/>
                    </a:cubicBezTo>
                    <a:cubicBezTo>
                      <a:pt x="8278" y="504"/>
                      <a:pt x="7384" y="1"/>
                      <a:pt x="60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290;p37">
                <a:extLst>
                  <a:ext uri="{FF2B5EF4-FFF2-40B4-BE49-F238E27FC236}">
                    <a16:creationId xmlns:a16="http://schemas.microsoft.com/office/drawing/2014/main" id="{62FA0615-DCE1-8F7A-9953-0E17BC3189BC}"/>
                  </a:ext>
                </a:extLst>
              </p:cNvPr>
              <p:cNvSpPr/>
              <p:nvPr/>
            </p:nvSpPr>
            <p:spPr>
              <a:xfrm>
                <a:off x="-6296375" y="2626700"/>
                <a:ext cx="147075" cy="124775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4991" extrusionOk="0">
                    <a:moveTo>
                      <a:pt x="3959" y="1"/>
                    </a:moveTo>
                    <a:cubicBezTo>
                      <a:pt x="3221" y="1"/>
                      <a:pt x="2347" y="364"/>
                      <a:pt x="1607" y="1048"/>
                    </a:cubicBezTo>
                    <a:cubicBezTo>
                      <a:pt x="390" y="2167"/>
                      <a:pt x="0" y="3725"/>
                      <a:pt x="738" y="4528"/>
                    </a:cubicBezTo>
                    <a:cubicBezTo>
                      <a:pt x="1026" y="4840"/>
                      <a:pt x="1445" y="4990"/>
                      <a:pt x="1921" y="4990"/>
                    </a:cubicBezTo>
                    <a:cubicBezTo>
                      <a:pt x="2659" y="4990"/>
                      <a:pt x="3535" y="4628"/>
                      <a:pt x="4275" y="3948"/>
                    </a:cubicBezTo>
                    <a:cubicBezTo>
                      <a:pt x="5493" y="2830"/>
                      <a:pt x="5883" y="1272"/>
                      <a:pt x="5145" y="468"/>
                    </a:cubicBezTo>
                    <a:cubicBezTo>
                      <a:pt x="4856" y="153"/>
                      <a:pt x="4436" y="1"/>
                      <a:pt x="3959" y="1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291;p37">
                <a:extLst>
                  <a:ext uri="{FF2B5EF4-FFF2-40B4-BE49-F238E27FC236}">
                    <a16:creationId xmlns:a16="http://schemas.microsoft.com/office/drawing/2014/main" id="{647859AA-B7A4-7699-98B1-538452317841}"/>
                  </a:ext>
                </a:extLst>
              </p:cNvPr>
              <p:cNvSpPr/>
              <p:nvPr/>
            </p:nvSpPr>
            <p:spPr>
              <a:xfrm>
                <a:off x="-6290175" y="2635125"/>
                <a:ext cx="81850" cy="69325"/>
              </a:xfrm>
              <a:custGeom>
                <a:avLst/>
                <a:gdLst/>
                <a:ahLst/>
                <a:cxnLst/>
                <a:rect l="l" t="t" r="r" b="b"/>
                <a:pathLst>
                  <a:path w="3274" h="2773" extrusionOk="0">
                    <a:moveTo>
                      <a:pt x="2205" y="1"/>
                    </a:moveTo>
                    <a:cubicBezTo>
                      <a:pt x="1796" y="1"/>
                      <a:pt x="1309" y="201"/>
                      <a:pt x="895" y="579"/>
                    </a:cubicBezTo>
                    <a:cubicBezTo>
                      <a:pt x="216" y="1200"/>
                      <a:pt x="1" y="2070"/>
                      <a:pt x="407" y="2518"/>
                    </a:cubicBezTo>
                    <a:cubicBezTo>
                      <a:pt x="569" y="2690"/>
                      <a:pt x="802" y="2773"/>
                      <a:pt x="1067" y="2773"/>
                    </a:cubicBezTo>
                    <a:cubicBezTo>
                      <a:pt x="1478" y="2773"/>
                      <a:pt x="1965" y="2572"/>
                      <a:pt x="2379" y="2194"/>
                    </a:cubicBezTo>
                    <a:cubicBezTo>
                      <a:pt x="3058" y="1573"/>
                      <a:pt x="3273" y="703"/>
                      <a:pt x="2859" y="256"/>
                    </a:cubicBezTo>
                    <a:cubicBezTo>
                      <a:pt x="2700" y="84"/>
                      <a:pt x="2469" y="1"/>
                      <a:pt x="2205" y="1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292;p37">
                <a:extLst>
                  <a:ext uri="{FF2B5EF4-FFF2-40B4-BE49-F238E27FC236}">
                    <a16:creationId xmlns:a16="http://schemas.microsoft.com/office/drawing/2014/main" id="{D2AA9E5B-1F3C-07A3-B8DB-72AC23273B83}"/>
                  </a:ext>
                </a:extLst>
              </p:cNvPr>
              <p:cNvSpPr/>
              <p:nvPr/>
            </p:nvSpPr>
            <p:spPr>
              <a:xfrm>
                <a:off x="-6159875" y="2537100"/>
                <a:ext cx="185825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6555" extrusionOk="0">
                    <a:moveTo>
                      <a:pt x="0" y="2470"/>
                    </a:moveTo>
                    <a:lnTo>
                      <a:pt x="0" y="2470"/>
                    </a:lnTo>
                    <a:cubicBezTo>
                      <a:pt x="1" y="2470"/>
                      <a:pt x="2" y="2470"/>
                      <a:pt x="3" y="2470"/>
                    </a:cubicBezTo>
                    <a:lnTo>
                      <a:pt x="3" y="2470"/>
                    </a:lnTo>
                    <a:cubicBezTo>
                      <a:pt x="2" y="2470"/>
                      <a:pt x="1" y="2470"/>
                      <a:pt x="0" y="2470"/>
                    </a:cubicBezTo>
                    <a:close/>
                    <a:moveTo>
                      <a:pt x="3820" y="1"/>
                    </a:moveTo>
                    <a:lnTo>
                      <a:pt x="3339" y="17"/>
                    </a:lnTo>
                    <a:cubicBezTo>
                      <a:pt x="3339" y="17"/>
                      <a:pt x="3737" y="1128"/>
                      <a:pt x="3596" y="2296"/>
                    </a:cubicBezTo>
                    <a:cubicBezTo>
                      <a:pt x="3488" y="2162"/>
                      <a:pt x="3292" y="2009"/>
                      <a:pt x="2981" y="2009"/>
                    </a:cubicBezTo>
                    <a:cubicBezTo>
                      <a:pt x="2888" y="2009"/>
                      <a:pt x="2783" y="2023"/>
                      <a:pt x="2668" y="2056"/>
                    </a:cubicBezTo>
                    <a:cubicBezTo>
                      <a:pt x="2035" y="2240"/>
                      <a:pt x="1413" y="2535"/>
                      <a:pt x="634" y="2535"/>
                    </a:cubicBezTo>
                    <a:cubicBezTo>
                      <a:pt x="435" y="2535"/>
                      <a:pt x="226" y="2516"/>
                      <a:pt x="3" y="2470"/>
                    </a:cubicBezTo>
                    <a:lnTo>
                      <a:pt x="3" y="2470"/>
                    </a:lnTo>
                    <a:cubicBezTo>
                      <a:pt x="137" y="2500"/>
                      <a:pt x="391" y="2835"/>
                      <a:pt x="514" y="2917"/>
                    </a:cubicBezTo>
                    <a:cubicBezTo>
                      <a:pt x="696" y="3042"/>
                      <a:pt x="895" y="3141"/>
                      <a:pt x="1102" y="3207"/>
                    </a:cubicBezTo>
                    <a:cubicBezTo>
                      <a:pt x="1293" y="3265"/>
                      <a:pt x="1533" y="3216"/>
                      <a:pt x="1657" y="3406"/>
                    </a:cubicBezTo>
                    <a:cubicBezTo>
                      <a:pt x="1806" y="3638"/>
                      <a:pt x="1674" y="3986"/>
                      <a:pt x="1873" y="4243"/>
                    </a:cubicBezTo>
                    <a:cubicBezTo>
                      <a:pt x="2138" y="4583"/>
                      <a:pt x="2469" y="4699"/>
                      <a:pt x="2519" y="5179"/>
                    </a:cubicBezTo>
                    <a:cubicBezTo>
                      <a:pt x="2569" y="5585"/>
                      <a:pt x="2403" y="6074"/>
                      <a:pt x="2038" y="6289"/>
                    </a:cubicBezTo>
                    <a:cubicBezTo>
                      <a:pt x="2038" y="6289"/>
                      <a:pt x="3662" y="5933"/>
                      <a:pt x="3455" y="4342"/>
                    </a:cubicBezTo>
                    <a:lnTo>
                      <a:pt x="3455" y="4342"/>
                    </a:lnTo>
                    <a:cubicBezTo>
                      <a:pt x="3455" y="4342"/>
                      <a:pt x="4955" y="5113"/>
                      <a:pt x="5137" y="6555"/>
                    </a:cubicBezTo>
                    <a:cubicBezTo>
                      <a:pt x="5137" y="6555"/>
                      <a:pt x="6007" y="5983"/>
                      <a:pt x="5585" y="5163"/>
                    </a:cubicBezTo>
                    <a:cubicBezTo>
                      <a:pt x="5378" y="4748"/>
                      <a:pt x="4955" y="3845"/>
                      <a:pt x="5527" y="3530"/>
                    </a:cubicBezTo>
                    <a:cubicBezTo>
                      <a:pt x="5585" y="3497"/>
                      <a:pt x="5659" y="3464"/>
                      <a:pt x="5734" y="3439"/>
                    </a:cubicBezTo>
                    <a:cubicBezTo>
                      <a:pt x="6115" y="3323"/>
                      <a:pt x="6554" y="3373"/>
                      <a:pt x="6919" y="3158"/>
                    </a:cubicBezTo>
                    <a:cubicBezTo>
                      <a:pt x="7109" y="3050"/>
                      <a:pt x="7275" y="2926"/>
                      <a:pt x="7432" y="2776"/>
                    </a:cubicBezTo>
                    <a:lnTo>
                      <a:pt x="7432" y="2776"/>
                    </a:lnTo>
                    <a:cubicBezTo>
                      <a:pt x="7300" y="2792"/>
                      <a:pt x="7174" y="2799"/>
                      <a:pt x="7052" y="2799"/>
                    </a:cubicBezTo>
                    <a:cubicBezTo>
                      <a:pt x="6145" y="2799"/>
                      <a:pt x="5485" y="2402"/>
                      <a:pt x="4806" y="2147"/>
                    </a:cubicBezTo>
                    <a:cubicBezTo>
                      <a:pt x="4663" y="2092"/>
                      <a:pt x="4536" y="2070"/>
                      <a:pt x="4423" y="2070"/>
                    </a:cubicBezTo>
                    <a:cubicBezTo>
                      <a:pt x="4261" y="2070"/>
                      <a:pt x="4130" y="2116"/>
                      <a:pt x="4027" y="2180"/>
                    </a:cubicBezTo>
                    <a:cubicBezTo>
                      <a:pt x="4077" y="1608"/>
                      <a:pt x="4093" y="697"/>
                      <a:pt x="38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293;p37">
                <a:extLst>
                  <a:ext uri="{FF2B5EF4-FFF2-40B4-BE49-F238E27FC236}">
                    <a16:creationId xmlns:a16="http://schemas.microsoft.com/office/drawing/2014/main" id="{92769A5F-CF3B-CB78-48CE-DB58FC856498}"/>
                  </a:ext>
                </a:extLst>
              </p:cNvPr>
              <p:cNvSpPr/>
              <p:nvPr/>
            </p:nvSpPr>
            <p:spPr>
              <a:xfrm>
                <a:off x="-6076400" y="2534300"/>
                <a:ext cx="12025" cy="58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33" extrusionOk="0">
                    <a:moveTo>
                      <a:pt x="195" y="0"/>
                    </a:moveTo>
                    <a:cubicBezTo>
                      <a:pt x="46" y="0"/>
                      <a:pt x="0" y="138"/>
                      <a:pt x="0" y="138"/>
                    </a:cubicBezTo>
                    <a:cubicBezTo>
                      <a:pt x="106" y="209"/>
                      <a:pt x="192" y="233"/>
                      <a:pt x="262" y="233"/>
                    </a:cubicBezTo>
                    <a:cubicBezTo>
                      <a:pt x="411" y="233"/>
                      <a:pt x="481" y="121"/>
                      <a:pt x="481" y="121"/>
                    </a:cubicBezTo>
                    <a:cubicBezTo>
                      <a:pt x="359" y="31"/>
                      <a:pt x="265" y="0"/>
                      <a:pt x="1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294;p37">
                <a:extLst>
                  <a:ext uri="{FF2B5EF4-FFF2-40B4-BE49-F238E27FC236}">
                    <a16:creationId xmlns:a16="http://schemas.microsoft.com/office/drawing/2014/main" id="{B49ACD47-163E-4C31-8DCB-A61E7B01B818}"/>
                  </a:ext>
                </a:extLst>
              </p:cNvPr>
              <p:cNvSpPr/>
              <p:nvPr/>
            </p:nvSpPr>
            <p:spPr>
              <a:xfrm>
                <a:off x="-6150350" y="2591350"/>
                <a:ext cx="77500" cy="16875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675" extrusionOk="0">
                    <a:moveTo>
                      <a:pt x="3097" y="206"/>
                    </a:moveTo>
                    <a:cubicBezTo>
                      <a:pt x="3098" y="207"/>
                      <a:pt x="3098" y="208"/>
                      <a:pt x="3099" y="209"/>
                    </a:cubicBezTo>
                    <a:cubicBezTo>
                      <a:pt x="3098" y="208"/>
                      <a:pt x="3098" y="207"/>
                      <a:pt x="3097" y="206"/>
                    </a:cubicBezTo>
                    <a:close/>
                    <a:moveTo>
                      <a:pt x="2585" y="0"/>
                    </a:moveTo>
                    <a:cubicBezTo>
                      <a:pt x="2182" y="0"/>
                      <a:pt x="1687" y="213"/>
                      <a:pt x="1359" y="350"/>
                    </a:cubicBezTo>
                    <a:cubicBezTo>
                      <a:pt x="1083" y="465"/>
                      <a:pt x="694" y="490"/>
                      <a:pt x="403" y="490"/>
                    </a:cubicBezTo>
                    <a:cubicBezTo>
                      <a:pt x="171" y="490"/>
                      <a:pt x="0" y="474"/>
                      <a:pt x="0" y="474"/>
                    </a:cubicBezTo>
                    <a:lnTo>
                      <a:pt x="0" y="474"/>
                    </a:lnTo>
                    <a:cubicBezTo>
                      <a:pt x="50" y="499"/>
                      <a:pt x="108" y="524"/>
                      <a:pt x="166" y="540"/>
                    </a:cubicBezTo>
                    <a:cubicBezTo>
                      <a:pt x="409" y="619"/>
                      <a:pt x="684" y="675"/>
                      <a:pt x="955" y="675"/>
                    </a:cubicBezTo>
                    <a:cubicBezTo>
                      <a:pt x="1137" y="675"/>
                      <a:pt x="1317" y="650"/>
                      <a:pt x="1483" y="590"/>
                    </a:cubicBezTo>
                    <a:cubicBezTo>
                      <a:pt x="1873" y="449"/>
                      <a:pt x="2229" y="167"/>
                      <a:pt x="2660" y="167"/>
                    </a:cubicBezTo>
                    <a:cubicBezTo>
                      <a:pt x="2692" y="167"/>
                      <a:pt x="2768" y="163"/>
                      <a:pt x="2848" y="163"/>
                    </a:cubicBezTo>
                    <a:cubicBezTo>
                      <a:pt x="2953" y="163"/>
                      <a:pt x="3065" y="170"/>
                      <a:pt x="3097" y="206"/>
                    </a:cubicBezTo>
                    <a:lnTo>
                      <a:pt x="3097" y="206"/>
                    </a:lnTo>
                    <a:cubicBezTo>
                      <a:pt x="2973" y="56"/>
                      <a:pt x="2791" y="0"/>
                      <a:pt x="2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295;p37">
                <a:extLst>
                  <a:ext uri="{FF2B5EF4-FFF2-40B4-BE49-F238E27FC236}">
                    <a16:creationId xmlns:a16="http://schemas.microsoft.com/office/drawing/2014/main" id="{71F27E28-2BE1-E54C-0245-37756E2304CB}"/>
                  </a:ext>
                </a:extLst>
              </p:cNvPr>
              <p:cNvSpPr/>
              <p:nvPr/>
            </p:nvSpPr>
            <p:spPr>
              <a:xfrm>
                <a:off x="-6066250" y="2645025"/>
                <a:ext cx="41850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973" extrusionOk="0">
                    <a:moveTo>
                      <a:pt x="0" y="1"/>
                    </a:moveTo>
                    <a:cubicBezTo>
                      <a:pt x="0" y="1"/>
                      <a:pt x="1285" y="705"/>
                      <a:pt x="1467" y="1972"/>
                    </a:cubicBezTo>
                    <a:cubicBezTo>
                      <a:pt x="1467" y="1964"/>
                      <a:pt x="1674" y="60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296;p37">
                <a:extLst>
                  <a:ext uri="{FF2B5EF4-FFF2-40B4-BE49-F238E27FC236}">
                    <a16:creationId xmlns:a16="http://schemas.microsoft.com/office/drawing/2014/main" id="{29716731-B837-8206-EA65-CB0250611754}"/>
                  </a:ext>
                </a:extLst>
              </p:cNvPr>
              <p:cNvSpPr/>
              <p:nvPr/>
            </p:nvSpPr>
            <p:spPr>
              <a:xfrm>
                <a:off x="-6006600" y="2608575"/>
                <a:ext cx="26950" cy="1017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407" extrusionOk="0">
                    <a:moveTo>
                      <a:pt x="1078" y="0"/>
                    </a:moveTo>
                    <a:lnTo>
                      <a:pt x="1078" y="0"/>
                    </a:lnTo>
                    <a:cubicBezTo>
                      <a:pt x="730" y="166"/>
                      <a:pt x="373" y="299"/>
                      <a:pt x="0" y="406"/>
                    </a:cubicBezTo>
                    <a:cubicBezTo>
                      <a:pt x="398" y="406"/>
                      <a:pt x="779" y="265"/>
                      <a:pt x="10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297;p37">
                <a:extLst>
                  <a:ext uri="{FF2B5EF4-FFF2-40B4-BE49-F238E27FC236}">
                    <a16:creationId xmlns:a16="http://schemas.microsoft.com/office/drawing/2014/main" id="{CBFADE3E-CA23-51DB-F4CE-C9390FCEE7FA}"/>
                  </a:ext>
                </a:extLst>
              </p:cNvPr>
              <p:cNvSpPr/>
              <p:nvPr/>
            </p:nvSpPr>
            <p:spPr>
              <a:xfrm>
                <a:off x="-4632875" y="2577300"/>
                <a:ext cx="603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11716" extrusionOk="0">
                    <a:moveTo>
                      <a:pt x="1" y="0"/>
                    </a:moveTo>
                    <a:lnTo>
                      <a:pt x="1119" y="10846"/>
                    </a:lnTo>
                    <a:cubicBezTo>
                      <a:pt x="1169" y="11318"/>
                      <a:pt x="805" y="11716"/>
                      <a:pt x="332" y="11716"/>
                    </a:cubicBezTo>
                    <a:lnTo>
                      <a:pt x="1583" y="11716"/>
                    </a:lnTo>
                    <a:cubicBezTo>
                      <a:pt x="2047" y="11716"/>
                      <a:pt x="2412" y="11318"/>
                      <a:pt x="2371" y="10846"/>
                    </a:cubicBezTo>
                    <a:lnTo>
                      <a:pt x="1244" y="0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298;p37">
                <a:extLst>
                  <a:ext uri="{FF2B5EF4-FFF2-40B4-BE49-F238E27FC236}">
                    <a16:creationId xmlns:a16="http://schemas.microsoft.com/office/drawing/2014/main" id="{8C8FE9C1-4830-BFD0-2D6B-1511BF09B8C8}"/>
                  </a:ext>
                </a:extLst>
              </p:cNvPr>
              <p:cNvSpPr/>
              <p:nvPr/>
            </p:nvSpPr>
            <p:spPr>
              <a:xfrm>
                <a:off x="-4767925" y="2577300"/>
                <a:ext cx="603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11716" extrusionOk="0">
                    <a:moveTo>
                      <a:pt x="1169" y="0"/>
                    </a:moveTo>
                    <a:lnTo>
                      <a:pt x="50" y="10846"/>
                    </a:lnTo>
                    <a:cubicBezTo>
                      <a:pt x="1" y="11318"/>
                      <a:pt x="365" y="11716"/>
                      <a:pt x="829" y="11716"/>
                    </a:cubicBezTo>
                    <a:lnTo>
                      <a:pt x="2080" y="11716"/>
                    </a:lnTo>
                    <a:cubicBezTo>
                      <a:pt x="1616" y="11716"/>
                      <a:pt x="1252" y="11318"/>
                      <a:pt x="1293" y="10846"/>
                    </a:cubicBez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299;p37">
                <a:extLst>
                  <a:ext uri="{FF2B5EF4-FFF2-40B4-BE49-F238E27FC236}">
                    <a16:creationId xmlns:a16="http://schemas.microsoft.com/office/drawing/2014/main" id="{ED7E9CAA-6C03-2F5C-290F-2FE12FAB488C}"/>
                  </a:ext>
                </a:extLst>
              </p:cNvPr>
              <p:cNvSpPr/>
              <p:nvPr/>
            </p:nvSpPr>
            <p:spPr>
              <a:xfrm>
                <a:off x="-4736650" y="2577300"/>
                <a:ext cx="1328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1716" extrusionOk="0">
                    <a:moveTo>
                      <a:pt x="1161" y="0"/>
                    </a:moveTo>
                    <a:lnTo>
                      <a:pt x="42" y="10846"/>
                    </a:lnTo>
                    <a:cubicBezTo>
                      <a:pt x="1" y="11318"/>
                      <a:pt x="365" y="11716"/>
                      <a:pt x="829" y="11716"/>
                    </a:cubicBezTo>
                    <a:lnTo>
                      <a:pt x="4483" y="11716"/>
                    </a:lnTo>
                    <a:cubicBezTo>
                      <a:pt x="4947" y="11716"/>
                      <a:pt x="5312" y="11318"/>
                      <a:pt x="5262" y="10846"/>
                    </a:cubicBez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300;p37">
                <a:extLst>
                  <a:ext uri="{FF2B5EF4-FFF2-40B4-BE49-F238E27FC236}">
                    <a16:creationId xmlns:a16="http://schemas.microsoft.com/office/drawing/2014/main" id="{346D507C-E5B5-6291-B171-5EE50C2F7880}"/>
                  </a:ext>
                </a:extLst>
              </p:cNvPr>
              <p:cNvSpPr/>
              <p:nvPr/>
            </p:nvSpPr>
            <p:spPr>
              <a:xfrm>
                <a:off x="-4750300" y="2710075"/>
                <a:ext cx="159925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5850" extrusionOk="0">
                    <a:moveTo>
                      <a:pt x="572" y="0"/>
                    </a:moveTo>
                    <a:lnTo>
                      <a:pt x="41" y="5137"/>
                    </a:lnTo>
                    <a:cubicBezTo>
                      <a:pt x="0" y="5518"/>
                      <a:pt x="298" y="5850"/>
                      <a:pt x="679" y="5850"/>
                    </a:cubicBezTo>
                    <a:lnTo>
                      <a:pt x="5717" y="5850"/>
                    </a:lnTo>
                    <a:cubicBezTo>
                      <a:pt x="6098" y="5850"/>
                      <a:pt x="6396" y="5518"/>
                      <a:pt x="6363" y="5137"/>
                    </a:cubicBezTo>
                    <a:lnTo>
                      <a:pt x="58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301;p37">
                <a:extLst>
                  <a:ext uri="{FF2B5EF4-FFF2-40B4-BE49-F238E27FC236}">
                    <a16:creationId xmlns:a16="http://schemas.microsoft.com/office/drawing/2014/main" id="{89FE23A4-4803-3217-B675-324885479BCC}"/>
                  </a:ext>
                </a:extLst>
              </p:cNvPr>
              <p:cNvSpPr/>
              <p:nvPr/>
            </p:nvSpPr>
            <p:spPr>
              <a:xfrm>
                <a:off x="-4736025" y="2698550"/>
                <a:ext cx="1315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5262" h="859" extrusionOk="0">
                    <a:moveTo>
                      <a:pt x="2595" y="1"/>
                    </a:moveTo>
                    <a:cubicBezTo>
                      <a:pt x="1815" y="1"/>
                      <a:pt x="923" y="116"/>
                      <a:pt x="1" y="461"/>
                    </a:cubicBezTo>
                    <a:cubicBezTo>
                      <a:pt x="1" y="461"/>
                      <a:pt x="1017" y="859"/>
                      <a:pt x="2576" y="859"/>
                    </a:cubicBezTo>
                    <a:cubicBezTo>
                      <a:pt x="3355" y="859"/>
                      <a:pt x="4270" y="759"/>
                      <a:pt x="5262" y="461"/>
                    </a:cubicBezTo>
                    <a:cubicBezTo>
                      <a:pt x="5262" y="461"/>
                      <a:pt x="4154" y="1"/>
                      <a:pt x="25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302;p37">
                <a:extLst>
                  <a:ext uri="{FF2B5EF4-FFF2-40B4-BE49-F238E27FC236}">
                    <a16:creationId xmlns:a16="http://schemas.microsoft.com/office/drawing/2014/main" id="{4CD710BF-EF41-86AD-A307-2E687BB8D087}"/>
                  </a:ext>
                </a:extLst>
              </p:cNvPr>
              <p:cNvSpPr/>
              <p:nvPr/>
            </p:nvSpPr>
            <p:spPr>
              <a:xfrm>
                <a:off x="-4711575" y="2756925"/>
                <a:ext cx="172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32" extrusionOk="0">
                    <a:moveTo>
                      <a:pt x="344" y="1"/>
                    </a:moveTo>
                    <a:cubicBezTo>
                      <a:pt x="222" y="1"/>
                      <a:pt x="100" y="44"/>
                      <a:pt x="0" y="131"/>
                    </a:cubicBezTo>
                    <a:cubicBezTo>
                      <a:pt x="108" y="69"/>
                      <a:pt x="226" y="38"/>
                      <a:pt x="344" y="38"/>
                    </a:cubicBezTo>
                    <a:cubicBezTo>
                      <a:pt x="462" y="38"/>
                      <a:pt x="580" y="69"/>
                      <a:pt x="688" y="131"/>
                    </a:cubicBezTo>
                    <a:cubicBezTo>
                      <a:pt x="589" y="44"/>
                      <a:pt x="466" y="1"/>
                      <a:pt x="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303;p37">
                <a:extLst>
                  <a:ext uri="{FF2B5EF4-FFF2-40B4-BE49-F238E27FC236}">
                    <a16:creationId xmlns:a16="http://schemas.microsoft.com/office/drawing/2014/main" id="{655FDD44-9E91-9F91-AA64-7815500E1252}"/>
                  </a:ext>
                </a:extLst>
              </p:cNvPr>
              <p:cNvSpPr/>
              <p:nvPr/>
            </p:nvSpPr>
            <p:spPr>
              <a:xfrm>
                <a:off x="-4637225" y="2823625"/>
                <a:ext cx="174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32" extrusionOk="0">
                    <a:moveTo>
                      <a:pt x="349" y="1"/>
                    </a:moveTo>
                    <a:cubicBezTo>
                      <a:pt x="225" y="1"/>
                      <a:pt x="100" y="44"/>
                      <a:pt x="1" y="131"/>
                    </a:cubicBezTo>
                    <a:cubicBezTo>
                      <a:pt x="109" y="69"/>
                      <a:pt x="229" y="38"/>
                      <a:pt x="349" y="38"/>
                    </a:cubicBezTo>
                    <a:cubicBezTo>
                      <a:pt x="469" y="38"/>
                      <a:pt x="589" y="69"/>
                      <a:pt x="697" y="131"/>
                    </a:cubicBezTo>
                    <a:cubicBezTo>
                      <a:pt x="597" y="44"/>
                      <a:pt x="473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304;p37">
                <a:extLst>
                  <a:ext uri="{FF2B5EF4-FFF2-40B4-BE49-F238E27FC236}">
                    <a16:creationId xmlns:a16="http://schemas.microsoft.com/office/drawing/2014/main" id="{4C3D71EB-B90C-20FB-F4D4-22A374E91049}"/>
                  </a:ext>
                </a:extLst>
              </p:cNvPr>
              <p:cNvSpPr/>
              <p:nvPr/>
            </p:nvSpPr>
            <p:spPr>
              <a:xfrm>
                <a:off x="-4679050" y="2780075"/>
                <a:ext cx="1742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5" extrusionOk="0">
                    <a:moveTo>
                      <a:pt x="351" y="1"/>
                    </a:moveTo>
                    <a:cubicBezTo>
                      <a:pt x="228" y="1"/>
                      <a:pt x="104" y="42"/>
                      <a:pt x="0" y="125"/>
                    </a:cubicBezTo>
                    <a:cubicBezTo>
                      <a:pt x="108" y="63"/>
                      <a:pt x="228" y="32"/>
                      <a:pt x="348" y="32"/>
                    </a:cubicBezTo>
                    <a:cubicBezTo>
                      <a:pt x="468" y="32"/>
                      <a:pt x="588" y="63"/>
                      <a:pt x="696" y="125"/>
                    </a:cubicBezTo>
                    <a:cubicBezTo>
                      <a:pt x="597" y="42"/>
                      <a:pt x="475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305;p37">
                <a:extLst>
                  <a:ext uri="{FF2B5EF4-FFF2-40B4-BE49-F238E27FC236}">
                    <a16:creationId xmlns:a16="http://schemas.microsoft.com/office/drawing/2014/main" id="{DCF0A74F-6954-0FB3-5226-81BFB4682E02}"/>
                  </a:ext>
                </a:extLst>
              </p:cNvPr>
              <p:cNvSpPr/>
              <p:nvPr/>
            </p:nvSpPr>
            <p:spPr>
              <a:xfrm>
                <a:off x="-4722150" y="2804900"/>
                <a:ext cx="340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93" extrusionOk="0">
                    <a:moveTo>
                      <a:pt x="52" y="139"/>
                    </a:moveTo>
                    <a:cubicBezTo>
                      <a:pt x="35" y="148"/>
                      <a:pt x="17" y="157"/>
                      <a:pt x="1" y="168"/>
                    </a:cubicBezTo>
                    <a:lnTo>
                      <a:pt x="1" y="176"/>
                    </a:lnTo>
                    <a:cubicBezTo>
                      <a:pt x="17" y="163"/>
                      <a:pt x="34" y="150"/>
                      <a:pt x="52" y="139"/>
                    </a:cubicBezTo>
                    <a:close/>
                    <a:moveTo>
                      <a:pt x="1032" y="0"/>
                    </a:moveTo>
                    <a:cubicBezTo>
                      <a:pt x="906" y="0"/>
                      <a:pt x="784" y="62"/>
                      <a:pt x="695" y="152"/>
                    </a:cubicBezTo>
                    <a:lnTo>
                      <a:pt x="695" y="152"/>
                    </a:lnTo>
                    <a:cubicBezTo>
                      <a:pt x="596" y="84"/>
                      <a:pt x="480" y="49"/>
                      <a:pt x="363" y="49"/>
                    </a:cubicBezTo>
                    <a:cubicBezTo>
                      <a:pt x="255" y="49"/>
                      <a:pt x="147" y="79"/>
                      <a:pt x="52" y="139"/>
                    </a:cubicBezTo>
                    <a:lnTo>
                      <a:pt x="52" y="139"/>
                    </a:lnTo>
                    <a:cubicBezTo>
                      <a:pt x="140" y="96"/>
                      <a:pt x="237" y="74"/>
                      <a:pt x="333" y="74"/>
                    </a:cubicBezTo>
                    <a:cubicBezTo>
                      <a:pt x="463" y="74"/>
                      <a:pt x="592" y="113"/>
                      <a:pt x="697" y="192"/>
                    </a:cubicBezTo>
                    <a:cubicBezTo>
                      <a:pt x="788" y="101"/>
                      <a:pt x="904" y="43"/>
                      <a:pt x="1028" y="27"/>
                    </a:cubicBezTo>
                    <a:cubicBezTo>
                      <a:pt x="1153" y="27"/>
                      <a:pt x="1277" y="76"/>
                      <a:pt x="1360" y="168"/>
                    </a:cubicBezTo>
                    <a:cubicBezTo>
                      <a:pt x="1318" y="118"/>
                      <a:pt x="1269" y="76"/>
                      <a:pt x="1219" y="52"/>
                    </a:cubicBezTo>
                    <a:cubicBezTo>
                      <a:pt x="1159" y="16"/>
                      <a:pt x="1095" y="0"/>
                      <a:pt x="10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306;p37">
                <a:extLst>
                  <a:ext uri="{FF2B5EF4-FFF2-40B4-BE49-F238E27FC236}">
                    <a16:creationId xmlns:a16="http://schemas.microsoft.com/office/drawing/2014/main" id="{B62E0074-BCF0-6C1E-0E47-1E84C830B413}"/>
                  </a:ext>
                </a:extLst>
              </p:cNvPr>
              <p:cNvSpPr/>
              <p:nvPr/>
            </p:nvSpPr>
            <p:spPr>
              <a:xfrm>
                <a:off x="-4658550" y="2740400"/>
                <a:ext cx="340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96" extrusionOk="0">
                    <a:moveTo>
                      <a:pt x="1036" y="1"/>
                    </a:moveTo>
                    <a:cubicBezTo>
                      <a:pt x="912" y="1"/>
                      <a:pt x="786" y="62"/>
                      <a:pt x="691" y="152"/>
                    </a:cubicBezTo>
                    <a:lnTo>
                      <a:pt x="691" y="152"/>
                    </a:lnTo>
                    <a:cubicBezTo>
                      <a:pt x="593" y="82"/>
                      <a:pt x="478" y="49"/>
                      <a:pt x="362" y="49"/>
                    </a:cubicBezTo>
                    <a:cubicBezTo>
                      <a:pt x="235" y="49"/>
                      <a:pt x="107" y="90"/>
                      <a:pt x="0" y="171"/>
                    </a:cubicBezTo>
                    <a:cubicBezTo>
                      <a:pt x="102" y="108"/>
                      <a:pt x="216" y="77"/>
                      <a:pt x="330" y="77"/>
                    </a:cubicBezTo>
                    <a:cubicBezTo>
                      <a:pt x="459" y="77"/>
                      <a:pt x="587" y="117"/>
                      <a:pt x="696" y="196"/>
                    </a:cubicBezTo>
                    <a:cubicBezTo>
                      <a:pt x="788" y="96"/>
                      <a:pt x="904" y="38"/>
                      <a:pt x="1028" y="30"/>
                    </a:cubicBezTo>
                    <a:cubicBezTo>
                      <a:pt x="1152" y="30"/>
                      <a:pt x="1276" y="80"/>
                      <a:pt x="1359" y="171"/>
                    </a:cubicBezTo>
                    <a:cubicBezTo>
                      <a:pt x="1318" y="121"/>
                      <a:pt x="1268" y="80"/>
                      <a:pt x="1210" y="47"/>
                    </a:cubicBezTo>
                    <a:cubicBezTo>
                      <a:pt x="1155" y="15"/>
                      <a:pt x="1096" y="1"/>
                      <a:pt x="1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307;p37">
                <a:extLst>
                  <a:ext uri="{FF2B5EF4-FFF2-40B4-BE49-F238E27FC236}">
                    <a16:creationId xmlns:a16="http://schemas.microsoft.com/office/drawing/2014/main" id="{68B501A7-6C70-1DAE-C04E-522B3A9696D5}"/>
                  </a:ext>
                </a:extLst>
              </p:cNvPr>
              <p:cNvSpPr/>
              <p:nvPr/>
            </p:nvSpPr>
            <p:spPr>
              <a:xfrm>
                <a:off x="-4740175" y="2586200"/>
                <a:ext cx="13985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5594" h="216" extrusionOk="0">
                    <a:moveTo>
                      <a:pt x="18" y="0"/>
                    </a:moveTo>
                    <a:lnTo>
                      <a:pt x="1" y="216"/>
                    </a:lnTo>
                    <a:lnTo>
                      <a:pt x="5594" y="216"/>
                    </a:lnTo>
                    <a:lnTo>
                      <a:pt x="5569" y="0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308;p37">
                <a:extLst>
                  <a:ext uri="{FF2B5EF4-FFF2-40B4-BE49-F238E27FC236}">
                    <a16:creationId xmlns:a16="http://schemas.microsoft.com/office/drawing/2014/main" id="{9DBB590E-D8B5-CAB8-0846-424C2264F875}"/>
                  </a:ext>
                </a:extLst>
              </p:cNvPr>
              <p:cNvSpPr/>
              <p:nvPr/>
            </p:nvSpPr>
            <p:spPr>
              <a:xfrm>
                <a:off x="-4749900" y="2580600"/>
                <a:ext cx="1591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225" extrusionOk="0">
                    <a:moveTo>
                      <a:pt x="1" y="1"/>
                    </a:moveTo>
                    <a:lnTo>
                      <a:pt x="1" y="224"/>
                    </a:lnTo>
                    <a:lnTo>
                      <a:pt x="6364" y="224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309;p37">
                <a:extLst>
                  <a:ext uri="{FF2B5EF4-FFF2-40B4-BE49-F238E27FC236}">
                    <a16:creationId xmlns:a16="http://schemas.microsoft.com/office/drawing/2014/main" id="{61ED517F-C55F-96B3-83D3-2FF268BA96B8}"/>
                  </a:ext>
                </a:extLst>
              </p:cNvPr>
              <p:cNvSpPr/>
              <p:nvPr/>
            </p:nvSpPr>
            <p:spPr>
              <a:xfrm>
                <a:off x="-4749900" y="2568175"/>
                <a:ext cx="15910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498" extrusionOk="0">
                    <a:moveTo>
                      <a:pt x="307" y="1"/>
                    </a:moveTo>
                    <a:cubicBezTo>
                      <a:pt x="133" y="1"/>
                      <a:pt x="1" y="133"/>
                      <a:pt x="1" y="299"/>
                    </a:cubicBezTo>
                    <a:lnTo>
                      <a:pt x="1" y="498"/>
                    </a:lnTo>
                    <a:lnTo>
                      <a:pt x="6364" y="498"/>
                    </a:lnTo>
                    <a:lnTo>
                      <a:pt x="6364" y="299"/>
                    </a:lnTo>
                    <a:cubicBezTo>
                      <a:pt x="6364" y="133"/>
                      <a:pt x="6231" y="1"/>
                      <a:pt x="60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310;p37">
                <a:extLst>
                  <a:ext uri="{FF2B5EF4-FFF2-40B4-BE49-F238E27FC236}">
                    <a16:creationId xmlns:a16="http://schemas.microsoft.com/office/drawing/2014/main" id="{58E454E2-21C9-A0D9-B29A-DD9A619C39B8}"/>
                  </a:ext>
                </a:extLst>
              </p:cNvPr>
              <p:cNvSpPr/>
              <p:nvPr/>
            </p:nvSpPr>
            <p:spPr>
              <a:xfrm>
                <a:off x="-4681125" y="2508100"/>
                <a:ext cx="7562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404" extrusionOk="0">
                    <a:moveTo>
                      <a:pt x="431" y="1"/>
                    </a:moveTo>
                    <a:cubicBezTo>
                      <a:pt x="290" y="1"/>
                      <a:pt x="141" y="17"/>
                      <a:pt x="0" y="42"/>
                    </a:cubicBezTo>
                    <a:cubicBezTo>
                      <a:pt x="1177" y="241"/>
                      <a:pt x="2063" y="1211"/>
                      <a:pt x="2163" y="2404"/>
                    </a:cubicBezTo>
                    <a:lnTo>
                      <a:pt x="3025" y="2404"/>
                    </a:lnTo>
                    <a:cubicBezTo>
                      <a:pt x="2917" y="1045"/>
                      <a:pt x="1790" y="1"/>
                      <a:pt x="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311;p37">
                <a:extLst>
                  <a:ext uri="{FF2B5EF4-FFF2-40B4-BE49-F238E27FC236}">
                    <a16:creationId xmlns:a16="http://schemas.microsoft.com/office/drawing/2014/main" id="{8EE6CFB0-3D4D-0CE8-E100-C5CA3225B35A}"/>
                  </a:ext>
                </a:extLst>
              </p:cNvPr>
              <p:cNvSpPr/>
              <p:nvPr/>
            </p:nvSpPr>
            <p:spPr>
              <a:xfrm>
                <a:off x="-4735200" y="2509150"/>
                <a:ext cx="1081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2362" extrusionOk="0">
                    <a:moveTo>
                      <a:pt x="2163" y="0"/>
                    </a:moveTo>
                    <a:cubicBezTo>
                      <a:pt x="987" y="199"/>
                      <a:pt x="100" y="1169"/>
                      <a:pt x="1" y="2362"/>
                    </a:cubicBezTo>
                    <a:lnTo>
                      <a:pt x="4326" y="2362"/>
                    </a:lnTo>
                    <a:cubicBezTo>
                      <a:pt x="4226" y="1169"/>
                      <a:pt x="3340" y="199"/>
                      <a:pt x="2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312;p37">
                <a:extLst>
                  <a:ext uri="{FF2B5EF4-FFF2-40B4-BE49-F238E27FC236}">
                    <a16:creationId xmlns:a16="http://schemas.microsoft.com/office/drawing/2014/main" id="{4610B117-E4B2-5EC5-5FFE-5A718B5F66EF}"/>
                  </a:ext>
                </a:extLst>
              </p:cNvPr>
              <p:cNvSpPr/>
              <p:nvPr/>
            </p:nvSpPr>
            <p:spPr>
              <a:xfrm>
                <a:off x="-4722550" y="2521400"/>
                <a:ext cx="45375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451" extrusionOk="0">
                    <a:moveTo>
                      <a:pt x="1150" y="0"/>
                    </a:moveTo>
                    <a:cubicBezTo>
                      <a:pt x="952" y="0"/>
                      <a:pt x="729" y="75"/>
                      <a:pt x="531" y="223"/>
                    </a:cubicBezTo>
                    <a:cubicBezTo>
                      <a:pt x="149" y="513"/>
                      <a:pt x="0" y="968"/>
                      <a:pt x="207" y="1250"/>
                    </a:cubicBezTo>
                    <a:cubicBezTo>
                      <a:pt x="309" y="1384"/>
                      <a:pt x="475" y="1450"/>
                      <a:pt x="665" y="1450"/>
                    </a:cubicBezTo>
                    <a:cubicBezTo>
                      <a:pt x="863" y="1450"/>
                      <a:pt x="1085" y="1378"/>
                      <a:pt x="1285" y="1234"/>
                    </a:cubicBezTo>
                    <a:cubicBezTo>
                      <a:pt x="1666" y="944"/>
                      <a:pt x="1815" y="488"/>
                      <a:pt x="1608" y="206"/>
                    </a:cubicBezTo>
                    <a:cubicBezTo>
                      <a:pt x="1506" y="68"/>
                      <a:pt x="1340" y="0"/>
                      <a:pt x="1150" y="0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313;p37">
                <a:extLst>
                  <a:ext uri="{FF2B5EF4-FFF2-40B4-BE49-F238E27FC236}">
                    <a16:creationId xmlns:a16="http://schemas.microsoft.com/office/drawing/2014/main" id="{3C50BDB1-2366-6B6D-E706-B29BD500A31D}"/>
                  </a:ext>
                </a:extLst>
              </p:cNvPr>
              <p:cNvSpPr/>
              <p:nvPr/>
            </p:nvSpPr>
            <p:spPr>
              <a:xfrm>
                <a:off x="-4677200" y="2511625"/>
                <a:ext cx="1680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42" extrusionOk="0">
                    <a:moveTo>
                      <a:pt x="332" y="1"/>
                    </a:moveTo>
                    <a:cubicBezTo>
                      <a:pt x="150" y="1"/>
                      <a:pt x="1" y="34"/>
                      <a:pt x="1" y="67"/>
                    </a:cubicBezTo>
                    <a:cubicBezTo>
                      <a:pt x="1" y="108"/>
                      <a:pt x="150" y="142"/>
                      <a:pt x="332" y="142"/>
                    </a:cubicBezTo>
                    <a:cubicBezTo>
                      <a:pt x="523" y="142"/>
                      <a:pt x="672" y="108"/>
                      <a:pt x="672" y="67"/>
                    </a:cubicBezTo>
                    <a:cubicBezTo>
                      <a:pt x="672" y="34"/>
                      <a:pt x="523" y="1"/>
                      <a:pt x="332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314;p37">
                <a:extLst>
                  <a:ext uri="{FF2B5EF4-FFF2-40B4-BE49-F238E27FC236}">
                    <a16:creationId xmlns:a16="http://schemas.microsoft.com/office/drawing/2014/main" id="{78EC3093-DDE7-F893-1478-67B3CF896A37}"/>
                  </a:ext>
                </a:extLst>
              </p:cNvPr>
              <p:cNvSpPr/>
              <p:nvPr/>
            </p:nvSpPr>
            <p:spPr>
              <a:xfrm>
                <a:off x="-4662900" y="2518250"/>
                <a:ext cx="1555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26" extrusionOk="0">
                    <a:moveTo>
                      <a:pt x="307" y="1"/>
                    </a:moveTo>
                    <a:cubicBezTo>
                      <a:pt x="133" y="1"/>
                      <a:pt x="0" y="26"/>
                      <a:pt x="0" y="59"/>
                    </a:cubicBezTo>
                    <a:cubicBezTo>
                      <a:pt x="0" y="100"/>
                      <a:pt x="133" y="125"/>
                      <a:pt x="307" y="125"/>
                    </a:cubicBezTo>
                    <a:cubicBezTo>
                      <a:pt x="481" y="125"/>
                      <a:pt x="622" y="100"/>
                      <a:pt x="622" y="59"/>
                    </a:cubicBezTo>
                    <a:cubicBezTo>
                      <a:pt x="622" y="26"/>
                      <a:pt x="481" y="1"/>
                      <a:pt x="307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315;p37">
                <a:extLst>
                  <a:ext uri="{FF2B5EF4-FFF2-40B4-BE49-F238E27FC236}">
                    <a16:creationId xmlns:a16="http://schemas.microsoft.com/office/drawing/2014/main" id="{E1F8E0EF-7E53-0A59-E9A8-3F3D821D65D1}"/>
                  </a:ext>
                </a:extLst>
              </p:cNvPr>
              <p:cNvSpPr/>
              <p:nvPr/>
            </p:nvSpPr>
            <p:spPr>
              <a:xfrm>
                <a:off x="-4690450" y="2518250"/>
                <a:ext cx="1555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26" extrusionOk="0">
                    <a:moveTo>
                      <a:pt x="315" y="1"/>
                    </a:moveTo>
                    <a:cubicBezTo>
                      <a:pt x="141" y="1"/>
                      <a:pt x="1" y="26"/>
                      <a:pt x="1" y="59"/>
                    </a:cubicBezTo>
                    <a:cubicBezTo>
                      <a:pt x="1" y="100"/>
                      <a:pt x="141" y="125"/>
                      <a:pt x="315" y="125"/>
                    </a:cubicBezTo>
                    <a:cubicBezTo>
                      <a:pt x="489" y="125"/>
                      <a:pt x="622" y="100"/>
                      <a:pt x="622" y="59"/>
                    </a:cubicBezTo>
                    <a:cubicBezTo>
                      <a:pt x="622" y="26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316;p37">
                <a:extLst>
                  <a:ext uri="{FF2B5EF4-FFF2-40B4-BE49-F238E27FC236}">
                    <a16:creationId xmlns:a16="http://schemas.microsoft.com/office/drawing/2014/main" id="{5DFA28EA-9C1B-3C67-1AEC-FA79C344A996}"/>
                  </a:ext>
                </a:extLst>
              </p:cNvPr>
              <p:cNvSpPr/>
              <p:nvPr/>
            </p:nvSpPr>
            <p:spPr>
              <a:xfrm>
                <a:off x="-4756725" y="2604425"/>
                <a:ext cx="25075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9165" extrusionOk="0">
                    <a:moveTo>
                      <a:pt x="1003" y="1"/>
                    </a:moveTo>
                    <a:cubicBezTo>
                      <a:pt x="646" y="2934"/>
                      <a:pt x="282" y="6223"/>
                      <a:pt x="0" y="9164"/>
                    </a:cubicBezTo>
                    <a:cubicBezTo>
                      <a:pt x="356" y="6231"/>
                      <a:pt x="713" y="2942"/>
                      <a:pt x="10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317;p37">
                <a:extLst>
                  <a:ext uri="{FF2B5EF4-FFF2-40B4-BE49-F238E27FC236}">
                    <a16:creationId xmlns:a16="http://schemas.microsoft.com/office/drawing/2014/main" id="{317CBD24-2F37-8B38-E41D-45329CF66805}"/>
                  </a:ext>
                </a:extLst>
              </p:cNvPr>
              <p:cNvSpPr/>
              <p:nvPr/>
            </p:nvSpPr>
            <p:spPr>
              <a:xfrm>
                <a:off x="-4411025" y="2577300"/>
                <a:ext cx="605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1716" extrusionOk="0">
                    <a:moveTo>
                      <a:pt x="1" y="0"/>
                    </a:moveTo>
                    <a:lnTo>
                      <a:pt x="1119" y="10846"/>
                    </a:lnTo>
                    <a:cubicBezTo>
                      <a:pt x="1169" y="11318"/>
                      <a:pt x="804" y="11716"/>
                      <a:pt x="340" y="11716"/>
                    </a:cubicBezTo>
                    <a:lnTo>
                      <a:pt x="1583" y="11716"/>
                    </a:lnTo>
                    <a:cubicBezTo>
                      <a:pt x="2055" y="11716"/>
                      <a:pt x="2420" y="11318"/>
                      <a:pt x="2370" y="10846"/>
                    </a:cubicBezTo>
                    <a:lnTo>
                      <a:pt x="1252" y="0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318;p37">
                <a:extLst>
                  <a:ext uri="{FF2B5EF4-FFF2-40B4-BE49-F238E27FC236}">
                    <a16:creationId xmlns:a16="http://schemas.microsoft.com/office/drawing/2014/main" id="{64C48A99-A4D2-1111-A3D6-6C6C27EAF780}"/>
                  </a:ext>
                </a:extLst>
              </p:cNvPr>
              <p:cNvSpPr/>
              <p:nvPr/>
            </p:nvSpPr>
            <p:spPr>
              <a:xfrm>
                <a:off x="-4545875" y="2577300"/>
                <a:ext cx="603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11716" extrusionOk="0">
                    <a:moveTo>
                      <a:pt x="1169" y="0"/>
                    </a:moveTo>
                    <a:lnTo>
                      <a:pt x="50" y="10846"/>
                    </a:lnTo>
                    <a:cubicBezTo>
                      <a:pt x="1" y="11318"/>
                      <a:pt x="365" y="11716"/>
                      <a:pt x="829" y="11716"/>
                    </a:cubicBezTo>
                    <a:lnTo>
                      <a:pt x="2080" y="11716"/>
                    </a:lnTo>
                    <a:cubicBezTo>
                      <a:pt x="1608" y="11716"/>
                      <a:pt x="1252" y="11310"/>
                      <a:pt x="1293" y="10846"/>
                    </a:cubicBez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319;p37">
                <a:extLst>
                  <a:ext uri="{FF2B5EF4-FFF2-40B4-BE49-F238E27FC236}">
                    <a16:creationId xmlns:a16="http://schemas.microsoft.com/office/drawing/2014/main" id="{BFE0563A-FCB7-1EE6-B533-0AC8DC221DD4}"/>
                  </a:ext>
                </a:extLst>
              </p:cNvPr>
              <p:cNvSpPr/>
              <p:nvPr/>
            </p:nvSpPr>
            <p:spPr>
              <a:xfrm>
                <a:off x="-4514600" y="2577300"/>
                <a:ext cx="132800" cy="2929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1716" extrusionOk="0">
                    <a:moveTo>
                      <a:pt x="1161" y="0"/>
                    </a:moveTo>
                    <a:lnTo>
                      <a:pt x="42" y="10846"/>
                    </a:lnTo>
                    <a:cubicBezTo>
                      <a:pt x="1" y="11318"/>
                      <a:pt x="365" y="11716"/>
                      <a:pt x="829" y="11716"/>
                    </a:cubicBezTo>
                    <a:lnTo>
                      <a:pt x="4483" y="11716"/>
                    </a:lnTo>
                    <a:cubicBezTo>
                      <a:pt x="4947" y="11716"/>
                      <a:pt x="5312" y="11318"/>
                      <a:pt x="5262" y="10846"/>
                    </a:cubicBezTo>
                    <a:lnTo>
                      <a:pt x="4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320;p37">
                <a:extLst>
                  <a:ext uri="{FF2B5EF4-FFF2-40B4-BE49-F238E27FC236}">
                    <a16:creationId xmlns:a16="http://schemas.microsoft.com/office/drawing/2014/main" id="{19F11A62-C015-D5FC-F177-E161AFBA6D4F}"/>
                  </a:ext>
                </a:extLst>
              </p:cNvPr>
              <p:cNvSpPr/>
              <p:nvPr/>
            </p:nvSpPr>
            <p:spPr>
              <a:xfrm>
                <a:off x="-4528250" y="2710075"/>
                <a:ext cx="159925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5850" extrusionOk="0">
                    <a:moveTo>
                      <a:pt x="572" y="0"/>
                    </a:moveTo>
                    <a:lnTo>
                      <a:pt x="41" y="5137"/>
                    </a:lnTo>
                    <a:cubicBezTo>
                      <a:pt x="0" y="5518"/>
                      <a:pt x="298" y="5850"/>
                      <a:pt x="679" y="5850"/>
                    </a:cubicBezTo>
                    <a:lnTo>
                      <a:pt x="5717" y="5850"/>
                    </a:lnTo>
                    <a:cubicBezTo>
                      <a:pt x="6098" y="5850"/>
                      <a:pt x="6396" y="5518"/>
                      <a:pt x="6363" y="5137"/>
                    </a:cubicBezTo>
                    <a:lnTo>
                      <a:pt x="5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321;p37">
                <a:extLst>
                  <a:ext uri="{FF2B5EF4-FFF2-40B4-BE49-F238E27FC236}">
                    <a16:creationId xmlns:a16="http://schemas.microsoft.com/office/drawing/2014/main" id="{3C5FA891-A226-4E59-1A28-00104B6390DA}"/>
                  </a:ext>
                </a:extLst>
              </p:cNvPr>
              <p:cNvSpPr/>
              <p:nvPr/>
            </p:nvSpPr>
            <p:spPr>
              <a:xfrm>
                <a:off x="-4513975" y="2698550"/>
                <a:ext cx="13157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859" extrusionOk="0">
                    <a:moveTo>
                      <a:pt x="2595" y="1"/>
                    </a:moveTo>
                    <a:cubicBezTo>
                      <a:pt x="1815" y="1"/>
                      <a:pt x="923" y="116"/>
                      <a:pt x="1" y="461"/>
                    </a:cubicBezTo>
                    <a:cubicBezTo>
                      <a:pt x="1" y="461"/>
                      <a:pt x="1017" y="859"/>
                      <a:pt x="2576" y="859"/>
                    </a:cubicBezTo>
                    <a:cubicBezTo>
                      <a:pt x="3355" y="859"/>
                      <a:pt x="4271" y="759"/>
                      <a:pt x="5262" y="461"/>
                    </a:cubicBezTo>
                    <a:cubicBezTo>
                      <a:pt x="5262" y="461"/>
                      <a:pt x="4154" y="1"/>
                      <a:pt x="2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322;p37">
                <a:extLst>
                  <a:ext uri="{FF2B5EF4-FFF2-40B4-BE49-F238E27FC236}">
                    <a16:creationId xmlns:a16="http://schemas.microsoft.com/office/drawing/2014/main" id="{AE325656-AD35-3F9A-28C7-E0248D1641BC}"/>
                  </a:ext>
                </a:extLst>
              </p:cNvPr>
              <p:cNvSpPr/>
              <p:nvPr/>
            </p:nvSpPr>
            <p:spPr>
              <a:xfrm>
                <a:off x="-4489525" y="2756925"/>
                <a:ext cx="172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32" extrusionOk="0">
                    <a:moveTo>
                      <a:pt x="344" y="1"/>
                    </a:moveTo>
                    <a:cubicBezTo>
                      <a:pt x="222" y="1"/>
                      <a:pt x="100" y="44"/>
                      <a:pt x="0" y="131"/>
                    </a:cubicBezTo>
                    <a:cubicBezTo>
                      <a:pt x="108" y="69"/>
                      <a:pt x="226" y="38"/>
                      <a:pt x="344" y="38"/>
                    </a:cubicBezTo>
                    <a:cubicBezTo>
                      <a:pt x="462" y="38"/>
                      <a:pt x="580" y="69"/>
                      <a:pt x="688" y="131"/>
                    </a:cubicBezTo>
                    <a:cubicBezTo>
                      <a:pt x="589" y="44"/>
                      <a:pt x="466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323;p37">
                <a:extLst>
                  <a:ext uri="{FF2B5EF4-FFF2-40B4-BE49-F238E27FC236}">
                    <a16:creationId xmlns:a16="http://schemas.microsoft.com/office/drawing/2014/main" id="{20EA0953-40AA-6ABC-508C-E1637CFF87A3}"/>
                  </a:ext>
                </a:extLst>
              </p:cNvPr>
              <p:cNvSpPr/>
              <p:nvPr/>
            </p:nvSpPr>
            <p:spPr>
              <a:xfrm>
                <a:off x="-4415175" y="2823625"/>
                <a:ext cx="17425" cy="330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32" extrusionOk="0">
                    <a:moveTo>
                      <a:pt x="349" y="1"/>
                    </a:moveTo>
                    <a:cubicBezTo>
                      <a:pt x="225" y="1"/>
                      <a:pt x="100" y="44"/>
                      <a:pt x="1" y="131"/>
                    </a:cubicBezTo>
                    <a:cubicBezTo>
                      <a:pt x="109" y="69"/>
                      <a:pt x="229" y="38"/>
                      <a:pt x="349" y="38"/>
                    </a:cubicBezTo>
                    <a:cubicBezTo>
                      <a:pt x="469" y="38"/>
                      <a:pt x="589" y="69"/>
                      <a:pt x="697" y="131"/>
                    </a:cubicBezTo>
                    <a:cubicBezTo>
                      <a:pt x="597" y="44"/>
                      <a:pt x="473" y="1"/>
                      <a:pt x="3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324;p37">
                <a:extLst>
                  <a:ext uri="{FF2B5EF4-FFF2-40B4-BE49-F238E27FC236}">
                    <a16:creationId xmlns:a16="http://schemas.microsoft.com/office/drawing/2014/main" id="{01BB611A-3F01-905F-5A3A-3AFAAC6D8236}"/>
                  </a:ext>
                </a:extLst>
              </p:cNvPr>
              <p:cNvSpPr/>
              <p:nvPr/>
            </p:nvSpPr>
            <p:spPr>
              <a:xfrm>
                <a:off x="-4457000" y="2780075"/>
                <a:ext cx="17425" cy="31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25" extrusionOk="0">
                    <a:moveTo>
                      <a:pt x="351" y="1"/>
                    </a:moveTo>
                    <a:cubicBezTo>
                      <a:pt x="228" y="1"/>
                      <a:pt x="104" y="42"/>
                      <a:pt x="0" y="125"/>
                    </a:cubicBezTo>
                    <a:cubicBezTo>
                      <a:pt x="108" y="63"/>
                      <a:pt x="228" y="32"/>
                      <a:pt x="348" y="32"/>
                    </a:cubicBezTo>
                    <a:cubicBezTo>
                      <a:pt x="468" y="32"/>
                      <a:pt x="589" y="63"/>
                      <a:pt x="696" y="125"/>
                    </a:cubicBezTo>
                    <a:cubicBezTo>
                      <a:pt x="597" y="42"/>
                      <a:pt x="475" y="1"/>
                      <a:pt x="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325;p37">
                <a:extLst>
                  <a:ext uri="{FF2B5EF4-FFF2-40B4-BE49-F238E27FC236}">
                    <a16:creationId xmlns:a16="http://schemas.microsoft.com/office/drawing/2014/main" id="{EC7A5F9E-8B59-8197-B6E4-A666BA0AE9F7}"/>
                  </a:ext>
                </a:extLst>
              </p:cNvPr>
              <p:cNvSpPr/>
              <p:nvPr/>
            </p:nvSpPr>
            <p:spPr>
              <a:xfrm>
                <a:off x="-4500100" y="2804900"/>
                <a:ext cx="34000" cy="48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93" extrusionOk="0">
                    <a:moveTo>
                      <a:pt x="52" y="139"/>
                    </a:moveTo>
                    <a:cubicBezTo>
                      <a:pt x="35" y="148"/>
                      <a:pt x="18" y="157"/>
                      <a:pt x="1" y="168"/>
                    </a:cubicBezTo>
                    <a:lnTo>
                      <a:pt x="1" y="176"/>
                    </a:lnTo>
                    <a:cubicBezTo>
                      <a:pt x="17" y="163"/>
                      <a:pt x="34" y="150"/>
                      <a:pt x="52" y="139"/>
                    </a:cubicBezTo>
                    <a:close/>
                    <a:moveTo>
                      <a:pt x="1032" y="0"/>
                    </a:moveTo>
                    <a:cubicBezTo>
                      <a:pt x="907" y="0"/>
                      <a:pt x="784" y="62"/>
                      <a:pt x="695" y="152"/>
                    </a:cubicBezTo>
                    <a:lnTo>
                      <a:pt x="695" y="152"/>
                    </a:lnTo>
                    <a:cubicBezTo>
                      <a:pt x="596" y="84"/>
                      <a:pt x="480" y="49"/>
                      <a:pt x="363" y="49"/>
                    </a:cubicBezTo>
                    <a:cubicBezTo>
                      <a:pt x="255" y="49"/>
                      <a:pt x="147" y="79"/>
                      <a:pt x="52" y="139"/>
                    </a:cubicBezTo>
                    <a:lnTo>
                      <a:pt x="52" y="139"/>
                    </a:lnTo>
                    <a:cubicBezTo>
                      <a:pt x="140" y="96"/>
                      <a:pt x="237" y="74"/>
                      <a:pt x="333" y="74"/>
                    </a:cubicBezTo>
                    <a:cubicBezTo>
                      <a:pt x="463" y="74"/>
                      <a:pt x="592" y="113"/>
                      <a:pt x="697" y="192"/>
                    </a:cubicBezTo>
                    <a:cubicBezTo>
                      <a:pt x="788" y="101"/>
                      <a:pt x="904" y="43"/>
                      <a:pt x="1028" y="27"/>
                    </a:cubicBezTo>
                    <a:cubicBezTo>
                      <a:pt x="1153" y="27"/>
                      <a:pt x="1277" y="76"/>
                      <a:pt x="1360" y="168"/>
                    </a:cubicBezTo>
                    <a:cubicBezTo>
                      <a:pt x="1318" y="118"/>
                      <a:pt x="1269" y="76"/>
                      <a:pt x="1219" y="52"/>
                    </a:cubicBezTo>
                    <a:cubicBezTo>
                      <a:pt x="1159" y="16"/>
                      <a:pt x="1095" y="0"/>
                      <a:pt x="10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326;p37">
                <a:extLst>
                  <a:ext uri="{FF2B5EF4-FFF2-40B4-BE49-F238E27FC236}">
                    <a16:creationId xmlns:a16="http://schemas.microsoft.com/office/drawing/2014/main" id="{32C07162-D967-0587-7027-BD114D5983EB}"/>
                  </a:ext>
                </a:extLst>
              </p:cNvPr>
              <p:cNvSpPr/>
              <p:nvPr/>
            </p:nvSpPr>
            <p:spPr>
              <a:xfrm>
                <a:off x="-4436500" y="2740400"/>
                <a:ext cx="340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96" extrusionOk="0">
                    <a:moveTo>
                      <a:pt x="1034" y="1"/>
                    </a:moveTo>
                    <a:cubicBezTo>
                      <a:pt x="908" y="1"/>
                      <a:pt x="780" y="62"/>
                      <a:pt x="690" y="152"/>
                    </a:cubicBezTo>
                    <a:lnTo>
                      <a:pt x="690" y="152"/>
                    </a:lnTo>
                    <a:cubicBezTo>
                      <a:pt x="589" y="82"/>
                      <a:pt x="474" y="49"/>
                      <a:pt x="359" y="49"/>
                    </a:cubicBezTo>
                    <a:cubicBezTo>
                      <a:pt x="233" y="49"/>
                      <a:pt x="107" y="90"/>
                      <a:pt x="1" y="171"/>
                    </a:cubicBezTo>
                    <a:cubicBezTo>
                      <a:pt x="102" y="108"/>
                      <a:pt x="216" y="77"/>
                      <a:pt x="330" y="77"/>
                    </a:cubicBezTo>
                    <a:cubicBezTo>
                      <a:pt x="459" y="77"/>
                      <a:pt x="587" y="117"/>
                      <a:pt x="697" y="196"/>
                    </a:cubicBezTo>
                    <a:cubicBezTo>
                      <a:pt x="788" y="96"/>
                      <a:pt x="904" y="38"/>
                      <a:pt x="1028" y="30"/>
                    </a:cubicBezTo>
                    <a:cubicBezTo>
                      <a:pt x="1152" y="30"/>
                      <a:pt x="1276" y="80"/>
                      <a:pt x="1359" y="171"/>
                    </a:cubicBezTo>
                    <a:cubicBezTo>
                      <a:pt x="1318" y="121"/>
                      <a:pt x="1268" y="80"/>
                      <a:pt x="1210" y="47"/>
                    </a:cubicBezTo>
                    <a:cubicBezTo>
                      <a:pt x="1155" y="15"/>
                      <a:pt x="1095" y="1"/>
                      <a:pt x="10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327;p37">
                <a:extLst>
                  <a:ext uri="{FF2B5EF4-FFF2-40B4-BE49-F238E27FC236}">
                    <a16:creationId xmlns:a16="http://schemas.microsoft.com/office/drawing/2014/main" id="{FB93A0EF-96CF-930F-F3E5-F8964E6759CB}"/>
                  </a:ext>
                </a:extLst>
              </p:cNvPr>
              <p:cNvSpPr/>
              <p:nvPr/>
            </p:nvSpPr>
            <p:spPr>
              <a:xfrm>
                <a:off x="-4518100" y="2586200"/>
                <a:ext cx="139825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216" extrusionOk="0">
                    <a:moveTo>
                      <a:pt x="17" y="0"/>
                    </a:moveTo>
                    <a:lnTo>
                      <a:pt x="0" y="216"/>
                    </a:lnTo>
                    <a:lnTo>
                      <a:pt x="5593" y="216"/>
                    </a:lnTo>
                    <a:lnTo>
                      <a:pt x="5568" y="0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328;p37">
                <a:extLst>
                  <a:ext uri="{FF2B5EF4-FFF2-40B4-BE49-F238E27FC236}">
                    <a16:creationId xmlns:a16="http://schemas.microsoft.com/office/drawing/2014/main" id="{1487F29F-D5C2-37C5-1C47-99BB2BF4F93D}"/>
                  </a:ext>
                </a:extLst>
              </p:cNvPr>
              <p:cNvSpPr/>
              <p:nvPr/>
            </p:nvSpPr>
            <p:spPr>
              <a:xfrm>
                <a:off x="-4527850" y="2580600"/>
                <a:ext cx="1591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225" extrusionOk="0">
                    <a:moveTo>
                      <a:pt x="1" y="1"/>
                    </a:moveTo>
                    <a:lnTo>
                      <a:pt x="1" y="224"/>
                    </a:lnTo>
                    <a:lnTo>
                      <a:pt x="6364" y="224"/>
                    </a:lnTo>
                    <a:lnTo>
                      <a:pt x="6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329;p37">
                <a:extLst>
                  <a:ext uri="{FF2B5EF4-FFF2-40B4-BE49-F238E27FC236}">
                    <a16:creationId xmlns:a16="http://schemas.microsoft.com/office/drawing/2014/main" id="{2157F0A9-894D-E7B0-5060-57D29092C789}"/>
                  </a:ext>
                </a:extLst>
              </p:cNvPr>
              <p:cNvSpPr/>
              <p:nvPr/>
            </p:nvSpPr>
            <p:spPr>
              <a:xfrm>
                <a:off x="-4527850" y="2568175"/>
                <a:ext cx="15910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364" h="498" extrusionOk="0">
                    <a:moveTo>
                      <a:pt x="307" y="1"/>
                    </a:moveTo>
                    <a:cubicBezTo>
                      <a:pt x="133" y="1"/>
                      <a:pt x="1" y="133"/>
                      <a:pt x="1" y="299"/>
                    </a:cubicBezTo>
                    <a:lnTo>
                      <a:pt x="1" y="498"/>
                    </a:lnTo>
                    <a:lnTo>
                      <a:pt x="6364" y="498"/>
                    </a:lnTo>
                    <a:lnTo>
                      <a:pt x="6364" y="299"/>
                    </a:lnTo>
                    <a:cubicBezTo>
                      <a:pt x="6364" y="133"/>
                      <a:pt x="6231" y="1"/>
                      <a:pt x="60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330;p37">
                <a:extLst>
                  <a:ext uri="{FF2B5EF4-FFF2-40B4-BE49-F238E27FC236}">
                    <a16:creationId xmlns:a16="http://schemas.microsoft.com/office/drawing/2014/main" id="{748AF300-9540-C857-FBFB-F267269A4678}"/>
                  </a:ext>
                </a:extLst>
              </p:cNvPr>
              <p:cNvSpPr/>
              <p:nvPr/>
            </p:nvSpPr>
            <p:spPr>
              <a:xfrm>
                <a:off x="-4459075" y="2508100"/>
                <a:ext cx="75625" cy="601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404" extrusionOk="0">
                    <a:moveTo>
                      <a:pt x="431" y="1"/>
                    </a:moveTo>
                    <a:cubicBezTo>
                      <a:pt x="290" y="1"/>
                      <a:pt x="141" y="17"/>
                      <a:pt x="0" y="42"/>
                    </a:cubicBezTo>
                    <a:cubicBezTo>
                      <a:pt x="1177" y="241"/>
                      <a:pt x="2063" y="1211"/>
                      <a:pt x="2163" y="2404"/>
                    </a:cubicBezTo>
                    <a:lnTo>
                      <a:pt x="3025" y="2404"/>
                    </a:lnTo>
                    <a:cubicBezTo>
                      <a:pt x="2917" y="1045"/>
                      <a:pt x="1790" y="1"/>
                      <a:pt x="4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331;p37">
                <a:extLst>
                  <a:ext uri="{FF2B5EF4-FFF2-40B4-BE49-F238E27FC236}">
                    <a16:creationId xmlns:a16="http://schemas.microsoft.com/office/drawing/2014/main" id="{B666ADBC-B991-34C4-6B7D-B9D60FDB4994}"/>
                  </a:ext>
                </a:extLst>
              </p:cNvPr>
              <p:cNvSpPr/>
              <p:nvPr/>
            </p:nvSpPr>
            <p:spPr>
              <a:xfrm>
                <a:off x="-4513150" y="2509150"/>
                <a:ext cx="108150" cy="59050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2362" extrusionOk="0">
                    <a:moveTo>
                      <a:pt x="2163" y="0"/>
                    </a:moveTo>
                    <a:cubicBezTo>
                      <a:pt x="987" y="199"/>
                      <a:pt x="100" y="1169"/>
                      <a:pt x="1" y="2362"/>
                    </a:cubicBezTo>
                    <a:lnTo>
                      <a:pt x="4326" y="2362"/>
                    </a:lnTo>
                    <a:cubicBezTo>
                      <a:pt x="4226" y="1169"/>
                      <a:pt x="3340" y="199"/>
                      <a:pt x="21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332;p37">
                <a:extLst>
                  <a:ext uri="{FF2B5EF4-FFF2-40B4-BE49-F238E27FC236}">
                    <a16:creationId xmlns:a16="http://schemas.microsoft.com/office/drawing/2014/main" id="{C23D3FB6-EF73-3D50-6E56-AB4C58559F67}"/>
                  </a:ext>
                </a:extLst>
              </p:cNvPr>
              <p:cNvSpPr/>
              <p:nvPr/>
            </p:nvSpPr>
            <p:spPr>
              <a:xfrm>
                <a:off x="-4500500" y="2521400"/>
                <a:ext cx="45375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451" extrusionOk="0">
                    <a:moveTo>
                      <a:pt x="1150" y="0"/>
                    </a:moveTo>
                    <a:cubicBezTo>
                      <a:pt x="952" y="0"/>
                      <a:pt x="730" y="75"/>
                      <a:pt x="531" y="223"/>
                    </a:cubicBezTo>
                    <a:cubicBezTo>
                      <a:pt x="149" y="513"/>
                      <a:pt x="0" y="968"/>
                      <a:pt x="207" y="1250"/>
                    </a:cubicBezTo>
                    <a:cubicBezTo>
                      <a:pt x="309" y="1384"/>
                      <a:pt x="475" y="1450"/>
                      <a:pt x="665" y="1450"/>
                    </a:cubicBezTo>
                    <a:cubicBezTo>
                      <a:pt x="863" y="1450"/>
                      <a:pt x="1085" y="1378"/>
                      <a:pt x="1285" y="1234"/>
                    </a:cubicBezTo>
                    <a:cubicBezTo>
                      <a:pt x="1666" y="944"/>
                      <a:pt x="1815" y="488"/>
                      <a:pt x="1608" y="206"/>
                    </a:cubicBezTo>
                    <a:cubicBezTo>
                      <a:pt x="1506" y="68"/>
                      <a:pt x="1340" y="0"/>
                      <a:pt x="1150" y="0"/>
                    </a:cubicBezTo>
                    <a:close/>
                  </a:path>
                </a:pathLst>
              </a:custGeom>
              <a:solidFill>
                <a:srgbClr val="FFFFFF">
                  <a:alpha val="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333;p37">
                <a:extLst>
                  <a:ext uri="{FF2B5EF4-FFF2-40B4-BE49-F238E27FC236}">
                    <a16:creationId xmlns:a16="http://schemas.microsoft.com/office/drawing/2014/main" id="{4EF68021-1ACC-DCE7-75B0-9B4737285BE1}"/>
                  </a:ext>
                </a:extLst>
              </p:cNvPr>
              <p:cNvSpPr/>
              <p:nvPr/>
            </p:nvSpPr>
            <p:spPr>
              <a:xfrm>
                <a:off x="-4455150" y="2511625"/>
                <a:ext cx="16800" cy="355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42" extrusionOk="0">
                    <a:moveTo>
                      <a:pt x="332" y="1"/>
                    </a:moveTo>
                    <a:cubicBezTo>
                      <a:pt x="150" y="1"/>
                      <a:pt x="1" y="34"/>
                      <a:pt x="1" y="67"/>
                    </a:cubicBezTo>
                    <a:cubicBezTo>
                      <a:pt x="1" y="108"/>
                      <a:pt x="150" y="142"/>
                      <a:pt x="332" y="142"/>
                    </a:cubicBezTo>
                    <a:cubicBezTo>
                      <a:pt x="523" y="142"/>
                      <a:pt x="672" y="108"/>
                      <a:pt x="672" y="67"/>
                    </a:cubicBezTo>
                    <a:cubicBezTo>
                      <a:pt x="672" y="34"/>
                      <a:pt x="523" y="1"/>
                      <a:pt x="332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334;p37">
                <a:extLst>
                  <a:ext uri="{FF2B5EF4-FFF2-40B4-BE49-F238E27FC236}">
                    <a16:creationId xmlns:a16="http://schemas.microsoft.com/office/drawing/2014/main" id="{66ADED54-2C01-05E1-F9ED-C543CA1A1501}"/>
                  </a:ext>
                </a:extLst>
              </p:cNvPr>
              <p:cNvSpPr/>
              <p:nvPr/>
            </p:nvSpPr>
            <p:spPr>
              <a:xfrm>
                <a:off x="-4440850" y="2518250"/>
                <a:ext cx="1555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26" extrusionOk="0">
                    <a:moveTo>
                      <a:pt x="307" y="1"/>
                    </a:moveTo>
                    <a:cubicBezTo>
                      <a:pt x="133" y="1"/>
                      <a:pt x="1" y="26"/>
                      <a:pt x="1" y="59"/>
                    </a:cubicBezTo>
                    <a:cubicBezTo>
                      <a:pt x="1" y="100"/>
                      <a:pt x="133" y="125"/>
                      <a:pt x="307" y="125"/>
                    </a:cubicBezTo>
                    <a:cubicBezTo>
                      <a:pt x="481" y="125"/>
                      <a:pt x="622" y="100"/>
                      <a:pt x="622" y="59"/>
                    </a:cubicBezTo>
                    <a:cubicBezTo>
                      <a:pt x="622" y="26"/>
                      <a:pt x="481" y="1"/>
                      <a:pt x="307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335;p37">
                <a:extLst>
                  <a:ext uri="{FF2B5EF4-FFF2-40B4-BE49-F238E27FC236}">
                    <a16:creationId xmlns:a16="http://schemas.microsoft.com/office/drawing/2014/main" id="{8A891D79-9F99-614F-52E5-CFF3B32A42C1}"/>
                  </a:ext>
                </a:extLst>
              </p:cNvPr>
              <p:cNvSpPr/>
              <p:nvPr/>
            </p:nvSpPr>
            <p:spPr>
              <a:xfrm>
                <a:off x="-4468400" y="2518250"/>
                <a:ext cx="15550" cy="3150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26" extrusionOk="0">
                    <a:moveTo>
                      <a:pt x="315" y="1"/>
                    </a:moveTo>
                    <a:cubicBezTo>
                      <a:pt x="141" y="1"/>
                      <a:pt x="1" y="26"/>
                      <a:pt x="1" y="59"/>
                    </a:cubicBezTo>
                    <a:cubicBezTo>
                      <a:pt x="1" y="100"/>
                      <a:pt x="141" y="125"/>
                      <a:pt x="315" y="125"/>
                    </a:cubicBezTo>
                    <a:cubicBezTo>
                      <a:pt x="489" y="125"/>
                      <a:pt x="622" y="100"/>
                      <a:pt x="622" y="59"/>
                    </a:cubicBezTo>
                    <a:cubicBezTo>
                      <a:pt x="622" y="26"/>
                      <a:pt x="489" y="1"/>
                      <a:pt x="315" y="1"/>
                    </a:cubicBezTo>
                    <a:close/>
                  </a:path>
                </a:pathLst>
              </a:custGeom>
              <a:solidFill>
                <a:srgbClr val="D476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336;p37">
                <a:extLst>
                  <a:ext uri="{FF2B5EF4-FFF2-40B4-BE49-F238E27FC236}">
                    <a16:creationId xmlns:a16="http://schemas.microsoft.com/office/drawing/2014/main" id="{3676AB6C-2EC3-9194-84A7-2335AC118F00}"/>
                  </a:ext>
                </a:extLst>
              </p:cNvPr>
              <p:cNvSpPr/>
              <p:nvPr/>
            </p:nvSpPr>
            <p:spPr>
              <a:xfrm>
                <a:off x="-4534900" y="2604425"/>
                <a:ext cx="25300" cy="229125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9165" extrusionOk="0">
                    <a:moveTo>
                      <a:pt x="1012" y="1"/>
                    </a:moveTo>
                    <a:cubicBezTo>
                      <a:pt x="655" y="2934"/>
                      <a:pt x="291" y="6223"/>
                      <a:pt x="1" y="9164"/>
                    </a:cubicBezTo>
                    <a:cubicBezTo>
                      <a:pt x="357" y="6231"/>
                      <a:pt x="722" y="2942"/>
                      <a:pt x="1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5530;p54">
            <a:extLst>
              <a:ext uri="{FF2B5EF4-FFF2-40B4-BE49-F238E27FC236}">
                <a16:creationId xmlns:a16="http://schemas.microsoft.com/office/drawing/2014/main" id="{FF16966D-A4AF-4766-E0A4-1074A03FEC5C}"/>
              </a:ext>
            </a:extLst>
          </p:cNvPr>
          <p:cNvGrpSpPr/>
          <p:nvPr/>
        </p:nvGrpSpPr>
        <p:grpSpPr>
          <a:xfrm>
            <a:off x="0" y="-301281"/>
            <a:ext cx="3919639" cy="1597902"/>
            <a:chOff x="-324032" y="-102316"/>
            <a:chExt cx="5057949" cy="2093854"/>
          </a:xfrm>
        </p:grpSpPr>
        <p:grpSp>
          <p:nvGrpSpPr>
            <p:cNvPr id="127" name="Google Shape;5531;p54">
              <a:extLst>
                <a:ext uri="{FF2B5EF4-FFF2-40B4-BE49-F238E27FC236}">
                  <a16:creationId xmlns:a16="http://schemas.microsoft.com/office/drawing/2014/main" id="{4FCD89C8-ACCB-58E9-72C1-7E1AFAD846BA}"/>
                </a:ext>
              </a:extLst>
            </p:cNvPr>
            <p:cNvGrpSpPr/>
            <p:nvPr/>
          </p:nvGrpSpPr>
          <p:grpSpPr>
            <a:xfrm>
              <a:off x="-324032" y="-102316"/>
              <a:ext cx="5057949" cy="636492"/>
              <a:chOff x="-4755246" y="-3013336"/>
              <a:chExt cx="7992966" cy="558375"/>
            </a:xfrm>
          </p:grpSpPr>
          <p:sp>
            <p:nvSpPr>
              <p:cNvPr id="164" name="Google Shape;5532;p54">
                <a:extLst>
                  <a:ext uri="{FF2B5EF4-FFF2-40B4-BE49-F238E27FC236}">
                    <a16:creationId xmlns:a16="http://schemas.microsoft.com/office/drawing/2014/main" id="{F7B1D05B-2F78-428F-A8EC-C9E14FA0673E}"/>
                  </a:ext>
                </a:extLst>
              </p:cNvPr>
              <p:cNvSpPr/>
              <p:nvPr/>
            </p:nvSpPr>
            <p:spPr>
              <a:xfrm>
                <a:off x="2011231" y="-3013336"/>
                <a:ext cx="56296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036" y="8120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533;p54">
                <a:extLst>
                  <a:ext uri="{FF2B5EF4-FFF2-40B4-BE49-F238E27FC236}">
                    <a16:creationId xmlns:a16="http://schemas.microsoft.com/office/drawing/2014/main" id="{5382322D-7A40-7FBF-1656-7618BA4F0C7E}"/>
                  </a:ext>
                </a:extLst>
              </p:cNvPr>
              <p:cNvSpPr/>
              <p:nvPr/>
            </p:nvSpPr>
            <p:spPr>
              <a:xfrm>
                <a:off x="1911205" y="-3013336"/>
                <a:ext cx="101735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873" y="8120"/>
                    </a:lnTo>
                    <a:lnTo>
                      <a:pt x="1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534;p54">
                <a:extLst>
                  <a:ext uri="{FF2B5EF4-FFF2-40B4-BE49-F238E27FC236}">
                    <a16:creationId xmlns:a16="http://schemas.microsoft.com/office/drawing/2014/main" id="{B22F7BCB-42CB-035F-1F4F-FD1E264F9305}"/>
                  </a:ext>
                </a:extLst>
              </p:cNvPr>
              <p:cNvSpPr/>
              <p:nvPr/>
            </p:nvSpPr>
            <p:spPr>
              <a:xfrm>
                <a:off x="-4755246" y="-2552136"/>
                <a:ext cx="7992966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147234" h="1790" extrusionOk="0">
                    <a:moveTo>
                      <a:pt x="59" y="0"/>
                    </a:moveTo>
                    <a:cubicBezTo>
                      <a:pt x="17" y="133"/>
                      <a:pt x="1" y="273"/>
                      <a:pt x="1" y="414"/>
                    </a:cubicBezTo>
                    <a:cubicBezTo>
                      <a:pt x="1" y="1177"/>
                      <a:pt x="614" y="1790"/>
                      <a:pt x="1376" y="1790"/>
                    </a:cubicBezTo>
                    <a:lnTo>
                      <a:pt x="145858" y="1790"/>
                    </a:lnTo>
                    <a:cubicBezTo>
                      <a:pt x="146621" y="1790"/>
                      <a:pt x="147234" y="1177"/>
                      <a:pt x="147234" y="414"/>
                    </a:cubicBezTo>
                    <a:cubicBezTo>
                      <a:pt x="147234" y="273"/>
                      <a:pt x="147217" y="133"/>
                      <a:pt x="147168" y="0"/>
                    </a:cubicBezTo>
                    <a:cubicBezTo>
                      <a:pt x="146994" y="572"/>
                      <a:pt x="146455" y="961"/>
                      <a:pt x="145858" y="961"/>
                    </a:cubicBezTo>
                    <a:lnTo>
                      <a:pt x="1376" y="961"/>
                    </a:lnTo>
                    <a:cubicBezTo>
                      <a:pt x="771" y="961"/>
                      <a:pt x="241" y="572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535;p54">
                <a:extLst>
                  <a:ext uri="{FF2B5EF4-FFF2-40B4-BE49-F238E27FC236}">
                    <a16:creationId xmlns:a16="http://schemas.microsoft.com/office/drawing/2014/main" id="{9199738B-F908-70DA-85CE-1EF4C00C34E0}"/>
                  </a:ext>
                </a:extLst>
              </p:cNvPr>
              <p:cNvSpPr/>
              <p:nvPr/>
            </p:nvSpPr>
            <p:spPr>
              <a:xfrm>
                <a:off x="-4751663" y="-2602705"/>
                <a:ext cx="7986234" cy="104883"/>
              </a:xfrm>
              <a:custGeom>
                <a:avLst/>
                <a:gdLst/>
                <a:ahLst/>
                <a:cxnLst/>
                <a:rect l="l" t="t" r="r" b="b"/>
                <a:pathLst>
                  <a:path w="147110" h="1932" extrusionOk="0">
                    <a:moveTo>
                      <a:pt x="1318" y="1"/>
                    </a:moveTo>
                    <a:cubicBezTo>
                      <a:pt x="713" y="1"/>
                      <a:pt x="175" y="390"/>
                      <a:pt x="1" y="970"/>
                    </a:cubicBezTo>
                    <a:cubicBezTo>
                      <a:pt x="183" y="1542"/>
                      <a:pt x="713" y="1931"/>
                      <a:pt x="1318" y="1931"/>
                    </a:cubicBezTo>
                    <a:lnTo>
                      <a:pt x="145792" y="1931"/>
                    </a:lnTo>
                    <a:cubicBezTo>
                      <a:pt x="146397" y="1931"/>
                      <a:pt x="146928" y="1542"/>
                      <a:pt x="147110" y="970"/>
                    </a:cubicBezTo>
                    <a:cubicBezTo>
                      <a:pt x="146928" y="390"/>
                      <a:pt x="146397" y="1"/>
                      <a:pt x="1457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5536;p54">
              <a:extLst>
                <a:ext uri="{FF2B5EF4-FFF2-40B4-BE49-F238E27FC236}">
                  <a16:creationId xmlns:a16="http://schemas.microsoft.com/office/drawing/2014/main" id="{C2E9FDA0-5CE5-8932-0E22-B5E2649A7D5E}"/>
                </a:ext>
              </a:extLst>
            </p:cNvPr>
            <p:cNvGrpSpPr/>
            <p:nvPr/>
          </p:nvGrpSpPr>
          <p:grpSpPr>
            <a:xfrm>
              <a:off x="1570305" y="288870"/>
              <a:ext cx="570878" cy="1631459"/>
              <a:chOff x="1282881" y="-2731367"/>
              <a:chExt cx="654002" cy="1869010"/>
            </a:xfrm>
          </p:grpSpPr>
          <p:sp>
            <p:nvSpPr>
              <p:cNvPr id="159" name="Google Shape;5537;p54">
                <a:extLst>
                  <a:ext uri="{FF2B5EF4-FFF2-40B4-BE49-F238E27FC236}">
                    <a16:creationId xmlns:a16="http://schemas.microsoft.com/office/drawing/2014/main" id="{9971585E-143C-B161-012A-C9DD087F25D4}"/>
                  </a:ext>
                </a:extLst>
              </p:cNvPr>
              <p:cNvSpPr/>
              <p:nvPr/>
            </p:nvSpPr>
            <p:spPr>
              <a:xfrm>
                <a:off x="1282881" y="-2731367"/>
                <a:ext cx="359872" cy="186673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4386" extrusionOk="0">
                    <a:moveTo>
                      <a:pt x="6215" y="1"/>
                    </a:moveTo>
                    <a:cubicBezTo>
                      <a:pt x="6096" y="1"/>
                      <a:pt x="5978" y="59"/>
                      <a:pt x="5908" y="175"/>
                    </a:cubicBezTo>
                    <a:cubicBezTo>
                      <a:pt x="5236" y="1277"/>
                      <a:pt x="4872" y="2536"/>
                      <a:pt x="4847" y="3821"/>
                    </a:cubicBezTo>
                    <a:lnTo>
                      <a:pt x="5096" y="21261"/>
                    </a:lnTo>
                    <a:lnTo>
                      <a:pt x="2660" y="23175"/>
                    </a:lnTo>
                    <a:cubicBezTo>
                      <a:pt x="1897" y="23929"/>
                      <a:pt x="1392" y="24899"/>
                      <a:pt x="1226" y="25951"/>
                    </a:cubicBezTo>
                    <a:lnTo>
                      <a:pt x="166" y="32397"/>
                    </a:lnTo>
                    <a:cubicBezTo>
                      <a:pt x="0" y="33433"/>
                      <a:pt x="795" y="34377"/>
                      <a:pt x="1848" y="34377"/>
                    </a:cubicBezTo>
                    <a:lnTo>
                      <a:pt x="2660" y="34385"/>
                    </a:lnTo>
                    <a:lnTo>
                      <a:pt x="2660" y="34385"/>
                    </a:lnTo>
                    <a:cubicBezTo>
                      <a:pt x="1612" y="34373"/>
                      <a:pt x="821" y="33430"/>
                      <a:pt x="994" y="32397"/>
                    </a:cubicBezTo>
                    <a:lnTo>
                      <a:pt x="2047" y="25943"/>
                    </a:lnTo>
                    <a:cubicBezTo>
                      <a:pt x="2221" y="24890"/>
                      <a:pt x="2726" y="23921"/>
                      <a:pt x="3480" y="23175"/>
                    </a:cubicBezTo>
                    <a:lnTo>
                      <a:pt x="5916" y="21261"/>
                    </a:lnTo>
                    <a:lnTo>
                      <a:pt x="5667" y="3821"/>
                    </a:lnTo>
                    <a:cubicBezTo>
                      <a:pt x="5692" y="2603"/>
                      <a:pt x="6024" y="1410"/>
                      <a:pt x="6628" y="357"/>
                    </a:cubicBezTo>
                    <a:cubicBezTo>
                      <a:pt x="6595" y="299"/>
                      <a:pt x="6562" y="233"/>
                      <a:pt x="6529" y="175"/>
                    </a:cubicBezTo>
                    <a:cubicBezTo>
                      <a:pt x="6454" y="59"/>
                      <a:pt x="6334" y="1"/>
                      <a:pt x="6215" y="1"/>
                    </a:cubicBezTo>
                    <a:close/>
                    <a:moveTo>
                      <a:pt x="2660" y="34385"/>
                    </a:moveTo>
                    <a:cubicBezTo>
                      <a:pt x="2663" y="34386"/>
                      <a:pt x="2665" y="34386"/>
                      <a:pt x="2668" y="34386"/>
                    </a:cubicBezTo>
                    <a:lnTo>
                      <a:pt x="2660" y="34385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538;p54">
                <a:extLst>
                  <a:ext uri="{FF2B5EF4-FFF2-40B4-BE49-F238E27FC236}">
                    <a16:creationId xmlns:a16="http://schemas.microsoft.com/office/drawing/2014/main" id="{D6CA956F-D47C-25EB-D913-31EB94FD758D}"/>
                  </a:ext>
                </a:extLst>
              </p:cNvPr>
              <p:cNvSpPr/>
              <p:nvPr/>
            </p:nvSpPr>
            <p:spPr>
              <a:xfrm>
                <a:off x="1327397" y="-2712475"/>
                <a:ext cx="609486" cy="1850118"/>
              </a:xfrm>
              <a:custGeom>
                <a:avLst/>
                <a:gdLst/>
                <a:ahLst/>
                <a:cxnLst/>
                <a:rect l="l" t="t" r="r" b="b"/>
                <a:pathLst>
                  <a:path w="11227" h="34080" extrusionOk="0">
                    <a:moveTo>
                      <a:pt x="5371" y="2130"/>
                    </a:moveTo>
                    <a:cubicBezTo>
                      <a:pt x="5376" y="2130"/>
                      <a:pt x="5381" y="2130"/>
                      <a:pt x="5386" y="2130"/>
                    </a:cubicBezTo>
                    <a:cubicBezTo>
                      <a:pt x="5775" y="2130"/>
                      <a:pt x="5974" y="2603"/>
                      <a:pt x="5692" y="2884"/>
                    </a:cubicBezTo>
                    <a:cubicBezTo>
                      <a:pt x="5603" y="2971"/>
                      <a:pt x="5493" y="3011"/>
                      <a:pt x="5386" y="3011"/>
                    </a:cubicBezTo>
                    <a:cubicBezTo>
                      <a:pt x="5158" y="3011"/>
                      <a:pt x="4938" y="2832"/>
                      <a:pt x="4938" y="2561"/>
                    </a:cubicBezTo>
                    <a:cubicBezTo>
                      <a:pt x="4947" y="2326"/>
                      <a:pt x="5130" y="2130"/>
                      <a:pt x="5371" y="2130"/>
                    </a:cubicBezTo>
                    <a:close/>
                    <a:moveTo>
                      <a:pt x="2559" y="24514"/>
                    </a:moveTo>
                    <a:cubicBezTo>
                      <a:pt x="2578" y="24514"/>
                      <a:pt x="2598" y="24515"/>
                      <a:pt x="2619" y="24518"/>
                    </a:cubicBezTo>
                    <a:cubicBezTo>
                      <a:pt x="2884" y="24551"/>
                      <a:pt x="3074" y="24791"/>
                      <a:pt x="3049" y="25056"/>
                    </a:cubicBezTo>
                    <a:lnTo>
                      <a:pt x="2229" y="32066"/>
                    </a:lnTo>
                    <a:cubicBezTo>
                      <a:pt x="2198" y="32311"/>
                      <a:pt x="1991" y="32492"/>
                      <a:pt x="1750" y="32492"/>
                    </a:cubicBezTo>
                    <a:cubicBezTo>
                      <a:pt x="1731" y="32492"/>
                      <a:pt x="1711" y="32491"/>
                      <a:pt x="1691" y="32488"/>
                    </a:cubicBezTo>
                    <a:cubicBezTo>
                      <a:pt x="1425" y="32463"/>
                      <a:pt x="1235" y="32223"/>
                      <a:pt x="1268" y="31950"/>
                    </a:cubicBezTo>
                    <a:lnTo>
                      <a:pt x="2080" y="24940"/>
                    </a:lnTo>
                    <a:cubicBezTo>
                      <a:pt x="2111" y="24695"/>
                      <a:pt x="2318" y="24514"/>
                      <a:pt x="2559" y="24514"/>
                    </a:cubicBezTo>
                    <a:close/>
                    <a:moveTo>
                      <a:pt x="5250" y="24535"/>
                    </a:moveTo>
                    <a:cubicBezTo>
                      <a:pt x="5486" y="24535"/>
                      <a:pt x="5721" y="24691"/>
                      <a:pt x="5734" y="24998"/>
                    </a:cubicBezTo>
                    <a:lnTo>
                      <a:pt x="5701" y="32057"/>
                    </a:lnTo>
                    <a:cubicBezTo>
                      <a:pt x="5684" y="32366"/>
                      <a:pt x="5449" y="32519"/>
                      <a:pt x="5214" y="32519"/>
                    </a:cubicBezTo>
                    <a:cubicBezTo>
                      <a:pt x="4975" y="32519"/>
                      <a:pt x="4736" y="32362"/>
                      <a:pt x="4723" y="32049"/>
                    </a:cubicBezTo>
                    <a:lnTo>
                      <a:pt x="4764" y="24998"/>
                    </a:lnTo>
                    <a:cubicBezTo>
                      <a:pt x="4781" y="24688"/>
                      <a:pt x="5016" y="24535"/>
                      <a:pt x="5250" y="24535"/>
                    </a:cubicBezTo>
                    <a:close/>
                    <a:moveTo>
                      <a:pt x="7946" y="24547"/>
                    </a:moveTo>
                    <a:cubicBezTo>
                      <a:pt x="8187" y="24547"/>
                      <a:pt x="8396" y="24736"/>
                      <a:pt x="8427" y="24982"/>
                    </a:cubicBezTo>
                    <a:lnTo>
                      <a:pt x="9156" y="31999"/>
                    </a:lnTo>
                    <a:cubicBezTo>
                      <a:pt x="9189" y="32264"/>
                      <a:pt x="8990" y="32505"/>
                      <a:pt x="8725" y="32530"/>
                    </a:cubicBezTo>
                    <a:cubicBezTo>
                      <a:pt x="8705" y="32532"/>
                      <a:pt x="8686" y="32533"/>
                      <a:pt x="8667" y="32533"/>
                    </a:cubicBezTo>
                    <a:cubicBezTo>
                      <a:pt x="8426" y="32533"/>
                      <a:pt x="8218" y="32344"/>
                      <a:pt x="8195" y="32099"/>
                    </a:cubicBezTo>
                    <a:lnTo>
                      <a:pt x="7457" y="25081"/>
                    </a:lnTo>
                    <a:cubicBezTo>
                      <a:pt x="7432" y="24816"/>
                      <a:pt x="7623" y="24576"/>
                      <a:pt x="7888" y="24551"/>
                    </a:cubicBezTo>
                    <a:cubicBezTo>
                      <a:pt x="7908" y="24548"/>
                      <a:pt x="7927" y="24547"/>
                      <a:pt x="7946" y="24547"/>
                    </a:cubicBezTo>
                    <a:close/>
                    <a:moveTo>
                      <a:pt x="5808" y="1"/>
                    </a:moveTo>
                    <a:cubicBezTo>
                      <a:pt x="5204" y="1062"/>
                      <a:pt x="4872" y="2255"/>
                      <a:pt x="4847" y="3473"/>
                    </a:cubicBezTo>
                    <a:lnTo>
                      <a:pt x="5096" y="20913"/>
                    </a:lnTo>
                    <a:lnTo>
                      <a:pt x="2660" y="22827"/>
                    </a:lnTo>
                    <a:cubicBezTo>
                      <a:pt x="1906" y="23573"/>
                      <a:pt x="1401" y="24542"/>
                      <a:pt x="1227" y="25595"/>
                    </a:cubicBezTo>
                    <a:lnTo>
                      <a:pt x="174" y="32049"/>
                    </a:lnTo>
                    <a:cubicBezTo>
                      <a:pt x="0" y="33085"/>
                      <a:pt x="796" y="34029"/>
                      <a:pt x="1848" y="34038"/>
                    </a:cubicBezTo>
                    <a:lnTo>
                      <a:pt x="5204" y="34054"/>
                    </a:lnTo>
                    <a:lnTo>
                      <a:pt x="6024" y="34062"/>
                    </a:lnTo>
                    <a:lnTo>
                      <a:pt x="9371" y="34079"/>
                    </a:lnTo>
                    <a:cubicBezTo>
                      <a:pt x="9376" y="34079"/>
                      <a:pt x="9380" y="34079"/>
                      <a:pt x="9385" y="34079"/>
                    </a:cubicBezTo>
                    <a:cubicBezTo>
                      <a:pt x="10431" y="34079"/>
                      <a:pt x="11227" y="33146"/>
                      <a:pt x="11078" y="32115"/>
                    </a:cubicBezTo>
                    <a:lnTo>
                      <a:pt x="10092" y="25644"/>
                    </a:lnTo>
                    <a:cubicBezTo>
                      <a:pt x="9926" y="24592"/>
                      <a:pt x="9437" y="23614"/>
                      <a:pt x="8692" y="22860"/>
                    </a:cubicBezTo>
                    <a:lnTo>
                      <a:pt x="6156" y="20947"/>
                    </a:lnTo>
                    <a:lnTo>
                      <a:pt x="6720" y="3481"/>
                    </a:lnTo>
                    <a:cubicBezTo>
                      <a:pt x="6712" y="2263"/>
                      <a:pt x="6397" y="1070"/>
                      <a:pt x="5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539;p54">
                <a:extLst>
                  <a:ext uri="{FF2B5EF4-FFF2-40B4-BE49-F238E27FC236}">
                    <a16:creationId xmlns:a16="http://schemas.microsoft.com/office/drawing/2014/main" id="{5D9FDCEF-B449-D48F-8412-ABFC60811530}"/>
                  </a:ext>
                </a:extLst>
              </p:cNvPr>
              <p:cNvSpPr/>
              <p:nvPr/>
            </p:nvSpPr>
            <p:spPr>
              <a:xfrm>
                <a:off x="1846929" y="-1330206"/>
                <a:ext cx="63028" cy="38012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002" extrusionOk="0">
                    <a:moveTo>
                      <a:pt x="0" y="0"/>
                    </a:moveTo>
                    <a:cubicBezTo>
                      <a:pt x="356" y="2262"/>
                      <a:pt x="771" y="4748"/>
                      <a:pt x="1160" y="7001"/>
                    </a:cubicBezTo>
                    <a:cubicBezTo>
                      <a:pt x="812" y="4739"/>
                      <a:pt x="398" y="225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540;p54">
                <a:extLst>
                  <a:ext uri="{FF2B5EF4-FFF2-40B4-BE49-F238E27FC236}">
                    <a16:creationId xmlns:a16="http://schemas.microsoft.com/office/drawing/2014/main" id="{AA9DB27C-7D11-D90E-C87D-5D3448095A8D}"/>
                  </a:ext>
                </a:extLst>
              </p:cNvPr>
              <p:cNvSpPr/>
              <p:nvPr/>
            </p:nvSpPr>
            <p:spPr>
              <a:xfrm>
                <a:off x="1652579" y="-2496573"/>
                <a:ext cx="19381" cy="80703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4866" extrusionOk="0">
                    <a:moveTo>
                      <a:pt x="357" y="1"/>
                    </a:moveTo>
                    <a:cubicBezTo>
                      <a:pt x="224" y="4657"/>
                      <a:pt x="92" y="10209"/>
                      <a:pt x="1" y="14865"/>
                    </a:cubicBezTo>
                    <a:cubicBezTo>
                      <a:pt x="133" y="10209"/>
                      <a:pt x="266" y="4666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541;p54">
                <a:extLst>
                  <a:ext uri="{FF2B5EF4-FFF2-40B4-BE49-F238E27FC236}">
                    <a16:creationId xmlns:a16="http://schemas.microsoft.com/office/drawing/2014/main" id="{0A75C850-8540-1BAC-5855-1216A2AFFA6C}"/>
                  </a:ext>
                </a:extLst>
              </p:cNvPr>
              <p:cNvSpPr/>
              <p:nvPr/>
            </p:nvSpPr>
            <p:spPr>
              <a:xfrm>
                <a:off x="1453344" y="-1488292"/>
                <a:ext cx="316713" cy="68185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256" extrusionOk="0">
                    <a:moveTo>
                      <a:pt x="2981" y="1"/>
                    </a:moveTo>
                    <a:cubicBezTo>
                      <a:pt x="1888" y="1"/>
                      <a:pt x="804" y="468"/>
                      <a:pt x="0" y="1255"/>
                    </a:cubicBezTo>
                    <a:cubicBezTo>
                      <a:pt x="840" y="514"/>
                      <a:pt x="1905" y="67"/>
                      <a:pt x="2983" y="67"/>
                    </a:cubicBezTo>
                    <a:cubicBezTo>
                      <a:pt x="3545" y="67"/>
                      <a:pt x="4110" y="188"/>
                      <a:pt x="4648" y="451"/>
                    </a:cubicBezTo>
                    <a:cubicBezTo>
                      <a:pt x="5071" y="658"/>
                      <a:pt x="5469" y="907"/>
                      <a:pt x="5833" y="1214"/>
                    </a:cubicBezTo>
                    <a:cubicBezTo>
                      <a:pt x="5485" y="890"/>
                      <a:pt x="5088" y="625"/>
                      <a:pt x="4673" y="410"/>
                    </a:cubicBezTo>
                    <a:cubicBezTo>
                      <a:pt x="4133" y="130"/>
                      <a:pt x="3556" y="1"/>
                      <a:pt x="2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5542;p54">
              <a:extLst>
                <a:ext uri="{FF2B5EF4-FFF2-40B4-BE49-F238E27FC236}">
                  <a16:creationId xmlns:a16="http://schemas.microsoft.com/office/drawing/2014/main" id="{6E56B50F-55D1-42D3-DC03-8D50E12D9C07}"/>
                </a:ext>
              </a:extLst>
            </p:cNvPr>
            <p:cNvGrpSpPr/>
            <p:nvPr/>
          </p:nvGrpSpPr>
          <p:grpSpPr>
            <a:xfrm>
              <a:off x="1164004" y="335690"/>
              <a:ext cx="254711" cy="1640463"/>
              <a:chOff x="2367923" y="-2736741"/>
              <a:chExt cx="291798" cy="1879325"/>
            </a:xfrm>
          </p:grpSpPr>
          <p:sp>
            <p:nvSpPr>
              <p:cNvPr id="141" name="Google Shape;5543;p54">
                <a:extLst>
                  <a:ext uri="{FF2B5EF4-FFF2-40B4-BE49-F238E27FC236}">
                    <a16:creationId xmlns:a16="http://schemas.microsoft.com/office/drawing/2014/main" id="{6249ED45-E543-9641-ABDF-A7D841EEC753}"/>
                  </a:ext>
                </a:extLst>
              </p:cNvPr>
              <p:cNvSpPr/>
              <p:nvPr/>
            </p:nvSpPr>
            <p:spPr>
              <a:xfrm>
                <a:off x="2475741" y="-1933829"/>
                <a:ext cx="183980" cy="1076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9828" extrusionOk="0">
                    <a:moveTo>
                      <a:pt x="2618" y="0"/>
                    </a:moveTo>
                    <a:lnTo>
                      <a:pt x="2618" y="0"/>
                    </a:lnTo>
                    <a:cubicBezTo>
                      <a:pt x="2867" y="9785"/>
                      <a:pt x="704" y="16894"/>
                      <a:pt x="0" y="18949"/>
                    </a:cubicBezTo>
                    <a:cubicBezTo>
                      <a:pt x="66" y="19255"/>
                      <a:pt x="141" y="19545"/>
                      <a:pt x="216" y="19827"/>
                    </a:cubicBezTo>
                    <a:cubicBezTo>
                      <a:pt x="216" y="19827"/>
                      <a:pt x="3389" y="11857"/>
                      <a:pt x="3049" y="50"/>
                    </a:cubicBezTo>
                    <a:cubicBezTo>
                      <a:pt x="3049" y="50"/>
                      <a:pt x="2875" y="33"/>
                      <a:pt x="2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544;p54">
                <a:extLst>
                  <a:ext uri="{FF2B5EF4-FFF2-40B4-BE49-F238E27FC236}">
                    <a16:creationId xmlns:a16="http://schemas.microsoft.com/office/drawing/2014/main" id="{30CC2D38-3F56-0405-8B49-537D6A366319}"/>
                  </a:ext>
                </a:extLst>
              </p:cNvPr>
              <p:cNvSpPr/>
              <p:nvPr/>
            </p:nvSpPr>
            <p:spPr>
              <a:xfrm>
                <a:off x="2393875" y="-1995934"/>
                <a:ext cx="90877" cy="1090799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20093" extrusionOk="0">
                    <a:moveTo>
                      <a:pt x="158" y="1"/>
                    </a:moveTo>
                    <a:cubicBezTo>
                      <a:pt x="158" y="1"/>
                      <a:pt x="0" y="13332"/>
                      <a:pt x="1500" y="20093"/>
                    </a:cubicBezTo>
                    <a:cubicBezTo>
                      <a:pt x="1550" y="19952"/>
                      <a:pt x="1608" y="19778"/>
                      <a:pt x="1674" y="19596"/>
                    </a:cubicBezTo>
                    <a:cubicBezTo>
                      <a:pt x="514" y="13183"/>
                      <a:pt x="456" y="2934"/>
                      <a:pt x="456" y="9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545;p54">
                <a:extLst>
                  <a:ext uri="{FF2B5EF4-FFF2-40B4-BE49-F238E27FC236}">
                    <a16:creationId xmlns:a16="http://schemas.microsoft.com/office/drawing/2014/main" id="{91349B1C-2330-5D98-FC6C-F453734355EF}"/>
                  </a:ext>
                </a:extLst>
              </p:cNvPr>
              <p:cNvSpPr/>
              <p:nvPr/>
            </p:nvSpPr>
            <p:spPr>
              <a:xfrm>
                <a:off x="2418576" y="-1995500"/>
                <a:ext cx="211938" cy="106338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9588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1" y="2934"/>
                      <a:pt x="59" y="13183"/>
                      <a:pt x="1219" y="19588"/>
                    </a:cubicBezTo>
                    <a:cubicBezTo>
                      <a:pt x="2047" y="17036"/>
                      <a:pt x="3903" y="10242"/>
                      <a:pt x="3671" y="1144"/>
                    </a:cubicBezTo>
                    <a:cubicBezTo>
                      <a:pt x="3141" y="1078"/>
                      <a:pt x="2238" y="937"/>
                      <a:pt x="1658" y="672"/>
                    </a:cubicBezTo>
                    <a:cubicBezTo>
                      <a:pt x="1592" y="647"/>
                      <a:pt x="1550" y="589"/>
                      <a:pt x="1542" y="515"/>
                    </a:cubicBezTo>
                    <a:lnTo>
                      <a:pt x="1509" y="51"/>
                    </a:lnTo>
                    <a:lnTo>
                      <a:pt x="1095" y="3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546;p54">
                <a:extLst>
                  <a:ext uri="{FF2B5EF4-FFF2-40B4-BE49-F238E27FC236}">
                    <a16:creationId xmlns:a16="http://schemas.microsoft.com/office/drawing/2014/main" id="{3344EFD4-7C3D-B721-754C-64A00AE86EA3}"/>
                  </a:ext>
                </a:extLst>
              </p:cNvPr>
              <p:cNvSpPr/>
              <p:nvPr/>
            </p:nvSpPr>
            <p:spPr>
              <a:xfrm>
                <a:off x="2490127" y="-1973405"/>
                <a:ext cx="117912" cy="45330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835" extrusionOk="0">
                    <a:moveTo>
                      <a:pt x="0" y="0"/>
                    </a:moveTo>
                    <a:cubicBezTo>
                      <a:pt x="0" y="116"/>
                      <a:pt x="9" y="215"/>
                      <a:pt x="42" y="323"/>
                    </a:cubicBezTo>
                    <a:cubicBezTo>
                      <a:pt x="307" y="737"/>
                      <a:pt x="1086" y="779"/>
                      <a:pt x="1533" y="828"/>
                    </a:cubicBezTo>
                    <a:cubicBezTo>
                      <a:pt x="1637" y="833"/>
                      <a:pt x="1742" y="835"/>
                      <a:pt x="1849" y="835"/>
                    </a:cubicBezTo>
                    <a:cubicBezTo>
                      <a:pt x="1956" y="835"/>
                      <a:pt x="2063" y="833"/>
                      <a:pt x="2171" y="828"/>
                    </a:cubicBezTo>
                    <a:cubicBezTo>
                      <a:pt x="1956" y="828"/>
                      <a:pt x="1740" y="812"/>
                      <a:pt x="1533" y="795"/>
                    </a:cubicBezTo>
                    <a:cubicBezTo>
                      <a:pt x="1111" y="754"/>
                      <a:pt x="671" y="712"/>
                      <a:pt x="290" y="522"/>
                    </a:cubicBezTo>
                    <a:cubicBezTo>
                      <a:pt x="191" y="472"/>
                      <a:pt x="108" y="406"/>
                      <a:pt x="58" y="315"/>
                    </a:cubicBezTo>
                    <a:cubicBezTo>
                      <a:pt x="17" y="215"/>
                      <a:pt x="0" y="10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547;p54">
                <a:extLst>
                  <a:ext uri="{FF2B5EF4-FFF2-40B4-BE49-F238E27FC236}">
                    <a16:creationId xmlns:a16="http://schemas.microsoft.com/office/drawing/2014/main" id="{8FF57BFE-8AB1-341E-2531-E6C5B0F02048}"/>
                  </a:ext>
                </a:extLst>
              </p:cNvPr>
              <p:cNvSpPr/>
              <p:nvPr/>
            </p:nvSpPr>
            <p:spPr>
              <a:xfrm>
                <a:off x="2402398" y="-1984208"/>
                <a:ext cx="99020" cy="6786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5" extrusionOk="0">
                    <a:moveTo>
                      <a:pt x="1" y="0"/>
                    </a:moveTo>
                    <a:lnTo>
                      <a:pt x="1" y="100"/>
                    </a:lnTo>
                    <a:lnTo>
                      <a:pt x="1823" y="124"/>
                    </a:lnTo>
                    <a:lnTo>
                      <a:pt x="1815" y="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548;p54">
                <a:extLst>
                  <a:ext uri="{FF2B5EF4-FFF2-40B4-BE49-F238E27FC236}">
                    <a16:creationId xmlns:a16="http://schemas.microsoft.com/office/drawing/2014/main" id="{34F1A8B4-7AC3-6528-320D-E3D2CAB04D0A}"/>
                  </a:ext>
                </a:extLst>
              </p:cNvPr>
              <p:cNvSpPr/>
              <p:nvPr/>
            </p:nvSpPr>
            <p:spPr>
              <a:xfrm>
                <a:off x="2443765" y="-1557400"/>
                <a:ext cx="38761" cy="52409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9654" extrusionOk="0">
                    <a:moveTo>
                      <a:pt x="26" y="1"/>
                    </a:moveTo>
                    <a:cubicBezTo>
                      <a:pt x="1" y="805"/>
                      <a:pt x="9" y="1617"/>
                      <a:pt x="59" y="2420"/>
                    </a:cubicBezTo>
                    <a:cubicBezTo>
                      <a:pt x="183" y="4840"/>
                      <a:pt x="423" y="7251"/>
                      <a:pt x="713" y="9654"/>
                    </a:cubicBezTo>
                    <a:cubicBezTo>
                      <a:pt x="432" y="6903"/>
                      <a:pt x="117" y="3970"/>
                      <a:pt x="26" y="1211"/>
                    </a:cubicBezTo>
                    <a:cubicBezTo>
                      <a:pt x="17" y="854"/>
                      <a:pt x="17" y="349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549;p54">
                <a:extLst>
                  <a:ext uri="{FF2B5EF4-FFF2-40B4-BE49-F238E27FC236}">
                    <a16:creationId xmlns:a16="http://schemas.microsoft.com/office/drawing/2014/main" id="{E42FE567-04D2-969F-72F0-847A57F6E832}"/>
                  </a:ext>
                </a:extLst>
              </p:cNvPr>
              <p:cNvSpPr/>
              <p:nvPr/>
            </p:nvSpPr>
            <p:spPr>
              <a:xfrm>
                <a:off x="2408261" y="-2736741"/>
                <a:ext cx="100323" cy="31541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581" extrusionOk="0">
                    <a:moveTo>
                      <a:pt x="0" y="1"/>
                    </a:moveTo>
                    <a:lnTo>
                      <a:pt x="315" y="6"/>
                    </a:lnTo>
                    <a:lnTo>
                      <a:pt x="315" y="6"/>
                    </a:lnTo>
                    <a:lnTo>
                      <a:pt x="42" y="1"/>
                    </a:lnTo>
                    <a:close/>
                    <a:moveTo>
                      <a:pt x="315" y="6"/>
                    </a:moveTo>
                    <a:lnTo>
                      <a:pt x="1410" y="29"/>
                    </a:lnTo>
                    <a:lnTo>
                      <a:pt x="1410" y="29"/>
                    </a:lnTo>
                    <a:cubicBezTo>
                      <a:pt x="1396" y="27"/>
                      <a:pt x="1382" y="25"/>
                      <a:pt x="1367" y="25"/>
                    </a:cubicBezTo>
                    <a:lnTo>
                      <a:pt x="315" y="6"/>
                    </a:lnTo>
                    <a:close/>
                    <a:moveTo>
                      <a:pt x="1410" y="29"/>
                    </a:moveTo>
                    <a:cubicBezTo>
                      <a:pt x="1521" y="49"/>
                      <a:pt x="1599" y="148"/>
                      <a:pt x="1599" y="266"/>
                    </a:cubicBezTo>
                    <a:lnTo>
                      <a:pt x="1591" y="581"/>
                    </a:lnTo>
                    <a:lnTo>
                      <a:pt x="1840" y="581"/>
                    </a:lnTo>
                    <a:lnTo>
                      <a:pt x="1848" y="266"/>
                    </a:lnTo>
                    <a:cubicBezTo>
                      <a:pt x="1848" y="133"/>
                      <a:pt x="1749" y="34"/>
                      <a:pt x="1624" y="34"/>
                    </a:cubicBezTo>
                    <a:lnTo>
                      <a:pt x="1410" y="29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550;p54">
                <a:extLst>
                  <a:ext uri="{FF2B5EF4-FFF2-40B4-BE49-F238E27FC236}">
                    <a16:creationId xmlns:a16="http://schemas.microsoft.com/office/drawing/2014/main" id="{340A42FA-B627-76D2-30F8-9180CB188DCB}"/>
                  </a:ext>
                </a:extLst>
              </p:cNvPr>
              <p:cNvSpPr/>
              <p:nvPr/>
            </p:nvSpPr>
            <p:spPr>
              <a:xfrm>
                <a:off x="2397024" y="-2736741"/>
                <a:ext cx="98098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589" extrusionOk="0">
                    <a:moveTo>
                      <a:pt x="199" y="1"/>
                    </a:moveTo>
                    <a:cubicBezTo>
                      <a:pt x="91" y="17"/>
                      <a:pt x="9" y="117"/>
                      <a:pt x="0" y="233"/>
                    </a:cubicBezTo>
                    <a:lnTo>
                      <a:pt x="0" y="547"/>
                    </a:lnTo>
                    <a:lnTo>
                      <a:pt x="1798" y="589"/>
                    </a:lnTo>
                    <a:lnTo>
                      <a:pt x="1798" y="274"/>
                    </a:lnTo>
                    <a:cubicBezTo>
                      <a:pt x="1806" y="141"/>
                      <a:pt x="1699" y="34"/>
                      <a:pt x="1574" y="34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551;p54">
                <a:extLst>
                  <a:ext uri="{FF2B5EF4-FFF2-40B4-BE49-F238E27FC236}">
                    <a16:creationId xmlns:a16="http://schemas.microsoft.com/office/drawing/2014/main" id="{1CB13717-0321-B911-BDA6-A657C5E10B84}"/>
                  </a:ext>
                </a:extLst>
              </p:cNvPr>
              <p:cNvSpPr/>
              <p:nvPr/>
            </p:nvSpPr>
            <p:spPr>
              <a:xfrm>
                <a:off x="2493604" y="-2711118"/>
                <a:ext cx="41856" cy="72826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3415" extrusionOk="0">
                    <a:moveTo>
                      <a:pt x="166" y="1"/>
                    </a:moveTo>
                    <a:lnTo>
                      <a:pt x="0" y="13415"/>
                    </a:lnTo>
                    <a:lnTo>
                      <a:pt x="249" y="13415"/>
                    </a:lnTo>
                    <a:cubicBezTo>
                      <a:pt x="447" y="13415"/>
                      <a:pt x="613" y="13258"/>
                      <a:pt x="613" y="13059"/>
                    </a:cubicBezTo>
                    <a:lnTo>
                      <a:pt x="771" y="374"/>
                    </a:lnTo>
                    <a:cubicBezTo>
                      <a:pt x="771" y="167"/>
                      <a:pt x="605" y="1"/>
                      <a:pt x="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552;p54">
                <a:extLst>
                  <a:ext uri="{FF2B5EF4-FFF2-40B4-BE49-F238E27FC236}">
                    <a16:creationId xmlns:a16="http://schemas.microsoft.com/office/drawing/2014/main" id="{92189221-65D5-31D6-5EE7-30022C5245CA}"/>
                  </a:ext>
                </a:extLst>
              </p:cNvPr>
              <p:cNvSpPr/>
              <p:nvPr/>
            </p:nvSpPr>
            <p:spPr>
              <a:xfrm>
                <a:off x="2367923" y="-2712475"/>
                <a:ext cx="40498" cy="72832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3416" extrusionOk="0">
                    <a:moveTo>
                      <a:pt x="522" y="1"/>
                    </a:moveTo>
                    <a:cubicBezTo>
                      <a:pt x="323" y="1"/>
                      <a:pt x="158" y="158"/>
                      <a:pt x="149" y="357"/>
                    </a:cubicBezTo>
                    <a:lnTo>
                      <a:pt x="0" y="13042"/>
                    </a:lnTo>
                    <a:cubicBezTo>
                      <a:pt x="0" y="13249"/>
                      <a:pt x="158" y="13415"/>
                      <a:pt x="365" y="13415"/>
                    </a:cubicBezTo>
                    <a:lnTo>
                      <a:pt x="589" y="13415"/>
                    </a:lnTo>
                    <a:lnTo>
                      <a:pt x="7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553;p54">
                <a:extLst>
                  <a:ext uri="{FF2B5EF4-FFF2-40B4-BE49-F238E27FC236}">
                    <a16:creationId xmlns:a16="http://schemas.microsoft.com/office/drawing/2014/main" id="{B4D3829E-FD9B-34B1-256E-33A01EA7DE59}"/>
                  </a:ext>
                </a:extLst>
              </p:cNvPr>
              <p:cNvSpPr/>
              <p:nvPr/>
            </p:nvSpPr>
            <p:spPr>
              <a:xfrm>
                <a:off x="2397024" y="-2712475"/>
                <a:ext cx="107109" cy="729624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440" extrusionOk="0">
                    <a:moveTo>
                      <a:pt x="158" y="1"/>
                    </a:moveTo>
                    <a:lnTo>
                      <a:pt x="0" y="13415"/>
                    </a:lnTo>
                    <a:lnTo>
                      <a:pt x="1815" y="13440"/>
                    </a:lnTo>
                    <a:lnTo>
                      <a:pt x="197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554;p54">
                <a:extLst>
                  <a:ext uri="{FF2B5EF4-FFF2-40B4-BE49-F238E27FC236}">
                    <a16:creationId xmlns:a16="http://schemas.microsoft.com/office/drawing/2014/main" id="{9E0F7007-2587-CCE8-EB90-9AC3136D7C35}"/>
                  </a:ext>
                </a:extLst>
              </p:cNvPr>
              <p:cNvSpPr/>
              <p:nvPr/>
            </p:nvSpPr>
            <p:spPr>
              <a:xfrm>
                <a:off x="2437468" y="-2147450"/>
                <a:ext cx="35721" cy="3463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638" extrusionOk="0">
                    <a:moveTo>
                      <a:pt x="229" y="0"/>
                    </a:moveTo>
                    <a:cubicBezTo>
                      <a:pt x="151" y="0"/>
                      <a:pt x="70" y="32"/>
                      <a:pt x="1" y="107"/>
                    </a:cubicBezTo>
                    <a:cubicBezTo>
                      <a:pt x="32" y="98"/>
                      <a:pt x="63" y="94"/>
                      <a:pt x="93" y="94"/>
                    </a:cubicBezTo>
                    <a:cubicBezTo>
                      <a:pt x="331" y="94"/>
                      <a:pt x="504" y="367"/>
                      <a:pt x="357" y="588"/>
                    </a:cubicBezTo>
                    <a:cubicBezTo>
                      <a:pt x="349" y="604"/>
                      <a:pt x="332" y="621"/>
                      <a:pt x="316" y="637"/>
                    </a:cubicBezTo>
                    <a:cubicBezTo>
                      <a:pt x="390" y="621"/>
                      <a:pt x="457" y="571"/>
                      <a:pt x="498" y="505"/>
                    </a:cubicBezTo>
                    <a:cubicBezTo>
                      <a:pt x="658" y="259"/>
                      <a:pt x="453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555;p54">
                <a:extLst>
                  <a:ext uri="{FF2B5EF4-FFF2-40B4-BE49-F238E27FC236}">
                    <a16:creationId xmlns:a16="http://schemas.microsoft.com/office/drawing/2014/main" id="{458A72E0-C432-6820-A3F9-2E5BE576AB8A}"/>
                  </a:ext>
                </a:extLst>
              </p:cNvPr>
              <p:cNvSpPr/>
              <p:nvPr/>
            </p:nvSpPr>
            <p:spPr>
              <a:xfrm>
                <a:off x="2429868" y="-2142402"/>
                <a:ext cx="32410" cy="3034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59" extrusionOk="0">
                    <a:moveTo>
                      <a:pt x="235" y="1"/>
                    </a:moveTo>
                    <a:cubicBezTo>
                      <a:pt x="203" y="1"/>
                      <a:pt x="171" y="5"/>
                      <a:pt x="141" y="14"/>
                    </a:cubicBezTo>
                    <a:cubicBezTo>
                      <a:pt x="124" y="31"/>
                      <a:pt x="108" y="47"/>
                      <a:pt x="99" y="64"/>
                    </a:cubicBezTo>
                    <a:cubicBezTo>
                      <a:pt x="0" y="213"/>
                      <a:pt x="50" y="412"/>
                      <a:pt x="199" y="511"/>
                    </a:cubicBezTo>
                    <a:cubicBezTo>
                      <a:pt x="247" y="543"/>
                      <a:pt x="305" y="558"/>
                      <a:pt x="362" y="558"/>
                    </a:cubicBezTo>
                    <a:cubicBezTo>
                      <a:pt x="394" y="558"/>
                      <a:pt x="426" y="553"/>
                      <a:pt x="456" y="544"/>
                    </a:cubicBezTo>
                    <a:cubicBezTo>
                      <a:pt x="472" y="528"/>
                      <a:pt x="489" y="511"/>
                      <a:pt x="497" y="495"/>
                    </a:cubicBezTo>
                    <a:cubicBezTo>
                      <a:pt x="597" y="346"/>
                      <a:pt x="547" y="138"/>
                      <a:pt x="398" y="47"/>
                    </a:cubicBezTo>
                    <a:cubicBezTo>
                      <a:pt x="350" y="15"/>
                      <a:pt x="292" y="1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556;p54">
                <a:extLst>
                  <a:ext uri="{FF2B5EF4-FFF2-40B4-BE49-F238E27FC236}">
                    <a16:creationId xmlns:a16="http://schemas.microsoft.com/office/drawing/2014/main" id="{3B83534D-D52A-C183-BEA8-F188B5F4048D}"/>
                  </a:ext>
                </a:extLst>
              </p:cNvPr>
              <p:cNvSpPr/>
              <p:nvPr/>
            </p:nvSpPr>
            <p:spPr>
              <a:xfrm>
                <a:off x="2442897" y="-2594019"/>
                <a:ext cx="33767" cy="340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8" extrusionOk="0">
                    <a:moveTo>
                      <a:pt x="233" y="0"/>
                    </a:moveTo>
                    <a:cubicBezTo>
                      <a:pt x="150" y="0"/>
                      <a:pt x="66" y="32"/>
                      <a:pt x="0" y="97"/>
                    </a:cubicBezTo>
                    <a:cubicBezTo>
                      <a:pt x="32" y="88"/>
                      <a:pt x="63" y="84"/>
                      <a:pt x="92" y="84"/>
                    </a:cubicBezTo>
                    <a:cubicBezTo>
                      <a:pt x="331" y="84"/>
                      <a:pt x="505" y="357"/>
                      <a:pt x="365" y="578"/>
                    </a:cubicBezTo>
                    <a:cubicBezTo>
                      <a:pt x="348" y="595"/>
                      <a:pt x="340" y="611"/>
                      <a:pt x="323" y="628"/>
                    </a:cubicBezTo>
                    <a:cubicBezTo>
                      <a:pt x="522" y="570"/>
                      <a:pt x="622" y="338"/>
                      <a:pt x="506" y="155"/>
                    </a:cubicBezTo>
                    <a:cubicBezTo>
                      <a:pt x="445" y="53"/>
                      <a:pt x="340" y="0"/>
                      <a:pt x="233" y="0"/>
                    </a:cubicBezTo>
                    <a:close/>
                  </a:path>
                </a:pathLst>
              </a:custGeom>
              <a:solidFill>
                <a:srgbClr val="EDF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557;p54">
                <a:extLst>
                  <a:ext uri="{FF2B5EF4-FFF2-40B4-BE49-F238E27FC236}">
                    <a16:creationId xmlns:a16="http://schemas.microsoft.com/office/drawing/2014/main" id="{C5FC69E7-6645-6ACF-D840-D999DB0416CB}"/>
                  </a:ext>
                </a:extLst>
              </p:cNvPr>
              <p:cNvSpPr/>
              <p:nvPr/>
            </p:nvSpPr>
            <p:spPr>
              <a:xfrm>
                <a:off x="2435677" y="-2589459"/>
                <a:ext cx="32464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58" extrusionOk="0">
                    <a:moveTo>
                      <a:pt x="232" y="0"/>
                    </a:moveTo>
                    <a:cubicBezTo>
                      <a:pt x="201" y="0"/>
                      <a:pt x="170" y="5"/>
                      <a:pt x="142" y="13"/>
                    </a:cubicBezTo>
                    <a:cubicBezTo>
                      <a:pt x="125" y="30"/>
                      <a:pt x="108" y="47"/>
                      <a:pt x="100" y="63"/>
                    </a:cubicBezTo>
                    <a:cubicBezTo>
                      <a:pt x="1" y="212"/>
                      <a:pt x="50" y="411"/>
                      <a:pt x="200" y="511"/>
                    </a:cubicBezTo>
                    <a:cubicBezTo>
                      <a:pt x="253" y="542"/>
                      <a:pt x="309" y="557"/>
                      <a:pt x="367" y="557"/>
                    </a:cubicBezTo>
                    <a:cubicBezTo>
                      <a:pt x="399" y="557"/>
                      <a:pt x="432" y="553"/>
                      <a:pt x="465" y="544"/>
                    </a:cubicBezTo>
                    <a:cubicBezTo>
                      <a:pt x="481" y="527"/>
                      <a:pt x="490" y="511"/>
                      <a:pt x="506" y="494"/>
                    </a:cubicBezTo>
                    <a:cubicBezTo>
                      <a:pt x="597" y="345"/>
                      <a:pt x="556" y="146"/>
                      <a:pt x="398" y="55"/>
                    </a:cubicBezTo>
                    <a:cubicBezTo>
                      <a:pt x="350" y="17"/>
                      <a:pt x="290" y="0"/>
                      <a:pt x="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558;p54">
                <a:extLst>
                  <a:ext uri="{FF2B5EF4-FFF2-40B4-BE49-F238E27FC236}">
                    <a16:creationId xmlns:a16="http://schemas.microsoft.com/office/drawing/2014/main" id="{778256FF-4090-8A66-5CA8-B614EA051EA2}"/>
                  </a:ext>
                </a:extLst>
              </p:cNvPr>
              <p:cNvSpPr/>
              <p:nvPr/>
            </p:nvSpPr>
            <p:spPr>
              <a:xfrm>
                <a:off x="2438391" y="-2365415"/>
                <a:ext cx="36155" cy="344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35" extrusionOk="0">
                    <a:moveTo>
                      <a:pt x="232" y="0"/>
                    </a:moveTo>
                    <a:cubicBezTo>
                      <a:pt x="153" y="0"/>
                      <a:pt x="71" y="31"/>
                      <a:pt x="0" y="104"/>
                    </a:cubicBezTo>
                    <a:cubicBezTo>
                      <a:pt x="32" y="95"/>
                      <a:pt x="63" y="90"/>
                      <a:pt x="93" y="90"/>
                    </a:cubicBezTo>
                    <a:cubicBezTo>
                      <a:pt x="331" y="90"/>
                      <a:pt x="505" y="363"/>
                      <a:pt x="365" y="584"/>
                    </a:cubicBezTo>
                    <a:cubicBezTo>
                      <a:pt x="348" y="601"/>
                      <a:pt x="340" y="617"/>
                      <a:pt x="324" y="634"/>
                    </a:cubicBezTo>
                    <a:cubicBezTo>
                      <a:pt x="398" y="617"/>
                      <a:pt x="464" y="568"/>
                      <a:pt x="506" y="501"/>
                    </a:cubicBezTo>
                    <a:cubicBezTo>
                      <a:pt x="666" y="255"/>
                      <a:pt x="461" y="0"/>
                      <a:pt x="232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559;p54">
                <a:extLst>
                  <a:ext uri="{FF2B5EF4-FFF2-40B4-BE49-F238E27FC236}">
                    <a16:creationId xmlns:a16="http://schemas.microsoft.com/office/drawing/2014/main" id="{BA66F585-B6C1-3C83-5558-CE017B556A19}"/>
                  </a:ext>
                </a:extLst>
              </p:cNvPr>
              <p:cNvSpPr/>
              <p:nvPr/>
            </p:nvSpPr>
            <p:spPr>
              <a:xfrm>
                <a:off x="2431171" y="-2360529"/>
                <a:ext cx="32030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58" extrusionOk="0">
                    <a:moveTo>
                      <a:pt x="228" y="1"/>
                    </a:moveTo>
                    <a:cubicBezTo>
                      <a:pt x="196" y="1"/>
                      <a:pt x="165" y="5"/>
                      <a:pt x="133" y="14"/>
                    </a:cubicBezTo>
                    <a:cubicBezTo>
                      <a:pt x="117" y="30"/>
                      <a:pt x="109" y="47"/>
                      <a:pt x="92" y="63"/>
                    </a:cubicBezTo>
                    <a:cubicBezTo>
                      <a:pt x="1" y="213"/>
                      <a:pt x="42" y="411"/>
                      <a:pt x="191" y="511"/>
                    </a:cubicBezTo>
                    <a:cubicBezTo>
                      <a:pt x="245" y="543"/>
                      <a:pt x="301" y="558"/>
                      <a:pt x="359" y="558"/>
                    </a:cubicBezTo>
                    <a:cubicBezTo>
                      <a:pt x="391" y="558"/>
                      <a:pt x="424" y="553"/>
                      <a:pt x="457" y="544"/>
                    </a:cubicBezTo>
                    <a:cubicBezTo>
                      <a:pt x="473" y="527"/>
                      <a:pt x="481" y="511"/>
                      <a:pt x="498" y="494"/>
                    </a:cubicBezTo>
                    <a:cubicBezTo>
                      <a:pt x="589" y="345"/>
                      <a:pt x="548" y="146"/>
                      <a:pt x="399" y="55"/>
                    </a:cubicBezTo>
                    <a:cubicBezTo>
                      <a:pt x="344" y="17"/>
                      <a:pt x="287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560;p54">
                <a:extLst>
                  <a:ext uri="{FF2B5EF4-FFF2-40B4-BE49-F238E27FC236}">
                    <a16:creationId xmlns:a16="http://schemas.microsoft.com/office/drawing/2014/main" id="{806F7182-56CA-D189-A0A7-52D1311732F2}"/>
                  </a:ext>
                </a:extLst>
              </p:cNvPr>
              <p:cNvSpPr/>
              <p:nvPr/>
            </p:nvSpPr>
            <p:spPr>
              <a:xfrm>
                <a:off x="2385298" y="-2655310"/>
                <a:ext cx="5483" cy="62256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468" extrusionOk="0">
                    <a:moveTo>
                      <a:pt x="100" y="0"/>
                    </a:moveTo>
                    <a:cubicBezTo>
                      <a:pt x="51" y="3596"/>
                      <a:pt x="9" y="7871"/>
                      <a:pt x="1" y="11467"/>
                    </a:cubicBezTo>
                    <a:cubicBezTo>
                      <a:pt x="51" y="7871"/>
                      <a:pt x="92" y="3596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5561;p54">
              <a:extLst>
                <a:ext uri="{FF2B5EF4-FFF2-40B4-BE49-F238E27FC236}">
                  <a16:creationId xmlns:a16="http://schemas.microsoft.com/office/drawing/2014/main" id="{BE30ECF6-B0A2-FCA3-4BCB-96F1C18A59C6}"/>
                </a:ext>
              </a:extLst>
            </p:cNvPr>
            <p:cNvGrpSpPr/>
            <p:nvPr/>
          </p:nvGrpSpPr>
          <p:grpSpPr>
            <a:xfrm>
              <a:off x="2350805" y="288870"/>
              <a:ext cx="494012" cy="1702669"/>
              <a:chOff x="8360780" y="333324"/>
              <a:chExt cx="542334" cy="1869216"/>
            </a:xfrm>
          </p:grpSpPr>
          <p:grpSp>
            <p:nvGrpSpPr>
              <p:cNvPr id="131" name="Google Shape;5562;p54">
                <a:extLst>
                  <a:ext uri="{FF2B5EF4-FFF2-40B4-BE49-F238E27FC236}">
                    <a16:creationId xmlns:a16="http://schemas.microsoft.com/office/drawing/2014/main" id="{A3BC66D3-3278-0153-9767-918A631DDD57}"/>
                  </a:ext>
                </a:extLst>
              </p:cNvPr>
              <p:cNvGrpSpPr/>
              <p:nvPr/>
            </p:nvGrpSpPr>
            <p:grpSpPr>
              <a:xfrm>
                <a:off x="8360780" y="338086"/>
                <a:ext cx="542334" cy="1864454"/>
                <a:chOff x="8360780" y="338086"/>
                <a:chExt cx="542334" cy="1864454"/>
              </a:xfrm>
            </p:grpSpPr>
            <p:grpSp>
              <p:nvGrpSpPr>
                <p:cNvPr id="133" name="Google Shape;5563;p54">
                  <a:extLst>
                    <a:ext uri="{FF2B5EF4-FFF2-40B4-BE49-F238E27FC236}">
                      <a16:creationId xmlns:a16="http://schemas.microsoft.com/office/drawing/2014/main" id="{79735612-C097-69BB-6F11-79E80FD5A7BB}"/>
                    </a:ext>
                  </a:extLst>
                </p:cNvPr>
                <p:cNvGrpSpPr/>
                <p:nvPr/>
              </p:nvGrpSpPr>
              <p:grpSpPr>
                <a:xfrm>
                  <a:off x="8360780" y="338086"/>
                  <a:ext cx="542334" cy="1864454"/>
                  <a:chOff x="-3449363" y="-2730661"/>
                  <a:chExt cx="543312" cy="1867816"/>
                </a:xfrm>
              </p:grpSpPr>
              <p:sp>
                <p:nvSpPr>
                  <p:cNvPr id="135" name="Google Shape;5564;p54">
                    <a:extLst>
                      <a:ext uri="{FF2B5EF4-FFF2-40B4-BE49-F238E27FC236}">
                        <a16:creationId xmlns:a16="http://schemas.microsoft.com/office/drawing/2014/main" id="{3670A5E1-AF31-D990-7843-7D67F47A8F3B}"/>
                      </a:ext>
                    </a:extLst>
                  </p:cNvPr>
                  <p:cNvSpPr/>
                  <p:nvPr/>
                </p:nvSpPr>
                <p:spPr>
                  <a:xfrm>
                    <a:off x="-3449363" y="-2730661"/>
                    <a:ext cx="317202" cy="1867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3" h="34406" extrusionOk="0">
                        <a:moveTo>
                          <a:pt x="5437" y="0"/>
                        </a:moveTo>
                        <a:cubicBezTo>
                          <a:pt x="5320" y="0"/>
                          <a:pt x="5203" y="56"/>
                          <a:pt x="5130" y="170"/>
                        </a:cubicBezTo>
                        <a:cubicBezTo>
                          <a:pt x="4467" y="1264"/>
                          <a:pt x="4094" y="2523"/>
                          <a:pt x="4069" y="3808"/>
                        </a:cubicBezTo>
                        <a:lnTo>
                          <a:pt x="4293" y="20975"/>
                        </a:lnTo>
                        <a:cubicBezTo>
                          <a:pt x="1973" y="21497"/>
                          <a:pt x="167" y="24215"/>
                          <a:pt x="92" y="27529"/>
                        </a:cubicBezTo>
                        <a:cubicBezTo>
                          <a:pt x="1" y="31257"/>
                          <a:pt x="2139" y="34339"/>
                          <a:pt x="4865" y="34406"/>
                        </a:cubicBezTo>
                        <a:cubicBezTo>
                          <a:pt x="4997" y="34406"/>
                          <a:pt x="5130" y="34406"/>
                          <a:pt x="5262" y="34389"/>
                        </a:cubicBezTo>
                        <a:cubicBezTo>
                          <a:pt x="2719" y="34058"/>
                          <a:pt x="788" y="31100"/>
                          <a:pt x="879" y="27545"/>
                        </a:cubicBezTo>
                        <a:cubicBezTo>
                          <a:pt x="954" y="24231"/>
                          <a:pt x="2760" y="21522"/>
                          <a:pt x="5072" y="21000"/>
                        </a:cubicBezTo>
                        <a:lnTo>
                          <a:pt x="4856" y="3832"/>
                        </a:lnTo>
                        <a:cubicBezTo>
                          <a:pt x="4881" y="2598"/>
                          <a:pt x="5221" y="1397"/>
                          <a:pt x="5842" y="328"/>
                        </a:cubicBezTo>
                        <a:cubicBezTo>
                          <a:pt x="5809" y="278"/>
                          <a:pt x="5784" y="228"/>
                          <a:pt x="5751" y="179"/>
                        </a:cubicBezTo>
                        <a:cubicBezTo>
                          <a:pt x="5679" y="60"/>
                          <a:pt x="5558" y="0"/>
                          <a:pt x="543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5565;p54">
                    <a:extLst>
                      <a:ext uri="{FF2B5EF4-FFF2-40B4-BE49-F238E27FC236}">
                        <a16:creationId xmlns:a16="http://schemas.microsoft.com/office/drawing/2014/main" id="{D5E1E4F4-CD00-1049-A065-BCC3489055C8}"/>
                      </a:ext>
                    </a:extLst>
                  </p:cNvPr>
                  <p:cNvSpPr/>
                  <p:nvPr/>
                </p:nvSpPr>
                <p:spPr>
                  <a:xfrm>
                    <a:off x="-3408970" y="-2712909"/>
                    <a:ext cx="502919" cy="1849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64" h="34063" extrusionOk="0">
                        <a:moveTo>
                          <a:pt x="4640" y="2148"/>
                        </a:moveTo>
                        <a:cubicBezTo>
                          <a:pt x="4795" y="2148"/>
                          <a:pt x="4950" y="2228"/>
                          <a:pt x="5029" y="2403"/>
                        </a:cubicBezTo>
                        <a:cubicBezTo>
                          <a:pt x="5096" y="2528"/>
                          <a:pt x="5087" y="2677"/>
                          <a:pt x="5021" y="2793"/>
                        </a:cubicBezTo>
                        <a:cubicBezTo>
                          <a:pt x="4936" y="2957"/>
                          <a:pt x="4788" y="3030"/>
                          <a:pt x="4640" y="3030"/>
                        </a:cubicBezTo>
                        <a:cubicBezTo>
                          <a:pt x="4413" y="3030"/>
                          <a:pt x="4188" y="2858"/>
                          <a:pt x="4193" y="2577"/>
                        </a:cubicBezTo>
                        <a:cubicBezTo>
                          <a:pt x="4202" y="2306"/>
                          <a:pt x="4422" y="2148"/>
                          <a:pt x="4640" y="2148"/>
                        </a:cubicBezTo>
                        <a:close/>
                        <a:moveTo>
                          <a:pt x="5054" y="1"/>
                        </a:moveTo>
                        <a:cubicBezTo>
                          <a:pt x="4433" y="1061"/>
                          <a:pt x="4093" y="2271"/>
                          <a:pt x="4068" y="3505"/>
                        </a:cubicBezTo>
                        <a:lnTo>
                          <a:pt x="4284" y="20665"/>
                        </a:lnTo>
                        <a:cubicBezTo>
                          <a:pt x="1972" y="21195"/>
                          <a:pt x="166" y="23904"/>
                          <a:pt x="91" y="27210"/>
                        </a:cubicBezTo>
                        <a:cubicBezTo>
                          <a:pt x="0" y="30765"/>
                          <a:pt x="1931" y="33722"/>
                          <a:pt x="4474" y="34062"/>
                        </a:cubicBezTo>
                        <a:cubicBezTo>
                          <a:pt x="7018" y="33855"/>
                          <a:pt x="9098" y="30988"/>
                          <a:pt x="9180" y="27434"/>
                        </a:cubicBezTo>
                        <a:cubicBezTo>
                          <a:pt x="9263" y="24161"/>
                          <a:pt x="7631" y="21402"/>
                          <a:pt x="5394" y="20714"/>
                        </a:cubicBezTo>
                        <a:lnTo>
                          <a:pt x="5974" y="3505"/>
                        </a:lnTo>
                        <a:cubicBezTo>
                          <a:pt x="5966" y="2287"/>
                          <a:pt x="5651" y="1086"/>
                          <a:pt x="5063" y="26"/>
                        </a:cubicBezTo>
                        <a:cubicBezTo>
                          <a:pt x="5063" y="17"/>
                          <a:pt x="5054" y="9"/>
                          <a:pt x="505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5566;p54">
                    <a:extLst>
                      <a:ext uri="{FF2B5EF4-FFF2-40B4-BE49-F238E27FC236}">
                        <a16:creationId xmlns:a16="http://schemas.microsoft.com/office/drawing/2014/main" id="{1BED9089-E80A-DB94-7E97-7FDA09EEB07D}"/>
                      </a:ext>
                    </a:extLst>
                  </p:cNvPr>
                  <p:cNvSpPr/>
                  <p:nvPr/>
                </p:nvSpPr>
                <p:spPr>
                  <a:xfrm>
                    <a:off x="-3386166" y="-1538996"/>
                    <a:ext cx="246085" cy="620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3" h="11428" extrusionOk="0">
                        <a:moveTo>
                          <a:pt x="4094" y="1"/>
                        </a:moveTo>
                        <a:cubicBezTo>
                          <a:pt x="1939" y="1"/>
                          <a:pt x="148" y="2498"/>
                          <a:pt x="75" y="5619"/>
                        </a:cubicBezTo>
                        <a:cubicBezTo>
                          <a:pt x="0" y="8776"/>
                          <a:pt x="1707" y="11378"/>
                          <a:pt x="3886" y="11427"/>
                        </a:cubicBezTo>
                        <a:cubicBezTo>
                          <a:pt x="4010" y="11427"/>
                          <a:pt x="4135" y="11427"/>
                          <a:pt x="4259" y="11411"/>
                        </a:cubicBezTo>
                        <a:cubicBezTo>
                          <a:pt x="2254" y="11104"/>
                          <a:pt x="737" y="8619"/>
                          <a:pt x="804" y="5636"/>
                        </a:cubicBezTo>
                        <a:cubicBezTo>
                          <a:pt x="878" y="2661"/>
                          <a:pt x="2511" y="250"/>
                          <a:pt x="4532" y="35"/>
                        </a:cubicBezTo>
                        <a:cubicBezTo>
                          <a:pt x="4416" y="18"/>
                          <a:pt x="4292" y="2"/>
                          <a:pt x="4168" y="2"/>
                        </a:cubicBezTo>
                        <a:cubicBezTo>
                          <a:pt x="4143" y="1"/>
                          <a:pt x="4118" y="1"/>
                          <a:pt x="4094" y="1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5567;p54">
                    <a:extLst>
                      <a:ext uri="{FF2B5EF4-FFF2-40B4-BE49-F238E27FC236}">
                        <a16:creationId xmlns:a16="http://schemas.microsoft.com/office/drawing/2014/main" id="{89AB6AC7-AEDF-5139-2D48-CE47943B1689}"/>
                      </a:ext>
                    </a:extLst>
                  </p:cNvPr>
                  <p:cNvSpPr/>
                  <p:nvPr/>
                </p:nvSpPr>
                <p:spPr>
                  <a:xfrm>
                    <a:off x="-3344205" y="-1537150"/>
                    <a:ext cx="397656" cy="61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5" h="11377" extrusionOk="0">
                        <a:moveTo>
                          <a:pt x="3803" y="1"/>
                        </a:moveTo>
                        <a:cubicBezTo>
                          <a:pt x="1782" y="216"/>
                          <a:pt x="149" y="2627"/>
                          <a:pt x="75" y="5602"/>
                        </a:cubicBezTo>
                        <a:cubicBezTo>
                          <a:pt x="0" y="8576"/>
                          <a:pt x="1525" y="11062"/>
                          <a:pt x="3530" y="11377"/>
                        </a:cubicBezTo>
                        <a:cubicBezTo>
                          <a:pt x="5543" y="11161"/>
                          <a:pt x="7184" y="8759"/>
                          <a:pt x="7258" y="5776"/>
                        </a:cubicBezTo>
                        <a:cubicBezTo>
                          <a:pt x="7325" y="2801"/>
                          <a:pt x="5808" y="316"/>
                          <a:pt x="38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5568;p54">
                    <a:extLst>
                      <a:ext uri="{FF2B5EF4-FFF2-40B4-BE49-F238E27FC236}">
                        <a16:creationId xmlns:a16="http://schemas.microsoft.com/office/drawing/2014/main" id="{0AF761B7-D7C2-6D8A-924A-441445F53C43}"/>
                      </a:ext>
                    </a:extLst>
                  </p:cNvPr>
                  <p:cNvSpPr/>
                  <p:nvPr/>
                </p:nvSpPr>
                <p:spPr>
                  <a:xfrm>
                    <a:off x="-3125644" y="-2495650"/>
                    <a:ext cx="20304" cy="806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" h="14865" extrusionOk="0">
                        <a:moveTo>
                          <a:pt x="374" y="1"/>
                        </a:moveTo>
                        <a:lnTo>
                          <a:pt x="374" y="1"/>
                        </a:lnTo>
                        <a:cubicBezTo>
                          <a:pt x="241" y="4657"/>
                          <a:pt x="100" y="10200"/>
                          <a:pt x="1" y="14865"/>
                        </a:cubicBezTo>
                        <a:cubicBezTo>
                          <a:pt x="142" y="10208"/>
                          <a:pt x="274" y="4665"/>
                          <a:pt x="3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5569;p54">
                    <a:extLst>
                      <a:ext uri="{FF2B5EF4-FFF2-40B4-BE49-F238E27FC236}">
                        <a16:creationId xmlns:a16="http://schemas.microsoft.com/office/drawing/2014/main" id="{2F4C4402-89EE-D5B9-581D-8B9253FBF00E}"/>
                      </a:ext>
                    </a:extLst>
                  </p:cNvPr>
                  <p:cNvSpPr/>
                  <p:nvPr/>
                </p:nvSpPr>
                <p:spPr>
                  <a:xfrm>
                    <a:off x="-3104037" y="-1505664"/>
                    <a:ext cx="128281" cy="296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3" h="5461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19" y="12"/>
                          <a:pt x="38" y="23"/>
                          <a:pt x="57" y="35"/>
                        </a:cubicBezTo>
                        <a:lnTo>
                          <a:pt x="57" y="35"/>
                        </a:lnTo>
                        <a:cubicBezTo>
                          <a:pt x="38" y="23"/>
                          <a:pt x="20" y="12"/>
                          <a:pt x="1" y="1"/>
                        </a:cubicBezTo>
                        <a:close/>
                        <a:moveTo>
                          <a:pt x="57" y="35"/>
                        </a:moveTo>
                        <a:lnTo>
                          <a:pt x="57" y="35"/>
                        </a:lnTo>
                        <a:cubicBezTo>
                          <a:pt x="1866" y="1143"/>
                          <a:pt x="2344" y="3484"/>
                          <a:pt x="2205" y="5461"/>
                        </a:cubicBezTo>
                        <a:cubicBezTo>
                          <a:pt x="2362" y="3696"/>
                          <a:pt x="2022" y="1683"/>
                          <a:pt x="639" y="448"/>
                        </a:cubicBezTo>
                        <a:cubicBezTo>
                          <a:pt x="456" y="296"/>
                          <a:pt x="260" y="159"/>
                          <a:pt x="57" y="3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4" name="Google Shape;5570;p54">
                  <a:extLst>
                    <a:ext uri="{FF2B5EF4-FFF2-40B4-BE49-F238E27FC236}">
                      <a16:creationId xmlns:a16="http://schemas.microsoft.com/office/drawing/2014/main" id="{CEFCA0CA-C25E-DD7A-D220-A000AF290FCC}"/>
                    </a:ext>
                  </a:extLst>
                </p:cNvPr>
                <p:cNvSpPr/>
                <p:nvPr/>
              </p:nvSpPr>
              <p:spPr>
                <a:xfrm>
                  <a:off x="8463368" y="1527068"/>
                  <a:ext cx="396942" cy="61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" h="11377" extrusionOk="0">
                      <a:moveTo>
                        <a:pt x="3803" y="1"/>
                      </a:moveTo>
                      <a:cubicBezTo>
                        <a:pt x="1782" y="216"/>
                        <a:pt x="149" y="2627"/>
                        <a:pt x="75" y="5602"/>
                      </a:cubicBezTo>
                      <a:cubicBezTo>
                        <a:pt x="0" y="8576"/>
                        <a:pt x="1525" y="11062"/>
                        <a:pt x="3530" y="11377"/>
                      </a:cubicBezTo>
                      <a:cubicBezTo>
                        <a:pt x="5543" y="11161"/>
                        <a:pt x="7184" y="8759"/>
                        <a:pt x="7258" y="5776"/>
                      </a:cubicBezTo>
                      <a:cubicBezTo>
                        <a:pt x="7325" y="2801"/>
                        <a:pt x="5808" y="316"/>
                        <a:pt x="38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2" name="Google Shape;5571;p54">
                <a:extLst>
                  <a:ext uri="{FF2B5EF4-FFF2-40B4-BE49-F238E27FC236}">
                    <a16:creationId xmlns:a16="http://schemas.microsoft.com/office/drawing/2014/main" id="{93F3A9A9-6744-61F9-DAAC-52E2509DBB6E}"/>
                  </a:ext>
                </a:extLst>
              </p:cNvPr>
              <p:cNvSpPr/>
              <p:nvPr/>
            </p:nvSpPr>
            <p:spPr>
              <a:xfrm>
                <a:off x="8363161" y="333324"/>
                <a:ext cx="316632" cy="1864461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4406" extrusionOk="0">
                    <a:moveTo>
                      <a:pt x="5437" y="0"/>
                    </a:moveTo>
                    <a:cubicBezTo>
                      <a:pt x="5320" y="0"/>
                      <a:pt x="5203" y="56"/>
                      <a:pt x="5130" y="170"/>
                    </a:cubicBezTo>
                    <a:cubicBezTo>
                      <a:pt x="4467" y="1264"/>
                      <a:pt x="4094" y="2523"/>
                      <a:pt x="4069" y="3808"/>
                    </a:cubicBezTo>
                    <a:lnTo>
                      <a:pt x="4293" y="20975"/>
                    </a:lnTo>
                    <a:cubicBezTo>
                      <a:pt x="1973" y="21497"/>
                      <a:pt x="167" y="24215"/>
                      <a:pt x="92" y="27529"/>
                    </a:cubicBezTo>
                    <a:cubicBezTo>
                      <a:pt x="1" y="31257"/>
                      <a:pt x="2139" y="34339"/>
                      <a:pt x="4865" y="34406"/>
                    </a:cubicBezTo>
                    <a:cubicBezTo>
                      <a:pt x="4997" y="34406"/>
                      <a:pt x="5130" y="34406"/>
                      <a:pt x="5262" y="34389"/>
                    </a:cubicBezTo>
                    <a:cubicBezTo>
                      <a:pt x="2719" y="34058"/>
                      <a:pt x="788" y="31100"/>
                      <a:pt x="879" y="27545"/>
                    </a:cubicBezTo>
                    <a:cubicBezTo>
                      <a:pt x="954" y="24231"/>
                      <a:pt x="2760" y="21522"/>
                      <a:pt x="5072" y="21000"/>
                    </a:cubicBezTo>
                    <a:lnTo>
                      <a:pt x="4856" y="3832"/>
                    </a:lnTo>
                    <a:cubicBezTo>
                      <a:pt x="4881" y="2598"/>
                      <a:pt x="5221" y="1397"/>
                      <a:pt x="5842" y="328"/>
                    </a:cubicBezTo>
                    <a:cubicBezTo>
                      <a:pt x="5809" y="278"/>
                      <a:pt x="5784" y="228"/>
                      <a:pt x="5751" y="179"/>
                    </a:cubicBezTo>
                    <a:cubicBezTo>
                      <a:pt x="5679" y="60"/>
                      <a:pt x="5558" y="0"/>
                      <a:pt x="543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5208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9"/>
          <p:cNvSpPr txBox="1">
            <a:spLocks noGrp="1"/>
          </p:cNvSpPr>
          <p:nvPr>
            <p:ph type="title"/>
          </p:nvPr>
        </p:nvSpPr>
        <p:spPr>
          <a:xfrm>
            <a:off x="3377134" y="374710"/>
            <a:ext cx="50676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20" name="Google Shape;2520;p39"/>
          <p:cNvSpPr txBox="1">
            <a:spLocks noGrp="1"/>
          </p:cNvSpPr>
          <p:nvPr>
            <p:ph type="subTitle" idx="1"/>
          </p:nvPr>
        </p:nvSpPr>
        <p:spPr>
          <a:xfrm>
            <a:off x="3360674" y="2151678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on the project's purpose, goals, and significance in the digital culinary world.</a:t>
            </a:r>
            <a:endParaRPr dirty="0"/>
          </a:p>
        </p:txBody>
      </p:sp>
      <p:sp>
        <p:nvSpPr>
          <p:cNvPr id="2521" name="Google Shape;2521;p39"/>
          <p:cNvSpPr txBox="1">
            <a:spLocks noGrp="1"/>
          </p:cNvSpPr>
          <p:nvPr>
            <p:ph type="title" idx="2"/>
          </p:nvPr>
        </p:nvSpPr>
        <p:spPr>
          <a:xfrm>
            <a:off x="1103952" y="1018038"/>
            <a:ext cx="17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522" name="Google Shape;2522;p39"/>
          <p:cNvGrpSpPr/>
          <p:nvPr/>
        </p:nvGrpSpPr>
        <p:grpSpPr>
          <a:xfrm>
            <a:off x="845179" y="3087360"/>
            <a:ext cx="2515357" cy="1818208"/>
            <a:chOff x="2449850" y="1231825"/>
            <a:chExt cx="1095825" cy="792075"/>
          </a:xfrm>
        </p:grpSpPr>
        <p:sp>
          <p:nvSpPr>
            <p:cNvPr id="2523" name="Google Shape;2523;p39"/>
            <p:cNvSpPr/>
            <p:nvPr/>
          </p:nvSpPr>
          <p:spPr>
            <a:xfrm>
              <a:off x="2614525" y="1781350"/>
              <a:ext cx="766475" cy="242550"/>
            </a:xfrm>
            <a:custGeom>
              <a:avLst/>
              <a:gdLst/>
              <a:ahLst/>
              <a:cxnLst/>
              <a:rect l="l" t="t" r="r" b="b"/>
              <a:pathLst>
                <a:path w="30659" h="9702" extrusionOk="0">
                  <a:moveTo>
                    <a:pt x="15334" y="0"/>
                  </a:moveTo>
                  <a:cubicBezTo>
                    <a:pt x="6864" y="0"/>
                    <a:pt x="0" y="2170"/>
                    <a:pt x="0" y="4851"/>
                  </a:cubicBezTo>
                  <a:cubicBezTo>
                    <a:pt x="0" y="7532"/>
                    <a:pt x="6864" y="9702"/>
                    <a:pt x="15334" y="9702"/>
                  </a:cubicBezTo>
                  <a:cubicBezTo>
                    <a:pt x="23795" y="9702"/>
                    <a:pt x="30659" y="7532"/>
                    <a:pt x="30659" y="4851"/>
                  </a:cubicBezTo>
                  <a:cubicBezTo>
                    <a:pt x="30659" y="2170"/>
                    <a:pt x="23795" y="0"/>
                    <a:pt x="15334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2460925" y="1514075"/>
              <a:ext cx="1074750" cy="480975"/>
            </a:xfrm>
            <a:custGeom>
              <a:avLst/>
              <a:gdLst/>
              <a:ahLst/>
              <a:cxnLst/>
              <a:rect l="l" t="t" r="r" b="b"/>
              <a:pathLst>
                <a:path w="42990" h="19239" extrusionOk="0">
                  <a:moveTo>
                    <a:pt x="0" y="0"/>
                  </a:moveTo>
                  <a:cubicBezTo>
                    <a:pt x="1883" y="7420"/>
                    <a:pt x="9754" y="19239"/>
                    <a:pt x="21478" y="19239"/>
                  </a:cubicBezTo>
                  <a:cubicBezTo>
                    <a:pt x="33826" y="19239"/>
                    <a:pt x="41237" y="7420"/>
                    <a:pt x="42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2546400" y="1703450"/>
              <a:ext cx="909875" cy="226750"/>
            </a:xfrm>
            <a:custGeom>
              <a:avLst/>
              <a:gdLst/>
              <a:ahLst/>
              <a:cxnLst/>
              <a:rect l="l" t="t" r="r" b="b"/>
              <a:pathLst>
                <a:path w="36395" h="9070" extrusionOk="0">
                  <a:moveTo>
                    <a:pt x="18024" y="5503"/>
                  </a:moveTo>
                  <a:cubicBezTo>
                    <a:pt x="11273" y="5503"/>
                    <a:pt x="5007" y="3880"/>
                    <a:pt x="0" y="122"/>
                  </a:cubicBezTo>
                  <a:cubicBezTo>
                    <a:pt x="1128" y="1927"/>
                    <a:pt x="2448" y="3602"/>
                    <a:pt x="3923" y="5129"/>
                  </a:cubicBezTo>
                  <a:cubicBezTo>
                    <a:pt x="7836" y="7889"/>
                    <a:pt x="12757" y="9069"/>
                    <a:pt x="18059" y="9069"/>
                  </a:cubicBezTo>
                  <a:cubicBezTo>
                    <a:pt x="23604" y="9069"/>
                    <a:pt x="28897" y="7264"/>
                    <a:pt x="32733" y="4886"/>
                  </a:cubicBezTo>
                  <a:cubicBezTo>
                    <a:pt x="34121" y="3394"/>
                    <a:pt x="35354" y="1754"/>
                    <a:pt x="36395" y="1"/>
                  </a:cubicBezTo>
                  <a:cubicBezTo>
                    <a:pt x="31527" y="3134"/>
                    <a:pt x="24932" y="5503"/>
                    <a:pt x="18024" y="5503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2449850" y="1231825"/>
              <a:ext cx="1095825" cy="511350"/>
            </a:xfrm>
            <a:custGeom>
              <a:avLst/>
              <a:gdLst/>
              <a:ahLst/>
              <a:cxnLst/>
              <a:rect l="l" t="t" r="r" b="b"/>
              <a:pathLst>
                <a:path w="43833" h="20454" extrusionOk="0">
                  <a:moveTo>
                    <a:pt x="21921" y="1"/>
                  </a:moveTo>
                  <a:cubicBezTo>
                    <a:pt x="9815" y="1"/>
                    <a:pt x="1" y="4582"/>
                    <a:pt x="1" y="10223"/>
                  </a:cubicBezTo>
                  <a:cubicBezTo>
                    <a:pt x="1" y="15872"/>
                    <a:pt x="9815" y="20454"/>
                    <a:pt x="21921" y="20454"/>
                  </a:cubicBezTo>
                  <a:cubicBezTo>
                    <a:pt x="34026" y="20454"/>
                    <a:pt x="43832" y="15872"/>
                    <a:pt x="43832" y="10223"/>
                  </a:cubicBezTo>
                  <a:cubicBezTo>
                    <a:pt x="43832" y="4582"/>
                    <a:pt x="34026" y="1"/>
                    <a:pt x="21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2465050" y="1245700"/>
              <a:ext cx="1065650" cy="483600"/>
            </a:xfrm>
            <a:custGeom>
              <a:avLst/>
              <a:gdLst/>
              <a:ahLst/>
              <a:cxnLst/>
              <a:rect l="l" t="t" r="r" b="b"/>
              <a:pathLst>
                <a:path w="42626" h="19344" extrusionOk="0">
                  <a:moveTo>
                    <a:pt x="21313" y="1"/>
                  </a:moveTo>
                  <a:cubicBezTo>
                    <a:pt x="9537" y="1"/>
                    <a:pt x="0" y="4331"/>
                    <a:pt x="0" y="9668"/>
                  </a:cubicBezTo>
                  <a:cubicBezTo>
                    <a:pt x="0" y="15013"/>
                    <a:pt x="9537" y="19344"/>
                    <a:pt x="21313" y="19344"/>
                  </a:cubicBezTo>
                  <a:cubicBezTo>
                    <a:pt x="33080" y="19344"/>
                    <a:pt x="42625" y="15013"/>
                    <a:pt x="42625" y="9668"/>
                  </a:cubicBezTo>
                  <a:cubicBezTo>
                    <a:pt x="42625" y="4331"/>
                    <a:pt x="33080" y="1"/>
                    <a:pt x="2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2489350" y="1308200"/>
              <a:ext cx="1017050" cy="421100"/>
            </a:xfrm>
            <a:custGeom>
              <a:avLst/>
              <a:gdLst/>
              <a:ahLst/>
              <a:cxnLst/>
              <a:rect l="l" t="t" r="r" b="b"/>
              <a:pathLst>
                <a:path w="40682" h="16844" extrusionOk="0">
                  <a:moveTo>
                    <a:pt x="20341" y="0"/>
                  </a:moveTo>
                  <a:cubicBezTo>
                    <a:pt x="9103" y="0"/>
                    <a:pt x="0" y="4131"/>
                    <a:pt x="0" y="9224"/>
                  </a:cubicBezTo>
                  <a:cubicBezTo>
                    <a:pt x="0" y="9563"/>
                    <a:pt x="35" y="9901"/>
                    <a:pt x="122" y="10231"/>
                  </a:cubicBezTo>
                  <a:cubicBezTo>
                    <a:pt x="2942" y="14075"/>
                    <a:pt x="10925" y="16844"/>
                    <a:pt x="20341" y="16844"/>
                  </a:cubicBezTo>
                  <a:cubicBezTo>
                    <a:pt x="29747" y="16844"/>
                    <a:pt x="37731" y="14075"/>
                    <a:pt x="40560" y="10240"/>
                  </a:cubicBezTo>
                  <a:cubicBezTo>
                    <a:pt x="40638" y="9901"/>
                    <a:pt x="40681" y="9563"/>
                    <a:pt x="40681" y="9224"/>
                  </a:cubicBezTo>
                  <a:cubicBezTo>
                    <a:pt x="40681" y="4131"/>
                    <a:pt x="31570" y="0"/>
                    <a:pt x="20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2490425" y="1338125"/>
              <a:ext cx="1014900" cy="391175"/>
            </a:xfrm>
            <a:custGeom>
              <a:avLst/>
              <a:gdLst/>
              <a:ahLst/>
              <a:cxnLst/>
              <a:rect l="l" t="t" r="r" b="b"/>
              <a:pathLst>
                <a:path w="40596" h="15647" extrusionOk="0">
                  <a:moveTo>
                    <a:pt x="20298" y="1"/>
                  </a:moveTo>
                  <a:cubicBezTo>
                    <a:pt x="9511" y="1"/>
                    <a:pt x="677" y="3810"/>
                    <a:pt x="1" y="8626"/>
                  </a:cubicBezTo>
                  <a:cubicBezTo>
                    <a:pt x="18" y="8765"/>
                    <a:pt x="44" y="8904"/>
                    <a:pt x="79" y="9043"/>
                  </a:cubicBezTo>
                  <a:cubicBezTo>
                    <a:pt x="2899" y="12878"/>
                    <a:pt x="10882" y="15647"/>
                    <a:pt x="20298" y="15647"/>
                  </a:cubicBezTo>
                  <a:cubicBezTo>
                    <a:pt x="29704" y="15647"/>
                    <a:pt x="37688" y="12878"/>
                    <a:pt x="40517" y="9043"/>
                  </a:cubicBezTo>
                  <a:cubicBezTo>
                    <a:pt x="40552" y="8904"/>
                    <a:pt x="40569" y="8765"/>
                    <a:pt x="40595" y="8626"/>
                  </a:cubicBezTo>
                  <a:cubicBezTo>
                    <a:pt x="39910" y="3810"/>
                    <a:pt x="31084" y="1"/>
                    <a:pt x="20298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2760750" y="1465050"/>
              <a:ext cx="21925" cy="9550"/>
            </a:xfrm>
            <a:custGeom>
              <a:avLst/>
              <a:gdLst/>
              <a:ahLst/>
              <a:cxnLst/>
              <a:rect l="l" t="t" r="r" b="b"/>
              <a:pathLst>
                <a:path w="877" h="382" extrusionOk="0">
                  <a:moveTo>
                    <a:pt x="469" y="0"/>
                  </a:moveTo>
                  <a:cubicBezTo>
                    <a:pt x="373" y="0"/>
                    <a:pt x="278" y="9"/>
                    <a:pt x="182" y="43"/>
                  </a:cubicBezTo>
                  <a:lnTo>
                    <a:pt x="122" y="69"/>
                  </a:lnTo>
                  <a:cubicBezTo>
                    <a:pt x="95" y="87"/>
                    <a:pt x="69" y="113"/>
                    <a:pt x="69" y="139"/>
                  </a:cubicBezTo>
                  <a:cubicBezTo>
                    <a:pt x="69" y="148"/>
                    <a:pt x="69" y="156"/>
                    <a:pt x="69" y="165"/>
                  </a:cubicBezTo>
                  <a:lnTo>
                    <a:pt x="52" y="182"/>
                  </a:lnTo>
                  <a:lnTo>
                    <a:pt x="52" y="191"/>
                  </a:lnTo>
                  <a:cubicBezTo>
                    <a:pt x="35" y="191"/>
                    <a:pt x="26" y="208"/>
                    <a:pt x="9" y="217"/>
                  </a:cubicBezTo>
                  <a:lnTo>
                    <a:pt x="0" y="252"/>
                  </a:lnTo>
                  <a:lnTo>
                    <a:pt x="9" y="286"/>
                  </a:lnTo>
                  <a:cubicBezTo>
                    <a:pt x="35" y="304"/>
                    <a:pt x="52" y="321"/>
                    <a:pt x="78" y="330"/>
                  </a:cubicBezTo>
                  <a:cubicBezTo>
                    <a:pt x="113" y="347"/>
                    <a:pt x="148" y="356"/>
                    <a:pt x="191" y="365"/>
                  </a:cubicBezTo>
                  <a:cubicBezTo>
                    <a:pt x="269" y="382"/>
                    <a:pt x="356" y="382"/>
                    <a:pt x="434" y="382"/>
                  </a:cubicBezTo>
                  <a:cubicBezTo>
                    <a:pt x="512" y="382"/>
                    <a:pt x="590" y="373"/>
                    <a:pt x="668" y="347"/>
                  </a:cubicBezTo>
                  <a:cubicBezTo>
                    <a:pt x="712" y="339"/>
                    <a:pt x="746" y="330"/>
                    <a:pt x="781" y="304"/>
                  </a:cubicBezTo>
                  <a:cubicBezTo>
                    <a:pt x="798" y="286"/>
                    <a:pt x="824" y="269"/>
                    <a:pt x="842" y="252"/>
                  </a:cubicBezTo>
                  <a:cubicBezTo>
                    <a:pt x="850" y="226"/>
                    <a:pt x="868" y="208"/>
                    <a:pt x="868" y="182"/>
                  </a:cubicBezTo>
                  <a:cubicBezTo>
                    <a:pt x="876" y="174"/>
                    <a:pt x="876" y="156"/>
                    <a:pt x="868" y="139"/>
                  </a:cubicBezTo>
                  <a:cubicBezTo>
                    <a:pt x="868" y="122"/>
                    <a:pt x="859" y="96"/>
                    <a:pt x="833" y="87"/>
                  </a:cubicBezTo>
                  <a:cubicBezTo>
                    <a:pt x="816" y="69"/>
                    <a:pt x="781" y="52"/>
                    <a:pt x="755" y="43"/>
                  </a:cubicBezTo>
                  <a:cubicBezTo>
                    <a:pt x="712" y="26"/>
                    <a:pt x="668" y="17"/>
                    <a:pt x="625" y="17"/>
                  </a:cubicBezTo>
                  <a:cubicBezTo>
                    <a:pt x="573" y="9"/>
                    <a:pt x="521" y="0"/>
                    <a:pt x="469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2835825" y="1524700"/>
              <a:ext cx="31250" cy="4925"/>
            </a:xfrm>
            <a:custGeom>
              <a:avLst/>
              <a:gdLst/>
              <a:ahLst/>
              <a:cxnLst/>
              <a:rect l="l" t="t" r="r" b="b"/>
              <a:pathLst>
                <a:path w="1250" h="197" extrusionOk="0">
                  <a:moveTo>
                    <a:pt x="632" y="0"/>
                  </a:moveTo>
                  <a:cubicBezTo>
                    <a:pt x="551" y="0"/>
                    <a:pt x="470" y="3"/>
                    <a:pt x="390" y="9"/>
                  </a:cubicBezTo>
                  <a:cubicBezTo>
                    <a:pt x="375" y="9"/>
                    <a:pt x="344" y="8"/>
                    <a:pt x="306" y="8"/>
                  </a:cubicBezTo>
                  <a:cubicBezTo>
                    <a:pt x="192" y="8"/>
                    <a:pt x="15" y="18"/>
                    <a:pt x="8" y="96"/>
                  </a:cubicBezTo>
                  <a:cubicBezTo>
                    <a:pt x="1" y="185"/>
                    <a:pt x="267" y="192"/>
                    <a:pt x="360" y="192"/>
                  </a:cubicBezTo>
                  <a:cubicBezTo>
                    <a:pt x="376" y="192"/>
                    <a:pt x="386" y="191"/>
                    <a:pt x="390" y="191"/>
                  </a:cubicBezTo>
                  <a:cubicBezTo>
                    <a:pt x="473" y="195"/>
                    <a:pt x="556" y="197"/>
                    <a:pt x="640" y="197"/>
                  </a:cubicBezTo>
                  <a:cubicBezTo>
                    <a:pt x="786" y="197"/>
                    <a:pt x="933" y="191"/>
                    <a:pt x="1076" y="174"/>
                  </a:cubicBezTo>
                  <a:cubicBezTo>
                    <a:pt x="1102" y="174"/>
                    <a:pt x="1249" y="157"/>
                    <a:pt x="1249" y="96"/>
                  </a:cubicBezTo>
                  <a:cubicBezTo>
                    <a:pt x="1249" y="35"/>
                    <a:pt x="1102" y="26"/>
                    <a:pt x="1076" y="26"/>
                  </a:cubicBezTo>
                  <a:cubicBezTo>
                    <a:pt x="930" y="10"/>
                    <a:pt x="781" y="0"/>
                    <a:pt x="632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2856850" y="1452100"/>
              <a:ext cx="23025" cy="7475"/>
            </a:xfrm>
            <a:custGeom>
              <a:avLst/>
              <a:gdLst/>
              <a:ahLst/>
              <a:cxnLst/>
              <a:rect l="l" t="t" r="r" b="b"/>
              <a:pathLst>
                <a:path w="921" h="299" extrusionOk="0">
                  <a:moveTo>
                    <a:pt x="433" y="0"/>
                  </a:moveTo>
                  <a:cubicBezTo>
                    <a:pt x="387" y="0"/>
                    <a:pt x="341" y="5"/>
                    <a:pt x="295" y="15"/>
                  </a:cubicBezTo>
                  <a:cubicBezTo>
                    <a:pt x="269" y="15"/>
                    <a:pt x="235" y="15"/>
                    <a:pt x="200" y="23"/>
                  </a:cubicBezTo>
                  <a:cubicBezTo>
                    <a:pt x="174" y="32"/>
                    <a:pt x="148" y="41"/>
                    <a:pt x="122" y="49"/>
                  </a:cubicBezTo>
                  <a:cubicBezTo>
                    <a:pt x="96" y="49"/>
                    <a:pt x="78" y="58"/>
                    <a:pt x="61" y="76"/>
                  </a:cubicBezTo>
                  <a:cubicBezTo>
                    <a:pt x="44" y="84"/>
                    <a:pt x="35" y="102"/>
                    <a:pt x="35" y="119"/>
                  </a:cubicBezTo>
                  <a:cubicBezTo>
                    <a:pt x="26" y="128"/>
                    <a:pt x="26" y="136"/>
                    <a:pt x="26" y="145"/>
                  </a:cubicBezTo>
                  <a:lnTo>
                    <a:pt x="26" y="154"/>
                  </a:lnTo>
                  <a:cubicBezTo>
                    <a:pt x="9" y="171"/>
                    <a:pt x="0" y="180"/>
                    <a:pt x="18" y="197"/>
                  </a:cubicBezTo>
                  <a:cubicBezTo>
                    <a:pt x="26" y="223"/>
                    <a:pt x="44" y="240"/>
                    <a:pt x="70" y="240"/>
                  </a:cubicBezTo>
                  <a:cubicBezTo>
                    <a:pt x="104" y="258"/>
                    <a:pt x="139" y="266"/>
                    <a:pt x="174" y="275"/>
                  </a:cubicBezTo>
                  <a:cubicBezTo>
                    <a:pt x="217" y="284"/>
                    <a:pt x="269" y="292"/>
                    <a:pt x="313" y="292"/>
                  </a:cubicBezTo>
                  <a:cubicBezTo>
                    <a:pt x="359" y="296"/>
                    <a:pt x="405" y="298"/>
                    <a:pt x="449" y="298"/>
                  </a:cubicBezTo>
                  <a:cubicBezTo>
                    <a:pt x="512" y="298"/>
                    <a:pt x="573" y="294"/>
                    <a:pt x="634" y="284"/>
                  </a:cubicBezTo>
                  <a:cubicBezTo>
                    <a:pt x="703" y="275"/>
                    <a:pt x="764" y="249"/>
                    <a:pt x="825" y="214"/>
                  </a:cubicBezTo>
                  <a:lnTo>
                    <a:pt x="859" y="188"/>
                  </a:lnTo>
                  <a:lnTo>
                    <a:pt x="903" y="162"/>
                  </a:lnTo>
                  <a:lnTo>
                    <a:pt x="920" y="128"/>
                  </a:lnTo>
                  <a:lnTo>
                    <a:pt x="894" y="93"/>
                  </a:lnTo>
                  <a:lnTo>
                    <a:pt x="851" y="58"/>
                  </a:lnTo>
                  <a:cubicBezTo>
                    <a:pt x="816" y="41"/>
                    <a:pt x="773" y="32"/>
                    <a:pt x="738" y="23"/>
                  </a:cubicBezTo>
                  <a:cubicBezTo>
                    <a:pt x="703" y="15"/>
                    <a:pt x="668" y="15"/>
                    <a:pt x="642" y="15"/>
                  </a:cubicBezTo>
                  <a:cubicBezTo>
                    <a:pt x="612" y="9"/>
                    <a:pt x="585" y="2"/>
                    <a:pt x="560" y="2"/>
                  </a:cubicBezTo>
                  <a:cubicBezTo>
                    <a:pt x="550" y="2"/>
                    <a:pt x="540" y="4"/>
                    <a:pt x="530" y="6"/>
                  </a:cubicBezTo>
                  <a:cubicBezTo>
                    <a:pt x="497" y="2"/>
                    <a:pt x="465" y="0"/>
                    <a:pt x="433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2940375" y="1478450"/>
              <a:ext cx="25625" cy="11050"/>
            </a:xfrm>
            <a:custGeom>
              <a:avLst/>
              <a:gdLst/>
              <a:ahLst/>
              <a:cxnLst/>
              <a:rect l="l" t="t" r="r" b="b"/>
              <a:pathLst>
                <a:path w="1025" h="442" extrusionOk="0">
                  <a:moveTo>
                    <a:pt x="567" y="0"/>
                  </a:moveTo>
                  <a:cubicBezTo>
                    <a:pt x="552" y="0"/>
                    <a:pt x="536" y="1"/>
                    <a:pt x="521" y="2"/>
                  </a:cubicBezTo>
                  <a:cubicBezTo>
                    <a:pt x="356" y="2"/>
                    <a:pt x="156" y="28"/>
                    <a:pt x="44" y="184"/>
                  </a:cubicBezTo>
                  <a:cubicBezTo>
                    <a:pt x="0" y="236"/>
                    <a:pt x="44" y="314"/>
                    <a:pt x="87" y="341"/>
                  </a:cubicBezTo>
                  <a:cubicBezTo>
                    <a:pt x="139" y="384"/>
                    <a:pt x="208" y="410"/>
                    <a:pt x="287" y="427"/>
                  </a:cubicBezTo>
                  <a:cubicBezTo>
                    <a:pt x="336" y="433"/>
                    <a:pt x="385" y="440"/>
                    <a:pt x="437" y="440"/>
                  </a:cubicBezTo>
                  <a:cubicBezTo>
                    <a:pt x="459" y="440"/>
                    <a:pt x="481" y="439"/>
                    <a:pt x="504" y="436"/>
                  </a:cubicBezTo>
                  <a:cubicBezTo>
                    <a:pt x="539" y="440"/>
                    <a:pt x="574" y="442"/>
                    <a:pt x="608" y="442"/>
                  </a:cubicBezTo>
                  <a:cubicBezTo>
                    <a:pt x="656" y="442"/>
                    <a:pt x="704" y="437"/>
                    <a:pt x="755" y="427"/>
                  </a:cubicBezTo>
                  <a:cubicBezTo>
                    <a:pt x="825" y="419"/>
                    <a:pt x="894" y="393"/>
                    <a:pt x="955" y="341"/>
                  </a:cubicBezTo>
                  <a:cubicBezTo>
                    <a:pt x="1007" y="314"/>
                    <a:pt x="1024" y="245"/>
                    <a:pt x="1007" y="193"/>
                  </a:cubicBezTo>
                  <a:cubicBezTo>
                    <a:pt x="972" y="132"/>
                    <a:pt x="920" y="98"/>
                    <a:pt x="859" y="72"/>
                  </a:cubicBezTo>
                  <a:cubicBezTo>
                    <a:pt x="768" y="26"/>
                    <a:pt x="671" y="0"/>
                    <a:pt x="567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3079200" y="1499325"/>
              <a:ext cx="21525" cy="11525"/>
            </a:xfrm>
            <a:custGeom>
              <a:avLst/>
              <a:gdLst/>
              <a:ahLst/>
              <a:cxnLst/>
              <a:rect l="l" t="t" r="r" b="b"/>
              <a:pathLst>
                <a:path w="861" h="461" extrusionOk="0">
                  <a:moveTo>
                    <a:pt x="426" y="0"/>
                  </a:moveTo>
                  <a:cubicBezTo>
                    <a:pt x="192" y="0"/>
                    <a:pt x="1" y="104"/>
                    <a:pt x="1" y="234"/>
                  </a:cubicBezTo>
                  <a:cubicBezTo>
                    <a:pt x="1" y="356"/>
                    <a:pt x="192" y="460"/>
                    <a:pt x="426" y="460"/>
                  </a:cubicBezTo>
                  <a:cubicBezTo>
                    <a:pt x="669" y="460"/>
                    <a:pt x="860" y="356"/>
                    <a:pt x="860" y="234"/>
                  </a:cubicBezTo>
                  <a:cubicBezTo>
                    <a:pt x="860" y="104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3071175" y="1424025"/>
              <a:ext cx="24975" cy="9825"/>
            </a:xfrm>
            <a:custGeom>
              <a:avLst/>
              <a:gdLst/>
              <a:ahLst/>
              <a:cxnLst/>
              <a:rect l="l" t="t" r="r" b="b"/>
              <a:pathLst>
                <a:path w="999" h="393" extrusionOk="0">
                  <a:moveTo>
                    <a:pt x="576" y="0"/>
                  </a:moveTo>
                  <a:cubicBezTo>
                    <a:pt x="531" y="0"/>
                    <a:pt x="487" y="3"/>
                    <a:pt x="443" y="10"/>
                  </a:cubicBezTo>
                  <a:lnTo>
                    <a:pt x="391" y="18"/>
                  </a:lnTo>
                  <a:lnTo>
                    <a:pt x="365" y="18"/>
                  </a:lnTo>
                  <a:cubicBezTo>
                    <a:pt x="322" y="27"/>
                    <a:pt x="279" y="44"/>
                    <a:pt x="244" y="62"/>
                  </a:cubicBezTo>
                  <a:cubicBezTo>
                    <a:pt x="218" y="70"/>
                    <a:pt x="192" y="88"/>
                    <a:pt x="166" y="105"/>
                  </a:cubicBezTo>
                  <a:lnTo>
                    <a:pt x="79" y="175"/>
                  </a:lnTo>
                  <a:cubicBezTo>
                    <a:pt x="44" y="209"/>
                    <a:pt x="1" y="235"/>
                    <a:pt x="36" y="287"/>
                  </a:cubicBezTo>
                  <a:cubicBezTo>
                    <a:pt x="53" y="305"/>
                    <a:pt x="79" y="322"/>
                    <a:pt x="114" y="331"/>
                  </a:cubicBezTo>
                  <a:cubicBezTo>
                    <a:pt x="148" y="357"/>
                    <a:pt x="183" y="365"/>
                    <a:pt x="227" y="374"/>
                  </a:cubicBezTo>
                  <a:cubicBezTo>
                    <a:pt x="291" y="385"/>
                    <a:pt x="359" y="392"/>
                    <a:pt x="427" y="392"/>
                  </a:cubicBezTo>
                  <a:cubicBezTo>
                    <a:pt x="470" y="392"/>
                    <a:pt x="513" y="389"/>
                    <a:pt x="556" y="383"/>
                  </a:cubicBezTo>
                  <a:lnTo>
                    <a:pt x="652" y="374"/>
                  </a:lnTo>
                  <a:cubicBezTo>
                    <a:pt x="704" y="365"/>
                    <a:pt x="756" y="348"/>
                    <a:pt x="799" y="322"/>
                  </a:cubicBezTo>
                  <a:cubicBezTo>
                    <a:pt x="851" y="287"/>
                    <a:pt x="895" y="253"/>
                    <a:pt x="938" y="218"/>
                  </a:cubicBezTo>
                  <a:cubicBezTo>
                    <a:pt x="973" y="201"/>
                    <a:pt x="990" y="175"/>
                    <a:pt x="999" y="149"/>
                  </a:cubicBezTo>
                  <a:cubicBezTo>
                    <a:pt x="973" y="53"/>
                    <a:pt x="860" y="36"/>
                    <a:pt x="791" y="18"/>
                  </a:cubicBezTo>
                  <a:cubicBezTo>
                    <a:pt x="721" y="8"/>
                    <a:pt x="648" y="0"/>
                    <a:pt x="576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3185300" y="14428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394" y="1"/>
                  </a:moveTo>
                  <a:cubicBezTo>
                    <a:pt x="302" y="1"/>
                    <a:pt x="216" y="33"/>
                    <a:pt x="131" y="80"/>
                  </a:cubicBezTo>
                  <a:cubicBezTo>
                    <a:pt x="78" y="106"/>
                    <a:pt x="0" y="184"/>
                    <a:pt x="9" y="262"/>
                  </a:cubicBezTo>
                  <a:cubicBezTo>
                    <a:pt x="26" y="462"/>
                    <a:pt x="295" y="514"/>
                    <a:pt x="426" y="514"/>
                  </a:cubicBezTo>
                  <a:lnTo>
                    <a:pt x="686" y="514"/>
                  </a:lnTo>
                  <a:cubicBezTo>
                    <a:pt x="764" y="514"/>
                    <a:pt x="833" y="505"/>
                    <a:pt x="903" y="479"/>
                  </a:cubicBezTo>
                  <a:cubicBezTo>
                    <a:pt x="961" y="456"/>
                    <a:pt x="992" y="441"/>
                    <a:pt x="993" y="441"/>
                  </a:cubicBezTo>
                  <a:lnTo>
                    <a:pt x="993" y="441"/>
                  </a:lnTo>
                  <a:cubicBezTo>
                    <a:pt x="994" y="441"/>
                    <a:pt x="987" y="445"/>
                    <a:pt x="972" y="453"/>
                  </a:cubicBezTo>
                  <a:cubicBezTo>
                    <a:pt x="1042" y="418"/>
                    <a:pt x="1128" y="358"/>
                    <a:pt x="1128" y="262"/>
                  </a:cubicBezTo>
                  <a:cubicBezTo>
                    <a:pt x="1128" y="158"/>
                    <a:pt x="1042" y="106"/>
                    <a:pt x="972" y="71"/>
                  </a:cubicBezTo>
                  <a:lnTo>
                    <a:pt x="972" y="71"/>
                  </a:lnTo>
                  <a:cubicBezTo>
                    <a:pt x="984" y="76"/>
                    <a:pt x="991" y="78"/>
                    <a:pt x="992" y="78"/>
                  </a:cubicBezTo>
                  <a:cubicBezTo>
                    <a:pt x="997" y="78"/>
                    <a:pt x="966" y="62"/>
                    <a:pt x="903" y="37"/>
                  </a:cubicBezTo>
                  <a:cubicBezTo>
                    <a:pt x="833" y="11"/>
                    <a:pt x="764" y="2"/>
                    <a:pt x="686" y="2"/>
                  </a:cubicBezTo>
                  <a:lnTo>
                    <a:pt x="426" y="2"/>
                  </a:lnTo>
                  <a:cubicBezTo>
                    <a:pt x="415" y="1"/>
                    <a:pt x="404" y="1"/>
                    <a:pt x="394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3276425" y="1508000"/>
              <a:ext cx="20850" cy="7400"/>
            </a:xfrm>
            <a:custGeom>
              <a:avLst/>
              <a:gdLst/>
              <a:ahLst/>
              <a:cxnLst/>
              <a:rect l="l" t="t" r="r" b="b"/>
              <a:pathLst>
                <a:path w="834" h="296" extrusionOk="0">
                  <a:moveTo>
                    <a:pt x="425" y="0"/>
                  </a:moveTo>
                  <a:cubicBezTo>
                    <a:pt x="356" y="0"/>
                    <a:pt x="278" y="0"/>
                    <a:pt x="208" y="18"/>
                  </a:cubicBezTo>
                  <a:cubicBezTo>
                    <a:pt x="165" y="18"/>
                    <a:pt x="130" y="26"/>
                    <a:pt x="87" y="44"/>
                  </a:cubicBezTo>
                  <a:cubicBezTo>
                    <a:pt x="61" y="52"/>
                    <a:pt x="35" y="70"/>
                    <a:pt x="17" y="87"/>
                  </a:cubicBezTo>
                  <a:cubicBezTo>
                    <a:pt x="0" y="96"/>
                    <a:pt x="0" y="113"/>
                    <a:pt x="0" y="130"/>
                  </a:cubicBezTo>
                  <a:cubicBezTo>
                    <a:pt x="0" y="139"/>
                    <a:pt x="0" y="139"/>
                    <a:pt x="0" y="148"/>
                  </a:cubicBezTo>
                  <a:lnTo>
                    <a:pt x="0" y="174"/>
                  </a:lnTo>
                  <a:cubicBezTo>
                    <a:pt x="0" y="200"/>
                    <a:pt x="17" y="217"/>
                    <a:pt x="35" y="226"/>
                  </a:cubicBezTo>
                  <a:cubicBezTo>
                    <a:pt x="61" y="243"/>
                    <a:pt x="87" y="261"/>
                    <a:pt x="122" y="261"/>
                  </a:cubicBezTo>
                  <a:cubicBezTo>
                    <a:pt x="165" y="278"/>
                    <a:pt x="208" y="287"/>
                    <a:pt x="252" y="287"/>
                  </a:cubicBezTo>
                  <a:cubicBezTo>
                    <a:pt x="304" y="295"/>
                    <a:pt x="365" y="295"/>
                    <a:pt x="417" y="295"/>
                  </a:cubicBezTo>
                  <a:lnTo>
                    <a:pt x="521" y="295"/>
                  </a:lnTo>
                  <a:cubicBezTo>
                    <a:pt x="590" y="295"/>
                    <a:pt x="651" y="287"/>
                    <a:pt x="712" y="269"/>
                  </a:cubicBezTo>
                  <a:lnTo>
                    <a:pt x="772" y="243"/>
                  </a:lnTo>
                  <a:cubicBezTo>
                    <a:pt x="798" y="235"/>
                    <a:pt x="824" y="209"/>
                    <a:pt x="833" y="182"/>
                  </a:cubicBezTo>
                  <a:lnTo>
                    <a:pt x="833" y="148"/>
                  </a:lnTo>
                  <a:cubicBezTo>
                    <a:pt x="833" y="148"/>
                    <a:pt x="833" y="139"/>
                    <a:pt x="833" y="139"/>
                  </a:cubicBezTo>
                  <a:cubicBezTo>
                    <a:pt x="833" y="122"/>
                    <a:pt x="833" y="104"/>
                    <a:pt x="833" y="87"/>
                  </a:cubicBezTo>
                  <a:lnTo>
                    <a:pt x="790" y="61"/>
                  </a:lnTo>
                  <a:cubicBezTo>
                    <a:pt x="755" y="44"/>
                    <a:pt x="720" y="26"/>
                    <a:pt x="677" y="26"/>
                  </a:cubicBezTo>
                  <a:cubicBezTo>
                    <a:pt x="599" y="9"/>
                    <a:pt x="512" y="0"/>
                    <a:pt x="425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3132150" y="1613500"/>
              <a:ext cx="21925" cy="13575"/>
            </a:xfrm>
            <a:custGeom>
              <a:avLst/>
              <a:gdLst/>
              <a:ahLst/>
              <a:cxnLst/>
              <a:rect l="l" t="t" r="r" b="b"/>
              <a:pathLst>
                <a:path w="877" h="543" extrusionOk="0">
                  <a:moveTo>
                    <a:pt x="436" y="1"/>
                  </a:moveTo>
                  <a:cubicBezTo>
                    <a:pt x="341" y="1"/>
                    <a:pt x="248" y="26"/>
                    <a:pt x="165" y="67"/>
                  </a:cubicBezTo>
                  <a:cubicBezTo>
                    <a:pt x="122" y="93"/>
                    <a:pt x="78" y="136"/>
                    <a:pt x="52" y="180"/>
                  </a:cubicBezTo>
                  <a:cubicBezTo>
                    <a:pt x="61" y="180"/>
                    <a:pt x="61" y="189"/>
                    <a:pt x="52" y="189"/>
                  </a:cubicBezTo>
                  <a:cubicBezTo>
                    <a:pt x="35" y="206"/>
                    <a:pt x="18" y="241"/>
                    <a:pt x="18" y="267"/>
                  </a:cubicBezTo>
                  <a:cubicBezTo>
                    <a:pt x="0" y="301"/>
                    <a:pt x="9" y="336"/>
                    <a:pt x="18" y="362"/>
                  </a:cubicBezTo>
                  <a:cubicBezTo>
                    <a:pt x="35" y="397"/>
                    <a:pt x="61" y="432"/>
                    <a:pt x="96" y="449"/>
                  </a:cubicBezTo>
                  <a:cubicBezTo>
                    <a:pt x="122" y="475"/>
                    <a:pt x="165" y="501"/>
                    <a:pt x="200" y="510"/>
                  </a:cubicBezTo>
                  <a:lnTo>
                    <a:pt x="295" y="536"/>
                  </a:lnTo>
                  <a:cubicBezTo>
                    <a:pt x="334" y="540"/>
                    <a:pt x="371" y="542"/>
                    <a:pt x="407" y="542"/>
                  </a:cubicBezTo>
                  <a:cubicBezTo>
                    <a:pt x="443" y="542"/>
                    <a:pt x="478" y="540"/>
                    <a:pt x="512" y="536"/>
                  </a:cubicBezTo>
                  <a:lnTo>
                    <a:pt x="608" y="510"/>
                  </a:lnTo>
                  <a:cubicBezTo>
                    <a:pt x="669" y="492"/>
                    <a:pt x="712" y="466"/>
                    <a:pt x="755" y="423"/>
                  </a:cubicBezTo>
                  <a:lnTo>
                    <a:pt x="790" y="397"/>
                  </a:lnTo>
                  <a:cubicBezTo>
                    <a:pt x="816" y="371"/>
                    <a:pt x="842" y="345"/>
                    <a:pt x="859" y="310"/>
                  </a:cubicBezTo>
                  <a:cubicBezTo>
                    <a:pt x="877" y="267"/>
                    <a:pt x="877" y="223"/>
                    <a:pt x="859" y="180"/>
                  </a:cubicBezTo>
                  <a:lnTo>
                    <a:pt x="816" y="119"/>
                  </a:lnTo>
                  <a:cubicBezTo>
                    <a:pt x="773" y="84"/>
                    <a:pt x="721" y="50"/>
                    <a:pt x="669" y="32"/>
                  </a:cubicBezTo>
                  <a:cubicBezTo>
                    <a:pt x="616" y="15"/>
                    <a:pt x="564" y="6"/>
                    <a:pt x="512" y="6"/>
                  </a:cubicBezTo>
                  <a:cubicBezTo>
                    <a:pt x="487" y="3"/>
                    <a:pt x="462" y="1"/>
                    <a:pt x="436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2934725" y="1599175"/>
              <a:ext cx="29750" cy="8575"/>
            </a:xfrm>
            <a:custGeom>
              <a:avLst/>
              <a:gdLst/>
              <a:ahLst/>
              <a:cxnLst/>
              <a:rect l="l" t="t" r="r" b="b"/>
              <a:pathLst>
                <a:path w="1190" h="343" extrusionOk="0">
                  <a:moveTo>
                    <a:pt x="567" y="1"/>
                  </a:moveTo>
                  <a:cubicBezTo>
                    <a:pt x="482" y="1"/>
                    <a:pt x="398" y="5"/>
                    <a:pt x="313" y="15"/>
                  </a:cubicBezTo>
                  <a:cubicBezTo>
                    <a:pt x="235" y="24"/>
                    <a:pt x="157" y="41"/>
                    <a:pt x="96" y="76"/>
                  </a:cubicBezTo>
                  <a:cubicBezTo>
                    <a:pt x="61" y="93"/>
                    <a:pt x="1" y="119"/>
                    <a:pt x="1" y="171"/>
                  </a:cubicBezTo>
                  <a:cubicBezTo>
                    <a:pt x="1" y="206"/>
                    <a:pt x="35" y="241"/>
                    <a:pt x="61" y="250"/>
                  </a:cubicBezTo>
                  <a:cubicBezTo>
                    <a:pt x="139" y="302"/>
                    <a:pt x="226" y="319"/>
                    <a:pt x="313" y="328"/>
                  </a:cubicBezTo>
                  <a:cubicBezTo>
                    <a:pt x="398" y="337"/>
                    <a:pt x="482" y="342"/>
                    <a:pt x="567" y="342"/>
                  </a:cubicBezTo>
                  <a:cubicBezTo>
                    <a:pt x="708" y="342"/>
                    <a:pt x="849" y="329"/>
                    <a:pt x="990" y="302"/>
                  </a:cubicBezTo>
                  <a:cubicBezTo>
                    <a:pt x="1042" y="293"/>
                    <a:pt x="1189" y="258"/>
                    <a:pt x="1189" y="171"/>
                  </a:cubicBezTo>
                  <a:cubicBezTo>
                    <a:pt x="1189" y="85"/>
                    <a:pt x="1042" y="50"/>
                    <a:pt x="990" y="41"/>
                  </a:cubicBezTo>
                  <a:cubicBezTo>
                    <a:pt x="849" y="14"/>
                    <a:pt x="708" y="1"/>
                    <a:pt x="56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2714300" y="1590225"/>
              <a:ext cx="26075" cy="5125"/>
            </a:xfrm>
            <a:custGeom>
              <a:avLst/>
              <a:gdLst/>
              <a:ahLst/>
              <a:cxnLst/>
              <a:rect l="l" t="t" r="r" b="b"/>
              <a:pathLst>
                <a:path w="1043" h="205" extrusionOk="0">
                  <a:moveTo>
                    <a:pt x="530" y="0"/>
                  </a:moveTo>
                  <a:cubicBezTo>
                    <a:pt x="452" y="0"/>
                    <a:pt x="374" y="9"/>
                    <a:pt x="296" y="35"/>
                  </a:cubicBezTo>
                  <a:lnTo>
                    <a:pt x="227" y="35"/>
                  </a:lnTo>
                  <a:lnTo>
                    <a:pt x="148" y="44"/>
                  </a:lnTo>
                  <a:cubicBezTo>
                    <a:pt x="105" y="52"/>
                    <a:pt x="70" y="61"/>
                    <a:pt x="36" y="78"/>
                  </a:cubicBezTo>
                  <a:cubicBezTo>
                    <a:pt x="1" y="122"/>
                    <a:pt x="53" y="130"/>
                    <a:pt x="79" y="148"/>
                  </a:cubicBezTo>
                  <a:cubicBezTo>
                    <a:pt x="140" y="174"/>
                    <a:pt x="209" y="182"/>
                    <a:pt x="279" y="191"/>
                  </a:cubicBezTo>
                  <a:cubicBezTo>
                    <a:pt x="357" y="200"/>
                    <a:pt x="433" y="204"/>
                    <a:pt x="509" y="204"/>
                  </a:cubicBezTo>
                  <a:cubicBezTo>
                    <a:pt x="585" y="204"/>
                    <a:pt x="660" y="200"/>
                    <a:pt x="739" y="191"/>
                  </a:cubicBezTo>
                  <a:cubicBezTo>
                    <a:pt x="808" y="182"/>
                    <a:pt x="877" y="165"/>
                    <a:pt x="947" y="148"/>
                  </a:cubicBezTo>
                  <a:cubicBezTo>
                    <a:pt x="973" y="139"/>
                    <a:pt x="1042" y="122"/>
                    <a:pt x="1025" y="70"/>
                  </a:cubicBezTo>
                  <a:cubicBezTo>
                    <a:pt x="1016" y="35"/>
                    <a:pt x="973" y="35"/>
                    <a:pt x="947" y="26"/>
                  </a:cubicBezTo>
                  <a:cubicBezTo>
                    <a:pt x="877" y="9"/>
                    <a:pt x="808" y="0"/>
                    <a:pt x="739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2579800" y="1536200"/>
              <a:ext cx="28450" cy="8300"/>
            </a:xfrm>
            <a:custGeom>
              <a:avLst/>
              <a:gdLst/>
              <a:ahLst/>
              <a:cxnLst/>
              <a:rect l="l" t="t" r="r" b="b"/>
              <a:pathLst>
                <a:path w="1138" h="332" extrusionOk="0">
                  <a:moveTo>
                    <a:pt x="427" y="0"/>
                  </a:moveTo>
                  <a:cubicBezTo>
                    <a:pt x="362" y="0"/>
                    <a:pt x="298" y="6"/>
                    <a:pt x="235" y="18"/>
                  </a:cubicBezTo>
                  <a:cubicBezTo>
                    <a:pt x="174" y="26"/>
                    <a:pt x="88" y="35"/>
                    <a:pt x="44" y="87"/>
                  </a:cubicBezTo>
                  <a:cubicBezTo>
                    <a:pt x="1" y="131"/>
                    <a:pt x="53" y="148"/>
                    <a:pt x="88" y="165"/>
                  </a:cubicBezTo>
                  <a:lnTo>
                    <a:pt x="270" y="243"/>
                  </a:lnTo>
                  <a:cubicBezTo>
                    <a:pt x="426" y="298"/>
                    <a:pt x="581" y="331"/>
                    <a:pt x="744" y="331"/>
                  </a:cubicBezTo>
                  <a:cubicBezTo>
                    <a:pt x="762" y="331"/>
                    <a:pt x="781" y="331"/>
                    <a:pt x="799" y="330"/>
                  </a:cubicBezTo>
                  <a:cubicBezTo>
                    <a:pt x="860" y="330"/>
                    <a:pt x="921" y="321"/>
                    <a:pt x="990" y="313"/>
                  </a:cubicBezTo>
                  <a:cubicBezTo>
                    <a:pt x="1033" y="304"/>
                    <a:pt x="1085" y="287"/>
                    <a:pt x="1129" y="252"/>
                  </a:cubicBezTo>
                  <a:cubicBezTo>
                    <a:pt x="1129" y="243"/>
                    <a:pt x="1138" y="235"/>
                    <a:pt x="1138" y="226"/>
                  </a:cubicBezTo>
                  <a:lnTo>
                    <a:pt x="1068" y="157"/>
                  </a:lnTo>
                  <a:cubicBezTo>
                    <a:pt x="1051" y="148"/>
                    <a:pt x="1033" y="139"/>
                    <a:pt x="1016" y="139"/>
                  </a:cubicBezTo>
                  <a:cubicBezTo>
                    <a:pt x="938" y="113"/>
                    <a:pt x="869" y="87"/>
                    <a:pt x="799" y="61"/>
                  </a:cubicBezTo>
                  <a:cubicBezTo>
                    <a:pt x="679" y="21"/>
                    <a:pt x="552" y="0"/>
                    <a:pt x="427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2677650" y="1398200"/>
              <a:ext cx="26050" cy="13175"/>
            </a:xfrm>
            <a:custGeom>
              <a:avLst/>
              <a:gdLst/>
              <a:ahLst/>
              <a:cxnLst/>
              <a:rect l="l" t="t" r="r" b="b"/>
              <a:pathLst>
                <a:path w="1042" h="527" extrusionOk="0">
                  <a:moveTo>
                    <a:pt x="605" y="1"/>
                  </a:moveTo>
                  <a:cubicBezTo>
                    <a:pt x="548" y="1"/>
                    <a:pt x="491" y="7"/>
                    <a:pt x="434" y="19"/>
                  </a:cubicBezTo>
                  <a:lnTo>
                    <a:pt x="417" y="27"/>
                  </a:lnTo>
                  <a:cubicBezTo>
                    <a:pt x="391" y="36"/>
                    <a:pt x="374" y="45"/>
                    <a:pt x="348" y="53"/>
                  </a:cubicBezTo>
                  <a:lnTo>
                    <a:pt x="313" y="53"/>
                  </a:lnTo>
                  <a:cubicBezTo>
                    <a:pt x="217" y="71"/>
                    <a:pt x="131" y="105"/>
                    <a:pt x="70" y="166"/>
                  </a:cubicBezTo>
                  <a:cubicBezTo>
                    <a:pt x="18" y="210"/>
                    <a:pt x="0" y="279"/>
                    <a:pt x="26" y="340"/>
                  </a:cubicBezTo>
                  <a:cubicBezTo>
                    <a:pt x="70" y="409"/>
                    <a:pt x="131" y="461"/>
                    <a:pt x="209" y="479"/>
                  </a:cubicBezTo>
                  <a:cubicBezTo>
                    <a:pt x="296" y="511"/>
                    <a:pt x="387" y="526"/>
                    <a:pt x="477" y="526"/>
                  </a:cubicBezTo>
                  <a:cubicBezTo>
                    <a:pt x="654" y="526"/>
                    <a:pt x="828" y="466"/>
                    <a:pt x="972" y="357"/>
                  </a:cubicBezTo>
                  <a:cubicBezTo>
                    <a:pt x="1024" y="305"/>
                    <a:pt x="1042" y="236"/>
                    <a:pt x="1016" y="175"/>
                  </a:cubicBezTo>
                  <a:cubicBezTo>
                    <a:pt x="972" y="105"/>
                    <a:pt x="903" y="53"/>
                    <a:pt x="825" y="36"/>
                  </a:cubicBezTo>
                  <a:cubicBezTo>
                    <a:pt x="751" y="12"/>
                    <a:pt x="678" y="1"/>
                    <a:pt x="60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2830150" y="1348850"/>
              <a:ext cx="29750" cy="7000"/>
            </a:xfrm>
            <a:custGeom>
              <a:avLst/>
              <a:gdLst/>
              <a:ahLst/>
              <a:cxnLst/>
              <a:rect l="l" t="t" r="r" b="b"/>
              <a:pathLst>
                <a:path w="1190" h="280" extrusionOk="0">
                  <a:moveTo>
                    <a:pt x="398" y="1"/>
                  </a:moveTo>
                  <a:cubicBezTo>
                    <a:pt x="320" y="1"/>
                    <a:pt x="242" y="8"/>
                    <a:pt x="166" y="23"/>
                  </a:cubicBezTo>
                  <a:cubicBezTo>
                    <a:pt x="140" y="32"/>
                    <a:pt x="53" y="32"/>
                    <a:pt x="27" y="66"/>
                  </a:cubicBezTo>
                  <a:cubicBezTo>
                    <a:pt x="1" y="101"/>
                    <a:pt x="27" y="118"/>
                    <a:pt x="70" y="127"/>
                  </a:cubicBezTo>
                  <a:cubicBezTo>
                    <a:pt x="200" y="170"/>
                    <a:pt x="339" y="214"/>
                    <a:pt x="478" y="248"/>
                  </a:cubicBezTo>
                  <a:cubicBezTo>
                    <a:pt x="581" y="268"/>
                    <a:pt x="683" y="279"/>
                    <a:pt x="785" y="279"/>
                  </a:cubicBezTo>
                  <a:cubicBezTo>
                    <a:pt x="865" y="279"/>
                    <a:pt x="945" y="272"/>
                    <a:pt x="1025" y="257"/>
                  </a:cubicBezTo>
                  <a:cubicBezTo>
                    <a:pt x="1051" y="257"/>
                    <a:pt x="1146" y="240"/>
                    <a:pt x="1172" y="214"/>
                  </a:cubicBezTo>
                  <a:cubicBezTo>
                    <a:pt x="1190" y="179"/>
                    <a:pt x="1164" y="153"/>
                    <a:pt x="1129" y="144"/>
                  </a:cubicBezTo>
                  <a:cubicBezTo>
                    <a:pt x="981" y="101"/>
                    <a:pt x="834" y="66"/>
                    <a:pt x="695" y="32"/>
                  </a:cubicBezTo>
                  <a:cubicBezTo>
                    <a:pt x="598" y="12"/>
                    <a:pt x="497" y="1"/>
                    <a:pt x="398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2994825" y="1347250"/>
              <a:ext cx="27575" cy="13025"/>
            </a:xfrm>
            <a:custGeom>
              <a:avLst/>
              <a:gdLst/>
              <a:ahLst/>
              <a:cxnLst/>
              <a:rect l="l" t="t" r="r" b="b"/>
              <a:pathLst>
                <a:path w="1103" h="521" extrusionOk="0">
                  <a:moveTo>
                    <a:pt x="426" y="0"/>
                  </a:moveTo>
                  <a:cubicBezTo>
                    <a:pt x="321" y="0"/>
                    <a:pt x="217" y="26"/>
                    <a:pt x="130" y="78"/>
                  </a:cubicBezTo>
                  <a:cubicBezTo>
                    <a:pt x="78" y="113"/>
                    <a:pt x="0" y="191"/>
                    <a:pt x="9" y="260"/>
                  </a:cubicBezTo>
                  <a:cubicBezTo>
                    <a:pt x="26" y="469"/>
                    <a:pt x="287" y="521"/>
                    <a:pt x="426" y="521"/>
                  </a:cubicBezTo>
                  <a:lnTo>
                    <a:pt x="686" y="521"/>
                  </a:lnTo>
                  <a:cubicBezTo>
                    <a:pt x="790" y="521"/>
                    <a:pt x="885" y="495"/>
                    <a:pt x="981" y="443"/>
                  </a:cubicBezTo>
                  <a:cubicBezTo>
                    <a:pt x="1050" y="408"/>
                    <a:pt x="1094" y="339"/>
                    <a:pt x="1102" y="260"/>
                  </a:cubicBezTo>
                  <a:cubicBezTo>
                    <a:pt x="1085" y="61"/>
                    <a:pt x="816" y="9"/>
                    <a:pt x="686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3252975" y="1382300"/>
              <a:ext cx="27150" cy="9025"/>
            </a:xfrm>
            <a:custGeom>
              <a:avLst/>
              <a:gdLst/>
              <a:ahLst/>
              <a:cxnLst/>
              <a:rect l="l" t="t" r="r" b="b"/>
              <a:pathLst>
                <a:path w="1086" h="361" extrusionOk="0">
                  <a:moveTo>
                    <a:pt x="550" y="1"/>
                  </a:moveTo>
                  <a:cubicBezTo>
                    <a:pt x="517" y="1"/>
                    <a:pt x="485" y="2"/>
                    <a:pt x="452" y="4"/>
                  </a:cubicBezTo>
                  <a:cubicBezTo>
                    <a:pt x="322" y="21"/>
                    <a:pt x="131" y="47"/>
                    <a:pt x="36" y="177"/>
                  </a:cubicBezTo>
                  <a:cubicBezTo>
                    <a:pt x="1" y="229"/>
                    <a:pt x="44" y="264"/>
                    <a:pt x="79" y="290"/>
                  </a:cubicBezTo>
                  <a:cubicBezTo>
                    <a:pt x="157" y="325"/>
                    <a:pt x="244" y="351"/>
                    <a:pt x="331" y="351"/>
                  </a:cubicBezTo>
                  <a:cubicBezTo>
                    <a:pt x="370" y="358"/>
                    <a:pt x="411" y="360"/>
                    <a:pt x="453" y="360"/>
                  </a:cubicBezTo>
                  <a:cubicBezTo>
                    <a:pt x="520" y="360"/>
                    <a:pt x="587" y="353"/>
                    <a:pt x="652" y="342"/>
                  </a:cubicBezTo>
                  <a:lnTo>
                    <a:pt x="799" y="342"/>
                  </a:lnTo>
                  <a:cubicBezTo>
                    <a:pt x="851" y="334"/>
                    <a:pt x="912" y="325"/>
                    <a:pt x="964" y="308"/>
                  </a:cubicBezTo>
                  <a:cubicBezTo>
                    <a:pt x="999" y="290"/>
                    <a:pt x="1034" y="273"/>
                    <a:pt x="1068" y="247"/>
                  </a:cubicBezTo>
                  <a:cubicBezTo>
                    <a:pt x="1086" y="221"/>
                    <a:pt x="1086" y="177"/>
                    <a:pt x="1068" y="143"/>
                  </a:cubicBezTo>
                  <a:lnTo>
                    <a:pt x="1068" y="143"/>
                  </a:lnTo>
                  <a:lnTo>
                    <a:pt x="1077" y="186"/>
                  </a:lnTo>
                  <a:cubicBezTo>
                    <a:pt x="1051" y="73"/>
                    <a:pt x="929" y="47"/>
                    <a:pt x="843" y="30"/>
                  </a:cubicBezTo>
                  <a:cubicBezTo>
                    <a:pt x="745" y="10"/>
                    <a:pt x="647" y="1"/>
                    <a:pt x="550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3378600" y="1468725"/>
              <a:ext cx="33800" cy="9750"/>
            </a:xfrm>
            <a:custGeom>
              <a:avLst/>
              <a:gdLst/>
              <a:ahLst/>
              <a:cxnLst/>
              <a:rect l="l" t="t" r="r" b="b"/>
              <a:pathLst>
                <a:path w="1352" h="390" extrusionOk="0">
                  <a:moveTo>
                    <a:pt x="686" y="1"/>
                  </a:moveTo>
                  <a:cubicBezTo>
                    <a:pt x="469" y="1"/>
                    <a:pt x="261" y="53"/>
                    <a:pt x="70" y="148"/>
                  </a:cubicBezTo>
                  <a:cubicBezTo>
                    <a:pt x="18" y="165"/>
                    <a:pt x="0" y="226"/>
                    <a:pt x="26" y="270"/>
                  </a:cubicBezTo>
                  <a:cubicBezTo>
                    <a:pt x="61" y="330"/>
                    <a:pt x="174" y="356"/>
                    <a:pt x="217" y="365"/>
                  </a:cubicBezTo>
                  <a:cubicBezTo>
                    <a:pt x="291" y="381"/>
                    <a:pt x="367" y="389"/>
                    <a:pt x="442" y="389"/>
                  </a:cubicBezTo>
                  <a:cubicBezTo>
                    <a:pt x="535" y="389"/>
                    <a:pt x="626" y="376"/>
                    <a:pt x="712" y="348"/>
                  </a:cubicBezTo>
                  <a:lnTo>
                    <a:pt x="790" y="356"/>
                  </a:lnTo>
                  <a:cubicBezTo>
                    <a:pt x="809" y="361"/>
                    <a:pt x="856" y="365"/>
                    <a:pt x="913" y="365"/>
                  </a:cubicBezTo>
                  <a:cubicBezTo>
                    <a:pt x="1083" y="365"/>
                    <a:pt x="1352" y="330"/>
                    <a:pt x="1293" y="174"/>
                  </a:cubicBezTo>
                  <a:cubicBezTo>
                    <a:pt x="1259" y="87"/>
                    <a:pt x="1102" y="70"/>
                    <a:pt x="1033" y="44"/>
                  </a:cubicBezTo>
                  <a:cubicBezTo>
                    <a:pt x="920" y="18"/>
                    <a:pt x="799" y="1"/>
                    <a:pt x="686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3426975" y="1550050"/>
              <a:ext cx="33650" cy="14650"/>
            </a:xfrm>
            <a:custGeom>
              <a:avLst/>
              <a:gdLst/>
              <a:ahLst/>
              <a:cxnLst/>
              <a:rect l="l" t="t" r="r" b="b"/>
              <a:pathLst>
                <a:path w="1346" h="586" extrusionOk="0">
                  <a:moveTo>
                    <a:pt x="937" y="0"/>
                  </a:moveTo>
                  <a:cubicBezTo>
                    <a:pt x="926" y="0"/>
                    <a:pt x="914" y="1"/>
                    <a:pt x="903" y="2"/>
                  </a:cubicBezTo>
                  <a:cubicBezTo>
                    <a:pt x="816" y="2"/>
                    <a:pt x="738" y="19"/>
                    <a:pt x="660" y="36"/>
                  </a:cubicBezTo>
                  <a:cubicBezTo>
                    <a:pt x="643" y="45"/>
                    <a:pt x="625" y="54"/>
                    <a:pt x="608" y="54"/>
                  </a:cubicBezTo>
                  <a:lnTo>
                    <a:pt x="591" y="54"/>
                  </a:lnTo>
                  <a:cubicBezTo>
                    <a:pt x="556" y="48"/>
                    <a:pt x="520" y="45"/>
                    <a:pt x="484" y="45"/>
                  </a:cubicBezTo>
                  <a:cubicBezTo>
                    <a:pt x="413" y="45"/>
                    <a:pt x="342" y="57"/>
                    <a:pt x="278" y="80"/>
                  </a:cubicBezTo>
                  <a:cubicBezTo>
                    <a:pt x="191" y="106"/>
                    <a:pt x="122" y="167"/>
                    <a:pt x="79" y="245"/>
                  </a:cubicBezTo>
                  <a:cubicBezTo>
                    <a:pt x="0" y="444"/>
                    <a:pt x="261" y="548"/>
                    <a:pt x="382" y="566"/>
                  </a:cubicBezTo>
                  <a:cubicBezTo>
                    <a:pt x="456" y="579"/>
                    <a:pt x="532" y="585"/>
                    <a:pt x="609" y="585"/>
                  </a:cubicBezTo>
                  <a:cubicBezTo>
                    <a:pt x="686" y="585"/>
                    <a:pt x="764" y="579"/>
                    <a:pt x="842" y="566"/>
                  </a:cubicBezTo>
                  <a:cubicBezTo>
                    <a:pt x="1007" y="540"/>
                    <a:pt x="1198" y="488"/>
                    <a:pt x="1293" y="323"/>
                  </a:cubicBezTo>
                  <a:cubicBezTo>
                    <a:pt x="1345" y="236"/>
                    <a:pt x="1285" y="149"/>
                    <a:pt x="1224" y="106"/>
                  </a:cubicBezTo>
                  <a:cubicBezTo>
                    <a:pt x="1146" y="36"/>
                    <a:pt x="1040" y="0"/>
                    <a:pt x="93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2852725" y="1687250"/>
              <a:ext cx="32575" cy="8650"/>
            </a:xfrm>
            <a:custGeom>
              <a:avLst/>
              <a:gdLst/>
              <a:ahLst/>
              <a:cxnLst/>
              <a:rect l="l" t="t" r="r" b="b"/>
              <a:pathLst>
                <a:path w="1303" h="346" extrusionOk="0">
                  <a:moveTo>
                    <a:pt x="846" y="0"/>
                  </a:moveTo>
                  <a:cubicBezTo>
                    <a:pt x="807" y="0"/>
                    <a:pt x="768" y="2"/>
                    <a:pt x="729" y="7"/>
                  </a:cubicBezTo>
                  <a:lnTo>
                    <a:pt x="426" y="7"/>
                  </a:lnTo>
                  <a:cubicBezTo>
                    <a:pt x="408" y="5"/>
                    <a:pt x="390" y="5"/>
                    <a:pt x="373" y="5"/>
                  </a:cubicBezTo>
                  <a:cubicBezTo>
                    <a:pt x="289" y="5"/>
                    <a:pt x="210" y="21"/>
                    <a:pt x="131" y="50"/>
                  </a:cubicBezTo>
                  <a:cubicBezTo>
                    <a:pt x="87" y="67"/>
                    <a:pt x="0" y="111"/>
                    <a:pt x="0" y="172"/>
                  </a:cubicBezTo>
                  <a:cubicBezTo>
                    <a:pt x="0" y="328"/>
                    <a:pt x="356" y="345"/>
                    <a:pt x="426" y="345"/>
                  </a:cubicBezTo>
                  <a:lnTo>
                    <a:pt x="912" y="345"/>
                  </a:lnTo>
                  <a:cubicBezTo>
                    <a:pt x="1024" y="345"/>
                    <a:pt x="1137" y="319"/>
                    <a:pt x="1233" y="250"/>
                  </a:cubicBezTo>
                  <a:cubicBezTo>
                    <a:pt x="1302" y="189"/>
                    <a:pt x="1302" y="154"/>
                    <a:pt x="1233" y="94"/>
                  </a:cubicBezTo>
                  <a:cubicBezTo>
                    <a:pt x="1155" y="33"/>
                    <a:pt x="1059" y="7"/>
                    <a:pt x="964" y="7"/>
                  </a:cubicBezTo>
                  <a:cubicBezTo>
                    <a:pt x="925" y="2"/>
                    <a:pt x="886" y="0"/>
                    <a:pt x="84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3315900" y="1647800"/>
              <a:ext cx="31700" cy="14050"/>
            </a:xfrm>
            <a:custGeom>
              <a:avLst/>
              <a:gdLst/>
              <a:ahLst/>
              <a:cxnLst/>
              <a:rect l="l" t="t" r="r" b="b"/>
              <a:pathLst>
                <a:path w="1268" h="562" extrusionOk="0">
                  <a:moveTo>
                    <a:pt x="625" y="0"/>
                  </a:moveTo>
                  <a:cubicBezTo>
                    <a:pt x="561" y="0"/>
                    <a:pt x="498" y="2"/>
                    <a:pt x="434" y="5"/>
                  </a:cubicBezTo>
                  <a:cubicBezTo>
                    <a:pt x="295" y="5"/>
                    <a:pt x="0" y="66"/>
                    <a:pt x="0" y="283"/>
                  </a:cubicBezTo>
                  <a:cubicBezTo>
                    <a:pt x="0" y="500"/>
                    <a:pt x="304" y="552"/>
                    <a:pt x="434" y="552"/>
                  </a:cubicBezTo>
                  <a:cubicBezTo>
                    <a:pt x="501" y="559"/>
                    <a:pt x="567" y="562"/>
                    <a:pt x="633" y="562"/>
                  </a:cubicBezTo>
                  <a:cubicBezTo>
                    <a:pt x="740" y="562"/>
                    <a:pt x="848" y="554"/>
                    <a:pt x="955" y="543"/>
                  </a:cubicBezTo>
                  <a:cubicBezTo>
                    <a:pt x="1068" y="517"/>
                    <a:pt x="1267" y="448"/>
                    <a:pt x="1267" y="283"/>
                  </a:cubicBezTo>
                  <a:cubicBezTo>
                    <a:pt x="1267" y="110"/>
                    <a:pt x="1068" y="40"/>
                    <a:pt x="955" y="23"/>
                  </a:cubicBezTo>
                  <a:cubicBezTo>
                    <a:pt x="845" y="6"/>
                    <a:pt x="735" y="0"/>
                    <a:pt x="62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9"/>
            <p:cNvSpPr/>
            <p:nvPr/>
          </p:nvSpPr>
          <p:spPr>
            <a:xfrm>
              <a:off x="3253625" y="1605450"/>
              <a:ext cx="29325" cy="5975"/>
            </a:xfrm>
            <a:custGeom>
              <a:avLst/>
              <a:gdLst/>
              <a:ahLst/>
              <a:cxnLst/>
              <a:rect l="l" t="t" r="r" b="b"/>
              <a:pathLst>
                <a:path w="1173" h="239" extrusionOk="0">
                  <a:moveTo>
                    <a:pt x="785" y="0"/>
                  </a:moveTo>
                  <a:cubicBezTo>
                    <a:pt x="747" y="0"/>
                    <a:pt x="708" y="2"/>
                    <a:pt x="669" y="7"/>
                  </a:cubicBezTo>
                  <a:cubicBezTo>
                    <a:pt x="487" y="16"/>
                    <a:pt x="305" y="42"/>
                    <a:pt x="131" y="85"/>
                  </a:cubicBezTo>
                  <a:cubicBezTo>
                    <a:pt x="114" y="85"/>
                    <a:pt x="18" y="103"/>
                    <a:pt x="10" y="146"/>
                  </a:cubicBezTo>
                  <a:cubicBezTo>
                    <a:pt x="1" y="189"/>
                    <a:pt x="79" y="198"/>
                    <a:pt x="96" y="198"/>
                  </a:cubicBezTo>
                  <a:cubicBezTo>
                    <a:pt x="205" y="225"/>
                    <a:pt x="317" y="239"/>
                    <a:pt x="428" y="239"/>
                  </a:cubicBezTo>
                  <a:cubicBezTo>
                    <a:pt x="494" y="239"/>
                    <a:pt x="561" y="234"/>
                    <a:pt x="626" y="224"/>
                  </a:cubicBezTo>
                  <a:lnTo>
                    <a:pt x="834" y="189"/>
                  </a:lnTo>
                  <a:cubicBezTo>
                    <a:pt x="929" y="181"/>
                    <a:pt x="1025" y="163"/>
                    <a:pt x="1120" y="129"/>
                  </a:cubicBezTo>
                  <a:cubicBezTo>
                    <a:pt x="1129" y="120"/>
                    <a:pt x="1172" y="111"/>
                    <a:pt x="1172" y="85"/>
                  </a:cubicBezTo>
                  <a:cubicBezTo>
                    <a:pt x="1172" y="59"/>
                    <a:pt x="1094" y="42"/>
                    <a:pt x="1086" y="33"/>
                  </a:cubicBezTo>
                  <a:cubicBezTo>
                    <a:pt x="986" y="15"/>
                    <a:pt x="885" y="0"/>
                    <a:pt x="78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3238225" y="1679475"/>
              <a:ext cx="30825" cy="13350"/>
            </a:xfrm>
            <a:custGeom>
              <a:avLst/>
              <a:gdLst/>
              <a:ahLst/>
              <a:cxnLst/>
              <a:rect l="l" t="t" r="r" b="b"/>
              <a:pathLst>
                <a:path w="1233" h="534" extrusionOk="0">
                  <a:moveTo>
                    <a:pt x="409" y="1"/>
                  </a:moveTo>
                  <a:cubicBezTo>
                    <a:pt x="310" y="1"/>
                    <a:pt x="212" y="25"/>
                    <a:pt x="122" y="75"/>
                  </a:cubicBezTo>
                  <a:cubicBezTo>
                    <a:pt x="70" y="109"/>
                    <a:pt x="1" y="153"/>
                    <a:pt x="1" y="240"/>
                  </a:cubicBezTo>
                  <a:cubicBezTo>
                    <a:pt x="1" y="318"/>
                    <a:pt x="70" y="370"/>
                    <a:pt x="122" y="405"/>
                  </a:cubicBezTo>
                  <a:cubicBezTo>
                    <a:pt x="280" y="490"/>
                    <a:pt x="455" y="534"/>
                    <a:pt x="630" y="534"/>
                  </a:cubicBezTo>
                  <a:cubicBezTo>
                    <a:pt x="791" y="534"/>
                    <a:pt x="953" y="497"/>
                    <a:pt x="1103" y="422"/>
                  </a:cubicBezTo>
                  <a:cubicBezTo>
                    <a:pt x="1164" y="387"/>
                    <a:pt x="1216" y="326"/>
                    <a:pt x="1224" y="257"/>
                  </a:cubicBezTo>
                  <a:lnTo>
                    <a:pt x="1224" y="240"/>
                  </a:lnTo>
                  <a:cubicBezTo>
                    <a:pt x="1233" y="57"/>
                    <a:pt x="921" y="14"/>
                    <a:pt x="825" y="14"/>
                  </a:cubicBezTo>
                  <a:cubicBezTo>
                    <a:pt x="756" y="14"/>
                    <a:pt x="686" y="23"/>
                    <a:pt x="626" y="40"/>
                  </a:cubicBezTo>
                  <a:cubicBezTo>
                    <a:pt x="555" y="14"/>
                    <a:pt x="482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2598675" y="1630025"/>
              <a:ext cx="31925" cy="11350"/>
            </a:xfrm>
            <a:custGeom>
              <a:avLst/>
              <a:gdLst/>
              <a:ahLst/>
              <a:cxnLst/>
              <a:rect l="l" t="t" r="r" b="b"/>
              <a:pathLst>
                <a:path w="1277" h="454" extrusionOk="0">
                  <a:moveTo>
                    <a:pt x="686" y="0"/>
                  </a:moveTo>
                  <a:cubicBezTo>
                    <a:pt x="591" y="0"/>
                    <a:pt x="495" y="5"/>
                    <a:pt x="400" y="13"/>
                  </a:cubicBezTo>
                  <a:cubicBezTo>
                    <a:pt x="296" y="13"/>
                    <a:pt x="1" y="40"/>
                    <a:pt x="1" y="230"/>
                  </a:cubicBezTo>
                  <a:cubicBezTo>
                    <a:pt x="1" y="413"/>
                    <a:pt x="296" y="447"/>
                    <a:pt x="400" y="447"/>
                  </a:cubicBezTo>
                  <a:cubicBezTo>
                    <a:pt x="495" y="452"/>
                    <a:pt x="591" y="454"/>
                    <a:pt x="686" y="454"/>
                  </a:cubicBezTo>
                  <a:cubicBezTo>
                    <a:pt x="782" y="454"/>
                    <a:pt x="877" y="452"/>
                    <a:pt x="973" y="447"/>
                  </a:cubicBezTo>
                  <a:cubicBezTo>
                    <a:pt x="1068" y="439"/>
                    <a:pt x="1276" y="369"/>
                    <a:pt x="1276" y="230"/>
                  </a:cubicBezTo>
                  <a:cubicBezTo>
                    <a:pt x="1276" y="83"/>
                    <a:pt x="1068" y="22"/>
                    <a:pt x="973" y="13"/>
                  </a:cubicBezTo>
                  <a:cubicBezTo>
                    <a:pt x="877" y="5"/>
                    <a:pt x="782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2588275" y="1480375"/>
              <a:ext cx="29300" cy="8900"/>
            </a:xfrm>
            <a:custGeom>
              <a:avLst/>
              <a:gdLst/>
              <a:ahLst/>
              <a:cxnLst/>
              <a:rect l="l" t="t" r="r" b="b"/>
              <a:pathLst>
                <a:path w="1172" h="356" extrusionOk="0">
                  <a:moveTo>
                    <a:pt x="581" y="1"/>
                  </a:moveTo>
                  <a:cubicBezTo>
                    <a:pt x="422" y="1"/>
                    <a:pt x="263" y="28"/>
                    <a:pt x="122" y="73"/>
                  </a:cubicBezTo>
                  <a:cubicBezTo>
                    <a:pt x="87" y="81"/>
                    <a:pt x="0" y="116"/>
                    <a:pt x="0" y="177"/>
                  </a:cubicBezTo>
                  <a:cubicBezTo>
                    <a:pt x="0" y="237"/>
                    <a:pt x="52" y="255"/>
                    <a:pt x="87" y="264"/>
                  </a:cubicBezTo>
                  <a:cubicBezTo>
                    <a:pt x="186" y="310"/>
                    <a:pt x="294" y="331"/>
                    <a:pt x="401" y="331"/>
                  </a:cubicBezTo>
                  <a:cubicBezTo>
                    <a:pt x="436" y="331"/>
                    <a:pt x="470" y="328"/>
                    <a:pt x="504" y="324"/>
                  </a:cubicBezTo>
                  <a:cubicBezTo>
                    <a:pt x="556" y="342"/>
                    <a:pt x="616" y="350"/>
                    <a:pt x="668" y="350"/>
                  </a:cubicBezTo>
                  <a:cubicBezTo>
                    <a:pt x="708" y="354"/>
                    <a:pt x="749" y="356"/>
                    <a:pt x="790" y="356"/>
                  </a:cubicBezTo>
                  <a:cubicBezTo>
                    <a:pt x="849" y="356"/>
                    <a:pt x="908" y="352"/>
                    <a:pt x="963" y="342"/>
                  </a:cubicBezTo>
                  <a:cubicBezTo>
                    <a:pt x="1015" y="324"/>
                    <a:pt x="1120" y="307"/>
                    <a:pt x="1146" y="255"/>
                  </a:cubicBezTo>
                  <a:lnTo>
                    <a:pt x="1146" y="246"/>
                  </a:lnTo>
                  <a:cubicBezTo>
                    <a:pt x="1172" y="203"/>
                    <a:pt x="1154" y="142"/>
                    <a:pt x="1102" y="125"/>
                  </a:cubicBezTo>
                  <a:cubicBezTo>
                    <a:pt x="945" y="37"/>
                    <a:pt x="763" y="1"/>
                    <a:pt x="581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2794150" y="1593775"/>
              <a:ext cx="30400" cy="4525"/>
            </a:xfrm>
            <a:custGeom>
              <a:avLst/>
              <a:gdLst/>
              <a:ahLst/>
              <a:cxnLst/>
              <a:rect l="l" t="t" r="r" b="b"/>
              <a:pathLst>
                <a:path w="1216" h="181" extrusionOk="0">
                  <a:moveTo>
                    <a:pt x="849" y="0"/>
                  </a:moveTo>
                  <a:cubicBezTo>
                    <a:pt x="796" y="0"/>
                    <a:pt x="744" y="3"/>
                    <a:pt x="695" y="6"/>
                  </a:cubicBezTo>
                  <a:lnTo>
                    <a:pt x="417" y="6"/>
                  </a:lnTo>
                  <a:cubicBezTo>
                    <a:pt x="391" y="3"/>
                    <a:pt x="366" y="2"/>
                    <a:pt x="340" y="2"/>
                  </a:cubicBezTo>
                  <a:cubicBezTo>
                    <a:pt x="270" y="2"/>
                    <a:pt x="200" y="10"/>
                    <a:pt x="131" y="23"/>
                  </a:cubicBezTo>
                  <a:cubicBezTo>
                    <a:pt x="113" y="23"/>
                    <a:pt x="18" y="49"/>
                    <a:pt x="9" y="92"/>
                  </a:cubicBezTo>
                  <a:cubicBezTo>
                    <a:pt x="0" y="179"/>
                    <a:pt x="391" y="179"/>
                    <a:pt x="417" y="179"/>
                  </a:cubicBezTo>
                  <a:lnTo>
                    <a:pt x="695" y="179"/>
                  </a:lnTo>
                  <a:cubicBezTo>
                    <a:pt x="742" y="179"/>
                    <a:pt x="791" y="181"/>
                    <a:pt x="841" y="181"/>
                  </a:cubicBezTo>
                  <a:cubicBezTo>
                    <a:pt x="965" y="181"/>
                    <a:pt x="1093" y="172"/>
                    <a:pt x="1198" y="110"/>
                  </a:cubicBezTo>
                  <a:cubicBezTo>
                    <a:pt x="1215" y="101"/>
                    <a:pt x="1215" y="84"/>
                    <a:pt x="1198" y="75"/>
                  </a:cubicBezTo>
                  <a:cubicBezTo>
                    <a:pt x="1095" y="14"/>
                    <a:pt x="971" y="0"/>
                    <a:pt x="849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2820625" y="1638150"/>
              <a:ext cx="25825" cy="11225"/>
            </a:xfrm>
            <a:custGeom>
              <a:avLst/>
              <a:gdLst/>
              <a:ahLst/>
              <a:cxnLst/>
              <a:rect l="l" t="t" r="r" b="b"/>
              <a:pathLst>
                <a:path w="1033" h="449" extrusionOk="0">
                  <a:moveTo>
                    <a:pt x="432" y="1"/>
                  </a:moveTo>
                  <a:cubicBezTo>
                    <a:pt x="395" y="1"/>
                    <a:pt x="358" y="3"/>
                    <a:pt x="321" y="10"/>
                  </a:cubicBezTo>
                  <a:cubicBezTo>
                    <a:pt x="234" y="18"/>
                    <a:pt x="148" y="44"/>
                    <a:pt x="78" y="96"/>
                  </a:cubicBezTo>
                  <a:cubicBezTo>
                    <a:pt x="43" y="140"/>
                    <a:pt x="0" y="192"/>
                    <a:pt x="35" y="253"/>
                  </a:cubicBezTo>
                  <a:cubicBezTo>
                    <a:pt x="87" y="313"/>
                    <a:pt x="148" y="357"/>
                    <a:pt x="226" y="365"/>
                  </a:cubicBezTo>
                  <a:cubicBezTo>
                    <a:pt x="351" y="421"/>
                    <a:pt x="492" y="449"/>
                    <a:pt x="633" y="449"/>
                  </a:cubicBezTo>
                  <a:cubicBezTo>
                    <a:pt x="668" y="449"/>
                    <a:pt x="703" y="447"/>
                    <a:pt x="738" y="443"/>
                  </a:cubicBezTo>
                  <a:cubicBezTo>
                    <a:pt x="807" y="435"/>
                    <a:pt x="877" y="409"/>
                    <a:pt x="946" y="374"/>
                  </a:cubicBezTo>
                  <a:cubicBezTo>
                    <a:pt x="972" y="357"/>
                    <a:pt x="1033" y="313"/>
                    <a:pt x="1024" y="261"/>
                  </a:cubicBezTo>
                  <a:cubicBezTo>
                    <a:pt x="1015" y="148"/>
                    <a:pt x="903" y="114"/>
                    <a:pt x="824" y="88"/>
                  </a:cubicBezTo>
                  <a:cubicBezTo>
                    <a:pt x="764" y="70"/>
                    <a:pt x="694" y="44"/>
                    <a:pt x="634" y="27"/>
                  </a:cubicBezTo>
                  <a:cubicBezTo>
                    <a:pt x="566" y="10"/>
                    <a:pt x="499" y="1"/>
                    <a:pt x="432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9"/>
            <p:cNvSpPr/>
            <p:nvPr/>
          </p:nvSpPr>
          <p:spPr>
            <a:xfrm>
              <a:off x="2975725" y="1565700"/>
              <a:ext cx="22375" cy="12875"/>
            </a:xfrm>
            <a:custGeom>
              <a:avLst/>
              <a:gdLst/>
              <a:ahLst/>
              <a:cxnLst/>
              <a:rect l="l" t="t" r="r" b="b"/>
              <a:pathLst>
                <a:path w="895" h="515" extrusionOk="0">
                  <a:moveTo>
                    <a:pt x="435" y="1"/>
                  </a:moveTo>
                  <a:cubicBezTo>
                    <a:pt x="339" y="9"/>
                    <a:pt x="252" y="35"/>
                    <a:pt x="166" y="79"/>
                  </a:cubicBezTo>
                  <a:lnTo>
                    <a:pt x="122" y="105"/>
                  </a:lnTo>
                  <a:cubicBezTo>
                    <a:pt x="87" y="122"/>
                    <a:pt x="53" y="148"/>
                    <a:pt x="35" y="183"/>
                  </a:cubicBezTo>
                  <a:cubicBezTo>
                    <a:pt x="9" y="209"/>
                    <a:pt x="1" y="235"/>
                    <a:pt x="1" y="278"/>
                  </a:cubicBezTo>
                  <a:cubicBezTo>
                    <a:pt x="1" y="304"/>
                    <a:pt x="9" y="339"/>
                    <a:pt x="35" y="365"/>
                  </a:cubicBezTo>
                  <a:cubicBezTo>
                    <a:pt x="53" y="400"/>
                    <a:pt x="87" y="426"/>
                    <a:pt x="122" y="443"/>
                  </a:cubicBezTo>
                  <a:cubicBezTo>
                    <a:pt x="205" y="489"/>
                    <a:pt x="289" y="514"/>
                    <a:pt x="378" y="514"/>
                  </a:cubicBezTo>
                  <a:cubicBezTo>
                    <a:pt x="391" y="514"/>
                    <a:pt x="404" y="514"/>
                    <a:pt x="417" y="513"/>
                  </a:cubicBezTo>
                  <a:cubicBezTo>
                    <a:pt x="521" y="513"/>
                    <a:pt x="625" y="495"/>
                    <a:pt x="712" y="443"/>
                  </a:cubicBezTo>
                  <a:lnTo>
                    <a:pt x="764" y="417"/>
                  </a:lnTo>
                  <a:cubicBezTo>
                    <a:pt x="825" y="382"/>
                    <a:pt x="868" y="330"/>
                    <a:pt x="886" y="261"/>
                  </a:cubicBezTo>
                  <a:cubicBezTo>
                    <a:pt x="894" y="252"/>
                    <a:pt x="894" y="235"/>
                    <a:pt x="894" y="226"/>
                  </a:cubicBezTo>
                  <a:cubicBezTo>
                    <a:pt x="894" y="191"/>
                    <a:pt x="877" y="165"/>
                    <a:pt x="860" y="139"/>
                  </a:cubicBezTo>
                  <a:cubicBezTo>
                    <a:pt x="842" y="113"/>
                    <a:pt x="816" y="87"/>
                    <a:pt x="782" y="70"/>
                  </a:cubicBezTo>
                  <a:cubicBezTo>
                    <a:pt x="721" y="35"/>
                    <a:pt x="652" y="18"/>
                    <a:pt x="582" y="9"/>
                  </a:cubicBezTo>
                  <a:cubicBezTo>
                    <a:pt x="556" y="9"/>
                    <a:pt x="530" y="9"/>
                    <a:pt x="504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2883100" y="1412325"/>
              <a:ext cx="25625" cy="13150"/>
            </a:xfrm>
            <a:custGeom>
              <a:avLst/>
              <a:gdLst/>
              <a:ahLst/>
              <a:cxnLst/>
              <a:rect l="l" t="t" r="r" b="b"/>
              <a:pathLst>
                <a:path w="1025" h="526" extrusionOk="0">
                  <a:moveTo>
                    <a:pt x="634" y="0"/>
                  </a:moveTo>
                  <a:cubicBezTo>
                    <a:pt x="565" y="0"/>
                    <a:pt x="498" y="12"/>
                    <a:pt x="434" y="35"/>
                  </a:cubicBezTo>
                  <a:cubicBezTo>
                    <a:pt x="321" y="70"/>
                    <a:pt x="217" y="122"/>
                    <a:pt x="113" y="174"/>
                  </a:cubicBezTo>
                  <a:cubicBezTo>
                    <a:pt x="52" y="200"/>
                    <a:pt x="9" y="252"/>
                    <a:pt x="0" y="313"/>
                  </a:cubicBezTo>
                  <a:cubicBezTo>
                    <a:pt x="0" y="382"/>
                    <a:pt x="70" y="443"/>
                    <a:pt x="113" y="460"/>
                  </a:cubicBezTo>
                  <a:cubicBezTo>
                    <a:pt x="204" y="504"/>
                    <a:pt x="300" y="525"/>
                    <a:pt x="394" y="525"/>
                  </a:cubicBezTo>
                  <a:cubicBezTo>
                    <a:pt x="488" y="525"/>
                    <a:pt x="582" y="504"/>
                    <a:pt x="668" y="460"/>
                  </a:cubicBezTo>
                  <a:cubicBezTo>
                    <a:pt x="747" y="426"/>
                    <a:pt x="833" y="400"/>
                    <a:pt x="911" y="356"/>
                  </a:cubicBezTo>
                  <a:cubicBezTo>
                    <a:pt x="946" y="330"/>
                    <a:pt x="1024" y="278"/>
                    <a:pt x="1024" y="209"/>
                  </a:cubicBezTo>
                  <a:cubicBezTo>
                    <a:pt x="1016" y="157"/>
                    <a:pt x="981" y="113"/>
                    <a:pt x="937" y="87"/>
                  </a:cubicBezTo>
                  <a:cubicBezTo>
                    <a:pt x="877" y="44"/>
                    <a:pt x="807" y="18"/>
                    <a:pt x="738" y="9"/>
                  </a:cubicBezTo>
                  <a:cubicBezTo>
                    <a:pt x="703" y="3"/>
                    <a:pt x="668" y="0"/>
                    <a:pt x="634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2885050" y="1364300"/>
              <a:ext cx="25400" cy="11175"/>
            </a:xfrm>
            <a:custGeom>
              <a:avLst/>
              <a:gdLst/>
              <a:ahLst/>
              <a:cxnLst/>
              <a:rect l="l" t="t" r="r" b="b"/>
              <a:pathLst>
                <a:path w="1016" h="447" extrusionOk="0">
                  <a:moveTo>
                    <a:pt x="591" y="0"/>
                  </a:moveTo>
                  <a:cubicBezTo>
                    <a:pt x="564" y="0"/>
                    <a:pt x="538" y="1"/>
                    <a:pt x="512" y="4"/>
                  </a:cubicBezTo>
                  <a:cubicBezTo>
                    <a:pt x="417" y="12"/>
                    <a:pt x="321" y="38"/>
                    <a:pt x="243" y="90"/>
                  </a:cubicBezTo>
                  <a:lnTo>
                    <a:pt x="183" y="125"/>
                  </a:lnTo>
                  <a:lnTo>
                    <a:pt x="61" y="203"/>
                  </a:lnTo>
                  <a:cubicBezTo>
                    <a:pt x="18" y="221"/>
                    <a:pt x="0" y="281"/>
                    <a:pt x="26" y="325"/>
                  </a:cubicBezTo>
                  <a:cubicBezTo>
                    <a:pt x="70" y="377"/>
                    <a:pt x="139" y="411"/>
                    <a:pt x="209" y="420"/>
                  </a:cubicBezTo>
                  <a:cubicBezTo>
                    <a:pt x="272" y="438"/>
                    <a:pt x="337" y="447"/>
                    <a:pt x="403" y="447"/>
                  </a:cubicBezTo>
                  <a:cubicBezTo>
                    <a:pt x="526" y="447"/>
                    <a:pt x="651" y="416"/>
                    <a:pt x="764" y="359"/>
                  </a:cubicBezTo>
                  <a:cubicBezTo>
                    <a:pt x="825" y="325"/>
                    <a:pt x="894" y="290"/>
                    <a:pt x="955" y="255"/>
                  </a:cubicBezTo>
                  <a:cubicBezTo>
                    <a:pt x="981" y="247"/>
                    <a:pt x="998" y="221"/>
                    <a:pt x="1007" y="195"/>
                  </a:cubicBezTo>
                  <a:cubicBezTo>
                    <a:pt x="1016" y="168"/>
                    <a:pt x="1016" y="142"/>
                    <a:pt x="998" y="125"/>
                  </a:cubicBezTo>
                  <a:lnTo>
                    <a:pt x="998" y="116"/>
                  </a:lnTo>
                  <a:cubicBezTo>
                    <a:pt x="972" y="64"/>
                    <a:pt x="851" y="30"/>
                    <a:pt x="816" y="21"/>
                  </a:cubicBezTo>
                  <a:cubicBezTo>
                    <a:pt x="740" y="8"/>
                    <a:pt x="664" y="0"/>
                    <a:pt x="591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3108275" y="1348525"/>
              <a:ext cx="24775" cy="6125"/>
            </a:xfrm>
            <a:custGeom>
              <a:avLst/>
              <a:gdLst/>
              <a:ahLst/>
              <a:cxnLst/>
              <a:rect l="l" t="t" r="r" b="b"/>
              <a:pathLst>
                <a:path w="991" h="245" extrusionOk="0">
                  <a:moveTo>
                    <a:pt x="601" y="0"/>
                  </a:moveTo>
                  <a:cubicBezTo>
                    <a:pt x="557" y="0"/>
                    <a:pt x="512" y="3"/>
                    <a:pt x="469" y="10"/>
                  </a:cubicBezTo>
                  <a:lnTo>
                    <a:pt x="383" y="10"/>
                  </a:lnTo>
                  <a:lnTo>
                    <a:pt x="313" y="27"/>
                  </a:lnTo>
                  <a:lnTo>
                    <a:pt x="296" y="27"/>
                  </a:lnTo>
                  <a:lnTo>
                    <a:pt x="235" y="45"/>
                  </a:lnTo>
                  <a:cubicBezTo>
                    <a:pt x="200" y="53"/>
                    <a:pt x="157" y="71"/>
                    <a:pt x="114" y="79"/>
                  </a:cubicBezTo>
                  <a:cubicBezTo>
                    <a:pt x="105" y="79"/>
                    <a:pt x="1" y="105"/>
                    <a:pt x="1" y="149"/>
                  </a:cubicBezTo>
                  <a:cubicBezTo>
                    <a:pt x="1" y="192"/>
                    <a:pt x="105" y="209"/>
                    <a:pt x="114" y="218"/>
                  </a:cubicBezTo>
                  <a:cubicBezTo>
                    <a:pt x="209" y="235"/>
                    <a:pt x="305" y="244"/>
                    <a:pt x="391" y="244"/>
                  </a:cubicBezTo>
                  <a:cubicBezTo>
                    <a:pt x="487" y="244"/>
                    <a:pt x="582" y="235"/>
                    <a:pt x="669" y="218"/>
                  </a:cubicBezTo>
                  <a:cubicBezTo>
                    <a:pt x="756" y="201"/>
                    <a:pt x="834" y="175"/>
                    <a:pt x="912" y="140"/>
                  </a:cubicBezTo>
                  <a:cubicBezTo>
                    <a:pt x="938" y="131"/>
                    <a:pt x="990" y="105"/>
                    <a:pt x="955" y="71"/>
                  </a:cubicBezTo>
                  <a:cubicBezTo>
                    <a:pt x="912" y="45"/>
                    <a:pt x="860" y="27"/>
                    <a:pt x="816" y="18"/>
                  </a:cubicBezTo>
                  <a:cubicBezTo>
                    <a:pt x="747" y="8"/>
                    <a:pt x="674" y="0"/>
                    <a:pt x="601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2489775" y="1343775"/>
              <a:ext cx="1018800" cy="392025"/>
            </a:xfrm>
            <a:custGeom>
              <a:avLst/>
              <a:gdLst/>
              <a:ahLst/>
              <a:cxnLst/>
              <a:rect l="l" t="t" r="r" b="b"/>
              <a:pathLst>
                <a:path w="40752" h="15681" extrusionOk="0">
                  <a:moveTo>
                    <a:pt x="19786" y="165"/>
                  </a:moveTo>
                  <a:cubicBezTo>
                    <a:pt x="19925" y="174"/>
                    <a:pt x="20063" y="191"/>
                    <a:pt x="20202" y="217"/>
                  </a:cubicBezTo>
                  <a:cubicBezTo>
                    <a:pt x="20359" y="235"/>
                    <a:pt x="20497" y="295"/>
                    <a:pt x="20619" y="382"/>
                  </a:cubicBezTo>
                  <a:cubicBezTo>
                    <a:pt x="20662" y="417"/>
                    <a:pt x="20688" y="469"/>
                    <a:pt x="20688" y="530"/>
                  </a:cubicBezTo>
                  <a:cubicBezTo>
                    <a:pt x="20680" y="599"/>
                    <a:pt x="20636" y="677"/>
                    <a:pt x="20575" y="720"/>
                  </a:cubicBezTo>
                  <a:cubicBezTo>
                    <a:pt x="20506" y="781"/>
                    <a:pt x="20419" y="825"/>
                    <a:pt x="20359" y="894"/>
                  </a:cubicBezTo>
                  <a:cubicBezTo>
                    <a:pt x="20272" y="981"/>
                    <a:pt x="20202" y="1076"/>
                    <a:pt x="20116" y="1163"/>
                  </a:cubicBezTo>
                  <a:cubicBezTo>
                    <a:pt x="20037" y="1241"/>
                    <a:pt x="19951" y="1311"/>
                    <a:pt x="19847" y="1354"/>
                  </a:cubicBezTo>
                  <a:cubicBezTo>
                    <a:pt x="19786" y="1389"/>
                    <a:pt x="19716" y="1406"/>
                    <a:pt x="19647" y="1406"/>
                  </a:cubicBezTo>
                  <a:cubicBezTo>
                    <a:pt x="19543" y="1397"/>
                    <a:pt x="19456" y="1319"/>
                    <a:pt x="19430" y="1215"/>
                  </a:cubicBezTo>
                  <a:cubicBezTo>
                    <a:pt x="19395" y="1094"/>
                    <a:pt x="19369" y="963"/>
                    <a:pt x="19352" y="833"/>
                  </a:cubicBezTo>
                  <a:cubicBezTo>
                    <a:pt x="19343" y="738"/>
                    <a:pt x="19317" y="651"/>
                    <a:pt x="19265" y="573"/>
                  </a:cubicBezTo>
                  <a:cubicBezTo>
                    <a:pt x="19256" y="556"/>
                    <a:pt x="19248" y="547"/>
                    <a:pt x="19239" y="538"/>
                  </a:cubicBezTo>
                  <a:lnTo>
                    <a:pt x="19239" y="530"/>
                  </a:lnTo>
                  <a:cubicBezTo>
                    <a:pt x="19239" y="530"/>
                    <a:pt x="19230" y="530"/>
                    <a:pt x="19230" y="521"/>
                  </a:cubicBezTo>
                  <a:cubicBezTo>
                    <a:pt x="19222" y="512"/>
                    <a:pt x="19213" y="504"/>
                    <a:pt x="19222" y="486"/>
                  </a:cubicBezTo>
                  <a:cubicBezTo>
                    <a:pt x="19187" y="382"/>
                    <a:pt x="19300" y="295"/>
                    <a:pt x="19395" y="252"/>
                  </a:cubicBezTo>
                  <a:cubicBezTo>
                    <a:pt x="19517" y="200"/>
                    <a:pt x="19647" y="165"/>
                    <a:pt x="19786" y="165"/>
                  </a:cubicBezTo>
                  <a:close/>
                  <a:moveTo>
                    <a:pt x="17707" y="667"/>
                  </a:moveTo>
                  <a:cubicBezTo>
                    <a:pt x="17775" y="667"/>
                    <a:pt x="17844" y="671"/>
                    <a:pt x="17911" y="677"/>
                  </a:cubicBezTo>
                  <a:cubicBezTo>
                    <a:pt x="18076" y="694"/>
                    <a:pt x="18241" y="720"/>
                    <a:pt x="18397" y="764"/>
                  </a:cubicBezTo>
                  <a:cubicBezTo>
                    <a:pt x="18580" y="799"/>
                    <a:pt x="18762" y="859"/>
                    <a:pt x="18927" y="946"/>
                  </a:cubicBezTo>
                  <a:cubicBezTo>
                    <a:pt x="19074" y="1007"/>
                    <a:pt x="19187" y="1137"/>
                    <a:pt x="19222" y="1293"/>
                  </a:cubicBezTo>
                  <a:cubicBezTo>
                    <a:pt x="19250" y="1544"/>
                    <a:pt x="19013" y="1594"/>
                    <a:pt x="18812" y="1594"/>
                  </a:cubicBezTo>
                  <a:cubicBezTo>
                    <a:pt x="18770" y="1594"/>
                    <a:pt x="18729" y="1591"/>
                    <a:pt x="18692" y="1588"/>
                  </a:cubicBezTo>
                  <a:cubicBezTo>
                    <a:pt x="18314" y="1543"/>
                    <a:pt x="17935" y="1517"/>
                    <a:pt x="17556" y="1517"/>
                  </a:cubicBezTo>
                  <a:cubicBezTo>
                    <a:pt x="17501" y="1517"/>
                    <a:pt x="17446" y="1518"/>
                    <a:pt x="17391" y="1519"/>
                  </a:cubicBezTo>
                  <a:cubicBezTo>
                    <a:pt x="17356" y="1520"/>
                    <a:pt x="17316" y="1522"/>
                    <a:pt x="17274" y="1522"/>
                  </a:cubicBezTo>
                  <a:cubicBezTo>
                    <a:pt x="17067" y="1522"/>
                    <a:pt x="16808" y="1486"/>
                    <a:pt x="16801" y="1241"/>
                  </a:cubicBezTo>
                  <a:cubicBezTo>
                    <a:pt x="16801" y="1189"/>
                    <a:pt x="16818" y="1137"/>
                    <a:pt x="16844" y="1094"/>
                  </a:cubicBezTo>
                  <a:cubicBezTo>
                    <a:pt x="16853" y="1059"/>
                    <a:pt x="16879" y="1024"/>
                    <a:pt x="16896" y="998"/>
                  </a:cubicBezTo>
                  <a:cubicBezTo>
                    <a:pt x="17102" y="743"/>
                    <a:pt x="17401" y="667"/>
                    <a:pt x="17707" y="667"/>
                  </a:cubicBezTo>
                  <a:close/>
                  <a:moveTo>
                    <a:pt x="21953" y="493"/>
                  </a:moveTo>
                  <a:cubicBezTo>
                    <a:pt x="22206" y="493"/>
                    <a:pt x="22459" y="524"/>
                    <a:pt x="22719" y="547"/>
                  </a:cubicBezTo>
                  <a:cubicBezTo>
                    <a:pt x="23187" y="590"/>
                    <a:pt x="23656" y="651"/>
                    <a:pt x="24125" y="712"/>
                  </a:cubicBezTo>
                  <a:cubicBezTo>
                    <a:pt x="24602" y="773"/>
                    <a:pt x="25071" y="799"/>
                    <a:pt x="25548" y="799"/>
                  </a:cubicBezTo>
                  <a:cubicBezTo>
                    <a:pt x="25916" y="799"/>
                    <a:pt x="26278" y="787"/>
                    <a:pt x="26639" y="787"/>
                  </a:cubicBezTo>
                  <a:cubicBezTo>
                    <a:pt x="26730" y="787"/>
                    <a:pt x="26820" y="788"/>
                    <a:pt x="26910" y="790"/>
                  </a:cubicBezTo>
                  <a:cubicBezTo>
                    <a:pt x="27353" y="799"/>
                    <a:pt x="27804" y="859"/>
                    <a:pt x="28229" y="972"/>
                  </a:cubicBezTo>
                  <a:cubicBezTo>
                    <a:pt x="28377" y="1016"/>
                    <a:pt x="28507" y="1085"/>
                    <a:pt x="28646" y="1128"/>
                  </a:cubicBezTo>
                  <a:cubicBezTo>
                    <a:pt x="28819" y="1180"/>
                    <a:pt x="28984" y="1180"/>
                    <a:pt x="29149" y="1293"/>
                  </a:cubicBezTo>
                  <a:cubicBezTo>
                    <a:pt x="29305" y="1406"/>
                    <a:pt x="29427" y="1675"/>
                    <a:pt x="29314" y="1840"/>
                  </a:cubicBezTo>
                  <a:cubicBezTo>
                    <a:pt x="29210" y="1987"/>
                    <a:pt x="28993" y="1996"/>
                    <a:pt x="28811" y="2005"/>
                  </a:cubicBezTo>
                  <a:cubicBezTo>
                    <a:pt x="28325" y="2005"/>
                    <a:pt x="27830" y="2013"/>
                    <a:pt x="27353" y="2031"/>
                  </a:cubicBezTo>
                  <a:cubicBezTo>
                    <a:pt x="27153" y="2039"/>
                    <a:pt x="26928" y="2066"/>
                    <a:pt x="26806" y="2213"/>
                  </a:cubicBezTo>
                  <a:cubicBezTo>
                    <a:pt x="26754" y="2291"/>
                    <a:pt x="26702" y="2361"/>
                    <a:pt x="26641" y="2430"/>
                  </a:cubicBezTo>
                  <a:cubicBezTo>
                    <a:pt x="26554" y="2499"/>
                    <a:pt x="26442" y="2534"/>
                    <a:pt x="26337" y="2534"/>
                  </a:cubicBezTo>
                  <a:cubicBezTo>
                    <a:pt x="25201" y="2647"/>
                    <a:pt x="24057" y="2700"/>
                    <a:pt x="22919" y="2700"/>
                  </a:cubicBezTo>
                  <a:cubicBezTo>
                    <a:pt x="22832" y="2700"/>
                    <a:pt x="22745" y="2700"/>
                    <a:pt x="22658" y="2699"/>
                  </a:cubicBezTo>
                  <a:cubicBezTo>
                    <a:pt x="22137" y="2689"/>
                    <a:pt x="21598" y="2634"/>
                    <a:pt x="21063" y="2634"/>
                  </a:cubicBezTo>
                  <a:cubicBezTo>
                    <a:pt x="20664" y="2634"/>
                    <a:pt x="20267" y="2665"/>
                    <a:pt x="19881" y="2768"/>
                  </a:cubicBezTo>
                  <a:cubicBezTo>
                    <a:pt x="19781" y="2793"/>
                    <a:pt x="19673" y="2824"/>
                    <a:pt x="19572" y="2824"/>
                  </a:cubicBezTo>
                  <a:cubicBezTo>
                    <a:pt x="19498" y="2824"/>
                    <a:pt x="19428" y="2808"/>
                    <a:pt x="19369" y="2760"/>
                  </a:cubicBezTo>
                  <a:cubicBezTo>
                    <a:pt x="19230" y="2656"/>
                    <a:pt x="19230" y="2421"/>
                    <a:pt x="19335" y="2274"/>
                  </a:cubicBezTo>
                  <a:cubicBezTo>
                    <a:pt x="19447" y="2135"/>
                    <a:pt x="19586" y="2022"/>
                    <a:pt x="19734" y="1935"/>
                  </a:cubicBezTo>
                  <a:cubicBezTo>
                    <a:pt x="19864" y="1840"/>
                    <a:pt x="20011" y="1831"/>
                    <a:pt x="20142" y="1727"/>
                  </a:cubicBezTo>
                  <a:cubicBezTo>
                    <a:pt x="20367" y="1536"/>
                    <a:pt x="20506" y="1258"/>
                    <a:pt x="20680" y="1024"/>
                  </a:cubicBezTo>
                  <a:cubicBezTo>
                    <a:pt x="20784" y="894"/>
                    <a:pt x="20905" y="790"/>
                    <a:pt x="21053" y="703"/>
                  </a:cubicBezTo>
                  <a:cubicBezTo>
                    <a:pt x="21209" y="608"/>
                    <a:pt x="21391" y="547"/>
                    <a:pt x="21573" y="521"/>
                  </a:cubicBezTo>
                  <a:cubicBezTo>
                    <a:pt x="21701" y="501"/>
                    <a:pt x="21827" y="493"/>
                    <a:pt x="21953" y="493"/>
                  </a:cubicBezTo>
                  <a:close/>
                  <a:moveTo>
                    <a:pt x="16108" y="451"/>
                  </a:moveTo>
                  <a:cubicBezTo>
                    <a:pt x="16255" y="451"/>
                    <a:pt x="16401" y="477"/>
                    <a:pt x="16514" y="564"/>
                  </a:cubicBezTo>
                  <a:cubicBezTo>
                    <a:pt x="16584" y="608"/>
                    <a:pt x="16627" y="677"/>
                    <a:pt x="16636" y="755"/>
                  </a:cubicBezTo>
                  <a:cubicBezTo>
                    <a:pt x="16627" y="833"/>
                    <a:pt x="16592" y="903"/>
                    <a:pt x="16540" y="955"/>
                  </a:cubicBezTo>
                  <a:cubicBezTo>
                    <a:pt x="16488" y="1024"/>
                    <a:pt x="16427" y="1085"/>
                    <a:pt x="16375" y="1154"/>
                  </a:cubicBezTo>
                  <a:cubicBezTo>
                    <a:pt x="16315" y="1215"/>
                    <a:pt x="16280" y="1285"/>
                    <a:pt x="16271" y="1371"/>
                  </a:cubicBezTo>
                  <a:cubicBezTo>
                    <a:pt x="16271" y="1554"/>
                    <a:pt x="16471" y="1632"/>
                    <a:pt x="16618" y="1675"/>
                  </a:cubicBezTo>
                  <a:cubicBezTo>
                    <a:pt x="16762" y="1708"/>
                    <a:pt x="16906" y="1718"/>
                    <a:pt x="17050" y="1718"/>
                  </a:cubicBezTo>
                  <a:cubicBezTo>
                    <a:pt x="17270" y="1718"/>
                    <a:pt x="17490" y="1695"/>
                    <a:pt x="17709" y="1695"/>
                  </a:cubicBezTo>
                  <a:cubicBezTo>
                    <a:pt x="17907" y="1695"/>
                    <a:pt x="18105" y="1714"/>
                    <a:pt x="18302" y="1788"/>
                  </a:cubicBezTo>
                  <a:cubicBezTo>
                    <a:pt x="18519" y="1857"/>
                    <a:pt x="18701" y="2013"/>
                    <a:pt x="18797" y="2222"/>
                  </a:cubicBezTo>
                  <a:cubicBezTo>
                    <a:pt x="18892" y="2430"/>
                    <a:pt x="18831" y="2682"/>
                    <a:pt x="18658" y="2829"/>
                  </a:cubicBezTo>
                  <a:cubicBezTo>
                    <a:pt x="18566" y="2890"/>
                    <a:pt x="18468" y="2918"/>
                    <a:pt x="18364" y="2918"/>
                  </a:cubicBezTo>
                  <a:cubicBezTo>
                    <a:pt x="18349" y="2918"/>
                    <a:pt x="18334" y="2917"/>
                    <a:pt x="18319" y="2916"/>
                  </a:cubicBezTo>
                  <a:cubicBezTo>
                    <a:pt x="18198" y="2907"/>
                    <a:pt x="18085" y="2881"/>
                    <a:pt x="17972" y="2847"/>
                  </a:cubicBezTo>
                  <a:cubicBezTo>
                    <a:pt x="17330" y="2638"/>
                    <a:pt x="16714" y="2309"/>
                    <a:pt x="16037" y="2248"/>
                  </a:cubicBezTo>
                  <a:cubicBezTo>
                    <a:pt x="15959" y="2242"/>
                    <a:pt x="15882" y="2239"/>
                    <a:pt x="15804" y="2239"/>
                  </a:cubicBezTo>
                  <a:cubicBezTo>
                    <a:pt x="15322" y="2239"/>
                    <a:pt x="14840" y="2341"/>
                    <a:pt x="14357" y="2341"/>
                  </a:cubicBezTo>
                  <a:cubicBezTo>
                    <a:pt x="14258" y="2341"/>
                    <a:pt x="14158" y="2336"/>
                    <a:pt x="14058" y="2326"/>
                  </a:cubicBezTo>
                  <a:cubicBezTo>
                    <a:pt x="13937" y="2317"/>
                    <a:pt x="13815" y="2282"/>
                    <a:pt x="13711" y="2222"/>
                  </a:cubicBezTo>
                  <a:cubicBezTo>
                    <a:pt x="13607" y="2152"/>
                    <a:pt x="13546" y="2031"/>
                    <a:pt x="13555" y="1909"/>
                  </a:cubicBezTo>
                  <a:cubicBezTo>
                    <a:pt x="13590" y="1788"/>
                    <a:pt x="13668" y="1692"/>
                    <a:pt x="13781" y="1640"/>
                  </a:cubicBezTo>
                  <a:cubicBezTo>
                    <a:pt x="13894" y="1597"/>
                    <a:pt x="13998" y="1545"/>
                    <a:pt x="14102" y="1475"/>
                  </a:cubicBezTo>
                  <a:cubicBezTo>
                    <a:pt x="14163" y="1432"/>
                    <a:pt x="14223" y="1345"/>
                    <a:pt x="14180" y="1276"/>
                  </a:cubicBezTo>
                  <a:cubicBezTo>
                    <a:pt x="14145" y="1241"/>
                    <a:pt x="14093" y="1215"/>
                    <a:pt x="14041" y="1215"/>
                  </a:cubicBezTo>
                  <a:lnTo>
                    <a:pt x="13555" y="1146"/>
                  </a:lnTo>
                  <a:cubicBezTo>
                    <a:pt x="13494" y="1137"/>
                    <a:pt x="13416" y="1120"/>
                    <a:pt x="13390" y="1059"/>
                  </a:cubicBezTo>
                  <a:cubicBezTo>
                    <a:pt x="13347" y="972"/>
                    <a:pt x="13451" y="885"/>
                    <a:pt x="13538" y="859"/>
                  </a:cubicBezTo>
                  <a:cubicBezTo>
                    <a:pt x="13781" y="790"/>
                    <a:pt x="13946" y="677"/>
                    <a:pt x="14206" y="642"/>
                  </a:cubicBezTo>
                  <a:cubicBezTo>
                    <a:pt x="14475" y="608"/>
                    <a:pt x="14761" y="599"/>
                    <a:pt x="15039" y="582"/>
                  </a:cubicBezTo>
                  <a:cubicBezTo>
                    <a:pt x="15299" y="564"/>
                    <a:pt x="15551" y="504"/>
                    <a:pt x="15811" y="478"/>
                  </a:cubicBezTo>
                  <a:cubicBezTo>
                    <a:pt x="15904" y="463"/>
                    <a:pt x="16006" y="451"/>
                    <a:pt x="16108" y="451"/>
                  </a:cubicBezTo>
                  <a:close/>
                  <a:moveTo>
                    <a:pt x="15782" y="2487"/>
                  </a:moveTo>
                  <a:cubicBezTo>
                    <a:pt x="16079" y="2487"/>
                    <a:pt x="16377" y="2593"/>
                    <a:pt x="16662" y="2699"/>
                  </a:cubicBezTo>
                  <a:cubicBezTo>
                    <a:pt x="17018" y="2838"/>
                    <a:pt x="17365" y="2959"/>
                    <a:pt x="17729" y="3063"/>
                  </a:cubicBezTo>
                  <a:cubicBezTo>
                    <a:pt x="17859" y="3081"/>
                    <a:pt x="17981" y="3133"/>
                    <a:pt x="18085" y="3211"/>
                  </a:cubicBezTo>
                  <a:cubicBezTo>
                    <a:pt x="18180" y="3298"/>
                    <a:pt x="18241" y="3411"/>
                    <a:pt x="18267" y="3532"/>
                  </a:cubicBezTo>
                  <a:cubicBezTo>
                    <a:pt x="18311" y="3645"/>
                    <a:pt x="18319" y="3766"/>
                    <a:pt x="18276" y="3879"/>
                  </a:cubicBezTo>
                  <a:cubicBezTo>
                    <a:pt x="18227" y="3956"/>
                    <a:pt x="18144" y="3999"/>
                    <a:pt x="18059" y="3999"/>
                  </a:cubicBezTo>
                  <a:cubicBezTo>
                    <a:pt x="18038" y="3999"/>
                    <a:pt x="18018" y="3997"/>
                    <a:pt x="17998" y="3992"/>
                  </a:cubicBezTo>
                  <a:cubicBezTo>
                    <a:pt x="17868" y="3983"/>
                    <a:pt x="17738" y="3949"/>
                    <a:pt x="17608" y="3931"/>
                  </a:cubicBezTo>
                  <a:cubicBezTo>
                    <a:pt x="17552" y="3925"/>
                    <a:pt x="17493" y="3919"/>
                    <a:pt x="17435" y="3919"/>
                  </a:cubicBezTo>
                  <a:cubicBezTo>
                    <a:pt x="17411" y="3919"/>
                    <a:pt x="17388" y="3920"/>
                    <a:pt x="17365" y="3923"/>
                  </a:cubicBezTo>
                  <a:lnTo>
                    <a:pt x="17052" y="3923"/>
                  </a:lnTo>
                  <a:cubicBezTo>
                    <a:pt x="16726" y="3937"/>
                    <a:pt x="16400" y="3951"/>
                    <a:pt x="16075" y="3951"/>
                  </a:cubicBezTo>
                  <a:cubicBezTo>
                    <a:pt x="16001" y="3951"/>
                    <a:pt x="15928" y="3950"/>
                    <a:pt x="15855" y="3949"/>
                  </a:cubicBezTo>
                  <a:cubicBezTo>
                    <a:pt x="15534" y="3931"/>
                    <a:pt x="15221" y="3897"/>
                    <a:pt x="14918" y="3844"/>
                  </a:cubicBezTo>
                  <a:cubicBezTo>
                    <a:pt x="14761" y="3827"/>
                    <a:pt x="14562" y="3810"/>
                    <a:pt x="14458" y="3680"/>
                  </a:cubicBezTo>
                  <a:cubicBezTo>
                    <a:pt x="14319" y="3506"/>
                    <a:pt x="14466" y="3272"/>
                    <a:pt x="14605" y="3150"/>
                  </a:cubicBezTo>
                  <a:cubicBezTo>
                    <a:pt x="14813" y="2942"/>
                    <a:pt x="15039" y="2760"/>
                    <a:pt x="15291" y="2604"/>
                  </a:cubicBezTo>
                  <a:cubicBezTo>
                    <a:pt x="15452" y="2520"/>
                    <a:pt x="15616" y="2487"/>
                    <a:pt x="15782" y="2487"/>
                  </a:cubicBezTo>
                  <a:close/>
                  <a:moveTo>
                    <a:pt x="19365" y="4263"/>
                  </a:moveTo>
                  <a:cubicBezTo>
                    <a:pt x="19387" y="4263"/>
                    <a:pt x="19408" y="4265"/>
                    <a:pt x="19430" y="4270"/>
                  </a:cubicBezTo>
                  <a:cubicBezTo>
                    <a:pt x="19551" y="4278"/>
                    <a:pt x="19664" y="4296"/>
                    <a:pt x="19777" y="4330"/>
                  </a:cubicBezTo>
                  <a:cubicBezTo>
                    <a:pt x="19881" y="4365"/>
                    <a:pt x="19968" y="4426"/>
                    <a:pt x="20029" y="4513"/>
                  </a:cubicBezTo>
                  <a:cubicBezTo>
                    <a:pt x="20037" y="4521"/>
                    <a:pt x="20037" y="4539"/>
                    <a:pt x="20029" y="4556"/>
                  </a:cubicBezTo>
                  <a:cubicBezTo>
                    <a:pt x="19975" y="4610"/>
                    <a:pt x="19910" y="4625"/>
                    <a:pt x="19843" y="4625"/>
                  </a:cubicBezTo>
                  <a:cubicBezTo>
                    <a:pt x="19790" y="4625"/>
                    <a:pt x="19735" y="4616"/>
                    <a:pt x="19682" y="4608"/>
                  </a:cubicBezTo>
                  <a:cubicBezTo>
                    <a:pt x="19560" y="4599"/>
                    <a:pt x="19421" y="4582"/>
                    <a:pt x="19300" y="4573"/>
                  </a:cubicBezTo>
                  <a:cubicBezTo>
                    <a:pt x="19280" y="4575"/>
                    <a:pt x="19261" y="4576"/>
                    <a:pt x="19243" y="4576"/>
                  </a:cubicBezTo>
                  <a:cubicBezTo>
                    <a:pt x="19152" y="4576"/>
                    <a:pt x="19067" y="4559"/>
                    <a:pt x="18987" y="4530"/>
                  </a:cubicBezTo>
                  <a:cubicBezTo>
                    <a:pt x="18953" y="4504"/>
                    <a:pt x="18927" y="4461"/>
                    <a:pt x="18970" y="4400"/>
                  </a:cubicBezTo>
                  <a:cubicBezTo>
                    <a:pt x="19013" y="4339"/>
                    <a:pt x="19135" y="4322"/>
                    <a:pt x="19204" y="4296"/>
                  </a:cubicBezTo>
                  <a:cubicBezTo>
                    <a:pt x="19239" y="4287"/>
                    <a:pt x="19265" y="4278"/>
                    <a:pt x="19300" y="4270"/>
                  </a:cubicBezTo>
                  <a:cubicBezTo>
                    <a:pt x="19322" y="4265"/>
                    <a:pt x="19343" y="4263"/>
                    <a:pt x="19365" y="4263"/>
                  </a:cubicBezTo>
                  <a:close/>
                  <a:moveTo>
                    <a:pt x="20680" y="4226"/>
                  </a:moveTo>
                  <a:cubicBezTo>
                    <a:pt x="20836" y="4226"/>
                    <a:pt x="20983" y="4244"/>
                    <a:pt x="21131" y="4287"/>
                  </a:cubicBezTo>
                  <a:cubicBezTo>
                    <a:pt x="21278" y="4313"/>
                    <a:pt x="21409" y="4365"/>
                    <a:pt x="21539" y="4435"/>
                  </a:cubicBezTo>
                  <a:cubicBezTo>
                    <a:pt x="21634" y="4487"/>
                    <a:pt x="21695" y="4573"/>
                    <a:pt x="21721" y="4678"/>
                  </a:cubicBezTo>
                  <a:cubicBezTo>
                    <a:pt x="21730" y="4756"/>
                    <a:pt x="21678" y="4825"/>
                    <a:pt x="21599" y="4851"/>
                  </a:cubicBezTo>
                  <a:cubicBezTo>
                    <a:pt x="21547" y="4865"/>
                    <a:pt x="21489" y="4872"/>
                    <a:pt x="21430" y="4872"/>
                  </a:cubicBezTo>
                  <a:cubicBezTo>
                    <a:pt x="21382" y="4872"/>
                    <a:pt x="21334" y="4868"/>
                    <a:pt x="21287" y="4860"/>
                  </a:cubicBezTo>
                  <a:lnTo>
                    <a:pt x="21296" y="4860"/>
                  </a:lnTo>
                  <a:cubicBezTo>
                    <a:pt x="21209" y="4851"/>
                    <a:pt x="21131" y="4842"/>
                    <a:pt x="21053" y="4825"/>
                  </a:cubicBezTo>
                  <a:cubicBezTo>
                    <a:pt x="20983" y="4808"/>
                    <a:pt x="20914" y="4799"/>
                    <a:pt x="20844" y="4773"/>
                  </a:cubicBezTo>
                  <a:cubicBezTo>
                    <a:pt x="20792" y="4764"/>
                    <a:pt x="20749" y="4756"/>
                    <a:pt x="20706" y="4738"/>
                  </a:cubicBezTo>
                  <a:cubicBezTo>
                    <a:pt x="20654" y="4730"/>
                    <a:pt x="20619" y="4704"/>
                    <a:pt x="20575" y="4695"/>
                  </a:cubicBezTo>
                  <a:cubicBezTo>
                    <a:pt x="20541" y="4678"/>
                    <a:pt x="20506" y="4669"/>
                    <a:pt x="20480" y="4651"/>
                  </a:cubicBezTo>
                  <a:cubicBezTo>
                    <a:pt x="20445" y="4625"/>
                    <a:pt x="20402" y="4608"/>
                    <a:pt x="20367" y="4599"/>
                  </a:cubicBezTo>
                  <a:cubicBezTo>
                    <a:pt x="20332" y="4573"/>
                    <a:pt x="20298" y="4539"/>
                    <a:pt x="20272" y="4504"/>
                  </a:cubicBezTo>
                  <a:cubicBezTo>
                    <a:pt x="20246" y="4461"/>
                    <a:pt x="20246" y="4391"/>
                    <a:pt x="20289" y="4348"/>
                  </a:cubicBezTo>
                  <a:cubicBezTo>
                    <a:pt x="20376" y="4235"/>
                    <a:pt x="20549" y="4226"/>
                    <a:pt x="20680" y="4226"/>
                  </a:cubicBezTo>
                  <a:close/>
                  <a:moveTo>
                    <a:pt x="6941" y="3861"/>
                  </a:moveTo>
                  <a:cubicBezTo>
                    <a:pt x="7401" y="3861"/>
                    <a:pt x="7852" y="3933"/>
                    <a:pt x="8218" y="4122"/>
                  </a:cubicBezTo>
                  <a:cubicBezTo>
                    <a:pt x="8314" y="4174"/>
                    <a:pt x="8409" y="4235"/>
                    <a:pt x="8496" y="4287"/>
                  </a:cubicBezTo>
                  <a:cubicBezTo>
                    <a:pt x="8565" y="4322"/>
                    <a:pt x="8635" y="4382"/>
                    <a:pt x="8696" y="4443"/>
                  </a:cubicBezTo>
                  <a:cubicBezTo>
                    <a:pt x="8748" y="4487"/>
                    <a:pt x="8774" y="4547"/>
                    <a:pt x="8774" y="4617"/>
                  </a:cubicBezTo>
                  <a:cubicBezTo>
                    <a:pt x="8740" y="4803"/>
                    <a:pt x="8532" y="4851"/>
                    <a:pt x="8300" y="4851"/>
                  </a:cubicBezTo>
                  <a:cubicBezTo>
                    <a:pt x="8058" y="4851"/>
                    <a:pt x="7791" y="4799"/>
                    <a:pt x="7672" y="4799"/>
                  </a:cubicBezTo>
                  <a:cubicBezTo>
                    <a:pt x="7608" y="4796"/>
                    <a:pt x="7545" y="4795"/>
                    <a:pt x="7483" y="4795"/>
                  </a:cubicBezTo>
                  <a:cubicBezTo>
                    <a:pt x="7333" y="4795"/>
                    <a:pt x="7185" y="4802"/>
                    <a:pt x="7038" y="4808"/>
                  </a:cubicBezTo>
                  <a:cubicBezTo>
                    <a:pt x="6578" y="4825"/>
                    <a:pt x="6118" y="4886"/>
                    <a:pt x="5676" y="4999"/>
                  </a:cubicBezTo>
                  <a:cubicBezTo>
                    <a:pt x="5381" y="5068"/>
                    <a:pt x="5094" y="5163"/>
                    <a:pt x="4808" y="5242"/>
                  </a:cubicBezTo>
                  <a:cubicBezTo>
                    <a:pt x="4669" y="5285"/>
                    <a:pt x="4530" y="5302"/>
                    <a:pt x="4391" y="5311"/>
                  </a:cubicBezTo>
                  <a:cubicBezTo>
                    <a:pt x="4385" y="5312"/>
                    <a:pt x="4378" y="5312"/>
                    <a:pt x="4372" y="5312"/>
                  </a:cubicBezTo>
                  <a:cubicBezTo>
                    <a:pt x="4275" y="5312"/>
                    <a:pt x="4190" y="5252"/>
                    <a:pt x="4157" y="5155"/>
                  </a:cubicBezTo>
                  <a:cubicBezTo>
                    <a:pt x="4122" y="5016"/>
                    <a:pt x="4157" y="4868"/>
                    <a:pt x="4244" y="4756"/>
                  </a:cubicBezTo>
                  <a:cubicBezTo>
                    <a:pt x="4504" y="4409"/>
                    <a:pt x="4929" y="4235"/>
                    <a:pt x="5320" y="4113"/>
                  </a:cubicBezTo>
                  <a:cubicBezTo>
                    <a:pt x="5778" y="3974"/>
                    <a:pt x="6367" y="3861"/>
                    <a:pt x="6941" y="3861"/>
                  </a:cubicBezTo>
                  <a:close/>
                  <a:moveTo>
                    <a:pt x="19498" y="4721"/>
                  </a:moveTo>
                  <a:cubicBezTo>
                    <a:pt x="19660" y="4721"/>
                    <a:pt x="19823" y="4780"/>
                    <a:pt x="19977" y="4825"/>
                  </a:cubicBezTo>
                  <a:cubicBezTo>
                    <a:pt x="20133" y="4877"/>
                    <a:pt x="20298" y="4920"/>
                    <a:pt x="20454" y="4964"/>
                  </a:cubicBezTo>
                  <a:cubicBezTo>
                    <a:pt x="20654" y="4999"/>
                    <a:pt x="20844" y="5059"/>
                    <a:pt x="21027" y="5146"/>
                  </a:cubicBezTo>
                  <a:cubicBezTo>
                    <a:pt x="21140" y="5207"/>
                    <a:pt x="21235" y="5346"/>
                    <a:pt x="21183" y="5450"/>
                  </a:cubicBezTo>
                  <a:lnTo>
                    <a:pt x="21183" y="5459"/>
                  </a:lnTo>
                  <a:cubicBezTo>
                    <a:pt x="21166" y="5493"/>
                    <a:pt x="21131" y="5519"/>
                    <a:pt x="21087" y="5537"/>
                  </a:cubicBezTo>
                  <a:cubicBezTo>
                    <a:pt x="21027" y="5563"/>
                    <a:pt x="20966" y="5580"/>
                    <a:pt x="20897" y="5580"/>
                  </a:cubicBezTo>
                  <a:cubicBezTo>
                    <a:pt x="20773" y="5590"/>
                    <a:pt x="20648" y="5595"/>
                    <a:pt x="20523" y="5595"/>
                  </a:cubicBezTo>
                  <a:cubicBezTo>
                    <a:pt x="20211" y="5595"/>
                    <a:pt x="19899" y="5564"/>
                    <a:pt x="19595" y="5502"/>
                  </a:cubicBezTo>
                  <a:cubicBezTo>
                    <a:pt x="19378" y="5459"/>
                    <a:pt x="19031" y="5320"/>
                    <a:pt x="19031" y="5051"/>
                  </a:cubicBezTo>
                  <a:cubicBezTo>
                    <a:pt x="19031" y="4886"/>
                    <a:pt x="19187" y="4790"/>
                    <a:pt x="19326" y="4747"/>
                  </a:cubicBezTo>
                  <a:cubicBezTo>
                    <a:pt x="19383" y="4729"/>
                    <a:pt x="19440" y="4721"/>
                    <a:pt x="19498" y="4721"/>
                  </a:cubicBezTo>
                  <a:close/>
                  <a:moveTo>
                    <a:pt x="25395" y="4277"/>
                  </a:moveTo>
                  <a:cubicBezTo>
                    <a:pt x="25507" y="4277"/>
                    <a:pt x="25618" y="4286"/>
                    <a:pt x="25730" y="4304"/>
                  </a:cubicBezTo>
                  <a:cubicBezTo>
                    <a:pt x="25782" y="4304"/>
                    <a:pt x="25834" y="4330"/>
                    <a:pt x="25869" y="4374"/>
                  </a:cubicBezTo>
                  <a:cubicBezTo>
                    <a:pt x="25912" y="4469"/>
                    <a:pt x="25782" y="4547"/>
                    <a:pt x="25713" y="4573"/>
                  </a:cubicBezTo>
                  <a:cubicBezTo>
                    <a:pt x="25612" y="4602"/>
                    <a:pt x="25505" y="4619"/>
                    <a:pt x="25398" y="4619"/>
                  </a:cubicBezTo>
                  <a:cubicBezTo>
                    <a:pt x="25376" y="4619"/>
                    <a:pt x="25353" y="4618"/>
                    <a:pt x="25331" y="4617"/>
                  </a:cubicBezTo>
                  <a:cubicBezTo>
                    <a:pt x="25123" y="4625"/>
                    <a:pt x="24914" y="4660"/>
                    <a:pt x="24715" y="4712"/>
                  </a:cubicBezTo>
                  <a:cubicBezTo>
                    <a:pt x="24264" y="4816"/>
                    <a:pt x="23847" y="5025"/>
                    <a:pt x="23483" y="5311"/>
                  </a:cubicBezTo>
                  <a:cubicBezTo>
                    <a:pt x="23352" y="5398"/>
                    <a:pt x="23222" y="5476"/>
                    <a:pt x="23083" y="5545"/>
                  </a:cubicBezTo>
                  <a:cubicBezTo>
                    <a:pt x="23040" y="5563"/>
                    <a:pt x="22988" y="5580"/>
                    <a:pt x="22936" y="5589"/>
                  </a:cubicBezTo>
                  <a:cubicBezTo>
                    <a:pt x="22849" y="5597"/>
                    <a:pt x="22762" y="5597"/>
                    <a:pt x="22675" y="5597"/>
                  </a:cubicBezTo>
                  <a:cubicBezTo>
                    <a:pt x="22354" y="5597"/>
                    <a:pt x="22033" y="5563"/>
                    <a:pt x="21721" y="5519"/>
                  </a:cubicBezTo>
                  <a:cubicBezTo>
                    <a:pt x="21660" y="5502"/>
                    <a:pt x="21513" y="5493"/>
                    <a:pt x="21495" y="5415"/>
                  </a:cubicBezTo>
                  <a:cubicBezTo>
                    <a:pt x="21487" y="5363"/>
                    <a:pt x="21504" y="5311"/>
                    <a:pt x="21539" y="5276"/>
                  </a:cubicBezTo>
                  <a:cubicBezTo>
                    <a:pt x="21573" y="5242"/>
                    <a:pt x="21608" y="5216"/>
                    <a:pt x="21643" y="5181"/>
                  </a:cubicBezTo>
                  <a:cubicBezTo>
                    <a:pt x="21773" y="5077"/>
                    <a:pt x="21842" y="4894"/>
                    <a:pt x="21981" y="4799"/>
                  </a:cubicBezTo>
                  <a:cubicBezTo>
                    <a:pt x="22155" y="4678"/>
                    <a:pt x="22346" y="4704"/>
                    <a:pt x="22537" y="4686"/>
                  </a:cubicBezTo>
                  <a:cubicBezTo>
                    <a:pt x="22762" y="4660"/>
                    <a:pt x="22988" y="4625"/>
                    <a:pt x="23213" y="4573"/>
                  </a:cubicBezTo>
                  <a:cubicBezTo>
                    <a:pt x="23396" y="4530"/>
                    <a:pt x="23578" y="4487"/>
                    <a:pt x="23769" y="4452"/>
                  </a:cubicBezTo>
                  <a:cubicBezTo>
                    <a:pt x="23951" y="4417"/>
                    <a:pt x="24125" y="4400"/>
                    <a:pt x="24307" y="4374"/>
                  </a:cubicBezTo>
                  <a:cubicBezTo>
                    <a:pt x="24576" y="4339"/>
                    <a:pt x="24836" y="4313"/>
                    <a:pt x="25105" y="4296"/>
                  </a:cubicBezTo>
                  <a:cubicBezTo>
                    <a:pt x="25202" y="4284"/>
                    <a:pt x="25299" y="4277"/>
                    <a:pt x="25395" y="4277"/>
                  </a:cubicBezTo>
                  <a:close/>
                  <a:moveTo>
                    <a:pt x="24689" y="4999"/>
                  </a:moveTo>
                  <a:cubicBezTo>
                    <a:pt x="24888" y="4999"/>
                    <a:pt x="24906" y="5094"/>
                    <a:pt x="24906" y="5259"/>
                  </a:cubicBezTo>
                  <a:cubicBezTo>
                    <a:pt x="24906" y="5563"/>
                    <a:pt x="25366" y="5597"/>
                    <a:pt x="25600" y="5641"/>
                  </a:cubicBezTo>
                  <a:cubicBezTo>
                    <a:pt x="25661" y="5658"/>
                    <a:pt x="25730" y="5693"/>
                    <a:pt x="25687" y="5754"/>
                  </a:cubicBezTo>
                  <a:cubicBezTo>
                    <a:pt x="25669" y="5771"/>
                    <a:pt x="25643" y="5788"/>
                    <a:pt x="25617" y="5806"/>
                  </a:cubicBezTo>
                  <a:cubicBezTo>
                    <a:pt x="25470" y="5884"/>
                    <a:pt x="25314" y="5953"/>
                    <a:pt x="25157" y="6031"/>
                  </a:cubicBezTo>
                  <a:cubicBezTo>
                    <a:pt x="25006" y="6099"/>
                    <a:pt x="24805" y="6240"/>
                    <a:pt x="24634" y="6240"/>
                  </a:cubicBezTo>
                  <a:cubicBezTo>
                    <a:pt x="24629" y="6240"/>
                    <a:pt x="24624" y="6240"/>
                    <a:pt x="24619" y="6240"/>
                  </a:cubicBezTo>
                  <a:cubicBezTo>
                    <a:pt x="24480" y="6231"/>
                    <a:pt x="24402" y="6127"/>
                    <a:pt x="24316" y="6057"/>
                  </a:cubicBezTo>
                  <a:cubicBezTo>
                    <a:pt x="24272" y="6023"/>
                    <a:pt x="24220" y="5988"/>
                    <a:pt x="24177" y="5962"/>
                  </a:cubicBezTo>
                  <a:cubicBezTo>
                    <a:pt x="24029" y="5884"/>
                    <a:pt x="23847" y="5840"/>
                    <a:pt x="23708" y="5754"/>
                  </a:cubicBezTo>
                  <a:cubicBezTo>
                    <a:pt x="23656" y="5728"/>
                    <a:pt x="23621" y="5684"/>
                    <a:pt x="23613" y="5632"/>
                  </a:cubicBezTo>
                  <a:cubicBezTo>
                    <a:pt x="23613" y="5589"/>
                    <a:pt x="23621" y="5545"/>
                    <a:pt x="23647" y="5511"/>
                  </a:cubicBezTo>
                  <a:cubicBezTo>
                    <a:pt x="23734" y="5372"/>
                    <a:pt x="23899" y="5285"/>
                    <a:pt x="24047" y="5207"/>
                  </a:cubicBezTo>
                  <a:cubicBezTo>
                    <a:pt x="24237" y="5085"/>
                    <a:pt x="24463" y="5016"/>
                    <a:pt x="24689" y="4999"/>
                  </a:cubicBezTo>
                  <a:close/>
                  <a:moveTo>
                    <a:pt x="5728" y="5161"/>
                  </a:moveTo>
                  <a:cubicBezTo>
                    <a:pt x="5778" y="5161"/>
                    <a:pt x="5828" y="5168"/>
                    <a:pt x="5875" y="5181"/>
                  </a:cubicBezTo>
                  <a:cubicBezTo>
                    <a:pt x="5910" y="5190"/>
                    <a:pt x="5936" y="5224"/>
                    <a:pt x="5945" y="5250"/>
                  </a:cubicBezTo>
                  <a:cubicBezTo>
                    <a:pt x="5953" y="5302"/>
                    <a:pt x="5910" y="5346"/>
                    <a:pt x="5875" y="5389"/>
                  </a:cubicBezTo>
                  <a:cubicBezTo>
                    <a:pt x="5771" y="5502"/>
                    <a:pt x="5728" y="5658"/>
                    <a:pt x="5754" y="5806"/>
                  </a:cubicBezTo>
                  <a:cubicBezTo>
                    <a:pt x="5815" y="6109"/>
                    <a:pt x="6214" y="6187"/>
                    <a:pt x="6500" y="6213"/>
                  </a:cubicBezTo>
                  <a:cubicBezTo>
                    <a:pt x="6617" y="6222"/>
                    <a:pt x="6737" y="6226"/>
                    <a:pt x="6857" y="6226"/>
                  </a:cubicBezTo>
                  <a:cubicBezTo>
                    <a:pt x="6977" y="6226"/>
                    <a:pt x="7099" y="6222"/>
                    <a:pt x="7220" y="6213"/>
                  </a:cubicBezTo>
                  <a:cubicBezTo>
                    <a:pt x="7277" y="6208"/>
                    <a:pt x="7334" y="6206"/>
                    <a:pt x="7390" y="6206"/>
                  </a:cubicBezTo>
                  <a:cubicBezTo>
                    <a:pt x="7723" y="6206"/>
                    <a:pt x="8052" y="6292"/>
                    <a:pt x="8348" y="6448"/>
                  </a:cubicBezTo>
                  <a:cubicBezTo>
                    <a:pt x="8687" y="6647"/>
                    <a:pt x="8939" y="7012"/>
                    <a:pt x="8887" y="7428"/>
                  </a:cubicBezTo>
                  <a:cubicBezTo>
                    <a:pt x="8887" y="7454"/>
                    <a:pt x="8869" y="7472"/>
                    <a:pt x="8843" y="7480"/>
                  </a:cubicBezTo>
                  <a:lnTo>
                    <a:pt x="8843" y="7472"/>
                  </a:lnTo>
                  <a:cubicBezTo>
                    <a:pt x="8765" y="7489"/>
                    <a:pt x="8687" y="7498"/>
                    <a:pt x="8609" y="7498"/>
                  </a:cubicBezTo>
                  <a:cubicBezTo>
                    <a:pt x="8583" y="7499"/>
                    <a:pt x="8557" y="7500"/>
                    <a:pt x="8531" y="7500"/>
                  </a:cubicBezTo>
                  <a:cubicBezTo>
                    <a:pt x="8186" y="7500"/>
                    <a:pt x="7857" y="7396"/>
                    <a:pt x="7550" y="7316"/>
                  </a:cubicBezTo>
                  <a:cubicBezTo>
                    <a:pt x="7368" y="7272"/>
                    <a:pt x="7186" y="7229"/>
                    <a:pt x="6995" y="7194"/>
                  </a:cubicBezTo>
                  <a:cubicBezTo>
                    <a:pt x="6778" y="7159"/>
                    <a:pt x="6552" y="7125"/>
                    <a:pt x="6327" y="7107"/>
                  </a:cubicBezTo>
                  <a:cubicBezTo>
                    <a:pt x="6184" y="7091"/>
                    <a:pt x="6037" y="7085"/>
                    <a:pt x="5891" y="7085"/>
                  </a:cubicBezTo>
                  <a:cubicBezTo>
                    <a:pt x="5807" y="7085"/>
                    <a:pt x="5724" y="7087"/>
                    <a:pt x="5641" y="7090"/>
                  </a:cubicBezTo>
                  <a:cubicBezTo>
                    <a:pt x="5467" y="7099"/>
                    <a:pt x="5294" y="7116"/>
                    <a:pt x="5120" y="7125"/>
                  </a:cubicBezTo>
                  <a:cubicBezTo>
                    <a:pt x="5036" y="7127"/>
                    <a:pt x="4951" y="7128"/>
                    <a:pt x="4867" y="7128"/>
                  </a:cubicBezTo>
                  <a:cubicBezTo>
                    <a:pt x="4587" y="7128"/>
                    <a:pt x="4312" y="7111"/>
                    <a:pt x="4079" y="7038"/>
                  </a:cubicBezTo>
                  <a:cubicBezTo>
                    <a:pt x="3836" y="6960"/>
                    <a:pt x="3680" y="6795"/>
                    <a:pt x="3758" y="6509"/>
                  </a:cubicBezTo>
                  <a:cubicBezTo>
                    <a:pt x="3827" y="6248"/>
                    <a:pt x="4044" y="5988"/>
                    <a:pt x="4244" y="5788"/>
                  </a:cubicBezTo>
                  <a:cubicBezTo>
                    <a:pt x="4339" y="5693"/>
                    <a:pt x="4452" y="5597"/>
                    <a:pt x="4565" y="5519"/>
                  </a:cubicBezTo>
                  <a:cubicBezTo>
                    <a:pt x="4617" y="5476"/>
                    <a:pt x="4678" y="5450"/>
                    <a:pt x="4739" y="5432"/>
                  </a:cubicBezTo>
                  <a:cubicBezTo>
                    <a:pt x="4921" y="5363"/>
                    <a:pt x="5103" y="5302"/>
                    <a:pt x="5277" y="5250"/>
                  </a:cubicBezTo>
                  <a:cubicBezTo>
                    <a:pt x="5381" y="5224"/>
                    <a:pt x="5476" y="5198"/>
                    <a:pt x="5580" y="5181"/>
                  </a:cubicBezTo>
                  <a:cubicBezTo>
                    <a:pt x="5628" y="5168"/>
                    <a:pt x="5678" y="5161"/>
                    <a:pt x="5728" y="5161"/>
                  </a:cubicBezTo>
                  <a:close/>
                  <a:moveTo>
                    <a:pt x="26988" y="5519"/>
                  </a:moveTo>
                  <a:cubicBezTo>
                    <a:pt x="27032" y="5519"/>
                    <a:pt x="27066" y="5519"/>
                    <a:pt x="27110" y="5528"/>
                  </a:cubicBezTo>
                  <a:lnTo>
                    <a:pt x="27188" y="5528"/>
                  </a:lnTo>
                  <a:cubicBezTo>
                    <a:pt x="27205" y="5528"/>
                    <a:pt x="27223" y="5537"/>
                    <a:pt x="27240" y="5537"/>
                  </a:cubicBezTo>
                  <a:cubicBezTo>
                    <a:pt x="27266" y="5545"/>
                    <a:pt x="27283" y="5545"/>
                    <a:pt x="27301" y="5545"/>
                  </a:cubicBezTo>
                  <a:cubicBezTo>
                    <a:pt x="27318" y="5554"/>
                    <a:pt x="27335" y="5563"/>
                    <a:pt x="27353" y="5563"/>
                  </a:cubicBezTo>
                  <a:cubicBezTo>
                    <a:pt x="27388" y="5571"/>
                    <a:pt x="27414" y="5589"/>
                    <a:pt x="27431" y="5615"/>
                  </a:cubicBezTo>
                  <a:cubicBezTo>
                    <a:pt x="27448" y="5667"/>
                    <a:pt x="27466" y="5710"/>
                    <a:pt x="27474" y="5754"/>
                  </a:cubicBezTo>
                  <a:cubicBezTo>
                    <a:pt x="27483" y="5806"/>
                    <a:pt x="27492" y="5866"/>
                    <a:pt x="27492" y="5918"/>
                  </a:cubicBezTo>
                  <a:cubicBezTo>
                    <a:pt x="27483" y="5944"/>
                    <a:pt x="27483" y="5970"/>
                    <a:pt x="27474" y="5988"/>
                  </a:cubicBezTo>
                  <a:cubicBezTo>
                    <a:pt x="27466" y="6023"/>
                    <a:pt x="27457" y="6057"/>
                    <a:pt x="27448" y="6083"/>
                  </a:cubicBezTo>
                  <a:cubicBezTo>
                    <a:pt x="27422" y="6170"/>
                    <a:pt x="27405" y="6257"/>
                    <a:pt x="27405" y="6344"/>
                  </a:cubicBezTo>
                  <a:cubicBezTo>
                    <a:pt x="27396" y="6370"/>
                    <a:pt x="27405" y="6404"/>
                    <a:pt x="27414" y="6430"/>
                  </a:cubicBezTo>
                  <a:cubicBezTo>
                    <a:pt x="27414" y="6448"/>
                    <a:pt x="27422" y="6465"/>
                    <a:pt x="27431" y="6491"/>
                  </a:cubicBezTo>
                  <a:cubicBezTo>
                    <a:pt x="27431" y="6509"/>
                    <a:pt x="27431" y="6509"/>
                    <a:pt x="27431" y="6517"/>
                  </a:cubicBezTo>
                  <a:cubicBezTo>
                    <a:pt x="27431" y="6526"/>
                    <a:pt x="27448" y="6535"/>
                    <a:pt x="27448" y="6543"/>
                  </a:cubicBezTo>
                  <a:cubicBezTo>
                    <a:pt x="27483" y="6604"/>
                    <a:pt x="27526" y="6647"/>
                    <a:pt x="27570" y="6691"/>
                  </a:cubicBezTo>
                  <a:cubicBezTo>
                    <a:pt x="27604" y="6725"/>
                    <a:pt x="27648" y="6751"/>
                    <a:pt x="27691" y="6778"/>
                  </a:cubicBezTo>
                  <a:cubicBezTo>
                    <a:pt x="27795" y="6847"/>
                    <a:pt x="27899" y="6908"/>
                    <a:pt x="28012" y="6960"/>
                  </a:cubicBezTo>
                  <a:cubicBezTo>
                    <a:pt x="28134" y="7012"/>
                    <a:pt x="28247" y="7090"/>
                    <a:pt x="28342" y="7185"/>
                  </a:cubicBezTo>
                  <a:cubicBezTo>
                    <a:pt x="28646" y="7515"/>
                    <a:pt x="28351" y="7958"/>
                    <a:pt x="28021" y="8131"/>
                  </a:cubicBezTo>
                  <a:cubicBezTo>
                    <a:pt x="27812" y="8236"/>
                    <a:pt x="27568" y="8267"/>
                    <a:pt x="27322" y="8267"/>
                  </a:cubicBezTo>
                  <a:cubicBezTo>
                    <a:pt x="27180" y="8267"/>
                    <a:pt x="27038" y="8257"/>
                    <a:pt x="26902" y="8244"/>
                  </a:cubicBezTo>
                  <a:cubicBezTo>
                    <a:pt x="26771" y="8235"/>
                    <a:pt x="26641" y="8218"/>
                    <a:pt x="26528" y="8209"/>
                  </a:cubicBezTo>
                  <a:cubicBezTo>
                    <a:pt x="26251" y="8192"/>
                    <a:pt x="25886" y="8209"/>
                    <a:pt x="25669" y="8018"/>
                  </a:cubicBezTo>
                  <a:cubicBezTo>
                    <a:pt x="25661" y="8010"/>
                    <a:pt x="25652" y="8001"/>
                    <a:pt x="25643" y="7992"/>
                  </a:cubicBezTo>
                  <a:cubicBezTo>
                    <a:pt x="25635" y="7966"/>
                    <a:pt x="25652" y="7940"/>
                    <a:pt x="25678" y="7923"/>
                  </a:cubicBezTo>
                  <a:cubicBezTo>
                    <a:pt x="25886" y="7758"/>
                    <a:pt x="26285" y="7819"/>
                    <a:pt x="26546" y="7775"/>
                  </a:cubicBezTo>
                  <a:cubicBezTo>
                    <a:pt x="26754" y="7741"/>
                    <a:pt x="27301" y="7550"/>
                    <a:pt x="27023" y="7263"/>
                  </a:cubicBezTo>
                  <a:cubicBezTo>
                    <a:pt x="26876" y="7107"/>
                    <a:pt x="26589" y="7038"/>
                    <a:pt x="26381" y="7003"/>
                  </a:cubicBezTo>
                  <a:cubicBezTo>
                    <a:pt x="26171" y="6963"/>
                    <a:pt x="25953" y="6946"/>
                    <a:pt x="25735" y="6946"/>
                  </a:cubicBezTo>
                  <a:cubicBezTo>
                    <a:pt x="25620" y="6946"/>
                    <a:pt x="25505" y="6951"/>
                    <a:pt x="25392" y="6960"/>
                  </a:cubicBezTo>
                  <a:cubicBezTo>
                    <a:pt x="25192" y="6968"/>
                    <a:pt x="24992" y="6986"/>
                    <a:pt x="24793" y="6994"/>
                  </a:cubicBezTo>
                  <a:cubicBezTo>
                    <a:pt x="24707" y="6999"/>
                    <a:pt x="24613" y="7006"/>
                    <a:pt x="24520" y="7006"/>
                  </a:cubicBezTo>
                  <a:cubicBezTo>
                    <a:pt x="24416" y="7006"/>
                    <a:pt x="24312" y="6996"/>
                    <a:pt x="24220" y="6960"/>
                  </a:cubicBezTo>
                  <a:cubicBezTo>
                    <a:pt x="24185" y="6951"/>
                    <a:pt x="24159" y="6916"/>
                    <a:pt x="24151" y="6873"/>
                  </a:cubicBezTo>
                  <a:cubicBezTo>
                    <a:pt x="24151" y="6821"/>
                    <a:pt x="24203" y="6778"/>
                    <a:pt x="24255" y="6751"/>
                  </a:cubicBezTo>
                  <a:cubicBezTo>
                    <a:pt x="24376" y="6682"/>
                    <a:pt x="24515" y="6630"/>
                    <a:pt x="24645" y="6569"/>
                  </a:cubicBezTo>
                  <a:cubicBezTo>
                    <a:pt x="24671" y="6561"/>
                    <a:pt x="24706" y="6543"/>
                    <a:pt x="24732" y="6535"/>
                  </a:cubicBezTo>
                  <a:cubicBezTo>
                    <a:pt x="24784" y="6517"/>
                    <a:pt x="24836" y="6491"/>
                    <a:pt x="24880" y="6456"/>
                  </a:cubicBezTo>
                  <a:cubicBezTo>
                    <a:pt x="24914" y="6439"/>
                    <a:pt x="24949" y="6430"/>
                    <a:pt x="24984" y="6413"/>
                  </a:cubicBezTo>
                  <a:cubicBezTo>
                    <a:pt x="25097" y="6370"/>
                    <a:pt x="25192" y="6309"/>
                    <a:pt x="25296" y="6257"/>
                  </a:cubicBezTo>
                  <a:cubicBezTo>
                    <a:pt x="25348" y="6240"/>
                    <a:pt x="25392" y="6213"/>
                    <a:pt x="25444" y="6196"/>
                  </a:cubicBezTo>
                  <a:cubicBezTo>
                    <a:pt x="25478" y="6179"/>
                    <a:pt x="25504" y="6161"/>
                    <a:pt x="25530" y="6135"/>
                  </a:cubicBezTo>
                  <a:cubicBezTo>
                    <a:pt x="25556" y="6118"/>
                    <a:pt x="25583" y="6109"/>
                    <a:pt x="25609" y="6092"/>
                  </a:cubicBezTo>
                  <a:cubicBezTo>
                    <a:pt x="25661" y="6057"/>
                    <a:pt x="25713" y="6031"/>
                    <a:pt x="25765" y="6005"/>
                  </a:cubicBezTo>
                  <a:cubicBezTo>
                    <a:pt x="25826" y="5979"/>
                    <a:pt x="25878" y="5944"/>
                    <a:pt x="25930" y="5918"/>
                  </a:cubicBezTo>
                  <a:cubicBezTo>
                    <a:pt x="26016" y="5884"/>
                    <a:pt x="26103" y="5840"/>
                    <a:pt x="26190" y="5806"/>
                  </a:cubicBezTo>
                  <a:cubicBezTo>
                    <a:pt x="26225" y="5788"/>
                    <a:pt x="26259" y="5771"/>
                    <a:pt x="26294" y="5762"/>
                  </a:cubicBezTo>
                  <a:cubicBezTo>
                    <a:pt x="26337" y="5745"/>
                    <a:pt x="26381" y="5736"/>
                    <a:pt x="26416" y="5728"/>
                  </a:cubicBezTo>
                  <a:cubicBezTo>
                    <a:pt x="26528" y="5684"/>
                    <a:pt x="26633" y="5632"/>
                    <a:pt x="26754" y="5597"/>
                  </a:cubicBezTo>
                  <a:cubicBezTo>
                    <a:pt x="26780" y="5589"/>
                    <a:pt x="26797" y="5580"/>
                    <a:pt x="26823" y="5563"/>
                  </a:cubicBezTo>
                  <a:cubicBezTo>
                    <a:pt x="26836" y="5558"/>
                    <a:pt x="26845" y="5558"/>
                    <a:pt x="26853" y="5558"/>
                  </a:cubicBezTo>
                  <a:cubicBezTo>
                    <a:pt x="26860" y="5558"/>
                    <a:pt x="26867" y="5558"/>
                    <a:pt x="26876" y="5554"/>
                  </a:cubicBezTo>
                  <a:cubicBezTo>
                    <a:pt x="26910" y="5545"/>
                    <a:pt x="26945" y="5528"/>
                    <a:pt x="26988" y="5519"/>
                  </a:cubicBezTo>
                  <a:close/>
                  <a:moveTo>
                    <a:pt x="37472" y="6176"/>
                  </a:moveTo>
                  <a:cubicBezTo>
                    <a:pt x="37675" y="6176"/>
                    <a:pt x="37878" y="6194"/>
                    <a:pt x="38079" y="6231"/>
                  </a:cubicBezTo>
                  <a:cubicBezTo>
                    <a:pt x="38261" y="6266"/>
                    <a:pt x="38434" y="6335"/>
                    <a:pt x="38599" y="6422"/>
                  </a:cubicBezTo>
                  <a:cubicBezTo>
                    <a:pt x="38747" y="6491"/>
                    <a:pt x="38877" y="6595"/>
                    <a:pt x="38972" y="6717"/>
                  </a:cubicBezTo>
                  <a:cubicBezTo>
                    <a:pt x="39059" y="6847"/>
                    <a:pt x="39050" y="7021"/>
                    <a:pt x="38955" y="7133"/>
                  </a:cubicBezTo>
                  <a:cubicBezTo>
                    <a:pt x="38866" y="7239"/>
                    <a:pt x="38730" y="7299"/>
                    <a:pt x="38592" y="7299"/>
                  </a:cubicBezTo>
                  <a:cubicBezTo>
                    <a:pt x="38583" y="7299"/>
                    <a:pt x="38574" y="7299"/>
                    <a:pt x="38564" y="7298"/>
                  </a:cubicBezTo>
                  <a:cubicBezTo>
                    <a:pt x="38408" y="7290"/>
                    <a:pt x="38252" y="7263"/>
                    <a:pt x="38105" y="7237"/>
                  </a:cubicBezTo>
                  <a:cubicBezTo>
                    <a:pt x="38060" y="7234"/>
                    <a:pt x="38016" y="7232"/>
                    <a:pt x="37973" y="7232"/>
                  </a:cubicBezTo>
                  <a:cubicBezTo>
                    <a:pt x="37803" y="7232"/>
                    <a:pt x="37639" y="7259"/>
                    <a:pt x="37480" y="7307"/>
                  </a:cubicBezTo>
                  <a:cubicBezTo>
                    <a:pt x="37072" y="7420"/>
                    <a:pt x="36673" y="7559"/>
                    <a:pt x="36282" y="7723"/>
                  </a:cubicBezTo>
                  <a:cubicBezTo>
                    <a:pt x="35909" y="7871"/>
                    <a:pt x="35562" y="8088"/>
                    <a:pt x="35189" y="8218"/>
                  </a:cubicBezTo>
                  <a:cubicBezTo>
                    <a:pt x="35088" y="8254"/>
                    <a:pt x="34998" y="8270"/>
                    <a:pt x="34917" y="8270"/>
                  </a:cubicBezTo>
                  <a:cubicBezTo>
                    <a:pt x="34411" y="8270"/>
                    <a:pt x="34284" y="7634"/>
                    <a:pt x="34486" y="7185"/>
                  </a:cubicBezTo>
                  <a:cubicBezTo>
                    <a:pt x="34547" y="7029"/>
                    <a:pt x="34659" y="6908"/>
                    <a:pt x="34798" y="6838"/>
                  </a:cubicBezTo>
                  <a:cubicBezTo>
                    <a:pt x="35024" y="6751"/>
                    <a:pt x="35241" y="6673"/>
                    <a:pt x="35475" y="6604"/>
                  </a:cubicBezTo>
                  <a:cubicBezTo>
                    <a:pt x="35709" y="6535"/>
                    <a:pt x="35952" y="6465"/>
                    <a:pt x="36187" y="6387"/>
                  </a:cubicBezTo>
                  <a:cubicBezTo>
                    <a:pt x="36386" y="6326"/>
                    <a:pt x="36586" y="6274"/>
                    <a:pt x="36794" y="6240"/>
                  </a:cubicBezTo>
                  <a:cubicBezTo>
                    <a:pt x="37019" y="6198"/>
                    <a:pt x="37245" y="6176"/>
                    <a:pt x="37472" y="6176"/>
                  </a:cubicBezTo>
                  <a:close/>
                  <a:moveTo>
                    <a:pt x="10883" y="8072"/>
                  </a:moveTo>
                  <a:cubicBezTo>
                    <a:pt x="10944" y="8072"/>
                    <a:pt x="11004" y="8074"/>
                    <a:pt x="11065" y="8079"/>
                  </a:cubicBezTo>
                  <a:cubicBezTo>
                    <a:pt x="11273" y="8105"/>
                    <a:pt x="11472" y="8157"/>
                    <a:pt x="11672" y="8218"/>
                  </a:cubicBezTo>
                  <a:cubicBezTo>
                    <a:pt x="11863" y="8270"/>
                    <a:pt x="12063" y="8305"/>
                    <a:pt x="12271" y="8322"/>
                  </a:cubicBezTo>
                  <a:cubicBezTo>
                    <a:pt x="12427" y="8322"/>
                    <a:pt x="12583" y="8348"/>
                    <a:pt x="12722" y="8409"/>
                  </a:cubicBezTo>
                  <a:cubicBezTo>
                    <a:pt x="12809" y="8452"/>
                    <a:pt x="12870" y="8530"/>
                    <a:pt x="12896" y="8626"/>
                  </a:cubicBezTo>
                  <a:cubicBezTo>
                    <a:pt x="12930" y="8721"/>
                    <a:pt x="12956" y="8825"/>
                    <a:pt x="12965" y="8921"/>
                  </a:cubicBezTo>
                  <a:cubicBezTo>
                    <a:pt x="12982" y="8999"/>
                    <a:pt x="12982" y="9086"/>
                    <a:pt x="12965" y="9164"/>
                  </a:cubicBezTo>
                  <a:cubicBezTo>
                    <a:pt x="12896" y="9268"/>
                    <a:pt x="12792" y="9337"/>
                    <a:pt x="12661" y="9355"/>
                  </a:cubicBezTo>
                  <a:cubicBezTo>
                    <a:pt x="12570" y="9366"/>
                    <a:pt x="12476" y="9373"/>
                    <a:pt x="12382" y="9373"/>
                  </a:cubicBezTo>
                  <a:cubicBezTo>
                    <a:pt x="12324" y="9373"/>
                    <a:pt x="12266" y="9370"/>
                    <a:pt x="12210" y="9363"/>
                  </a:cubicBezTo>
                  <a:cubicBezTo>
                    <a:pt x="12037" y="9355"/>
                    <a:pt x="11863" y="9346"/>
                    <a:pt x="11689" y="9337"/>
                  </a:cubicBezTo>
                  <a:cubicBezTo>
                    <a:pt x="10891" y="9285"/>
                    <a:pt x="10041" y="9242"/>
                    <a:pt x="9251" y="9086"/>
                  </a:cubicBezTo>
                  <a:cubicBezTo>
                    <a:pt x="9069" y="9042"/>
                    <a:pt x="8583" y="8990"/>
                    <a:pt x="8557" y="8825"/>
                  </a:cubicBezTo>
                  <a:cubicBezTo>
                    <a:pt x="8548" y="8730"/>
                    <a:pt x="8626" y="8635"/>
                    <a:pt x="8722" y="8574"/>
                  </a:cubicBezTo>
                  <a:cubicBezTo>
                    <a:pt x="8834" y="8513"/>
                    <a:pt x="8947" y="8478"/>
                    <a:pt x="9069" y="8444"/>
                  </a:cubicBezTo>
                  <a:cubicBezTo>
                    <a:pt x="9659" y="8286"/>
                    <a:pt x="10291" y="8072"/>
                    <a:pt x="10883" y="8072"/>
                  </a:cubicBezTo>
                  <a:close/>
                  <a:moveTo>
                    <a:pt x="14058" y="8175"/>
                  </a:moveTo>
                  <a:cubicBezTo>
                    <a:pt x="14388" y="8192"/>
                    <a:pt x="14718" y="8227"/>
                    <a:pt x="15039" y="8287"/>
                  </a:cubicBezTo>
                  <a:cubicBezTo>
                    <a:pt x="15560" y="8357"/>
                    <a:pt x="16098" y="8400"/>
                    <a:pt x="16601" y="8582"/>
                  </a:cubicBezTo>
                  <a:cubicBezTo>
                    <a:pt x="16809" y="8652"/>
                    <a:pt x="17009" y="8765"/>
                    <a:pt x="17174" y="8912"/>
                  </a:cubicBezTo>
                  <a:cubicBezTo>
                    <a:pt x="17295" y="9034"/>
                    <a:pt x="17477" y="9251"/>
                    <a:pt x="17373" y="9433"/>
                  </a:cubicBezTo>
                  <a:cubicBezTo>
                    <a:pt x="17313" y="9553"/>
                    <a:pt x="17192" y="9584"/>
                    <a:pt x="17065" y="9584"/>
                  </a:cubicBezTo>
                  <a:cubicBezTo>
                    <a:pt x="16989" y="9584"/>
                    <a:pt x="16912" y="9573"/>
                    <a:pt x="16844" y="9563"/>
                  </a:cubicBezTo>
                  <a:cubicBezTo>
                    <a:pt x="16705" y="9528"/>
                    <a:pt x="16558" y="9511"/>
                    <a:pt x="16410" y="9502"/>
                  </a:cubicBezTo>
                  <a:cubicBezTo>
                    <a:pt x="16176" y="9502"/>
                    <a:pt x="15950" y="9528"/>
                    <a:pt x="15716" y="9537"/>
                  </a:cubicBezTo>
                  <a:cubicBezTo>
                    <a:pt x="15461" y="9551"/>
                    <a:pt x="15206" y="9565"/>
                    <a:pt x="14951" y="9565"/>
                  </a:cubicBezTo>
                  <a:cubicBezTo>
                    <a:pt x="14893" y="9565"/>
                    <a:pt x="14836" y="9565"/>
                    <a:pt x="14779" y="9563"/>
                  </a:cubicBezTo>
                  <a:cubicBezTo>
                    <a:pt x="14475" y="9563"/>
                    <a:pt x="14180" y="9520"/>
                    <a:pt x="13885" y="9450"/>
                  </a:cubicBezTo>
                  <a:cubicBezTo>
                    <a:pt x="13668" y="9390"/>
                    <a:pt x="13425" y="9294"/>
                    <a:pt x="13312" y="9094"/>
                  </a:cubicBezTo>
                  <a:cubicBezTo>
                    <a:pt x="13199" y="8852"/>
                    <a:pt x="13225" y="8565"/>
                    <a:pt x="13390" y="8357"/>
                  </a:cubicBezTo>
                  <a:cubicBezTo>
                    <a:pt x="13546" y="8166"/>
                    <a:pt x="13850" y="8183"/>
                    <a:pt x="14058" y="8175"/>
                  </a:cubicBezTo>
                  <a:close/>
                  <a:moveTo>
                    <a:pt x="31891" y="6413"/>
                  </a:moveTo>
                  <a:cubicBezTo>
                    <a:pt x="32360" y="6439"/>
                    <a:pt x="32811" y="6630"/>
                    <a:pt x="33158" y="6951"/>
                  </a:cubicBezTo>
                  <a:cubicBezTo>
                    <a:pt x="33462" y="7220"/>
                    <a:pt x="33774" y="7559"/>
                    <a:pt x="33878" y="7949"/>
                  </a:cubicBezTo>
                  <a:cubicBezTo>
                    <a:pt x="34139" y="8912"/>
                    <a:pt x="32985" y="9285"/>
                    <a:pt x="32247" y="9294"/>
                  </a:cubicBezTo>
                  <a:cubicBezTo>
                    <a:pt x="32201" y="9295"/>
                    <a:pt x="32156" y="9295"/>
                    <a:pt x="32110" y="9295"/>
                  </a:cubicBezTo>
                  <a:cubicBezTo>
                    <a:pt x="31760" y="9295"/>
                    <a:pt x="31414" y="9281"/>
                    <a:pt x="31072" y="9281"/>
                  </a:cubicBezTo>
                  <a:cubicBezTo>
                    <a:pt x="30739" y="9281"/>
                    <a:pt x="30411" y="9294"/>
                    <a:pt x="30086" y="9346"/>
                  </a:cubicBezTo>
                  <a:cubicBezTo>
                    <a:pt x="29765" y="9390"/>
                    <a:pt x="29453" y="9476"/>
                    <a:pt x="29132" y="9563"/>
                  </a:cubicBezTo>
                  <a:cubicBezTo>
                    <a:pt x="28932" y="9624"/>
                    <a:pt x="28724" y="9659"/>
                    <a:pt x="28524" y="9685"/>
                  </a:cubicBezTo>
                  <a:cubicBezTo>
                    <a:pt x="28460" y="9688"/>
                    <a:pt x="28395" y="9690"/>
                    <a:pt x="28330" y="9690"/>
                  </a:cubicBezTo>
                  <a:cubicBezTo>
                    <a:pt x="28239" y="9690"/>
                    <a:pt x="28147" y="9686"/>
                    <a:pt x="28056" y="9676"/>
                  </a:cubicBezTo>
                  <a:cubicBezTo>
                    <a:pt x="27899" y="9667"/>
                    <a:pt x="27752" y="9641"/>
                    <a:pt x="27604" y="9580"/>
                  </a:cubicBezTo>
                  <a:cubicBezTo>
                    <a:pt x="27500" y="9546"/>
                    <a:pt x="27431" y="9442"/>
                    <a:pt x="27440" y="9337"/>
                  </a:cubicBezTo>
                  <a:cubicBezTo>
                    <a:pt x="27457" y="9268"/>
                    <a:pt x="27492" y="9207"/>
                    <a:pt x="27535" y="9155"/>
                  </a:cubicBezTo>
                  <a:cubicBezTo>
                    <a:pt x="27613" y="9068"/>
                    <a:pt x="27700" y="8990"/>
                    <a:pt x="27804" y="8930"/>
                  </a:cubicBezTo>
                  <a:cubicBezTo>
                    <a:pt x="28047" y="8782"/>
                    <a:pt x="28333" y="8721"/>
                    <a:pt x="28568" y="8565"/>
                  </a:cubicBezTo>
                  <a:cubicBezTo>
                    <a:pt x="28811" y="8392"/>
                    <a:pt x="28923" y="8131"/>
                    <a:pt x="29028" y="7862"/>
                  </a:cubicBezTo>
                  <a:cubicBezTo>
                    <a:pt x="29062" y="7732"/>
                    <a:pt x="29123" y="7611"/>
                    <a:pt x="29210" y="7506"/>
                  </a:cubicBezTo>
                  <a:cubicBezTo>
                    <a:pt x="29288" y="7420"/>
                    <a:pt x="29392" y="7350"/>
                    <a:pt x="29496" y="7298"/>
                  </a:cubicBezTo>
                  <a:cubicBezTo>
                    <a:pt x="29618" y="7246"/>
                    <a:pt x="29739" y="7203"/>
                    <a:pt x="29861" y="7159"/>
                  </a:cubicBezTo>
                  <a:cubicBezTo>
                    <a:pt x="29991" y="7107"/>
                    <a:pt x="30130" y="7047"/>
                    <a:pt x="30260" y="6986"/>
                  </a:cubicBezTo>
                  <a:cubicBezTo>
                    <a:pt x="30772" y="6734"/>
                    <a:pt x="31266" y="6413"/>
                    <a:pt x="31891" y="6413"/>
                  </a:cubicBezTo>
                  <a:close/>
                  <a:moveTo>
                    <a:pt x="38785" y="7845"/>
                  </a:moveTo>
                  <a:cubicBezTo>
                    <a:pt x="38963" y="7845"/>
                    <a:pt x="39135" y="7872"/>
                    <a:pt x="39285" y="7949"/>
                  </a:cubicBezTo>
                  <a:cubicBezTo>
                    <a:pt x="39528" y="8079"/>
                    <a:pt x="39675" y="8348"/>
                    <a:pt x="39649" y="8626"/>
                  </a:cubicBezTo>
                  <a:cubicBezTo>
                    <a:pt x="39623" y="8930"/>
                    <a:pt x="39458" y="9199"/>
                    <a:pt x="39215" y="9381"/>
                  </a:cubicBezTo>
                  <a:cubicBezTo>
                    <a:pt x="38964" y="9563"/>
                    <a:pt x="38677" y="9685"/>
                    <a:pt x="38374" y="9737"/>
                  </a:cubicBezTo>
                  <a:cubicBezTo>
                    <a:pt x="38191" y="9772"/>
                    <a:pt x="38006" y="9790"/>
                    <a:pt x="37820" y="9790"/>
                  </a:cubicBezTo>
                  <a:cubicBezTo>
                    <a:pt x="37687" y="9790"/>
                    <a:pt x="37553" y="9781"/>
                    <a:pt x="37419" y="9763"/>
                  </a:cubicBezTo>
                  <a:cubicBezTo>
                    <a:pt x="36829" y="9667"/>
                    <a:pt x="36369" y="9242"/>
                    <a:pt x="35779" y="9068"/>
                  </a:cubicBezTo>
                  <a:cubicBezTo>
                    <a:pt x="35657" y="9034"/>
                    <a:pt x="35345" y="8973"/>
                    <a:pt x="35406" y="8782"/>
                  </a:cubicBezTo>
                  <a:cubicBezTo>
                    <a:pt x="35414" y="8747"/>
                    <a:pt x="35432" y="8721"/>
                    <a:pt x="35458" y="8704"/>
                  </a:cubicBezTo>
                  <a:cubicBezTo>
                    <a:pt x="35744" y="8426"/>
                    <a:pt x="36265" y="8426"/>
                    <a:pt x="36629" y="8357"/>
                  </a:cubicBezTo>
                  <a:cubicBezTo>
                    <a:pt x="36803" y="8313"/>
                    <a:pt x="36985" y="8261"/>
                    <a:pt x="37150" y="8209"/>
                  </a:cubicBezTo>
                  <a:cubicBezTo>
                    <a:pt x="37532" y="8088"/>
                    <a:pt x="37914" y="7984"/>
                    <a:pt x="38295" y="7897"/>
                  </a:cubicBezTo>
                  <a:cubicBezTo>
                    <a:pt x="38453" y="7868"/>
                    <a:pt x="38621" y="7845"/>
                    <a:pt x="38785" y="7845"/>
                  </a:cubicBezTo>
                  <a:close/>
                  <a:moveTo>
                    <a:pt x="17547" y="7324"/>
                  </a:moveTo>
                  <a:lnTo>
                    <a:pt x="17547" y="7324"/>
                  </a:lnTo>
                  <a:cubicBezTo>
                    <a:pt x="18050" y="7333"/>
                    <a:pt x="18562" y="7402"/>
                    <a:pt x="19048" y="7541"/>
                  </a:cubicBezTo>
                  <a:cubicBezTo>
                    <a:pt x="19491" y="7663"/>
                    <a:pt x="19925" y="7810"/>
                    <a:pt x="20350" y="7984"/>
                  </a:cubicBezTo>
                  <a:cubicBezTo>
                    <a:pt x="20541" y="8071"/>
                    <a:pt x="20732" y="8149"/>
                    <a:pt x="20923" y="8227"/>
                  </a:cubicBezTo>
                  <a:cubicBezTo>
                    <a:pt x="21113" y="8305"/>
                    <a:pt x="21313" y="8374"/>
                    <a:pt x="21521" y="8444"/>
                  </a:cubicBezTo>
                  <a:cubicBezTo>
                    <a:pt x="22129" y="8661"/>
                    <a:pt x="22736" y="8878"/>
                    <a:pt x="23335" y="9138"/>
                  </a:cubicBezTo>
                  <a:cubicBezTo>
                    <a:pt x="23578" y="9233"/>
                    <a:pt x="23934" y="9363"/>
                    <a:pt x="24116" y="9546"/>
                  </a:cubicBezTo>
                  <a:cubicBezTo>
                    <a:pt x="24229" y="9641"/>
                    <a:pt x="24246" y="9797"/>
                    <a:pt x="24177" y="9919"/>
                  </a:cubicBezTo>
                  <a:cubicBezTo>
                    <a:pt x="24116" y="10007"/>
                    <a:pt x="24014" y="10032"/>
                    <a:pt x="23905" y="10032"/>
                  </a:cubicBezTo>
                  <a:cubicBezTo>
                    <a:pt x="23842" y="10032"/>
                    <a:pt x="23777" y="10024"/>
                    <a:pt x="23717" y="10014"/>
                  </a:cubicBezTo>
                  <a:cubicBezTo>
                    <a:pt x="23400" y="9967"/>
                    <a:pt x="23079" y="9943"/>
                    <a:pt x="22757" y="9943"/>
                  </a:cubicBezTo>
                  <a:cubicBezTo>
                    <a:pt x="22435" y="9943"/>
                    <a:pt x="22111" y="9967"/>
                    <a:pt x="21790" y="10014"/>
                  </a:cubicBezTo>
                  <a:cubicBezTo>
                    <a:pt x="21678" y="10032"/>
                    <a:pt x="21556" y="10058"/>
                    <a:pt x="21443" y="10084"/>
                  </a:cubicBezTo>
                  <a:cubicBezTo>
                    <a:pt x="20926" y="10179"/>
                    <a:pt x="20416" y="10304"/>
                    <a:pt x="19894" y="10304"/>
                  </a:cubicBezTo>
                  <a:cubicBezTo>
                    <a:pt x="19846" y="10304"/>
                    <a:pt x="19799" y="10303"/>
                    <a:pt x="19751" y="10301"/>
                  </a:cubicBezTo>
                  <a:cubicBezTo>
                    <a:pt x="19543" y="10283"/>
                    <a:pt x="19309" y="10223"/>
                    <a:pt x="19230" y="10032"/>
                  </a:cubicBezTo>
                  <a:cubicBezTo>
                    <a:pt x="19196" y="9945"/>
                    <a:pt x="19204" y="9841"/>
                    <a:pt x="19170" y="9745"/>
                  </a:cubicBezTo>
                  <a:cubicBezTo>
                    <a:pt x="19109" y="9572"/>
                    <a:pt x="18927" y="9468"/>
                    <a:pt x="18744" y="9416"/>
                  </a:cubicBezTo>
                  <a:cubicBezTo>
                    <a:pt x="18562" y="9390"/>
                    <a:pt x="18380" y="9346"/>
                    <a:pt x="18206" y="9285"/>
                  </a:cubicBezTo>
                  <a:cubicBezTo>
                    <a:pt x="18128" y="9251"/>
                    <a:pt x="18068" y="9190"/>
                    <a:pt x="18042" y="9112"/>
                  </a:cubicBezTo>
                  <a:cubicBezTo>
                    <a:pt x="18007" y="8982"/>
                    <a:pt x="18128" y="8860"/>
                    <a:pt x="18241" y="8808"/>
                  </a:cubicBezTo>
                  <a:cubicBezTo>
                    <a:pt x="18363" y="8747"/>
                    <a:pt x="18501" y="8713"/>
                    <a:pt x="18588" y="8609"/>
                  </a:cubicBezTo>
                  <a:cubicBezTo>
                    <a:pt x="18718" y="8452"/>
                    <a:pt x="18640" y="8201"/>
                    <a:pt x="18493" y="8053"/>
                  </a:cubicBezTo>
                  <a:cubicBezTo>
                    <a:pt x="18337" y="7914"/>
                    <a:pt x="18137" y="7845"/>
                    <a:pt x="17955" y="7758"/>
                  </a:cubicBezTo>
                  <a:cubicBezTo>
                    <a:pt x="17773" y="7663"/>
                    <a:pt x="17582" y="7524"/>
                    <a:pt x="17547" y="7324"/>
                  </a:cubicBezTo>
                  <a:close/>
                  <a:moveTo>
                    <a:pt x="35624" y="10175"/>
                  </a:moveTo>
                  <a:cubicBezTo>
                    <a:pt x="35809" y="10175"/>
                    <a:pt x="35988" y="10210"/>
                    <a:pt x="36161" y="10275"/>
                  </a:cubicBezTo>
                  <a:cubicBezTo>
                    <a:pt x="36239" y="10301"/>
                    <a:pt x="36291" y="10353"/>
                    <a:pt x="36326" y="10431"/>
                  </a:cubicBezTo>
                  <a:cubicBezTo>
                    <a:pt x="36343" y="10509"/>
                    <a:pt x="36326" y="10596"/>
                    <a:pt x="36274" y="10656"/>
                  </a:cubicBezTo>
                  <a:cubicBezTo>
                    <a:pt x="36187" y="10778"/>
                    <a:pt x="36083" y="10882"/>
                    <a:pt x="35961" y="10969"/>
                  </a:cubicBezTo>
                  <a:cubicBezTo>
                    <a:pt x="35848" y="11064"/>
                    <a:pt x="35762" y="11151"/>
                    <a:pt x="35666" y="11229"/>
                  </a:cubicBezTo>
                  <a:cubicBezTo>
                    <a:pt x="35493" y="11377"/>
                    <a:pt x="35276" y="11472"/>
                    <a:pt x="35059" y="11490"/>
                  </a:cubicBezTo>
                  <a:cubicBezTo>
                    <a:pt x="35017" y="11494"/>
                    <a:pt x="34977" y="11497"/>
                    <a:pt x="34937" y="11497"/>
                  </a:cubicBezTo>
                  <a:cubicBezTo>
                    <a:pt x="34834" y="11497"/>
                    <a:pt x="34736" y="11482"/>
                    <a:pt x="34642" y="11463"/>
                  </a:cubicBezTo>
                  <a:cubicBezTo>
                    <a:pt x="34529" y="11437"/>
                    <a:pt x="34425" y="11403"/>
                    <a:pt x="34304" y="11377"/>
                  </a:cubicBezTo>
                  <a:cubicBezTo>
                    <a:pt x="34078" y="11342"/>
                    <a:pt x="33852" y="11281"/>
                    <a:pt x="33635" y="11212"/>
                  </a:cubicBezTo>
                  <a:cubicBezTo>
                    <a:pt x="33462" y="11151"/>
                    <a:pt x="33245" y="11038"/>
                    <a:pt x="33193" y="10839"/>
                  </a:cubicBezTo>
                  <a:cubicBezTo>
                    <a:pt x="33141" y="10613"/>
                    <a:pt x="33340" y="10474"/>
                    <a:pt x="33523" y="10405"/>
                  </a:cubicBezTo>
                  <a:cubicBezTo>
                    <a:pt x="33705" y="10344"/>
                    <a:pt x="33896" y="10309"/>
                    <a:pt x="34087" y="10309"/>
                  </a:cubicBezTo>
                  <a:cubicBezTo>
                    <a:pt x="34087" y="10309"/>
                    <a:pt x="34095" y="10301"/>
                    <a:pt x="34104" y="10301"/>
                  </a:cubicBezTo>
                  <a:cubicBezTo>
                    <a:pt x="34191" y="10292"/>
                    <a:pt x="34286" y="10275"/>
                    <a:pt x="34382" y="10266"/>
                  </a:cubicBezTo>
                  <a:cubicBezTo>
                    <a:pt x="34581" y="10240"/>
                    <a:pt x="34772" y="10223"/>
                    <a:pt x="34972" y="10214"/>
                  </a:cubicBezTo>
                  <a:cubicBezTo>
                    <a:pt x="35145" y="10197"/>
                    <a:pt x="35328" y="10179"/>
                    <a:pt x="35510" y="10179"/>
                  </a:cubicBezTo>
                  <a:cubicBezTo>
                    <a:pt x="35548" y="10176"/>
                    <a:pt x="35586" y="10175"/>
                    <a:pt x="35624" y="10175"/>
                  </a:cubicBezTo>
                  <a:close/>
                  <a:moveTo>
                    <a:pt x="34647" y="9098"/>
                  </a:moveTo>
                  <a:cubicBezTo>
                    <a:pt x="34742" y="9098"/>
                    <a:pt x="34841" y="9105"/>
                    <a:pt x="34946" y="9121"/>
                  </a:cubicBezTo>
                  <a:cubicBezTo>
                    <a:pt x="35059" y="9129"/>
                    <a:pt x="35163" y="9181"/>
                    <a:pt x="35241" y="9259"/>
                  </a:cubicBezTo>
                  <a:cubicBezTo>
                    <a:pt x="35284" y="9311"/>
                    <a:pt x="35302" y="9372"/>
                    <a:pt x="35302" y="9442"/>
                  </a:cubicBezTo>
                  <a:cubicBezTo>
                    <a:pt x="35293" y="9546"/>
                    <a:pt x="35241" y="9650"/>
                    <a:pt x="35163" y="9719"/>
                  </a:cubicBezTo>
                  <a:cubicBezTo>
                    <a:pt x="35024" y="9832"/>
                    <a:pt x="34868" y="9902"/>
                    <a:pt x="34694" y="9936"/>
                  </a:cubicBezTo>
                  <a:cubicBezTo>
                    <a:pt x="34416" y="10023"/>
                    <a:pt x="34156" y="10136"/>
                    <a:pt x="33878" y="10171"/>
                  </a:cubicBezTo>
                  <a:cubicBezTo>
                    <a:pt x="33653" y="10205"/>
                    <a:pt x="33427" y="10231"/>
                    <a:pt x="33202" y="10275"/>
                  </a:cubicBezTo>
                  <a:cubicBezTo>
                    <a:pt x="32985" y="10318"/>
                    <a:pt x="32282" y="10431"/>
                    <a:pt x="32386" y="10795"/>
                  </a:cubicBezTo>
                  <a:cubicBezTo>
                    <a:pt x="32438" y="10925"/>
                    <a:pt x="32533" y="11030"/>
                    <a:pt x="32664" y="11099"/>
                  </a:cubicBezTo>
                  <a:cubicBezTo>
                    <a:pt x="32785" y="11168"/>
                    <a:pt x="32915" y="11221"/>
                    <a:pt x="33028" y="11290"/>
                  </a:cubicBezTo>
                  <a:cubicBezTo>
                    <a:pt x="33150" y="11359"/>
                    <a:pt x="33245" y="11472"/>
                    <a:pt x="33280" y="11602"/>
                  </a:cubicBezTo>
                  <a:cubicBezTo>
                    <a:pt x="33297" y="11706"/>
                    <a:pt x="33245" y="11811"/>
                    <a:pt x="33167" y="11871"/>
                  </a:cubicBezTo>
                  <a:cubicBezTo>
                    <a:pt x="32733" y="12227"/>
                    <a:pt x="31865" y="12236"/>
                    <a:pt x="31214" y="12279"/>
                  </a:cubicBezTo>
                  <a:cubicBezTo>
                    <a:pt x="30477" y="12323"/>
                    <a:pt x="29722" y="12323"/>
                    <a:pt x="28958" y="12409"/>
                  </a:cubicBezTo>
                  <a:cubicBezTo>
                    <a:pt x="28047" y="12522"/>
                    <a:pt x="27118" y="12678"/>
                    <a:pt x="26251" y="12809"/>
                  </a:cubicBezTo>
                  <a:cubicBezTo>
                    <a:pt x="25924" y="12861"/>
                    <a:pt x="25431" y="12987"/>
                    <a:pt x="25025" y="12987"/>
                  </a:cubicBezTo>
                  <a:cubicBezTo>
                    <a:pt x="24892" y="12987"/>
                    <a:pt x="24768" y="12973"/>
                    <a:pt x="24663" y="12939"/>
                  </a:cubicBezTo>
                  <a:cubicBezTo>
                    <a:pt x="23552" y="12574"/>
                    <a:pt x="24975" y="12010"/>
                    <a:pt x="24428" y="11602"/>
                  </a:cubicBezTo>
                  <a:cubicBezTo>
                    <a:pt x="24012" y="11281"/>
                    <a:pt x="23231" y="11680"/>
                    <a:pt x="22988" y="11099"/>
                  </a:cubicBezTo>
                  <a:cubicBezTo>
                    <a:pt x="22823" y="10709"/>
                    <a:pt x="23040" y="10561"/>
                    <a:pt x="23361" y="10466"/>
                  </a:cubicBezTo>
                  <a:cubicBezTo>
                    <a:pt x="23465" y="10434"/>
                    <a:pt x="23581" y="10422"/>
                    <a:pt x="23703" y="10422"/>
                  </a:cubicBezTo>
                  <a:cubicBezTo>
                    <a:pt x="24036" y="10422"/>
                    <a:pt x="24413" y="10509"/>
                    <a:pt x="24710" y="10509"/>
                  </a:cubicBezTo>
                  <a:cubicBezTo>
                    <a:pt x="24721" y="10509"/>
                    <a:pt x="24731" y="10509"/>
                    <a:pt x="24741" y="10509"/>
                  </a:cubicBezTo>
                  <a:cubicBezTo>
                    <a:pt x="26442" y="10457"/>
                    <a:pt x="28177" y="10561"/>
                    <a:pt x="29869" y="10292"/>
                  </a:cubicBezTo>
                  <a:cubicBezTo>
                    <a:pt x="30928" y="10127"/>
                    <a:pt x="32117" y="10032"/>
                    <a:pt x="33106" y="9598"/>
                  </a:cubicBezTo>
                  <a:cubicBezTo>
                    <a:pt x="33637" y="9374"/>
                    <a:pt x="34058" y="9098"/>
                    <a:pt x="34647" y="9098"/>
                  </a:cubicBezTo>
                  <a:close/>
                  <a:moveTo>
                    <a:pt x="22288" y="11042"/>
                  </a:moveTo>
                  <a:cubicBezTo>
                    <a:pt x="22322" y="11042"/>
                    <a:pt x="22356" y="11047"/>
                    <a:pt x="22389" y="11056"/>
                  </a:cubicBezTo>
                  <a:cubicBezTo>
                    <a:pt x="22511" y="11099"/>
                    <a:pt x="22537" y="11229"/>
                    <a:pt x="22597" y="11325"/>
                  </a:cubicBezTo>
                  <a:cubicBezTo>
                    <a:pt x="22658" y="11394"/>
                    <a:pt x="22736" y="11455"/>
                    <a:pt x="22823" y="11481"/>
                  </a:cubicBezTo>
                  <a:cubicBezTo>
                    <a:pt x="23031" y="11576"/>
                    <a:pt x="23240" y="11646"/>
                    <a:pt x="23439" y="11741"/>
                  </a:cubicBezTo>
                  <a:cubicBezTo>
                    <a:pt x="23613" y="11828"/>
                    <a:pt x="23804" y="11958"/>
                    <a:pt x="23856" y="12158"/>
                  </a:cubicBezTo>
                  <a:cubicBezTo>
                    <a:pt x="23908" y="12349"/>
                    <a:pt x="23838" y="12557"/>
                    <a:pt x="23673" y="12687"/>
                  </a:cubicBezTo>
                  <a:cubicBezTo>
                    <a:pt x="23483" y="12817"/>
                    <a:pt x="23266" y="12913"/>
                    <a:pt x="23031" y="12947"/>
                  </a:cubicBezTo>
                  <a:cubicBezTo>
                    <a:pt x="22814" y="12999"/>
                    <a:pt x="22589" y="13017"/>
                    <a:pt x="22372" y="13017"/>
                  </a:cubicBezTo>
                  <a:cubicBezTo>
                    <a:pt x="21973" y="13008"/>
                    <a:pt x="21625" y="12748"/>
                    <a:pt x="21521" y="12366"/>
                  </a:cubicBezTo>
                  <a:cubicBezTo>
                    <a:pt x="21409" y="11915"/>
                    <a:pt x="21669" y="11420"/>
                    <a:pt x="22007" y="11151"/>
                  </a:cubicBezTo>
                  <a:cubicBezTo>
                    <a:pt x="22085" y="11080"/>
                    <a:pt x="22187" y="11042"/>
                    <a:pt x="22288" y="11042"/>
                  </a:cubicBezTo>
                  <a:close/>
                  <a:moveTo>
                    <a:pt x="11280" y="11435"/>
                  </a:moveTo>
                  <a:cubicBezTo>
                    <a:pt x="11429" y="11435"/>
                    <a:pt x="11593" y="11492"/>
                    <a:pt x="11715" y="11542"/>
                  </a:cubicBezTo>
                  <a:cubicBezTo>
                    <a:pt x="11872" y="11602"/>
                    <a:pt x="12019" y="11689"/>
                    <a:pt x="12167" y="11785"/>
                  </a:cubicBezTo>
                  <a:cubicBezTo>
                    <a:pt x="12314" y="11889"/>
                    <a:pt x="12453" y="12010"/>
                    <a:pt x="12575" y="12140"/>
                  </a:cubicBezTo>
                  <a:cubicBezTo>
                    <a:pt x="12679" y="12253"/>
                    <a:pt x="12748" y="12392"/>
                    <a:pt x="12765" y="12540"/>
                  </a:cubicBezTo>
                  <a:cubicBezTo>
                    <a:pt x="12783" y="12678"/>
                    <a:pt x="12705" y="12817"/>
                    <a:pt x="12583" y="12887"/>
                  </a:cubicBezTo>
                  <a:cubicBezTo>
                    <a:pt x="12496" y="12939"/>
                    <a:pt x="12401" y="12982"/>
                    <a:pt x="12297" y="13008"/>
                  </a:cubicBezTo>
                  <a:cubicBezTo>
                    <a:pt x="12193" y="13034"/>
                    <a:pt x="12080" y="13060"/>
                    <a:pt x="11976" y="13069"/>
                  </a:cubicBezTo>
                  <a:cubicBezTo>
                    <a:pt x="11943" y="13074"/>
                    <a:pt x="11910" y="13077"/>
                    <a:pt x="11878" y="13077"/>
                  </a:cubicBezTo>
                  <a:cubicBezTo>
                    <a:pt x="11706" y="13077"/>
                    <a:pt x="11546" y="13001"/>
                    <a:pt x="11429" y="12869"/>
                  </a:cubicBezTo>
                  <a:cubicBezTo>
                    <a:pt x="11360" y="12765"/>
                    <a:pt x="11308" y="12652"/>
                    <a:pt x="11273" y="12531"/>
                  </a:cubicBezTo>
                  <a:cubicBezTo>
                    <a:pt x="11238" y="12427"/>
                    <a:pt x="11203" y="12314"/>
                    <a:pt x="11169" y="12210"/>
                  </a:cubicBezTo>
                  <a:cubicBezTo>
                    <a:pt x="11099" y="12019"/>
                    <a:pt x="10856" y="11845"/>
                    <a:pt x="10952" y="11628"/>
                  </a:cubicBezTo>
                  <a:cubicBezTo>
                    <a:pt x="11018" y="11483"/>
                    <a:pt x="11142" y="11435"/>
                    <a:pt x="11280" y="11435"/>
                  </a:cubicBezTo>
                  <a:close/>
                  <a:moveTo>
                    <a:pt x="17712" y="12496"/>
                  </a:moveTo>
                  <a:cubicBezTo>
                    <a:pt x="17885" y="12496"/>
                    <a:pt x="18276" y="12592"/>
                    <a:pt x="18276" y="12817"/>
                  </a:cubicBezTo>
                  <a:cubicBezTo>
                    <a:pt x="18276" y="13008"/>
                    <a:pt x="18059" y="13112"/>
                    <a:pt x="17937" y="13182"/>
                  </a:cubicBezTo>
                  <a:lnTo>
                    <a:pt x="17937" y="13173"/>
                  </a:lnTo>
                  <a:cubicBezTo>
                    <a:pt x="17720" y="13277"/>
                    <a:pt x="17504" y="13373"/>
                    <a:pt x="17287" y="13451"/>
                  </a:cubicBezTo>
                  <a:cubicBezTo>
                    <a:pt x="17208" y="13485"/>
                    <a:pt x="17130" y="13511"/>
                    <a:pt x="17052" y="13546"/>
                  </a:cubicBezTo>
                  <a:cubicBezTo>
                    <a:pt x="16983" y="13581"/>
                    <a:pt x="16922" y="13616"/>
                    <a:pt x="16861" y="13659"/>
                  </a:cubicBezTo>
                  <a:cubicBezTo>
                    <a:pt x="16670" y="13798"/>
                    <a:pt x="16462" y="13911"/>
                    <a:pt x="16245" y="13997"/>
                  </a:cubicBezTo>
                  <a:cubicBezTo>
                    <a:pt x="16187" y="14021"/>
                    <a:pt x="16126" y="14032"/>
                    <a:pt x="16063" y="14032"/>
                  </a:cubicBezTo>
                  <a:cubicBezTo>
                    <a:pt x="16031" y="14032"/>
                    <a:pt x="15999" y="14029"/>
                    <a:pt x="15968" y="14023"/>
                  </a:cubicBezTo>
                  <a:cubicBezTo>
                    <a:pt x="15881" y="13989"/>
                    <a:pt x="15811" y="13919"/>
                    <a:pt x="15785" y="13833"/>
                  </a:cubicBezTo>
                  <a:cubicBezTo>
                    <a:pt x="15707" y="13598"/>
                    <a:pt x="15881" y="13390"/>
                    <a:pt x="16037" y="13260"/>
                  </a:cubicBezTo>
                  <a:cubicBezTo>
                    <a:pt x="16289" y="13043"/>
                    <a:pt x="16566" y="12982"/>
                    <a:pt x="16844" y="12835"/>
                  </a:cubicBezTo>
                  <a:cubicBezTo>
                    <a:pt x="17087" y="12696"/>
                    <a:pt x="17434" y="12496"/>
                    <a:pt x="17712" y="12496"/>
                  </a:cubicBezTo>
                  <a:close/>
                  <a:moveTo>
                    <a:pt x="20645" y="0"/>
                  </a:moveTo>
                  <a:cubicBezTo>
                    <a:pt x="18849" y="9"/>
                    <a:pt x="17052" y="148"/>
                    <a:pt x="15265" y="399"/>
                  </a:cubicBezTo>
                  <a:cubicBezTo>
                    <a:pt x="14614" y="495"/>
                    <a:pt x="13946" y="486"/>
                    <a:pt x="13303" y="625"/>
                  </a:cubicBezTo>
                  <a:cubicBezTo>
                    <a:pt x="12991" y="694"/>
                    <a:pt x="12713" y="833"/>
                    <a:pt x="12410" y="929"/>
                  </a:cubicBezTo>
                  <a:lnTo>
                    <a:pt x="11316" y="1267"/>
                  </a:lnTo>
                  <a:cubicBezTo>
                    <a:pt x="11221" y="1285"/>
                    <a:pt x="11125" y="1328"/>
                    <a:pt x="11047" y="1389"/>
                  </a:cubicBezTo>
                  <a:cubicBezTo>
                    <a:pt x="10961" y="1449"/>
                    <a:pt x="10926" y="1562"/>
                    <a:pt x="10952" y="1658"/>
                  </a:cubicBezTo>
                  <a:cubicBezTo>
                    <a:pt x="11002" y="1791"/>
                    <a:pt x="11121" y="1833"/>
                    <a:pt x="11264" y="1833"/>
                  </a:cubicBezTo>
                  <a:cubicBezTo>
                    <a:pt x="11494" y="1833"/>
                    <a:pt x="11782" y="1722"/>
                    <a:pt x="11932" y="1701"/>
                  </a:cubicBezTo>
                  <a:cubicBezTo>
                    <a:pt x="12300" y="1636"/>
                    <a:pt x="12674" y="1601"/>
                    <a:pt x="13049" y="1601"/>
                  </a:cubicBezTo>
                  <a:cubicBezTo>
                    <a:pt x="13125" y="1601"/>
                    <a:pt x="13201" y="1603"/>
                    <a:pt x="13277" y="1606"/>
                  </a:cubicBezTo>
                  <a:cubicBezTo>
                    <a:pt x="13191" y="1753"/>
                    <a:pt x="12748" y="2083"/>
                    <a:pt x="12861" y="2317"/>
                  </a:cubicBezTo>
                  <a:cubicBezTo>
                    <a:pt x="12974" y="2560"/>
                    <a:pt x="13659" y="2482"/>
                    <a:pt x="13842" y="2543"/>
                  </a:cubicBezTo>
                  <a:cubicBezTo>
                    <a:pt x="14058" y="2621"/>
                    <a:pt x="14310" y="2760"/>
                    <a:pt x="14345" y="3011"/>
                  </a:cubicBezTo>
                  <a:cubicBezTo>
                    <a:pt x="14354" y="3116"/>
                    <a:pt x="14327" y="3220"/>
                    <a:pt x="14275" y="3315"/>
                  </a:cubicBezTo>
                  <a:cubicBezTo>
                    <a:pt x="14206" y="3437"/>
                    <a:pt x="14076" y="3454"/>
                    <a:pt x="14024" y="3575"/>
                  </a:cubicBezTo>
                  <a:cubicBezTo>
                    <a:pt x="13989" y="3654"/>
                    <a:pt x="13989" y="3732"/>
                    <a:pt x="14024" y="3810"/>
                  </a:cubicBezTo>
                  <a:cubicBezTo>
                    <a:pt x="14067" y="3897"/>
                    <a:pt x="14145" y="3957"/>
                    <a:pt x="14241" y="3992"/>
                  </a:cubicBezTo>
                  <a:cubicBezTo>
                    <a:pt x="14327" y="4018"/>
                    <a:pt x="14423" y="4027"/>
                    <a:pt x="14527" y="4035"/>
                  </a:cubicBezTo>
                  <a:cubicBezTo>
                    <a:pt x="14909" y="4053"/>
                    <a:pt x="15273" y="4139"/>
                    <a:pt x="15664" y="4139"/>
                  </a:cubicBezTo>
                  <a:cubicBezTo>
                    <a:pt x="16488" y="4209"/>
                    <a:pt x="17382" y="4209"/>
                    <a:pt x="18189" y="4400"/>
                  </a:cubicBezTo>
                  <a:cubicBezTo>
                    <a:pt x="18345" y="4435"/>
                    <a:pt x="18649" y="4469"/>
                    <a:pt x="18701" y="4669"/>
                  </a:cubicBezTo>
                  <a:cubicBezTo>
                    <a:pt x="18736" y="4834"/>
                    <a:pt x="18519" y="4947"/>
                    <a:pt x="18545" y="5129"/>
                  </a:cubicBezTo>
                  <a:cubicBezTo>
                    <a:pt x="18634" y="5757"/>
                    <a:pt x="19725" y="5780"/>
                    <a:pt x="20255" y="5780"/>
                  </a:cubicBezTo>
                  <a:cubicBezTo>
                    <a:pt x="20296" y="5780"/>
                    <a:pt x="20334" y="5780"/>
                    <a:pt x="20367" y="5780"/>
                  </a:cubicBezTo>
                  <a:cubicBezTo>
                    <a:pt x="20656" y="5780"/>
                    <a:pt x="20957" y="5774"/>
                    <a:pt x="21262" y="5774"/>
                  </a:cubicBezTo>
                  <a:cubicBezTo>
                    <a:pt x="22344" y="5774"/>
                    <a:pt x="23484" y="5843"/>
                    <a:pt x="24350" y="6465"/>
                  </a:cubicBezTo>
                  <a:cubicBezTo>
                    <a:pt x="24411" y="6509"/>
                    <a:pt x="24385" y="6552"/>
                    <a:pt x="24324" y="6587"/>
                  </a:cubicBezTo>
                  <a:cubicBezTo>
                    <a:pt x="24229" y="6656"/>
                    <a:pt x="24125" y="6708"/>
                    <a:pt x="24012" y="6751"/>
                  </a:cubicBezTo>
                  <a:cubicBezTo>
                    <a:pt x="23890" y="6795"/>
                    <a:pt x="23552" y="6751"/>
                    <a:pt x="23587" y="6968"/>
                  </a:cubicBezTo>
                  <a:cubicBezTo>
                    <a:pt x="23616" y="7165"/>
                    <a:pt x="23889" y="7197"/>
                    <a:pt x="24079" y="7197"/>
                  </a:cubicBezTo>
                  <a:cubicBezTo>
                    <a:pt x="24115" y="7197"/>
                    <a:pt x="24149" y="7195"/>
                    <a:pt x="24177" y="7194"/>
                  </a:cubicBezTo>
                  <a:cubicBezTo>
                    <a:pt x="24559" y="7185"/>
                    <a:pt x="24932" y="7185"/>
                    <a:pt x="25314" y="7168"/>
                  </a:cubicBezTo>
                  <a:cubicBezTo>
                    <a:pt x="25436" y="7161"/>
                    <a:pt x="25563" y="7153"/>
                    <a:pt x="25690" y="7153"/>
                  </a:cubicBezTo>
                  <a:cubicBezTo>
                    <a:pt x="25886" y="7153"/>
                    <a:pt x="26080" y="7172"/>
                    <a:pt x="26259" y="7246"/>
                  </a:cubicBezTo>
                  <a:cubicBezTo>
                    <a:pt x="26355" y="7290"/>
                    <a:pt x="26398" y="7385"/>
                    <a:pt x="26381" y="7480"/>
                  </a:cubicBezTo>
                  <a:cubicBezTo>
                    <a:pt x="26355" y="7628"/>
                    <a:pt x="26164" y="7671"/>
                    <a:pt x="26042" y="7680"/>
                  </a:cubicBezTo>
                  <a:cubicBezTo>
                    <a:pt x="25917" y="7689"/>
                    <a:pt x="25791" y="7689"/>
                    <a:pt x="25664" y="7689"/>
                  </a:cubicBezTo>
                  <a:cubicBezTo>
                    <a:pt x="25537" y="7689"/>
                    <a:pt x="25409" y="7689"/>
                    <a:pt x="25279" y="7697"/>
                  </a:cubicBezTo>
                  <a:cubicBezTo>
                    <a:pt x="25001" y="7715"/>
                    <a:pt x="24723" y="7758"/>
                    <a:pt x="24446" y="7801"/>
                  </a:cubicBezTo>
                  <a:cubicBezTo>
                    <a:pt x="24350" y="7810"/>
                    <a:pt x="24264" y="7836"/>
                    <a:pt x="24177" y="7880"/>
                  </a:cubicBezTo>
                  <a:cubicBezTo>
                    <a:pt x="24090" y="7923"/>
                    <a:pt x="24029" y="8001"/>
                    <a:pt x="24029" y="8097"/>
                  </a:cubicBezTo>
                  <a:cubicBezTo>
                    <a:pt x="24029" y="8331"/>
                    <a:pt x="24394" y="8313"/>
                    <a:pt x="24541" y="8348"/>
                  </a:cubicBezTo>
                  <a:cubicBezTo>
                    <a:pt x="24691" y="8367"/>
                    <a:pt x="24846" y="8381"/>
                    <a:pt x="24999" y="8381"/>
                  </a:cubicBezTo>
                  <a:cubicBezTo>
                    <a:pt x="25058" y="8381"/>
                    <a:pt x="25117" y="8379"/>
                    <a:pt x="25175" y="8374"/>
                  </a:cubicBezTo>
                  <a:lnTo>
                    <a:pt x="25973" y="8374"/>
                  </a:lnTo>
                  <a:cubicBezTo>
                    <a:pt x="26068" y="8374"/>
                    <a:pt x="26155" y="8383"/>
                    <a:pt x="26251" y="8392"/>
                  </a:cubicBezTo>
                  <a:cubicBezTo>
                    <a:pt x="26346" y="8409"/>
                    <a:pt x="26442" y="8392"/>
                    <a:pt x="26528" y="8418"/>
                  </a:cubicBezTo>
                  <a:cubicBezTo>
                    <a:pt x="26763" y="8452"/>
                    <a:pt x="26980" y="8548"/>
                    <a:pt x="27040" y="8791"/>
                  </a:cubicBezTo>
                  <a:cubicBezTo>
                    <a:pt x="27049" y="8852"/>
                    <a:pt x="27049" y="8912"/>
                    <a:pt x="27040" y="8973"/>
                  </a:cubicBezTo>
                  <a:cubicBezTo>
                    <a:pt x="27023" y="9042"/>
                    <a:pt x="26997" y="9051"/>
                    <a:pt x="26962" y="9094"/>
                  </a:cubicBezTo>
                  <a:cubicBezTo>
                    <a:pt x="26919" y="9129"/>
                    <a:pt x="26919" y="9155"/>
                    <a:pt x="26867" y="9164"/>
                  </a:cubicBezTo>
                  <a:cubicBezTo>
                    <a:pt x="26815" y="9173"/>
                    <a:pt x="26771" y="9173"/>
                    <a:pt x="26728" y="9181"/>
                  </a:cubicBezTo>
                  <a:cubicBezTo>
                    <a:pt x="26650" y="9199"/>
                    <a:pt x="26572" y="9207"/>
                    <a:pt x="26494" y="9207"/>
                  </a:cubicBezTo>
                  <a:cubicBezTo>
                    <a:pt x="26450" y="9199"/>
                    <a:pt x="26398" y="9181"/>
                    <a:pt x="26364" y="9164"/>
                  </a:cubicBezTo>
                  <a:cubicBezTo>
                    <a:pt x="26320" y="9147"/>
                    <a:pt x="26270" y="9141"/>
                    <a:pt x="26219" y="9141"/>
                  </a:cubicBezTo>
                  <a:cubicBezTo>
                    <a:pt x="26109" y="9141"/>
                    <a:pt x="25990" y="9169"/>
                    <a:pt x="25895" y="9181"/>
                  </a:cubicBezTo>
                  <a:cubicBezTo>
                    <a:pt x="25530" y="9216"/>
                    <a:pt x="25166" y="9259"/>
                    <a:pt x="24810" y="9268"/>
                  </a:cubicBezTo>
                  <a:cubicBezTo>
                    <a:pt x="24715" y="9268"/>
                    <a:pt x="24619" y="9268"/>
                    <a:pt x="24524" y="9259"/>
                  </a:cubicBezTo>
                  <a:cubicBezTo>
                    <a:pt x="23873" y="9225"/>
                    <a:pt x="23335" y="8869"/>
                    <a:pt x="22788" y="8530"/>
                  </a:cubicBezTo>
                  <a:cubicBezTo>
                    <a:pt x="21955" y="8018"/>
                    <a:pt x="20862" y="7975"/>
                    <a:pt x="19994" y="7567"/>
                  </a:cubicBezTo>
                  <a:cubicBezTo>
                    <a:pt x="19343" y="7246"/>
                    <a:pt x="18640" y="7021"/>
                    <a:pt x="17920" y="6908"/>
                  </a:cubicBezTo>
                  <a:cubicBezTo>
                    <a:pt x="17382" y="6830"/>
                    <a:pt x="16783" y="6665"/>
                    <a:pt x="16202" y="6587"/>
                  </a:cubicBezTo>
                  <a:cubicBezTo>
                    <a:pt x="16128" y="6576"/>
                    <a:pt x="15940" y="6561"/>
                    <a:pt x="15736" y="6561"/>
                  </a:cubicBezTo>
                  <a:cubicBezTo>
                    <a:pt x="15438" y="6561"/>
                    <a:pt x="15108" y="6593"/>
                    <a:pt x="15056" y="6717"/>
                  </a:cubicBezTo>
                  <a:cubicBezTo>
                    <a:pt x="14892" y="7107"/>
                    <a:pt x="15456" y="7237"/>
                    <a:pt x="15699" y="7307"/>
                  </a:cubicBezTo>
                  <a:cubicBezTo>
                    <a:pt x="16384" y="7506"/>
                    <a:pt x="17668" y="7515"/>
                    <a:pt x="17833" y="8400"/>
                  </a:cubicBezTo>
                  <a:cubicBezTo>
                    <a:pt x="17766" y="8407"/>
                    <a:pt x="17699" y="8410"/>
                    <a:pt x="17632" y="8410"/>
                  </a:cubicBezTo>
                  <a:cubicBezTo>
                    <a:pt x="16884" y="8410"/>
                    <a:pt x="16180" y="8037"/>
                    <a:pt x="15447" y="7958"/>
                  </a:cubicBezTo>
                  <a:cubicBezTo>
                    <a:pt x="15188" y="7932"/>
                    <a:pt x="14927" y="7923"/>
                    <a:pt x="14664" y="7923"/>
                  </a:cubicBezTo>
                  <a:cubicBezTo>
                    <a:pt x="13994" y="7923"/>
                    <a:pt x="13315" y="7982"/>
                    <a:pt x="12651" y="7982"/>
                  </a:cubicBezTo>
                  <a:cubicBezTo>
                    <a:pt x="12523" y="7982"/>
                    <a:pt x="12397" y="7980"/>
                    <a:pt x="12271" y="7975"/>
                  </a:cubicBezTo>
                  <a:cubicBezTo>
                    <a:pt x="11715" y="7966"/>
                    <a:pt x="11177" y="7793"/>
                    <a:pt x="10726" y="7480"/>
                  </a:cubicBezTo>
                  <a:cubicBezTo>
                    <a:pt x="10223" y="7151"/>
                    <a:pt x="9581" y="7194"/>
                    <a:pt x="9216" y="6795"/>
                  </a:cubicBezTo>
                  <a:cubicBezTo>
                    <a:pt x="8713" y="6231"/>
                    <a:pt x="8895" y="6118"/>
                    <a:pt x="7949" y="6066"/>
                  </a:cubicBezTo>
                  <a:cubicBezTo>
                    <a:pt x="7594" y="6049"/>
                    <a:pt x="6491" y="6109"/>
                    <a:pt x="6353" y="5736"/>
                  </a:cubicBezTo>
                  <a:cubicBezTo>
                    <a:pt x="6110" y="5111"/>
                    <a:pt x="7074" y="5015"/>
                    <a:pt x="7846" y="5015"/>
                  </a:cubicBezTo>
                  <a:cubicBezTo>
                    <a:pt x="8191" y="5015"/>
                    <a:pt x="8498" y="5034"/>
                    <a:pt x="8642" y="5034"/>
                  </a:cubicBezTo>
                  <a:cubicBezTo>
                    <a:pt x="8660" y="5034"/>
                    <a:pt x="8675" y="5034"/>
                    <a:pt x="8687" y="5033"/>
                  </a:cubicBezTo>
                  <a:cubicBezTo>
                    <a:pt x="9103" y="5016"/>
                    <a:pt x="9494" y="4947"/>
                    <a:pt x="9225" y="4478"/>
                  </a:cubicBezTo>
                  <a:cubicBezTo>
                    <a:pt x="8869" y="3853"/>
                    <a:pt x="7325" y="3567"/>
                    <a:pt x="6665" y="3549"/>
                  </a:cubicBezTo>
                  <a:cubicBezTo>
                    <a:pt x="6626" y="3548"/>
                    <a:pt x="6587" y="3548"/>
                    <a:pt x="6548" y="3548"/>
                  </a:cubicBezTo>
                  <a:cubicBezTo>
                    <a:pt x="5490" y="3548"/>
                    <a:pt x="4278" y="4002"/>
                    <a:pt x="3801" y="4964"/>
                  </a:cubicBezTo>
                  <a:cubicBezTo>
                    <a:pt x="3472" y="5615"/>
                    <a:pt x="2309" y="6960"/>
                    <a:pt x="3133" y="7298"/>
                  </a:cubicBezTo>
                  <a:cubicBezTo>
                    <a:pt x="3767" y="7559"/>
                    <a:pt x="4990" y="7437"/>
                    <a:pt x="5815" y="7498"/>
                  </a:cubicBezTo>
                  <a:cubicBezTo>
                    <a:pt x="6500" y="7550"/>
                    <a:pt x="7177" y="7628"/>
                    <a:pt x="7854" y="7732"/>
                  </a:cubicBezTo>
                  <a:cubicBezTo>
                    <a:pt x="8071" y="7767"/>
                    <a:pt x="8409" y="7758"/>
                    <a:pt x="8591" y="7845"/>
                  </a:cubicBezTo>
                  <a:cubicBezTo>
                    <a:pt x="8852" y="7966"/>
                    <a:pt x="8756" y="8235"/>
                    <a:pt x="8444" y="8322"/>
                  </a:cubicBezTo>
                  <a:cubicBezTo>
                    <a:pt x="8296" y="8357"/>
                    <a:pt x="8149" y="8383"/>
                    <a:pt x="8001" y="8392"/>
                  </a:cubicBezTo>
                  <a:cubicBezTo>
                    <a:pt x="7845" y="8409"/>
                    <a:pt x="7706" y="8487"/>
                    <a:pt x="7611" y="8600"/>
                  </a:cubicBezTo>
                  <a:cubicBezTo>
                    <a:pt x="7533" y="8704"/>
                    <a:pt x="7550" y="8843"/>
                    <a:pt x="7637" y="8938"/>
                  </a:cubicBezTo>
                  <a:cubicBezTo>
                    <a:pt x="7741" y="9016"/>
                    <a:pt x="7863" y="9077"/>
                    <a:pt x="7993" y="9103"/>
                  </a:cubicBezTo>
                  <a:cubicBezTo>
                    <a:pt x="9858" y="9719"/>
                    <a:pt x="11863" y="9832"/>
                    <a:pt x="13876" y="9875"/>
                  </a:cubicBezTo>
                  <a:cubicBezTo>
                    <a:pt x="15178" y="9910"/>
                    <a:pt x="16488" y="9928"/>
                    <a:pt x="17790" y="9954"/>
                  </a:cubicBezTo>
                  <a:cubicBezTo>
                    <a:pt x="17955" y="9954"/>
                    <a:pt x="18172" y="9988"/>
                    <a:pt x="18215" y="10171"/>
                  </a:cubicBezTo>
                  <a:cubicBezTo>
                    <a:pt x="18241" y="10301"/>
                    <a:pt x="17998" y="10379"/>
                    <a:pt x="18154" y="10552"/>
                  </a:cubicBezTo>
                  <a:cubicBezTo>
                    <a:pt x="18250" y="10648"/>
                    <a:pt x="18380" y="10691"/>
                    <a:pt x="18519" y="10691"/>
                  </a:cubicBezTo>
                  <a:lnTo>
                    <a:pt x="20055" y="10865"/>
                  </a:lnTo>
                  <a:cubicBezTo>
                    <a:pt x="20419" y="10899"/>
                    <a:pt x="20871" y="11021"/>
                    <a:pt x="20923" y="11394"/>
                  </a:cubicBezTo>
                  <a:cubicBezTo>
                    <a:pt x="20975" y="11793"/>
                    <a:pt x="20489" y="12097"/>
                    <a:pt x="20133" y="12132"/>
                  </a:cubicBezTo>
                  <a:cubicBezTo>
                    <a:pt x="19005" y="12262"/>
                    <a:pt x="17720" y="12054"/>
                    <a:pt x="16705" y="12435"/>
                  </a:cubicBezTo>
                  <a:cubicBezTo>
                    <a:pt x="16358" y="12566"/>
                    <a:pt x="16011" y="12930"/>
                    <a:pt x="15646" y="13138"/>
                  </a:cubicBezTo>
                  <a:cubicBezTo>
                    <a:pt x="15300" y="13333"/>
                    <a:pt x="14918" y="13438"/>
                    <a:pt x="14525" y="13438"/>
                  </a:cubicBezTo>
                  <a:cubicBezTo>
                    <a:pt x="14445" y="13438"/>
                    <a:pt x="14365" y="13433"/>
                    <a:pt x="14284" y="13425"/>
                  </a:cubicBezTo>
                  <a:cubicBezTo>
                    <a:pt x="13850" y="13373"/>
                    <a:pt x="13373" y="13121"/>
                    <a:pt x="13251" y="12644"/>
                  </a:cubicBezTo>
                  <a:cubicBezTo>
                    <a:pt x="13208" y="12453"/>
                    <a:pt x="13225" y="12244"/>
                    <a:pt x="13165" y="12054"/>
                  </a:cubicBezTo>
                  <a:cubicBezTo>
                    <a:pt x="13008" y="11516"/>
                    <a:pt x="12366" y="11351"/>
                    <a:pt x="11802" y="11264"/>
                  </a:cubicBezTo>
                  <a:cubicBezTo>
                    <a:pt x="9963" y="10986"/>
                    <a:pt x="8123" y="10726"/>
                    <a:pt x="6283" y="10474"/>
                  </a:cubicBezTo>
                  <a:cubicBezTo>
                    <a:pt x="6188" y="10474"/>
                    <a:pt x="6092" y="10448"/>
                    <a:pt x="6014" y="10405"/>
                  </a:cubicBezTo>
                  <a:cubicBezTo>
                    <a:pt x="5832" y="10292"/>
                    <a:pt x="5875" y="10049"/>
                    <a:pt x="6040" y="9928"/>
                  </a:cubicBezTo>
                  <a:cubicBezTo>
                    <a:pt x="6205" y="9797"/>
                    <a:pt x="6439" y="9763"/>
                    <a:pt x="6656" y="9719"/>
                  </a:cubicBezTo>
                  <a:cubicBezTo>
                    <a:pt x="6248" y="9034"/>
                    <a:pt x="5285" y="8825"/>
                    <a:pt x="4400" y="8739"/>
                  </a:cubicBezTo>
                  <a:cubicBezTo>
                    <a:pt x="3506" y="8652"/>
                    <a:pt x="2526" y="8574"/>
                    <a:pt x="2231" y="8010"/>
                  </a:cubicBezTo>
                  <a:cubicBezTo>
                    <a:pt x="2127" y="7810"/>
                    <a:pt x="2118" y="7567"/>
                    <a:pt x="2022" y="7376"/>
                  </a:cubicBezTo>
                  <a:cubicBezTo>
                    <a:pt x="1902" y="7139"/>
                    <a:pt x="1710" y="7019"/>
                    <a:pt x="1472" y="7019"/>
                  </a:cubicBezTo>
                  <a:cubicBezTo>
                    <a:pt x="1178" y="7019"/>
                    <a:pt x="814" y="7202"/>
                    <a:pt x="426" y="7576"/>
                  </a:cubicBezTo>
                  <a:cubicBezTo>
                    <a:pt x="87" y="7914"/>
                    <a:pt x="0" y="8201"/>
                    <a:pt x="53" y="8478"/>
                  </a:cubicBezTo>
                  <a:cubicBezTo>
                    <a:pt x="131" y="8331"/>
                    <a:pt x="226" y="8192"/>
                    <a:pt x="330" y="8062"/>
                  </a:cubicBezTo>
                  <a:cubicBezTo>
                    <a:pt x="565" y="7775"/>
                    <a:pt x="955" y="7394"/>
                    <a:pt x="1337" y="7342"/>
                  </a:cubicBezTo>
                  <a:cubicBezTo>
                    <a:pt x="1361" y="7338"/>
                    <a:pt x="1385" y="7336"/>
                    <a:pt x="1409" y="7336"/>
                  </a:cubicBezTo>
                  <a:cubicBezTo>
                    <a:pt x="1540" y="7336"/>
                    <a:pt x="1664" y="7395"/>
                    <a:pt x="1745" y="7498"/>
                  </a:cubicBezTo>
                  <a:cubicBezTo>
                    <a:pt x="1814" y="7585"/>
                    <a:pt x="1858" y="7697"/>
                    <a:pt x="1866" y="7801"/>
                  </a:cubicBezTo>
                  <a:cubicBezTo>
                    <a:pt x="1875" y="7940"/>
                    <a:pt x="1866" y="8097"/>
                    <a:pt x="1866" y="8235"/>
                  </a:cubicBezTo>
                  <a:cubicBezTo>
                    <a:pt x="1866" y="8313"/>
                    <a:pt x="1875" y="8374"/>
                    <a:pt x="1901" y="8444"/>
                  </a:cubicBezTo>
                  <a:cubicBezTo>
                    <a:pt x="1927" y="8513"/>
                    <a:pt x="1962" y="8565"/>
                    <a:pt x="2005" y="8617"/>
                  </a:cubicBezTo>
                  <a:cubicBezTo>
                    <a:pt x="2101" y="8721"/>
                    <a:pt x="2205" y="8808"/>
                    <a:pt x="2335" y="8869"/>
                  </a:cubicBezTo>
                  <a:cubicBezTo>
                    <a:pt x="2543" y="8964"/>
                    <a:pt x="2769" y="9034"/>
                    <a:pt x="3003" y="9060"/>
                  </a:cubicBezTo>
                  <a:cubicBezTo>
                    <a:pt x="3463" y="9103"/>
                    <a:pt x="3940" y="9129"/>
                    <a:pt x="4409" y="9190"/>
                  </a:cubicBezTo>
                  <a:cubicBezTo>
                    <a:pt x="4669" y="9216"/>
                    <a:pt x="4929" y="9251"/>
                    <a:pt x="5172" y="9311"/>
                  </a:cubicBezTo>
                  <a:cubicBezTo>
                    <a:pt x="5355" y="9337"/>
                    <a:pt x="5528" y="9407"/>
                    <a:pt x="5684" y="9494"/>
                  </a:cubicBezTo>
                  <a:cubicBezTo>
                    <a:pt x="5736" y="9528"/>
                    <a:pt x="5780" y="9580"/>
                    <a:pt x="5797" y="9632"/>
                  </a:cubicBezTo>
                  <a:cubicBezTo>
                    <a:pt x="5806" y="9702"/>
                    <a:pt x="5780" y="9763"/>
                    <a:pt x="5736" y="9815"/>
                  </a:cubicBezTo>
                  <a:cubicBezTo>
                    <a:pt x="5624" y="9954"/>
                    <a:pt x="5407" y="10032"/>
                    <a:pt x="5225" y="10084"/>
                  </a:cubicBezTo>
                  <a:cubicBezTo>
                    <a:pt x="4756" y="10231"/>
                    <a:pt x="4270" y="10327"/>
                    <a:pt x="3784" y="10387"/>
                  </a:cubicBezTo>
                  <a:cubicBezTo>
                    <a:pt x="3392" y="10452"/>
                    <a:pt x="2996" y="10483"/>
                    <a:pt x="2599" y="10483"/>
                  </a:cubicBezTo>
                  <a:cubicBezTo>
                    <a:pt x="2355" y="10483"/>
                    <a:pt x="2111" y="10471"/>
                    <a:pt x="1866" y="10448"/>
                  </a:cubicBezTo>
                  <a:lnTo>
                    <a:pt x="1632" y="10422"/>
                  </a:lnTo>
                  <a:lnTo>
                    <a:pt x="1632" y="10422"/>
                  </a:lnTo>
                  <a:cubicBezTo>
                    <a:pt x="1788" y="10526"/>
                    <a:pt x="1962" y="10639"/>
                    <a:pt x="2127" y="10752"/>
                  </a:cubicBezTo>
                  <a:cubicBezTo>
                    <a:pt x="2378" y="10908"/>
                    <a:pt x="2639" y="11064"/>
                    <a:pt x="2899" y="11221"/>
                  </a:cubicBezTo>
                  <a:cubicBezTo>
                    <a:pt x="3315" y="11221"/>
                    <a:pt x="3732" y="11177"/>
                    <a:pt x="4148" y="11090"/>
                  </a:cubicBezTo>
                  <a:cubicBezTo>
                    <a:pt x="4417" y="11030"/>
                    <a:pt x="4669" y="10952"/>
                    <a:pt x="4938" y="10873"/>
                  </a:cubicBezTo>
                  <a:cubicBezTo>
                    <a:pt x="5163" y="10798"/>
                    <a:pt x="5393" y="10761"/>
                    <a:pt x="5629" y="10761"/>
                  </a:cubicBezTo>
                  <a:cubicBezTo>
                    <a:pt x="5693" y="10761"/>
                    <a:pt x="5758" y="10764"/>
                    <a:pt x="5823" y="10769"/>
                  </a:cubicBezTo>
                  <a:cubicBezTo>
                    <a:pt x="6153" y="10804"/>
                    <a:pt x="6474" y="10891"/>
                    <a:pt x="6804" y="10934"/>
                  </a:cubicBezTo>
                  <a:cubicBezTo>
                    <a:pt x="7125" y="10969"/>
                    <a:pt x="7446" y="10995"/>
                    <a:pt x="7767" y="11021"/>
                  </a:cubicBezTo>
                  <a:cubicBezTo>
                    <a:pt x="8348" y="11064"/>
                    <a:pt x="8939" y="11099"/>
                    <a:pt x="9494" y="11264"/>
                  </a:cubicBezTo>
                  <a:cubicBezTo>
                    <a:pt x="9893" y="11394"/>
                    <a:pt x="10301" y="11559"/>
                    <a:pt x="10613" y="11828"/>
                  </a:cubicBezTo>
                  <a:cubicBezTo>
                    <a:pt x="10874" y="12062"/>
                    <a:pt x="11056" y="12435"/>
                    <a:pt x="10865" y="12756"/>
                  </a:cubicBezTo>
                  <a:cubicBezTo>
                    <a:pt x="10691" y="13043"/>
                    <a:pt x="10336" y="13190"/>
                    <a:pt x="10041" y="13294"/>
                  </a:cubicBezTo>
                  <a:cubicBezTo>
                    <a:pt x="9607" y="13442"/>
                    <a:pt x="9156" y="13520"/>
                    <a:pt x="8696" y="13537"/>
                  </a:cubicBezTo>
                  <a:cubicBezTo>
                    <a:pt x="8392" y="13555"/>
                    <a:pt x="8079" y="13564"/>
                    <a:pt x="7776" y="13572"/>
                  </a:cubicBezTo>
                  <a:lnTo>
                    <a:pt x="7767" y="13572"/>
                  </a:lnTo>
                  <a:cubicBezTo>
                    <a:pt x="8331" y="13789"/>
                    <a:pt x="8878" y="13989"/>
                    <a:pt x="9416" y="14171"/>
                  </a:cubicBezTo>
                  <a:cubicBezTo>
                    <a:pt x="9737" y="14041"/>
                    <a:pt x="10075" y="13945"/>
                    <a:pt x="10414" y="13885"/>
                  </a:cubicBezTo>
                  <a:cubicBezTo>
                    <a:pt x="10770" y="13833"/>
                    <a:pt x="11134" y="13798"/>
                    <a:pt x="11490" y="13789"/>
                  </a:cubicBezTo>
                  <a:cubicBezTo>
                    <a:pt x="11863" y="13772"/>
                    <a:pt x="12236" y="13737"/>
                    <a:pt x="12601" y="13728"/>
                  </a:cubicBezTo>
                  <a:cubicBezTo>
                    <a:pt x="12774" y="13728"/>
                    <a:pt x="12956" y="13728"/>
                    <a:pt x="13139" y="13737"/>
                  </a:cubicBezTo>
                  <a:cubicBezTo>
                    <a:pt x="13295" y="13746"/>
                    <a:pt x="13451" y="13772"/>
                    <a:pt x="13599" y="13815"/>
                  </a:cubicBezTo>
                  <a:cubicBezTo>
                    <a:pt x="13868" y="13928"/>
                    <a:pt x="14041" y="14180"/>
                    <a:pt x="14293" y="14310"/>
                  </a:cubicBezTo>
                  <a:cubicBezTo>
                    <a:pt x="14571" y="14457"/>
                    <a:pt x="14881" y="14527"/>
                    <a:pt x="15200" y="14527"/>
                  </a:cubicBezTo>
                  <a:cubicBezTo>
                    <a:pt x="15219" y="14527"/>
                    <a:pt x="15237" y="14527"/>
                    <a:pt x="15256" y="14527"/>
                  </a:cubicBezTo>
                  <a:cubicBezTo>
                    <a:pt x="15279" y="14527"/>
                    <a:pt x="15302" y="14528"/>
                    <a:pt x="15325" y="14528"/>
                  </a:cubicBezTo>
                  <a:cubicBezTo>
                    <a:pt x="15623" y="14528"/>
                    <a:pt x="15921" y="14476"/>
                    <a:pt x="16211" y="14379"/>
                  </a:cubicBezTo>
                  <a:cubicBezTo>
                    <a:pt x="16488" y="14266"/>
                    <a:pt x="16757" y="14119"/>
                    <a:pt x="17000" y="13945"/>
                  </a:cubicBezTo>
                  <a:cubicBezTo>
                    <a:pt x="17278" y="13763"/>
                    <a:pt x="17564" y="13598"/>
                    <a:pt x="17868" y="13459"/>
                  </a:cubicBezTo>
                  <a:cubicBezTo>
                    <a:pt x="18180" y="13329"/>
                    <a:pt x="18493" y="13225"/>
                    <a:pt x="18823" y="13147"/>
                  </a:cubicBezTo>
                  <a:cubicBezTo>
                    <a:pt x="19043" y="13086"/>
                    <a:pt x="19271" y="13059"/>
                    <a:pt x="19505" y="13059"/>
                  </a:cubicBezTo>
                  <a:cubicBezTo>
                    <a:pt x="19537" y="13059"/>
                    <a:pt x="19570" y="13059"/>
                    <a:pt x="19604" y="13060"/>
                  </a:cubicBezTo>
                  <a:cubicBezTo>
                    <a:pt x="19855" y="13078"/>
                    <a:pt x="20107" y="13138"/>
                    <a:pt x="20350" y="13242"/>
                  </a:cubicBezTo>
                  <a:cubicBezTo>
                    <a:pt x="20784" y="13425"/>
                    <a:pt x="21235" y="13746"/>
                    <a:pt x="21400" y="14214"/>
                  </a:cubicBezTo>
                  <a:cubicBezTo>
                    <a:pt x="21547" y="14605"/>
                    <a:pt x="21400" y="15021"/>
                    <a:pt x="21192" y="15360"/>
                  </a:cubicBezTo>
                  <a:cubicBezTo>
                    <a:pt x="21122" y="15473"/>
                    <a:pt x="21044" y="15577"/>
                    <a:pt x="20966" y="15681"/>
                  </a:cubicBezTo>
                  <a:cubicBezTo>
                    <a:pt x="21374" y="15655"/>
                    <a:pt x="21773" y="15620"/>
                    <a:pt x="22172" y="15585"/>
                  </a:cubicBezTo>
                  <a:cubicBezTo>
                    <a:pt x="22224" y="15256"/>
                    <a:pt x="22346" y="14943"/>
                    <a:pt x="22537" y="14666"/>
                  </a:cubicBezTo>
                  <a:cubicBezTo>
                    <a:pt x="22658" y="14457"/>
                    <a:pt x="22814" y="14266"/>
                    <a:pt x="22997" y="14102"/>
                  </a:cubicBezTo>
                  <a:cubicBezTo>
                    <a:pt x="23326" y="13806"/>
                    <a:pt x="23613" y="13841"/>
                    <a:pt x="24003" y="13754"/>
                  </a:cubicBezTo>
                  <a:cubicBezTo>
                    <a:pt x="24498" y="13642"/>
                    <a:pt x="25001" y="13485"/>
                    <a:pt x="25496" y="13373"/>
                  </a:cubicBezTo>
                  <a:cubicBezTo>
                    <a:pt x="26563" y="13156"/>
                    <a:pt x="27639" y="13008"/>
                    <a:pt x="28733" y="12939"/>
                  </a:cubicBezTo>
                  <a:cubicBezTo>
                    <a:pt x="28782" y="12936"/>
                    <a:pt x="28834" y="12934"/>
                    <a:pt x="28886" y="12934"/>
                  </a:cubicBezTo>
                  <a:cubicBezTo>
                    <a:pt x="29126" y="12934"/>
                    <a:pt x="29381" y="12976"/>
                    <a:pt x="29531" y="13147"/>
                  </a:cubicBezTo>
                  <a:cubicBezTo>
                    <a:pt x="29730" y="13381"/>
                    <a:pt x="29618" y="13694"/>
                    <a:pt x="29435" y="13911"/>
                  </a:cubicBezTo>
                  <a:cubicBezTo>
                    <a:pt x="29077" y="14350"/>
                    <a:pt x="29130" y="14479"/>
                    <a:pt x="29345" y="14479"/>
                  </a:cubicBezTo>
                  <a:cubicBezTo>
                    <a:pt x="29650" y="14479"/>
                    <a:pt x="30282" y="14219"/>
                    <a:pt x="30525" y="14219"/>
                  </a:cubicBezTo>
                  <a:cubicBezTo>
                    <a:pt x="30570" y="14219"/>
                    <a:pt x="30602" y="14228"/>
                    <a:pt x="30616" y="14249"/>
                  </a:cubicBezTo>
                  <a:cubicBezTo>
                    <a:pt x="30520" y="14093"/>
                    <a:pt x="30477" y="13945"/>
                    <a:pt x="30598" y="13780"/>
                  </a:cubicBezTo>
                  <a:cubicBezTo>
                    <a:pt x="30685" y="13659"/>
                    <a:pt x="30815" y="13564"/>
                    <a:pt x="30876" y="13433"/>
                  </a:cubicBezTo>
                  <a:cubicBezTo>
                    <a:pt x="30919" y="13329"/>
                    <a:pt x="30937" y="13216"/>
                    <a:pt x="30980" y="13121"/>
                  </a:cubicBezTo>
                  <a:cubicBezTo>
                    <a:pt x="31084" y="12852"/>
                    <a:pt x="31371" y="12722"/>
                    <a:pt x="31674" y="12687"/>
                  </a:cubicBezTo>
                  <a:cubicBezTo>
                    <a:pt x="31857" y="12661"/>
                    <a:pt x="32047" y="12661"/>
                    <a:pt x="32238" y="12661"/>
                  </a:cubicBezTo>
                  <a:cubicBezTo>
                    <a:pt x="32270" y="12662"/>
                    <a:pt x="32302" y="12663"/>
                    <a:pt x="32334" y="12663"/>
                  </a:cubicBezTo>
                  <a:cubicBezTo>
                    <a:pt x="32493" y="12663"/>
                    <a:pt x="32652" y="12645"/>
                    <a:pt x="32811" y="12609"/>
                  </a:cubicBezTo>
                  <a:cubicBezTo>
                    <a:pt x="33158" y="12531"/>
                    <a:pt x="33462" y="12401"/>
                    <a:pt x="33835" y="12401"/>
                  </a:cubicBezTo>
                  <a:cubicBezTo>
                    <a:pt x="33844" y="12409"/>
                    <a:pt x="33861" y="12409"/>
                    <a:pt x="33870" y="12427"/>
                  </a:cubicBezTo>
                  <a:cubicBezTo>
                    <a:pt x="34000" y="12626"/>
                    <a:pt x="34095" y="12852"/>
                    <a:pt x="34147" y="13086"/>
                  </a:cubicBezTo>
                  <a:cubicBezTo>
                    <a:pt x="34529" y="12973"/>
                    <a:pt x="35683" y="12470"/>
                    <a:pt x="35649" y="12453"/>
                  </a:cubicBezTo>
                  <a:cubicBezTo>
                    <a:pt x="35423" y="12323"/>
                    <a:pt x="35302" y="12175"/>
                    <a:pt x="35354" y="11975"/>
                  </a:cubicBezTo>
                  <a:cubicBezTo>
                    <a:pt x="35432" y="11689"/>
                    <a:pt x="35683" y="11481"/>
                    <a:pt x="35944" y="11290"/>
                  </a:cubicBezTo>
                  <a:cubicBezTo>
                    <a:pt x="36204" y="11108"/>
                    <a:pt x="36517" y="10934"/>
                    <a:pt x="36768" y="10674"/>
                  </a:cubicBezTo>
                  <a:cubicBezTo>
                    <a:pt x="36943" y="10506"/>
                    <a:pt x="37686" y="10306"/>
                    <a:pt x="38035" y="10306"/>
                  </a:cubicBezTo>
                  <a:cubicBezTo>
                    <a:pt x="38084" y="10306"/>
                    <a:pt x="38126" y="10310"/>
                    <a:pt x="38157" y="10318"/>
                  </a:cubicBezTo>
                  <a:cubicBezTo>
                    <a:pt x="38365" y="10361"/>
                    <a:pt x="38556" y="10492"/>
                    <a:pt x="38669" y="10665"/>
                  </a:cubicBezTo>
                  <a:cubicBezTo>
                    <a:pt x="39319" y="10118"/>
                    <a:pt x="40248" y="9407"/>
                    <a:pt x="40474" y="8860"/>
                  </a:cubicBezTo>
                  <a:cubicBezTo>
                    <a:pt x="40751" y="8244"/>
                    <a:pt x="39571" y="6743"/>
                    <a:pt x="38938" y="6222"/>
                  </a:cubicBezTo>
                  <a:cubicBezTo>
                    <a:pt x="38623" y="5961"/>
                    <a:pt x="38235" y="5865"/>
                    <a:pt x="37818" y="5865"/>
                  </a:cubicBezTo>
                  <a:cubicBezTo>
                    <a:pt x="37072" y="5865"/>
                    <a:pt x="36236" y="6173"/>
                    <a:pt x="35579" y="6396"/>
                  </a:cubicBezTo>
                  <a:cubicBezTo>
                    <a:pt x="35180" y="6537"/>
                    <a:pt x="34773" y="6652"/>
                    <a:pt x="34341" y="6652"/>
                  </a:cubicBezTo>
                  <a:cubicBezTo>
                    <a:pt x="34162" y="6652"/>
                    <a:pt x="33980" y="6632"/>
                    <a:pt x="33792" y="6587"/>
                  </a:cubicBezTo>
                  <a:cubicBezTo>
                    <a:pt x="33176" y="6439"/>
                    <a:pt x="32881" y="5936"/>
                    <a:pt x="32256" y="5918"/>
                  </a:cubicBezTo>
                  <a:cubicBezTo>
                    <a:pt x="32239" y="5918"/>
                    <a:pt x="32222" y="5918"/>
                    <a:pt x="32206" y="5918"/>
                  </a:cubicBezTo>
                  <a:cubicBezTo>
                    <a:pt x="31468" y="5918"/>
                    <a:pt x="30940" y="6289"/>
                    <a:pt x="30338" y="6561"/>
                  </a:cubicBezTo>
                  <a:cubicBezTo>
                    <a:pt x="30016" y="6700"/>
                    <a:pt x="29694" y="6754"/>
                    <a:pt x="29368" y="6754"/>
                  </a:cubicBezTo>
                  <a:cubicBezTo>
                    <a:pt x="29105" y="6754"/>
                    <a:pt x="28839" y="6719"/>
                    <a:pt x="28568" y="6665"/>
                  </a:cubicBezTo>
                  <a:cubicBezTo>
                    <a:pt x="28099" y="6578"/>
                    <a:pt x="27691" y="6474"/>
                    <a:pt x="27648" y="5988"/>
                  </a:cubicBezTo>
                  <a:cubicBezTo>
                    <a:pt x="27630" y="5788"/>
                    <a:pt x="27908" y="5623"/>
                    <a:pt x="27752" y="5389"/>
                  </a:cubicBezTo>
                  <a:cubicBezTo>
                    <a:pt x="27677" y="5279"/>
                    <a:pt x="27485" y="5249"/>
                    <a:pt x="27283" y="5249"/>
                  </a:cubicBezTo>
                  <a:cubicBezTo>
                    <a:pt x="27089" y="5249"/>
                    <a:pt x="26886" y="5276"/>
                    <a:pt x="26771" y="5285"/>
                  </a:cubicBezTo>
                  <a:cubicBezTo>
                    <a:pt x="26648" y="5294"/>
                    <a:pt x="26214" y="5394"/>
                    <a:pt x="25844" y="5394"/>
                  </a:cubicBezTo>
                  <a:cubicBezTo>
                    <a:pt x="25508" y="5394"/>
                    <a:pt x="25225" y="5312"/>
                    <a:pt x="25270" y="5007"/>
                  </a:cubicBezTo>
                  <a:cubicBezTo>
                    <a:pt x="25331" y="4634"/>
                    <a:pt x="26329" y="4799"/>
                    <a:pt x="26633" y="4678"/>
                  </a:cubicBezTo>
                  <a:cubicBezTo>
                    <a:pt x="26375" y="4194"/>
                    <a:pt x="25801" y="4050"/>
                    <a:pt x="25138" y="4050"/>
                  </a:cubicBezTo>
                  <a:cubicBezTo>
                    <a:pt x="24147" y="4050"/>
                    <a:pt x="22960" y="4374"/>
                    <a:pt x="22346" y="4374"/>
                  </a:cubicBezTo>
                  <a:cubicBezTo>
                    <a:pt x="22042" y="4374"/>
                    <a:pt x="21704" y="4252"/>
                    <a:pt x="21400" y="4174"/>
                  </a:cubicBezTo>
                  <a:cubicBezTo>
                    <a:pt x="21157" y="4113"/>
                    <a:pt x="20945" y="4090"/>
                    <a:pt x="20736" y="4090"/>
                  </a:cubicBezTo>
                  <a:cubicBezTo>
                    <a:pt x="20445" y="4090"/>
                    <a:pt x="20161" y="4134"/>
                    <a:pt x="19812" y="4174"/>
                  </a:cubicBezTo>
                  <a:cubicBezTo>
                    <a:pt x="19757" y="4184"/>
                    <a:pt x="19701" y="4189"/>
                    <a:pt x="19645" y="4189"/>
                  </a:cubicBezTo>
                  <a:cubicBezTo>
                    <a:pt x="19462" y="4189"/>
                    <a:pt x="19277" y="4137"/>
                    <a:pt x="19118" y="4044"/>
                  </a:cubicBezTo>
                  <a:cubicBezTo>
                    <a:pt x="19022" y="3975"/>
                    <a:pt x="18953" y="3879"/>
                    <a:pt x="18901" y="3766"/>
                  </a:cubicBezTo>
                  <a:cubicBezTo>
                    <a:pt x="18866" y="3662"/>
                    <a:pt x="18788" y="3584"/>
                    <a:pt x="18744" y="3471"/>
                  </a:cubicBezTo>
                  <a:cubicBezTo>
                    <a:pt x="18710" y="3393"/>
                    <a:pt x="18744" y="3298"/>
                    <a:pt x="18814" y="3246"/>
                  </a:cubicBezTo>
                  <a:cubicBezTo>
                    <a:pt x="18927" y="3194"/>
                    <a:pt x="19039" y="3168"/>
                    <a:pt x="19161" y="3168"/>
                  </a:cubicBezTo>
                  <a:cubicBezTo>
                    <a:pt x="19213" y="3159"/>
                    <a:pt x="19265" y="3150"/>
                    <a:pt x="19317" y="3133"/>
                  </a:cubicBezTo>
                  <a:cubicBezTo>
                    <a:pt x="19404" y="3124"/>
                    <a:pt x="19491" y="3124"/>
                    <a:pt x="19578" y="3124"/>
                  </a:cubicBezTo>
                  <a:lnTo>
                    <a:pt x="20359" y="3124"/>
                  </a:lnTo>
                  <a:cubicBezTo>
                    <a:pt x="20463" y="3133"/>
                    <a:pt x="20584" y="3168"/>
                    <a:pt x="20706" y="3168"/>
                  </a:cubicBezTo>
                  <a:cubicBezTo>
                    <a:pt x="20762" y="3172"/>
                    <a:pt x="20821" y="3174"/>
                    <a:pt x="20879" y="3174"/>
                  </a:cubicBezTo>
                  <a:cubicBezTo>
                    <a:pt x="20938" y="3174"/>
                    <a:pt x="20996" y="3172"/>
                    <a:pt x="21053" y="3168"/>
                  </a:cubicBezTo>
                  <a:cubicBezTo>
                    <a:pt x="21140" y="3150"/>
                    <a:pt x="21235" y="3142"/>
                    <a:pt x="21330" y="3133"/>
                  </a:cubicBezTo>
                  <a:cubicBezTo>
                    <a:pt x="21435" y="3133"/>
                    <a:pt x="21543" y="3129"/>
                    <a:pt x="21652" y="3129"/>
                  </a:cubicBezTo>
                  <a:cubicBezTo>
                    <a:pt x="21706" y="3129"/>
                    <a:pt x="21761" y="3130"/>
                    <a:pt x="21816" y="3133"/>
                  </a:cubicBezTo>
                  <a:cubicBezTo>
                    <a:pt x="21947" y="3133"/>
                    <a:pt x="22068" y="3168"/>
                    <a:pt x="22198" y="3176"/>
                  </a:cubicBezTo>
                  <a:cubicBezTo>
                    <a:pt x="22323" y="3184"/>
                    <a:pt x="22450" y="3188"/>
                    <a:pt x="22576" y="3188"/>
                  </a:cubicBezTo>
                  <a:cubicBezTo>
                    <a:pt x="22732" y="3188"/>
                    <a:pt x="22887" y="3182"/>
                    <a:pt x="23040" y="3168"/>
                  </a:cubicBezTo>
                  <a:cubicBezTo>
                    <a:pt x="23309" y="3124"/>
                    <a:pt x="23578" y="3150"/>
                    <a:pt x="23847" y="3133"/>
                  </a:cubicBezTo>
                  <a:cubicBezTo>
                    <a:pt x="23960" y="3133"/>
                    <a:pt x="24064" y="3098"/>
                    <a:pt x="24185" y="3098"/>
                  </a:cubicBezTo>
                  <a:cubicBezTo>
                    <a:pt x="24324" y="3089"/>
                    <a:pt x="24472" y="3063"/>
                    <a:pt x="24611" y="3046"/>
                  </a:cubicBezTo>
                  <a:cubicBezTo>
                    <a:pt x="24862" y="3020"/>
                    <a:pt x="25123" y="3011"/>
                    <a:pt x="25366" y="2977"/>
                  </a:cubicBezTo>
                  <a:cubicBezTo>
                    <a:pt x="25588" y="2940"/>
                    <a:pt x="25817" y="2930"/>
                    <a:pt x="26048" y="2930"/>
                  </a:cubicBezTo>
                  <a:cubicBezTo>
                    <a:pt x="26305" y="2930"/>
                    <a:pt x="26564" y="2942"/>
                    <a:pt x="26815" y="2942"/>
                  </a:cubicBezTo>
                  <a:cubicBezTo>
                    <a:pt x="26945" y="2942"/>
                    <a:pt x="27066" y="2907"/>
                    <a:pt x="27197" y="2907"/>
                  </a:cubicBezTo>
                  <a:cubicBezTo>
                    <a:pt x="27206" y="2907"/>
                    <a:pt x="27218" y="2907"/>
                    <a:pt x="27230" y="2907"/>
                  </a:cubicBezTo>
                  <a:cubicBezTo>
                    <a:pt x="27318" y="2907"/>
                    <a:pt x="27458" y="2901"/>
                    <a:pt x="27466" y="2794"/>
                  </a:cubicBezTo>
                  <a:cubicBezTo>
                    <a:pt x="27301" y="2708"/>
                    <a:pt x="27136" y="2491"/>
                    <a:pt x="27283" y="2335"/>
                  </a:cubicBezTo>
                  <a:cubicBezTo>
                    <a:pt x="27374" y="2238"/>
                    <a:pt x="27543" y="2205"/>
                    <a:pt x="27700" y="2205"/>
                  </a:cubicBezTo>
                  <a:cubicBezTo>
                    <a:pt x="27769" y="2205"/>
                    <a:pt x="27835" y="2211"/>
                    <a:pt x="27891" y="2222"/>
                  </a:cubicBezTo>
                  <a:cubicBezTo>
                    <a:pt x="28247" y="2300"/>
                    <a:pt x="28628" y="2274"/>
                    <a:pt x="28993" y="2291"/>
                  </a:cubicBezTo>
                  <a:cubicBezTo>
                    <a:pt x="29288" y="2291"/>
                    <a:pt x="29583" y="2222"/>
                    <a:pt x="29843" y="2092"/>
                  </a:cubicBezTo>
                  <a:cubicBezTo>
                    <a:pt x="29913" y="2048"/>
                    <a:pt x="29973" y="1979"/>
                    <a:pt x="30000" y="1901"/>
                  </a:cubicBezTo>
                  <a:cubicBezTo>
                    <a:pt x="30078" y="1736"/>
                    <a:pt x="30112" y="1519"/>
                    <a:pt x="29965" y="1371"/>
                  </a:cubicBezTo>
                  <a:cubicBezTo>
                    <a:pt x="29783" y="1180"/>
                    <a:pt x="29479" y="1172"/>
                    <a:pt x="29253" y="1102"/>
                  </a:cubicBezTo>
                  <a:cubicBezTo>
                    <a:pt x="28359" y="833"/>
                    <a:pt x="27457" y="625"/>
                    <a:pt x="26537" y="486"/>
                  </a:cubicBezTo>
                  <a:cubicBezTo>
                    <a:pt x="24585" y="165"/>
                    <a:pt x="22615" y="9"/>
                    <a:pt x="20645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2514950" y="1422075"/>
              <a:ext cx="177475" cy="157975"/>
            </a:xfrm>
            <a:custGeom>
              <a:avLst/>
              <a:gdLst/>
              <a:ahLst/>
              <a:cxnLst/>
              <a:rect l="l" t="t" r="r" b="b"/>
              <a:pathLst>
                <a:path w="7099" h="6319" extrusionOk="0">
                  <a:moveTo>
                    <a:pt x="3775" y="10"/>
                  </a:moveTo>
                  <a:cubicBezTo>
                    <a:pt x="3489" y="1"/>
                    <a:pt x="3202" y="105"/>
                    <a:pt x="2985" y="296"/>
                  </a:cubicBezTo>
                  <a:cubicBezTo>
                    <a:pt x="2829" y="452"/>
                    <a:pt x="2647" y="574"/>
                    <a:pt x="2439" y="660"/>
                  </a:cubicBezTo>
                  <a:cubicBezTo>
                    <a:pt x="2187" y="756"/>
                    <a:pt x="1892" y="765"/>
                    <a:pt x="1666" y="947"/>
                  </a:cubicBezTo>
                  <a:cubicBezTo>
                    <a:pt x="1536" y="1077"/>
                    <a:pt x="1432" y="1224"/>
                    <a:pt x="1345" y="1398"/>
                  </a:cubicBezTo>
                  <a:cubicBezTo>
                    <a:pt x="1128" y="1797"/>
                    <a:pt x="790" y="2118"/>
                    <a:pt x="382" y="2335"/>
                  </a:cubicBezTo>
                  <a:cubicBezTo>
                    <a:pt x="226" y="2405"/>
                    <a:pt x="26" y="2483"/>
                    <a:pt x="9" y="2717"/>
                  </a:cubicBezTo>
                  <a:cubicBezTo>
                    <a:pt x="0" y="2917"/>
                    <a:pt x="130" y="3168"/>
                    <a:pt x="243" y="3385"/>
                  </a:cubicBezTo>
                  <a:cubicBezTo>
                    <a:pt x="538" y="3967"/>
                    <a:pt x="642" y="4531"/>
                    <a:pt x="911" y="5069"/>
                  </a:cubicBezTo>
                  <a:cubicBezTo>
                    <a:pt x="1128" y="5485"/>
                    <a:pt x="1536" y="5659"/>
                    <a:pt x="1857" y="5867"/>
                  </a:cubicBezTo>
                  <a:cubicBezTo>
                    <a:pt x="2091" y="6015"/>
                    <a:pt x="2308" y="6171"/>
                    <a:pt x="2525" y="6318"/>
                  </a:cubicBezTo>
                  <a:cubicBezTo>
                    <a:pt x="2629" y="6249"/>
                    <a:pt x="2742" y="6179"/>
                    <a:pt x="2838" y="6101"/>
                  </a:cubicBezTo>
                  <a:cubicBezTo>
                    <a:pt x="2959" y="6006"/>
                    <a:pt x="3063" y="5893"/>
                    <a:pt x="3167" y="5780"/>
                  </a:cubicBezTo>
                  <a:cubicBezTo>
                    <a:pt x="3315" y="5607"/>
                    <a:pt x="3463" y="5442"/>
                    <a:pt x="3610" y="5268"/>
                  </a:cubicBezTo>
                  <a:cubicBezTo>
                    <a:pt x="3896" y="4939"/>
                    <a:pt x="4209" y="4626"/>
                    <a:pt x="4539" y="4331"/>
                  </a:cubicBezTo>
                  <a:cubicBezTo>
                    <a:pt x="4868" y="4053"/>
                    <a:pt x="5224" y="3810"/>
                    <a:pt x="5597" y="3602"/>
                  </a:cubicBezTo>
                  <a:cubicBezTo>
                    <a:pt x="5970" y="3394"/>
                    <a:pt x="6335" y="3186"/>
                    <a:pt x="6708" y="2995"/>
                  </a:cubicBezTo>
                  <a:cubicBezTo>
                    <a:pt x="6838" y="2925"/>
                    <a:pt x="6968" y="2865"/>
                    <a:pt x="7099" y="2804"/>
                  </a:cubicBezTo>
                  <a:cubicBezTo>
                    <a:pt x="5988" y="1875"/>
                    <a:pt x="4860" y="964"/>
                    <a:pt x="3775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9"/>
            <p:cNvSpPr/>
            <p:nvPr/>
          </p:nvSpPr>
          <p:spPr>
            <a:xfrm>
              <a:off x="2515375" y="1490850"/>
              <a:ext cx="76175" cy="89200"/>
            </a:xfrm>
            <a:custGeom>
              <a:avLst/>
              <a:gdLst/>
              <a:ahLst/>
              <a:cxnLst/>
              <a:rect l="l" t="t" r="r" b="b"/>
              <a:pathLst>
                <a:path w="3047" h="3568" extrusionOk="0">
                  <a:moveTo>
                    <a:pt x="0" y="1"/>
                  </a:moveTo>
                  <a:cubicBezTo>
                    <a:pt x="61" y="218"/>
                    <a:pt x="131" y="426"/>
                    <a:pt x="226" y="634"/>
                  </a:cubicBezTo>
                  <a:cubicBezTo>
                    <a:pt x="521" y="1216"/>
                    <a:pt x="625" y="1771"/>
                    <a:pt x="894" y="2318"/>
                  </a:cubicBezTo>
                  <a:cubicBezTo>
                    <a:pt x="1111" y="2734"/>
                    <a:pt x="1519" y="2908"/>
                    <a:pt x="1849" y="3116"/>
                  </a:cubicBezTo>
                  <a:cubicBezTo>
                    <a:pt x="2074" y="3264"/>
                    <a:pt x="2291" y="3420"/>
                    <a:pt x="2508" y="3567"/>
                  </a:cubicBezTo>
                  <a:cubicBezTo>
                    <a:pt x="2621" y="3498"/>
                    <a:pt x="2725" y="3428"/>
                    <a:pt x="2821" y="3350"/>
                  </a:cubicBezTo>
                  <a:cubicBezTo>
                    <a:pt x="2908" y="3281"/>
                    <a:pt x="2977" y="3211"/>
                    <a:pt x="3046" y="3133"/>
                  </a:cubicBezTo>
                  <a:cubicBezTo>
                    <a:pt x="2925" y="3021"/>
                    <a:pt x="2795" y="2908"/>
                    <a:pt x="2665" y="2795"/>
                  </a:cubicBezTo>
                  <a:cubicBezTo>
                    <a:pt x="2534" y="2673"/>
                    <a:pt x="2413" y="2543"/>
                    <a:pt x="2300" y="2404"/>
                  </a:cubicBezTo>
                  <a:cubicBezTo>
                    <a:pt x="2161" y="2231"/>
                    <a:pt x="2040" y="2040"/>
                    <a:pt x="1901" y="1875"/>
                  </a:cubicBezTo>
                  <a:cubicBezTo>
                    <a:pt x="1623" y="1528"/>
                    <a:pt x="1276" y="1294"/>
                    <a:pt x="938" y="1042"/>
                  </a:cubicBezTo>
                  <a:cubicBezTo>
                    <a:pt x="599" y="782"/>
                    <a:pt x="243" y="461"/>
                    <a:pt x="18" y="35"/>
                  </a:cubicBezTo>
                  <a:cubicBezTo>
                    <a:pt x="9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2564175" y="1539450"/>
              <a:ext cx="27375" cy="40150"/>
            </a:xfrm>
            <a:custGeom>
              <a:avLst/>
              <a:gdLst/>
              <a:ahLst/>
              <a:cxnLst/>
              <a:rect l="l" t="t" r="r" b="b"/>
              <a:pathLst>
                <a:path w="1095" h="1606" extrusionOk="0">
                  <a:moveTo>
                    <a:pt x="1" y="1"/>
                  </a:moveTo>
                  <a:lnTo>
                    <a:pt x="1" y="1"/>
                  </a:lnTo>
                  <a:cubicBezTo>
                    <a:pt x="287" y="938"/>
                    <a:pt x="478" y="1441"/>
                    <a:pt x="591" y="1606"/>
                  </a:cubicBezTo>
                  <a:cubicBezTo>
                    <a:pt x="687" y="1545"/>
                    <a:pt x="782" y="1476"/>
                    <a:pt x="869" y="1406"/>
                  </a:cubicBezTo>
                  <a:cubicBezTo>
                    <a:pt x="956" y="1337"/>
                    <a:pt x="1025" y="1267"/>
                    <a:pt x="1094" y="1189"/>
                  </a:cubicBezTo>
                  <a:cubicBezTo>
                    <a:pt x="973" y="1077"/>
                    <a:pt x="843" y="964"/>
                    <a:pt x="713" y="851"/>
                  </a:cubicBezTo>
                  <a:cubicBezTo>
                    <a:pt x="582" y="729"/>
                    <a:pt x="461" y="599"/>
                    <a:pt x="348" y="460"/>
                  </a:cubicBezTo>
                  <a:cubicBezTo>
                    <a:pt x="227" y="313"/>
                    <a:pt x="122" y="14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2524925" y="1430550"/>
              <a:ext cx="167275" cy="133450"/>
            </a:xfrm>
            <a:custGeom>
              <a:avLst/>
              <a:gdLst/>
              <a:ahLst/>
              <a:cxnLst/>
              <a:rect l="l" t="t" r="r" b="b"/>
              <a:pathLst>
                <a:path w="6691" h="5338" extrusionOk="0">
                  <a:moveTo>
                    <a:pt x="3819" y="52"/>
                  </a:moveTo>
                  <a:cubicBezTo>
                    <a:pt x="3523" y="18"/>
                    <a:pt x="3254" y="0"/>
                    <a:pt x="3029" y="61"/>
                  </a:cubicBezTo>
                  <a:cubicBezTo>
                    <a:pt x="2925" y="87"/>
                    <a:pt x="2821" y="148"/>
                    <a:pt x="2742" y="235"/>
                  </a:cubicBezTo>
                  <a:cubicBezTo>
                    <a:pt x="2569" y="434"/>
                    <a:pt x="2361" y="582"/>
                    <a:pt x="2126" y="686"/>
                  </a:cubicBezTo>
                  <a:cubicBezTo>
                    <a:pt x="2040" y="712"/>
                    <a:pt x="1953" y="738"/>
                    <a:pt x="1866" y="764"/>
                  </a:cubicBezTo>
                  <a:cubicBezTo>
                    <a:pt x="1710" y="790"/>
                    <a:pt x="1562" y="851"/>
                    <a:pt x="1432" y="938"/>
                  </a:cubicBezTo>
                  <a:cubicBezTo>
                    <a:pt x="1354" y="1033"/>
                    <a:pt x="1285" y="1128"/>
                    <a:pt x="1233" y="1241"/>
                  </a:cubicBezTo>
                  <a:lnTo>
                    <a:pt x="1180" y="1337"/>
                  </a:lnTo>
                  <a:cubicBezTo>
                    <a:pt x="929" y="1797"/>
                    <a:pt x="599" y="2178"/>
                    <a:pt x="174" y="2404"/>
                  </a:cubicBezTo>
                  <a:cubicBezTo>
                    <a:pt x="165" y="2404"/>
                    <a:pt x="165" y="2404"/>
                    <a:pt x="156" y="2413"/>
                  </a:cubicBezTo>
                  <a:cubicBezTo>
                    <a:pt x="104" y="2439"/>
                    <a:pt x="52" y="2465"/>
                    <a:pt x="0" y="2499"/>
                  </a:cubicBezTo>
                  <a:cubicBezTo>
                    <a:pt x="183" y="2725"/>
                    <a:pt x="391" y="2925"/>
                    <a:pt x="625" y="3098"/>
                  </a:cubicBezTo>
                  <a:lnTo>
                    <a:pt x="729" y="3176"/>
                  </a:lnTo>
                  <a:cubicBezTo>
                    <a:pt x="1076" y="3419"/>
                    <a:pt x="1397" y="3706"/>
                    <a:pt x="1675" y="4027"/>
                  </a:cubicBezTo>
                  <a:cubicBezTo>
                    <a:pt x="1771" y="4131"/>
                    <a:pt x="1849" y="4244"/>
                    <a:pt x="1918" y="4348"/>
                  </a:cubicBezTo>
                  <a:cubicBezTo>
                    <a:pt x="1979" y="4426"/>
                    <a:pt x="2031" y="4495"/>
                    <a:pt x="2074" y="4565"/>
                  </a:cubicBezTo>
                  <a:cubicBezTo>
                    <a:pt x="2178" y="4686"/>
                    <a:pt x="2283" y="4799"/>
                    <a:pt x="2395" y="4903"/>
                  </a:cubicBezTo>
                  <a:cubicBezTo>
                    <a:pt x="2543" y="5051"/>
                    <a:pt x="2699" y="5198"/>
                    <a:pt x="2855" y="5337"/>
                  </a:cubicBezTo>
                  <a:cubicBezTo>
                    <a:pt x="2968" y="5198"/>
                    <a:pt x="3090" y="5068"/>
                    <a:pt x="3202" y="4938"/>
                  </a:cubicBezTo>
                  <a:cubicBezTo>
                    <a:pt x="3489" y="4600"/>
                    <a:pt x="3801" y="4287"/>
                    <a:pt x="4131" y="4001"/>
                  </a:cubicBezTo>
                  <a:cubicBezTo>
                    <a:pt x="4461" y="3714"/>
                    <a:pt x="4816" y="3471"/>
                    <a:pt x="5198" y="3263"/>
                  </a:cubicBezTo>
                  <a:cubicBezTo>
                    <a:pt x="5563" y="3055"/>
                    <a:pt x="5927" y="2855"/>
                    <a:pt x="6300" y="2664"/>
                  </a:cubicBezTo>
                  <a:cubicBezTo>
                    <a:pt x="6431" y="2595"/>
                    <a:pt x="6561" y="2534"/>
                    <a:pt x="6691" y="2465"/>
                  </a:cubicBezTo>
                  <a:cubicBezTo>
                    <a:pt x="5736" y="1658"/>
                    <a:pt x="4764" y="868"/>
                    <a:pt x="3819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2543350" y="1442475"/>
              <a:ext cx="138450" cy="112625"/>
            </a:xfrm>
            <a:custGeom>
              <a:avLst/>
              <a:gdLst/>
              <a:ahLst/>
              <a:cxnLst/>
              <a:rect l="l" t="t" r="r" b="b"/>
              <a:pathLst>
                <a:path w="5538" h="4505" extrusionOk="0">
                  <a:moveTo>
                    <a:pt x="1988" y="4096"/>
                  </a:moveTo>
                  <a:cubicBezTo>
                    <a:pt x="2127" y="4235"/>
                    <a:pt x="2274" y="4365"/>
                    <a:pt x="2431" y="4504"/>
                  </a:cubicBezTo>
                  <a:lnTo>
                    <a:pt x="2465" y="4452"/>
                  </a:lnTo>
                  <a:cubicBezTo>
                    <a:pt x="2760" y="4123"/>
                    <a:pt x="3064" y="3810"/>
                    <a:pt x="3394" y="3515"/>
                  </a:cubicBezTo>
                  <a:cubicBezTo>
                    <a:pt x="3724" y="3237"/>
                    <a:pt x="4079" y="2986"/>
                    <a:pt x="4461" y="2777"/>
                  </a:cubicBezTo>
                  <a:cubicBezTo>
                    <a:pt x="4817" y="2578"/>
                    <a:pt x="5173" y="2387"/>
                    <a:pt x="5537" y="2196"/>
                  </a:cubicBezTo>
                  <a:cubicBezTo>
                    <a:pt x="5381" y="2127"/>
                    <a:pt x="5225" y="2066"/>
                    <a:pt x="5077" y="1988"/>
                  </a:cubicBezTo>
                  <a:cubicBezTo>
                    <a:pt x="4800" y="1840"/>
                    <a:pt x="4531" y="1658"/>
                    <a:pt x="4288" y="1450"/>
                  </a:cubicBezTo>
                  <a:cubicBezTo>
                    <a:pt x="3889" y="1094"/>
                    <a:pt x="3533" y="625"/>
                    <a:pt x="3489" y="87"/>
                  </a:cubicBezTo>
                  <a:cubicBezTo>
                    <a:pt x="3377" y="79"/>
                    <a:pt x="3255" y="70"/>
                    <a:pt x="3151" y="53"/>
                  </a:cubicBezTo>
                  <a:lnTo>
                    <a:pt x="3134" y="53"/>
                  </a:lnTo>
                  <a:cubicBezTo>
                    <a:pt x="2995" y="35"/>
                    <a:pt x="2873" y="18"/>
                    <a:pt x="2760" y="18"/>
                  </a:cubicBezTo>
                  <a:cubicBezTo>
                    <a:pt x="2648" y="1"/>
                    <a:pt x="2535" y="9"/>
                    <a:pt x="2422" y="35"/>
                  </a:cubicBezTo>
                  <a:cubicBezTo>
                    <a:pt x="2396" y="35"/>
                    <a:pt x="2370" y="53"/>
                    <a:pt x="2344" y="70"/>
                  </a:cubicBezTo>
                  <a:cubicBezTo>
                    <a:pt x="2127" y="322"/>
                    <a:pt x="1858" y="513"/>
                    <a:pt x="1554" y="634"/>
                  </a:cubicBezTo>
                  <a:cubicBezTo>
                    <a:pt x="1459" y="677"/>
                    <a:pt x="1355" y="712"/>
                    <a:pt x="1250" y="738"/>
                  </a:cubicBezTo>
                  <a:lnTo>
                    <a:pt x="1224" y="747"/>
                  </a:lnTo>
                  <a:cubicBezTo>
                    <a:pt x="1155" y="756"/>
                    <a:pt x="1086" y="782"/>
                    <a:pt x="1016" y="808"/>
                  </a:cubicBezTo>
                  <a:cubicBezTo>
                    <a:pt x="973" y="868"/>
                    <a:pt x="938" y="929"/>
                    <a:pt x="912" y="990"/>
                  </a:cubicBezTo>
                  <a:lnTo>
                    <a:pt x="851" y="1085"/>
                  </a:lnTo>
                  <a:cubicBezTo>
                    <a:pt x="643" y="1484"/>
                    <a:pt x="357" y="1840"/>
                    <a:pt x="1" y="2118"/>
                  </a:cubicBezTo>
                  <a:cubicBezTo>
                    <a:pt x="62" y="2170"/>
                    <a:pt x="122" y="2213"/>
                    <a:pt x="174" y="2257"/>
                  </a:cubicBezTo>
                  <a:lnTo>
                    <a:pt x="339" y="2378"/>
                  </a:lnTo>
                  <a:cubicBezTo>
                    <a:pt x="695" y="2630"/>
                    <a:pt x="1025" y="2925"/>
                    <a:pt x="1303" y="3255"/>
                  </a:cubicBezTo>
                  <a:cubicBezTo>
                    <a:pt x="1398" y="3376"/>
                    <a:pt x="1476" y="3480"/>
                    <a:pt x="1554" y="3593"/>
                  </a:cubicBezTo>
                  <a:lnTo>
                    <a:pt x="1563" y="3602"/>
                  </a:lnTo>
                  <a:cubicBezTo>
                    <a:pt x="1615" y="3671"/>
                    <a:pt x="1658" y="3741"/>
                    <a:pt x="1710" y="3793"/>
                  </a:cubicBezTo>
                  <a:cubicBezTo>
                    <a:pt x="1797" y="3906"/>
                    <a:pt x="1884" y="4001"/>
                    <a:pt x="1988" y="4096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2633825" y="1466950"/>
              <a:ext cx="7825" cy="6175"/>
            </a:xfrm>
            <a:custGeom>
              <a:avLst/>
              <a:gdLst/>
              <a:ahLst/>
              <a:cxnLst/>
              <a:rect l="l" t="t" r="r" b="b"/>
              <a:pathLst>
                <a:path w="313" h="247" extrusionOk="0">
                  <a:moveTo>
                    <a:pt x="30" y="1"/>
                  </a:moveTo>
                  <a:cubicBezTo>
                    <a:pt x="21" y="1"/>
                    <a:pt x="11" y="1"/>
                    <a:pt x="1" y="2"/>
                  </a:cubicBezTo>
                  <a:cubicBezTo>
                    <a:pt x="17" y="140"/>
                    <a:pt x="138" y="247"/>
                    <a:pt x="281" y="247"/>
                  </a:cubicBezTo>
                  <a:cubicBezTo>
                    <a:pt x="292" y="247"/>
                    <a:pt x="302" y="246"/>
                    <a:pt x="313" y="245"/>
                  </a:cubicBezTo>
                  <a:cubicBezTo>
                    <a:pt x="304" y="176"/>
                    <a:pt x="261" y="106"/>
                    <a:pt x="209" y="63"/>
                  </a:cubicBezTo>
                  <a:cubicBezTo>
                    <a:pt x="156" y="25"/>
                    <a:pt x="96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2587625" y="1492375"/>
              <a:ext cx="7600" cy="8475"/>
            </a:xfrm>
            <a:custGeom>
              <a:avLst/>
              <a:gdLst/>
              <a:ahLst/>
              <a:cxnLst/>
              <a:rect l="l" t="t" r="r" b="b"/>
              <a:pathLst>
                <a:path w="304" h="339" extrusionOk="0">
                  <a:moveTo>
                    <a:pt x="0" y="0"/>
                  </a:moveTo>
                  <a:cubicBezTo>
                    <a:pt x="9" y="79"/>
                    <a:pt x="35" y="157"/>
                    <a:pt x="87" y="226"/>
                  </a:cubicBezTo>
                  <a:cubicBezTo>
                    <a:pt x="148" y="278"/>
                    <a:pt x="217" y="322"/>
                    <a:pt x="304" y="339"/>
                  </a:cubicBezTo>
                  <a:cubicBezTo>
                    <a:pt x="295" y="261"/>
                    <a:pt x="269" y="183"/>
                    <a:pt x="217" y="113"/>
                  </a:cubicBezTo>
                  <a:cubicBezTo>
                    <a:pt x="156" y="53"/>
                    <a:pt x="87" y="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>
              <a:off x="2593475" y="1443025"/>
              <a:ext cx="5025" cy="3925"/>
            </a:xfrm>
            <a:custGeom>
              <a:avLst/>
              <a:gdLst/>
              <a:ahLst/>
              <a:cxnLst/>
              <a:rect l="l" t="t" r="r" b="b"/>
              <a:pathLst>
                <a:path w="201" h="157" extrusionOk="0">
                  <a:moveTo>
                    <a:pt x="87" y="0"/>
                  </a:moveTo>
                  <a:cubicBezTo>
                    <a:pt x="59" y="0"/>
                    <a:pt x="35" y="5"/>
                    <a:pt x="35" y="5"/>
                  </a:cubicBezTo>
                  <a:cubicBezTo>
                    <a:pt x="35" y="5"/>
                    <a:pt x="0" y="91"/>
                    <a:pt x="35" y="135"/>
                  </a:cubicBezTo>
                  <a:cubicBezTo>
                    <a:pt x="53" y="152"/>
                    <a:pt x="85" y="156"/>
                    <a:pt x="113" y="156"/>
                  </a:cubicBezTo>
                  <a:cubicBezTo>
                    <a:pt x="141" y="156"/>
                    <a:pt x="165" y="152"/>
                    <a:pt x="165" y="152"/>
                  </a:cubicBezTo>
                  <a:cubicBezTo>
                    <a:pt x="165" y="152"/>
                    <a:pt x="200" y="65"/>
                    <a:pt x="165" y="22"/>
                  </a:cubicBezTo>
                  <a:cubicBezTo>
                    <a:pt x="148" y="5"/>
                    <a:pt x="115" y="0"/>
                    <a:pt x="8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2611925" y="1490425"/>
              <a:ext cx="10650" cy="12175"/>
            </a:xfrm>
            <a:custGeom>
              <a:avLst/>
              <a:gdLst/>
              <a:ahLst/>
              <a:cxnLst/>
              <a:rect l="l" t="t" r="r" b="b"/>
              <a:pathLst>
                <a:path w="426" h="487" extrusionOk="0">
                  <a:moveTo>
                    <a:pt x="0" y="0"/>
                  </a:moveTo>
                  <a:lnTo>
                    <a:pt x="0" y="0"/>
                  </a:lnTo>
                  <a:cubicBezTo>
                    <a:pt x="52" y="226"/>
                    <a:pt x="208" y="408"/>
                    <a:pt x="425" y="486"/>
                  </a:cubicBezTo>
                  <a:cubicBezTo>
                    <a:pt x="373" y="261"/>
                    <a:pt x="217" y="7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2554000" y="1491725"/>
              <a:ext cx="37325" cy="23225"/>
            </a:xfrm>
            <a:custGeom>
              <a:avLst/>
              <a:gdLst/>
              <a:ahLst/>
              <a:cxnLst/>
              <a:rect l="l" t="t" r="r" b="b"/>
              <a:pathLst>
                <a:path w="1493" h="929" extrusionOk="0">
                  <a:moveTo>
                    <a:pt x="0" y="0"/>
                  </a:moveTo>
                  <a:lnTo>
                    <a:pt x="226" y="122"/>
                  </a:lnTo>
                  <a:cubicBezTo>
                    <a:pt x="373" y="200"/>
                    <a:pt x="555" y="313"/>
                    <a:pt x="764" y="434"/>
                  </a:cubicBezTo>
                  <a:cubicBezTo>
                    <a:pt x="963" y="556"/>
                    <a:pt x="1146" y="677"/>
                    <a:pt x="1276" y="773"/>
                  </a:cubicBezTo>
                  <a:lnTo>
                    <a:pt x="1493" y="929"/>
                  </a:lnTo>
                  <a:cubicBezTo>
                    <a:pt x="1449" y="851"/>
                    <a:pt x="1389" y="781"/>
                    <a:pt x="1336" y="712"/>
                  </a:cubicBezTo>
                  <a:cubicBezTo>
                    <a:pt x="1059" y="382"/>
                    <a:pt x="686" y="148"/>
                    <a:pt x="260" y="44"/>
                  </a:cubicBezTo>
                  <a:cubicBezTo>
                    <a:pt x="174" y="26"/>
                    <a:pt x="87" y="9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2606500" y="1465050"/>
              <a:ext cx="44500" cy="42750"/>
            </a:xfrm>
            <a:custGeom>
              <a:avLst/>
              <a:gdLst/>
              <a:ahLst/>
              <a:cxnLst/>
              <a:rect l="l" t="t" r="r" b="b"/>
              <a:pathLst>
                <a:path w="1780" h="1710" extrusionOk="0">
                  <a:moveTo>
                    <a:pt x="0" y="0"/>
                  </a:moveTo>
                  <a:lnTo>
                    <a:pt x="0" y="0"/>
                  </a:lnTo>
                  <a:cubicBezTo>
                    <a:pt x="260" y="321"/>
                    <a:pt x="538" y="634"/>
                    <a:pt x="833" y="911"/>
                  </a:cubicBezTo>
                  <a:cubicBezTo>
                    <a:pt x="1128" y="1198"/>
                    <a:pt x="1449" y="1467"/>
                    <a:pt x="1779" y="1710"/>
                  </a:cubicBezTo>
                  <a:cubicBezTo>
                    <a:pt x="1519" y="1389"/>
                    <a:pt x="1241" y="1085"/>
                    <a:pt x="946" y="798"/>
                  </a:cubicBezTo>
                  <a:cubicBezTo>
                    <a:pt x="651" y="512"/>
                    <a:pt x="339" y="243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2560925" y="1456575"/>
              <a:ext cx="59700" cy="49275"/>
            </a:xfrm>
            <a:custGeom>
              <a:avLst/>
              <a:gdLst/>
              <a:ahLst/>
              <a:cxnLst/>
              <a:rect l="l" t="t" r="r" b="b"/>
              <a:pathLst>
                <a:path w="2388" h="1971" extrusionOk="0">
                  <a:moveTo>
                    <a:pt x="1" y="1"/>
                  </a:moveTo>
                  <a:lnTo>
                    <a:pt x="1190" y="990"/>
                  </a:lnTo>
                  <a:lnTo>
                    <a:pt x="2387" y="1970"/>
                  </a:lnTo>
                  <a:cubicBezTo>
                    <a:pt x="2387" y="1970"/>
                    <a:pt x="2283" y="1832"/>
                    <a:pt x="2092" y="1615"/>
                  </a:cubicBezTo>
                  <a:cubicBezTo>
                    <a:pt x="1606" y="1068"/>
                    <a:pt x="1033" y="599"/>
                    <a:pt x="400" y="218"/>
                  </a:cubicBezTo>
                  <a:cubicBezTo>
                    <a:pt x="157" y="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2912825" y="1492600"/>
              <a:ext cx="143200" cy="109575"/>
            </a:xfrm>
            <a:custGeom>
              <a:avLst/>
              <a:gdLst/>
              <a:ahLst/>
              <a:cxnLst/>
              <a:rect l="l" t="t" r="r" b="b"/>
              <a:pathLst>
                <a:path w="5728" h="4383" extrusionOk="0">
                  <a:moveTo>
                    <a:pt x="3141" y="0"/>
                  </a:moveTo>
                  <a:cubicBezTo>
                    <a:pt x="3107" y="35"/>
                    <a:pt x="3081" y="61"/>
                    <a:pt x="3046" y="87"/>
                  </a:cubicBezTo>
                  <a:cubicBezTo>
                    <a:pt x="2959" y="174"/>
                    <a:pt x="2872" y="243"/>
                    <a:pt x="2777" y="313"/>
                  </a:cubicBezTo>
                  <a:lnTo>
                    <a:pt x="2760" y="330"/>
                  </a:lnTo>
                  <a:cubicBezTo>
                    <a:pt x="2638" y="399"/>
                    <a:pt x="2508" y="469"/>
                    <a:pt x="2387" y="529"/>
                  </a:cubicBezTo>
                  <a:cubicBezTo>
                    <a:pt x="2256" y="590"/>
                    <a:pt x="2126" y="660"/>
                    <a:pt x="2005" y="720"/>
                  </a:cubicBezTo>
                  <a:cubicBezTo>
                    <a:pt x="1744" y="851"/>
                    <a:pt x="1501" y="998"/>
                    <a:pt x="1276" y="1180"/>
                  </a:cubicBezTo>
                  <a:cubicBezTo>
                    <a:pt x="1050" y="1371"/>
                    <a:pt x="842" y="1588"/>
                    <a:pt x="660" y="1822"/>
                  </a:cubicBezTo>
                  <a:lnTo>
                    <a:pt x="616" y="1875"/>
                  </a:lnTo>
                  <a:cubicBezTo>
                    <a:pt x="555" y="1953"/>
                    <a:pt x="495" y="2031"/>
                    <a:pt x="443" y="2109"/>
                  </a:cubicBezTo>
                  <a:lnTo>
                    <a:pt x="330" y="2265"/>
                  </a:lnTo>
                  <a:cubicBezTo>
                    <a:pt x="269" y="2360"/>
                    <a:pt x="208" y="2456"/>
                    <a:pt x="148" y="2543"/>
                  </a:cubicBezTo>
                  <a:cubicBezTo>
                    <a:pt x="104" y="2612"/>
                    <a:pt x="70" y="2673"/>
                    <a:pt x="26" y="2742"/>
                  </a:cubicBezTo>
                  <a:cubicBezTo>
                    <a:pt x="17" y="2751"/>
                    <a:pt x="9" y="2768"/>
                    <a:pt x="0" y="2777"/>
                  </a:cubicBezTo>
                  <a:cubicBezTo>
                    <a:pt x="313" y="2994"/>
                    <a:pt x="634" y="3185"/>
                    <a:pt x="972" y="3350"/>
                  </a:cubicBezTo>
                  <a:lnTo>
                    <a:pt x="972" y="3332"/>
                  </a:lnTo>
                  <a:cubicBezTo>
                    <a:pt x="1284" y="3506"/>
                    <a:pt x="1606" y="3662"/>
                    <a:pt x="1935" y="3801"/>
                  </a:cubicBezTo>
                  <a:cubicBezTo>
                    <a:pt x="2057" y="3862"/>
                    <a:pt x="2170" y="3914"/>
                    <a:pt x="2300" y="3949"/>
                  </a:cubicBezTo>
                  <a:cubicBezTo>
                    <a:pt x="2699" y="4105"/>
                    <a:pt x="3098" y="4244"/>
                    <a:pt x="3506" y="4382"/>
                  </a:cubicBezTo>
                  <a:cubicBezTo>
                    <a:pt x="3532" y="4322"/>
                    <a:pt x="3567" y="4261"/>
                    <a:pt x="3610" y="4200"/>
                  </a:cubicBezTo>
                  <a:lnTo>
                    <a:pt x="3645" y="4139"/>
                  </a:lnTo>
                  <a:cubicBezTo>
                    <a:pt x="3662" y="4122"/>
                    <a:pt x="3671" y="4105"/>
                    <a:pt x="3679" y="4096"/>
                  </a:cubicBezTo>
                  <a:cubicBezTo>
                    <a:pt x="3688" y="4079"/>
                    <a:pt x="3714" y="4044"/>
                    <a:pt x="3732" y="4018"/>
                  </a:cubicBezTo>
                  <a:cubicBezTo>
                    <a:pt x="3784" y="3949"/>
                    <a:pt x="3836" y="3870"/>
                    <a:pt x="3888" y="3801"/>
                  </a:cubicBezTo>
                  <a:cubicBezTo>
                    <a:pt x="3966" y="3706"/>
                    <a:pt x="4044" y="3610"/>
                    <a:pt x="4122" y="3515"/>
                  </a:cubicBezTo>
                  <a:cubicBezTo>
                    <a:pt x="4226" y="3393"/>
                    <a:pt x="4330" y="3280"/>
                    <a:pt x="4426" y="3159"/>
                  </a:cubicBezTo>
                  <a:cubicBezTo>
                    <a:pt x="4608" y="2942"/>
                    <a:pt x="4790" y="2725"/>
                    <a:pt x="4981" y="2525"/>
                  </a:cubicBezTo>
                  <a:cubicBezTo>
                    <a:pt x="5172" y="2317"/>
                    <a:pt x="5398" y="2091"/>
                    <a:pt x="5623" y="1883"/>
                  </a:cubicBezTo>
                  <a:lnTo>
                    <a:pt x="5727" y="1788"/>
                  </a:lnTo>
                  <a:lnTo>
                    <a:pt x="5727" y="1015"/>
                  </a:lnTo>
                  <a:cubicBezTo>
                    <a:pt x="5511" y="929"/>
                    <a:pt x="5294" y="842"/>
                    <a:pt x="5077" y="764"/>
                  </a:cubicBezTo>
                  <a:lnTo>
                    <a:pt x="4148" y="391"/>
                  </a:lnTo>
                  <a:cubicBezTo>
                    <a:pt x="3827" y="269"/>
                    <a:pt x="3515" y="148"/>
                    <a:pt x="3194" y="26"/>
                  </a:cubicBezTo>
                  <a:lnTo>
                    <a:pt x="3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2897850" y="1486300"/>
              <a:ext cx="157950" cy="110025"/>
            </a:xfrm>
            <a:custGeom>
              <a:avLst/>
              <a:gdLst/>
              <a:ahLst/>
              <a:cxnLst/>
              <a:rect l="l" t="t" r="r" b="b"/>
              <a:pathLst>
                <a:path w="6318" h="4401" extrusionOk="0">
                  <a:moveTo>
                    <a:pt x="4409" y="3177"/>
                  </a:moveTo>
                  <a:cubicBezTo>
                    <a:pt x="4600" y="2960"/>
                    <a:pt x="4773" y="2743"/>
                    <a:pt x="4964" y="2534"/>
                  </a:cubicBezTo>
                  <a:cubicBezTo>
                    <a:pt x="5155" y="2326"/>
                    <a:pt x="5381" y="2100"/>
                    <a:pt x="5606" y="1892"/>
                  </a:cubicBezTo>
                  <a:cubicBezTo>
                    <a:pt x="5832" y="1684"/>
                    <a:pt x="6075" y="1476"/>
                    <a:pt x="6318" y="1276"/>
                  </a:cubicBezTo>
                  <a:cubicBezTo>
                    <a:pt x="6136" y="1189"/>
                    <a:pt x="5945" y="1111"/>
                    <a:pt x="5762" y="1042"/>
                  </a:cubicBezTo>
                  <a:cubicBezTo>
                    <a:pt x="5216" y="816"/>
                    <a:pt x="4678" y="608"/>
                    <a:pt x="4131" y="391"/>
                  </a:cubicBezTo>
                  <a:cubicBezTo>
                    <a:pt x="3801" y="261"/>
                    <a:pt x="3463" y="131"/>
                    <a:pt x="3124" y="0"/>
                  </a:cubicBezTo>
                  <a:cubicBezTo>
                    <a:pt x="3012" y="113"/>
                    <a:pt x="2890" y="217"/>
                    <a:pt x="2760" y="313"/>
                  </a:cubicBezTo>
                  <a:cubicBezTo>
                    <a:pt x="2630" y="400"/>
                    <a:pt x="2500" y="469"/>
                    <a:pt x="2361" y="530"/>
                  </a:cubicBezTo>
                  <a:cubicBezTo>
                    <a:pt x="2239" y="599"/>
                    <a:pt x="2109" y="660"/>
                    <a:pt x="1979" y="721"/>
                  </a:cubicBezTo>
                  <a:cubicBezTo>
                    <a:pt x="1727" y="851"/>
                    <a:pt x="1484" y="998"/>
                    <a:pt x="1259" y="1181"/>
                  </a:cubicBezTo>
                  <a:cubicBezTo>
                    <a:pt x="1033" y="1372"/>
                    <a:pt x="825" y="1589"/>
                    <a:pt x="643" y="1831"/>
                  </a:cubicBezTo>
                  <a:cubicBezTo>
                    <a:pt x="452" y="2066"/>
                    <a:pt x="278" y="2309"/>
                    <a:pt x="122" y="2560"/>
                  </a:cubicBezTo>
                  <a:cubicBezTo>
                    <a:pt x="78" y="2630"/>
                    <a:pt x="35" y="2691"/>
                    <a:pt x="0" y="2760"/>
                  </a:cubicBezTo>
                  <a:cubicBezTo>
                    <a:pt x="703" y="3246"/>
                    <a:pt x="1476" y="3654"/>
                    <a:pt x="2274" y="3966"/>
                  </a:cubicBezTo>
                  <a:cubicBezTo>
                    <a:pt x="2682" y="4122"/>
                    <a:pt x="3081" y="4261"/>
                    <a:pt x="3489" y="4400"/>
                  </a:cubicBezTo>
                  <a:cubicBezTo>
                    <a:pt x="3723" y="3949"/>
                    <a:pt x="4079" y="3550"/>
                    <a:pt x="4409" y="3177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>
              <a:off x="2897850" y="1543150"/>
              <a:ext cx="93100" cy="53175"/>
            </a:xfrm>
            <a:custGeom>
              <a:avLst/>
              <a:gdLst/>
              <a:ahLst/>
              <a:cxnLst/>
              <a:rect l="l" t="t" r="r" b="b"/>
              <a:pathLst>
                <a:path w="3724" h="2127" extrusionOk="0">
                  <a:moveTo>
                    <a:pt x="304" y="0"/>
                  </a:moveTo>
                  <a:cubicBezTo>
                    <a:pt x="243" y="96"/>
                    <a:pt x="183" y="191"/>
                    <a:pt x="122" y="278"/>
                  </a:cubicBezTo>
                  <a:cubicBezTo>
                    <a:pt x="78" y="347"/>
                    <a:pt x="35" y="408"/>
                    <a:pt x="0" y="477"/>
                  </a:cubicBezTo>
                  <a:cubicBezTo>
                    <a:pt x="712" y="972"/>
                    <a:pt x="1476" y="1371"/>
                    <a:pt x="2274" y="1692"/>
                  </a:cubicBezTo>
                  <a:cubicBezTo>
                    <a:pt x="2682" y="1840"/>
                    <a:pt x="3081" y="1987"/>
                    <a:pt x="3489" y="2126"/>
                  </a:cubicBezTo>
                  <a:cubicBezTo>
                    <a:pt x="3558" y="1987"/>
                    <a:pt x="3636" y="1857"/>
                    <a:pt x="3723" y="1727"/>
                  </a:cubicBezTo>
                  <a:cubicBezTo>
                    <a:pt x="3263" y="1571"/>
                    <a:pt x="2795" y="1406"/>
                    <a:pt x="2335" y="1224"/>
                  </a:cubicBezTo>
                  <a:cubicBezTo>
                    <a:pt x="1623" y="885"/>
                    <a:pt x="938" y="469"/>
                    <a:pt x="304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2934300" y="1562450"/>
              <a:ext cx="56850" cy="33650"/>
            </a:xfrm>
            <a:custGeom>
              <a:avLst/>
              <a:gdLst/>
              <a:ahLst/>
              <a:cxnLst/>
              <a:rect l="l" t="t" r="r" b="b"/>
              <a:pathLst>
                <a:path w="2274" h="1346" extrusionOk="0">
                  <a:moveTo>
                    <a:pt x="0" y="0"/>
                  </a:moveTo>
                  <a:cubicBezTo>
                    <a:pt x="78" y="287"/>
                    <a:pt x="235" y="556"/>
                    <a:pt x="451" y="764"/>
                  </a:cubicBezTo>
                  <a:cubicBezTo>
                    <a:pt x="573" y="825"/>
                    <a:pt x="694" y="877"/>
                    <a:pt x="825" y="912"/>
                  </a:cubicBezTo>
                  <a:cubicBezTo>
                    <a:pt x="1224" y="1068"/>
                    <a:pt x="1623" y="1207"/>
                    <a:pt x="2031" y="1345"/>
                  </a:cubicBezTo>
                  <a:cubicBezTo>
                    <a:pt x="2100" y="1207"/>
                    <a:pt x="2178" y="1076"/>
                    <a:pt x="2274" y="955"/>
                  </a:cubicBezTo>
                  <a:cubicBezTo>
                    <a:pt x="1805" y="799"/>
                    <a:pt x="1337" y="625"/>
                    <a:pt x="877" y="452"/>
                  </a:cubicBezTo>
                  <a:cubicBezTo>
                    <a:pt x="573" y="321"/>
                    <a:pt x="278" y="17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>
              <a:off x="2897200" y="1543150"/>
              <a:ext cx="25175" cy="27125"/>
            </a:xfrm>
            <a:custGeom>
              <a:avLst/>
              <a:gdLst/>
              <a:ahLst/>
              <a:cxnLst/>
              <a:rect l="l" t="t" r="r" b="b"/>
              <a:pathLst>
                <a:path w="1007" h="1085" extrusionOk="0">
                  <a:moveTo>
                    <a:pt x="339" y="0"/>
                  </a:moveTo>
                  <a:cubicBezTo>
                    <a:pt x="269" y="96"/>
                    <a:pt x="209" y="182"/>
                    <a:pt x="148" y="278"/>
                  </a:cubicBezTo>
                  <a:cubicBezTo>
                    <a:pt x="96" y="356"/>
                    <a:pt x="52" y="434"/>
                    <a:pt x="0" y="512"/>
                  </a:cubicBezTo>
                  <a:cubicBezTo>
                    <a:pt x="313" y="729"/>
                    <a:pt x="634" y="920"/>
                    <a:pt x="972" y="1085"/>
                  </a:cubicBezTo>
                  <a:cubicBezTo>
                    <a:pt x="1007" y="929"/>
                    <a:pt x="920" y="738"/>
                    <a:pt x="781" y="512"/>
                  </a:cubicBezTo>
                  <a:cubicBezTo>
                    <a:pt x="712" y="408"/>
                    <a:pt x="660" y="312"/>
                    <a:pt x="616" y="20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>
              <a:off x="2908475" y="1486300"/>
              <a:ext cx="147325" cy="95925"/>
            </a:xfrm>
            <a:custGeom>
              <a:avLst/>
              <a:gdLst/>
              <a:ahLst/>
              <a:cxnLst/>
              <a:rect l="l" t="t" r="r" b="b"/>
              <a:pathLst>
                <a:path w="5893" h="3837" extrusionOk="0">
                  <a:moveTo>
                    <a:pt x="3984" y="3177"/>
                  </a:moveTo>
                  <a:cubicBezTo>
                    <a:pt x="4175" y="2960"/>
                    <a:pt x="4348" y="2743"/>
                    <a:pt x="4539" y="2534"/>
                  </a:cubicBezTo>
                  <a:cubicBezTo>
                    <a:pt x="4730" y="2326"/>
                    <a:pt x="4956" y="2100"/>
                    <a:pt x="5181" y="1892"/>
                  </a:cubicBezTo>
                  <a:cubicBezTo>
                    <a:pt x="5407" y="1684"/>
                    <a:pt x="5650" y="1476"/>
                    <a:pt x="5893" y="1276"/>
                  </a:cubicBezTo>
                  <a:cubicBezTo>
                    <a:pt x="5711" y="1189"/>
                    <a:pt x="5520" y="1111"/>
                    <a:pt x="5337" y="1042"/>
                  </a:cubicBezTo>
                  <a:cubicBezTo>
                    <a:pt x="4791" y="816"/>
                    <a:pt x="4253" y="608"/>
                    <a:pt x="3706" y="391"/>
                  </a:cubicBezTo>
                  <a:cubicBezTo>
                    <a:pt x="3376" y="261"/>
                    <a:pt x="3038" y="131"/>
                    <a:pt x="2699" y="0"/>
                  </a:cubicBezTo>
                  <a:cubicBezTo>
                    <a:pt x="2587" y="113"/>
                    <a:pt x="2465" y="217"/>
                    <a:pt x="2335" y="313"/>
                  </a:cubicBezTo>
                  <a:cubicBezTo>
                    <a:pt x="2205" y="400"/>
                    <a:pt x="2075" y="469"/>
                    <a:pt x="1936" y="530"/>
                  </a:cubicBezTo>
                  <a:cubicBezTo>
                    <a:pt x="1814" y="599"/>
                    <a:pt x="1684" y="660"/>
                    <a:pt x="1554" y="721"/>
                  </a:cubicBezTo>
                  <a:cubicBezTo>
                    <a:pt x="1302" y="851"/>
                    <a:pt x="1059" y="998"/>
                    <a:pt x="834" y="1181"/>
                  </a:cubicBezTo>
                  <a:cubicBezTo>
                    <a:pt x="608" y="1372"/>
                    <a:pt x="400" y="1589"/>
                    <a:pt x="218" y="1831"/>
                  </a:cubicBezTo>
                  <a:cubicBezTo>
                    <a:pt x="139" y="1927"/>
                    <a:pt x="70" y="2022"/>
                    <a:pt x="1" y="2118"/>
                  </a:cubicBezTo>
                  <a:cubicBezTo>
                    <a:pt x="608" y="2586"/>
                    <a:pt x="1259" y="2977"/>
                    <a:pt x="1953" y="3298"/>
                  </a:cubicBezTo>
                  <a:cubicBezTo>
                    <a:pt x="2439" y="3498"/>
                    <a:pt x="2934" y="3671"/>
                    <a:pt x="3428" y="3836"/>
                  </a:cubicBezTo>
                  <a:cubicBezTo>
                    <a:pt x="3611" y="3602"/>
                    <a:pt x="3801" y="3385"/>
                    <a:pt x="3984" y="3177"/>
                  </a:cubicBezTo>
                  <a:close/>
                </a:path>
              </a:pathLst>
            </a:custGeom>
            <a:solidFill>
              <a:srgbClr val="B86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2913025" y="1486300"/>
              <a:ext cx="83775" cy="58825"/>
            </a:xfrm>
            <a:custGeom>
              <a:avLst/>
              <a:gdLst/>
              <a:ahLst/>
              <a:cxnLst/>
              <a:rect l="l" t="t" r="r" b="b"/>
              <a:pathLst>
                <a:path w="3351" h="2353" extrusionOk="0">
                  <a:moveTo>
                    <a:pt x="2153" y="313"/>
                  </a:moveTo>
                  <a:cubicBezTo>
                    <a:pt x="2023" y="400"/>
                    <a:pt x="1893" y="469"/>
                    <a:pt x="1762" y="530"/>
                  </a:cubicBezTo>
                  <a:cubicBezTo>
                    <a:pt x="1632" y="599"/>
                    <a:pt x="1502" y="660"/>
                    <a:pt x="1381" y="721"/>
                  </a:cubicBezTo>
                  <a:cubicBezTo>
                    <a:pt x="1120" y="851"/>
                    <a:pt x="877" y="998"/>
                    <a:pt x="652" y="1181"/>
                  </a:cubicBezTo>
                  <a:cubicBezTo>
                    <a:pt x="426" y="1372"/>
                    <a:pt x="218" y="1589"/>
                    <a:pt x="36" y="1831"/>
                  </a:cubicBezTo>
                  <a:lnTo>
                    <a:pt x="1" y="1875"/>
                  </a:lnTo>
                  <a:cubicBezTo>
                    <a:pt x="226" y="2040"/>
                    <a:pt x="452" y="2196"/>
                    <a:pt x="678" y="2352"/>
                  </a:cubicBezTo>
                  <a:cubicBezTo>
                    <a:pt x="947" y="2005"/>
                    <a:pt x="1198" y="1589"/>
                    <a:pt x="1537" y="1320"/>
                  </a:cubicBezTo>
                  <a:cubicBezTo>
                    <a:pt x="2049" y="894"/>
                    <a:pt x="2691" y="599"/>
                    <a:pt x="3350" y="330"/>
                  </a:cubicBezTo>
                  <a:cubicBezTo>
                    <a:pt x="3073" y="217"/>
                    <a:pt x="2795" y="113"/>
                    <a:pt x="2517" y="0"/>
                  </a:cubicBezTo>
                  <a:cubicBezTo>
                    <a:pt x="2405" y="122"/>
                    <a:pt x="2283" y="217"/>
                    <a:pt x="2153" y="313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9"/>
            <p:cNvSpPr/>
            <p:nvPr/>
          </p:nvSpPr>
          <p:spPr>
            <a:xfrm>
              <a:off x="2945800" y="1501700"/>
              <a:ext cx="110000" cy="74225"/>
            </a:xfrm>
            <a:custGeom>
              <a:avLst/>
              <a:gdLst/>
              <a:ahLst/>
              <a:cxnLst/>
              <a:rect l="l" t="t" r="r" b="b"/>
              <a:pathLst>
                <a:path w="4400" h="2969" extrusionOk="0">
                  <a:moveTo>
                    <a:pt x="2491" y="2561"/>
                  </a:moveTo>
                  <a:cubicBezTo>
                    <a:pt x="2682" y="2344"/>
                    <a:pt x="2855" y="2127"/>
                    <a:pt x="3046" y="1918"/>
                  </a:cubicBezTo>
                  <a:cubicBezTo>
                    <a:pt x="3237" y="1710"/>
                    <a:pt x="3463" y="1484"/>
                    <a:pt x="3688" y="1276"/>
                  </a:cubicBezTo>
                  <a:cubicBezTo>
                    <a:pt x="3914" y="1068"/>
                    <a:pt x="4157" y="860"/>
                    <a:pt x="4400" y="660"/>
                  </a:cubicBezTo>
                  <a:cubicBezTo>
                    <a:pt x="4218" y="573"/>
                    <a:pt x="4027" y="495"/>
                    <a:pt x="3844" y="426"/>
                  </a:cubicBezTo>
                  <a:cubicBezTo>
                    <a:pt x="3497" y="278"/>
                    <a:pt x="3141" y="139"/>
                    <a:pt x="2794" y="1"/>
                  </a:cubicBezTo>
                  <a:cubicBezTo>
                    <a:pt x="2343" y="192"/>
                    <a:pt x="1909" y="417"/>
                    <a:pt x="1501" y="677"/>
                  </a:cubicBezTo>
                  <a:cubicBezTo>
                    <a:pt x="1120" y="912"/>
                    <a:pt x="764" y="1189"/>
                    <a:pt x="443" y="1511"/>
                  </a:cubicBezTo>
                  <a:cubicBezTo>
                    <a:pt x="269" y="1684"/>
                    <a:pt x="113" y="1884"/>
                    <a:pt x="0" y="2109"/>
                  </a:cubicBezTo>
                  <a:cubicBezTo>
                    <a:pt x="182" y="2205"/>
                    <a:pt x="365" y="2300"/>
                    <a:pt x="547" y="2378"/>
                  </a:cubicBezTo>
                  <a:cubicBezTo>
                    <a:pt x="1068" y="2604"/>
                    <a:pt x="1597" y="2795"/>
                    <a:pt x="2135" y="2968"/>
                  </a:cubicBezTo>
                  <a:cubicBezTo>
                    <a:pt x="2256" y="2830"/>
                    <a:pt x="2378" y="2691"/>
                    <a:pt x="2491" y="2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9"/>
            <p:cNvSpPr/>
            <p:nvPr/>
          </p:nvSpPr>
          <p:spPr>
            <a:xfrm>
              <a:off x="3016075" y="1524800"/>
              <a:ext cx="8275" cy="4100"/>
            </a:xfrm>
            <a:custGeom>
              <a:avLst/>
              <a:gdLst/>
              <a:ahLst/>
              <a:cxnLst/>
              <a:rect l="l" t="t" r="r" b="b"/>
              <a:pathLst>
                <a:path w="331" h="164" extrusionOk="0">
                  <a:moveTo>
                    <a:pt x="96" y="1"/>
                  </a:moveTo>
                  <a:cubicBezTo>
                    <a:pt x="64" y="1"/>
                    <a:pt x="31" y="5"/>
                    <a:pt x="1" y="14"/>
                  </a:cubicBezTo>
                  <a:cubicBezTo>
                    <a:pt x="35" y="75"/>
                    <a:pt x="79" y="118"/>
                    <a:pt x="140" y="144"/>
                  </a:cubicBezTo>
                  <a:cubicBezTo>
                    <a:pt x="170" y="157"/>
                    <a:pt x="202" y="163"/>
                    <a:pt x="235" y="163"/>
                  </a:cubicBezTo>
                  <a:cubicBezTo>
                    <a:pt x="268" y="163"/>
                    <a:pt x="300" y="157"/>
                    <a:pt x="330" y="144"/>
                  </a:cubicBezTo>
                  <a:cubicBezTo>
                    <a:pt x="296" y="92"/>
                    <a:pt x="252" y="40"/>
                    <a:pt x="192" y="14"/>
                  </a:cubicBezTo>
                  <a:cubicBezTo>
                    <a:pt x="161" y="5"/>
                    <a:pt x="129" y="1"/>
                    <a:pt x="96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2942750" y="1540525"/>
              <a:ext cx="9575" cy="9150"/>
            </a:xfrm>
            <a:custGeom>
              <a:avLst/>
              <a:gdLst/>
              <a:ahLst/>
              <a:cxnLst/>
              <a:rect l="l" t="t" r="r" b="b"/>
              <a:pathLst>
                <a:path w="383" h="366" extrusionOk="0">
                  <a:moveTo>
                    <a:pt x="1" y="1"/>
                  </a:moveTo>
                  <a:cubicBezTo>
                    <a:pt x="27" y="88"/>
                    <a:pt x="79" y="166"/>
                    <a:pt x="139" y="235"/>
                  </a:cubicBezTo>
                  <a:cubicBezTo>
                    <a:pt x="209" y="296"/>
                    <a:pt x="287" y="339"/>
                    <a:pt x="382" y="365"/>
                  </a:cubicBezTo>
                  <a:cubicBezTo>
                    <a:pt x="348" y="279"/>
                    <a:pt x="296" y="201"/>
                    <a:pt x="235" y="131"/>
                  </a:cubicBezTo>
                  <a:cubicBezTo>
                    <a:pt x="166" y="70"/>
                    <a:pt x="87" y="27"/>
                    <a:pt x="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9"/>
            <p:cNvSpPr/>
            <p:nvPr/>
          </p:nvSpPr>
          <p:spPr>
            <a:xfrm>
              <a:off x="2999600" y="1553400"/>
              <a:ext cx="7400" cy="3975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82" y="0"/>
                  </a:moveTo>
                  <a:cubicBezTo>
                    <a:pt x="55" y="0"/>
                    <a:pt x="27" y="5"/>
                    <a:pt x="0" y="15"/>
                  </a:cubicBezTo>
                  <a:cubicBezTo>
                    <a:pt x="26" y="76"/>
                    <a:pt x="61" y="119"/>
                    <a:pt x="122" y="145"/>
                  </a:cubicBezTo>
                  <a:cubicBezTo>
                    <a:pt x="148" y="154"/>
                    <a:pt x="176" y="158"/>
                    <a:pt x="205" y="158"/>
                  </a:cubicBezTo>
                  <a:cubicBezTo>
                    <a:pt x="235" y="158"/>
                    <a:pt x="265" y="154"/>
                    <a:pt x="295" y="145"/>
                  </a:cubicBezTo>
                  <a:lnTo>
                    <a:pt x="287" y="145"/>
                  </a:lnTo>
                  <a:cubicBezTo>
                    <a:pt x="260" y="52"/>
                    <a:pt x="172" y="0"/>
                    <a:pt x="8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9"/>
            <p:cNvSpPr/>
            <p:nvPr/>
          </p:nvSpPr>
          <p:spPr>
            <a:xfrm>
              <a:off x="2969875" y="1510750"/>
              <a:ext cx="9575" cy="5775"/>
            </a:xfrm>
            <a:custGeom>
              <a:avLst/>
              <a:gdLst/>
              <a:ahLst/>
              <a:cxnLst/>
              <a:rect l="l" t="t" r="r" b="b"/>
              <a:pathLst>
                <a:path w="383" h="231" extrusionOk="0">
                  <a:moveTo>
                    <a:pt x="39" y="1"/>
                  </a:moveTo>
                  <a:cubicBezTo>
                    <a:pt x="26" y="1"/>
                    <a:pt x="13" y="2"/>
                    <a:pt x="0" y="3"/>
                  </a:cubicBezTo>
                  <a:cubicBezTo>
                    <a:pt x="35" y="72"/>
                    <a:pt x="87" y="142"/>
                    <a:pt x="157" y="185"/>
                  </a:cubicBezTo>
                  <a:cubicBezTo>
                    <a:pt x="214" y="214"/>
                    <a:pt x="278" y="231"/>
                    <a:pt x="342" y="231"/>
                  </a:cubicBezTo>
                  <a:cubicBezTo>
                    <a:pt x="355" y="231"/>
                    <a:pt x="369" y="230"/>
                    <a:pt x="382" y="229"/>
                  </a:cubicBezTo>
                  <a:cubicBezTo>
                    <a:pt x="347" y="159"/>
                    <a:pt x="295" y="99"/>
                    <a:pt x="226" y="55"/>
                  </a:cubicBezTo>
                  <a:cubicBezTo>
                    <a:pt x="168" y="19"/>
                    <a:pt x="104" y="1"/>
                    <a:pt x="39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9"/>
            <p:cNvSpPr/>
            <p:nvPr/>
          </p:nvSpPr>
          <p:spPr>
            <a:xfrm>
              <a:off x="2912825" y="1530775"/>
              <a:ext cx="46650" cy="31050"/>
            </a:xfrm>
            <a:custGeom>
              <a:avLst/>
              <a:gdLst/>
              <a:ahLst/>
              <a:cxnLst/>
              <a:rect l="l" t="t" r="r" b="b"/>
              <a:pathLst>
                <a:path w="1866" h="1242" extrusionOk="0">
                  <a:moveTo>
                    <a:pt x="78" y="0"/>
                  </a:moveTo>
                  <a:lnTo>
                    <a:pt x="44" y="44"/>
                  </a:lnTo>
                  <a:lnTo>
                    <a:pt x="0" y="105"/>
                  </a:lnTo>
                  <a:cubicBezTo>
                    <a:pt x="599" y="521"/>
                    <a:pt x="1224" y="903"/>
                    <a:pt x="1866" y="1241"/>
                  </a:cubicBezTo>
                  <a:cubicBezTo>
                    <a:pt x="1258" y="851"/>
                    <a:pt x="668" y="426"/>
                    <a:pt x="78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9"/>
            <p:cNvSpPr/>
            <p:nvPr/>
          </p:nvSpPr>
          <p:spPr>
            <a:xfrm>
              <a:off x="2972475" y="1487175"/>
              <a:ext cx="33225" cy="17600"/>
            </a:xfrm>
            <a:custGeom>
              <a:avLst/>
              <a:gdLst/>
              <a:ahLst/>
              <a:cxnLst/>
              <a:rect l="l" t="t" r="r" b="b"/>
              <a:pathLst>
                <a:path w="1329" h="704" extrusionOk="0">
                  <a:moveTo>
                    <a:pt x="96" y="0"/>
                  </a:moveTo>
                  <a:cubicBezTo>
                    <a:pt x="70" y="35"/>
                    <a:pt x="35" y="61"/>
                    <a:pt x="1" y="96"/>
                  </a:cubicBezTo>
                  <a:cubicBezTo>
                    <a:pt x="434" y="304"/>
                    <a:pt x="886" y="504"/>
                    <a:pt x="1328" y="703"/>
                  </a:cubicBezTo>
                  <a:cubicBezTo>
                    <a:pt x="929" y="460"/>
                    <a:pt x="512" y="226"/>
                    <a:pt x="96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2966400" y="1492150"/>
              <a:ext cx="21275" cy="10875"/>
            </a:xfrm>
            <a:custGeom>
              <a:avLst/>
              <a:gdLst/>
              <a:ahLst/>
              <a:cxnLst/>
              <a:rect l="l" t="t" r="r" b="b"/>
              <a:pathLst>
                <a:path w="851" h="435" extrusionOk="0">
                  <a:moveTo>
                    <a:pt x="122" y="1"/>
                  </a:moveTo>
                  <a:cubicBezTo>
                    <a:pt x="87" y="27"/>
                    <a:pt x="53" y="53"/>
                    <a:pt x="18" y="79"/>
                  </a:cubicBezTo>
                  <a:lnTo>
                    <a:pt x="1" y="96"/>
                  </a:lnTo>
                  <a:cubicBezTo>
                    <a:pt x="61" y="131"/>
                    <a:pt x="122" y="166"/>
                    <a:pt x="191" y="200"/>
                  </a:cubicBezTo>
                  <a:cubicBezTo>
                    <a:pt x="408" y="305"/>
                    <a:pt x="625" y="383"/>
                    <a:pt x="851" y="435"/>
                  </a:cubicBezTo>
                  <a:cubicBezTo>
                    <a:pt x="669" y="296"/>
                    <a:pt x="469" y="166"/>
                    <a:pt x="261" y="70"/>
                  </a:cubicBezTo>
                  <a:cubicBezTo>
                    <a:pt x="217" y="44"/>
                    <a:pt x="165" y="18"/>
                    <a:pt x="122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9"/>
            <p:cNvSpPr/>
            <p:nvPr/>
          </p:nvSpPr>
          <p:spPr>
            <a:xfrm>
              <a:off x="2936450" y="1529900"/>
              <a:ext cx="41475" cy="21300"/>
            </a:xfrm>
            <a:custGeom>
              <a:avLst/>
              <a:gdLst/>
              <a:ahLst/>
              <a:cxnLst/>
              <a:rect l="l" t="t" r="r" b="b"/>
              <a:pathLst>
                <a:path w="1659" h="852" extrusionOk="0">
                  <a:moveTo>
                    <a:pt x="1" y="1"/>
                  </a:moveTo>
                  <a:cubicBezTo>
                    <a:pt x="244" y="192"/>
                    <a:pt x="504" y="365"/>
                    <a:pt x="782" y="504"/>
                  </a:cubicBezTo>
                  <a:cubicBezTo>
                    <a:pt x="1060" y="643"/>
                    <a:pt x="1355" y="756"/>
                    <a:pt x="1658" y="851"/>
                  </a:cubicBezTo>
                  <a:cubicBezTo>
                    <a:pt x="1389" y="678"/>
                    <a:pt x="1112" y="513"/>
                    <a:pt x="834" y="374"/>
                  </a:cubicBezTo>
                  <a:cubicBezTo>
                    <a:pt x="565" y="235"/>
                    <a:pt x="287" y="114"/>
                    <a:pt x="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2973775" y="1504300"/>
              <a:ext cx="37775" cy="34950"/>
            </a:xfrm>
            <a:custGeom>
              <a:avLst/>
              <a:gdLst/>
              <a:ahLst/>
              <a:cxnLst/>
              <a:rect l="l" t="t" r="r" b="b"/>
              <a:pathLst>
                <a:path w="1511" h="1398" extrusionOk="0">
                  <a:moveTo>
                    <a:pt x="1511" y="1"/>
                  </a:moveTo>
                  <a:lnTo>
                    <a:pt x="1511" y="1"/>
                  </a:lnTo>
                  <a:cubicBezTo>
                    <a:pt x="1215" y="192"/>
                    <a:pt x="938" y="409"/>
                    <a:pt x="677" y="643"/>
                  </a:cubicBezTo>
                  <a:cubicBezTo>
                    <a:pt x="426" y="877"/>
                    <a:pt x="200" y="1129"/>
                    <a:pt x="1" y="1398"/>
                  </a:cubicBezTo>
                  <a:cubicBezTo>
                    <a:pt x="278" y="1198"/>
                    <a:pt x="539" y="990"/>
                    <a:pt x="790" y="756"/>
                  </a:cubicBezTo>
                  <a:cubicBezTo>
                    <a:pt x="1042" y="513"/>
                    <a:pt x="1285" y="261"/>
                    <a:pt x="151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2986350" y="1517750"/>
              <a:ext cx="14775" cy="16725"/>
            </a:xfrm>
            <a:custGeom>
              <a:avLst/>
              <a:gdLst/>
              <a:ahLst/>
              <a:cxnLst/>
              <a:rect l="l" t="t" r="r" b="b"/>
              <a:pathLst>
                <a:path w="591" h="669" extrusionOk="0">
                  <a:moveTo>
                    <a:pt x="591" y="1"/>
                  </a:moveTo>
                  <a:cubicBezTo>
                    <a:pt x="452" y="79"/>
                    <a:pt x="331" y="174"/>
                    <a:pt x="227" y="287"/>
                  </a:cubicBezTo>
                  <a:cubicBezTo>
                    <a:pt x="131" y="400"/>
                    <a:pt x="53" y="530"/>
                    <a:pt x="1" y="669"/>
                  </a:cubicBezTo>
                  <a:cubicBezTo>
                    <a:pt x="131" y="591"/>
                    <a:pt x="253" y="495"/>
                    <a:pt x="348" y="391"/>
                  </a:cubicBezTo>
                  <a:cubicBezTo>
                    <a:pt x="452" y="270"/>
                    <a:pt x="530" y="140"/>
                    <a:pt x="59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3005225" y="1506050"/>
              <a:ext cx="24975" cy="23225"/>
            </a:xfrm>
            <a:custGeom>
              <a:avLst/>
              <a:gdLst/>
              <a:ahLst/>
              <a:cxnLst/>
              <a:rect l="l" t="t" r="r" b="b"/>
              <a:pathLst>
                <a:path w="999" h="929" extrusionOk="0">
                  <a:moveTo>
                    <a:pt x="843" y="0"/>
                  </a:moveTo>
                  <a:lnTo>
                    <a:pt x="721" y="104"/>
                  </a:lnTo>
                  <a:cubicBezTo>
                    <a:pt x="461" y="356"/>
                    <a:pt x="218" y="634"/>
                    <a:pt x="1" y="929"/>
                  </a:cubicBezTo>
                  <a:cubicBezTo>
                    <a:pt x="296" y="712"/>
                    <a:pt x="574" y="469"/>
                    <a:pt x="843" y="208"/>
                  </a:cubicBezTo>
                  <a:cubicBezTo>
                    <a:pt x="895" y="156"/>
                    <a:pt x="947" y="104"/>
                    <a:pt x="999" y="61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3028675" y="1512550"/>
              <a:ext cx="5000" cy="5675"/>
            </a:xfrm>
            <a:custGeom>
              <a:avLst/>
              <a:gdLst/>
              <a:ahLst/>
              <a:cxnLst/>
              <a:rect l="l" t="t" r="r" b="b"/>
              <a:pathLst>
                <a:path w="200" h="227" extrusionOk="0">
                  <a:moveTo>
                    <a:pt x="191" y="0"/>
                  </a:moveTo>
                  <a:cubicBezTo>
                    <a:pt x="130" y="9"/>
                    <a:pt x="78" y="27"/>
                    <a:pt x="35" y="70"/>
                  </a:cubicBezTo>
                  <a:cubicBezTo>
                    <a:pt x="0" y="122"/>
                    <a:pt x="0" y="174"/>
                    <a:pt x="9" y="226"/>
                  </a:cubicBezTo>
                  <a:cubicBezTo>
                    <a:pt x="69" y="226"/>
                    <a:pt x="122" y="200"/>
                    <a:pt x="165" y="165"/>
                  </a:cubicBezTo>
                  <a:cubicBezTo>
                    <a:pt x="200" y="113"/>
                    <a:pt x="200" y="61"/>
                    <a:pt x="19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2902825" y="1311225"/>
              <a:ext cx="186600" cy="111325"/>
            </a:xfrm>
            <a:custGeom>
              <a:avLst/>
              <a:gdLst/>
              <a:ahLst/>
              <a:cxnLst/>
              <a:rect l="l" t="t" r="r" b="b"/>
              <a:pathLst>
                <a:path w="7464" h="4453" extrusionOk="0">
                  <a:moveTo>
                    <a:pt x="5038" y="0"/>
                  </a:moveTo>
                  <a:cubicBezTo>
                    <a:pt x="5019" y="0"/>
                    <a:pt x="5001" y="0"/>
                    <a:pt x="4982" y="1"/>
                  </a:cubicBezTo>
                  <a:cubicBezTo>
                    <a:pt x="4921" y="1"/>
                    <a:pt x="4869" y="1"/>
                    <a:pt x="4826" y="9"/>
                  </a:cubicBezTo>
                  <a:cubicBezTo>
                    <a:pt x="4765" y="27"/>
                    <a:pt x="4713" y="53"/>
                    <a:pt x="4670" y="79"/>
                  </a:cubicBezTo>
                  <a:cubicBezTo>
                    <a:pt x="3281" y="808"/>
                    <a:pt x="1919" y="1537"/>
                    <a:pt x="574" y="2335"/>
                  </a:cubicBezTo>
                  <a:cubicBezTo>
                    <a:pt x="461" y="2396"/>
                    <a:pt x="357" y="2482"/>
                    <a:pt x="270" y="2578"/>
                  </a:cubicBezTo>
                  <a:cubicBezTo>
                    <a:pt x="88" y="2812"/>
                    <a:pt x="131" y="3151"/>
                    <a:pt x="1" y="3420"/>
                  </a:cubicBezTo>
                  <a:cubicBezTo>
                    <a:pt x="339" y="3515"/>
                    <a:pt x="678" y="3619"/>
                    <a:pt x="1016" y="3715"/>
                  </a:cubicBezTo>
                  <a:cubicBezTo>
                    <a:pt x="1823" y="3940"/>
                    <a:pt x="2622" y="4192"/>
                    <a:pt x="3411" y="4452"/>
                  </a:cubicBezTo>
                  <a:cubicBezTo>
                    <a:pt x="3741" y="4010"/>
                    <a:pt x="4114" y="3602"/>
                    <a:pt x="4513" y="3229"/>
                  </a:cubicBezTo>
                  <a:cubicBezTo>
                    <a:pt x="4609" y="3151"/>
                    <a:pt x="4696" y="3064"/>
                    <a:pt x="4791" y="2977"/>
                  </a:cubicBezTo>
                  <a:lnTo>
                    <a:pt x="4895" y="2899"/>
                  </a:lnTo>
                  <a:cubicBezTo>
                    <a:pt x="4956" y="2847"/>
                    <a:pt x="5025" y="2786"/>
                    <a:pt x="5086" y="2743"/>
                  </a:cubicBezTo>
                  <a:lnTo>
                    <a:pt x="5216" y="2647"/>
                  </a:lnTo>
                  <a:cubicBezTo>
                    <a:pt x="5268" y="2604"/>
                    <a:pt x="5329" y="2560"/>
                    <a:pt x="5390" y="2517"/>
                  </a:cubicBezTo>
                  <a:lnTo>
                    <a:pt x="5529" y="2422"/>
                  </a:lnTo>
                  <a:lnTo>
                    <a:pt x="5702" y="2309"/>
                  </a:lnTo>
                  <a:cubicBezTo>
                    <a:pt x="5746" y="2283"/>
                    <a:pt x="5798" y="2248"/>
                    <a:pt x="5850" y="2222"/>
                  </a:cubicBezTo>
                  <a:cubicBezTo>
                    <a:pt x="5902" y="2187"/>
                    <a:pt x="5963" y="2153"/>
                    <a:pt x="6023" y="2118"/>
                  </a:cubicBezTo>
                  <a:cubicBezTo>
                    <a:pt x="6084" y="2092"/>
                    <a:pt x="6127" y="2066"/>
                    <a:pt x="6180" y="2031"/>
                  </a:cubicBezTo>
                  <a:cubicBezTo>
                    <a:pt x="6232" y="2005"/>
                    <a:pt x="6301" y="1970"/>
                    <a:pt x="6362" y="1944"/>
                  </a:cubicBezTo>
                  <a:cubicBezTo>
                    <a:pt x="6422" y="1910"/>
                    <a:pt x="6466" y="1892"/>
                    <a:pt x="6518" y="1866"/>
                  </a:cubicBezTo>
                  <a:cubicBezTo>
                    <a:pt x="6874" y="1701"/>
                    <a:pt x="7256" y="1649"/>
                    <a:pt x="7368" y="1224"/>
                  </a:cubicBezTo>
                  <a:cubicBezTo>
                    <a:pt x="7429" y="1059"/>
                    <a:pt x="7464" y="877"/>
                    <a:pt x="7464" y="703"/>
                  </a:cubicBezTo>
                  <a:lnTo>
                    <a:pt x="6726" y="391"/>
                  </a:lnTo>
                  <a:cubicBezTo>
                    <a:pt x="6197" y="130"/>
                    <a:pt x="5618" y="0"/>
                    <a:pt x="5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2908900" y="1306025"/>
              <a:ext cx="179450" cy="93950"/>
            </a:xfrm>
            <a:custGeom>
              <a:avLst/>
              <a:gdLst/>
              <a:ahLst/>
              <a:cxnLst/>
              <a:rect l="l" t="t" r="r" b="b"/>
              <a:pathLst>
                <a:path w="7178" h="3758" extrusionOk="0">
                  <a:moveTo>
                    <a:pt x="947" y="3020"/>
                  </a:moveTo>
                  <a:cubicBezTo>
                    <a:pt x="1754" y="3246"/>
                    <a:pt x="2552" y="3497"/>
                    <a:pt x="3351" y="3758"/>
                  </a:cubicBezTo>
                  <a:cubicBezTo>
                    <a:pt x="3680" y="3315"/>
                    <a:pt x="4045" y="2907"/>
                    <a:pt x="4444" y="2534"/>
                  </a:cubicBezTo>
                  <a:cubicBezTo>
                    <a:pt x="5225" y="1788"/>
                    <a:pt x="6153" y="1224"/>
                    <a:pt x="7177" y="885"/>
                  </a:cubicBezTo>
                  <a:cubicBezTo>
                    <a:pt x="6475" y="668"/>
                    <a:pt x="5780" y="452"/>
                    <a:pt x="5086" y="235"/>
                  </a:cubicBezTo>
                  <a:cubicBezTo>
                    <a:pt x="4791" y="157"/>
                    <a:pt x="4487" y="70"/>
                    <a:pt x="4192" y="0"/>
                  </a:cubicBezTo>
                  <a:cubicBezTo>
                    <a:pt x="3967" y="130"/>
                    <a:pt x="3724" y="261"/>
                    <a:pt x="3489" y="373"/>
                  </a:cubicBezTo>
                  <a:cubicBezTo>
                    <a:pt x="2804" y="695"/>
                    <a:pt x="2101" y="981"/>
                    <a:pt x="1459" y="1397"/>
                  </a:cubicBezTo>
                  <a:cubicBezTo>
                    <a:pt x="912" y="1779"/>
                    <a:pt x="417" y="2230"/>
                    <a:pt x="1" y="2760"/>
                  </a:cubicBezTo>
                  <a:cubicBezTo>
                    <a:pt x="313" y="2847"/>
                    <a:pt x="634" y="2933"/>
                    <a:pt x="947" y="30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2908900" y="1311225"/>
              <a:ext cx="169250" cy="88750"/>
            </a:xfrm>
            <a:custGeom>
              <a:avLst/>
              <a:gdLst/>
              <a:ahLst/>
              <a:cxnLst/>
              <a:rect l="l" t="t" r="r" b="b"/>
              <a:pathLst>
                <a:path w="6770" h="3550" extrusionOk="0">
                  <a:moveTo>
                    <a:pt x="947" y="2812"/>
                  </a:moveTo>
                  <a:cubicBezTo>
                    <a:pt x="1754" y="3038"/>
                    <a:pt x="2552" y="3289"/>
                    <a:pt x="3351" y="3550"/>
                  </a:cubicBezTo>
                  <a:cubicBezTo>
                    <a:pt x="3680" y="3107"/>
                    <a:pt x="4045" y="2699"/>
                    <a:pt x="4444" y="2326"/>
                  </a:cubicBezTo>
                  <a:cubicBezTo>
                    <a:pt x="5121" y="1684"/>
                    <a:pt x="5910" y="1181"/>
                    <a:pt x="6770" y="825"/>
                  </a:cubicBezTo>
                  <a:cubicBezTo>
                    <a:pt x="6275" y="677"/>
                    <a:pt x="5772" y="521"/>
                    <a:pt x="5268" y="374"/>
                  </a:cubicBezTo>
                  <a:cubicBezTo>
                    <a:pt x="4791" y="235"/>
                    <a:pt x="4314" y="113"/>
                    <a:pt x="3836" y="1"/>
                  </a:cubicBezTo>
                  <a:cubicBezTo>
                    <a:pt x="3724" y="61"/>
                    <a:pt x="3602" y="113"/>
                    <a:pt x="3489" y="174"/>
                  </a:cubicBezTo>
                  <a:cubicBezTo>
                    <a:pt x="2804" y="495"/>
                    <a:pt x="2101" y="782"/>
                    <a:pt x="1459" y="1198"/>
                  </a:cubicBezTo>
                  <a:cubicBezTo>
                    <a:pt x="912" y="1580"/>
                    <a:pt x="417" y="2031"/>
                    <a:pt x="1" y="2560"/>
                  </a:cubicBezTo>
                  <a:cubicBezTo>
                    <a:pt x="322" y="2639"/>
                    <a:pt x="634" y="2725"/>
                    <a:pt x="947" y="28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9"/>
            <p:cNvSpPr/>
            <p:nvPr/>
          </p:nvSpPr>
          <p:spPr>
            <a:xfrm>
              <a:off x="2911075" y="1319025"/>
              <a:ext cx="129325" cy="55350"/>
            </a:xfrm>
            <a:custGeom>
              <a:avLst/>
              <a:gdLst/>
              <a:ahLst/>
              <a:cxnLst/>
              <a:rect l="l" t="t" r="r" b="b"/>
              <a:pathLst>
                <a:path w="5173" h="2214" extrusionOk="0">
                  <a:moveTo>
                    <a:pt x="1372" y="877"/>
                  </a:moveTo>
                  <a:cubicBezTo>
                    <a:pt x="860" y="1233"/>
                    <a:pt x="391" y="1658"/>
                    <a:pt x="1" y="2144"/>
                  </a:cubicBezTo>
                  <a:cubicBezTo>
                    <a:pt x="270" y="2162"/>
                    <a:pt x="539" y="2179"/>
                    <a:pt x="808" y="2188"/>
                  </a:cubicBezTo>
                  <a:cubicBezTo>
                    <a:pt x="1207" y="2214"/>
                    <a:pt x="1606" y="2205"/>
                    <a:pt x="1997" y="2162"/>
                  </a:cubicBezTo>
                  <a:cubicBezTo>
                    <a:pt x="2196" y="2144"/>
                    <a:pt x="2396" y="2127"/>
                    <a:pt x="2595" y="2110"/>
                  </a:cubicBezTo>
                  <a:cubicBezTo>
                    <a:pt x="2786" y="2101"/>
                    <a:pt x="2977" y="2110"/>
                    <a:pt x="3168" y="2144"/>
                  </a:cubicBezTo>
                  <a:cubicBezTo>
                    <a:pt x="3576" y="2214"/>
                    <a:pt x="3880" y="1901"/>
                    <a:pt x="4123" y="1606"/>
                  </a:cubicBezTo>
                  <a:cubicBezTo>
                    <a:pt x="4392" y="1285"/>
                    <a:pt x="4678" y="990"/>
                    <a:pt x="4990" y="704"/>
                  </a:cubicBezTo>
                  <a:cubicBezTo>
                    <a:pt x="5051" y="643"/>
                    <a:pt x="5112" y="591"/>
                    <a:pt x="5173" y="530"/>
                  </a:cubicBezTo>
                  <a:lnTo>
                    <a:pt x="5060" y="496"/>
                  </a:lnTo>
                  <a:cubicBezTo>
                    <a:pt x="4444" y="322"/>
                    <a:pt x="3776" y="140"/>
                    <a:pt x="3073" y="1"/>
                  </a:cubicBezTo>
                  <a:cubicBezTo>
                    <a:pt x="2491" y="270"/>
                    <a:pt x="1910" y="530"/>
                    <a:pt x="1372" y="877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9"/>
            <p:cNvSpPr/>
            <p:nvPr/>
          </p:nvSpPr>
          <p:spPr>
            <a:xfrm>
              <a:off x="3002425" y="1319250"/>
              <a:ext cx="44475" cy="16725"/>
            </a:xfrm>
            <a:custGeom>
              <a:avLst/>
              <a:gdLst/>
              <a:ahLst/>
              <a:cxnLst/>
              <a:rect l="l" t="t" r="r" b="b"/>
              <a:pathLst>
                <a:path w="1779" h="669" extrusionOk="0">
                  <a:moveTo>
                    <a:pt x="0" y="1"/>
                  </a:moveTo>
                  <a:cubicBezTo>
                    <a:pt x="0" y="1"/>
                    <a:pt x="96" y="53"/>
                    <a:pt x="252" y="122"/>
                  </a:cubicBezTo>
                  <a:cubicBezTo>
                    <a:pt x="417" y="192"/>
                    <a:pt x="634" y="278"/>
                    <a:pt x="876" y="374"/>
                  </a:cubicBezTo>
                  <a:cubicBezTo>
                    <a:pt x="1119" y="461"/>
                    <a:pt x="1354" y="530"/>
                    <a:pt x="1510" y="591"/>
                  </a:cubicBezTo>
                  <a:cubicBezTo>
                    <a:pt x="1675" y="643"/>
                    <a:pt x="1779" y="669"/>
                    <a:pt x="1779" y="669"/>
                  </a:cubicBezTo>
                  <a:cubicBezTo>
                    <a:pt x="1779" y="669"/>
                    <a:pt x="1701" y="599"/>
                    <a:pt x="1545" y="513"/>
                  </a:cubicBezTo>
                  <a:cubicBezTo>
                    <a:pt x="1354" y="391"/>
                    <a:pt x="1146" y="296"/>
                    <a:pt x="937" y="218"/>
                  </a:cubicBezTo>
                  <a:cubicBezTo>
                    <a:pt x="720" y="139"/>
                    <a:pt x="503" y="79"/>
                    <a:pt x="278" y="44"/>
                  </a:cubicBezTo>
                  <a:cubicBezTo>
                    <a:pt x="104" y="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9"/>
            <p:cNvSpPr/>
            <p:nvPr/>
          </p:nvSpPr>
          <p:spPr>
            <a:xfrm>
              <a:off x="3015650" y="1312300"/>
              <a:ext cx="51650" cy="14575"/>
            </a:xfrm>
            <a:custGeom>
              <a:avLst/>
              <a:gdLst/>
              <a:ahLst/>
              <a:cxnLst/>
              <a:rect l="l" t="t" r="r" b="b"/>
              <a:pathLst>
                <a:path w="2066" h="583" extrusionOk="0">
                  <a:moveTo>
                    <a:pt x="0" y="1"/>
                  </a:moveTo>
                  <a:cubicBezTo>
                    <a:pt x="651" y="296"/>
                    <a:pt x="1354" y="496"/>
                    <a:pt x="2066" y="582"/>
                  </a:cubicBezTo>
                  <a:cubicBezTo>
                    <a:pt x="1406" y="287"/>
                    <a:pt x="712" y="88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9"/>
            <p:cNvSpPr/>
            <p:nvPr/>
          </p:nvSpPr>
          <p:spPr>
            <a:xfrm>
              <a:off x="2964875" y="1336525"/>
              <a:ext cx="18475" cy="4550"/>
            </a:xfrm>
            <a:custGeom>
              <a:avLst/>
              <a:gdLst/>
              <a:ahLst/>
              <a:cxnLst/>
              <a:rect l="l" t="t" r="r" b="b"/>
              <a:pathLst>
                <a:path w="739" h="182" extrusionOk="0">
                  <a:moveTo>
                    <a:pt x="256" y="0"/>
                  </a:moveTo>
                  <a:cubicBezTo>
                    <a:pt x="170" y="0"/>
                    <a:pt x="85" y="13"/>
                    <a:pt x="1" y="39"/>
                  </a:cubicBezTo>
                  <a:cubicBezTo>
                    <a:pt x="145" y="131"/>
                    <a:pt x="317" y="181"/>
                    <a:pt x="487" y="181"/>
                  </a:cubicBezTo>
                  <a:cubicBezTo>
                    <a:pt x="573" y="181"/>
                    <a:pt x="657" y="169"/>
                    <a:pt x="738" y="143"/>
                  </a:cubicBezTo>
                  <a:cubicBezTo>
                    <a:pt x="594" y="50"/>
                    <a:pt x="426" y="0"/>
                    <a:pt x="25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9"/>
            <p:cNvSpPr/>
            <p:nvPr/>
          </p:nvSpPr>
          <p:spPr>
            <a:xfrm>
              <a:off x="2966825" y="1374575"/>
              <a:ext cx="26500" cy="8275"/>
            </a:xfrm>
            <a:custGeom>
              <a:avLst/>
              <a:gdLst/>
              <a:ahLst/>
              <a:cxnLst/>
              <a:rect l="l" t="t" r="r" b="b"/>
              <a:pathLst>
                <a:path w="1060" h="331" extrusionOk="0">
                  <a:moveTo>
                    <a:pt x="1" y="0"/>
                  </a:moveTo>
                  <a:cubicBezTo>
                    <a:pt x="157" y="105"/>
                    <a:pt x="322" y="191"/>
                    <a:pt x="504" y="243"/>
                  </a:cubicBezTo>
                  <a:cubicBezTo>
                    <a:pt x="686" y="304"/>
                    <a:pt x="869" y="330"/>
                    <a:pt x="1060" y="330"/>
                  </a:cubicBezTo>
                  <a:cubicBezTo>
                    <a:pt x="903" y="226"/>
                    <a:pt x="730" y="148"/>
                    <a:pt x="556" y="87"/>
                  </a:cubicBezTo>
                  <a:cubicBezTo>
                    <a:pt x="374" y="35"/>
                    <a:pt x="183" y="0"/>
                    <a:pt x="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9"/>
            <p:cNvSpPr/>
            <p:nvPr/>
          </p:nvSpPr>
          <p:spPr>
            <a:xfrm>
              <a:off x="2975075" y="1356700"/>
              <a:ext cx="12600" cy="4850"/>
            </a:xfrm>
            <a:custGeom>
              <a:avLst/>
              <a:gdLst/>
              <a:ahLst/>
              <a:cxnLst/>
              <a:rect l="l" t="t" r="r" b="b"/>
              <a:pathLst>
                <a:path w="504" h="194" extrusionOk="0">
                  <a:moveTo>
                    <a:pt x="150" y="0"/>
                  </a:moveTo>
                  <a:cubicBezTo>
                    <a:pt x="99" y="0"/>
                    <a:pt x="48" y="7"/>
                    <a:pt x="1" y="21"/>
                  </a:cubicBezTo>
                  <a:cubicBezTo>
                    <a:pt x="89" y="135"/>
                    <a:pt x="219" y="193"/>
                    <a:pt x="353" y="193"/>
                  </a:cubicBezTo>
                  <a:cubicBezTo>
                    <a:pt x="404" y="193"/>
                    <a:pt x="454" y="185"/>
                    <a:pt x="504" y="169"/>
                  </a:cubicBezTo>
                  <a:cubicBezTo>
                    <a:pt x="443" y="99"/>
                    <a:pt x="365" y="47"/>
                    <a:pt x="278" y="13"/>
                  </a:cubicBezTo>
                  <a:cubicBezTo>
                    <a:pt x="235" y="5"/>
                    <a:pt x="193" y="0"/>
                    <a:pt x="15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2998075" y="1328175"/>
              <a:ext cx="15000" cy="5725"/>
            </a:xfrm>
            <a:custGeom>
              <a:avLst/>
              <a:gdLst/>
              <a:ahLst/>
              <a:cxnLst/>
              <a:rect l="l" t="t" r="r" b="b"/>
              <a:pathLst>
                <a:path w="600" h="229" extrusionOk="0">
                  <a:moveTo>
                    <a:pt x="106" y="0"/>
                  </a:moveTo>
                  <a:cubicBezTo>
                    <a:pt x="71" y="0"/>
                    <a:pt x="36" y="3"/>
                    <a:pt x="0" y="8"/>
                  </a:cubicBezTo>
                  <a:cubicBezTo>
                    <a:pt x="121" y="150"/>
                    <a:pt x="294" y="228"/>
                    <a:pt x="476" y="228"/>
                  </a:cubicBezTo>
                  <a:cubicBezTo>
                    <a:pt x="517" y="228"/>
                    <a:pt x="558" y="224"/>
                    <a:pt x="599" y="216"/>
                  </a:cubicBezTo>
                  <a:cubicBezTo>
                    <a:pt x="475" y="77"/>
                    <a:pt x="295" y="0"/>
                    <a:pt x="106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2932350" y="1372925"/>
              <a:ext cx="13675" cy="4050"/>
            </a:xfrm>
            <a:custGeom>
              <a:avLst/>
              <a:gdLst/>
              <a:ahLst/>
              <a:cxnLst/>
              <a:rect l="l" t="t" r="r" b="b"/>
              <a:pathLst>
                <a:path w="547" h="162" extrusionOk="0">
                  <a:moveTo>
                    <a:pt x="294" y="1"/>
                  </a:moveTo>
                  <a:cubicBezTo>
                    <a:pt x="191" y="1"/>
                    <a:pt x="89" y="31"/>
                    <a:pt x="0" y="92"/>
                  </a:cubicBezTo>
                  <a:cubicBezTo>
                    <a:pt x="87" y="136"/>
                    <a:pt x="182" y="162"/>
                    <a:pt x="278" y="162"/>
                  </a:cubicBezTo>
                  <a:cubicBezTo>
                    <a:pt x="373" y="153"/>
                    <a:pt x="469" y="119"/>
                    <a:pt x="547" y="66"/>
                  </a:cubicBezTo>
                  <a:cubicBezTo>
                    <a:pt x="467" y="23"/>
                    <a:pt x="380" y="1"/>
                    <a:pt x="294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2999600" y="1370200"/>
              <a:ext cx="10425" cy="4350"/>
            </a:xfrm>
            <a:custGeom>
              <a:avLst/>
              <a:gdLst/>
              <a:ahLst/>
              <a:cxnLst/>
              <a:rect l="l" t="t" r="r" b="b"/>
              <a:pathLst>
                <a:path w="417" h="174" extrusionOk="0">
                  <a:moveTo>
                    <a:pt x="162" y="0"/>
                  </a:moveTo>
                  <a:cubicBezTo>
                    <a:pt x="108" y="0"/>
                    <a:pt x="52" y="15"/>
                    <a:pt x="0" y="45"/>
                  </a:cubicBezTo>
                  <a:cubicBezTo>
                    <a:pt x="52" y="106"/>
                    <a:pt x="113" y="149"/>
                    <a:pt x="191" y="167"/>
                  </a:cubicBezTo>
                  <a:cubicBezTo>
                    <a:pt x="212" y="171"/>
                    <a:pt x="233" y="174"/>
                    <a:pt x="254" y="174"/>
                  </a:cubicBezTo>
                  <a:cubicBezTo>
                    <a:pt x="310" y="174"/>
                    <a:pt x="366" y="157"/>
                    <a:pt x="417" y="132"/>
                  </a:cubicBezTo>
                  <a:cubicBezTo>
                    <a:pt x="355" y="48"/>
                    <a:pt x="261" y="0"/>
                    <a:pt x="162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2994825" y="1373425"/>
              <a:ext cx="138425" cy="113975"/>
            </a:xfrm>
            <a:custGeom>
              <a:avLst/>
              <a:gdLst/>
              <a:ahLst/>
              <a:cxnLst/>
              <a:rect l="l" t="t" r="r" b="b"/>
              <a:pathLst>
                <a:path w="5537" h="4559" extrusionOk="0">
                  <a:moveTo>
                    <a:pt x="2946" y="1"/>
                  </a:moveTo>
                  <a:cubicBezTo>
                    <a:pt x="2705" y="1"/>
                    <a:pt x="2463" y="7"/>
                    <a:pt x="2222" y="20"/>
                  </a:cubicBezTo>
                  <a:cubicBezTo>
                    <a:pt x="2211" y="20"/>
                    <a:pt x="2200" y="19"/>
                    <a:pt x="2189" y="19"/>
                  </a:cubicBezTo>
                  <a:cubicBezTo>
                    <a:pt x="2070" y="19"/>
                    <a:pt x="1953" y="62"/>
                    <a:pt x="1866" y="133"/>
                  </a:cubicBezTo>
                  <a:cubicBezTo>
                    <a:pt x="1772" y="222"/>
                    <a:pt x="1719" y="351"/>
                    <a:pt x="1684" y="492"/>
                  </a:cubicBezTo>
                  <a:lnTo>
                    <a:pt x="1684" y="492"/>
                  </a:lnTo>
                  <a:cubicBezTo>
                    <a:pt x="1674" y="513"/>
                    <a:pt x="1664" y="535"/>
                    <a:pt x="1658" y="558"/>
                  </a:cubicBezTo>
                  <a:cubicBezTo>
                    <a:pt x="1450" y="1001"/>
                    <a:pt x="1207" y="1435"/>
                    <a:pt x="929" y="1843"/>
                  </a:cubicBezTo>
                  <a:cubicBezTo>
                    <a:pt x="747" y="2129"/>
                    <a:pt x="564" y="2407"/>
                    <a:pt x="382" y="2693"/>
                  </a:cubicBezTo>
                  <a:cubicBezTo>
                    <a:pt x="313" y="2771"/>
                    <a:pt x="252" y="2858"/>
                    <a:pt x="191" y="2945"/>
                  </a:cubicBezTo>
                  <a:cubicBezTo>
                    <a:pt x="174" y="3006"/>
                    <a:pt x="157" y="3058"/>
                    <a:pt x="139" y="3118"/>
                  </a:cubicBezTo>
                  <a:lnTo>
                    <a:pt x="0" y="3734"/>
                  </a:lnTo>
                  <a:cubicBezTo>
                    <a:pt x="0" y="3743"/>
                    <a:pt x="0" y="3761"/>
                    <a:pt x="0" y="3778"/>
                  </a:cubicBezTo>
                  <a:cubicBezTo>
                    <a:pt x="9" y="3787"/>
                    <a:pt x="18" y="3795"/>
                    <a:pt x="26" y="3795"/>
                  </a:cubicBezTo>
                  <a:cubicBezTo>
                    <a:pt x="122" y="3865"/>
                    <a:pt x="226" y="3925"/>
                    <a:pt x="330" y="3969"/>
                  </a:cubicBezTo>
                  <a:cubicBezTo>
                    <a:pt x="642" y="4090"/>
                    <a:pt x="972" y="4186"/>
                    <a:pt x="1302" y="4255"/>
                  </a:cubicBezTo>
                  <a:lnTo>
                    <a:pt x="1363" y="4273"/>
                  </a:lnTo>
                  <a:lnTo>
                    <a:pt x="1397" y="4273"/>
                  </a:lnTo>
                  <a:lnTo>
                    <a:pt x="1441" y="4290"/>
                  </a:lnTo>
                  <a:lnTo>
                    <a:pt x="1502" y="4299"/>
                  </a:lnTo>
                  <a:lnTo>
                    <a:pt x="1510" y="4299"/>
                  </a:lnTo>
                  <a:lnTo>
                    <a:pt x="1554" y="4307"/>
                  </a:lnTo>
                  <a:lnTo>
                    <a:pt x="1597" y="4316"/>
                  </a:lnTo>
                  <a:lnTo>
                    <a:pt x="1649" y="4325"/>
                  </a:lnTo>
                  <a:lnTo>
                    <a:pt x="1736" y="4342"/>
                  </a:lnTo>
                  <a:cubicBezTo>
                    <a:pt x="1840" y="4359"/>
                    <a:pt x="1944" y="4377"/>
                    <a:pt x="2040" y="4394"/>
                  </a:cubicBezTo>
                  <a:cubicBezTo>
                    <a:pt x="2335" y="4437"/>
                    <a:pt x="2638" y="4472"/>
                    <a:pt x="2933" y="4498"/>
                  </a:cubicBezTo>
                  <a:lnTo>
                    <a:pt x="3081" y="4515"/>
                  </a:lnTo>
                  <a:lnTo>
                    <a:pt x="3558" y="4559"/>
                  </a:lnTo>
                  <a:cubicBezTo>
                    <a:pt x="3602" y="4463"/>
                    <a:pt x="3645" y="4359"/>
                    <a:pt x="3688" y="4264"/>
                  </a:cubicBezTo>
                  <a:lnTo>
                    <a:pt x="3688" y="4255"/>
                  </a:lnTo>
                  <a:cubicBezTo>
                    <a:pt x="3732" y="4160"/>
                    <a:pt x="3775" y="4056"/>
                    <a:pt x="3827" y="3960"/>
                  </a:cubicBezTo>
                  <a:lnTo>
                    <a:pt x="3983" y="3674"/>
                  </a:lnTo>
                  <a:lnTo>
                    <a:pt x="4062" y="3544"/>
                  </a:lnTo>
                  <a:cubicBezTo>
                    <a:pt x="4200" y="3283"/>
                    <a:pt x="4339" y="3032"/>
                    <a:pt x="4478" y="2771"/>
                  </a:cubicBezTo>
                  <a:lnTo>
                    <a:pt x="5025" y="1739"/>
                  </a:lnTo>
                  <a:cubicBezTo>
                    <a:pt x="5099" y="1599"/>
                    <a:pt x="5179" y="1463"/>
                    <a:pt x="5249" y="1322"/>
                  </a:cubicBezTo>
                  <a:lnTo>
                    <a:pt x="5249" y="1322"/>
                  </a:lnTo>
                  <a:lnTo>
                    <a:pt x="5250" y="1322"/>
                  </a:lnTo>
                  <a:cubicBezTo>
                    <a:pt x="5276" y="1261"/>
                    <a:pt x="5311" y="1209"/>
                    <a:pt x="5337" y="1149"/>
                  </a:cubicBezTo>
                  <a:cubicBezTo>
                    <a:pt x="5334" y="1148"/>
                    <a:pt x="5331" y="1147"/>
                    <a:pt x="5328" y="1146"/>
                  </a:cubicBezTo>
                  <a:lnTo>
                    <a:pt x="5328" y="1146"/>
                  </a:lnTo>
                  <a:cubicBezTo>
                    <a:pt x="5370" y="1043"/>
                    <a:pt x="5404" y="935"/>
                    <a:pt x="5424" y="819"/>
                  </a:cubicBezTo>
                  <a:cubicBezTo>
                    <a:pt x="5459" y="628"/>
                    <a:pt x="5502" y="446"/>
                    <a:pt x="5537" y="263"/>
                  </a:cubicBezTo>
                  <a:cubicBezTo>
                    <a:pt x="4681" y="87"/>
                    <a:pt x="3814" y="1"/>
                    <a:pt x="2946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2999600" y="1360900"/>
              <a:ext cx="133225" cy="105475"/>
            </a:xfrm>
            <a:custGeom>
              <a:avLst/>
              <a:gdLst/>
              <a:ahLst/>
              <a:cxnLst/>
              <a:rect l="l" t="t" r="r" b="b"/>
              <a:pathLst>
                <a:path w="5329" h="4219" extrusionOk="0">
                  <a:moveTo>
                    <a:pt x="3549" y="4218"/>
                  </a:moveTo>
                  <a:cubicBezTo>
                    <a:pt x="3636" y="4010"/>
                    <a:pt x="3714" y="3810"/>
                    <a:pt x="3818" y="3619"/>
                  </a:cubicBezTo>
                  <a:cubicBezTo>
                    <a:pt x="4035" y="3220"/>
                    <a:pt x="4252" y="2821"/>
                    <a:pt x="4461" y="2422"/>
                  </a:cubicBezTo>
                  <a:cubicBezTo>
                    <a:pt x="4756" y="1884"/>
                    <a:pt x="5042" y="1337"/>
                    <a:pt x="5328" y="799"/>
                  </a:cubicBezTo>
                  <a:cubicBezTo>
                    <a:pt x="4426" y="539"/>
                    <a:pt x="3515" y="304"/>
                    <a:pt x="2586" y="114"/>
                  </a:cubicBezTo>
                  <a:cubicBezTo>
                    <a:pt x="2335" y="79"/>
                    <a:pt x="2074" y="35"/>
                    <a:pt x="1831" y="1"/>
                  </a:cubicBezTo>
                  <a:cubicBezTo>
                    <a:pt x="1649" y="322"/>
                    <a:pt x="1467" y="634"/>
                    <a:pt x="1285" y="955"/>
                  </a:cubicBezTo>
                  <a:cubicBezTo>
                    <a:pt x="833" y="1780"/>
                    <a:pt x="408" y="2613"/>
                    <a:pt x="0" y="3463"/>
                  </a:cubicBezTo>
                  <a:cubicBezTo>
                    <a:pt x="642" y="3784"/>
                    <a:pt x="1345" y="3932"/>
                    <a:pt x="2031" y="4036"/>
                  </a:cubicBezTo>
                  <a:cubicBezTo>
                    <a:pt x="2534" y="4114"/>
                    <a:pt x="3037" y="4166"/>
                    <a:pt x="3549" y="4218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2999600" y="1367625"/>
              <a:ext cx="130175" cy="98750"/>
            </a:xfrm>
            <a:custGeom>
              <a:avLst/>
              <a:gdLst/>
              <a:ahLst/>
              <a:cxnLst/>
              <a:rect l="l" t="t" r="r" b="b"/>
              <a:pathLst>
                <a:path w="5207" h="3950" extrusionOk="0">
                  <a:moveTo>
                    <a:pt x="3549" y="3949"/>
                  </a:moveTo>
                  <a:cubicBezTo>
                    <a:pt x="3636" y="3741"/>
                    <a:pt x="3714" y="3541"/>
                    <a:pt x="3818" y="3350"/>
                  </a:cubicBezTo>
                  <a:cubicBezTo>
                    <a:pt x="4035" y="2951"/>
                    <a:pt x="4252" y="2552"/>
                    <a:pt x="4461" y="2153"/>
                  </a:cubicBezTo>
                  <a:lnTo>
                    <a:pt x="5207" y="756"/>
                  </a:lnTo>
                  <a:cubicBezTo>
                    <a:pt x="4382" y="530"/>
                    <a:pt x="3558" y="313"/>
                    <a:pt x="2725" y="140"/>
                  </a:cubicBezTo>
                  <a:cubicBezTo>
                    <a:pt x="2378" y="88"/>
                    <a:pt x="2022" y="35"/>
                    <a:pt x="1666" y="1"/>
                  </a:cubicBezTo>
                  <a:cubicBezTo>
                    <a:pt x="1536" y="226"/>
                    <a:pt x="1406" y="452"/>
                    <a:pt x="1285" y="686"/>
                  </a:cubicBezTo>
                  <a:cubicBezTo>
                    <a:pt x="833" y="1511"/>
                    <a:pt x="408" y="2344"/>
                    <a:pt x="0" y="3194"/>
                  </a:cubicBezTo>
                  <a:cubicBezTo>
                    <a:pt x="642" y="3515"/>
                    <a:pt x="1345" y="3663"/>
                    <a:pt x="2031" y="3767"/>
                  </a:cubicBezTo>
                  <a:cubicBezTo>
                    <a:pt x="2534" y="3845"/>
                    <a:pt x="3037" y="3897"/>
                    <a:pt x="3549" y="3949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3033425" y="1387375"/>
              <a:ext cx="91150" cy="79000"/>
            </a:xfrm>
            <a:custGeom>
              <a:avLst/>
              <a:gdLst/>
              <a:ahLst/>
              <a:cxnLst/>
              <a:rect l="l" t="t" r="r" b="b"/>
              <a:pathLst>
                <a:path w="3646" h="3160" extrusionOk="0">
                  <a:moveTo>
                    <a:pt x="2196" y="3159"/>
                  </a:moveTo>
                  <a:cubicBezTo>
                    <a:pt x="2283" y="2951"/>
                    <a:pt x="2361" y="2751"/>
                    <a:pt x="2465" y="2560"/>
                  </a:cubicBezTo>
                  <a:cubicBezTo>
                    <a:pt x="2682" y="2161"/>
                    <a:pt x="2899" y="1771"/>
                    <a:pt x="3108" y="1363"/>
                  </a:cubicBezTo>
                  <a:cubicBezTo>
                    <a:pt x="3290" y="1033"/>
                    <a:pt x="3463" y="695"/>
                    <a:pt x="3646" y="365"/>
                  </a:cubicBezTo>
                  <a:cubicBezTo>
                    <a:pt x="3359" y="287"/>
                    <a:pt x="3082" y="209"/>
                    <a:pt x="2804" y="139"/>
                  </a:cubicBezTo>
                  <a:cubicBezTo>
                    <a:pt x="2613" y="87"/>
                    <a:pt x="2413" y="44"/>
                    <a:pt x="2214" y="0"/>
                  </a:cubicBezTo>
                  <a:cubicBezTo>
                    <a:pt x="2136" y="157"/>
                    <a:pt x="2049" y="304"/>
                    <a:pt x="1962" y="452"/>
                  </a:cubicBezTo>
                  <a:cubicBezTo>
                    <a:pt x="1771" y="773"/>
                    <a:pt x="1554" y="1068"/>
                    <a:pt x="1311" y="1354"/>
                  </a:cubicBezTo>
                  <a:cubicBezTo>
                    <a:pt x="851" y="1892"/>
                    <a:pt x="374" y="2335"/>
                    <a:pt x="1" y="2855"/>
                  </a:cubicBezTo>
                  <a:cubicBezTo>
                    <a:pt x="227" y="2907"/>
                    <a:pt x="452" y="2942"/>
                    <a:pt x="678" y="2977"/>
                  </a:cubicBezTo>
                  <a:cubicBezTo>
                    <a:pt x="1181" y="3055"/>
                    <a:pt x="1684" y="3107"/>
                    <a:pt x="2196" y="3159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3008500" y="1377825"/>
              <a:ext cx="59250" cy="51650"/>
            </a:xfrm>
            <a:custGeom>
              <a:avLst/>
              <a:gdLst/>
              <a:ahLst/>
              <a:cxnLst/>
              <a:rect l="l" t="t" r="r" b="b"/>
              <a:pathLst>
                <a:path w="2370" h="2066" extrusionOk="0">
                  <a:moveTo>
                    <a:pt x="2282" y="183"/>
                  </a:moveTo>
                  <a:cubicBezTo>
                    <a:pt x="1883" y="113"/>
                    <a:pt x="1493" y="53"/>
                    <a:pt x="1085" y="1"/>
                  </a:cubicBezTo>
                  <a:lnTo>
                    <a:pt x="929" y="287"/>
                  </a:lnTo>
                  <a:cubicBezTo>
                    <a:pt x="607" y="868"/>
                    <a:pt x="295" y="1467"/>
                    <a:pt x="0" y="2066"/>
                  </a:cubicBezTo>
                  <a:cubicBezTo>
                    <a:pt x="61" y="2057"/>
                    <a:pt x="122" y="2049"/>
                    <a:pt x="191" y="2031"/>
                  </a:cubicBezTo>
                  <a:cubicBezTo>
                    <a:pt x="312" y="2005"/>
                    <a:pt x="443" y="1970"/>
                    <a:pt x="573" y="1944"/>
                  </a:cubicBezTo>
                  <a:cubicBezTo>
                    <a:pt x="694" y="1927"/>
                    <a:pt x="833" y="1918"/>
                    <a:pt x="955" y="1936"/>
                  </a:cubicBezTo>
                  <a:cubicBezTo>
                    <a:pt x="1241" y="1962"/>
                    <a:pt x="1441" y="1649"/>
                    <a:pt x="1605" y="1346"/>
                  </a:cubicBezTo>
                  <a:cubicBezTo>
                    <a:pt x="1796" y="1016"/>
                    <a:pt x="2005" y="704"/>
                    <a:pt x="2230" y="391"/>
                  </a:cubicBezTo>
                  <a:lnTo>
                    <a:pt x="2369" y="2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3035600" y="1373275"/>
              <a:ext cx="37125" cy="12175"/>
            </a:xfrm>
            <a:custGeom>
              <a:avLst/>
              <a:gdLst/>
              <a:ahLst/>
              <a:cxnLst/>
              <a:rect l="l" t="t" r="r" b="b"/>
              <a:pathLst>
                <a:path w="1485" h="487" extrusionOk="0">
                  <a:moveTo>
                    <a:pt x="105" y="0"/>
                  </a:moveTo>
                  <a:cubicBezTo>
                    <a:pt x="70" y="61"/>
                    <a:pt x="35" y="122"/>
                    <a:pt x="1" y="174"/>
                  </a:cubicBezTo>
                  <a:cubicBezTo>
                    <a:pt x="122" y="191"/>
                    <a:pt x="244" y="200"/>
                    <a:pt x="348" y="217"/>
                  </a:cubicBezTo>
                  <a:cubicBezTo>
                    <a:pt x="573" y="261"/>
                    <a:pt x="773" y="295"/>
                    <a:pt x="938" y="339"/>
                  </a:cubicBezTo>
                  <a:cubicBezTo>
                    <a:pt x="1025" y="356"/>
                    <a:pt x="1103" y="374"/>
                    <a:pt x="1164" y="391"/>
                  </a:cubicBezTo>
                  <a:cubicBezTo>
                    <a:pt x="1233" y="408"/>
                    <a:pt x="1294" y="426"/>
                    <a:pt x="1337" y="443"/>
                  </a:cubicBezTo>
                  <a:lnTo>
                    <a:pt x="1485" y="486"/>
                  </a:lnTo>
                  <a:lnTo>
                    <a:pt x="1346" y="408"/>
                  </a:lnTo>
                  <a:cubicBezTo>
                    <a:pt x="1302" y="391"/>
                    <a:pt x="1250" y="365"/>
                    <a:pt x="1181" y="330"/>
                  </a:cubicBezTo>
                  <a:cubicBezTo>
                    <a:pt x="1120" y="304"/>
                    <a:pt x="1051" y="269"/>
                    <a:pt x="964" y="243"/>
                  </a:cubicBezTo>
                  <a:cubicBezTo>
                    <a:pt x="773" y="165"/>
                    <a:pt x="582" y="105"/>
                    <a:pt x="383" y="61"/>
                  </a:cubicBezTo>
                  <a:cubicBezTo>
                    <a:pt x="296" y="35"/>
                    <a:pt x="200" y="18"/>
                    <a:pt x="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3080075" y="1386675"/>
              <a:ext cx="9575" cy="4900"/>
            </a:xfrm>
            <a:custGeom>
              <a:avLst/>
              <a:gdLst/>
              <a:ahLst/>
              <a:cxnLst/>
              <a:rect l="l" t="t" r="r" b="b"/>
              <a:pathLst>
                <a:path w="383" h="196" extrusionOk="0">
                  <a:moveTo>
                    <a:pt x="182" y="1"/>
                  </a:moveTo>
                  <a:cubicBezTo>
                    <a:pt x="120" y="1"/>
                    <a:pt x="54" y="25"/>
                    <a:pt x="1" y="63"/>
                  </a:cubicBezTo>
                  <a:cubicBezTo>
                    <a:pt x="35" y="124"/>
                    <a:pt x="96" y="176"/>
                    <a:pt x="166" y="193"/>
                  </a:cubicBezTo>
                  <a:cubicBezTo>
                    <a:pt x="179" y="195"/>
                    <a:pt x="192" y="195"/>
                    <a:pt x="205" y="195"/>
                  </a:cubicBezTo>
                  <a:cubicBezTo>
                    <a:pt x="269" y="195"/>
                    <a:pt x="332" y="177"/>
                    <a:pt x="382" y="141"/>
                  </a:cubicBezTo>
                  <a:cubicBezTo>
                    <a:pt x="339" y="72"/>
                    <a:pt x="278" y="20"/>
                    <a:pt x="209" y="2"/>
                  </a:cubicBezTo>
                  <a:cubicBezTo>
                    <a:pt x="200" y="1"/>
                    <a:pt x="191" y="1"/>
                    <a:pt x="182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3100250" y="1388750"/>
              <a:ext cx="24975" cy="6925"/>
            </a:xfrm>
            <a:custGeom>
              <a:avLst/>
              <a:gdLst/>
              <a:ahLst/>
              <a:cxnLst/>
              <a:rect l="l" t="t" r="r" b="b"/>
              <a:pathLst>
                <a:path w="999" h="277" extrusionOk="0">
                  <a:moveTo>
                    <a:pt x="203" y="0"/>
                  </a:moveTo>
                  <a:cubicBezTo>
                    <a:pt x="136" y="0"/>
                    <a:pt x="69" y="5"/>
                    <a:pt x="1" y="15"/>
                  </a:cubicBezTo>
                  <a:cubicBezTo>
                    <a:pt x="249" y="183"/>
                    <a:pt x="534" y="277"/>
                    <a:pt x="824" y="277"/>
                  </a:cubicBezTo>
                  <a:cubicBezTo>
                    <a:pt x="879" y="277"/>
                    <a:pt x="935" y="273"/>
                    <a:pt x="990" y="267"/>
                  </a:cubicBezTo>
                  <a:lnTo>
                    <a:pt x="990" y="275"/>
                  </a:lnTo>
                  <a:lnTo>
                    <a:pt x="999" y="258"/>
                  </a:lnTo>
                  <a:cubicBezTo>
                    <a:pt x="860" y="154"/>
                    <a:pt x="704" y="84"/>
                    <a:pt x="530" y="41"/>
                  </a:cubicBezTo>
                  <a:cubicBezTo>
                    <a:pt x="422" y="14"/>
                    <a:pt x="313" y="0"/>
                    <a:pt x="203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3112850" y="1383600"/>
              <a:ext cx="17800" cy="6175"/>
            </a:xfrm>
            <a:custGeom>
              <a:avLst/>
              <a:gdLst/>
              <a:ahLst/>
              <a:cxnLst/>
              <a:rect l="l" t="t" r="r" b="b"/>
              <a:pathLst>
                <a:path w="712" h="247" extrusionOk="0">
                  <a:moveTo>
                    <a:pt x="203" y="1"/>
                  </a:moveTo>
                  <a:cubicBezTo>
                    <a:pt x="135" y="1"/>
                    <a:pt x="67" y="5"/>
                    <a:pt x="0" y="13"/>
                  </a:cubicBezTo>
                  <a:cubicBezTo>
                    <a:pt x="191" y="117"/>
                    <a:pt x="399" y="195"/>
                    <a:pt x="607" y="247"/>
                  </a:cubicBezTo>
                  <a:lnTo>
                    <a:pt x="712" y="65"/>
                  </a:lnTo>
                  <a:lnTo>
                    <a:pt x="651" y="56"/>
                  </a:lnTo>
                  <a:cubicBezTo>
                    <a:pt x="507" y="20"/>
                    <a:pt x="355" y="1"/>
                    <a:pt x="20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3042325" y="1365950"/>
              <a:ext cx="46025" cy="7925"/>
            </a:xfrm>
            <a:custGeom>
              <a:avLst/>
              <a:gdLst/>
              <a:ahLst/>
              <a:cxnLst/>
              <a:rect l="l" t="t" r="r" b="b"/>
              <a:pathLst>
                <a:path w="1841" h="317" extrusionOk="0">
                  <a:moveTo>
                    <a:pt x="235" y="1"/>
                  </a:moveTo>
                  <a:cubicBezTo>
                    <a:pt x="157" y="1"/>
                    <a:pt x="79" y="3"/>
                    <a:pt x="1" y="7"/>
                  </a:cubicBezTo>
                  <a:cubicBezTo>
                    <a:pt x="287" y="120"/>
                    <a:pt x="591" y="207"/>
                    <a:pt x="895" y="250"/>
                  </a:cubicBezTo>
                  <a:cubicBezTo>
                    <a:pt x="1142" y="291"/>
                    <a:pt x="1389" y="316"/>
                    <a:pt x="1640" y="316"/>
                  </a:cubicBezTo>
                  <a:cubicBezTo>
                    <a:pt x="1707" y="316"/>
                    <a:pt x="1773" y="314"/>
                    <a:pt x="1840" y="311"/>
                  </a:cubicBezTo>
                  <a:cubicBezTo>
                    <a:pt x="1545" y="189"/>
                    <a:pt x="1242" y="102"/>
                    <a:pt x="938" y="59"/>
                  </a:cubicBezTo>
                  <a:cubicBezTo>
                    <a:pt x="704" y="20"/>
                    <a:pt x="469" y="1"/>
                    <a:pt x="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3054275" y="1403000"/>
              <a:ext cx="54900" cy="13250"/>
            </a:xfrm>
            <a:custGeom>
              <a:avLst/>
              <a:gdLst/>
              <a:ahLst/>
              <a:cxnLst/>
              <a:rect l="l" t="t" r="r" b="b"/>
              <a:pathLst>
                <a:path w="2196" h="530" extrusionOk="0">
                  <a:moveTo>
                    <a:pt x="0" y="0"/>
                  </a:moveTo>
                  <a:cubicBezTo>
                    <a:pt x="347" y="148"/>
                    <a:pt x="712" y="261"/>
                    <a:pt x="1076" y="347"/>
                  </a:cubicBezTo>
                  <a:cubicBezTo>
                    <a:pt x="1441" y="434"/>
                    <a:pt x="1814" y="495"/>
                    <a:pt x="2195" y="530"/>
                  </a:cubicBezTo>
                  <a:cubicBezTo>
                    <a:pt x="1848" y="373"/>
                    <a:pt x="1484" y="243"/>
                    <a:pt x="1119" y="156"/>
                  </a:cubicBezTo>
                  <a:cubicBezTo>
                    <a:pt x="755" y="70"/>
                    <a:pt x="382" y="18"/>
                    <a:pt x="0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3016950" y="1429250"/>
              <a:ext cx="18025" cy="6250"/>
            </a:xfrm>
            <a:custGeom>
              <a:avLst/>
              <a:gdLst/>
              <a:ahLst/>
              <a:cxnLst/>
              <a:rect l="l" t="t" r="r" b="b"/>
              <a:pathLst>
                <a:path w="721" h="250" extrusionOk="0">
                  <a:moveTo>
                    <a:pt x="124" y="0"/>
                  </a:moveTo>
                  <a:cubicBezTo>
                    <a:pt x="82" y="0"/>
                    <a:pt x="41" y="3"/>
                    <a:pt x="0" y="9"/>
                  </a:cubicBezTo>
                  <a:cubicBezTo>
                    <a:pt x="96" y="104"/>
                    <a:pt x="217" y="174"/>
                    <a:pt x="348" y="217"/>
                  </a:cubicBezTo>
                  <a:cubicBezTo>
                    <a:pt x="421" y="238"/>
                    <a:pt x="498" y="250"/>
                    <a:pt x="574" y="250"/>
                  </a:cubicBezTo>
                  <a:cubicBezTo>
                    <a:pt x="624" y="250"/>
                    <a:pt x="673" y="245"/>
                    <a:pt x="721" y="235"/>
                  </a:cubicBezTo>
                  <a:cubicBezTo>
                    <a:pt x="625" y="148"/>
                    <a:pt x="504" y="78"/>
                    <a:pt x="374" y="35"/>
                  </a:cubicBezTo>
                  <a:cubicBezTo>
                    <a:pt x="293" y="12"/>
                    <a:pt x="208" y="0"/>
                    <a:pt x="124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3052750" y="1433375"/>
              <a:ext cx="48175" cy="10875"/>
            </a:xfrm>
            <a:custGeom>
              <a:avLst/>
              <a:gdLst/>
              <a:ahLst/>
              <a:cxnLst/>
              <a:rect l="l" t="t" r="r" b="b"/>
              <a:pathLst>
                <a:path w="1927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399" y="139"/>
                    <a:pt x="816" y="243"/>
                    <a:pt x="1233" y="330"/>
                  </a:cubicBezTo>
                  <a:cubicBezTo>
                    <a:pt x="1458" y="373"/>
                    <a:pt x="1666" y="408"/>
                    <a:pt x="1857" y="434"/>
                  </a:cubicBezTo>
                  <a:lnTo>
                    <a:pt x="1927" y="295"/>
                  </a:lnTo>
                  <a:cubicBezTo>
                    <a:pt x="1736" y="243"/>
                    <a:pt x="1510" y="182"/>
                    <a:pt x="1267" y="139"/>
                  </a:cubicBezTo>
                  <a:cubicBezTo>
                    <a:pt x="851" y="61"/>
                    <a:pt x="425" y="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9"/>
            <p:cNvSpPr/>
            <p:nvPr/>
          </p:nvSpPr>
          <p:spPr>
            <a:xfrm>
              <a:off x="3072275" y="1422775"/>
              <a:ext cx="19325" cy="5150"/>
            </a:xfrm>
            <a:custGeom>
              <a:avLst/>
              <a:gdLst/>
              <a:ahLst/>
              <a:cxnLst/>
              <a:rect l="l" t="t" r="r" b="b"/>
              <a:pathLst>
                <a:path w="773" h="206" extrusionOk="0">
                  <a:moveTo>
                    <a:pt x="297" y="1"/>
                  </a:moveTo>
                  <a:cubicBezTo>
                    <a:pt x="198" y="1"/>
                    <a:pt x="97" y="19"/>
                    <a:pt x="0" y="51"/>
                  </a:cubicBezTo>
                  <a:cubicBezTo>
                    <a:pt x="113" y="129"/>
                    <a:pt x="235" y="172"/>
                    <a:pt x="373" y="199"/>
                  </a:cubicBezTo>
                  <a:cubicBezTo>
                    <a:pt x="407" y="203"/>
                    <a:pt x="441" y="205"/>
                    <a:pt x="476" y="205"/>
                  </a:cubicBezTo>
                  <a:cubicBezTo>
                    <a:pt x="575" y="205"/>
                    <a:pt x="676" y="187"/>
                    <a:pt x="773" y="155"/>
                  </a:cubicBezTo>
                  <a:cubicBezTo>
                    <a:pt x="660" y="77"/>
                    <a:pt x="538" y="25"/>
                    <a:pt x="399" y="8"/>
                  </a:cubicBezTo>
                  <a:cubicBezTo>
                    <a:pt x="366" y="3"/>
                    <a:pt x="332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9"/>
            <p:cNvSpPr/>
            <p:nvPr/>
          </p:nvSpPr>
          <p:spPr>
            <a:xfrm>
              <a:off x="3001975" y="1441750"/>
              <a:ext cx="11950" cy="4825"/>
            </a:xfrm>
            <a:custGeom>
              <a:avLst/>
              <a:gdLst/>
              <a:ahLst/>
              <a:cxnLst/>
              <a:rect l="l" t="t" r="r" b="b"/>
              <a:pathLst>
                <a:path w="478" h="193" extrusionOk="0">
                  <a:moveTo>
                    <a:pt x="185" y="1"/>
                  </a:moveTo>
                  <a:cubicBezTo>
                    <a:pt x="119" y="1"/>
                    <a:pt x="55" y="13"/>
                    <a:pt x="1" y="47"/>
                  </a:cubicBezTo>
                  <a:cubicBezTo>
                    <a:pt x="61" y="116"/>
                    <a:pt x="140" y="160"/>
                    <a:pt x="226" y="186"/>
                  </a:cubicBezTo>
                  <a:cubicBezTo>
                    <a:pt x="249" y="190"/>
                    <a:pt x="271" y="192"/>
                    <a:pt x="293" y="192"/>
                  </a:cubicBezTo>
                  <a:cubicBezTo>
                    <a:pt x="357" y="192"/>
                    <a:pt x="420" y="175"/>
                    <a:pt x="478" y="142"/>
                  </a:cubicBezTo>
                  <a:cubicBezTo>
                    <a:pt x="409" y="82"/>
                    <a:pt x="330" y="30"/>
                    <a:pt x="244" y="4"/>
                  </a:cubicBezTo>
                  <a:cubicBezTo>
                    <a:pt x="224" y="2"/>
                    <a:pt x="205" y="1"/>
                    <a:pt x="185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9"/>
            <p:cNvSpPr/>
            <p:nvPr/>
          </p:nvSpPr>
          <p:spPr>
            <a:xfrm>
              <a:off x="3021300" y="1412275"/>
              <a:ext cx="8700" cy="4675"/>
            </a:xfrm>
            <a:custGeom>
              <a:avLst/>
              <a:gdLst/>
              <a:ahLst/>
              <a:cxnLst/>
              <a:rect l="l" t="t" r="r" b="b"/>
              <a:pathLst>
                <a:path w="348" h="187" extrusionOk="0">
                  <a:moveTo>
                    <a:pt x="156" y="0"/>
                  </a:moveTo>
                  <a:cubicBezTo>
                    <a:pt x="99" y="0"/>
                    <a:pt x="43" y="18"/>
                    <a:pt x="0" y="54"/>
                  </a:cubicBezTo>
                  <a:cubicBezTo>
                    <a:pt x="35" y="115"/>
                    <a:pt x="95" y="159"/>
                    <a:pt x="165" y="185"/>
                  </a:cubicBezTo>
                  <a:cubicBezTo>
                    <a:pt x="175" y="186"/>
                    <a:pt x="186" y="187"/>
                    <a:pt x="197" y="187"/>
                  </a:cubicBezTo>
                  <a:cubicBezTo>
                    <a:pt x="249" y="187"/>
                    <a:pt x="304" y="170"/>
                    <a:pt x="347" y="141"/>
                  </a:cubicBezTo>
                  <a:cubicBezTo>
                    <a:pt x="312" y="72"/>
                    <a:pt x="252" y="28"/>
                    <a:pt x="191" y="2"/>
                  </a:cubicBezTo>
                  <a:cubicBezTo>
                    <a:pt x="179" y="1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3064900" y="1452675"/>
              <a:ext cx="10425" cy="4800"/>
            </a:xfrm>
            <a:custGeom>
              <a:avLst/>
              <a:gdLst/>
              <a:ahLst/>
              <a:cxnLst/>
              <a:rect l="l" t="t" r="r" b="b"/>
              <a:pathLst>
                <a:path w="417" h="192" extrusionOk="0">
                  <a:moveTo>
                    <a:pt x="217" y="0"/>
                  </a:moveTo>
                  <a:cubicBezTo>
                    <a:pt x="139" y="0"/>
                    <a:pt x="61" y="35"/>
                    <a:pt x="0" y="87"/>
                  </a:cubicBezTo>
                  <a:cubicBezTo>
                    <a:pt x="52" y="148"/>
                    <a:pt x="122" y="183"/>
                    <a:pt x="200" y="191"/>
                  </a:cubicBezTo>
                  <a:cubicBezTo>
                    <a:pt x="287" y="183"/>
                    <a:pt x="356" y="148"/>
                    <a:pt x="417" y="96"/>
                  </a:cubicBezTo>
                  <a:cubicBezTo>
                    <a:pt x="365" y="44"/>
                    <a:pt x="295" y="9"/>
                    <a:pt x="21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3036050" y="1383700"/>
              <a:ext cx="11075" cy="5175"/>
            </a:xfrm>
            <a:custGeom>
              <a:avLst/>
              <a:gdLst/>
              <a:ahLst/>
              <a:cxnLst/>
              <a:rect l="l" t="t" r="r" b="b"/>
              <a:pathLst>
                <a:path w="443" h="207" extrusionOk="0">
                  <a:moveTo>
                    <a:pt x="161" y="0"/>
                  </a:moveTo>
                  <a:cubicBezTo>
                    <a:pt x="103" y="0"/>
                    <a:pt x="48" y="14"/>
                    <a:pt x="0" y="43"/>
                  </a:cubicBezTo>
                  <a:cubicBezTo>
                    <a:pt x="43" y="113"/>
                    <a:pt x="113" y="173"/>
                    <a:pt x="200" y="200"/>
                  </a:cubicBezTo>
                  <a:cubicBezTo>
                    <a:pt x="221" y="204"/>
                    <a:pt x="242" y="206"/>
                    <a:pt x="264" y="206"/>
                  </a:cubicBezTo>
                  <a:cubicBezTo>
                    <a:pt x="324" y="206"/>
                    <a:pt x="385" y="190"/>
                    <a:pt x="443" y="165"/>
                  </a:cubicBezTo>
                  <a:cubicBezTo>
                    <a:pt x="391" y="87"/>
                    <a:pt x="321" y="35"/>
                    <a:pt x="243" y="9"/>
                  </a:cubicBezTo>
                  <a:cubicBezTo>
                    <a:pt x="216" y="3"/>
                    <a:pt x="18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3038850" y="1423175"/>
              <a:ext cx="19350" cy="4975"/>
            </a:xfrm>
            <a:custGeom>
              <a:avLst/>
              <a:gdLst/>
              <a:ahLst/>
              <a:cxnLst/>
              <a:rect l="l" t="t" r="r" b="b"/>
              <a:pathLst>
                <a:path w="774" h="199" extrusionOk="0">
                  <a:moveTo>
                    <a:pt x="271" y="1"/>
                  </a:moveTo>
                  <a:cubicBezTo>
                    <a:pt x="179" y="1"/>
                    <a:pt x="90" y="14"/>
                    <a:pt x="1" y="44"/>
                  </a:cubicBezTo>
                  <a:cubicBezTo>
                    <a:pt x="146" y="144"/>
                    <a:pt x="317" y="198"/>
                    <a:pt x="490" y="198"/>
                  </a:cubicBezTo>
                  <a:cubicBezTo>
                    <a:pt x="585" y="198"/>
                    <a:pt x="681" y="182"/>
                    <a:pt x="773" y="148"/>
                  </a:cubicBezTo>
                  <a:cubicBezTo>
                    <a:pt x="660" y="78"/>
                    <a:pt x="530" y="26"/>
                    <a:pt x="400" y="9"/>
                  </a:cubicBezTo>
                  <a:cubicBezTo>
                    <a:pt x="356" y="3"/>
                    <a:pt x="313" y="1"/>
                    <a:pt x="27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3066850" y="1395475"/>
              <a:ext cx="34300" cy="6875"/>
            </a:xfrm>
            <a:custGeom>
              <a:avLst/>
              <a:gdLst/>
              <a:ahLst/>
              <a:cxnLst/>
              <a:rect l="l" t="t" r="r" b="b"/>
              <a:pathLst>
                <a:path w="1372" h="275" extrusionOk="0">
                  <a:moveTo>
                    <a:pt x="264" y="0"/>
                  </a:moveTo>
                  <a:cubicBezTo>
                    <a:pt x="176" y="0"/>
                    <a:pt x="88" y="5"/>
                    <a:pt x="0" y="15"/>
                  </a:cubicBezTo>
                  <a:cubicBezTo>
                    <a:pt x="209" y="119"/>
                    <a:pt x="434" y="188"/>
                    <a:pt x="669" y="232"/>
                  </a:cubicBezTo>
                  <a:cubicBezTo>
                    <a:pt x="829" y="261"/>
                    <a:pt x="989" y="275"/>
                    <a:pt x="1149" y="275"/>
                  </a:cubicBezTo>
                  <a:cubicBezTo>
                    <a:pt x="1223" y="275"/>
                    <a:pt x="1297" y="272"/>
                    <a:pt x="1371" y="267"/>
                  </a:cubicBezTo>
                  <a:cubicBezTo>
                    <a:pt x="1163" y="162"/>
                    <a:pt x="938" y="84"/>
                    <a:pt x="703" y="41"/>
                  </a:cubicBezTo>
                  <a:cubicBezTo>
                    <a:pt x="557" y="14"/>
                    <a:pt x="410" y="0"/>
                    <a:pt x="264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3031925" y="1413625"/>
              <a:ext cx="26925" cy="45575"/>
            </a:xfrm>
            <a:custGeom>
              <a:avLst/>
              <a:gdLst/>
              <a:ahLst/>
              <a:cxnLst/>
              <a:rect l="l" t="t" r="r" b="b"/>
              <a:pathLst>
                <a:path w="1077" h="1823" extrusionOk="0">
                  <a:moveTo>
                    <a:pt x="1076" y="0"/>
                  </a:moveTo>
                  <a:cubicBezTo>
                    <a:pt x="764" y="443"/>
                    <a:pt x="469" y="912"/>
                    <a:pt x="208" y="1389"/>
                  </a:cubicBezTo>
                  <a:cubicBezTo>
                    <a:pt x="130" y="1528"/>
                    <a:pt x="61" y="1667"/>
                    <a:pt x="0" y="1797"/>
                  </a:cubicBezTo>
                  <a:cubicBezTo>
                    <a:pt x="44" y="1805"/>
                    <a:pt x="87" y="1814"/>
                    <a:pt x="139" y="1823"/>
                  </a:cubicBezTo>
                  <a:cubicBezTo>
                    <a:pt x="191" y="1719"/>
                    <a:pt x="252" y="1615"/>
                    <a:pt x="321" y="1502"/>
                  </a:cubicBezTo>
                  <a:cubicBezTo>
                    <a:pt x="738" y="729"/>
                    <a:pt x="1076" y="1"/>
                    <a:pt x="1076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3036900" y="1439225"/>
              <a:ext cx="10875" cy="20850"/>
            </a:xfrm>
            <a:custGeom>
              <a:avLst/>
              <a:gdLst/>
              <a:ahLst/>
              <a:cxnLst/>
              <a:rect l="l" t="t" r="r" b="b"/>
              <a:pathLst>
                <a:path w="435" h="834" extrusionOk="0">
                  <a:moveTo>
                    <a:pt x="435" y="0"/>
                  </a:moveTo>
                  <a:cubicBezTo>
                    <a:pt x="313" y="139"/>
                    <a:pt x="209" y="304"/>
                    <a:pt x="131" y="478"/>
                  </a:cubicBezTo>
                  <a:cubicBezTo>
                    <a:pt x="79" y="591"/>
                    <a:pt x="36" y="695"/>
                    <a:pt x="1" y="816"/>
                  </a:cubicBezTo>
                  <a:lnTo>
                    <a:pt x="105" y="833"/>
                  </a:lnTo>
                  <a:cubicBezTo>
                    <a:pt x="157" y="747"/>
                    <a:pt x="200" y="669"/>
                    <a:pt x="244" y="573"/>
                  </a:cubicBezTo>
                  <a:cubicBezTo>
                    <a:pt x="331" y="391"/>
                    <a:pt x="391" y="200"/>
                    <a:pt x="435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3072700" y="1445725"/>
              <a:ext cx="10875" cy="19350"/>
            </a:xfrm>
            <a:custGeom>
              <a:avLst/>
              <a:gdLst/>
              <a:ahLst/>
              <a:cxnLst/>
              <a:rect l="l" t="t" r="r" b="b"/>
              <a:pathLst>
                <a:path w="435" h="77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270" y="244"/>
                    <a:pt x="131" y="495"/>
                    <a:pt x="1" y="756"/>
                  </a:cubicBezTo>
                  <a:lnTo>
                    <a:pt x="148" y="773"/>
                  </a:lnTo>
                  <a:cubicBezTo>
                    <a:pt x="330" y="339"/>
                    <a:pt x="434" y="1"/>
                    <a:pt x="435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3302875" y="1423600"/>
              <a:ext cx="147975" cy="109225"/>
            </a:xfrm>
            <a:custGeom>
              <a:avLst/>
              <a:gdLst/>
              <a:ahLst/>
              <a:cxnLst/>
              <a:rect l="l" t="t" r="r" b="b"/>
              <a:pathLst>
                <a:path w="5919" h="4369" extrusionOk="0">
                  <a:moveTo>
                    <a:pt x="3619" y="1"/>
                  </a:moveTo>
                  <a:cubicBezTo>
                    <a:pt x="2587" y="669"/>
                    <a:pt x="1467" y="1207"/>
                    <a:pt x="296" y="1589"/>
                  </a:cubicBezTo>
                  <a:cubicBezTo>
                    <a:pt x="226" y="1597"/>
                    <a:pt x="166" y="1632"/>
                    <a:pt x="122" y="1684"/>
                  </a:cubicBezTo>
                  <a:cubicBezTo>
                    <a:pt x="96" y="1727"/>
                    <a:pt x="88" y="1771"/>
                    <a:pt x="88" y="1823"/>
                  </a:cubicBezTo>
                  <a:cubicBezTo>
                    <a:pt x="70" y="1970"/>
                    <a:pt x="1" y="2231"/>
                    <a:pt x="148" y="2335"/>
                  </a:cubicBezTo>
                  <a:cubicBezTo>
                    <a:pt x="348" y="2448"/>
                    <a:pt x="556" y="2543"/>
                    <a:pt x="773" y="2630"/>
                  </a:cubicBezTo>
                  <a:cubicBezTo>
                    <a:pt x="1233" y="2856"/>
                    <a:pt x="1693" y="3090"/>
                    <a:pt x="2153" y="3316"/>
                  </a:cubicBezTo>
                  <a:cubicBezTo>
                    <a:pt x="2604" y="3541"/>
                    <a:pt x="3073" y="3749"/>
                    <a:pt x="3515" y="3992"/>
                  </a:cubicBezTo>
                  <a:cubicBezTo>
                    <a:pt x="3785" y="4140"/>
                    <a:pt x="4012" y="4368"/>
                    <a:pt x="4277" y="4368"/>
                  </a:cubicBezTo>
                  <a:cubicBezTo>
                    <a:pt x="4370" y="4368"/>
                    <a:pt x="4468" y="4340"/>
                    <a:pt x="4574" y="4270"/>
                  </a:cubicBezTo>
                  <a:cubicBezTo>
                    <a:pt x="5043" y="3975"/>
                    <a:pt x="5468" y="3585"/>
                    <a:pt x="5693" y="3081"/>
                  </a:cubicBezTo>
                  <a:cubicBezTo>
                    <a:pt x="5745" y="2968"/>
                    <a:pt x="5789" y="2847"/>
                    <a:pt x="5815" y="2717"/>
                  </a:cubicBezTo>
                  <a:cubicBezTo>
                    <a:pt x="5919" y="2300"/>
                    <a:pt x="5832" y="1866"/>
                    <a:pt x="5598" y="1511"/>
                  </a:cubicBezTo>
                  <a:cubicBezTo>
                    <a:pt x="5424" y="1294"/>
                    <a:pt x="5216" y="1111"/>
                    <a:pt x="4973" y="990"/>
                  </a:cubicBezTo>
                  <a:cubicBezTo>
                    <a:pt x="4730" y="868"/>
                    <a:pt x="4539" y="669"/>
                    <a:pt x="4322" y="504"/>
                  </a:cubicBezTo>
                  <a:cubicBezTo>
                    <a:pt x="4201" y="408"/>
                    <a:pt x="4079" y="322"/>
                    <a:pt x="3949" y="235"/>
                  </a:cubicBezTo>
                  <a:cubicBezTo>
                    <a:pt x="3854" y="166"/>
                    <a:pt x="3732" y="35"/>
                    <a:pt x="3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3305700" y="1407775"/>
              <a:ext cx="145800" cy="111750"/>
            </a:xfrm>
            <a:custGeom>
              <a:avLst/>
              <a:gdLst/>
              <a:ahLst/>
              <a:cxnLst/>
              <a:rect l="l" t="t" r="r" b="b"/>
              <a:pathLst>
                <a:path w="5832" h="4470" extrusionOk="0">
                  <a:moveTo>
                    <a:pt x="2040" y="3332"/>
                  </a:moveTo>
                  <a:cubicBezTo>
                    <a:pt x="2639" y="3627"/>
                    <a:pt x="3255" y="3896"/>
                    <a:pt x="3819" y="4252"/>
                  </a:cubicBezTo>
                  <a:cubicBezTo>
                    <a:pt x="3923" y="4322"/>
                    <a:pt x="4036" y="4391"/>
                    <a:pt x="4140" y="4469"/>
                  </a:cubicBezTo>
                  <a:cubicBezTo>
                    <a:pt x="4487" y="4278"/>
                    <a:pt x="4834" y="4070"/>
                    <a:pt x="5164" y="3853"/>
                  </a:cubicBezTo>
                  <a:cubicBezTo>
                    <a:pt x="5632" y="3515"/>
                    <a:pt x="5832" y="3185"/>
                    <a:pt x="5797" y="2760"/>
                  </a:cubicBezTo>
                  <a:cubicBezTo>
                    <a:pt x="5745" y="2118"/>
                    <a:pt x="5346" y="1562"/>
                    <a:pt x="4877" y="1094"/>
                  </a:cubicBezTo>
                  <a:cubicBezTo>
                    <a:pt x="4435" y="686"/>
                    <a:pt x="3966" y="321"/>
                    <a:pt x="3454" y="0"/>
                  </a:cubicBezTo>
                  <a:cubicBezTo>
                    <a:pt x="3307" y="252"/>
                    <a:pt x="3099" y="469"/>
                    <a:pt x="2847" y="625"/>
                  </a:cubicBezTo>
                  <a:cubicBezTo>
                    <a:pt x="2022" y="1163"/>
                    <a:pt x="1155" y="1632"/>
                    <a:pt x="313" y="2144"/>
                  </a:cubicBezTo>
                  <a:lnTo>
                    <a:pt x="1" y="2334"/>
                  </a:lnTo>
                  <a:cubicBezTo>
                    <a:pt x="677" y="2664"/>
                    <a:pt x="1363" y="2994"/>
                    <a:pt x="2040" y="33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3405700" y="1497375"/>
              <a:ext cx="37125" cy="22150"/>
            </a:xfrm>
            <a:custGeom>
              <a:avLst/>
              <a:gdLst/>
              <a:ahLst/>
              <a:cxnLst/>
              <a:rect l="l" t="t" r="r" b="b"/>
              <a:pathLst>
                <a:path w="1485" h="886" extrusionOk="0">
                  <a:moveTo>
                    <a:pt x="1485" y="0"/>
                  </a:moveTo>
                  <a:lnTo>
                    <a:pt x="1485" y="0"/>
                  </a:lnTo>
                  <a:cubicBezTo>
                    <a:pt x="1146" y="226"/>
                    <a:pt x="791" y="425"/>
                    <a:pt x="418" y="590"/>
                  </a:cubicBezTo>
                  <a:cubicBezTo>
                    <a:pt x="279" y="660"/>
                    <a:pt x="140" y="720"/>
                    <a:pt x="1" y="790"/>
                  </a:cubicBezTo>
                  <a:lnTo>
                    <a:pt x="131" y="885"/>
                  </a:lnTo>
                  <a:cubicBezTo>
                    <a:pt x="487" y="694"/>
                    <a:pt x="834" y="486"/>
                    <a:pt x="1164" y="269"/>
                  </a:cubicBezTo>
                  <a:cubicBezTo>
                    <a:pt x="1277" y="182"/>
                    <a:pt x="1389" y="96"/>
                    <a:pt x="1485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3405700" y="1497375"/>
              <a:ext cx="37125" cy="27125"/>
            </a:xfrm>
            <a:custGeom>
              <a:avLst/>
              <a:gdLst/>
              <a:ahLst/>
              <a:cxnLst/>
              <a:rect l="l" t="t" r="r" b="b"/>
              <a:pathLst>
                <a:path w="1485" h="1085" extrusionOk="0">
                  <a:moveTo>
                    <a:pt x="1485" y="0"/>
                  </a:moveTo>
                  <a:cubicBezTo>
                    <a:pt x="1138" y="226"/>
                    <a:pt x="782" y="425"/>
                    <a:pt x="409" y="590"/>
                  </a:cubicBezTo>
                  <a:cubicBezTo>
                    <a:pt x="270" y="660"/>
                    <a:pt x="140" y="720"/>
                    <a:pt x="1" y="790"/>
                  </a:cubicBezTo>
                  <a:cubicBezTo>
                    <a:pt x="140" y="877"/>
                    <a:pt x="270" y="981"/>
                    <a:pt x="400" y="1085"/>
                  </a:cubicBezTo>
                  <a:cubicBezTo>
                    <a:pt x="539" y="1024"/>
                    <a:pt x="687" y="989"/>
                    <a:pt x="843" y="963"/>
                  </a:cubicBezTo>
                  <a:cubicBezTo>
                    <a:pt x="1294" y="712"/>
                    <a:pt x="1389" y="87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3305700" y="1414500"/>
              <a:ext cx="137350" cy="100250"/>
            </a:xfrm>
            <a:custGeom>
              <a:avLst/>
              <a:gdLst/>
              <a:ahLst/>
              <a:cxnLst/>
              <a:rect l="l" t="t" r="r" b="b"/>
              <a:pathLst>
                <a:path w="5494" h="4010" extrusionOk="0">
                  <a:moveTo>
                    <a:pt x="2040" y="3063"/>
                  </a:moveTo>
                  <a:cubicBezTo>
                    <a:pt x="2639" y="3358"/>
                    <a:pt x="3255" y="3627"/>
                    <a:pt x="3819" y="3983"/>
                  </a:cubicBezTo>
                  <a:lnTo>
                    <a:pt x="3853" y="4009"/>
                  </a:lnTo>
                  <a:lnTo>
                    <a:pt x="4183" y="3862"/>
                  </a:lnTo>
                  <a:cubicBezTo>
                    <a:pt x="4530" y="3706"/>
                    <a:pt x="4860" y="3523"/>
                    <a:pt x="5181" y="3324"/>
                  </a:cubicBezTo>
                  <a:cubicBezTo>
                    <a:pt x="5389" y="3124"/>
                    <a:pt x="5494" y="2829"/>
                    <a:pt x="5459" y="2543"/>
                  </a:cubicBezTo>
                  <a:cubicBezTo>
                    <a:pt x="5459" y="2491"/>
                    <a:pt x="5442" y="2439"/>
                    <a:pt x="5433" y="2378"/>
                  </a:cubicBezTo>
                  <a:cubicBezTo>
                    <a:pt x="5363" y="2005"/>
                    <a:pt x="5199" y="1510"/>
                    <a:pt x="4600" y="972"/>
                  </a:cubicBezTo>
                  <a:cubicBezTo>
                    <a:pt x="4183" y="608"/>
                    <a:pt x="3732" y="287"/>
                    <a:pt x="3255" y="0"/>
                  </a:cubicBezTo>
                  <a:cubicBezTo>
                    <a:pt x="3133" y="130"/>
                    <a:pt x="3003" y="252"/>
                    <a:pt x="2847" y="347"/>
                  </a:cubicBezTo>
                  <a:cubicBezTo>
                    <a:pt x="2031" y="894"/>
                    <a:pt x="1155" y="1363"/>
                    <a:pt x="313" y="1866"/>
                  </a:cubicBezTo>
                  <a:lnTo>
                    <a:pt x="1" y="2057"/>
                  </a:lnTo>
                  <a:cubicBezTo>
                    <a:pt x="677" y="2395"/>
                    <a:pt x="1363" y="2725"/>
                    <a:pt x="2040" y="3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3321100" y="1422525"/>
              <a:ext cx="109800" cy="78125"/>
            </a:xfrm>
            <a:custGeom>
              <a:avLst/>
              <a:gdLst/>
              <a:ahLst/>
              <a:cxnLst/>
              <a:rect l="l" t="t" r="r" b="b"/>
              <a:pathLst>
                <a:path w="4392" h="3125" extrusionOk="0">
                  <a:moveTo>
                    <a:pt x="4374" y="2274"/>
                  </a:moveTo>
                  <a:cubicBezTo>
                    <a:pt x="4374" y="2230"/>
                    <a:pt x="4366" y="2187"/>
                    <a:pt x="4357" y="2144"/>
                  </a:cubicBezTo>
                  <a:cubicBezTo>
                    <a:pt x="4305" y="1849"/>
                    <a:pt x="4183" y="1449"/>
                    <a:pt x="3671" y="998"/>
                  </a:cubicBezTo>
                  <a:cubicBezTo>
                    <a:pt x="3237" y="625"/>
                    <a:pt x="2760" y="295"/>
                    <a:pt x="2266" y="0"/>
                  </a:cubicBezTo>
                  <a:lnTo>
                    <a:pt x="2222" y="26"/>
                  </a:lnTo>
                  <a:cubicBezTo>
                    <a:pt x="1502" y="512"/>
                    <a:pt x="747" y="929"/>
                    <a:pt x="1" y="1363"/>
                  </a:cubicBezTo>
                  <a:lnTo>
                    <a:pt x="105" y="1423"/>
                  </a:lnTo>
                  <a:cubicBezTo>
                    <a:pt x="382" y="1562"/>
                    <a:pt x="660" y="1692"/>
                    <a:pt x="938" y="1823"/>
                  </a:cubicBezTo>
                  <a:cubicBezTo>
                    <a:pt x="1268" y="1979"/>
                    <a:pt x="1597" y="2126"/>
                    <a:pt x="1927" y="2300"/>
                  </a:cubicBezTo>
                  <a:cubicBezTo>
                    <a:pt x="2248" y="2465"/>
                    <a:pt x="2552" y="2647"/>
                    <a:pt x="2873" y="2829"/>
                  </a:cubicBezTo>
                  <a:lnTo>
                    <a:pt x="3359" y="3124"/>
                  </a:lnTo>
                  <a:cubicBezTo>
                    <a:pt x="3663" y="2985"/>
                    <a:pt x="3958" y="2829"/>
                    <a:pt x="4244" y="2647"/>
                  </a:cubicBezTo>
                  <a:cubicBezTo>
                    <a:pt x="4348" y="2551"/>
                    <a:pt x="4392" y="2413"/>
                    <a:pt x="4374" y="227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3384025" y="1423175"/>
              <a:ext cx="24975" cy="15850"/>
            </a:xfrm>
            <a:custGeom>
              <a:avLst/>
              <a:gdLst/>
              <a:ahLst/>
              <a:cxnLst/>
              <a:rect l="l" t="t" r="r" b="b"/>
              <a:pathLst>
                <a:path w="999" h="634" extrusionOk="0">
                  <a:moveTo>
                    <a:pt x="0" y="0"/>
                  </a:moveTo>
                  <a:cubicBezTo>
                    <a:pt x="130" y="148"/>
                    <a:pt x="287" y="278"/>
                    <a:pt x="451" y="382"/>
                  </a:cubicBezTo>
                  <a:cubicBezTo>
                    <a:pt x="613" y="484"/>
                    <a:pt x="791" y="570"/>
                    <a:pt x="986" y="630"/>
                  </a:cubicBezTo>
                  <a:lnTo>
                    <a:pt x="986" y="630"/>
                  </a:lnTo>
                  <a:cubicBezTo>
                    <a:pt x="726" y="328"/>
                    <a:pt x="381" y="113"/>
                    <a:pt x="0" y="0"/>
                  </a:cubicBezTo>
                  <a:close/>
                  <a:moveTo>
                    <a:pt x="986" y="630"/>
                  </a:moveTo>
                  <a:cubicBezTo>
                    <a:pt x="987" y="631"/>
                    <a:pt x="988" y="633"/>
                    <a:pt x="989" y="634"/>
                  </a:cubicBezTo>
                  <a:lnTo>
                    <a:pt x="998" y="634"/>
                  </a:lnTo>
                  <a:cubicBezTo>
                    <a:pt x="994" y="633"/>
                    <a:pt x="990" y="631"/>
                    <a:pt x="986" y="63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3384450" y="1436400"/>
              <a:ext cx="19125" cy="7850"/>
            </a:xfrm>
            <a:custGeom>
              <a:avLst/>
              <a:gdLst/>
              <a:ahLst/>
              <a:cxnLst/>
              <a:rect l="l" t="t" r="r" b="b"/>
              <a:pathLst>
                <a:path w="765" h="314" extrusionOk="0">
                  <a:moveTo>
                    <a:pt x="1" y="1"/>
                  </a:moveTo>
                  <a:cubicBezTo>
                    <a:pt x="201" y="201"/>
                    <a:pt x="459" y="313"/>
                    <a:pt x="733" y="313"/>
                  </a:cubicBezTo>
                  <a:cubicBezTo>
                    <a:pt x="744" y="313"/>
                    <a:pt x="754" y="313"/>
                    <a:pt x="764" y="313"/>
                  </a:cubicBezTo>
                  <a:cubicBezTo>
                    <a:pt x="565" y="113"/>
                    <a:pt x="287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3418075" y="1453325"/>
              <a:ext cx="11525" cy="19975"/>
            </a:xfrm>
            <a:custGeom>
              <a:avLst/>
              <a:gdLst/>
              <a:ahLst/>
              <a:cxnLst/>
              <a:rect l="l" t="t" r="r" b="b"/>
              <a:pathLst>
                <a:path w="461" h="799" extrusionOk="0">
                  <a:moveTo>
                    <a:pt x="1" y="0"/>
                  </a:moveTo>
                  <a:lnTo>
                    <a:pt x="79" y="122"/>
                  </a:lnTo>
                  <a:cubicBezTo>
                    <a:pt x="113" y="191"/>
                    <a:pt x="174" y="287"/>
                    <a:pt x="226" y="391"/>
                  </a:cubicBezTo>
                  <a:cubicBezTo>
                    <a:pt x="278" y="495"/>
                    <a:pt x="322" y="591"/>
                    <a:pt x="356" y="669"/>
                  </a:cubicBezTo>
                  <a:lnTo>
                    <a:pt x="408" y="799"/>
                  </a:lnTo>
                  <a:cubicBezTo>
                    <a:pt x="426" y="755"/>
                    <a:pt x="435" y="712"/>
                    <a:pt x="435" y="660"/>
                  </a:cubicBezTo>
                  <a:cubicBezTo>
                    <a:pt x="461" y="417"/>
                    <a:pt x="339" y="183"/>
                    <a:pt x="131" y="61"/>
                  </a:cubicBezTo>
                  <a:cubicBezTo>
                    <a:pt x="87" y="35"/>
                    <a:pt x="44" y="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3414600" y="1435975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1" y="0"/>
                  </a:moveTo>
                  <a:cubicBezTo>
                    <a:pt x="88" y="243"/>
                    <a:pt x="270" y="434"/>
                    <a:pt x="513" y="512"/>
                  </a:cubicBezTo>
                  <a:cubicBezTo>
                    <a:pt x="469" y="399"/>
                    <a:pt x="400" y="287"/>
                    <a:pt x="313" y="200"/>
                  </a:cubicBezTo>
                  <a:cubicBezTo>
                    <a:pt x="226" y="113"/>
                    <a:pt x="114" y="4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3392250" y="1409500"/>
              <a:ext cx="13475" cy="8925"/>
            </a:xfrm>
            <a:custGeom>
              <a:avLst/>
              <a:gdLst/>
              <a:ahLst/>
              <a:cxnLst/>
              <a:rect l="l" t="t" r="r" b="b"/>
              <a:pathLst>
                <a:path w="539" h="357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96"/>
                    <a:pt x="131" y="183"/>
                    <a:pt x="227" y="252"/>
                  </a:cubicBezTo>
                  <a:cubicBezTo>
                    <a:pt x="322" y="304"/>
                    <a:pt x="426" y="348"/>
                    <a:pt x="539" y="356"/>
                  </a:cubicBezTo>
                  <a:cubicBezTo>
                    <a:pt x="487" y="261"/>
                    <a:pt x="409" y="174"/>
                    <a:pt x="313" y="113"/>
                  </a:cubicBezTo>
                  <a:cubicBezTo>
                    <a:pt x="218" y="53"/>
                    <a:pt x="114" y="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3358200" y="1442000"/>
              <a:ext cx="11950" cy="6825"/>
            </a:xfrm>
            <a:custGeom>
              <a:avLst/>
              <a:gdLst/>
              <a:ahLst/>
              <a:cxnLst/>
              <a:rect l="l" t="t" r="r" b="b"/>
              <a:pathLst>
                <a:path w="478" h="273" extrusionOk="0">
                  <a:moveTo>
                    <a:pt x="38" y="1"/>
                  </a:moveTo>
                  <a:cubicBezTo>
                    <a:pt x="25" y="1"/>
                    <a:pt x="13" y="1"/>
                    <a:pt x="1" y="2"/>
                  </a:cubicBezTo>
                  <a:cubicBezTo>
                    <a:pt x="44" y="89"/>
                    <a:pt x="113" y="158"/>
                    <a:pt x="200" y="210"/>
                  </a:cubicBezTo>
                  <a:cubicBezTo>
                    <a:pt x="268" y="248"/>
                    <a:pt x="349" y="273"/>
                    <a:pt x="438" y="273"/>
                  </a:cubicBezTo>
                  <a:cubicBezTo>
                    <a:pt x="451" y="273"/>
                    <a:pt x="464" y="272"/>
                    <a:pt x="478" y="271"/>
                  </a:cubicBezTo>
                  <a:cubicBezTo>
                    <a:pt x="426" y="184"/>
                    <a:pt x="365" y="115"/>
                    <a:pt x="278" y="63"/>
                  </a:cubicBezTo>
                  <a:cubicBezTo>
                    <a:pt x="203" y="25"/>
                    <a:pt x="121" y="1"/>
                    <a:pt x="3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3407875" y="1479800"/>
              <a:ext cx="13050" cy="12175"/>
            </a:xfrm>
            <a:custGeom>
              <a:avLst/>
              <a:gdLst/>
              <a:ahLst/>
              <a:cxnLst/>
              <a:rect l="l" t="t" r="r" b="b"/>
              <a:pathLst>
                <a:path w="522" h="487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113"/>
                    <a:pt x="114" y="217"/>
                    <a:pt x="200" y="304"/>
                  </a:cubicBezTo>
                  <a:cubicBezTo>
                    <a:pt x="296" y="382"/>
                    <a:pt x="400" y="451"/>
                    <a:pt x="521" y="486"/>
                  </a:cubicBezTo>
                  <a:cubicBezTo>
                    <a:pt x="478" y="373"/>
                    <a:pt x="409" y="269"/>
                    <a:pt x="313" y="182"/>
                  </a:cubicBezTo>
                  <a:cubicBezTo>
                    <a:pt x="226" y="96"/>
                    <a:pt x="114" y="35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3398125" y="1461750"/>
              <a:ext cx="9350" cy="6600"/>
            </a:xfrm>
            <a:custGeom>
              <a:avLst/>
              <a:gdLst/>
              <a:ahLst/>
              <a:cxnLst/>
              <a:rect l="l" t="t" r="r" b="b"/>
              <a:pathLst>
                <a:path w="374" h="264" extrusionOk="0">
                  <a:moveTo>
                    <a:pt x="35" y="0"/>
                  </a:moveTo>
                  <a:cubicBezTo>
                    <a:pt x="24" y="0"/>
                    <a:pt x="12" y="1"/>
                    <a:pt x="0" y="2"/>
                  </a:cubicBezTo>
                  <a:cubicBezTo>
                    <a:pt x="41" y="156"/>
                    <a:pt x="179" y="264"/>
                    <a:pt x="338" y="264"/>
                  </a:cubicBezTo>
                  <a:cubicBezTo>
                    <a:pt x="350" y="264"/>
                    <a:pt x="362" y="263"/>
                    <a:pt x="373" y="262"/>
                  </a:cubicBezTo>
                  <a:cubicBezTo>
                    <a:pt x="333" y="109"/>
                    <a:pt x="195" y="0"/>
                    <a:pt x="3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3365800" y="1490250"/>
              <a:ext cx="7825" cy="5725"/>
            </a:xfrm>
            <a:custGeom>
              <a:avLst/>
              <a:gdLst/>
              <a:ahLst/>
              <a:cxnLst/>
              <a:rect l="l" t="t" r="r" b="b"/>
              <a:pathLst>
                <a:path w="313" h="229" extrusionOk="0">
                  <a:moveTo>
                    <a:pt x="58" y="1"/>
                  </a:moveTo>
                  <a:cubicBezTo>
                    <a:pt x="39" y="1"/>
                    <a:pt x="20" y="3"/>
                    <a:pt x="0" y="7"/>
                  </a:cubicBezTo>
                  <a:cubicBezTo>
                    <a:pt x="23" y="139"/>
                    <a:pt x="136" y="229"/>
                    <a:pt x="264" y="229"/>
                  </a:cubicBezTo>
                  <a:cubicBezTo>
                    <a:pt x="280" y="229"/>
                    <a:pt x="296" y="227"/>
                    <a:pt x="313" y="224"/>
                  </a:cubicBezTo>
                  <a:cubicBezTo>
                    <a:pt x="290" y="96"/>
                    <a:pt x="182" y="1"/>
                    <a:pt x="5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3370775" y="1460700"/>
              <a:ext cx="25425" cy="18250"/>
            </a:xfrm>
            <a:custGeom>
              <a:avLst/>
              <a:gdLst/>
              <a:ahLst/>
              <a:cxnLst/>
              <a:rect l="l" t="t" r="r" b="b"/>
              <a:pathLst>
                <a:path w="1017" h="730" extrusionOk="0">
                  <a:moveTo>
                    <a:pt x="1" y="1"/>
                  </a:moveTo>
                  <a:lnTo>
                    <a:pt x="1" y="1"/>
                  </a:lnTo>
                  <a:cubicBezTo>
                    <a:pt x="270" y="330"/>
                    <a:pt x="617" y="582"/>
                    <a:pt x="1016" y="729"/>
                  </a:cubicBezTo>
                  <a:cubicBezTo>
                    <a:pt x="877" y="565"/>
                    <a:pt x="730" y="426"/>
                    <a:pt x="556" y="304"/>
                  </a:cubicBezTo>
                  <a:cubicBezTo>
                    <a:pt x="383" y="174"/>
                    <a:pt x="200" y="79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2710850" y="1333575"/>
              <a:ext cx="210675" cy="95800"/>
            </a:xfrm>
            <a:custGeom>
              <a:avLst/>
              <a:gdLst/>
              <a:ahLst/>
              <a:cxnLst/>
              <a:rect l="l" t="t" r="r" b="b"/>
              <a:pathLst>
                <a:path w="8427" h="3832" extrusionOk="0">
                  <a:moveTo>
                    <a:pt x="8409" y="0"/>
                  </a:moveTo>
                  <a:lnTo>
                    <a:pt x="8409" y="0"/>
                  </a:lnTo>
                  <a:cubicBezTo>
                    <a:pt x="7411" y="18"/>
                    <a:pt x="6387" y="44"/>
                    <a:pt x="5450" y="408"/>
                  </a:cubicBezTo>
                  <a:cubicBezTo>
                    <a:pt x="4599" y="738"/>
                    <a:pt x="3862" y="1337"/>
                    <a:pt x="2994" y="1623"/>
                  </a:cubicBezTo>
                  <a:cubicBezTo>
                    <a:pt x="2534" y="1762"/>
                    <a:pt x="2065" y="1849"/>
                    <a:pt x="1588" y="1892"/>
                  </a:cubicBezTo>
                  <a:cubicBezTo>
                    <a:pt x="1224" y="1936"/>
                    <a:pt x="859" y="1988"/>
                    <a:pt x="486" y="2022"/>
                  </a:cubicBezTo>
                  <a:cubicBezTo>
                    <a:pt x="382" y="2031"/>
                    <a:pt x="252" y="2014"/>
                    <a:pt x="165" y="2100"/>
                  </a:cubicBezTo>
                  <a:cubicBezTo>
                    <a:pt x="78" y="2187"/>
                    <a:pt x="35" y="2465"/>
                    <a:pt x="9" y="2604"/>
                  </a:cubicBezTo>
                  <a:cubicBezTo>
                    <a:pt x="0" y="2647"/>
                    <a:pt x="0" y="2690"/>
                    <a:pt x="9" y="2734"/>
                  </a:cubicBezTo>
                  <a:cubicBezTo>
                    <a:pt x="35" y="2829"/>
                    <a:pt x="139" y="2881"/>
                    <a:pt x="234" y="2916"/>
                  </a:cubicBezTo>
                  <a:cubicBezTo>
                    <a:pt x="963" y="3176"/>
                    <a:pt x="1744" y="3220"/>
                    <a:pt x="2482" y="3445"/>
                  </a:cubicBezTo>
                  <a:cubicBezTo>
                    <a:pt x="2899" y="3576"/>
                    <a:pt x="3331" y="3830"/>
                    <a:pt x="3779" y="3830"/>
                  </a:cubicBezTo>
                  <a:cubicBezTo>
                    <a:pt x="3806" y="3830"/>
                    <a:pt x="3834" y="3829"/>
                    <a:pt x="3862" y="3827"/>
                  </a:cubicBezTo>
                  <a:cubicBezTo>
                    <a:pt x="3885" y="3825"/>
                    <a:pt x="3909" y="3824"/>
                    <a:pt x="3934" y="3824"/>
                  </a:cubicBezTo>
                  <a:cubicBezTo>
                    <a:pt x="4008" y="3824"/>
                    <a:pt x="4088" y="3832"/>
                    <a:pt x="4165" y="3832"/>
                  </a:cubicBezTo>
                  <a:cubicBezTo>
                    <a:pt x="4247" y="3832"/>
                    <a:pt x="4324" y="3823"/>
                    <a:pt x="4382" y="3784"/>
                  </a:cubicBezTo>
                  <a:cubicBezTo>
                    <a:pt x="4556" y="3654"/>
                    <a:pt x="4712" y="3393"/>
                    <a:pt x="4851" y="3237"/>
                  </a:cubicBezTo>
                  <a:cubicBezTo>
                    <a:pt x="5528" y="2526"/>
                    <a:pt x="6326" y="1953"/>
                    <a:pt x="7151" y="1415"/>
                  </a:cubicBezTo>
                  <a:cubicBezTo>
                    <a:pt x="7420" y="1215"/>
                    <a:pt x="7715" y="1068"/>
                    <a:pt x="8036" y="955"/>
                  </a:cubicBezTo>
                  <a:cubicBezTo>
                    <a:pt x="8426" y="842"/>
                    <a:pt x="8348" y="347"/>
                    <a:pt x="8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2714750" y="1323600"/>
              <a:ext cx="204600" cy="83325"/>
            </a:xfrm>
            <a:custGeom>
              <a:avLst/>
              <a:gdLst/>
              <a:ahLst/>
              <a:cxnLst/>
              <a:rect l="l" t="t" r="r" b="b"/>
              <a:pathLst>
                <a:path w="8184" h="3333" extrusionOk="0">
                  <a:moveTo>
                    <a:pt x="4148" y="3332"/>
                  </a:moveTo>
                  <a:cubicBezTo>
                    <a:pt x="4530" y="2812"/>
                    <a:pt x="4973" y="2343"/>
                    <a:pt x="5476" y="1935"/>
                  </a:cubicBezTo>
                  <a:cubicBezTo>
                    <a:pt x="6075" y="1475"/>
                    <a:pt x="6760" y="1154"/>
                    <a:pt x="7428" y="807"/>
                  </a:cubicBezTo>
                  <a:cubicBezTo>
                    <a:pt x="7680" y="677"/>
                    <a:pt x="7940" y="538"/>
                    <a:pt x="8183" y="382"/>
                  </a:cubicBezTo>
                  <a:cubicBezTo>
                    <a:pt x="7194" y="165"/>
                    <a:pt x="6188" y="52"/>
                    <a:pt x="5181" y="44"/>
                  </a:cubicBezTo>
                  <a:cubicBezTo>
                    <a:pt x="4313" y="0"/>
                    <a:pt x="3176" y="217"/>
                    <a:pt x="2456" y="738"/>
                  </a:cubicBezTo>
                  <a:cubicBezTo>
                    <a:pt x="1970" y="1085"/>
                    <a:pt x="1606" y="1597"/>
                    <a:pt x="1172" y="1901"/>
                  </a:cubicBezTo>
                  <a:cubicBezTo>
                    <a:pt x="842" y="2126"/>
                    <a:pt x="391" y="2256"/>
                    <a:pt x="0" y="2447"/>
                  </a:cubicBezTo>
                  <a:cubicBezTo>
                    <a:pt x="1380" y="2768"/>
                    <a:pt x="2769" y="3037"/>
                    <a:pt x="4148" y="33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2729925" y="1331625"/>
              <a:ext cx="180100" cy="75300"/>
            </a:xfrm>
            <a:custGeom>
              <a:avLst/>
              <a:gdLst/>
              <a:ahLst/>
              <a:cxnLst/>
              <a:rect l="l" t="t" r="r" b="b"/>
              <a:pathLst>
                <a:path w="7204" h="3012" extrusionOk="0">
                  <a:moveTo>
                    <a:pt x="3541" y="3011"/>
                  </a:moveTo>
                  <a:cubicBezTo>
                    <a:pt x="3923" y="2491"/>
                    <a:pt x="4366" y="2022"/>
                    <a:pt x="4869" y="1614"/>
                  </a:cubicBezTo>
                  <a:cubicBezTo>
                    <a:pt x="5468" y="1154"/>
                    <a:pt x="6153" y="833"/>
                    <a:pt x="6821" y="486"/>
                  </a:cubicBezTo>
                  <a:cubicBezTo>
                    <a:pt x="6952" y="417"/>
                    <a:pt x="7073" y="347"/>
                    <a:pt x="7203" y="278"/>
                  </a:cubicBezTo>
                  <a:cubicBezTo>
                    <a:pt x="6396" y="130"/>
                    <a:pt x="5581" y="44"/>
                    <a:pt x="4765" y="44"/>
                  </a:cubicBezTo>
                  <a:cubicBezTo>
                    <a:pt x="3906" y="0"/>
                    <a:pt x="2778" y="191"/>
                    <a:pt x="2066" y="703"/>
                  </a:cubicBezTo>
                  <a:cubicBezTo>
                    <a:pt x="1936" y="799"/>
                    <a:pt x="1814" y="894"/>
                    <a:pt x="1702" y="998"/>
                  </a:cubicBezTo>
                  <a:cubicBezTo>
                    <a:pt x="1606" y="1085"/>
                    <a:pt x="1519" y="1172"/>
                    <a:pt x="1441" y="1250"/>
                  </a:cubicBezTo>
                  <a:lnTo>
                    <a:pt x="1181" y="1510"/>
                  </a:lnTo>
                  <a:cubicBezTo>
                    <a:pt x="1051" y="1640"/>
                    <a:pt x="912" y="1762"/>
                    <a:pt x="773" y="1875"/>
                  </a:cubicBezTo>
                  <a:cubicBezTo>
                    <a:pt x="539" y="2040"/>
                    <a:pt x="278" y="2170"/>
                    <a:pt x="1" y="2265"/>
                  </a:cubicBezTo>
                  <a:cubicBezTo>
                    <a:pt x="1181" y="2525"/>
                    <a:pt x="2361" y="2760"/>
                    <a:pt x="3541" y="30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2755750" y="1343550"/>
              <a:ext cx="137125" cy="61425"/>
            </a:xfrm>
            <a:custGeom>
              <a:avLst/>
              <a:gdLst/>
              <a:ahLst/>
              <a:cxnLst/>
              <a:rect l="l" t="t" r="r" b="b"/>
              <a:pathLst>
                <a:path w="5485" h="2457" extrusionOk="0">
                  <a:moveTo>
                    <a:pt x="1918" y="2413"/>
                  </a:moveTo>
                  <a:cubicBezTo>
                    <a:pt x="2135" y="2439"/>
                    <a:pt x="2352" y="2448"/>
                    <a:pt x="2569" y="2456"/>
                  </a:cubicBezTo>
                  <a:cubicBezTo>
                    <a:pt x="2934" y="1970"/>
                    <a:pt x="3359" y="1519"/>
                    <a:pt x="3827" y="1137"/>
                  </a:cubicBezTo>
                  <a:cubicBezTo>
                    <a:pt x="4339" y="747"/>
                    <a:pt x="4912" y="452"/>
                    <a:pt x="5485" y="165"/>
                  </a:cubicBezTo>
                  <a:cubicBezTo>
                    <a:pt x="4903" y="79"/>
                    <a:pt x="4313" y="35"/>
                    <a:pt x="3723" y="27"/>
                  </a:cubicBezTo>
                  <a:lnTo>
                    <a:pt x="3697" y="27"/>
                  </a:lnTo>
                  <a:cubicBezTo>
                    <a:pt x="3020" y="1"/>
                    <a:pt x="2335" y="113"/>
                    <a:pt x="1710" y="374"/>
                  </a:cubicBezTo>
                  <a:cubicBezTo>
                    <a:pt x="1562" y="443"/>
                    <a:pt x="1424" y="521"/>
                    <a:pt x="1285" y="608"/>
                  </a:cubicBezTo>
                  <a:cubicBezTo>
                    <a:pt x="1181" y="695"/>
                    <a:pt x="1068" y="773"/>
                    <a:pt x="972" y="868"/>
                  </a:cubicBezTo>
                  <a:cubicBezTo>
                    <a:pt x="886" y="955"/>
                    <a:pt x="799" y="1033"/>
                    <a:pt x="729" y="1111"/>
                  </a:cubicBezTo>
                  <a:lnTo>
                    <a:pt x="634" y="1198"/>
                  </a:lnTo>
                  <a:lnTo>
                    <a:pt x="460" y="1372"/>
                  </a:lnTo>
                  <a:cubicBezTo>
                    <a:pt x="322" y="1510"/>
                    <a:pt x="174" y="1641"/>
                    <a:pt x="18" y="1762"/>
                  </a:cubicBezTo>
                  <a:lnTo>
                    <a:pt x="0" y="1779"/>
                  </a:lnTo>
                  <a:cubicBezTo>
                    <a:pt x="278" y="1962"/>
                    <a:pt x="573" y="2101"/>
                    <a:pt x="886" y="2205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2831675" y="1340525"/>
              <a:ext cx="57525" cy="3925"/>
            </a:xfrm>
            <a:custGeom>
              <a:avLst/>
              <a:gdLst/>
              <a:ahLst/>
              <a:cxnLst/>
              <a:rect l="l" t="t" r="r" b="b"/>
              <a:pathLst>
                <a:path w="2301" h="157" extrusionOk="0">
                  <a:moveTo>
                    <a:pt x="1150" y="0"/>
                  </a:moveTo>
                  <a:cubicBezTo>
                    <a:pt x="877" y="0"/>
                    <a:pt x="604" y="26"/>
                    <a:pt x="330" y="78"/>
                  </a:cubicBezTo>
                  <a:cubicBezTo>
                    <a:pt x="131" y="122"/>
                    <a:pt x="1" y="156"/>
                    <a:pt x="1" y="156"/>
                  </a:cubicBezTo>
                  <a:lnTo>
                    <a:pt x="1155" y="156"/>
                  </a:lnTo>
                  <a:cubicBezTo>
                    <a:pt x="1467" y="156"/>
                    <a:pt x="1754" y="148"/>
                    <a:pt x="1962" y="148"/>
                  </a:cubicBezTo>
                  <a:lnTo>
                    <a:pt x="2300" y="139"/>
                  </a:lnTo>
                  <a:cubicBezTo>
                    <a:pt x="2300" y="139"/>
                    <a:pt x="2179" y="104"/>
                    <a:pt x="1970" y="78"/>
                  </a:cubicBezTo>
                  <a:cubicBezTo>
                    <a:pt x="1697" y="26"/>
                    <a:pt x="1424" y="0"/>
                    <a:pt x="1150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2794150" y="1329900"/>
              <a:ext cx="67050" cy="11500"/>
            </a:xfrm>
            <a:custGeom>
              <a:avLst/>
              <a:gdLst/>
              <a:ahLst/>
              <a:cxnLst/>
              <a:rect l="l" t="t" r="r" b="b"/>
              <a:pathLst>
                <a:path w="2682" h="460" extrusionOk="0">
                  <a:moveTo>
                    <a:pt x="1738" y="0"/>
                  </a:moveTo>
                  <a:cubicBezTo>
                    <a:pt x="1266" y="0"/>
                    <a:pt x="797" y="96"/>
                    <a:pt x="365" y="278"/>
                  </a:cubicBezTo>
                  <a:cubicBezTo>
                    <a:pt x="243" y="330"/>
                    <a:pt x="157" y="373"/>
                    <a:pt x="96" y="408"/>
                  </a:cubicBezTo>
                  <a:lnTo>
                    <a:pt x="0" y="460"/>
                  </a:lnTo>
                  <a:lnTo>
                    <a:pt x="105" y="425"/>
                  </a:lnTo>
                  <a:cubicBezTo>
                    <a:pt x="174" y="408"/>
                    <a:pt x="269" y="382"/>
                    <a:pt x="391" y="356"/>
                  </a:cubicBezTo>
                  <a:cubicBezTo>
                    <a:pt x="703" y="286"/>
                    <a:pt x="1016" y="225"/>
                    <a:pt x="1328" y="191"/>
                  </a:cubicBezTo>
                  <a:cubicBezTo>
                    <a:pt x="1640" y="147"/>
                    <a:pt x="1962" y="130"/>
                    <a:pt x="2274" y="121"/>
                  </a:cubicBezTo>
                  <a:lnTo>
                    <a:pt x="2682" y="121"/>
                  </a:lnTo>
                  <a:lnTo>
                    <a:pt x="2569" y="95"/>
                  </a:lnTo>
                  <a:cubicBezTo>
                    <a:pt x="2500" y="78"/>
                    <a:pt x="2404" y="61"/>
                    <a:pt x="2283" y="43"/>
                  </a:cubicBezTo>
                  <a:cubicBezTo>
                    <a:pt x="2102" y="14"/>
                    <a:pt x="1919" y="0"/>
                    <a:pt x="173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2745550" y="1356125"/>
              <a:ext cx="39075" cy="24125"/>
            </a:xfrm>
            <a:custGeom>
              <a:avLst/>
              <a:gdLst/>
              <a:ahLst/>
              <a:cxnLst/>
              <a:rect l="l" t="t" r="r" b="b"/>
              <a:pathLst>
                <a:path w="1563" h="965" extrusionOk="0">
                  <a:moveTo>
                    <a:pt x="1563" y="1"/>
                  </a:moveTo>
                  <a:lnTo>
                    <a:pt x="1563" y="1"/>
                  </a:lnTo>
                  <a:cubicBezTo>
                    <a:pt x="990" y="226"/>
                    <a:pt x="460" y="548"/>
                    <a:pt x="1" y="964"/>
                  </a:cubicBezTo>
                  <a:cubicBezTo>
                    <a:pt x="573" y="738"/>
                    <a:pt x="1103" y="409"/>
                    <a:pt x="156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2801100" y="1355700"/>
              <a:ext cx="28425" cy="4350"/>
            </a:xfrm>
            <a:custGeom>
              <a:avLst/>
              <a:gdLst/>
              <a:ahLst/>
              <a:cxnLst/>
              <a:rect l="l" t="t" r="r" b="b"/>
              <a:pathLst>
                <a:path w="1137" h="174" extrusionOk="0">
                  <a:moveTo>
                    <a:pt x="712" y="0"/>
                  </a:moveTo>
                  <a:cubicBezTo>
                    <a:pt x="470" y="0"/>
                    <a:pt x="230" y="43"/>
                    <a:pt x="0" y="131"/>
                  </a:cubicBezTo>
                  <a:cubicBezTo>
                    <a:pt x="131" y="160"/>
                    <a:pt x="261" y="174"/>
                    <a:pt x="391" y="174"/>
                  </a:cubicBezTo>
                  <a:cubicBezTo>
                    <a:pt x="452" y="174"/>
                    <a:pt x="512" y="171"/>
                    <a:pt x="573" y="165"/>
                  </a:cubicBezTo>
                  <a:cubicBezTo>
                    <a:pt x="764" y="157"/>
                    <a:pt x="955" y="113"/>
                    <a:pt x="1137" y="44"/>
                  </a:cubicBezTo>
                  <a:cubicBezTo>
                    <a:pt x="996" y="15"/>
                    <a:pt x="854" y="0"/>
                    <a:pt x="71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2790675" y="1379050"/>
              <a:ext cx="8700" cy="4325"/>
            </a:xfrm>
            <a:custGeom>
              <a:avLst/>
              <a:gdLst/>
              <a:ahLst/>
              <a:cxnLst/>
              <a:rect l="l" t="t" r="r" b="b"/>
              <a:pathLst>
                <a:path w="348" h="173" extrusionOk="0">
                  <a:moveTo>
                    <a:pt x="151" y="1"/>
                  </a:moveTo>
                  <a:cubicBezTo>
                    <a:pt x="98" y="1"/>
                    <a:pt x="47" y="12"/>
                    <a:pt x="1" y="38"/>
                  </a:cubicBezTo>
                  <a:cubicBezTo>
                    <a:pt x="41" y="125"/>
                    <a:pt x="127" y="173"/>
                    <a:pt x="215" y="173"/>
                  </a:cubicBezTo>
                  <a:cubicBezTo>
                    <a:pt x="261" y="173"/>
                    <a:pt x="307" y="160"/>
                    <a:pt x="348" y="134"/>
                  </a:cubicBezTo>
                  <a:cubicBezTo>
                    <a:pt x="313" y="73"/>
                    <a:pt x="261" y="30"/>
                    <a:pt x="200" y="4"/>
                  </a:cubicBezTo>
                  <a:cubicBezTo>
                    <a:pt x="184" y="2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2744475" y="138292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extrusionOk="0">
                  <a:moveTo>
                    <a:pt x="283" y="0"/>
                  </a:moveTo>
                  <a:cubicBezTo>
                    <a:pt x="164" y="0"/>
                    <a:pt x="53" y="67"/>
                    <a:pt x="0" y="178"/>
                  </a:cubicBezTo>
                  <a:cubicBezTo>
                    <a:pt x="39" y="193"/>
                    <a:pt x="77" y="200"/>
                    <a:pt x="115" y="200"/>
                  </a:cubicBezTo>
                  <a:cubicBezTo>
                    <a:pt x="232" y="200"/>
                    <a:pt x="340" y="134"/>
                    <a:pt x="399" y="22"/>
                  </a:cubicBezTo>
                  <a:cubicBezTo>
                    <a:pt x="361" y="7"/>
                    <a:pt x="322" y="0"/>
                    <a:pt x="283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2776150" y="1371050"/>
              <a:ext cx="24975" cy="6850"/>
            </a:xfrm>
            <a:custGeom>
              <a:avLst/>
              <a:gdLst/>
              <a:ahLst/>
              <a:cxnLst/>
              <a:rect l="l" t="t" r="r" b="b"/>
              <a:pathLst>
                <a:path w="999" h="274" extrusionOk="0">
                  <a:moveTo>
                    <a:pt x="911" y="0"/>
                  </a:moveTo>
                  <a:cubicBezTo>
                    <a:pt x="767" y="0"/>
                    <a:pt x="622" y="19"/>
                    <a:pt x="477" y="55"/>
                  </a:cubicBezTo>
                  <a:cubicBezTo>
                    <a:pt x="313" y="107"/>
                    <a:pt x="148" y="176"/>
                    <a:pt x="0" y="272"/>
                  </a:cubicBezTo>
                  <a:cubicBezTo>
                    <a:pt x="28" y="273"/>
                    <a:pt x="55" y="274"/>
                    <a:pt x="83" y="274"/>
                  </a:cubicBezTo>
                  <a:cubicBezTo>
                    <a:pt x="409" y="274"/>
                    <a:pt x="726" y="179"/>
                    <a:pt x="998" y="3"/>
                  </a:cubicBezTo>
                  <a:cubicBezTo>
                    <a:pt x="969" y="1"/>
                    <a:pt x="940" y="0"/>
                    <a:pt x="91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2840150" y="1358725"/>
              <a:ext cx="17150" cy="4350"/>
            </a:xfrm>
            <a:custGeom>
              <a:avLst/>
              <a:gdLst/>
              <a:ahLst/>
              <a:cxnLst/>
              <a:rect l="l" t="t" r="r" b="b"/>
              <a:pathLst>
                <a:path w="686" h="174" extrusionOk="0">
                  <a:moveTo>
                    <a:pt x="402" y="0"/>
                  </a:moveTo>
                  <a:cubicBezTo>
                    <a:pt x="260" y="0"/>
                    <a:pt x="119" y="40"/>
                    <a:pt x="0" y="122"/>
                  </a:cubicBezTo>
                  <a:cubicBezTo>
                    <a:pt x="88" y="156"/>
                    <a:pt x="180" y="173"/>
                    <a:pt x="272" y="173"/>
                  </a:cubicBezTo>
                  <a:cubicBezTo>
                    <a:pt x="416" y="173"/>
                    <a:pt x="559" y="132"/>
                    <a:pt x="686" y="53"/>
                  </a:cubicBezTo>
                  <a:cubicBezTo>
                    <a:pt x="595" y="18"/>
                    <a:pt x="498" y="0"/>
                    <a:pt x="40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2658125" y="1430875"/>
              <a:ext cx="181600" cy="115100"/>
            </a:xfrm>
            <a:custGeom>
              <a:avLst/>
              <a:gdLst/>
              <a:ahLst/>
              <a:cxnLst/>
              <a:rect l="l" t="t" r="r" b="b"/>
              <a:pathLst>
                <a:path w="7264" h="4604" extrusionOk="0">
                  <a:moveTo>
                    <a:pt x="4182" y="0"/>
                  </a:moveTo>
                  <a:cubicBezTo>
                    <a:pt x="4018" y="0"/>
                    <a:pt x="3853" y="15"/>
                    <a:pt x="3688" y="48"/>
                  </a:cubicBezTo>
                  <a:cubicBezTo>
                    <a:pt x="3472" y="109"/>
                    <a:pt x="3255" y="204"/>
                    <a:pt x="3055" y="326"/>
                  </a:cubicBezTo>
                  <a:cubicBezTo>
                    <a:pt x="2074" y="881"/>
                    <a:pt x="1172" y="1575"/>
                    <a:pt x="374" y="2382"/>
                  </a:cubicBezTo>
                  <a:cubicBezTo>
                    <a:pt x="295" y="2460"/>
                    <a:pt x="226" y="2547"/>
                    <a:pt x="165" y="2651"/>
                  </a:cubicBezTo>
                  <a:cubicBezTo>
                    <a:pt x="0" y="2972"/>
                    <a:pt x="157" y="3380"/>
                    <a:pt x="96" y="3745"/>
                  </a:cubicBezTo>
                  <a:cubicBezTo>
                    <a:pt x="400" y="3840"/>
                    <a:pt x="773" y="3866"/>
                    <a:pt x="1094" y="3936"/>
                  </a:cubicBezTo>
                  <a:cubicBezTo>
                    <a:pt x="1467" y="4022"/>
                    <a:pt x="1849" y="4109"/>
                    <a:pt x="2231" y="4187"/>
                  </a:cubicBezTo>
                  <a:cubicBezTo>
                    <a:pt x="2465" y="4239"/>
                    <a:pt x="2699" y="4300"/>
                    <a:pt x="2934" y="4344"/>
                  </a:cubicBezTo>
                  <a:cubicBezTo>
                    <a:pt x="3315" y="4422"/>
                    <a:pt x="3697" y="4500"/>
                    <a:pt x="4070" y="4578"/>
                  </a:cubicBezTo>
                  <a:lnTo>
                    <a:pt x="4227" y="4604"/>
                  </a:lnTo>
                  <a:cubicBezTo>
                    <a:pt x="4339" y="4439"/>
                    <a:pt x="4469" y="4265"/>
                    <a:pt x="4591" y="4101"/>
                  </a:cubicBezTo>
                  <a:lnTo>
                    <a:pt x="4808" y="3806"/>
                  </a:lnTo>
                  <a:cubicBezTo>
                    <a:pt x="4886" y="3710"/>
                    <a:pt x="4964" y="3606"/>
                    <a:pt x="5042" y="3510"/>
                  </a:cubicBezTo>
                  <a:cubicBezTo>
                    <a:pt x="5120" y="3406"/>
                    <a:pt x="5181" y="3337"/>
                    <a:pt x="5250" y="3250"/>
                  </a:cubicBezTo>
                  <a:cubicBezTo>
                    <a:pt x="5346" y="3129"/>
                    <a:pt x="5441" y="3016"/>
                    <a:pt x="5537" y="2894"/>
                  </a:cubicBezTo>
                  <a:cubicBezTo>
                    <a:pt x="5598" y="2825"/>
                    <a:pt x="5650" y="2764"/>
                    <a:pt x="5710" y="2695"/>
                  </a:cubicBezTo>
                  <a:cubicBezTo>
                    <a:pt x="5867" y="2504"/>
                    <a:pt x="6040" y="2322"/>
                    <a:pt x="6196" y="2148"/>
                  </a:cubicBezTo>
                  <a:cubicBezTo>
                    <a:pt x="6309" y="2027"/>
                    <a:pt x="6431" y="1905"/>
                    <a:pt x="6543" y="1784"/>
                  </a:cubicBezTo>
                  <a:lnTo>
                    <a:pt x="6596" y="1740"/>
                  </a:lnTo>
                  <a:cubicBezTo>
                    <a:pt x="6769" y="1567"/>
                    <a:pt x="7108" y="1341"/>
                    <a:pt x="7203" y="1107"/>
                  </a:cubicBezTo>
                  <a:cubicBezTo>
                    <a:pt x="7238" y="994"/>
                    <a:pt x="7255" y="872"/>
                    <a:pt x="7255" y="751"/>
                  </a:cubicBezTo>
                  <a:cubicBezTo>
                    <a:pt x="7255" y="612"/>
                    <a:pt x="7255" y="465"/>
                    <a:pt x="7264" y="317"/>
                  </a:cubicBezTo>
                  <a:cubicBezTo>
                    <a:pt x="6370" y="222"/>
                    <a:pt x="5485" y="126"/>
                    <a:pt x="4600" y="31"/>
                  </a:cubicBezTo>
                  <a:cubicBezTo>
                    <a:pt x="4461" y="11"/>
                    <a:pt x="4321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2659650" y="1421000"/>
              <a:ext cx="177900" cy="103075"/>
            </a:xfrm>
            <a:custGeom>
              <a:avLst/>
              <a:gdLst/>
              <a:ahLst/>
              <a:cxnLst/>
              <a:rect l="l" t="t" r="r" b="b"/>
              <a:pathLst>
                <a:path w="7116" h="4123" extrusionOk="0">
                  <a:moveTo>
                    <a:pt x="2873" y="3853"/>
                  </a:moveTo>
                  <a:cubicBezTo>
                    <a:pt x="3306" y="3949"/>
                    <a:pt x="3732" y="4036"/>
                    <a:pt x="4166" y="4122"/>
                  </a:cubicBezTo>
                  <a:cubicBezTo>
                    <a:pt x="4764" y="3255"/>
                    <a:pt x="5424" y="2439"/>
                    <a:pt x="6144" y="1658"/>
                  </a:cubicBezTo>
                  <a:cubicBezTo>
                    <a:pt x="6456" y="1320"/>
                    <a:pt x="6778" y="998"/>
                    <a:pt x="7116" y="686"/>
                  </a:cubicBezTo>
                  <a:cubicBezTo>
                    <a:pt x="5944" y="478"/>
                    <a:pt x="4773" y="243"/>
                    <a:pt x="3610" y="0"/>
                  </a:cubicBezTo>
                  <a:cubicBezTo>
                    <a:pt x="3133" y="191"/>
                    <a:pt x="2682" y="434"/>
                    <a:pt x="2265" y="729"/>
                  </a:cubicBezTo>
                  <a:cubicBezTo>
                    <a:pt x="1658" y="1172"/>
                    <a:pt x="1111" y="1693"/>
                    <a:pt x="651" y="2291"/>
                  </a:cubicBezTo>
                  <a:cubicBezTo>
                    <a:pt x="417" y="2586"/>
                    <a:pt x="200" y="2899"/>
                    <a:pt x="0" y="3220"/>
                  </a:cubicBezTo>
                  <a:cubicBezTo>
                    <a:pt x="955" y="3428"/>
                    <a:pt x="1918" y="3654"/>
                    <a:pt x="2873" y="38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2659650" y="1425350"/>
              <a:ext cx="172275" cy="98725"/>
            </a:xfrm>
            <a:custGeom>
              <a:avLst/>
              <a:gdLst/>
              <a:ahLst/>
              <a:cxnLst/>
              <a:rect l="l" t="t" r="r" b="b"/>
              <a:pathLst>
                <a:path w="6891" h="3949" extrusionOk="0">
                  <a:moveTo>
                    <a:pt x="2873" y="3679"/>
                  </a:moveTo>
                  <a:cubicBezTo>
                    <a:pt x="3306" y="3775"/>
                    <a:pt x="3732" y="3862"/>
                    <a:pt x="4166" y="3948"/>
                  </a:cubicBezTo>
                  <a:cubicBezTo>
                    <a:pt x="4764" y="3081"/>
                    <a:pt x="5424" y="2265"/>
                    <a:pt x="6144" y="1484"/>
                  </a:cubicBezTo>
                  <a:cubicBezTo>
                    <a:pt x="6387" y="1224"/>
                    <a:pt x="6639" y="972"/>
                    <a:pt x="6890" y="729"/>
                  </a:cubicBezTo>
                  <a:cubicBezTo>
                    <a:pt x="5649" y="503"/>
                    <a:pt x="4426" y="252"/>
                    <a:pt x="3194" y="0"/>
                  </a:cubicBezTo>
                  <a:cubicBezTo>
                    <a:pt x="2864" y="156"/>
                    <a:pt x="2551" y="338"/>
                    <a:pt x="2265" y="547"/>
                  </a:cubicBezTo>
                  <a:cubicBezTo>
                    <a:pt x="1649" y="989"/>
                    <a:pt x="1102" y="1519"/>
                    <a:pt x="642" y="2109"/>
                  </a:cubicBezTo>
                  <a:cubicBezTo>
                    <a:pt x="408" y="2404"/>
                    <a:pt x="191" y="2716"/>
                    <a:pt x="0" y="3037"/>
                  </a:cubicBezTo>
                  <a:cubicBezTo>
                    <a:pt x="955" y="3254"/>
                    <a:pt x="1918" y="3480"/>
                    <a:pt x="2873" y="36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2661375" y="1434450"/>
              <a:ext cx="160575" cy="88750"/>
            </a:xfrm>
            <a:custGeom>
              <a:avLst/>
              <a:gdLst/>
              <a:ahLst/>
              <a:cxnLst/>
              <a:rect l="l" t="t" r="r" b="b"/>
              <a:pathLst>
                <a:path w="6423" h="3550" extrusionOk="0">
                  <a:moveTo>
                    <a:pt x="2804" y="3315"/>
                  </a:moveTo>
                  <a:cubicBezTo>
                    <a:pt x="3185" y="3402"/>
                    <a:pt x="3567" y="3480"/>
                    <a:pt x="3940" y="3550"/>
                  </a:cubicBezTo>
                  <a:cubicBezTo>
                    <a:pt x="4097" y="3420"/>
                    <a:pt x="4244" y="3289"/>
                    <a:pt x="4400" y="3159"/>
                  </a:cubicBezTo>
                  <a:cubicBezTo>
                    <a:pt x="4912" y="2448"/>
                    <a:pt x="5476" y="1771"/>
                    <a:pt x="6075" y="1120"/>
                  </a:cubicBezTo>
                  <a:cubicBezTo>
                    <a:pt x="6188" y="998"/>
                    <a:pt x="6301" y="877"/>
                    <a:pt x="6422" y="764"/>
                  </a:cubicBezTo>
                  <a:cubicBezTo>
                    <a:pt x="5389" y="573"/>
                    <a:pt x="4357" y="365"/>
                    <a:pt x="3359" y="157"/>
                  </a:cubicBezTo>
                  <a:lnTo>
                    <a:pt x="2569" y="1"/>
                  </a:lnTo>
                  <a:cubicBezTo>
                    <a:pt x="2474" y="157"/>
                    <a:pt x="2378" y="313"/>
                    <a:pt x="2274" y="460"/>
                  </a:cubicBezTo>
                  <a:cubicBezTo>
                    <a:pt x="2040" y="799"/>
                    <a:pt x="1771" y="1103"/>
                    <a:pt x="1476" y="1380"/>
                  </a:cubicBezTo>
                  <a:cubicBezTo>
                    <a:pt x="999" y="1840"/>
                    <a:pt x="478" y="2239"/>
                    <a:pt x="1" y="2699"/>
                  </a:cubicBezTo>
                  <a:cubicBezTo>
                    <a:pt x="938" y="2899"/>
                    <a:pt x="1866" y="3116"/>
                    <a:pt x="2804" y="3315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2740775" y="1436575"/>
              <a:ext cx="34100" cy="6675"/>
            </a:xfrm>
            <a:custGeom>
              <a:avLst/>
              <a:gdLst/>
              <a:ahLst/>
              <a:cxnLst/>
              <a:rect l="l" t="t" r="r" b="b"/>
              <a:pathLst>
                <a:path w="1364" h="267" extrusionOk="0">
                  <a:moveTo>
                    <a:pt x="118" y="0"/>
                  </a:moveTo>
                  <a:cubicBezTo>
                    <a:pt x="79" y="0"/>
                    <a:pt x="40" y="1"/>
                    <a:pt x="1" y="2"/>
                  </a:cubicBezTo>
                  <a:cubicBezTo>
                    <a:pt x="380" y="173"/>
                    <a:pt x="793" y="267"/>
                    <a:pt x="1211" y="267"/>
                  </a:cubicBezTo>
                  <a:cubicBezTo>
                    <a:pt x="1261" y="267"/>
                    <a:pt x="1312" y="265"/>
                    <a:pt x="1363" y="263"/>
                  </a:cubicBezTo>
                  <a:cubicBezTo>
                    <a:pt x="1155" y="167"/>
                    <a:pt x="929" y="98"/>
                    <a:pt x="695" y="54"/>
                  </a:cubicBezTo>
                  <a:cubicBezTo>
                    <a:pt x="507" y="18"/>
                    <a:pt x="313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2799575" y="1449750"/>
              <a:ext cx="12600" cy="5125"/>
            </a:xfrm>
            <a:custGeom>
              <a:avLst/>
              <a:gdLst/>
              <a:ahLst/>
              <a:cxnLst/>
              <a:rect l="l" t="t" r="r" b="b"/>
              <a:pathLst>
                <a:path w="504" h="205" extrusionOk="0">
                  <a:moveTo>
                    <a:pt x="110" y="0"/>
                  </a:moveTo>
                  <a:cubicBezTo>
                    <a:pt x="74" y="0"/>
                    <a:pt x="37" y="5"/>
                    <a:pt x="0" y="13"/>
                  </a:cubicBezTo>
                  <a:cubicBezTo>
                    <a:pt x="77" y="135"/>
                    <a:pt x="211" y="205"/>
                    <a:pt x="353" y="205"/>
                  </a:cubicBezTo>
                  <a:cubicBezTo>
                    <a:pt x="403" y="205"/>
                    <a:pt x="454" y="196"/>
                    <a:pt x="504" y="178"/>
                  </a:cubicBezTo>
                  <a:cubicBezTo>
                    <a:pt x="400" y="67"/>
                    <a:pt x="256" y="0"/>
                    <a:pt x="11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2756400" y="1431575"/>
              <a:ext cx="42750" cy="7025"/>
            </a:xfrm>
            <a:custGeom>
              <a:avLst/>
              <a:gdLst/>
              <a:ahLst/>
              <a:cxnLst/>
              <a:rect l="l" t="t" r="r" b="b"/>
              <a:pathLst>
                <a:path w="1710" h="281" extrusionOk="0">
                  <a:moveTo>
                    <a:pt x="140" y="1"/>
                  </a:moveTo>
                  <a:cubicBezTo>
                    <a:pt x="94" y="1"/>
                    <a:pt x="47" y="1"/>
                    <a:pt x="0" y="3"/>
                  </a:cubicBezTo>
                  <a:cubicBezTo>
                    <a:pt x="269" y="98"/>
                    <a:pt x="556" y="176"/>
                    <a:pt x="842" y="220"/>
                  </a:cubicBezTo>
                  <a:cubicBezTo>
                    <a:pt x="1129" y="263"/>
                    <a:pt x="1415" y="280"/>
                    <a:pt x="1710" y="280"/>
                  </a:cubicBezTo>
                  <a:cubicBezTo>
                    <a:pt x="1432" y="176"/>
                    <a:pt x="1155" y="107"/>
                    <a:pt x="868" y="63"/>
                  </a:cubicBezTo>
                  <a:cubicBezTo>
                    <a:pt x="628" y="20"/>
                    <a:pt x="382" y="1"/>
                    <a:pt x="14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2705625" y="1454400"/>
              <a:ext cx="49725" cy="10225"/>
            </a:xfrm>
            <a:custGeom>
              <a:avLst/>
              <a:gdLst/>
              <a:ahLst/>
              <a:cxnLst/>
              <a:rect l="l" t="t" r="r" b="b"/>
              <a:pathLst>
                <a:path w="1989" h="409" extrusionOk="0">
                  <a:moveTo>
                    <a:pt x="1" y="1"/>
                  </a:moveTo>
                  <a:lnTo>
                    <a:pt x="1" y="1"/>
                  </a:lnTo>
                  <a:cubicBezTo>
                    <a:pt x="634" y="244"/>
                    <a:pt x="1311" y="383"/>
                    <a:pt x="1988" y="409"/>
                  </a:cubicBezTo>
                  <a:cubicBezTo>
                    <a:pt x="1667" y="287"/>
                    <a:pt x="1346" y="192"/>
                    <a:pt x="1007" y="122"/>
                  </a:cubicBezTo>
                  <a:cubicBezTo>
                    <a:pt x="678" y="53"/>
                    <a:pt x="339" y="1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2682650" y="1481950"/>
              <a:ext cx="83975" cy="13275"/>
            </a:xfrm>
            <a:custGeom>
              <a:avLst/>
              <a:gdLst/>
              <a:ahLst/>
              <a:cxnLst/>
              <a:rect l="l" t="t" r="r" b="b"/>
              <a:pathLst>
                <a:path w="3359" h="531" extrusionOk="0">
                  <a:moveTo>
                    <a:pt x="0" y="1"/>
                  </a:moveTo>
                  <a:cubicBezTo>
                    <a:pt x="0" y="1"/>
                    <a:pt x="738" y="201"/>
                    <a:pt x="1666" y="348"/>
                  </a:cubicBezTo>
                  <a:cubicBezTo>
                    <a:pt x="2595" y="496"/>
                    <a:pt x="3358" y="530"/>
                    <a:pt x="3358" y="530"/>
                  </a:cubicBezTo>
                  <a:cubicBezTo>
                    <a:pt x="3358" y="530"/>
                    <a:pt x="2621" y="331"/>
                    <a:pt x="1692" y="183"/>
                  </a:cubicBezTo>
                  <a:cubicBezTo>
                    <a:pt x="764" y="4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2706725" y="1471375"/>
              <a:ext cx="26275" cy="4775"/>
            </a:xfrm>
            <a:custGeom>
              <a:avLst/>
              <a:gdLst/>
              <a:ahLst/>
              <a:cxnLst/>
              <a:rect l="l" t="t" r="r" b="b"/>
              <a:pathLst>
                <a:path w="1051" h="191" extrusionOk="0">
                  <a:moveTo>
                    <a:pt x="323" y="1"/>
                  </a:moveTo>
                  <a:cubicBezTo>
                    <a:pt x="214" y="1"/>
                    <a:pt x="105" y="12"/>
                    <a:pt x="0" y="33"/>
                  </a:cubicBezTo>
                  <a:cubicBezTo>
                    <a:pt x="234" y="138"/>
                    <a:pt x="485" y="190"/>
                    <a:pt x="738" y="190"/>
                  </a:cubicBezTo>
                  <a:cubicBezTo>
                    <a:pt x="842" y="190"/>
                    <a:pt x="946" y="181"/>
                    <a:pt x="1050" y="164"/>
                  </a:cubicBezTo>
                  <a:cubicBezTo>
                    <a:pt x="885" y="86"/>
                    <a:pt x="712" y="33"/>
                    <a:pt x="538" y="16"/>
                  </a:cubicBezTo>
                  <a:cubicBezTo>
                    <a:pt x="466" y="6"/>
                    <a:pt x="395" y="1"/>
                    <a:pt x="32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2698700" y="1502925"/>
              <a:ext cx="14550" cy="4100"/>
            </a:xfrm>
            <a:custGeom>
              <a:avLst/>
              <a:gdLst/>
              <a:ahLst/>
              <a:cxnLst/>
              <a:rect l="l" t="t" r="r" b="b"/>
              <a:pathLst>
                <a:path w="582" h="164" extrusionOk="0">
                  <a:moveTo>
                    <a:pt x="276" y="0"/>
                  </a:moveTo>
                  <a:cubicBezTo>
                    <a:pt x="181" y="0"/>
                    <a:pt x="86" y="24"/>
                    <a:pt x="0" y="73"/>
                  </a:cubicBezTo>
                  <a:cubicBezTo>
                    <a:pt x="92" y="133"/>
                    <a:pt x="199" y="163"/>
                    <a:pt x="306" y="163"/>
                  </a:cubicBezTo>
                  <a:cubicBezTo>
                    <a:pt x="401" y="163"/>
                    <a:pt x="496" y="139"/>
                    <a:pt x="582" y="90"/>
                  </a:cubicBezTo>
                  <a:cubicBezTo>
                    <a:pt x="490" y="31"/>
                    <a:pt x="383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2718000" y="1445275"/>
              <a:ext cx="25400" cy="5300"/>
            </a:xfrm>
            <a:custGeom>
              <a:avLst/>
              <a:gdLst/>
              <a:ahLst/>
              <a:cxnLst/>
              <a:rect l="l" t="t" r="r" b="b"/>
              <a:pathLst>
                <a:path w="1016" h="212" extrusionOk="0">
                  <a:moveTo>
                    <a:pt x="244" y="1"/>
                  </a:moveTo>
                  <a:cubicBezTo>
                    <a:pt x="163" y="1"/>
                    <a:pt x="81" y="7"/>
                    <a:pt x="0" y="19"/>
                  </a:cubicBezTo>
                  <a:cubicBezTo>
                    <a:pt x="157" y="106"/>
                    <a:pt x="322" y="158"/>
                    <a:pt x="495" y="192"/>
                  </a:cubicBezTo>
                  <a:cubicBezTo>
                    <a:pt x="582" y="205"/>
                    <a:pt x="669" y="212"/>
                    <a:pt x="755" y="212"/>
                  </a:cubicBezTo>
                  <a:cubicBezTo>
                    <a:pt x="842" y="212"/>
                    <a:pt x="929" y="205"/>
                    <a:pt x="1016" y="192"/>
                  </a:cubicBezTo>
                  <a:cubicBezTo>
                    <a:pt x="776" y="66"/>
                    <a:pt x="511" y="1"/>
                    <a:pt x="24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2759650" y="1453825"/>
              <a:ext cx="18900" cy="4675"/>
            </a:xfrm>
            <a:custGeom>
              <a:avLst/>
              <a:gdLst/>
              <a:ahLst/>
              <a:cxnLst/>
              <a:rect l="l" t="t" r="r" b="b"/>
              <a:pathLst>
                <a:path w="756" h="187" extrusionOk="0">
                  <a:moveTo>
                    <a:pt x="245" y="0"/>
                  </a:moveTo>
                  <a:cubicBezTo>
                    <a:pt x="164" y="0"/>
                    <a:pt x="82" y="11"/>
                    <a:pt x="1" y="33"/>
                  </a:cubicBezTo>
                  <a:cubicBezTo>
                    <a:pt x="150" y="134"/>
                    <a:pt x="328" y="186"/>
                    <a:pt x="510" y="186"/>
                  </a:cubicBezTo>
                  <a:cubicBezTo>
                    <a:pt x="592" y="186"/>
                    <a:pt x="675" y="176"/>
                    <a:pt x="756" y="154"/>
                  </a:cubicBezTo>
                  <a:cubicBezTo>
                    <a:pt x="600" y="52"/>
                    <a:pt x="424" y="0"/>
                    <a:pt x="24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2769850" y="1484775"/>
              <a:ext cx="17375" cy="4100"/>
            </a:xfrm>
            <a:custGeom>
              <a:avLst/>
              <a:gdLst/>
              <a:ahLst/>
              <a:cxnLst/>
              <a:rect l="l" t="t" r="r" b="b"/>
              <a:pathLst>
                <a:path w="695" h="164" extrusionOk="0">
                  <a:moveTo>
                    <a:pt x="348" y="1"/>
                  </a:moveTo>
                  <a:cubicBezTo>
                    <a:pt x="226" y="1"/>
                    <a:pt x="113" y="27"/>
                    <a:pt x="0" y="79"/>
                  </a:cubicBezTo>
                  <a:cubicBezTo>
                    <a:pt x="109" y="135"/>
                    <a:pt x="228" y="163"/>
                    <a:pt x="348" y="163"/>
                  </a:cubicBezTo>
                  <a:cubicBezTo>
                    <a:pt x="467" y="163"/>
                    <a:pt x="586" y="135"/>
                    <a:pt x="695" y="79"/>
                  </a:cubicBezTo>
                  <a:cubicBezTo>
                    <a:pt x="591" y="27"/>
                    <a:pt x="469" y="1"/>
                    <a:pt x="348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2716475" y="1495400"/>
              <a:ext cx="7400" cy="13275"/>
            </a:xfrm>
            <a:custGeom>
              <a:avLst/>
              <a:gdLst/>
              <a:ahLst/>
              <a:cxnLst/>
              <a:rect l="l" t="t" r="r" b="b"/>
              <a:pathLst>
                <a:path w="296" h="531" extrusionOk="0">
                  <a:moveTo>
                    <a:pt x="287" y="1"/>
                  </a:moveTo>
                  <a:lnTo>
                    <a:pt x="287" y="1"/>
                  </a:lnTo>
                  <a:cubicBezTo>
                    <a:pt x="192" y="53"/>
                    <a:pt x="122" y="131"/>
                    <a:pt x="70" y="227"/>
                  </a:cubicBezTo>
                  <a:cubicBezTo>
                    <a:pt x="27" y="322"/>
                    <a:pt x="1" y="426"/>
                    <a:pt x="1" y="530"/>
                  </a:cubicBezTo>
                  <a:cubicBezTo>
                    <a:pt x="183" y="417"/>
                    <a:pt x="296" y="218"/>
                    <a:pt x="287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2836450" y="1301675"/>
              <a:ext cx="106100" cy="104800"/>
            </a:xfrm>
            <a:custGeom>
              <a:avLst/>
              <a:gdLst/>
              <a:ahLst/>
              <a:cxnLst/>
              <a:rect l="l" t="t" r="r" b="b"/>
              <a:pathLst>
                <a:path w="4244" h="4192" extrusionOk="0">
                  <a:moveTo>
                    <a:pt x="4201" y="1"/>
                  </a:moveTo>
                  <a:cubicBezTo>
                    <a:pt x="4122" y="53"/>
                    <a:pt x="4044" y="88"/>
                    <a:pt x="3958" y="131"/>
                  </a:cubicBezTo>
                  <a:cubicBezTo>
                    <a:pt x="3411" y="383"/>
                    <a:pt x="2838" y="556"/>
                    <a:pt x="2239" y="652"/>
                  </a:cubicBezTo>
                  <a:cubicBezTo>
                    <a:pt x="2075" y="669"/>
                    <a:pt x="1910" y="712"/>
                    <a:pt x="1753" y="773"/>
                  </a:cubicBezTo>
                  <a:cubicBezTo>
                    <a:pt x="1658" y="825"/>
                    <a:pt x="1563" y="886"/>
                    <a:pt x="1484" y="964"/>
                  </a:cubicBezTo>
                  <a:cubicBezTo>
                    <a:pt x="1120" y="1302"/>
                    <a:pt x="825" y="1710"/>
                    <a:pt x="625" y="2170"/>
                  </a:cubicBezTo>
                  <a:cubicBezTo>
                    <a:pt x="487" y="2448"/>
                    <a:pt x="365" y="2743"/>
                    <a:pt x="252" y="3038"/>
                  </a:cubicBezTo>
                  <a:cubicBezTo>
                    <a:pt x="165" y="3264"/>
                    <a:pt x="1" y="3481"/>
                    <a:pt x="96" y="3732"/>
                  </a:cubicBezTo>
                  <a:cubicBezTo>
                    <a:pt x="148" y="3888"/>
                    <a:pt x="252" y="4027"/>
                    <a:pt x="270" y="4183"/>
                  </a:cubicBezTo>
                  <a:cubicBezTo>
                    <a:pt x="334" y="4189"/>
                    <a:pt x="398" y="4192"/>
                    <a:pt x="461" y="4192"/>
                  </a:cubicBezTo>
                  <a:cubicBezTo>
                    <a:pt x="770" y="4192"/>
                    <a:pt x="1062" y="4128"/>
                    <a:pt x="1372" y="4071"/>
                  </a:cubicBezTo>
                  <a:cubicBezTo>
                    <a:pt x="1788" y="3993"/>
                    <a:pt x="2205" y="3906"/>
                    <a:pt x="2621" y="3810"/>
                  </a:cubicBezTo>
                  <a:cubicBezTo>
                    <a:pt x="2890" y="3758"/>
                    <a:pt x="3350" y="3741"/>
                    <a:pt x="3532" y="3507"/>
                  </a:cubicBezTo>
                  <a:cubicBezTo>
                    <a:pt x="3602" y="3402"/>
                    <a:pt x="3654" y="3290"/>
                    <a:pt x="3689" y="3168"/>
                  </a:cubicBezTo>
                  <a:lnTo>
                    <a:pt x="4036" y="2118"/>
                  </a:lnTo>
                  <a:cubicBezTo>
                    <a:pt x="4122" y="1901"/>
                    <a:pt x="4183" y="1676"/>
                    <a:pt x="4218" y="1450"/>
                  </a:cubicBezTo>
                  <a:cubicBezTo>
                    <a:pt x="4244" y="1242"/>
                    <a:pt x="4244" y="1025"/>
                    <a:pt x="4235" y="816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2837325" y="1302125"/>
              <a:ext cx="102425" cy="90700"/>
            </a:xfrm>
            <a:custGeom>
              <a:avLst/>
              <a:gdLst/>
              <a:ahLst/>
              <a:cxnLst/>
              <a:rect l="l" t="t" r="r" b="b"/>
              <a:pathLst>
                <a:path w="4097" h="3628" extrusionOk="0">
                  <a:moveTo>
                    <a:pt x="530" y="3541"/>
                  </a:moveTo>
                  <a:cubicBezTo>
                    <a:pt x="1475" y="3367"/>
                    <a:pt x="2421" y="3159"/>
                    <a:pt x="3350" y="2951"/>
                  </a:cubicBezTo>
                  <a:cubicBezTo>
                    <a:pt x="3471" y="2525"/>
                    <a:pt x="3593" y="2100"/>
                    <a:pt x="3723" y="1684"/>
                  </a:cubicBezTo>
                  <a:cubicBezTo>
                    <a:pt x="3818" y="1363"/>
                    <a:pt x="3923" y="1041"/>
                    <a:pt x="4001" y="720"/>
                  </a:cubicBezTo>
                  <a:cubicBezTo>
                    <a:pt x="4053" y="495"/>
                    <a:pt x="4096" y="226"/>
                    <a:pt x="3983" y="0"/>
                  </a:cubicBezTo>
                  <a:cubicBezTo>
                    <a:pt x="3037" y="130"/>
                    <a:pt x="2100" y="339"/>
                    <a:pt x="1163" y="529"/>
                  </a:cubicBezTo>
                  <a:cubicBezTo>
                    <a:pt x="1050" y="712"/>
                    <a:pt x="955" y="903"/>
                    <a:pt x="859" y="1093"/>
                  </a:cubicBezTo>
                  <a:cubicBezTo>
                    <a:pt x="755" y="1328"/>
                    <a:pt x="660" y="1562"/>
                    <a:pt x="564" y="1805"/>
                  </a:cubicBezTo>
                  <a:cubicBezTo>
                    <a:pt x="478" y="2039"/>
                    <a:pt x="373" y="2265"/>
                    <a:pt x="287" y="2491"/>
                  </a:cubicBezTo>
                  <a:cubicBezTo>
                    <a:pt x="148" y="2855"/>
                    <a:pt x="52" y="3237"/>
                    <a:pt x="0" y="3627"/>
                  </a:cubicBezTo>
                  <a:cubicBezTo>
                    <a:pt x="182" y="3601"/>
                    <a:pt x="356" y="3567"/>
                    <a:pt x="530" y="3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2837325" y="1308200"/>
              <a:ext cx="101550" cy="84625"/>
            </a:xfrm>
            <a:custGeom>
              <a:avLst/>
              <a:gdLst/>
              <a:ahLst/>
              <a:cxnLst/>
              <a:rect l="l" t="t" r="r" b="b"/>
              <a:pathLst>
                <a:path w="4062" h="3385" extrusionOk="0">
                  <a:moveTo>
                    <a:pt x="530" y="3298"/>
                  </a:moveTo>
                  <a:cubicBezTo>
                    <a:pt x="1475" y="3124"/>
                    <a:pt x="2421" y="2916"/>
                    <a:pt x="3350" y="2708"/>
                  </a:cubicBezTo>
                  <a:cubicBezTo>
                    <a:pt x="3471" y="2282"/>
                    <a:pt x="3593" y="1857"/>
                    <a:pt x="3723" y="1441"/>
                  </a:cubicBezTo>
                  <a:cubicBezTo>
                    <a:pt x="3818" y="1120"/>
                    <a:pt x="3923" y="798"/>
                    <a:pt x="4001" y="477"/>
                  </a:cubicBezTo>
                  <a:cubicBezTo>
                    <a:pt x="4044" y="321"/>
                    <a:pt x="4061" y="165"/>
                    <a:pt x="4053" y="0"/>
                  </a:cubicBezTo>
                  <a:cubicBezTo>
                    <a:pt x="3367" y="113"/>
                    <a:pt x="2699" y="252"/>
                    <a:pt x="2040" y="382"/>
                  </a:cubicBezTo>
                  <a:cubicBezTo>
                    <a:pt x="1692" y="443"/>
                    <a:pt x="1354" y="503"/>
                    <a:pt x="1007" y="564"/>
                  </a:cubicBezTo>
                  <a:cubicBezTo>
                    <a:pt x="955" y="660"/>
                    <a:pt x="911" y="755"/>
                    <a:pt x="868" y="850"/>
                  </a:cubicBezTo>
                  <a:cubicBezTo>
                    <a:pt x="755" y="1085"/>
                    <a:pt x="660" y="1319"/>
                    <a:pt x="564" y="1562"/>
                  </a:cubicBezTo>
                  <a:cubicBezTo>
                    <a:pt x="478" y="1796"/>
                    <a:pt x="373" y="2022"/>
                    <a:pt x="287" y="2248"/>
                  </a:cubicBezTo>
                  <a:cubicBezTo>
                    <a:pt x="148" y="2612"/>
                    <a:pt x="52" y="2994"/>
                    <a:pt x="0" y="3384"/>
                  </a:cubicBezTo>
                  <a:cubicBezTo>
                    <a:pt x="182" y="3358"/>
                    <a:pt x="356" y="3324"/>
                    <a:pt x="530" y="32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2837525" y="1330100"/>
              <a:ext cx="38650" cy="62725"/>
            </a:xfrm>
            <a:custGeom>
              <a:avLst/>
              <a:gdLst/>
              <a:ahLst/>
              <a:cxnLst/>
              <a:rect l="l" t="t" r="r" b="b"/>
              <a:pathLst>
                <a:path w="1546" h="2509" extrusionOk="0">
                  <a:moveTo>
                    <a:pt x="522" y="2422"/>
                  </a:moveTo>
                  <a:cubicBezTo>
                    <a:pt x="808" y="2370"/>
                    <a:pt x="1094" y="2309"/>
                    <a:pt x="1389" y="2248"/>
                  </a:cubicBezTo>
                  <a:cubicBezTo>
                    <a:pt x="1415" y="2179"/>
                    <a:pt x="1433" y="2101"/>
                    <a:pt x="1450" y="2022"/>
                  </a:cubicBezTo>
                  <a:cubicBezTo>
                    <a:pt x="1546" y="1510"/>
                    <a:pt x="1467" y="981"/>
                    <a:pt x="1346" y="460"/>
                  </a:cubicBezTo>
                  <a:cubicBezTo>
                    <a:pt x="1311" y="304"/>
                    <a:pt x="1277" y="148"/>
                    <a:pt x="1242" y="1"/>
                  </a:cubicBezTo>
                  <a:lnTo>
                    <a:pt x="817" y="70"/>
                  </a:lnTo>
                  <a:cubicBezTo>
                    <a:pt x="730" y="270"/>
                    <a:pt x="643" y="478"/>
                    <a:pt x="565" y="686"/>
                  </a:cubicBezTo>
                  <a:cubicBezTo>
                    <a:pt x="478" y="912"/>
                    <a:pt x="374" y="1146"/>
                    <a:pt x="279" y="1372"/>
                  </a:cubicBezTo>
                  <a:cubicBezTo>
                    <a:pt x="140" y="1736"/>
                    <a:pt x="44" y="2118"/>
                    <a:pt x="1" y="2508"/>
                  </a:cubicBezTo>
                  <a:cubicBezTo>
                    <a:pt x="174" y="2482"/>
                    <a:pt x="348" y="2448"/>
                    <a:pt x="522" y="242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2885700" y="1317075"/>
              <a:ext cx="52300" cy="47100"/>
            </a:xfrm>
            <a:custGeom>
              <a:avLst/>
              <a:gdLst/>
              <a:ahLst/>
              <a:cxnLst/>
              <a:rect l="l" t="t" r="r" b="b"/>
              <a:pathLst>
                <a:path w="2092" h="1884" extrusionOk="0">
                  <a:moveTo>
                    <a:pt x="2066" y="122"/>
                  </a:moveTo>
                  <a:cubicBezTo>
                    <a:pt x="2074" y="88"/>
                    <a:pt x="2083" y="44"/>
                    <a:pt x="2092" y="1"/>
                  </a:cubicBezTo>
                  <a:cubicBezTo>
                    <a:pt x="1623" y="79"/>
                    <a:pt x="1155" y="174"/>
                    <a:pt x="695" y="261"/>
                  </a:cubicBezTo>
                  <a:lnTo>
                    <a:pt x="252" y="348"/>
                  </a:lnTo>
                  <a:lnTo>
                    <a:pt x="0" y="391"/>
                  </a:lnTo>
                  <a:cubicBezTo>
                    <a:pt x="35" y="686"/>
                    <a:pt x="0" y="973"/>
                    <a:pt x="87" y="1259"/>
                  </a:cubicBezTo>
                  <a:cubicBezTo>
                    <a:pt x="122" y="1424"/>
                    <a:pt x="217" y="1563"/>
                    <a:pt x="348" y="1667"/>
                  </a:cubicBezTo>
                  <a:cubicBezTo>
                    <a:pt x="547" y="1806"/>
                    <a:pt x="781" y="1875"/>
                    <a:pt x="1024" y="1884"/>
                  </a:cubicBezTo>
                  <a:cubicBezTo>
                    <a:pt x="1198" y="1884"/>
                    <a:pt x="1380" y="1875"/>
                    <a:pt x="1562" y="1841"/>
                  </a:cubicBezTo>
                  <a:cubicBezTo>
                    <a:pt x="1640" y="1589"/>
                    <a:pt x="1710" y="1329"/>
                    <a:pt x="1788" y="1077"/>
                  </a:cubicBezTo>
                  <a:cubicBezTo>
                    <a:pt x="1883" y="765"/>
                    <a:pt x="1988" y="452"/>
                    <a:pt x="2066" y="12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2893300" y="1318500"/>
              <a:ext cx="19325" cy="4875"/>
            </a:xfrm>
            <a:custGeom>
              <a:avLst/>
              <a:gdLst/>
              <a:ahLst/>
              <a:cxnLst/>
              <a:rect l="l" t="t" r="r" b="b"/>
              <a:pathLst>
                <a:path w="773" h="195" extrusionOk="0">
                  <a:moveTo>
                    <a:pt x="536" y="0"/>
                  </a:moveTo>
                  <a:cubicBezTo>
                    <a:pt x="346" y="0"/>
                    <a:pt x="160" y="59"/>
                    <a:pt x="0" y="169"/>
                  </a:cubicBezTo>
                  <a:cubicBezTo>
                    <a:pt x="74" y="186"/>
                    <a:pt x="149" y="194"/>
                    <a:pt x="223" y="194"/>
                  </a:cubicBezTo>
                  <a:cubicBezTo>
                    <a:pt x="418" y="194"/>
                    <a:pt x="609" y="138"/>
                    <a:pt x="772" y="31"/>
                  </a:cubicBezTo>
                  <a:cubicBezTo>
                    <a:pt x="694" y="10"/>
                    <a:pt x="615" y="0"/>
                    <a:pt x="53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2866600" y="1324675"/>
              <a:ext cx="13700" cy="4575"/>
            </a:xfrm>
            <a:custGeom>
              <a:avLst/>
              <a:gdLst/>
              <a:ahLst/>
              <a:cxnLst/>
              <a:rect l="l" t="t" r="r" b="b"/>
              <a:pathLst>
                <a:path w="548" h="183" extrusionOk="0">
                  <a:moveTo>
                    <a:pt x="354" y="1"/>
                  </a:moveTo>
                  <a:cubicBezTo>
                    <a:pt x="321" y="1"/>
                    <a:pt x="287" y="3"/>
                    <a:pt x="252" y="9"/>
                  </a:cubicBezTo>
                  <a:cubicBezTo>
                    <a:pt x="157" y="35"/>
                    <a:pt x="70" y="79"/>
                    <a:pt x="1" y="148"/>
                  </a:cubicBezTo>
                  <a:cubicBezTo>
                    <a:pt x="59" y="171"/>
                    <a:pt x="124" y="183"/>
                    <a:pt x="190" y="183"/>
                  </a:cubicBezTo>
                  <a:cubicBezTo>
                    <a:pt x="223" y="183"/>
                    <a:pt x="255" y="180"/>
                    <a:pt x="287" y="174"/>
                  </a:cubicBezTo>
                  <a:cubicBezTo>
                    <a:pt x="391" y="148"/>
                    <a:pt x="478" y="96"/>
                    <a:pt x="547" y="35"/>
                  </a:cubicBezTo>
                  <a:cubicBezTo>
                    <a:pt x="484" y="12"/>
                    <a:pt x="420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2906300" y="1326550"/>
              <a:ext cx="9800" cy="4325"/>
            </a:xfrm>
            <a:custGeom>
              <a:avLst/>
              <a:gdLst/>
              <a:ahLst/>
              <a:cxnLst/>
              <a:rect l="l" t="t" r="r" b="b"/>
              <a:pathLst>
                <a:path w="392" h="173" extrusionOk="0">
                  <a:moveTo>
                    <a:pt x="228" y="1"/>
                  </a:moveTo>
                  <a:cubicBezTo>
                    <a:pt x="211" y="1"/>
                    <a:pt x="193" y="2"/>
                    <a:pt x="174" y="4"/>
                  </a:cubicBezTo>
                  <a:cubicBezTo>
                    <a:pt x="105" y="30"/>
                    <a:pt x="44" y="73"/>
                    <a:pt x="1" y="134"/>
                  </a:cubicBezTo>
                  <a:cubicBezTo>
                    <a:pt x="48" y="160"/>
                    <a:pt x="99" y="173"/>
                    <a:pt x="148" y="173"/>
                  </a:cubicBezTo>
                  <a:cubicBezTo>
                    <a:pt x="246" y="173"/>
                    <a:pt x="340" y="125"/>
                    <a:pt x="391" y="38"/>
                  </a:cubicBezTo>
                  <a:cubicBezTo>
                    <a:pt x="338" y="12"/>
                    <a:pt x="285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2870500" y="1335900"/>
              <a:ext cx="10875" cy="4650"/>
            </a:xfrm>
            <a:custGeom>
              <a:avLst/>
              <a:gdLst/>
              <a:ahLst/>
              <a:cxnLst/>
              <a:rect l="l" t="t" r="r" b="b"/>
              <a:pathLst>
                <a:path w="435" h="186" extrusionOk="0">
                  <a:moveTo>
                    <a:pt x="299" y="0"/>
                  </a:moveTo>
                  <a:cubicBezTo>
                    <a:pt x="183" y="0"/>
                    <a:pt x="69" y="59"/>
                    <a:pt x="1" y="159"/>
                  </a:cubicBezTo>
                  <a:cubicBezTo>
                    <a:pt x="51" y="176"/>
                    <a:pt x="105" y="185"/>
                    <a:pt x="158" y="185"/>
                  </a:cubicBezTo>
                  <a:cubicBezTo>
                    <a:pt x="188" y="185"/>
                    <a:pt x="216" y="183"/>
                    <a:pt x="244" y="176"/>
                  </a:cubicBezTo>
                  <a:cubicBezTo>
                    <a:pt x="322" y="150"/>
                    <a:pt x="383" y="98"/>
                    <a:pt x="435" y="29"/>
                  </a:cubicBezTo>
                  <a:cubicBezTo>
                    <a:pt x="391" y="9"/>
                    <a:pt x="344" y="0"/>
                    <a:pt x="29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2896550" y="1350750"/>
              <a:ext cx="16075" cy="4925"/>
            </a:xfrm>
            <a:custGeom>
              <a:avLst/>
              <a:gdLst/>
              <a:ahLst/>
              <a:cxnLst/>
              <a:rect l="l" t="t" r="r" b="b"/>
              <a:pathLst>
                <a:path w="643" h="197" extrusionOk="0">
                  <a:moveTo>
                    <a:pt x="456" y="0"/>
                  </a:moveTo>
                  <a:cubicBezTo>
                    <a:pt x="290" y="0"/>
                    <a:pt x="127" y="59"/>
                    <a:pt x="0" y="172"/>
                  </a:cubicBezTo>
                  <a:cubicBezTo>
                    <a:pt x="66" y="188"/>
                    <a:pt x="131" y="197"/>
                    <a:pt x="197" y="197"/>
                  </a:cubicBezTo>
                  <a:cubicBezTo>
                    <a:pt x="244" y="197"/>
                    <a:pt x="291" y="192"/>
                    <a:pt x="339" y="181"/>
                  </a:cubicBezTo>
                  <a:cubicBezTo>
                    <a:pt x="452" y="155"/>
                    <a:pt x="556" y="103"/>
                    <a:pt x="642" y="25"/>
                  </a:cubicBezTo>
                  <a:cubicBezTo>
                    <a:pt x="581" y="8"/>
                    <a:pt x="518" y="0"/>
                    <a:pt x="45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2898075" y="1333675"/>
              <a:ext cx="7175" cy="4250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168" y="0"/>
                  </a:moveTo>
                  <a:cubicBezTo>
                    <a:pt x="98" y="0"/>
                    <a:pt x="27" y="42"/>
                    <a:pt x="0" y="118"/>
                  </a:cubicBezTo>
                  <a:cubicBezTo>
                    <a:pt x="52" y="161"/>
                    <a:pt x="104" y="170"/>
                    <a:pt x="165" y="170"/>
                  </a:cubicBezTo>
                  <a:cubicBezTo>
                    <a:pt x="217" y="144"/>
                    <a:pt x="260" y="101"/>
                    <a:pt x="286" y="48"/>
                  </a:cubicBezTo>
                  <a:cubicBezTo>
                    <a:pt x="254" y="16"/>
                    <a:pt x="211" y="0"/>
                    <a:pt x="168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2847075" y="1362850"/>
              <a:ext cx="72050" cy="9575"/>
            </a:xfrm>
            <a:custGeom>
              <a:avLst/>
              <a:gdLst/>
              <a:ahLst/>
              <a:cxnLst/>
              <a:rect l="l" t="t" r="r" b="b"/>
              <a:pathLst>
                <a:path w="2882" h="383" extrusionOk="0">
                  <a:moveTo>
                    <a:pt x="2882" y="1"/>
                  </a:moveTo>
                  <a:lnTo>
                    <a:pt x="2882" y="1"/>
                  </a:lnTo>
                  <a:cubicBezTo>
                    <a:pt x="1910" y="18"/>
                    <a:pt x="947" y="148"/>
                    <a:pt x="1" y="383"/>
                  </a:cubicBezTo>
                  <a:cubicBezTo>
                    <a:pt x="487" y="374"/>
                    <a:pt x="973" y="331"/>
                    <a:pt x="1450" y="270"/>
                  </a:cubicBezTo>
                  <a:cubicBezTo>
                    <a:pt x="1927" y="209"/>
                    <a:pt x="2405" y="114"/>
                    <a:pt x="288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2873125" y="1360400"/>
              <a:ext cx="23875" cy="4450"/>
            </a:xfrm>
            <a:custGeom>
              <a:avLst/>
              <a:gdLst/>
              <a:ahLst/>
              <a:cxnLst/>
              <a:rect l="l" t="t" r="r" b="b"/>
              <a:pathLst>
                <a:path w="955" h="178" extrusionOk="0">
                  <a:moveTo>
                    <a:pt x="579" y="0"/>
                  </a:moveTo>
                  <a:cubicBezTo>
                    <a:pt x="542" y="0"/>
                    <a:pt x="506" y="1"/>
                    <a:pt x="469" y="3"/>
                  </a:cubicBezTo>
                  <a:cubicBezTo>
                    <a:pt x="304" y="21"/>
                    <a:pt x="148" y="64"/>
                    <a:pt x="0" y="134"/>
                  </a:cubicBezTo>
                  <a:cubicBezTo>
                    <a:pt x="119" y="162"/>
                    <a:pt x="238" y="177"/>
                    <a:pt x="358" y="177"/>
                  </a:cubicBezTo>
                  <a:cubicBezTo>
                    <a:pt x="561" y="177"/>
                    <a:pt x="763" y="134"/>
                    <a:pt x="955" y="47"/>
                  </a:cubicBezTo>
                  <a:cubicBezTo>
                    <a:pt x="827" y="13"/>
                    <a:pt x="704" y="0"/>
                    <a:pt x="579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2856200" y="1345725"/>
              <a:ext cx="5875" cy="40800"/>
            </a:xfrm>
            <a:custGeom>
              <a:avLst/>
              <a:gdLst/>
              <a:ahLst/>
              <a:cxnLst/>
              <a:rect l="l" t="t" r="r" b="b"/>
              <a:pathLst>
                <a:path w="235" h="1632" extrusionOk="0">
                  <a:moveTo>
                    <a:pt x="130" y="0"/>
                  </a:moveTo>
                  <a:lnTo>
                    <a:pt x="130" y="0"/>
                  </a:lnTo>
                  <a:cubicBezTo>
                    <a:pt x="18" y="538"/>
                    <a:pt x="0" y="1094"/>
                    <a:pt x="104" y="1632"/>
                  </a:cubicBezTo>
                  <a:cubicBezTo>
                    <a:pt x="226" y="1094"/>
                    <a:pt x="235" y="538"/>
                    <a:pt x="13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2867700" y="1345725"/>
              <a:ext cx="5000" cy="33225"/>
            </a:xfrm>
            <a:custGeom>
              <a:avLst/>
              <a:gdLst/>
              <a:ahLst/>
              <a:cxnLst/>
              <a:rect l="l" t="t" r="r" b="b"/>
              <a:pathLst>
                <a:path w="200" h="1329" extrusionOk="0">
                  <a:moveTo>
                    <a:pt x="130" y="0"/>
                  </a:moveTo>
                  <a:cubicBezTo>
                    <a:pt x="9" y="434"/>
                    <a:pt x="0" y="885"/>
                    <a:pt x="96" y="1328"/>
                  </a:cubicBezTo>
                  <a:cubicBezTo>
                    <a:pt x="156" y="1111"/>
                    <a:pt x="191" y="885"/>
                    <a:pt x="200" y="660"/>
                  </a:cubicBezTo>
                  <a:cubicBezTo>
                    <a:pt x="200" y="443"/>
                    <a:pt x="182" y="217"/>
                    <a:pt x="13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9"/>
            <p:cNvSpPr/>
            <p:nvPr/>
          </p:nvSpPr>
          <p:spPr>
            <a:xfrm>
              <a:off x="2811275" y="1391850"/>
              <a:ext cx="170325" cy="115025"/>
            </a:xfrm>
            <a:custGeom>
              <a:avLst/>
              <a:gdLst/>
              <a:ahLst/>
              <a:cxnLst/>
              <a:rect l="l" t="t" r="r" b="b"/>
              <a:pathLst>
                <a:path w="6813" h="4601" extrusionOk="0">
                  <a:moveTo>
                    <a:pt x="6693" y="1"/>
                  </a:moveTo>
                  <a:cubicBezTo>
                    <a:pt x="6066" y="1"/>
                    <a:pt x="5445" y="244"/>
                    <a:pt x="4817" y="333"/>
                  </a:cubicBezTo>
                  <a:cubicBezTo>
                    <a:pt x="4192" y="429"/>
                    <a:pt x="3533" y="377"/>
                    <a:pt x="2969" y="663"/>
                  </a:cubicBezTo>
                  <a:cubicBezTo>
                    <a:pt x="2561" y="871"/>
                    <a:pt x="2257" y="1236"/>
                    <a:pt x="1962" y="1583"/>
                  </a:cubicBezTo>
                  <a:cubicBezTo>
                    <a:pt x="1537" y="2086"/>
                    <a:pt x="1086" y="2581"/>
                    <a:pt x="487" y="2850"/>
                  </a:cubicBezTo>
                  <a:cubicBezTo>
                    <a:pt x="365" y="2902"/>
                    <a:pt x="270" y="2963"/>
                    <a:pt x="148" y="3006"/>
                  </a:cubicBezTo>
                  <a:cubicBezTo>
                    <a:pt x="96" y="3032"/>
                    <a:pt x="62" y="3084"/>
                    <a:pt x="53" y="3145"/>
                  </a:cubicBezTo>
                  <a:cubicBezTo>
                    <a:pt x="27" y="3258"/>
                    <a:pt x="10" y="3379"/>
                    <a:pt x="18" y="3492"/>
                  </a:cubicBezTo>
                  <a:cubicBezTo>
                    <a:pt x="18" y="3674"/>
                    <a:pt x="10" y="3857"/>
                    <a:pt x="10" y="4039"/>
                  </a:cubicBezTo>
                  <a:cubicBezTo>
                    <a:pt x="1" y="4065"/>
                    <a:pt x="10" y="4100"/>
                    <a:pt x="27" y="4126"/>
                  </a:cubicBezTo>
                  <a:cubicBezTo>
                    <a:pt x="53" y="4160"/>
                    <a:pt x="105" y="4178"/>
                    <a:pt x="148" y="4178"/>
                  </a:cubicBezTo>
                  <a:cubicBezTo>
                    <a:pt x="227" y="4238"/>
                    <a:pt x="877" y="4264"/>
                    <a:pt x="877" y="4282"/>
                  </a:cubicBezTo>
                  <a:cubicBezTo>
                    <a:pt x="1372" y="4351"/>
                    <a:pt x="1867" y="4438"/>
                    <a:pt x="2361" y="4499"/>
                  </a:cubicBezTo>
                  <a:cubicBezTo>
                    <a:pt x="2639" y="4542"/>
                    <a:pt x="2908" y="4568"/>
                    <a:pt x="3177" y="4586"/>
                  </a:cubicBezTo>
                  <a:cubicBezTo>
                    <a:pt x="3264" y="4586"/>
                    <a:pt x="3342" y="4594"/>
                    <a:pt x="3429" y="4594"/>
                  </a:cubicBezTo>
                  <a:cubicBezTo>
                    <a:pt x="3507" y="4599"/>
                    <a:pt x="3587" y="4601"/>
                    <a:pt x="3668" y="4601"/>
                  </a:cubicBezTo>
                  <a:cubicBezTo>
                    <a:pt x="3750" y="4601"/>
                    <a:pt x="3832" y="4599"/>
                    <a:pt x="3915" y="4594"/>
                  </a:cubicBezTo>
                  <a:cubicBezTo>
                    <a:pt x="4244" y="4586"/>
                    <a:pt x="4583" y="4559"/>
                    <a:pt x="4913" y="4525"/>
                  </a:cubicBezTo>
                  <a:cubicBezTo>
                    <a:pt x="5034" y="4282"/>
                    <a:pt x="5147" y="4039"/>
                    <a:pt x="5268" y="3805"/>
                  </a:cubicBezTo>
                  <a:cubicBezTo>
                    <a:pt x="5329" y="3692"/>
                    <a:pt x="5390" y="3570"/>
                    <a:pt x="5451" y="3457"/>
                  </a:cubicBezTo>
                  <a:lnTo>
                    <a:pt x="5451" y="3449"/>
                  </a:lnTo>
                  <a:cubicBezTo>
                    <a:pt x="5581" y="3197"/>
                    <a:pt x="5711" y="2945"/>
                    <a:pt x="5850" y="2694"/>
                  </a:cubicBezTo>
                  <a:cubicBezTo>
                    <a:pt x="5893" y="2607"/>
                    <a:pt x="5937" y="2529"/>
                    <a:pt x="5989" y="2451"/>
                  </a:cubicBezTo>
                  <a:lnTo>
                    <a:pt x="6041" y="2355"/>
                  </a:lnTo>
                  <a:cubicBezTo>
                    <a:pt x="6101" y="2243"/>
                    <a:pt x="6162" y="2138"/>
                    <a:pt x="6223" y="2026"/>
                  </a:cubicBezTo>
                  <a:cubicBezTo>
                    <a:pt x="6266" y="1939"/>
                    <a:pt x="6318" y="1861"/>
                    <a:pt x="6362" y="1774"/>
                  </a:cubicBezTo>
                  <a:lnTo>
                    <a:pt x="6396" y="1722"/>
                  </a:lnTo>
                  <a:cubicBezTo>
                    <a:pt x="6492" y="1548"/>
                    <a:pt x="6596" y="1375"/>
                    <a:pt x="6700" y="1201"/>
                  </a:cubicBezTo>
                  <a:cubicBezTo>
                    <a:pt x="6804" y="1019"/>
                    <a:pt x="6761" y="845"/>
                    <a:pt x="6770" y="637"/>
                  </a:cubicBezTo>
                  <a:cubicBezTo>
                    <a:pt x="6770" y="429"/>
                    <a:pt x="6787" y="212"/>
                    <a:pt x="6813" y="4"/>
                  </a:cubicBezTo>
                  <a:cubicBezTo>
                    <a:pt x="6773" y="2"/>
                    <a:pt x="6733" y="1"/>
                    <a:pt x="6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9"/>
            <p:cNvSpPr/>
            <p:nvPr/>
          </p:nvSpPr>
          <p:spPr>
            <a:xfrm>
              <a:off x="2811500" y="1391050"/>
              <a:ext cx="171850" cy="93325"/>
            </a:xfrm>
            <a:custGeom>
              <a:avLst/>
              <a:gdLst/>
              <a:ahLst/>
              <a:cxnLst/>
              <a:rect l="l" t="t" r="r" b="b"/>
              <a:pathLst>
                <a:path w="6874" h="3733" extrusionOk="0">
                  <a:moveTo>
                    <a:pt x="868" y="3403"/>
                  </a:moveTo>
                  <a:cubicBezTo>
                    <a:pt x="1363" y="3463"/>
                    <a:pt x="1858" y="3550"/>
                    <a:pt x="2352" y="3620"/>
                  </a:cubicBezTo>
                  <a:cubicBezTo>
                    <a:pt x="2864" y="3698"/>
                    <a:pt x="3385" y="3732"/>
                    <a:pt x="3906" y="3715"/>
                  </a:cubicBezTo>
                  <a:cubicBezTo>
                    <a:pt x="4235" y="3706"/>
                    <a:pt x="4574" y="3680"/>
                    <a:pt x="4904" y="3646"/>
                  </a:cubicBezTo>
                  <a:cubicBezTo>
                    <a:pt x="5077" y="3281"/>
                    <a:pt x="5259" y="2925"/>
                    <a:pt x="5442" y="2570"/>
                  </a:cubicBezTo>
                  <a:cubicBezTo>
                    <a:pt x="5893" y="1702"/>
                    <a:pt x="6370" y="851"/>
                    <a:pt x="6873" y="18"/>
                  </a:cubicBezTo>
                  <a:cubicBezTo>
                    <a:pt x="5910" y="1"/>
                    <a:pt x="4938" y="27"/>
                    <a:pt x="3975" y="114"/>
                  </a:cubicBezTo>
                  <a:cubicBezTo>
                    <a:pt x="3177" y="148"/>
                    <a:pt x="2274" y="391"/>
                    <a:pt x="1840" y="869"/>
                  </a:cubicBezTo>
                  <a:cubicBezTo>
                    <a:pt x="1545" y="1190"/>
                    <a:pt x="1406" y="1641"/>
                    <a:pt x="1172" y="1919"/>
                  </a:cubicBezTo>
                  <a:cubicBezTo>
                    <a:pt x="834" y="2283"/>
                    <a:pt x="53" y="2370"/>
                    <a:pt x="27" y="3056"/>
                  </a:cubicBezTo>
                  <a:cubicBezTo>
                    <a:pt x="27" y="3142"/>
                    <a:pt x="18" y="3229"/>
                    <a:pt x="1" y="3307"/>
                  </a:cubicBezTo>
                  <a:cubicBezTo>
                    <a:pt x="296" y="3333"/>
                    <a:pt x="582" y="3359"/>
                    <a:pt x="868" y="34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9"/>
            <p:cNvSpPr/>
            <p:nvPr/>
          </p:nvSpPr>
          <p:spPr>
            <a:xfrm>
              <a:off x="2818450" y="1398450"/>
              <a:ext cx="160775" cy="85925"/>
            </a:xfrm>
            <a:custGeom>
              <a:avLst/>
              <a:gdLst/>
              <a:ahLst/>
              <a:cxnLst/>
              <a:rect l="l" t="t" r="r" b="b"/>
              <a:pathLst>
                <a:path w="6431" h="3437" extrusionOk="0">
                  <a:moveTo>
                    <a:pt x="590" y="3107"/>
                  </a:moveTo>
                  <a:cubicBezTo>
                    <a:pt x="1085" y="3167"/>
                    <a:pt x="1580" y="3254"/>
                    <a:pt x="2074" y="3324"/>
                  </a:cubicBezTo>
                  <a:cubicBezTo>
                    <a:pt x="2586" y="3402"/>
                    <a:pt x="3107" y="3436"/>
                    <a:pt x="3628" y="3419"/>
                  </a:cubicBezTo>
                  <a:cubicBezTo>
                    <a:pt x="3957" y="3410"/>
                    <a:pt x="4296" y="3384"/>
                    <a:pt x="4626" y="3350"/>
                  </a:cubicBezTo>
                  <a:cubicBezTo>
                    <a:pt x="4799" y="2985"/>
                    <a:pt x="4981" y="2629"/>
                    <a:pt x="5164" y="2274"/>
                  </a:cubicBezTo>
                  <a:cubicBezTo>
                    <a:pt x="5563" y="1501"/>
                    <a:pt x="5988" y="746"/>
                    <a:pt x="6431" y="0"/>
                  </a:cubicBezTo>
                  <a:cubicBezTo>
                    <a:pt x="5597" y="0"/>
                    <a:pt x="4764" y="26"/>
                    <a:pt x="3931" y="104"/>
                  </a:cubicBezTo>
                  <a:cubicBezTo>
                    <a:pt x="3142" y="139"/>
                    <a:pt x="2239" y="364"/>
                    <a:pt x="1814" y="833"/>
                  </a:cubicBezTo>
                  <a:cubicBezTo>
                    <a:pt x="1736" y="920"/>
                    <a:pt x="1666" y="1015"/>
                    <a:pt x="1606" y="1111"/>
                  </a:cubicBezTo>
                  <a:cubicBezTo>
                    <a:pt x="1554" y="1180"/>
                    <a:pt x="1510" y="1258"/>
                    <a:pt x="1476" y="1336"/>
                  </a:cubicBezTo>
                  <a:cubicBezTo>
                    <a:pt x="1432" y="1406"/>
                    <a:pt x="1389" y="1493"/>
                    <a:pt x="1345" y="1562"/>
                  </a:cubicBezTo>
                  <a:cubicBezTo>
                    <a:pt x="1276" y="1675"/>
                    <a:pt x="1207" y="1788"/>
                    <a:pt x="1128" y="1892"/>
                  </a:cubicBezTo>
                  <a:cubicBezTo>
                    <a:pt x="972" y="2057"/>
                    <a:pt x="790" y="2187"/>
                    <a:pt x="590" y="2274"/>
                  </a:cubicBezTo>
                  <a:cubicBezTo>
                    <a:pt x="373" y="2378"/>
                    <a:pt x="174" y="2491"/>
                    <a:pt x="70" y="2655"/>
                  </a:cubicBezTo>
                  <a:cubicBezTo>
                    <a:pt x="18" y="2733"/>
                    <a:pt x="0" y="2829"/>
                    <a:pt x="0" y="2924"/>
                  </a:cubicBezTo>
                  <a:lnTo>
                    <a:pt x="0" y="3046"/>
                  </a:lnTo>
                  <a:cubicBezTo>
                    <a:pt x="200" y="3055"/>
                    <a:pt x="391" y="3081"/>
                    <a:pt x="590" y="3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9"/>
            <p:cNvSpPr/>
            <p:nvPr/>
          </p:nvSpPr>
          <p:spPr>
            <a:xfrm>
              <a:off x="2828000" y="1462000"/>
              <a:ext cx="107400" cy="22375"/>
            </a:xfrm>
            <a:custGeom>
              <a:avLst/>
              <a:gdLst/>
              <a:ahLst/>
              <a:cxnLst/>
              <a:rect l="l" t="t" r="r" b="b"/>
              <a:pathLst>
                <a:path w="4296" h="895" extrusionOk="0">
                  <a:moveTo>
                    <a:pt x="208" y="565"/>
                  </a:moveTo>
                  <a:cubicBezTo>
                    <a:pt x="703" y="625"/>
                    <a:pt x="1198" y="712"/>
                    <a:pt x="1692" y="782"/>
                  </a:cubicBezTo>
                  <a:cubicBezTo>
                    <a:pt x="2204" y="860"/>
                    <a:pt x="2725" y="894"/>
                    <a:pt x="3246" y="877"/>
                  </a:cubicBezTo>
                  <a:cubicBezTo>
                    <a:pt x="3575" y="868"/>
                    <a:pt x="3914" y="842"/>
                    <a:pt x="4244" y="808"/>
                  </a:cubicBezTo>
                  <a:cubicBezTo>
                    <a:pt x="4261" y="773"/>
                    <a:pt x="4278" y="730"/>
                    <a:pt x="4296" y="695"/>
                  </a:cubicBezTo>
                  <a:cubicBezTo>
                    <a:pt x="4148" y="669"/>
                    <a:pt x="3992" y="651"/>
                    <a:pt x="3836" y="651"/>
                  </a:cubicBezTo>
                  <a:cubicBezTo>
                    <a:pt x="3601" y="651"/>
                    <a:pt x="3376" y="660"/>
                    <a:pt x="3150" y="695"/>
                  </a:cubicBezTo>
                  <a:cubicBezTo>
                    <a:pt x="2968" y="712"/>
                    <a:pt x="2794" y="747"/>
                    <a:pt x="2612" y="764"/>
                  </a:cubicBezTo>
                  <a:cubicBezTo>
                    <a:pt x="2360" y="773"/>
                    <a:pt x="2109" y="756"/>
                    <a:pt x="1866" y="695"/>
                  </a:cubicBezTo>
                  <a:cubicBezTo>
                    <a:pt x="1397" y="608"/>
                    <a:pt x="972" y="365"/>
                    <a:pt x="660" y="1"/>
                  </a:cubicBezTo>
                  <a:cubicBezTo>
                    <a:pt x="582" y="44"/>
                    <a:pt x="512" y="79"/>
                    <a:pt x="451" y="105"/>
                  </a:cubicBezTo>
                  <a:lnTo>
                    <a:pt x="434" y="113"/>
                  </a:lnTo>
                  <a:cubicBezTo>
                    <a:pt x="347" y="157"/>
                    <a:pt x="269" y="200"/>
                    <a:pt x="208" y="244"/>
                  </a:cubicBezTo>
                  <a:cubicBezTo>
                    <a:pt x="130" y="278"/>
                    <a:pt x="70" y="339"/>
                    <a:pt x="26" y="408"/>
                  </a:cubicBezTo>
                  <a:cubicBezTo>
                    <a:pt x="9" y="426"/>
                    <a:pt x="0" y="443"/>
                    <a:pt x="0" y="469"/>
                  </a:cubicBezTo>
                  <a:lnTo>
                    <a:pt x="0" y="539"/>
                  </a:ln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9"/>
            <p:cNvSpPr/>
            <p:nvPr/>
          </p:nvSpPr>
          <p:spPr>
            <a:xfrm>
              <a:off x="2854250" y="1409275"/>
              <a:ext cx="118675" cy="58175"/>
            </a:xfrm>
            <a:custGeom>
              <a:avLst/>
              <a:gdLst/>
              <a:ahLst/>
              <a:cxnLst/>
              <a:rect l="l" t="t" r="r" b="b"/>
              <a:pathLst>
                <a:path w="4747" h="2327" extrusionOk="0">
                  <a:moveTo>
                    <a:pt x="2951" y="2274"/>
                  </a:moveTo>
                  <a:cubicBezTo>
                    <a:pt x="3150" y="2257"/>
                    <a:pt x="3350" y="2231"/>
                    <a:pt x="3549" y="2196"/>
                  </a:cubicBezTo>
                  <a:cubicBezTo>
                    <a:pt x="3610" y="2084"/>
                    <a:pt x="3671" y="1962"/>
                    <a:pt x="3732" y="1849"/>
                  </a:cubicBezTo>
                  <a:cubicBezTo>
                    <a:pt x="4053" y="1224"/>
                    <a:pt x="4391" y="608"/>
                    <a:pt x="4747" y="1"/>
                  </a:cubicBezTo>
                  <a:cubicBezTo>
                    <a:pt x="4027" y="1"/>
                    <a:pt x="3306" y="27"/>
                    <a:pt x="2595" y="96"/>
                  </a:cubicBezTo>
                  <a:lnTo>
                    <a:pt x="2577" y="96"/>
                  </a:lnTo>
                  <a:cubicBezTo>
                    <a:pt x="1961" y="122"/>
                    <a:pt x="1345" y="279"/>
                    <a:pt x="963" y="513"/>
                  </a:cubicBezTo>
                  <a:cubicBezTo>
                    <a:pt x="868" y="574"/>
                    <a:pt x="772" y="652"/>
                    <a:pt x="694" y="730"/>
                  </a:cubicBezTo>
                  <a:cubicBezTo>
                    <a:pt x="625" y="808"/>
                    <a:pt x="564" y="886"/>
                    <a:pt x="512" y="973"/>
                  </a:cubicBezTo>
                  <a:cubicBezTo>
                    <a:pt x="460" y="1042"/>
                    <a:pt x="417" y="1120"/>
                    <a:pt x="382" y="1190"/>
                  </a:cubicBezTo>
                  <a:lnTo>
                    <a:pt x="339" y="1268"/>
                  </a:lnTo>
                  <a:lnTo>
                    <a:pt x="252" y="1415"/>
                  </a:lnTo>
                  <a:cubicBezTo>
                    <a:pt x="182" y="1546"/>
                    <a:pt x="96" y="1658"/>
                    <a:pt x="9" y="1771"/>
                  </a:cubicBezTo>
                  <a:lnTo>
                    <a:pt x="0" y="1789"/>
                  </a:lnTo>
                  <a:cubicBezTo>
                    <a:pt x="399" y="2031"/>
                    <a:pt x="842" y="2196"/>
                    <a:pt x="1302" y="2266"/>
                  </a:cubicBezTo>
                  <a:cubicBezTo>
                    <a:pt x="1848" y="2327"/>
                    <a:pt x="2395" y="2327"/>
                    <a:pt x="2951" y="227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9"/>
            <p:cNvSpPr/>
            <p:nvPr/>
          </p:nvSpPr>
          <p:spPr>
            <a:xfrm>
              <a:off x="2903925" y="1404200"/>
              <a:ext cx="71825" cy="8800"/>
            </a:xfrm>
            <a:custGeom>
              <a:avLst/>
              <a:gdLst/>
              <a:ahLst/>
              <a:cxnLst/>
              <a:rect l="l" t="t" r="r" b="b"/>
              <a:pathLst>
                <a:path w="2873" h="352" extrusionOk="0">
                  <a:moveTo>
                    <a:pt x="2543" y="0"/>
                  </a:moveTo>
                  <a:cubicBezTo>
                    <a:pt x="2488" y="0"/>
                    <a:pt x="2433" y="1"/>
                    <a:pt x="2378" y="4"/>
                  </a:cubicBezTo>
                  <a:cubicBezTo>
                    <a:pt x="2014" y="13"/>
                    <a:pt x="1684" y="39"/>
                    <a:pt x="1389" y="74"/>
                  </a:cubicBezTo>
                  <a:cubicBezTo>
                    <a:pt x="1094" y="108"/>
                    <a:pt x="851" y="152"/>
                    <a:pt x="634" y="195"/>
                  </a:cubicBezTo>
                  <a:cubicBezTo>
                    <a:pt x="530" y="213"/>
                    <a:pt x="443" y="239"/>
                    <a:pt x="365" y="256"/>
                  </a:cubicBezTo>
                  <a:cubicBezTo>
                    <a:pt x="287" y="273"/>
                    <a:pt x="217" y="291"/>
                    <a:pt x="165" y="308"/>
                  </a:cubicBezTo>
                  <a:lnTo>
                    <a:pt x="0" y="351"/>
                  </a:lnTo>
                  <a:lnTo>
                    <a:pt x="174" y="334"/>
                  </a:lnTo>
                  <a:cubicBezTo>
                    <a:pt x="235" y="325"/>
                    <a:pt x="304" y="317"/>
                    <a:pt x="382" y="308"/>
                  </a:cubicBezTo>
                  <a:cubicBezTo>
                    <a:pt x="469" y="299"/>
                    <a:pt x="564" y="282"/>
                    <a:pt x="669" y="282"/>
                  </a:cubicBezTo>
                  <a:cubicBezTo>
                    <a:pt x="877" y="256"/>
                    <a:pt x="1128" y="239"/>
                    <a:pt x="1415" y="221"/>
                  </a:cubicBezTo>
                  <a:cubicBezTo>
                    <a:pt x="1701" y="204"/>
                    <a:pt x="2031" y="195"/>
                    <a:pt x="2378" y="195"/>
                  </a:cubicBezTo>
                  <a:lnTo>
                    <a:pt x="2760" y="195"/>
                  </a:lnTo>
                  <a:cubicBezTo>
                    <a:pt x="2803" y="126"/>
                    <a:pt x="2838" y="65"/>
                    <a:pt x="2873" y="4"/>
                  </a:cubicBezTo>
                  <a:cubicBezTo>
                    <a:pt x="2763" y="4"/>
                    <a:pt x="2653" y="0"/>
                    <a:pt x="2543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9"/>
            <p:cNvSpPr/>
            <p:nvPr/>
          </p:nvSpPr>
          <p:spPr>
            <a:xfrm>
              <a:off x="2872025" y="1398825"/>
              <a:ext cx="56000" cy="13300"/>
            </a:xfrm>
            <a:custGeom>
              <a:avLst/>
              <a:gdLst/>
              <a:ahLst/>
              <a:cxnLst/>
              <a:rect l="l" t="t" r="r" b="b"/>
              <a:pathLst>
                <a:path w="2240" h="532" extrusionOk="0">
                  <a:moveTo>
                    <a:pt x="1622" y="1"/>
                  </a:moveTo>
                  <a:cubicBezTo>
                    <a:pt x="1409" y="1"/>
                    <a:pt x="1197" y="25"/>
                    <a:pt x="981" y="63"/>
                  </a:cubicBezTo>
                  <a:cubicBezTo>
                    <a:pt x="721" y="115"/>
                    <a:pt x="478" y="211"/>
                    <a:pt x="244" y="349"/>
                  </a:cubicBezTo>
                  <a:cubicBezTo>
                    <a:pt x="183" y="384"/>
                    <a:pt x="122" y="428"/>
                    <a:pt x="61" y="480"/>
                  </a:cubicBezTo>
                  <a:lnTo>
                    <a:pt x="1" y="532"/>
                  </a:lnTo>
                  <a:lnTo>
                    <a:pt x="1" y="532"/>
                  </a:lnTo>
                  <a:lnTo>
                    <a:pt x="79" y="506"/>
                  </a:lnTo>
                  <a:cubicBezTo>
                    <a:pt x="131" y="488"/>
                    <a:pt x="200" y="462"/>
                    <a:pt x="296" y="436"/>
                  </a:cubicBezTo>
                  <a:cubicBezTo>
                    <a:pt x="478" y="384"/>
                    <a:pt x="738" y="315"/>
                    <a:pt x="1051" y="245"/>
                  </a:cubicBezTo>
                  <a:cubicBezTo>
                    <a:pt x="1354" y="185"/>
                    <a:pt x="1658" y="133"/>
                    <a:pt x="1875" y="107"/>
                  </a:cubicBezTo>
                  <a:cubicBezTo>
                    <a:pt x="1988" y="89"/>
                    <a:pt x="2075" y="72"/>
                    <a:pt x="2144" y="72"/>
                  </a:cubicBezTo>
                  <a:lnTo>
                    <a:pt x="2240" y="46"/>
                  </a:lnTo>
                  <a:lnTo>
                    <a:pt x="2135" y="37"/>
                  </a:lnTo>
                  <a:cubicBezTo>
                    <a:pt x="2075" y="28"/>
                    <a:pt x="1979" y="20"/>
                    <a:pt x="1858" y="11"/>
                  </a:cubicBezTo>
                  <a:cubicBezTo>
                    <a:pt x="1779" y="4"/>
                    <a:pt x="1700" y="1"/>
                    <a:pt x="1622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9"/>
            <p:cNvSpPr/>
            <p:nvPr/>
          </p:nvSpPr>
          <p:spPr>
            <a:xfrm>
              <a:off x="2844475" y="1425350"/>
              <a:ext cx="23675" cy="21925"/>
            </a:xfrm>
            <a:custGeom>
              <a:avLst/>
              <a:gdLst/>
              <a:ahLst/>
              <a:cxnLst/>
              <a:rect l="l" t="t" r="r" b="b"/>
              <a:pathLst>
                <a:path w="947" h="877" extrusionOk="0">
                  <a:moveTo>
                    <a:pt x="947" y="0"/>
                  </a:moveTo>
                  <a:lnTo>
                    <a:pt x="947" y="0"/>
                  </a:lnTo>
                  <a:cubicBezTo>
                    <a:pt x="747" y="96"/>
                    <a:pt x="565" y="217"/>
                    <a:pt x="400" y="365"/>
                  </a:cubicBezTo>
                  <a:cubicBezTo>
                    <a:pt x="244" y="512"/>
                    <a:pt x="105" y="686"/>
                    <a:pt x="1" y="876"/>
                  </a:cubicBezTo>
                  <a:cubicBezTo>
                    <a:pt x="192" y="781"/>
                    <a:pt x="374" y="660"/>
                    <a:pt x="530" y="521"/>
                  </a:cubicBezTo>
                  <a:cubicBezTo>
                    <a:pt x="695" y="365"/>
                    <a:pt x="834" y="191"/>
                    <a:pt x="94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9"/>
            <p:cNvSpPr/>
            <p:nvPr/>
          </p:nvSpPr>
          <p:spPr>
            <a:xfrm>
              <a:off x="2882000" y="1423450"/>
              <a:ext cx="23025" cy="5050"/>
            </a:xfrm>
            <a:custGeom>
              <a:avLst/>
              <a:gdLst/>
              <a:ahLst/>
              <a:cxnLst/>
              <a:rect l="l" t="t" r="r" b="b"/>
              <a:pathLst>
                <a:path w="921" h="202" extrusionOk="0">
                  <a:moveTo>
                    <a:pt x="619" y="0"/>
                  </a:moveTo>
                  <a:cubicBezTo>
                    <a:pt x="553" y="0"/>
                    <a:pt x="486" y="5"/>
                    <a:pt x="417" y="15"/>
                  </a:cubicBezTo>
                  <a:cubicBezTo>
                    <a:pt x="270" y="33"/>
                    <a:pt x="131" y="85"/>
                    <a:pt x="1" y="163"/>
                  </a:cubicBezTo>
                  <a:cubicBezTo>
                    <a:pt x="105" y="186"/>
                    <a:pt x="213" y="201"/>
                    <a:pt x="322" y="201"/>
                  </a:cubicBezTo>
                  <a:cubicBezTo>
                    <a:pt x="377" y="201"/>
                    <a:pt x="432" y="198"/>
                    <a:pt x="487" y="189"/>
                  </a:cubicBezTo>
                  <a:cubicBezTo>
                    <a:pt x="634" y="172"/>
                    <a:pt x="782" y="111"/>
                    <a:pt x="921" y="33"/>
                  </a:cubicBezTo>
                  <a:cubicBezTo>
                    <a:pt x="821" y="12"/>
                    <a:pt x="721" y="0"/>
                    <a:pt x="619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9"/>
            <p:cNvSpPr/>
            <p:nvPr/>
          </p:nvSpPr>
          <p:spPr>
            <a:xfrm>
              <a:off x="2946225" y="1427425"/>
              <a:ext cx="15850" cy="4875"/>
            </a:xfrm>
            <a:custGeom>
              <a:avLst/>
              <a:gdLst/>
              <a:ahLst/>
              <a:cxnLst/>
              <a:rect l="l" t="t" r="r" b="b"/>
              <a:pathLst>
                <a:path w="634" h="195" extrusionOk="0">
                  <a:moveTo>
                    <a:pt x="447" y="1"/>
                  </a:moveTo>
                  <a:cubicBezTo>
                    <a:pt x="426" y="1"/>
                    <a:pt x="404" y="2"/>
                    <a:pt x="382" y="4"/>
                  </a:cubicBezTo>
                  <a:cubicBezTo>
                    <a:pt x="252" y="4"/>
                    <a:pt x="122" y="47"/>
                    <a:pt x="0" y="108"/>
                  </a:cubicBezTo>
                  <a:cubicBezTo>
                    <a:pt x="131" y="169"/>
                    <a:pt x="261" y="195"/>
                    <a:pt x="400" y="195"/>
                  </a:cubicBezTo>
                  <a:cubicBezTo>
                    <a:pt x="452" y="186"/>
                    <a:pt x="512" y="177"/>
                    <a:pt x="565" y="169"/>
                  </a:cubicBezTo>
                  <a:cubicBezTo>
                    <a:pt x="582" y="117"/>
                    <a:pt x="617" y="73"/>
                    <a:pt x="634" y="30"/>
                  </a:cubicBezTo>
                  <a:cubicBezTo>
                    <a:pt x="575" y="10"/>
                    <a:pt x="512" y="1"/>
                    <a:pt x="447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9"/>
            <p:cNvSpPr/>
            <p:nvPr/>
          </p:nvSpPr>
          <p:spPr>
            <a:xfrm>
              <a:off x="2906750" y="1458475"/>
              <a:ext cx="19550" cy="4850"/>
            </a:xfrm>
            <a:custGeom>
              <a:avLst/>
              <a:gdLst/>
              <a:ahLst/>
              <a:cxnLst/>
              <a:rect l="l" t="t" r="r" b="b"/>
              <a:pathLst>
                <a:path w="782" h="194" extrusionOk="0">
                  <a:moveTo>
                    <a:pt x="532" y="0"/>
                  </a:moveTo>
                  <a:cubicBezTo>
                    <a:pt x="472" y="0"/>
                    <a:pt x="413" y="4"/>
                    <a:pt x="356" y="11"/>
                  </a:cubicBezTo>
                  <a:cubicBezTo>
                    <a:pt x="226" y="29"/>
                    <a:pt x="104" y="81"/>
                    <a:pt x="0" y="159"/>
                  </a:cubicBezTo>
                  <a:cubicBezTo>
                    <a:pt x="87" y="182"/>
                    <a:pt x="181" y="194"/>
                    <a:pt x="276" y="194"/>
                  </a:cubicBezTo>
                  <a:cubicBezTo>
                    <a:pt x="323" y="194"/>
                    <a:pt x="370" y="191"/>
                    <a:pt x="417" y="185"/>
                  </a:cubicBezTo>
                  <a:cubicBezTo>
                    <a:pt x="547" y="159"/>
                    <a:pt x="668" y="107"/>
                    <a:pt x="781" y="29"/>
                  </a:cubicBezTo>
                  <a:cubicBezTo>
                    <a:pt x="700" y="8"/>
                    <a:pt x="615" y="0"/>
                    <a:pt x="532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9"/>
            <p:cNvSpPr/>
            <p:nvPr/>
          </p:nvSpPr>
          <p:spPr>
            <a:xfrm>
              <a:off x="2858800" y="1476275"/>
              <a:ext cx="7625" cy="4400"/>
            </a:xfrm>
            <a:custGeom>
              <a:avLst/>
              <a:gdLst/>
              <a:ahLst/>
              <a:cxnLst/>
              <a:rect l="l" t="t" r="r" b="b"/>
              <a:pathLst>
                <a:path w="305" h="176" extrusionOk="0">
                  <a:moveTo>
                    <a:pt x="118" y="0"/>
                  </a:moveTo>
                  <a:cubicBezTo>
                    <a:pt x="70" y="0"/>
                    <a:pt x="29" y="18"/>
                    <a:pt x="0" y="54"/>
                  </a:cubicBezTo>
                  <a:cubicBezTo>
                    <a:pt x="35" y="115"/>
                    <a:pt x="96" y="150"/>
                    <a:pt x="157" y="176"/>
                  </a:cubicBezTo>
                  <a:cubicBezTo>
                    <a:pt x="217" y="176"/>
                    <a:pt x="269" y="159"/>
                    <a:pt x="304" y="115"/>
                  </a:cubicBezTo>
                  <a:cubicBezTo>
                    <a:pt x="269" y="63"/>
                    <a:pt x="209" y="20"/>
                    <a:pt x="148" y="2"/>
                  </a:cubicBezTo>
                  <a:cubicBezTo>
                    <a:pt x="138" y="1"/>
                    <a:pt x="128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9"/>
            <p:cNvSpPr/>
            <p:nvPr/>
          </p:nvSpPr>
          <p:spPr>
            <a:xfrm>
              <a:off x="2890475" y="1483000"/>
              <a:ext cx="13025" cy="1150"/>
            </a:xfrm>
            <a:custGeom>
              <a:avLst/>
              <a:gdLst/>
              <a:ahLst/>
              <a:cxnLst/>
              <a:rect l="l" t="t" r="r" b="b"/>
              <a:pathLst>
                <a:path w="521" h="46" extrusionOk="0">
                  <a:moveTo>
                    <a:pt x="214" y="0"/>
                  </a:moveTo>
                  <a:cubicBezTo>
                    <a:pt x="141" y="0"/>
                    <a:pt x="70" y="7"/>
                    <a:pt x="0" y="20"/>
                  </a:cubicBezTo>
                  <a:cubicBezTo>
                    <a:pt x="174" y="37"/>
                    <a:pt x="347" y="46"/>
                    <a:pt x="521" y="46"/>
                  </a:cubicBezTo>
                  <a:cubicBezTo>
                    <a:pt x="486" y="37"/>
                    <a:pt x="460" y="28"/>
                    <a:pt x="434" y="20"/>
                  </a:cubicBezTo>
                  <a:cubicBezTo>
                    <a:pt x="360" y="7"/>
                    <a:pt x="287" y="0"/>
                    <a:pt x="214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9"/>
            <p:cNvSpPr/>
            <p:nvPr/>
          </p:nvSpPr>
          <p:spPr>
            <a:xfrm>
              <a:off x="2856625" y="1456350"/>
              <a:ext cx="10450" cy="4425"/>
            </a:xfrm>
            <a:custGeom>
              <a:avLst/>
              <a:gdLst/>
              <a:ahLst/>
              <a:cxnLst/>
              <a:rect l="l" t="t" r="r" b="b"/>
              <a:pathLst>
                <a:path w="418" h="177" extrusionOk="0">
                  <a:moveTo>
                    <a:pt x="191" y="1"/>
                  </a:moveTo>
                  <a:cubicBezTo>
                    <a:pt x="122" y="1"/>
                    <a:pt x="53" y="18"/>
                    <a:pt x="1" y="70"/>
                  </a:cubicBezTo>
                  <a:cubicBezTo>
                    <a:pt x="61" y="122"/>
                    <a:pt x="139" y="166"/>
                    <a:pt x="226" y="175"/>
                  </a:cubicBezTo>
                  <a:cubicBezTo>
                    <a:pt x="235" y="176"/>
                    <a:pt x="244" y="176"/>
                    <a:pt x="253" y="176"/>
                  </a:cubicBezTo>
                  <a:cubicBezTo>
                    <a:pt x="313" y="176"/>
                    <a:pt x="372" y="152"/>
                    <a:pt x="417" y="114"/>
                  </a:cubicBezTo>
                  <a:cubicBezTo>
                    <a:pt x="356" y="53"/>
                    <a:pt x="278" y="18"/>
                    <a:pt x="19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9"/>
            <p:cNvSpPr/>
            <p:nvPr/>
          </p:nvSpPr>
          <p:spPr>
            <a:xfrm>
              <a:off x="2879200" y="1445025"/>
              <a:ext cx="7400" cy="4475"/>
            </a:xfrm>
            <a:custGeom>
              <a:avLst/>
              <a:gdLst/>
              <a:ahLst/>
              <a:cxnLst/>
              <a:rect l="l" t="t" r="r" b="b"/>
              <a:pathLst>
                <a:path w="296" h="179" extrusionOk="0">
                  <a:moveTo>
                    <a:pt x="113" y="1"/>
                  </a:moveTo>
                  <a:cubicBezTo>
                    <a:pt x="70" y="1"/>
                    <a:pt x="29" y="19"/>
                    <a:pt x="0" y="55"/>
                  </a:cubicBezTo>
                  <a:cubicBezTo>
                    <a:pt x="35" y="107"/>
                    <a:pt x="87" y="150"/>
                    <a:pt x="148" y="176"/>
                  </a:cubicBezTo>
                  <a:cubicBezTo>
                    <a:pt x="156" y="178"/>
                    <a:pt x="165" y="178"/>
                    <a:pt x="174" y="178"/>
                  </a:cubicBezTo>
                  <a:cubicBezTo>
                    <a:pt x="217" y="178"/>
                    <a:pt x="259" y="160"/>
                    <a:pt x="295" y="124"/>
                  </a:cubicBezTo>
                  <a:cubicBezTo>
                    <a:pt x="252" y="72"/>
                    <a:pt x="200" y="29"/>
                    <a:pt x="139" y="3"/>
                  </a:cubicBezTo>
                  <a:cubicBezTo>
                    <a:pt x="130" y="1"/>
                    <a:pt x="122" y="1"/>
                    <a:pt x="11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9"/>
            <p:cNvSpPr/>
            <p:nvPr/>
          </p:nvSpPr>
          <p:spPr>
            <a:xfrm>
              <a:off x="2936900" y="1416275"/>
              <a:ext cx="12825" cy="4800"/>
            </a:xfrm>
            <a:custGeom>
              <a:avLst/>
              <a:gdLst/>
              <a:ahLst/>
              <a:cxnLst/>
              <a:rect l="l" t="t" r="r" b="b"/>
              <a:pathLst>
                <a:path w="513" h="192" extrusionOk="0">
                  <a:moveTo>
                    <a:pt x="308" y="1"/>
                  </a:moveTo>
                  <a:cubicBezTo>
                    <a:pt x="284" y="1"/>
                    <a:pt x="259" y="3"/>
                    <a:pt x="235" y="7"/>
                  </a:cubicBezTo>
                  <a:cubicBezTo>
                    <a:pt x="139" y="25"/>
                    <a:pt x="61" y="68"/>
                    <a:pt x="0" y="137"/>
                  </a:cubicBezTo>
                  <a:cubicBezTo>
                    <a:pt x="73" y="174"/>
                    <a:pt x="151" y="192"/>
                    <a:pt x="230" y="192"/>
                  </a:cubicBezTo>
                  <a:cubicBezTo>
                    <a:pt x="246" y="192"/>
                    <a:pt x="262" y="191"/>
                    <a:pt x="278" y="189"/>
                  </a:cubicBezTo>
                  <a:cubicBezTo>
                    <a:pt x="365" y="172"/>
                    <a:pt x="452" y="120"/>
                    <a:pt x="512" y="51"/>
                  </a:cubicBezTo>
                  <a:cubicBezTo>
                    <a:pt x="448" y="18"/>
                    <a:pt x="379" y="1"/>
                    <a:pt x="308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9"/>
            <p:cNvSpPr/>
            <p:nvPr/>
          </p:nvSpPr>
          <p:spPr>
            <a:xfrm>
              <a:off x="2927575" y="1464100"/>
              <a:ext cx="13025" cy="4500"/>
            </a:xfrm>
            <a:custGeom>
              <a:avLst/>
              <a:gdLst/>
              <a:ahLst/>
              <a:cxnLst/>
              <a:rect l="l" t="t" r="r" b="b"/>
              <a:pathLst>
                <a:path w="521" h="180" extrusionOk="0">
                  <a:moveTo>
                    <a:pt x="299" y="0"/>
                  </a:moveTo>
                  <a:cubicBezTo>
                    <a:pt x="277" y="0"/>
                    <a:pt x="256" y="1"/>
                    <a:pt x="235" y="3"/>
                  </a:cubicBezTo>
                  <a:cubicBezTo>
                    <a:pt x="139" y="21"/>
                    <a:pt x="61" y="64"/>
                    <a:pt x="0" y="134"/>
                  </a:cubicBezTo>
                  <a:cubicBezTo>
                    <a:pt x="74" y="167"/>
                    <a:pt x="148" y="180"/>
                    <a:pt x="222" y="180"/>
                  </a:cubicBezTo>
                  <a:cubicBezTo>
                    <a:pt x="244" y="180"/>
                    <a:pt x="265" y="179"/>
                    <a:pt x="287" y="177"/>
                  </a:cubicBezTo>
                  <a:cubicBezTo>
                    <a:pt x="373" y="160"/>
                    <a:pt x="460" y="116"/>
                    <a:pt x="521" y="47"/>
                  </a:cubicBezTo>
                  <a:cubicBezTo>
                    <a:pt x="447" y="13"/>
                    <a:pt x="373" y="0"/>
                    <a:pt x="299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9"/>
            <p:cNvSpPr/>
            <p:nvPr/>
          </p:nvSpPr>
          <p:spPr>
            <a:xfrm>
              <a:off x="2836225" y="1450075"/>
              <a:ext cx="15875" cy="8475"/>
            </a:xfrm>
            <a:custGeom>
              <a:avLst/>
              <a:gdLst/>
              <a:ahLst/>
              <a:cxnLst/>
              <a:rect l="l" t="t" r="r" b="b"/>
              <a:pathLst>
                <a:path w="635" h="339" extrusionOk="0">
                  <a:moveTo>
                    <a:pt x="634" y="0"/>
                  </a:moveTo>
                  <a:cubicBezTo>
                    <a:pt x="504" y="0"/>
                    <a:pt x="374" y="26"/>
                    <a:pt x="261" y="87"/>
                  </a:cubicBezTo>
                  <a:cubicBezTo>
                    <a:pt x="157" y="148"/>
                    <a:pt x="70" y="235"/>
                    <a:pt x="1" y="339"/>
                  </a:cubicBezTo>
                  <a:cubicBezTo>
                    <a:pt x="131" y="339"/>
                    <a:pt x="261" y="313"/>
                    <a:pt x="374" y="252"/>
                  </a:cubicBezTo>
                  <a:cubicBezTo>
                    <a:pt x="478" y="191"/>
                    <a:pt x="565" y="104"/>
                    <a:pt x="634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9"/>
            <p:cNvSpPr/>
            <p:nvPr/>
          </p:nvSpPr>
          <p:spPr>
            <a:xfrm>
              <a:off x="2867250" y="1438075"/>
              <a:ext cx="17825" cy="6875"/>
            </a:xfrm>
            <a:custGeom>
              <a:avLst/>
              <a:gdLst/>
              <a:ahLst/>
              <a:cxnLst/>
              <a:rect l="l" t="t" r="r" b="b"/>
              <a:pathLst>
                <a:path w="713" h="275" extrusionOk="0">
                  <a:moveTo>
                    <a:pt x="643" y="1"/>
                  </a:moveTo>
                  <a:cubicBezTo>
                    <a:pt x="527" y="1"/>
                    <a:pt x="413" y="19"/>
                    <a:pt x="305" y="55"/>
                  </a:cubicBezTo>
                  <a:cubicBezTo>
                    <a:pt x="192" y="98"/>
                    <a:pt x="88" y="168"/>
                    <a:pt x="1" y="272"/>
                  </a:cubicBezTo>
                  <a:cubicBezTo>
                    <a:pt x="31" y="274"/>
                    <a:pt x="60" y="275"/>
                    <a:pt x="89" y="275"/>
                  </a:cubicBezTo>
                  <a:cubicBezTo>
                    <a:pt x="196" y="275"/>
                    <a:pt x="298" y="261"/>
                    <a:pt x="400" y="220"/>
                  </a:cubicBezTo>
                  <a:cubicBezTo>
                    <a:pt x="521" y="177"/>
                    <a:pt x="626" y="107"/>
                    <a:pt x="712" y="3"/>
                  </a:cubicBezTo>
                  <a:cubicBezTo>
                    <a:pt x="689" y="2"/>
                    <a:pt x="666" y="1"/>
                    <a:pt x="643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9"/>
            <p:cNvSpPr/>
            <p:nvPr/>
          </p:nvSpPr>
          <p:spPr>
            <a:xfrm>
              <a:off x="2910425" y="1439825"/>
              <a:ext cx="27575" cy="4450"/>
            </a:xfrm>
            <a:custGeom>
              <a:avLst/>
              <a:gdLst/>
              <a:ahLst/>
              <a:cxnLst/>
              <a:rect l="l" t="t" r="r" b="b"/>
              <a:pathLst>
                <a:path w="1103" h="178" extrusionOk="0">
                  <a:moveTo>
                    <a:pt x="620" y="0"/>
                  </a:moveTo>
                  <a:cubicBezTo>
                    <a:pt x="588" y="0"/>
                    <a:pt x="555" y="1"/>
                    <a:pt x="521" y="2"/>
                  </a:cubicBezTo>
                  <a:cubicBezTo>
                    <a:pt x="339" y="11"/>
                    <a:pt x="166" y="46"/>
                    <a:pt x="1" y="115"/>
                  </a:cubicBezTo>
                  <a:cubicBezTo>
                    <a:pt x="159" y="153"/>
                    <a:pt x="325" y="178"/>
                    <a:pt x="491" y="178"/>
                  </a:cubicBezTo>
                  <a:cubicBezTo>
                    <a:pt x="515" y="178"/>
                    <a:pt x="540" y="177"/>
                    <a:pt x="565" y="176"/>
                  </a:cubicBezTo>
                  <a:cubicBezTo>
                    <a:pt x="747" y="167"/>
                    <a:pt x="929" y="124"/>
                    <a:pt x="1103" y="55"/>
                  </a:cubicBezTo>
                  <a:cubicBezTo>
                    <a:pt x="944" y="18"/>
                    <a:pt x="785" y="0"/>
                    <a:pt x="62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9"/>
            <p:cNvSpPr/>
            <p:nvPr/>
          </p:nvSpPr>
          <p:spPr>
            <a:xfrm>
              <a:off x="2914975" y="1424025"/>
              <a:ext cx="14775" cy="4800"/>
            </a:xfrm>
            <a:custGeom>
              <a:avLst/>
              <a:gdLst/>
              <a:ahLst/>
              <a:cxnLst/>
              <a:rect l="l" t="t" r="r" b="b"/>
              <a:pathLst>
                <a:path w="591" h="192" extrusionOk="0">
                  <a:moveTo>
                    <a:pt x="374" y="1"/>
                  </a:moveTo>
                  <a:cubicBezTo>
                    <a:pt x="336" y="1"/>
                    <a:pt x="299" y="4"/>
                    <a:pt x="261" y="10"/>
                  </a:cubicBezTo>
                  <a:cubicBezTo>
                    <a:pt x="166" y="27"/>
                    <a:pt x="70" y="79"/>
                    <a:pt x="1" y="149"/>
                  </a:cubicBezTo>
                  <a:cubicBezTo>
                    <a:pt x="72" y="178"/>
                    <a:pt x="147" y="192"/>
                    <a:pt x="221" y="192"/>
                  </a:cubicBezTo>
                  <a:cubicBezTo>
                    <a:pt x="255" y="192"/>
                    <a:pt x="289" y="189"/>
                    <a:pt x="322" y="183"/>
                  </a:cubicBezTo>
                  <a:cubicBezTo>
                    <a:pt x="426" y="166"/>
                    <a:pt x="513" y="114"/>
                    <a:pt x="591" y="36"/>
                  </a:cubicBezTo>
                  <a:cubicBezTo>
                    <a:pt x="522" y="13"/>
                    <a:pt x="448" y="1"/>
                    <a:pt x="374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9"/>
            <p:cNvSpPr/>
            <p:nvPr/>
          </p:nvSpPr>
          <p:spPr>
            <a:xfrm>
              <a:off x="3170550" y="1367525"/>
              <a:ext cx="157950" cy="117500"/>
            </a:xfrm>
            <a:custGeom>
              <a:avLst/>
              <a:gdLst/>
              <a:ahLst/>
              <a:cxnLst/>
              <a:rect l="l" t="t" r="r" b="b"/>
              <a:pathLst>
                <a:path w="6318" h="4700" extrusionOk="0">
                  <a:moveTo>
                    <a:pt x="2759" y="0"/>
                  </a:moveTo>
                  <a:cubicBezTo>
                    <a:pt x="2725" y="0"/>
                    <a:pt x="2690" y="5"/>
                    <a:pt x="2656" y="13"/>
                  </a:cubicBezTo>
                  <a:cubicBezTo>
                    <a:pt x="2586" y="48"/>
                    <a:pt x="2526" y="100"/>
                    <a:pt x="2482" y="161"/>
                  </a:cubicBezTo>
                  <a:cubicBezTo>
                    <a:pt x="1857" y="925"/>
                    <a:pt x="1189" y="1645"/>
                    <a:pt x="486" y="2330"/>
                  </a:cubicBezTo>
                  <a:cubicBezTo>
                    <a:pt x="9" y="2782"/>
                    <a:pt x="0" y="3337"/>
                    <a:pt x="26" y="3970"/>
                  </a:cubicBezTo>
                  <a:cubicBezTo>
                    <a:pt x="391" y="4101"/>
                    <a:pt x="859" y="4109"/>
                    <a:pt x="1250" y="4161"/>
                  </a:cubicBezTo>
                  <a:lnTo>
                    <a:pt x="1970" y="4274"/>
                  </a:lnTo>
                  <a:lnTo>
                    <a:pt x="2404" y="4344"/>
                  </a:lnTo>
                  <a:lnTo>
                    <a:pt x="2682" y="4387"/>
                  </a:lnTo>
                  <a:lnTo>
                    <a:pt x="3116" y="4456"/>
                  </a:lnTo>
                  <a:lnTo>
                    <a:pt x="3280" y="4482"/>
                  </a:lnTo>
                  <a:cubicBezTo>
                    <a:pt x="3454" y="4509"/>
                    <a:pt x="3636" y="4543"/>
                    <a:pt x="3810" y="4569"/>
                  </a:cubicBezTo>
                  <a:lnTo>
                    <a:pt x="3871" y="4578"/>
                  </a:lnTo>
                  <a:cubicBezTo>
                    <a:pt x="4079" y="4621"/>
                    <a:pt x="4287" y="4656"/>
                    <a:pt x="4487" y="4699"/>
                  </a:cubicBezTo>
                  <a:cubicBezTo>
                    <a:pt x="4582" y="4578"/>
                    <a:pt x="4678" y="4456"/>
                    <a:pt x="4764" y="4335"/>
                  </a:cubicBezTo>
                  <a:lnTo>
                    <a:pt x="4851" y="4231"/>
                  </a:lnTo>
                  <a:lnTo>
                    <a:pt x="4947" y="4101"/>
                  </a:lnTo>
                  <a:lnTo>
                    <a:pt x="5068" y="3944"/>
                  </a:lnTo>
                  <a:cubicBezTo>
                    <a:pt x="5085" y="3918"/>
                    <a:pt x="5103" y="3901"/>
                    <a:pt x="5120" y="3875"/>
                  </a:cubicBezTo>
                  <a:cubicBezTo>
                    <a:pt x="5363" y="3554"/>
                    <a:pt x="5606" y="3233"/>
                    <a:pt x="5823" y="2886"/>
                  </a:cubicBezTo>
                  <a:cubicBezTo>
                    <a:pt x="5884" y="2782"/>
                    <a:pt x="5945" y="2669"/>
                    <a:pt x="6005" y="2565"/>
                  </a:cubicBezTo>
                  <a:cubicBezTo>
                    <a:pt x="6040" y="2504"/>
                    <a:pt x="6075" y="2443"/>
                    <a:pt x="6101" y="2374"/>
                  </a:cubicBezTo>
                  <a:cubicBezTo>
                    <a:pt x="6101" y="2365"/>
                    <a:pt x="6101" y="2365"/>
                    <a:pt x="6109" y="2356"/>
                  </a:cubicBezTo>
                  <a:cubicBezTo>
                    <a:pt x="6135" y="2313"/>
                    <a:pt x="6153" y="2270"/>
                    <a:pt x="6170" y="2218"/>
                  </a:cubicBezTo>
                  <a:cubicBezTo>
                    <a:pt x="6318" y="1853"/>
                    <a:pt x="6274" y="1341"/>
                    <a:pt x="6300" y="942"/>
                  </a:cubicBezTo>
                  <a:cubicBezTo>
                    <a:pt x="6300" y="925"/>
                    <a:pt x="6300" y="899"/>
                    <a:pt x="6292" y="873"/>
                  </a:cubicBezTo>
                  <a:cubicBezTo>
                    <a:pt x="6292" y="855"/>
                    <a:pt x="6283" y="847"/>
                    <a:pt x="6274" y="829"/>
                  </a:cubicBezTo>
                  <a:cubicBezTo>
                    <a:pt x="6240" y="803"/>
                    <a:pt x="6205" y="794"/>
                    <a:pt x="6162" y="794"/>
                  </a:cubicBezTo>
                  <a:cubicBezTo>
                    <a:pt x="5025" y="760"/>
                    <a:pt x="3966" y="230"/>
                    <a:pt x="2855" y="13"/>
                  </a:cubicBezTo>
                  <a:cubicBezTo>
                    <a:pt x="2825" y="5"/>
                    <a:pt x="2792" y="0"/>
                    <a:pt x="2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9"/>
            <p:cNvSpPr/>
            <p:nvPr/>
          </p:nvSpPr>
          <p:spPr>
            <a:xfrm>
              <a:off x="3170975" y="1358075"/>
              <a:ext cx="156650" cy="97875"/>
            </a:xfrm>
            <a:custGeom>
              <a:avLst/>
              <a:gdLst/>
              <a:ahLst/>
              <a:cxnLst/>
              <a:rect l="l" t="t" r="r" b="b"/>
              <a:pathLst>
                <a:path w="6266" h="3915" extrusionOk="0">
                  <a:moveTo>
                    <a:pt x="4470" y="3915"/>
                  </a:moveTo>
                  <a:cubicBezTo>
                    <a:pt x="4678" y="3646"/>
                    <a:pt x="4886" y="3377"/>
                    <a:pt x="5095" y="3090"/>
                  </a:cubicBezTo>
                  <a:cubicBezTo>
                    <a:pt x="5337" y="2769"/>
                    <a:pt x="5580" y="2448"/>
                    <a:pt x="5797" y="2110"/>
                  </a:cubicBezTo>
                  <a:cubicBezTo>
                    <a:pt x="5902" y="1945"/>
                    <a:pt x="5997" y="1771"/>
                    <a:pt x="6084" y="1589"/>
                  </a:cubicBezTo>
                  <a:cubicBezTo>
                    <a:pt x="6153" y="1441"/>
                    <a:pt x="6205" y="1294"/>
                    <a:pt x="6266" y="1138"/>
                  </a:cubicBezTo>
                  <a:cubicBezTo>
                    <a:pt x="5016" y="765"/>
                    <a:pt x="3767" y="383"/>
                    <a:pt x="2526" y="1"/>
                  </a:cubicBezTo>
                  <a:cubicBezTo>
                    <a:pt x="2040" y="608"/>
                    <a:pt x="1563" y="1207"/>
                    <a:pt x="1077" y="1806"/>
                  </a:cubicBezTo>
                  <a:cubicBezTo>
                    <a:pt x="921" y="1997"/>
                    <a:pt x="764" y="2188"/>
                    <a:pt x="608" y="2379"/>
                  </a:cubicBezTo>
                  <a:cubicBezTo>
                    <a:pt x="469" y="2544"/>
                    <a:pt x="330" y="2700"/>
                    <a:pt x="209" y="2882"/>
                  </a:cubicBezTo>
                  <a:cubicBezTo>
                    <a:pt x="140" y="2977"/>
                    <a:pt x="70" y="3090"/>
                    <a:pt x="1" y="3194"/>
                  </a:cubicBezTo>
                  <a:cubicBezTo>
                    <a:pt x="651" y="3290"/>
                    <a:pt x="1302" y="3394"/>
                    <a:pt x="1953" y="3489"/>
                  </a:cubicBezTo>
                  <a:cubicBezTo>
                    <a:pt x="2795" y="3620"/>
                    <a:pt x="3637" y="3750"/>
                    <a:pt x="4470" y="39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9"/>
            <p:cNvSpPr/>
            <p:nvPr/>
          </p:nvSpPr>
          <p:spPr>
            <a:xfrm>
              <a:off x="3170975" y="1363725"/>
              <a:ext cx="154500" cy="92225"/>
            </a:xfrm>
            <a:custGeom>
              <a:avLst/>
              <a:gdLst/>
              <a:ahLst/>
              <a:cxnLst/>
              <a:rect l="l" t="t" r="r" b="b"/>
              <a:pathLst>
                <a:path w="6180" h="3689" extrusionOk="0">
                  <a:moveTo>
                    <a:pt x="4470" y="3689"/>
                  </a:moveTo>
                  <a:cubicBezTo>
                    <a:pt x="4678" y="3420"/>
                    <a:pt x="4886" y="3151"/>
                    <a:pt x="5095" y="2864"/>
                  </a:cubicBezTo>
                  <a:cubicBezTo>
                    <a:pt x="5337" y="2543"/>
                    <a:pt x="5580" y="2222"/>
                    <a:pt x="5797" y="1884"/>
                  </a:cubicBezTo>
                  <a:cubicBezTo>
                    <a:pt x="5902" y="1719"/>
                    <a:pt x="5997" y="1545"/>
                    <a:pt x="6084" y="1363"/>
                  </a:cubicBezTo>
                  <a:cubicBezTo>
                    <a:pt x="6118" y="1294"/>
                    <a:pt x="6145" y="1215"/>
                    <a:pt x="6179" y="1146"/>
                  </a:cubicBezTo>
                  <a:cubicBezTo>
                    <a:pt x="4895" y="773"/>
                    <a:pt x="3628" y="382"/>
                    <a:pt x="2352" y="1"/>
                  </a:cubicBezTo>
                  <a:cubicBezTo>
                    <a:pt x="1927" y="530"/>
                    <a:pt x="1502" y="1059"/>
                    <a:pt x="1077" y="1589"/>
                  </a:cubicBezTo>
                  <a:cubicBezTo>
                    <a:pt x="921" y="1780"/>
                    <a:pt x="764" y="1970"/>
                    <a:pt x="608" y="2153"/>
                  </a:cubicBezTo>
                  <a:cubicBezTo>
                    <a:pt x="469" y="2318"/>
                    <a:pt x="330" y="2482"/>
                    <a:pt x="209" y="2656"/>
                  </a:cubicBezTo>
                  <a:cubicBezTo>
                    <a:pt x="140" y="2760"/>
                    <a:pt x="70" y="2864"/>
                    <a:pt x="1" y="2968"/>
                  </a:cubicBezTo>
                  <a:cubicBezTo>
                    <a:pt x="651" y="3072"/>
                    <a:pt x="1302" y="3168"/>
                    <a:pt x="1953" y="3272"/>
                  </a:cubicBezTo>
                  <a:cubicBezTo>
                    <a:pt x="2795" y="3394"/>
                    <a:pt x="3637" y="3524"/>
                    <a:pt x="4470" y="3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9"/>
            <p:cNvSpPr/>
            <p:nvPr/>
          </p:nvSpPr>
          <p:spPr>
            <a:xfrm>
              <a:off x="3170975" y="1372850"/>
              <a:ext cx="100050" cy="69875"/>
            </a:xfrm>
            <a:custGeom>
              <a:avLst/>
              <a:gdLst/>
              <a:ahLst/>
              <a:cxnLst/>
              <a:rect l="l" t="t" r="r" b="b"/>
              <a:pathLst>
                <a:path w="4002" h="2795" extrusionOk="0">
                  <a:moveTo>
                    <a:pt x="2049" y="0"/>
                  </a:moveTo>
                  <a:cubicBezTo>
                    <a:pt x="1728" y="408"/>
                    <a:pt x="1398" y="816"/>
                    <a:pt x="1077" y="1215"/>
                  </a:cubicBezTo>
                  <a:cubicBezTo>
                    <a:pt x="921" y="1406"/>
                    <a:pt x="764" y="1597"/>
                    <a:pt x="608" y="1788"/>
                  </a:cubicBezTo>
                  <a:cubicBezTo>
                    <a:pt x="478" y="1953"/>
                    <a:pt x="330" y="2109"/>
                    <a:pt x="209" y="2291"/>
                  </a:cubicBezTo>
                  <a:cubicBezTo>
                    <a:pt x="140" y="2386"/>
                    <a:pt x="70" y="2499"/>
                    <a:pt x="1" y="2603"/>
                  </a:cubicBezTo>
                  <a:cubicBezTo>
                    <a:pt x="417" y="2664"/>
                    <a:pt x="825" y="2725"/>
                    <a:pt x="1233" y="2794"/>
                  </a:cubicBezTo>
                  <a:cubicBezTo>
                    <a:pt x="2023" y="2248"/>
                    <a:pt x="2838" y="1727"/>
                    <a:pt x="3506" y="1128"/>
                  </a:cubicBezTo>
                  <a:cubicBezTo>
                    <a:pt x="3680" y="963"/>
                    <a:pt x="3845" y="781"/>
                    <a:pt x="4001" y="599"/>
                  </a:cubicBezTo>
                  <a:cubicBezTo>
                    <a:pt x="3350" y="391"/>
                    <a:pt x="2699" y="191"/>
                    <a:pt x="2049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9"/>
            <p:cNvSpPr/>
            <p:nvPr/>
          </p:nvSpPr>
          <p:spPr>
            <a:xfrm>
              <a:off x="3228025" y="1393875"/>
              <a:ext cx="92675" cy="62075"/>
            </a:xfrm>
            <a:custGeom>
              <a:avLst/>
              <a:gdLst/>
              <a:ahLst/>
              <a:cxnLst/>
              <a:rect l="l" t="t" r="r" b="b"/>
              <a:pathLst>
                <a:path w="3707" h="2483" extrusionOk="0">
                  <a:moveTo>
                    <a:pt x="2188" y="2483"/>
                  </a:moveTo>
                  <a:cubicBezTo>
                    <a:pt x="2396" y="2214"/>
                    <a:pt x="2604" y="1945"/>
                    <a:pt x="2813" y="1658"/>
                  </a:cubicBezTo>
                  <a:cubicBezTo>
                    <a:pt x="3055" y="1337"/>
                    <a:pt x="3298" y="1016"/>
                    <a:pt x="3515" y="678"/>
                  </a:cubicBezTo>
                  <a:cubicBezTo>
                    <a:pt x="3576" y="565"/>
                    <a:pt x="3646" y="461"/>
                    <a:pt x="3706" y="348"/>
                  </a:cubicBezTo>
                  <a:cubicBezTo>
                    <a:pt x="3298" y="244"/>
                    <a:pt x="2908" y="122"/>
                    <a:pt x="2509" y="1"/>
                  </a:cubicBezTo>
                  <a:cubicBezTo>
                    <a:pt x="2361" y="183"/>
                    <a:pt x="2214" y="357"/>
                    <a:pt x="2049" y="521"/>
                  </a:cubicBezTo>
                  <a:cubicBezTo>
                    <a:pt x="1476" y="1112"/>
                    <a:pt x="765" y="1571"/>
                    <a:pt x="96" y="2040"/>
                  </a:cubicBezTo>
                  <a:lnTo>
                    <a:pt x="1" y="2109"/>
                  </a:lnTo>
                  <a:cubicBezTo>
                    <a:pt x="730" y="2222"/>
                    <a:pt x="1459" y="2335"/>
                    <a:pt x="2188" y="2483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9"/>
            <p:cNvSpPr/>
            <p:nvPr/>
          </p:nvSpPr>
          <p:spPr>
            <a:xfrm>
              <a:off x="3245400" y="1380650"/>
              <a:ext cx="41875" cy="12425"/>
            </a:xfrm>
            <a:custGeom>
              <a:avLst/>
              <a:gdLst/>
              <a:ahLst/>
              <a:cxnLst/>
              <a:rect l="l" t="t" r="r" b="b"/>
              <a:pathLst>
                <a:path w="1675" h="497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61"/>
                    <a:pt x="130" y="113"/>
                    <a:pt x="208" y="157"/>
                  </a:cubicBezTo>
                  <a:cubicBezTo>
                    <a:pt x="382" y="278"/>
                    <a:pt x="573" y="365"/>
                    <a:pt x="781" y="426"/>
                  </a:cubicBezTo>
                  <a:cubicBezTo>
                    <a:pt x="963" y="471"/>
                    <a:pt x="1145" y="497"/>
                    <a:pt x="1332" y="497"/>
                  </a:cubicBezTo>
                  <a:cubicBezTo>
                    <a:pt x="1360" y="497"/>
                    <a:pt x="1387" y="496"/>
                    <a:pt x="1415" y="495"/>
                  </a:cubicBezTo>
                  <a:cubicBezTo>
                    <a:pt x="1501" y="495"/>
                    <a:pt x="1588" y="486"/>
                    <a:pt x="1675" y="469"/>
                  </a:cubicBezTo>
                  <a:cubicBezTo>
                    <a:pt x="1675" y="469"/>
                    <a:pt x="1276" y="356"/>
                    <a:pt x="842" y="235"/>
                  </a:cubicBezTo>
                  <a:cubicBezTo>
                    <a:pt x="399" y="11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9"/>
            <p:cNvSpPr/>
            <p:nvPr/>
          </p:nvSpPr>
          <p:spPr>
            <a:xfrm>
              <a:off x="3285525" y="1385200"/>
              <a:ext cx="39300" cy="12175"/>
            </a:xfrm>
            <a:custGeom>
              <a:avLst/>
              <a:gdLst/>
              <a:ahLst/>
              <a:cxnLst/>
              <a:rect l="l" t="t" r="r" b="b"/>
              <a:pathLst>
                <a:path w="1572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22" y="157"/>
                    <a:pt x="660" y="287"/>
                    <a:pt x="1007" y="382"/>
                  </a:cubicBezTo>
                  <a:cubicBezTo>
                    <a:pt x="1172" y="426"/>
                    <a:pt x="1337" y="461"/>
                    <a:pt x="1510" y="487"/>
                  </a:cubicBezTo>
                  <a:cubicBezTo>
                    <a:pt x="1528" y="443"/>
                    <a:pt x="1545" y="400"/>
                    <a:pt x="1571" y="348"/>
                  </a:cubicBezTo>
                  <a:cubicBezTo>
                    <a:pt x="1424" y="296"/>
                    <a:pt x="1250" y="244"/>
                    <a:pt x="1068" y="192"/>
                  </a:cubicBezTo>
                  <a:cubicBezTo>
                    <a:pt x="721" y="96"/>
                    <a:pt x="365" y="2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9"/>
            <p:cNvSpPr/>
            <p:nvPr/>
          </p:nvSpPr>
          <p:spPr>
            <a:xfrm>
              <a:off x="3227375" y="1362200"/>
              <a:ext cx="19350" cy="6975"/>
            </a:xfrm>
            <a:custGeom>
              <a:avLst/>
              <a:gdLst/>
              <a:ahLst/>
              <a:cxnLst/>
              <a:rect l="l" t="t" r="r" b="b"/>
              <a:pathLst>
                <a:path w="774" h="279" extrusionOk="0">
                  <a:moveTo>
                    <a:pt x="140" y="1"/>
                  </a:moveTo>
                  <a:lnTo>
                    <a:pt x="1" y="166"/>
                  </a:lnTo>
                  <a:cubicBezTo>
                    <a:pt x="253" y="226"/>
                    <a:pt x="513" y="261"/>
                    <a:pt x="773" y="279"/>
                  </a:cubicBezTo>
                  <a:cubicBezTo>
                    <a:pt x="574" y="166"/>
                    <a:pt x="357" y="79"/>
                    <a:pt x="14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9"/>
            <p:cNvSpPr/>
            <p:nvPr/>
          </p:nvSpPr>
          <p:spPr>
            <a:xfrm>
              <a:off x="3239750" y="1396050"/>
              <a:ext cx="11100" cy="5025"/>
            </a:xfrm>
            <a:custGeom>
              <a:avLst/>
              <a:gdLst/>
              <a:ahLst/>
              <a:cxnLst/>
              <a:rect l="l" t="t" r="r" b="b"/>
              <a:pathLst>
                <a:path w="444" h="201" extrusionOk="0">
                  <a:moveTo>
                    <a:pt x="235" y="1"/>
                  </a:moveTo>
                  <a:cubicBezTo>
                    <a:pt x="148" y="1"/>
                    <a:pt x="70" y="27"/>
                    <a:pt x="1" y="79"/>
                  </a:cubicBezTo>
                  <a:cubicBezTo>
                    <a:pt x="53" y="139"/>
                    <a:pt x="122" y="183"/>
                    <a:pt x="209" y="200"/>
                  </a:cubicBezTo>
                  <a:cubicBezTo>
                    <a:pt x="287" y="200"/>
                    <a:pt x="374" y="174"/>
                    <a:pt x="443" y="122"/>
                  </a:cubicBezTo>
                  <a:cubicBezTo>
                    <a:pt x="391" y="61"/>
                    <a:pt x="313" y="18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9"/>
            <p:cNvSpPr/>
            <p:nvPr/>
          </p:nvSpPr>
          <p:spPr>
            <a:xfrm>
              <a:off x="3186600" y="1414500"/>
              <a:ext cx="18900" cy="5650"/>
            </a:xfrm>
            <a:custGeom>
              <a:avLst/>
              <a:gdLst/>
              <a:ahLst/>
              <a:cxnLst/>
              <a:rect l="l" t="t" r="r" b="b"/>
              <a:pathLst>
                <a:path w="756" h="226" extrusionOk="0">
                  <a:moveTo>
                    <a:pt x="87" y="0"/>
                  </a:moveTo>
                  <a:lnTo>
                    <a:pt x="0" y="104"/>
                  </a:lnTo>
                  <a:cubicBezTo>
                    <a:pt x="452" y="191"/>
                    <a:pt x="755" y="226"/>
                    <a:pt x="755" y="226"/>
                  </a:cubicBezTo>
                  <a:cubicBezTo>
                    <a:pt x="755" y="226"/>
                    <a:pt x="495" y="130"/>
                    <a:pt x="8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9"/>
            <p:cNvSpPr/>
            <p:nvPr/>
          </p:nvSpPr>
          <p:spPr>
            <a:xfrm>
              <a:off x="3235200" y="1412450"/>
              <a:ext cx="36900" cy="7225"/>
            </a:xfrm>
            <a:custGeom>
              <a:avLst/>
              <a:gdLst/>
              <a:ahLst/>
              <a:cxnLst/>
              <a:rect l="l" t="t" r="r" b="b"/>
              <a:pathLst>
                <a:path w="1476" h="289" extrusionOk="0">
                  <a:moveTo>
                    <a:pt x="242" y="1"/>
                  </a:moveTo>
                  <a:cubicBezTo>
                    <a:pt x="162" y="1"/>
                    <a:pt x="81" y="4"/>
                    <a:pt x="0" y="13"/>
                  </a:cubicBezTo>
                  <a:cubicBezTo>
                    <a:pt x="226" y="117"/>
                    <a:pt x="469" y="195"/>
                    <a:pt x="721" y="238"/>
                  </a:cubicBezTo>
                  <a:cubicBezTo>
                    <a:pt x="901" y="271"/>
                    <a:pt x="1090" y="288"/>
                    <a:pt x="1279" y="288"/>
                  </a:cubicBezTo>
                  <a:cubicBezTo>
                    <a:pt x="1345" y="288"/>
                    <a:pt x="1410" y="286"/>
                    <a:pt x="1475" y="282"/>
                  </a:cubicBezTo>
                  <a:cubicBezTo>
                    <a:pt x="1250" y="169"/>
                    <a:pt x="1007" y="91"/>
                    <a:pt x="755" y="47"/>
                  </a:cubicBezTo>
                  <a:cubicBezTo>
                    <a:pt x="584" y="18"/>
                    <a:pt x="413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9"/>
            <p:cNvSpPr/>
            <p:nvPr/>
          </p:nvSpPr>
          <p:spPr>
            <a:xfrm>
              <a:off x="3221525" y="1425075"/>
              <a:ext cx="6975" cy="4850"/>
            </a:xfrm>
            <a:custGeom>
              <a:avLst/>
              <a:gdLst/>
              <a:ahLst/>
              <a:cxnLst/>
              <a:rect l="l" t="t" r="r" b="b"/>
              <a:pathLst>
                <a:path w="279" h="194" extrusionOk="0">
                  <a:moveTo>
                    <a:pt x="137" y="0"/>
                  </a:moveTo>
                  <a:cubicBezTo>
                    <a:pt x="72" y="0"/>
                    <a:pt x="1" y="72"/>
                    <a:pt x="1" y="72"/>
                  </a:cubicBezTo>
                  <a:cubicBezTo>
                    <a:pt x="1" y="72"/>
                    <a:pt x="44" y="176"/>
                    <a:pt x="122" y="193"/>
                  </a:cubicBezTo>
                  <a:cubicBezTo>
                    <a:pt x="125" y="194"/>
                    <a:pt x="129" y="194"/>
                    <a:pt x="132" y="194"/>
                  </a:cubicBezTo>
                  <a:cubicBezTo>
                    <a:pt x="200" y="194"/>
                    <a:pt x="278" y="115"/>
                    <a:pt x="278" y="115"/>
                  </a:cubicBezTo>
                  <a:cubicBezTo>
                    <a:pt x="278" y="115"/>
                    <a:pt x="235" y="11"/>
                    <a:pt x="157" y="2"/>
                  </a:cubicBezTo>
                  <a:cubicBezTo>
                    <a:pt x="150" y="1"/>
                    <a:pt x="144" y="0"/>
                    <a:pt x="13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3216525" y="1442525"/>
              <a:ext cx="13500" cy="4325"/>
            </a:xfrm>
            <a:custGeom>
              <a:avLst/>
              <a:gdLst/>
              <a:ahLst/>
              <a:cxnLst/>
              <a:rect l="l" t="t" r="r" b="b"/>
              <a:pathLst>
                <a:path w="540" h="173" extrusionOk="0">
                  <a:moveTo>
                    <a:pt x="134" y="1"/>
                  </a:moveTo>
                  <a:cubicBezTo>
                    <a:pt x="90" y="1"/>
                    <a:pt x="45" y="6"/>
                    <a:pt x="1" y="16"/>
                  </a:cubicBezTo>
                  <a:cubicBezTo>
                    <a:pt x="27" y="51"/>
                    <a:pt x="53" y="77"/>
                    <a:pt x="79" y="103"/>
                  </a:cubicBezTo>
                  <a:lnTo>
                    <a:pt x="131" y="111"/>
                  </a:lnTo>
                  <a:lnTo>
                    <a:pt x="539" y="172"/>
                  </a:lnTo>
                  <a:cubicBezTo>
                    <a:pt x="478" y="111"/>
                    <a:pt x="409" y="68"/>
                    <a:pt x="331" y="33"/>
                  </a:cubicBezTo>
                  <a:cubicBezTo>
                    <a:pt x="268" y="12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9"/>
            <p:cNvSpPr/>
            <p:nvPr/>
          </p:nvSpPr>
          <p:spPr>
            <a:xfrm>
              <a:off x="3212200" y="1381300"/>
              <a:ext cx="10225" cy="4750"/>
            </a:xfrm>
            <a:custGeom>
              <a:avLst/>
              <a:gdLst/>
              <a:ahLst/>
              <a:cxnLst/>
              <a:rect l="l" t="t" r="r" b="b"/>
              <a:pathLst>
                <a:path w="409" h="190" extrusionOk="0">
                  <a:moveTo>
                    <a:pt x="131" y="0"/>
                  </a:moveTo>
                  <a:lnTo>
                    <a:pt x="0" y="165"/>
                  </a:lnTo>
                  <a:cubicBezTo>
                    <a:pt x="76" y="180"/>
                    <a:pt x="158" y="190"/>
                    <a:pt x="238" y="190"/>
                  </a:cubicBezTo>
                  <a:cubicBezTo>
                    <a:pt x="296" y="190"/>
                    <a:pt x="354" y="185"/>
                    <a:pt x="408" y="174"/>
                  </a:cubicBezTo>
                  <a:cubicBezTo>
                    <a:pt x="330" y="96"/>
                    <a:pt x="235" y="35"/>
                    <a:pt x="13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9"/>
            <p:cNvSpPr/>
            <p:nvPr/>
          </p:nvSpPr>
          <p:spPr>
            <a:xfrm>
              <a:off x="3271850" y="1402550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extrusionOk="0">
                  <a:moveTo>
                    <a:pt x="235" y="1"/>
                  </a:moveTo>
                  <a:cubicBezTo>
                    <a:pt x="157" y="1"/>
                    <a:pt x="79" y="10"/>
                    <a:pt x="1" y="27"/>
                  </a:cubicBezTo>
                  <a:cubicBezTo>
                    <a:pt x="199" y="166"/>
                    <a:pt x="433" y="239"/>
                    <a:pt x="676" y="239"/>
                  </a:cubicBezTo>
                  <a:cubicBezTo>
                    <a:pt x="751" y="239"/>
                    <a:pt x="827" y="232"/>
                    <a:pt x="903" y="218"/>
                  </a:cubicBezTo>
                  <a:cubicBezTo>
                    <a:pt x="773" y="122"/>
                    <a:pt x="626" y="62"/>
                    <a:pt x="469" y="27"/>
                  </a:cubicBezTo>
                  <a:cubicBezTo>
                    <a:pt x="391" y="10"/>
                    <a:pt x="313" y="1"/>
                    <a:pt x="235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9"/>
            <p:cNvSpPr/>
            <p:nvPr/>
          </p:nvSpPr>
          <p:spPr>
            <a:xfrm>
              <a:off x="3209800" y="1410850"/>
              <a:ext cx="17825" cy="5025"/>
            </a:xfrm>
            <a:custGeom>
              <a:avLst/>
              <a:gdLst/>
              <a:ahLst/>
              <a:cxnLst/>
              <a:rect l="l" t="t" r="r" b="b"/>
              <a:pathLst>
                <a:path w="713" h="201" extrusionOk="0">
                  <a:moveTo>
                    <a:pt x="278" y="1"/>
                  </a:moveTo>
                  <a:cubicBezTo>
                    <a:pt x="183" y="1"/>
                    <a:pt x="92" y="20"/>
                    <a:pt x="1" y="59"/>
                  </a:cubicBezTo>
                  <a:cubicBezTo>
                    <a:pt x="105" y="129"/>
                    <a:pt x="227" y="181"/>
                    <a:pt x="348" y="198"/>
                  </a:cubicBezTo>
                  <a:cubicBezTo>
                    <a:pt x="368" y="200"/>
                    <a:pt x="389" y="200"/>
                    <a:pt x="409" y="200"/>
                  </a:cubicBezTo>
                  <a:cubicBezTo>
                    <a:pt x="512" y="200"/>
                    <a:pt x="619" y="182"/>
                    <a:pt x="713" y="146"/>
                  </a:cubicBezTo>
                  <a:cubicBezTo>
                    <a:pt x="617" y="68"/>
                    <a:pt x="496" y="16"/>
                    <a:pt x="374" y="7"/>
                  </a:cubicBezTo>
                  <a:cubicBezTo>
                    <a:pt x="342" y="3"/>
                    <a:pt x="310" y="1"/>
                    <a:pt x="278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3269250" y="1432500"/>
              <a:ext cx="27800" cy="8700"/>
            </a:xfrm>
            <a:custGeom>
              <a:avLst/>
              <a:gdLst/>
              <a:ahLst/>
              <a:cxnLst/>
              <a:rect l="l" t="t" r="r" b="b"/>
              <a:pathLst>
                <a:path w="1112" h="348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52"/>
                    <a:pt x="226" y="105"/>
                    <a:pt x="348" y="148"/>
                  </a:cubicBezTo>
                  <a:cubicBezTo>
                    <a:pt x="556" y="235"/>
                    <a:pt x="773" y="295"/>
                    <a:pt x="990" y="348"/>
                  </a:cubicBezTo>
                  <a:lnTo>
                    <a:pt x="1111" y="183"/>
                  </a:lnTo>
                  <a:lnTo>
                    <a:pt x="383" y="61"/>
                  </a:lnTo>
                  <a:cubicBezTo>
                    <a:pt x="148" y="1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3258625" y="1438575"/>
              <a:ext cx="33000" cy="8475"/>
            </a:xfrm>
            <a:custGeom>
              <a:avLst/>
              <a:gdLst/>
              <a:ahLst/>
              <a:cxnLst/>
              <a:rect l="l" t="t" r="r" b="b"/>
              <a:pathLst>
                <a:path w="1320" h="339" extrusionOk="0">
                  <a:moveTo>
                    <a:pt x="0" y="0"/>
                  </a:moveTo>
                  <a:lnTo>
                    <a:pt x="0" y="0"/>
                  </a:lnTo>
                  <a:cubicBezTo>
                    <a:pt x="408" y="122"/>
                    <a:pt x="816" y="235"/>
                    <a:pt x="1241" y="339"/>
                  </a:cubicBezTo>
                  <a:lnTo>
                    <a:pt x="1319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9"/>
            <p:cNvSpPr/>
            <p:nvPr/>
          </p:nvSpPr>
          <p:spPr>
            <a:xfrm>
              <a:off x="3241275" y="1427075"/>
              <a:ext cx="17800" cy="22375"/>
            </a:xfrm>
            <a:custGeom>
              <a:avLst/>
              <a:gdLst/>
              <a:ahLst/>
              <a:cxnLst/>
              <a:rect l="l" t="t" r="r" b="b"/>
              <a:pathLst>
                <a:path w="712" h="895" extrusionOk="0">
                  <a:moveTo>
                    <a:pt x="712" y="0"/>
                  </a:moveTo>
                  <a:cubicBezTo>
                    <a:pt x="451" y="278"/>
                    <a:pt x="217" y="565"/>
                    <a:pt x="0" y="868"/>
                  </a:cubicBezTo>
                  <a:lnTo>
                    <a:pt x="209" y="894"/>
                  </a:lnTo>
                  <a:cubicBezTo>
                    <a:pt x="521" y="391"/>
                    <a:pt x="712" y="1"/>
                    <a:pt x="71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3094400" y="1405600"/>
              <a:ext cx="135625" cy="106100"/>
            </a:xfrm>
            <a:custGeom>
              <a:avLst/>
              <a:gdLst/>
              <a:ahLst/>
              <a:cxnLst/>
              <a:rect l="l" t="t" r="r" b="b"/>
              <a:pathLst>
                <a:path w="5425" h="4244" extrusionOk="0">
                  <a:moveTo>
                    <a:pt x="2352" y="0"/>
                  </a:moveTo>
                  <a:cubicBezTo>
                    <a:pt x="2395" y="18"/>
                    <a:pt x="1918" y="651"/>
                    <a:pt x="1866" y="703"/>
                  </a:cubicBezTo>
                  <a:cubicBezTo>
                    <a:pt x="1658" y="929"/>
                    <a:pt x="1432" y="1137"/>
                    <a:pt x="1207" y="1354"/>
                  </a:cubicBezTo>
                  <a:cubicBezTo>
                    <a:pt x="972" y="1571"/>
                    <a:pt x="755" y="1805"/>
                    <a:pt x="573" y="2066"/>
                  </a:cubicBezTo>
                  <a:cubicBezTo>
                    <a:pt x="374" y="2343"/>
                    <a:pt x="148" y="2517"/>
                    <a:pt x="61" y="2847"/>
                  </a:cubicBezTo>
                  <a:cubicBezTo>
                    <a:pt x="26" y="2959"/>
                    <a:pt x="0" y="3090"/>
                    <a:pt x="61" y="3159"/>
                  </a:cubicBezTo>
                  <a:cubicBezTo>
                    <a:pt x="105" y="3211"/>
                    <a:pt x="165" y="3237"/>
                    <a:pt x="235" y="3246"/>
                  </a:cubicBezTo>
                  <a:cubicBezTo>
                    <a:pt x="1224" y="3463"/>
                    <a:pt x="2074" y="3940"/>
                    <a:pt x="3029" y="4235"/>
                  </a:cubicBezTo>
                  <a:cubicBezTo>
                    <a:pt x="3046" y="4244"/>
                    <a:pt x="3072" y="4244"/>
                    <a:pt x="3090" y="4244"/>
                  </a:cubicBezTo>
                  <a:cubicBezTo>
                    <a:pt x="3124" y="4226"/>
                    <a:pt x="3150" y="4209"/>
                    <a:pt x="3168" y="4174"/>
                  </a:cubicBezTo>
                  <a:lnTo>
                    <a:pt x="4313" y="2552"/>
                  </a:lnTo>
                  <a:cubicBezTo>
                    <a:pt x="4504" y="2283"/>
                    <a:pt x="4686" y="1988"/>
                    <a:pt x="4895" y="1736"/>
                  </a:cubicBezTo>
                  <a:cubicBezTo>
                    <a:pt x="5025" y="1580"/>
                    <a:pt x="5181" y="1476"/>
                    <a:pt x="5242" y="1267"/>
                  </a:cubicBezTo>
                  <a:cubicBezTo>
                    <a:pt x="5311" y="1059"/>
                    <a:pt x="5363" y="833"/>
                    <a:pt x="5424" y="616"/>
                  </a:cubicBezTo>
                  <a:cubicBezTo>
                    <a:pt x="5294" y="608"/>
                    <a:pt x="5172" y="590"/>
                    <a:pt x="5060" y="556"/>
                  </a:cubicBezTo>
                  <a:cubicBezTo>
                    <a:pt x="4591" y="443"/>
                    <a:pt x="4070" y="443"/>
                    <a:pt x="3541" y="339"/>
                  </a:cubicBezTo>
                  <a:cubicBezTo>
                    <a:pt x="3263" y="287"/>
                    <a:pt x="2986" y="209"/>
                    <a:pt x="2717" y="122"/>
                  </a:cubicBezTo>
                  <a:lnTo>
                    <a:pt x="23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9"/>
            <p:cNvSpPr/>
            <p:nvPr/>
          </p:nvSpPr>
          <p:spPr>
            <a:xfrm>
              <a:off x="3096775" y="1395825"/>
              <a:ext cx="133450" cy="99175"/>
            </a:xfrm>
            <a:custGeom>
              <a:avLst/>
              <a:gdLst/>
              <a:ahLst/>
              <a:cxnLst/>
              <a:rect l="l" t="t" r="r" b="b"/>
              <a:pathLst>
                <a:path w="5338" h="3967" extrusionOk="0">
                  <a:moveTo>
                    <a:pt x="3897" y="2561"/>
                  </a:moveTo>
                  <a:cubicBezTo>
                    <a:pt x="4097" y="2318"/>
                    <a:pt x="4305" y="2101"/>
                    <a:pt x="4531" y="1884"/>
                  </a:cubicBezTo>
                  <a:cubicBezTo>
                    <a:pt x="4765" y="1684"/>
                    <a:pt x="4982" y="1467"/>
                    <a:pt x="5173" y="1224"/>
                  </a:cubicBezTo>
                  <a:cubicBezTo>
                    <a:pt x="5234" y="1155"/>
                    <a:pt x="5286" y="1077"/>
                    <a:pt x="5338" y="999"/>
                  </a:cubicBezTo>
                  <a:cubicBezTo>
                    <a:pt x="4852" y="912"/>
                    <a:pt x="4340" y="808"/>
                    <a:pt x="3819" y="652"/>
                  </a:cubicBezTo>
                  <a:cubicBezTo>
                    <a:pt x="3264" y="504"/>
                    <a:pt x="2726" y="287"/>
                    <a:pt x="2231" y="1"/>
                  </a:cubicBezTo>
                  <a:cubicBezTo>
                    <a:pt x="2031" y="244"/>
                    <a:pt x="1832" y="504"/>
                    <a:pt x="1632" y="765"/>
                  </a:cubicBezTo>
                  <a:cubicBezTo>
                    <a:pt x="1198" y="1320"/>
                    <a:pt x="773" y="1893"/>
                    <a:pt x="339" y="2491"/>
                  </a:cubicBezTo>
                  <a:lnTo>
                    <a:pt x="157" y="2743"/>
                  </a:lnTo>
                  <a:cubicBezTo>
                    <a:pt x="96" y="2804"/>
                    <a:pt x="53" y="2882"/>
                    <a:pt x="27" y="2969"/>
                  </a:cubicBezTo>
                  <a:lnTo>
                    <a:pt x="1" y="3064"/>
                  </a:lnTo>
                  <a:lnTo>
                    <a:pt x="452" y="3168"/>
                  </a:lnTo>
                  <a:cubicBezTo>
                    <a:pt x="686" y="3220"/>
                    <a:pt x="929" y="3272"/>
                    <a:pt x="1164" y="3333"/>
                  </a:cubicBezTo>
                  <a:cubicBezTo>
                    <a:pt x="1684" y="3481"/>
                    <a:pt x="2188" y="3654"/>
                    <a:pt x="2665" y="3828"/>
                  </a:cubicBezTo>
                  <a:cubicBezTo>
                    <a:pt x="2786" y="3871"/>
                    <a:pt x="2899" y="3923"/>
                    <a:pt x="3021" y="3967"/>
                  </a:cubicBezTo>
                  <a:cubicBezTo>
                    <a:pt x="3264" y="3463"/>
                    <a:pt x="3559" y="2995"/>
                    <a:pt x="3897" y="2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9"/>
            <p:cNvSpPr/>
            <p:nvPr/>
          </p:nvSpPr>
          <p:spPr>
            <a:xfrm>
              <a:off x="3102000" y="1395625"/>
              <a:ext cx="59450" cy="69000"/>
            </a:xfrm>
            <a:custGeom>
              <a:avLst/>
              <a:gdLst/>
              <a:ahLst/>
              <a:cxnLst/>
              <a:rect l="l" t="t" r="r" b="b"/>
              <a:pathLst>
                <a:path w="2378" h="2760" extrusionOk="0">
                  <a:moveTo>
                    <a:pt x="2378" y="200"/>
                  </a:moveTo>
                  <a:cubicBezTo>
                    <a:pt x="2265" y="139"/>
                    <a:pt x="2144" y="70"/>
                    <a:pt x="2031" y="0"/>
                  </a:cubicBezTo>
                  <a:cubicBezTo>
                    <a:pt x="1831" y="252"/>
                    <a:pt x="1623" y="504"/>
                    <a:pt x="1423" y="773"/>
                  </a:cubicBezTo>
                  <a:cubicBezTo>
                    <a:pt x="998" y="1319"/>
                    <a:pt x="564" y="1901"/>
                    <a:pt x="130" y="2499"/>
                  </a:cubicBezTo>
                  <a:cubicBezTo>
                    <a:pt x="87" y="2560"/>
                    <a:pt x="44" y="2621"/>
                    <a:pt x="0" y="2682"/>
                  </a:cubicBezTo>
                  <a:lnTo>
                    <a:pt x="278" y="2760"/>
                  </a:lnTo>
                  <a:lnTo>
                    <a:pt x="347" y="2647"/>
                  </a:lnTo>
                  <a:cubicBezTo>
                    <a:pt x="547" y="2343"/>
                    <a:pt x="764" y="2048"/>
                    <a:pt x="1007" y="1779"/>
                  </a:cubicBezTo>
                  <a:cubicBezTo>
                    <a:pt x="1015" y="1744"/>
                    <a:pt x="1041" y="1710"/>
                    <a:pt x="1076" y="1692"/>
                  </a:cubicBezTo>
                  <a:lnTo>
                    <a:pt x="1102" y="1675"/>
                  </a:lnTo>
                  <a:cubicBezTo>
                    <a:pt x="1180" y="1597"/>
                    <a:pt x="1250" y="1527"/>
                    <a:pt x="1337" y="1449"/>
                  </a:cubicBezTo>
                  <a:cubicBezTo>
                    <a:pt x="1658" y="1163"/>
                    <a:pt x="2005" y="903"/>
                    <a:pt x="2282" y="547"/>
                  </a:cubicBezTo>
                  <a:cubicBezTo>
                    <a:pt x="2291" y="530"/>
                    <a:pt x="2308" y="512"/>
                    <a:pt x="2317" y="486"/>
                  </a:cubicBezTo>
                  <a:cubicBezTo>
                    <a:pt x="2343" y="425"/>
                    <a:pt x="2369" y="365"/>
                    <a:pt x="2378" y="295"/>
                  </a:cubicBezTo>
                  <a:cubicBezTo>
                    <a:pt x="2378" y="261"/>
                    <a:pt x="2378" y="226"/>
                    <a:pt x="2378" y="200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9"/>
            <p:cNvSpPr/>
            <p:nvPr/>
          </p:nvSpPr>
          <p:spPr>
            <a:xfrm>
              <a:off x="3128025" y="1409925"/>
              <a:ext cx="102200" cy="76825"/>
            </a:xfrm>
            <a:custGeom>
              <a:avLst/>
              <a:gdLst/>
              <a:ahLst/>
              <a:cxnLst/>
              <a:rect l="l" t="t" r="r" b="b"/>
              <a:pathLst>
                <a:path w="4088" h="3073" extrusionOk="0">
                  <a:moveTo>
                    <a:pt x="1944" y="3073"/>
                  </a:moveTo>
                  <a:cubicBezTo>
                    <a:pt x="2144" y="2691"/>
                    <a:pt x="2378" y="2335"/>
                    <a:pt x="2647" y="1997"/>
                  </a:cubicBezTo>
                  <a:cubicBezTo>
                    <a:pt x="2847" y="1754"/>
                    <a:pt x="3055" y="1537"/>
                    <a:pt x="3281" y="1320"/>
                  </a:cubicBezTo>
                  <a:cubicBezTo>
                    <a:pt x="3515" y="1120"/>
                    <a:pt x="3732" y="903"/>
                    <a:pt x="3923" y="660"/>
                  </a:cubicBezTo>
                  <a:cubicBezTo>
                    <a:pt x="3984" y="591"/>
                    <a:pt x="4036" y="513"/>
                    <a:pt x="4088" y="435"/>
                  </a:cubicBezTo>
                  <a:cubicBezTo>
                    <a:pt x="3602" y="348"/>
                    <a:pt x="3090" y="244"/>
                    <a:pt x="2569" y="88"/>
                  </a:cubicBezTo>
                  <a:cubicBezTo>
                    <a:pt x="2465" y="62"/>
                    <a:pt x="2361" y="27"/>
                    <a:pt x="2257" y="1"/>
                  </a:cubicBezTo>
                  <a:cubicBezTo>
                    <a:pt x="1831" y="417"/>
                    <a:pt x="1484" y="903"/>
                    <a:pt x="1077" y="1337"/>
                  </a:cubicBezTo>
                  <a:cubicBezTo>
                    <a:pt x="738" y="1702"/>
                    <a:pt x="382" y="2040"/>
                    <a:pt x="0" y="2387"/>
                  </a:cubicBezTo>
                  <a:lnTo>
                    <a:pt x="53" y="2405"/>
                  </a:lnTo>
                  <a:cubicBezTo>
                    <a:pt x="591" y="2561"/>
                    <a:pt x="1094" y="2743"/>
                    <a:pt x="1554" y="2917"/>
                  </a:cubicBezTo>
                  <a:lnTo>
                    <a:pt x="1866" y="3038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3145375" y="1423575"/>
              <a:ext cx="3275" cy="4175"/>
            </a:xfrm>
            <a:custGeom>
              <a:avLst/>
              <a:gdLst/>
              <a:ahLst/>
              <a:cxnLst/>
              <a:rect l="l" t="t" r="r" b="b"/>
              <a:pathLst>
                <a:path w="131" h="167" extrusionOk="0">
                  <a:moveTo>
                    <a:pt x="73" y="1"/>
                  </a:moveTo>
                  <a:cubicBezTo>
                    <a:pt x="40" y="1"/>
                    <a:pt x="1" y="71"/>
                    <a:pt x="1" y="71"/>
                  </a:cubicBezTo>
                  <a:cubicBezTo>
                    <a:pt x="1" y="71"/>
                    <a:pt x="18" y="158"/>
                    <a:pt x="53" y="167"/>
                  </a:cubicBezTo>
                  <a:cubicBezTo>
                    <a:pt x="87" y="167"/>
                    <a:pt x="131" y="88"/>
                    <a:pt x="131" y="88"/>
                  </a:cubicBezTo>
                  <a:cubicBezTo>
                    <a:pt x="131" y="88"/>
                    <a:pt x="122" y="2"/>
                    <a:pt x="79" y="2"/>
                  </a:cubicBezTo>
                  <a:cubicBezTo>
                    <a:pt x="77" y="1"/>
                    <a:pt x="75" y="1"/>
                    <a:pt x="7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3190725" y="1437925"/>
              <a:ext cx="9350" cy="6150"/>
            </a:xfrm>
            <a:custGeom>
              <a:avLst/>
              <a:gdLst/>
              <a:ahLst/>
              <a:cxnLst/>
              <a:rect l="l" t="t" r="r" b="b"/>
              <a:pathLst>
                <a:path w="374" h="246" extrusionOk="0">
                  <a:moveTo>
                    <a:pt x="0" y="0"/>
                  </a:moveTo>
                  <a:cubicBezTo>
                    <a:pt x="35" y="78"/>
                    <a:pt x="87" y="148"/>
                    <a:pt x="157" y="191"/>
                  </a:cubicBezTo>
                  <a:cubicBezTo>
                    <a:pt x="207" y="227"/>
                    <a:pt x="270" y="246"/>
                    <a:pt x="335" y="246"/>
                  </a:cubicBezTo>
                  <a:cubicBezTo>
                    <a:pt x="347" y="246"/>
                    <a:pt x="360" y="245"/>
                    <a:pt x="373" y="243"/>
                  </a:cubicBezTo>
                  <a:cubicBezTo>
                    <a:pt x="339" y="165"/>
                    <a:pt x="287" y="104"/>
                    <a:pt x="217" y="52"/>
                  </a:cubicBezTo>
                  <a:cubicBezTo>
                    <a:pt x="157" y="18"/>
                    <a:pt x="78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3186375" y="1424600"/>
              <a:ext cx="3275" cy="3825"/>
            </a:xfrm>
            <a:custGeom>
              <a:avLst/>
              <a:gdLst/>
              <a:ahLst/>
              <a:cxnLst/>
              <a:rect l="l" t="t" r="r" b="b"/>
              <a:pathLst>
                <a:path w="131" h="153" extrusionOk="0">
                  <a:moveTo>
                    <a:pt x="74" y="1"/>
                  </a:moveTo>
                  <a:cubicBezTo>
                    <a:pt x="41" y="1"/>
                    <a:pt x="1" y="47"/>
                    <a:pt x="1" y="47"/>
                  </a:cubicBezTo>
                  <a:cubicBezTo>
                    <a:pt x="1" y="47"/>
                    <a:pt x="1" y="134"/>
                    <a:pt x="35" y="152"/>
                  </a:cubicBezTo>
                  <a:cubicBezTo>
                    <a:pt x="38" y="152"/>
                    <a:pt x="40" y="152"/>
                    <a:pt x="43" y="152"/>
                  </a:cubicBezTo>
                  <a:cubicBezTo>
                    <a:pt x="78" y="152"/>
                    <a:pt x="131" y="99"/>
                    <a:pt x="131" y="99"/>
                  </a:cubicBezTo>
                  <a:cubicBezTo>
                    <a:pt x="131" y="99"/>
                    <a:pt x="122" y="13"/>
                    <a:pt x="88" y="4"/>
                  </a:cubicBezTo>
                  <a:cubicBezTo>
                    <a:pt x="83" y="2"/>
                    <a:pt x="79" y="1"/>
                    <a:pt x="7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3149275" y="1461725"/>
              <a:ext cx="10025" cy="6225"/>
            </a:xfrm>
            <a:custGeom>
              <a:avLst/>
              <a:gdLst/>
              <a:ahLst/>
              <a:cxnLst/>
              <a:rect l="l" t="t" r="r" b="b"/>
              <a:pathLst>
                <a:path w="401" h="249" extrusionOk="0">
                  <a:moveTo>
                    <a:pt x="41" y="1"/>
                  </a:moveTo>
                  <a:cubicBezTo>
                    <a:pt x="27" y="1"/>
                    <a:pt x="14" y="1"/>
                    <a:pt x="1" y="3"/>
                  </a:cubicBezTo>
                  <a:cubicBezTo>
                    <a:pt x="36" y="81"/>
                    <a:pt x="88" y="150"/>
                    <a:pt x="157" y="202"/>
                  </a:cubicBezTo>
                  <a:cubicBezTo>
                    <a:pt x="222" y="231"/>
                    <a:pt x="286" y="248"/>
                    <a:pt x="356" y="248"/>
                  </a:cubicBezTo>
                  <a:cubicBezTo>
                    <a:pt x="371" y="248"/>
                    <a:pt x="385" y="247"/>
                    <a:pt x="400" y="246"/>
                  </a:cubicBezTo>
                  <a:cubicBezTo>
                    <a:pt x="365" y="168"/>
                    <a:pt x="313" y="107"/>
                    <a:pt x="235" y="55"/>
                  </a:cubicBezTo>
                  <a:cubicBezTo>
                    <a:pt x="177" y="19"/>
                    <a:pt x="107" y="1"/>
                    <a:pt x="4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3181600" y="1465450"/>
              <a:ext cx="5250" cy="3750"/>
            </a:xfrm>
            <a:custGeom>
              <a:avLst/>
              <a:gdLst/>
              <a:ahLst/>
              <a:cxnLst/>
              <a:rect l="l" t="t" r="r" b="b"/>
              <a:pathLst>
                <a:path w="210" h="150" extrusionOk="0">
                  <a:moveTo>
                    <a:pt x="112" y="1"/>
                  </a:moveTo>
                  <a:cubicBezTo>
                    <a:pt x="55" y="1"/>
                    <a:pt x="1" y="62"/>
                    <a:pt x="1" y="62"/>
                  </a:cubicBezTo>
                  <a:cubicBezTo>
                    <a:pt x="1" y="62"/>
                    <a:pt x="27" y="140"/>
                    <a:pt x="88" y="149"/>
                  </a:cubicBezTo>
                  <a:cubicBezTo>
                    <a:pt x="91" y="149"/>
                    <a:pt x="95" y="150"/>
                    <a:pt x="98" y="150"/>
                  </a:cubicBezTo>
                  <a:cubicBezTo>
                    <a:pt x="155" y="150"/>
                    <a:pt x="209" y="88"/>
                    <a:pt x="209" y="88"/>
                  </a:cubicBezTo>
                  <a:cubicBezTo>
                    <a:pt x="209" y="88"/>
                    <a:pt x="183" y="10"/>
                    <a:pt x="122" y="1"/>
                  </a:cubicBezTo>
                  <a:cubicBezTo>
                    <a:pt x="119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9"/>
            <p:cNvSpPr/>
            <p:nvPr/>
          </p:nvSpPr>
          <p:spPr>
            <a:xfrm>
              <a:off x="3169675" y="1409500"/>
              <a:ext cx="16725" cy="18675"/>
            </a:xfrm>
            <a:custGeom>
              <a:avLst/>
              <a:gdLst/>
              <a:ahLst/>
              <a:cxnLst/>
              <a:rect l="l" t="t" r="r" b="b"/>
              <a:pathLst>
                <a:path w="669" h="747" extrusionOk="0">
                  <a:moveTo>
                    <a:pt x="547" y="1"/>
                  </a:moveTo>
                  <a:cubicBezTo>
                    <a:pt x="209" y="434"/>
                    <a:pt x="1" y="747"/>
                    <a:pt x="1" y="747"/>
                  </a:cubicBezTo>
                  <a:cubicBezTo>
                    <a:pt x="1" y="747"/>
                    <a:pt x="287" y="469"/>
                    <a:pt x="669" y="35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9"/>
            <p:cNvSpPr/>
            <p:nvPr/>
          </p:nvSpPr>
          <p:spPr>
            <a:xfrm>
              <a:off x="3104600" y="1458975"/>
              <a:ext cx="73775" cy="28225"/>
            </a:xfrm>
            <a:custGeom>
              <a:avLst/>
              <a:gdLst/>
              <a:ahLst/>
              <a:cxnLst/>
              <a:rect l="l" t="t" r="r" b="b"/>
              <a:pathLst>
                <a:path w="2951" h="1129" extrusionOk="0">
                  <a:moveTo>
                    <a:pt x="0" y="0"/>
                  </a:moveTo>
                  <a:cubicBezTo>
                    <a:pt x="842" y="373"/>
                    <a:pt x="1640" y="686"/>
                    <a:pt x="2369" y="946"/>
                  </a:cubicBezTo>
                  <a:cubicBezTo>
                    <a:pt x="2534" y="1007"/>
                    <a:pt x="2708" y="1067"/>
                    <a:pt x="2873" y="1128"/>
                  </a:cubicBezTo>
                  <a:cubicBezTo>
                    <a:pt x="2899" y="1085"/>
                    <a:pt x="2925" y="1041"/>
                    <a:pt x="2951" y="998"/>
                  </a:cubicBezTo>
                  <a:lnTo>
                    <a:pt x="2421" y="798"/>
                  </a:lnTo>
                  <a:cubicBezTo>
                    <a:pt x="1701" y="538"/>
                    <a:pt x="894" y="260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9"/>
            <p:cNvSpPr/>
            <p:nvPr/>
          </p:nvSpPr>
          <p:spPr>
            <a:xfrm>
              <a:off x="3188325" y="1411025"/>
              <a:ext cx="41250" cy="13700"/>
            </a:xfrm>
            <a:custGeom>
              <a:avLst/>
              <a:gdLst/>
              <a:ahLst/>
              <a:cxnLst/>
              <a:rect l="l" t="t" r="r" b="b"/>
              <a:pathLst>
                <a:path w="1650" h="548" extrusionOk="0">
                  <a:moveTo>
                    <a:pt x="1" y="0"/>
                  </a:moveTo>
                  <a:cubicBezTo>
                    <a:pt x="348" y="148"/>
                    <a:pt x="695" y="278"/>
                    <a:pt x="1025" y="382"/>
                  </a:cubicBezTo>
                  <a:cubicBezTo>
                    <a:pt x="1207" y="452"/>
                    <a:pt x="1389" y="495"/>
                    <a:pt x="1563" y="547"/>
                  </a:cubicBezTo>
                  <a:lnTo>
                    <a:pt x="1650" y="434"/>
                  </a:lnTo>
                  <a:cubicBezTo>
                    <a:pt x="1563" y="399"/>
                    <a:pt x="1476" y="373"/>
                    <a:pt x="1381" y="339"/>
                  </a:cubicBezTo>
                  <a:cubicBezTo>
                    <a:pt x="990" y="261"/>
                    <a:pt x="574" y="165"/>
                    <a:pt x="157" y="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9"/>
            <p:cNvSpPr/>
            <p:nvPr/>
          </p:nvSpPr>
          <p:spPr>
            <a:xfrm>
              <a:off x="3216525" y="1427725"/>
              <a:ext cx="8275" cy="3275"/>
            </a:xfrm>
            <a:custGeom>
              <a:avLst/>
              <a:gdLst/>
              <a:ahLst/>
              <a:cxnLst/>
              <a:rect l="l" t="t" r="r" b="b"/>
              <a:pathLst>
                <a:path w="331" h="131" extrusionOk="0">
                  <a:moveTo>
                    <a:pt x="1" y="1"/>
                  </a:moveTo>
                  <a:cubicBezTo>
                    <a:pt x="79" y="53"/>
                    <a:pt x="157" y="96"/>
                    <a:pt x="244" y="131"/>
                  </a:cubicBezTo>
                  <a:cubicBezTo>
                    <a:pt x="279" y="96"/>
                    <a:pt x="305" y="61"/>
                    <a:pt x="331" y="18"/>
                  </a:cubicBezTo>
                  <a:cubicBezTo>
                    <a:pt x="227" y="1"/>
                    <a:pt x="114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9"/>
            <p:cNvSpPr/>
            <p:nvPr/>
          </p:nvSpPr>
          <p:spPr>
            <a:xfrm>
              <a:off x="3134750" y="1436175"/>
              <a:ext cx="57525" cy="21950"/>
            </a:xfrm>
            <a:custGeom>
              <a:avLst/>
              <a:gdLst/>
              <a:ahLst/>
              <a:cxnLst/>
              <a:rect l="l" t="t" r="r" b="b"/>
              <a:pathLst>
                <a:path w="2301" h="878" extrusionOk="0">
                  <a:moveTo>
                    <a:pt x="0" y="1"/>
                  </a:moveTo>
                  <a:lnTo>
                    <a:pt x="0" y="1"/>
                  </a:lnTo>
                  <a:cubicBezTo>
                    <a:pt x="712" y="400"/>
                    <a:pt x="1493" y="695"/>
                    <a:pt x="2300" y="877"/>
                  </a:cubicBezTo>
                  <a:cubicBezTo>
                    <a:pt x="1944" y="686"/>
                    <a:pt x="1580" y="522"/>
                    <a:pt x="1215" y="383"/>
                  </a:cubicBezTo>
                  <a:cubicBezTo>
                    <a:pt x="816" y="235"/>
                    <a:pt x="408" y="105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9"/>
            <p:cNvSpPr/>
            <p:nvPr/>
          </p:nvSpPr>
          <p:spPr>
            <a:xfrm>
              <a:off x="3169900" y="1441600"/>
              <a:ext cx="18025" cy="8275"/>
            </a:xfrm>
            <a:custGeom>
              <a:avLst/>
              <a:gdLst/>
              <a:ahLst/>
              <a:cxnLst/>
              <a:rect l="l" t="t" r="r" b="b"/>
              <a:pathLst>
                <a:path w="721" h="331" extrusionOk="0">
                  <a:moveTo>
                    <a:pt x="0" y="1"/>
                  </a:moveTo>
                  <a:cubicBezTo>
                    <a:pt x="96" y="105"/>
                    <a:pt x="209" y="183"/>
                    <a:pt x="330" y="244"/>
                  </a:cubicBezTo>
                  <a:cubicBezTo>
                    <a:pt x="449" y="295"/>
                    <a:pt x="577" y="321"/>
                    <a:pt x="712" y="322"/>
                  </a:cubicBezTo>
                  <a:lnTo>
                    <a:pt x="712" y="322"/>
                  </a:lnTo>
                  <a:cubicBezTo>
                    <a:pt x="522" y="119"/>
                    <a:pt x="266" y="9"/>
                    <a:pt x="0" y="1"/>
                  </a:cubicBezTo>
                  <a:close/>
                  <a:moveTo>
                    <a:pt x="712" y="322"/>
                  </a:moveTo>
                  <a:cubicBezTo>
                    <a:pt x="715" y="325"/>
                    <a:pt x="718" y="328"/>
                    <a:pt x="721" y="331"/>
                  </a:cubicBezTo>
                  <a:lnTo>
                    <a:pt x="721" y="322"/>
                  </a:lnTo>
                  <a:cubicBezTo>
                    <a:pt x="718" y="322"/>
                    <a:pt x="715" y="322"/>
                    <a:pt x="712" y="322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9"/>
            <p:cNvSpPr/>
            <p:nvPr/>
          </p:nvSpPr>
          <p:spPr>
            <a:xfrm>
              <a:off x="3138875" y="1410375"/>
              <a:ext cx="10000" cy="5225"/>
            </a:xfrm>
            <a:custGeom>
              <a:avLst/>
              <a:gdLst/>
              <a:ahLst/>
              <a:cxnLst/>
              <a:rect l="l" t="t" r="r" b="b"/>
              <a:pathLst>
                <a:path w="400" h="209" extrusionOk="0">
                  <a:moveTo>
                    <a:pt x="87" y="0"/>
                  </a:moveTo>
                  <a:cubicBezTo>
                    <a:pt x="61" y="35"/>
                    <a:pt x="26" y="78"/>
                    <a:pt x="0" y="113"/>
                  </a:cubicBezTo>
                  <a:cubicBezTo>
                    <a:pt x="35" y="139"/>
                    <a:pt x="70" y="165"/>
                    <a:pt x="113" y="183"/>
                  </a:cubicBezTo>
                  <a:cubicBezTo>
                    <a:pt x="169" y="199"/>
                    <a:pt x="232" y="209"/>
                    <a:pt x="296" y="209"/>
                  </a:cubicBezTo>
                  <a:cubicBezTo>
                    <a:pt x="331" y="209"/>
                    <a:pt x="366" y="206"/>
                    <a:pt x="400" y="200"/>
                  </a:cubicBezTo>
                  <a:cubicBezTo>
                    <a:pt x="339" y="122"/>
                    <a:pt x="252" y="61"/>
                    <a:pt x="165" y="18"/>
                  </a:cubicBezTo>
                  <a:cubicBezTo>
                    <a:pt x="139" y="9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9"/>
            <p:cNvSpPr/>
            <p:nvPr/>
          </p:nvSpPr>
          <p:spPr>
            <a:xfrm>
              <a:off x="3205250" y="1418625"/>
              <a:ext cx="15875" cy="21275"/>
            </a:xfrm>
            <a:custGeom>
              <a:avLst/>
              <a:gdLst/>
              <a:ahLst/>
              <a:cxnLst/>
              <a:rect l="l" t="t" r="r" b="b"/>
              <a:pathLst>
                <a:path w="635" h="851" extrusionOk="0">
                  <a:moveTo>
                    <a:pt x="513" y="0"/>
                  </a:moveTo>
                  <a:lnTo>
                    <a:pt x="469" y="52"/>
                  </a:lnTo>
                  <a:cubicBezTo>
                    <a:pt x="296" y="304"/>
                    <a:pt x="140" y="573"/>
                    <a:pt x="1" y="850"/>
                  </a:cubicBezTo>
                  <a:cubicBezTo>
                    <a:pt x="200" y="625"/>
                    <a:pt x="391" y="382"/>
                    <a:pt x="556" y="139"/>
                  </a:cubicBezTo>
                  <a:lnTo>
                    <a:pt x="634" y="2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9"/>
            <p:cNvSpPr/>
            <p:nvPr/>
          </p:nvSpPr>
          <p:spPr>
            <a:xfrm>
              <a:off x="3059025" y="1325975"/>
              <a:ext cx="161875" cy="123250"/>
            </a:xfrm>
            <a:custGeom>
              <a:avLst/>
              <a:gdLst/>
              <a:ahLst/>
              <a:cxnLst/>
              <a:rect l="l" t="t" r="r" b="b"/>
              <a:pathLst>
                <a:path w="6475" h="4930" extrusionOk="0">
                  <a:moveTo>
                    <a:pt x="4001" y="1"/>
                  </a:moveTo>
                  <a:cubicBezTo>
                    <a:pt x="3776" y="148"/>
                    <a:pt x="3559" y="304"/>
                    <a:pt x="3342" y="469"/>
                  </a:cubicBezTo>
                  <a:cubicBezTo>
                    <a:pt x="2648" y="990"/>
                    <a:pt x="1997" y="1580"/>
                    <a:pt x="1355" y="2161"/>
                  </a:cubicBezTo>
                  <a:lnTo>
                    <a:pt x="1077" y="2413"/>
                  </a:lnTo>
                  <a:cubicBezTo>
                    <a:pt x="877" y="2595"/>
                    <a:pt x="686" y="2769"/>
                    <a:pt x="496" y="2951"/>
                  </a:cubicBezTo>
                  <a:cubicBezTo>
                    <a:pt x="478" y="2968"/>
                    <a:pt x="461" y="2986"/>
                    <a:pt x="443" y="2994"/>
                  </a:cubicBezTo>
                  <a:cubicBezTo>
                    <a:pt x="296" y="3142"/>
                    <a:pt x="148" y="3281"/>
                    <a:pt x="1" y="3420"/>
                  </a:cubicBezTo>
                  <a:cubicBezTo>
                    <a:pt x="799" y="3897"/>
                    <a:pt x="1606" y="4366"/>
                    <a:pt x="2422" y="4825"/>
                  </a:cubicBezTo>
                  <a:lnTo>
                    <a:pt x="2613" y="4930"/>
                  </a:lnTo>
                  <a:cubicBezTo>
                    <a:pt x="2656" y="4886"/>
                    <a:pt x="2700" y="4834"/>
                    <a:pt x="2743" y="4782"/>
                  </a:cubicBezTo>
                  <a:cubicBezTo>
                    <a:pt x="2839" y="4687"/>
                    <a:pt x="2925" y="4591"/>
                    <a:pt x="3021" y="4504"/>
                  </a:cubicBezTo>
                  <a:lnTo>
                    <a:pt x="3082" y="4444"/>
                  </a:lnTo>
                  <a:cubicBezTo>
                    <a:pt x="3160" y="4366"/>
                    <a:pt x="3229" y="4296"/>
                    <a:pt x="3307" y="4235"/>
                  </a:cubicBezTo>
                  <a:cubicBezTo>
                    <a:pt x="3385" y="4166"/>
                    <a:pt x="3472" y="4088"/>
                    <a:pt x="3550" y="4018"/>
                  </a:cubicBezTo>
                  <a:lnTo>
                    <a:pt x="3594" y="3984"/>
                  </a:lnTo>
                  <a:cubicBezTo>
                    <a:pt x="3672" y="3923"/>
                    <a:pt x="3750" y="3854"/>
                    <a:pt x="3828" y="3793"/>
                  </a:cubicBezTo>
                  <a:lnTo>
                    <a:pt x="3854" y="3775"/>
                  </a:lnTo>
                  <a:lnTo>
                    <a:pt x="3863" y="3767"/>
                  </a:lnTo>
                  <a:cubicBezTo>
                    <a:pt x="4045" y="3628"/>
                    <a:pt x="4227" y="3498"/>
                    <a:pt x="4409" y="3368"/>
                  </a:cubicBezTo>
                  <a:lnTo>
                    <a:pt x="4444" y="3342"/>
                  </a:lnTo>
                  <a:lnTo>
                    <a:pt x="4626" y="3220"/>
                  </a:lnTo>
                  <a:lnTo>
                    <a:pt x="4748" y="3133"/>
                  </a:lnTo>
                  <a:lnTo>
                    <a:pt x="4756" y="3125"/>
                  </a:lnTo>
                  <a:cubicBezTo>
                    <a:pt x="4817" y="3090"/>
                    <a:pt x="4878" y="3055"/>
                    <a:pt x="4930" y="3021"/>
                  </a:cubicBezTo>
                  <a:lnTo>
                    <a:pt x="5121" y="2899"/>
                  </a:lnTo>
                  <a:lnTo>
                    <a:pt x="5242" y="2830"/>
                  </a:lnTo>
                  <a:lnTo>
                    <a:pt x="5268" y="2804"/>
                  </a:lnTo>
                  <a:cubicBezTo>
                    <a:pt x="5381" y="2743"/>
                    <a:pt x="5485" y="2673"/>
                    <a:pt x="5598" y="2604"/>
                  </a:cubicBezTo>
                  <a:cubicBezTo>
                    <a:pt x="5728" y="2526"/>
                    <a:pt x="5867" y="2448"/>
                    <a:pt x="6006" y="2378"/>
                  </a:cubicBezTo>
                  <a:lnTo>
                    <a:pt x="6475" y="1545"/>
                  </a:lnTo>
                  <a:cubicBezTo>
                    <a:pt x="6032" y="1285"/>
                    <a:pt x="5589" y="1016"/>
                    <a:pt x="5156" y="747"/>
                  </a:cubicBezTo>
                  <a:cubicBezTo>
                    <a:pt x="4991" y="643"/>
                    <a:pt x="4826" y="539"/>
                    <a:pt x="4652" y="435"/>
                  </a:cubicBezTo>
                  <a:lnTo>
                    <a:pt x="4522" y="348"/>
                  </a:lnTo>
                  <a:cubicBezTo>
                    <a:pt x="4348" y="226"/>
                    <a:pt x="4175" y="113"/>
                    <a:pt x="4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9"/>
            <p:cNvSpPr/>
            <p:nvPr/>
          </p:nvSpPr>
          <p:spPr>
            <a:xfrm>
              <a:off x="3050150" y="1318600"/>
              <a:ext cx="170100" cy="123250"/>
            </a:xfrm>
            <a:custGeom>
              <a:avLst/>
              <a:gdLst/>
              <a:ahLst/>
              <a:cxnLst/>
              <a:rect l="l" t="t" r="r" b="b"/>
              <a:pathLst>
                <a:path w="6804" h="4930" extrusionOk="0">
                  <a:moveTo>
                    <a:pt x="3827" y="1"/>
                  </a:moveTo>
                  <a:cubicBezTo>
                    <a:pt x="3601" y="148"/>
                    <a:pt x="3376" y="304"/>
                    <a:pt x="3159" y="469"/>
                  </a:cubicBezTo>
                  <a:cubicBezTo>
                    <a:pt x="2473" y="990"/>
                    <a:pt x="1822" y="1580"/>
                    <a:pt x="1180" y="2161"/>
                  </a:cubicBezTo>
                  <a:cubicBezTo>
                    <a:pt x="894" y="2422"/>
                    <a:pt x="608" y="2673"/>
                    <a:pt x="330" y="2942"/>
                  </a:cubicBezTo>
                  <a:lnTo>
                    <a:pt x="0" y="3524"/>
                  </a:lnTo>
                  <a:cubicBezTo>
                    <a:pt x="807" y="4001"/>
                    <a:pt x="1623" y="4470"/>
                    <a:pt x="2439" y="4930"/>
                  </a:cubicBezTo>
                  <a:cubicBezTo>
                    <a:pt x="2482" y="4886"/>
                    <a:pt x="2525" y="4834"/>
                    <a:pt x="2569" y="4782"/>
                  </a:cubicBezTo>
                  <a:cubicBezTo>
                    <a:pt x="3384" y="3906"/>
                    <a:pt x="4400" y="3211"/>
                    <a:pt x="5424" y="2604"/>
                  </a:cubicBezTo>
                  <a:cubicBezTo>
                    <a:pt x="5875" y="2335"/>
                    <a:pt x="6335" y="2083"/>
                    <a:pt x="6804" y="1832"/>
                  </a:cubicBezTo>
                  <a:cubicBezTo>
                    <a:pt x="5797" y="1250"/>
                    <a:pt x="4790" y="660"/>
                    <a:pt x="3827" y="1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9"/>
            <p:cNvSpPr/>
            <p:nvPr/>
          </p:nvSpPr>
          <p:spPr>
            <a:xfrm>
              <a:off x="3050350" y="1392575"/>
              <a:ext cx="72500" cy="49275"/>
            </a:xfrm>
            <a:custGeom>
              <a:avLst/>
              <a:gdLst/>
              <a:ahLst/>
              <a:cxnLst/>
              <a:rect l="l" t="t" r="r" b="b"/>
              <a:pathLst>
                <a:path w="2900" h="1971" extrusionOk="0">
                  <a:moveTo>
                    <a:pt x="313" y="1"/>
                  </a:moveTo>
                  <a:lnTo>
                    <a:pt x="1" y="565"/>
                  </a:lnTo>
                  <a:cubicBezTo>
                    <a:pt x="799" y="1042"/>
                    <a:pt x="1615" y="1511"/>
                    <a:pt x="2431" y="1971"/>
                  </a:cubicBezTo>
                  <a:cubicBezTo>
                    <a:pt x="2474" y="1927"/>
                    <a:pt x="2517" y="1875"/>
                    <a:pt x="2561" y="1823"/>
                  </a:cubicBezTo>
                  <a:cubicBezTo>
                    <a:pt x="2674" y="1710"/>
                    <a:pt x="2786" y="1597"/>
                    <a:pt x="2899" y="1485"/>
                  </a:cubicBezTo>
                  <a:cubicBezTo>
                    <a:pt x="2023" y="1007"/>
                    <a:pt x="1164" y="513"/>
                    <a:pt x="313" y="1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9"/>
            <p:cNvSpPr/>
            <p:nvPr/>
          </p:nvSpPr>
          <p:spPr>
            <a:xfrm>
              <a:off x="3050150" y="1392375"/>
              <a:ext cx="72700" cy="49475"/>
            </a:xfrm>
            <a:custGeom>
              <a:avLst/>
              <a:gdLst/>
              <a:ahLst/>
              <a:cxnLst/>
              <a:rect l="l" t="t" r="r" b="b"/>
              <a:pathLst>
                <a:path w="2908" h="1979" extrusionOk="0">
                  <a:moveTo>
                    <a:pt x="321" y="0"/>
                  </a:moveTo>
                  <a:lnTo>
                    <a:pt x="0" y="573"/>
                  </a:lnTo>
                  <a:cubicBezTo>
                    <a:pt x="807" y="1050"/>
                    <a:pt x="1623" y="1519"/>
                    <a:pt x="2439" y="1979"/>
                  </a:cubicBezTo>
                  <a:cubicBezTo>
                    <a:pt x="2482" y="1926"/>
                    <a:pt x="2525" y="1883"/>
                    <a:pt x="2569" y="1831"/>
                  </a:cubicBezTo>
                  <a:cubicBezTo>
                    <a:pt x="2682" y="1718"/>
                    <a:pt x="2786" y="1597"/>
                    <a:pt x="2907" y="1493"/>
                  </a:cubicBezTo>
                  <a:cubicBezTo>
                    <a:pt x="2039" y="1007"/>
                    <a:pt x="1172" y="512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9"/>
            <p:cNvSpPr/>
            <p:nvPr/>
          </p:nvSpPr>
          <p:spPr>
            <a:xfrm>
              <a:off x="3063600" y="1318600"/>
              <a:ext cx="156650" cy="105900"/>
            </a:xfrm>
            <a:custGeom>
              <a:avLst/>
              <a:gdLst/>
              <a:ahLst/>
              <a:cxnLst/>
              <a:rect l="l" t="t" r="r" b="b"/>
              <a:pathLst>
                <a:path w="6266" h="4236" extrusionOk="0">
                  <a:moveTo>
                    <a:pt x="3289" y="1"/>
                  </a:moveTo>
                  <a:cubicBezTo>
                    <a:pt x="3063" y="148"/>
                    <a:pt x="2838" y="304"/>
                    <a:pt x="2621" y="469"/>
                  </a:cubicBezTo>
                  <a:cubicBezTo>
                    <a:pt x="1935" y="990"/>
                    <a:pt x="1284" y="1580"/>
                    <a:pt x="642" y="2161"/>
                  </a:cubicBezTo>
                  <a:cubicBezTo>
                    <a:pt x="425" y="2352"/>
                    <a:pt x="217" y="2552"/>
                    <a:pt x="0" y="2743"/>
                  </a:cubicBezTo>
                  <a:cubicBezTo>
                    <a:pt x="859" y="3255"/>
                    <a:pt x="1727" y="3749"/>
                    <a:pt x="2595" y="4235"/>
                  </a:cubicBezTo>
                  <a:cubicBezTo>
                    <a:pt x="3306" y="3619"/>
                    <a:pt x="4070" y="3073"/>
                    <a:pt x="4886" y="2613"/>
                  </a:cubicBezTo>
                  <a:cubicBezTo>
                    <a:pt x="5337" y="2344"/>
                    <a:pt x="5797" y="2083"/>
                    <a:pt x="6266" y="1840"/>
                  </a:cubicBezTo>
                  <a:cubicBezTo>
                    <a:pt x="5259" y="1250"/>
                    <a:pt x="4252" y="660"/>
                    <a:pt x="3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9"/>
            <p:cNvSpPr/>
            <p:nvPr/>
          </p:nvSpPr>
          <p:spPr>
            <a:xfrm>
              <a:off x="3072700" y="1318600"/>
              <a:ext cx="102850" cy="69450"/>
            </a:xfrm>
            <a:custGeom>
              <a:avLst/>
              <a:gdLst/>
              <a:ahLst/>
              <a:cxnLst/>
              <a:rect l="l" t="t" r="r" b="b"/>
              <a:pathLst>
                <a:path w="4114" h="2778" extrusionOk="0">
                  <a:moveTo>
                    <a:pt x="2925" y="1"/>
                  </a:moveTo>
                  <a:cubicBezTo>
                    <a:pt x="2699" y="148"/>
                    <a:pt x="2474" y="304"/>
                    <a:pt x="2257" y="469"/>
                  </a:cubicBezTo>
                  <a:cubicBezTo>
                    <a:pt x="1571" y="990"/>
                    <a:pt x="920" y="1580"/>
                    <a:pt x="278" y="2161"/>
                  </a:cubicBezTo>
                  <a:lnTo>
                    <a:pt x="1" y="2413"/>
                  </a:lnTo>
                  <a:cubicBezTo>
                    <a:pt x="200" y="2535"/>
                    <a:pt x="400" y="2656"/>
                    <a:pt x="599" y="2777"/>
                  </a:cubicBezTo>
                  <a:cubicBezTo>
                    <a:pt x="721" y="2665"/>
                    <a:pt x="842" y="2552"/>
                    <a:pt x="955" y="2448"/>
                  </a:cubicBezTo>
                  <a:cubicBezTo>
                    <a:pt x="1146" y="2274"/>
                    <a:pt x="1346" y="2109"/>
                    <a:pt x="1545" y="1953"/>
                  </a:cubicBezTo>
                  <a:cubicBezTo>
                    <a:pt x="1728" y="1788"/>
                    <a:pt x="1927" y="1641"/>
                    <a:pt x="2135" y="1511"/>
                  </a:cubicBezTo>
                  <a:cubicBezTo>
                    <a:pt x="2526" y="1276"/>
                    <a:pt x="2968" y="1155"/>
                    <a:pt x="3402" y="1025"/>
                  </a:cubicBezTo>
                  <a:cubicBezTo>
                    <a:pt x="3645" y="955"/>
                    <a:pt x="3880" y="868"/>
                    <a:pt x="4114" y="773"/>
                  </a:cubicBezTo>
                  <a:cubicBezTo>
                    <a:pt x="3715" y="521"/>
                    <a:pt x="3316" y="261"/>
                    <a:pt x="2925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9"/>
            <p:cNvSpPr/>
            <p:nvPr/>
          </p:nvSpPr>
          <p:spPr>
            <a:xfrm>
              <a:off x="3098075" y="1356775"/>
              <a:ext cx="113500" cy="59700"/>
            </a:xfrm>
            <a:custGeom>
              <a:avLst/>
              <a:gdLst/>
              <a:ahLst/>
              <a:cxnLst/>
              <a:rect l="l" t="t" r="r" b="b"/>
              <a:pathLst>
                <a:path w="4540" h="2388" extrusionOk="0">
                  <a:moveTo>
                    <a:pt x="3515" y="1077"/>
                  </a:moveTo>
                  <a:cubicBezTo>
                    <a:pt x="3854" y="877"/>
                    <a:pt x="4192" y="686"/>
                    <a:pt x="4539" y="496"/>
                  </a:cubicBezTo>
                  <a:cubicBezTo>
                    <a:pt x="4322" y="365"/>
                    <a:pt x="4088" y="261"/>
                    <a:pt x="3854" y="174"/>
                  </a:cubicBezTo>
                  <a:cubicBezTo>
                    <a:pt x="3515" y="44"/>
                    <a:pt x="3160" y="1"/>
                    <a:pt x="2804" y="44"/>
                  </a:cubicBezTo>
                  <a:cubicBezTo>
                    <a:pt x="2422" y="96"/>
                    <a:pt x="2058" y="209"/>
                    <a:pt x="1719" y="383"/>
                  </a:cubicBezTo>
                  <a:cubicBezTo>
                    <a:pt x="1112" y="686"/>
                    <a:pt x="574" y="1120"/>
                    <a:pt x="1" y="1485"/>
                  </a:cubicBezTo>
                  <a:cubicBezTo>
                    <a:pt x="530" y="1789"/>
                    <a:pt x="1060" y="2092"/>
                    <a:pt x="1598" y="2387"/>
                  </a:cubicBezTo>
                  <a:cubicBezTo>
                    <a:pt x="2205" y="1901"/>
                    <a:pt x="2839" y="1467"/>
                    <a:pt x="3515" y="1077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9"/>
            <p:cNvSpPr/>
            <p:nvPr/>
          </p:nvSpPr>
          <p:spPr>
            <a:xfrm>
              <a:off x="3183125" y="1369050"/>
              <a:ext cx="8500" cy="6200"/>
            </a:xfrm>
            <a:custGeom>
              <a:avLst/>
              <a:gdLst/>
              <a:ahLst/>
              <a:cxnLst/>
              <a:rect l="l" t="t" r="r" b="b"/>
              <a:pathLst>
                <a:path w="340" h="248" extrusionOk="0">
                  <a:moveTo>
                    <a:pt x="48" y="1"/>
                  </a:moveTo>
                  <a:cubicBezTo>
                    <a:pt x="32" y="1"/>
                    <a:pt x="17" y="2"/>
                    <a:pt x="1" y="5"/>
                  </a:cubicBezTo>
                  <a:cubicBezTo>
                    <a:pt x="27" y="74"/>
                    <a:pt x="61" y="143"/>
                    <a:pt x="122" y="187"/>
                  </a:cubicBezTo>
                  <a:cubicBezTo>
                    <a:pt x="192" y="230"/>
                    <a:pt x="261" y="247"/>
                    <a:pt x="339" y="247"/>
                  </a:cubicBezTo>
                  <a:cubicBezTo>
                    <a:pt x="316" y="106"/>
                    <a:pt x="193" y="1"/>
                    <a:pt x="4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9"/>
            <p:cNvSpPr/>
            <p:nvPr/>
          </p:nvSpPr>
          <p:spPr>
            <a:xfrm>
              <a:off x="3138650" y="1360700"/>
              <a:ext cx="13475" cy="8475"/>
            </a:xfrm>
            <a:custGeom>
              <a:avLst/>
              <a:gdLst/>
              <a:ahLst/>
              <a:cxnLst/>
              <a:rect l="l" t="t" r="r" b="b"/>
              <a:pathLst>
                <a:path w="539" h="339" extrusionOk="0">
                  <a:moveTo>
                    <a:pt x="1" y="0"/>
                  </a:moveTo>
                  <a:cubicBezTo>
                    <a:pt x="105" y="200"/>
                    <a:pt x="313" y="330"/>
                    <a:pt x="539" y="339"/>
                  </a:cubicBezTo>
                  <a:cubicBezTo>
                    <a:pt x="435" y="139"/>
                    <a:pt x="226" y="9"/>
                    <a:pt x="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9"/>
            <p:cNvSpPr/>
            <p:nvPr/>
          </p:nvSpPr>
          <p:spPr>
            <a:xfrm>
              <a:off x="3100475" y="1365250"/>
              <a:ext cx="8925" cy="8475"/>
            </a:xfrm>
            <a:custGeom>
              <a:avLst/>
              <a:gdLst/>
              <a:ahLst/>
              <a:cxnLst/>
              <a:rect l="l" t="t" r="r" b="b"/>
              <a:pathLst>
                <a:path w="357" h="339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83"/>
                    <a:pt x="174" y="321"/>
                    <a:pt x="356" y="339"/>
                  </a:cubicBezTo>
                  <a:cubicBezTo>
                    <a:pt x="330" y="157"/>
                    <a:pt x="183" y="1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9"/>
            <p:cNvSpPr/>
            <p:nvPr/>
          </p:nvSpPr>
          <p:spPr>
            <a:xfrm>
              <a:off x="3153850" y="1327725"/>
              <a:ext cx="34300" cy="32550"/>
            </a:xfrm>
            <a:custGeom>
              <a:avLst/>
              <a:gdLst/>
              <a:ahLst/>
              <a:cxnLst/>
              <a:rect l="l" t="t" r="r" b="b"/>
              <a:pathLst>
                <a:path w="1372" h="1302" extrusionOk="0">
                  <a:moveTo>
                    <a:pt x="0" y="0"/>
                  </a:moveTo>
                  <a:lnTo>
                    <a:pt x="0" y="0"/>
                  </a:lnTo>
                  <a:cubicBezTo>
                    <a:pt x="373" y="512"/>
                    <a:pt x="842" y="955"/>
                    <a:pt x="1371" y="1302"/>
                  </a:cubicBezTo>
                  <a:cubicBezTo>
                    <a:pt x="989" y="798"/>
                    <a:pt x="529" y="356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9"/>
            <p:cNvSpPr/>
            <p:nvPr/>
          </p:nvSpPr>
          <p:spPr>
            <a:xfrm>
              <a:off x="3084625" y="1373700"/>
              <a:ext cx="19550" cy="12625"/>
            </a:xfrm>
            <a:custGeom>
              <a:avLst/>
              <a:gdLst/>
              <a:ahLst/>
              <a:cxnLst/>
              <a:rect l="l" t="t" r="r" b="b"/>
              <a:pathLst>
                <a:path w="782" h="505" extrusionOk="0">
                  <a:moveTo>
                    <a:pt x="1" y="1"/>
                  </a:moveTo>
                  <a:cubicBezTo>
                    <a:pt x="192" y="261"/>
                    <a:pt x="470" y="435"/>
                    <a:pt x="782" y="504"/>
                  </a:cubicBezTo>
                  <a:cubicBezTo>
                    <a:pt x="591" y="252"/>
                    <a:pt x="313" y="70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9"/>
            <p:cNvSpPr/>
            <p:nvPr/>
          </p:nvSpPr>
          <p:spPr>
            <a:xfrm>
              <a:off x="3136050" y="1389100"/>
              <a:ext cx="15000" cy="11525"/>
            </a:xfrm>
            <a:custGeom>
              <a:avLst/>
              <a:gdLst/>
              <a:ahLst/>
              <a:cxnLst/>
              <a:rect l="l" t="t" r="r" b="b"/>
              <a:pathLst>
                <a:path w="600" h="461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14"/>
                    <a:pt x="148" y="218"/>
                    <a:pt x="252" y="296"/>
                  </a:cubicBezTo>
                  <a:cubicBezTo>
                    <a:pt x="356" y="374"/>
                    <a:pt x="478" y="426"/>
                    <a:pt x="599" y="461"/>
                  </a:cubicBezTo>
                  <a:cubicBezTo>
                    <a:pt x="478" y="226"/>
                    <a:pt x="261" y="53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9"/>
            <p:cNvSpPr/>
            <p:nvPr/>
          </p:nvSpPr>
          <p:spPr>
            <a:xfrm>
              <a:off x="3169900" y="1468450"/>
              <a:ext cx="155575" cy="118325"/>
            </a:xfrm>
            <a:custGeom>
              <a:avLst/>
              <a:gdLst/>
              <a:ahLst/>
              <a:cxnLst/>
              <a:rect l="l" t="t" r="r" b="b"/>
              <a:pathLst>
                <a:path w="6223" h="4733" extrusionOk="0">
                  <a:moveTo>
                    <a:pt x="3502" y="1"/>
                  </a:moveTo>
                  <a:cubicBezTo>
                    <a:pt x="3091" y="1"/>
                    <a:pt x="2683" y="58"/>
                    <a:pt x="2335" y="255"/>
                  </a:cubicBezTo>
                  <a:cubicBezTo>
                    <a:pt x="2204" y="333"/>
                    <a:pt x="2100" y="454"/>
                    <a:pt x="1979" y="532"/>
                  </a:cubicBezTo>
                  <a:cubicBezTo>
                    <a:pt x="1831" y="628"/>
                    <a:pt x="1692" y="732"/>
                    <a:pt x="1562" y="845"/>
                  </a:cubicBezTo>
                  <a:cubicBezTo>
                    <a:pt x="1024" y="1296"/>
                    <a:pt x="599" y="1877"/>
                    <a:pt x="321" y="2528"/>
                  </a:cubicBezTo>
                  <a:cubicBezTo>
                    <a:pt x="295" y="2606"/>
                    <a:pt x="0" y="3509"/>
                    <a:pt x="44" y="3517"/>
                  </a:cubicBezTo>
                  <a:cubicBezTo>
                    <a:pt x="460" y="3561"/>
                    <a:pt x="885" y="3708"/>
                    <a:pt x="1311" y="3795"/>
                  </a:cubicBezTo>
                  <a:lnTo>
                    <a:pt x="1302" y="3795"/>
                  </a:lnTo>
                  <a:lnTo>
                    <a:pt x="1692" y="3882"/>
                  </a:lnTo>
                  <a:lnTo>
                    <a:pt x="1779" y="3899"/>
                  </a:lnTo>
                  <a:cubicBezTo>
                    <a:pt x="1805" y="3899"/>
                    <a:pt x="1831" y="3908"/>
                    <a:pt x="1866" y="3917"/>
                  </a:cubicBezTo>
                  <a:cubicBezTo>
                    <a:pt x="2022" y="3951"/>
                    <a:pt x="2187" y="3995"/>
                    <a:pt x="2352" y="4029"/>
                  </a:cubicBezTo>
                  <a:cubicBezTo>
                    <a:pt x="2517" y="4073"/>
                    <a:pt x="2690" y="4116"/>
                    <a:pt x="2855" y="4160"/>
                  </a:cubicBezTo>
                  <a:cubicBezTo>
                    <a:pt x="2916" y="4177"/>
                    <a:pt x="2977" y="4194"/>
                    <a:pt x="3037" y="4220"/>
                  </a:cubicBezTo>
                  <a:lnTo>
                    <a:pt x="3202" y="4281"/>
                  </a:lnTo>
                  <a:cubicBezTo>
                    <a:pt x="3350" y="4342"/>
                    <a:pt x="3489" y="4403"/>
                    <a:pt x="3636" y="4472"/>
                  </a:cubicBezTo>
                  <a:lnTo>
                    <a:pt x="3914" y="4602"/>
                  </a:lnTo>
                  <a:lnTo>
                    <a:pt x="4001" y="4645"/>
                  </a:lnTo>
                  <a:lnTo>
                    <a:pt x="4027" y="4654"/>
                  </a:lnTo>
                  <a:cubicBezTo>
                    <a:pt x="4079" y="4680"/>
                    <a:pt x="4140" y="4706"/>
                    <a:pt x="4200" y="4732"/>
                  </a:cubicBezTo>
                  <a:cubicBezTo>
                    <a:pt x="4608" y="4264"/>
                    <a:pt x="5094" y="3865"/>
                    <a:pt x="5632" y="3561"/>
                  </a:cubicBezTo>
                  <a:cubicBezTo>
                    <a:pt x="5875" y="3309"/>
                    <a:pt x="5832" y="3014"/>
                    <a:pt x="5919" y="2702"/>
                  </a:cubicBezTo>
                  <a:lnTo>
                    <a:pt x="5962" y="2545"/>
                  </a:lnTo>
                  <a:cubicBezTo>
                    <a:pt x="6040" y="2259"/>
                    <a:pt x="6118" y="1981"/>
                    <a:pt x="6179" y="1695"/>
                  </a:cubicBezTo>
                  <a:cubicBezTo>
                    <a:pt x="6205" y="1556"/>
                    <a:pt x="6222" y="1417"/>
                    <a:pt x="6205" y="1270"/>
                  </a:cubicBezTo>
                  <a:cubicBezTo>
                    <a:pt x="6170" y="1088"/>
                    <a:pt x="6075" y="914"/>
                    <a:pt x="5936" y="775"/>
                  </a:cubicBezTo>
                  <a:cubicBezTo>
                    <a:pt x="5450" y="246"/>
                    <a:pt x="4678" y="81"/>
                    <a:pt x="3957" y="20"/>
                  </a:cubicBezTo>
                  <a:cubicBezTo>
                    <a:pt x="3807" y="9"/>
                    <a:pt x="3654" y="1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9"/>
            <p:cNvSpPr/>
            <p:nvPr/>
          </p:nvSpPr>
          <p:spPr>
            <a:xfrm>
              <a:off x="3174450" y="1454625"/>
              <a:ext cx="153175" cy="108925"/>
            </a:xfrm>
            <a:custGeom>
              <a:avLst/>
              <a:gdLst/>
              <a:ahLst/>
              <a:cxnLst/>
              <a:rect l="l" t="t" r="r" b="b"/>
              <a:pathLst>
                <a:path w="6127" h="4357" extrusionOk="0">
                  <a:moveTo>
                    <a:pt x="5945" y="1441"/>
                  </a:moveTo>
                  <a:cubicBezTo>
                    <a:pt x="5676" y="938"/>
                    <a:pt x="5086" y="634"/>
                    <a:pt x="4461" y="417"/>
                  </a:cubicBezTo>
                  <a:cubicBezTo>
                    <a:pt x="3845" y="235"/>
                    <a:pt x="3220" y="96"/>
                    <a:pt x="2586" y="1"/>
                  </a:cubicBezTo>
                  <a:cubicBezTo>
                    <a:pt x="2448" y="79"/>
                    <a:pt x="2300" y="165"/>
                    <a:pt x="2153" y="261"/>
                  </a:cubicBezTo>
                  <a:cubicBezTo>
                    <a:pt x="1849" y="460"/>
                    <a:pt x="1562" y="703"/>
                    <a:pt x="1311" y="964"/>
                  </a:cubicBezTo>
                  <a:cubicBezTo>
                    <a:pt x="1042" y="1259"/>
                    <a:pt x="825" y="1580"/>
                    <a:pt x="643" y="1927"/>
                  </a:cubicBezTo>
                  <a:cubicBezTo>
                    <a:pt x="417" y="2352"/>
                    <a:pt x="217" y="2786"/>
                    <a:pt x="1" y="3220"/>
                  </a:cubicBezTo>
                  <a:cubicBezTo>
                    <a:pt x="591" y="3359"/>
                    <a:pt x="1181" y="3472"/>
                    <a:pt x="1771" y="3602"/>
                  </a:cubicBezTo>
                  <a:cubicBezTo>
                    <a:pt x="2127" y="3689"/>
                    <a:pt x="2482" y="3775"/>
                    <a:pt x="2847" y="3871"/>
                  </a:cubicBezTo>
                  <a:cubicBezTo>
                    <a:pt x="3107" y="3949"/>
                    <a:pt x="3367" y="4053"/>
                    <a:pt x="3619" y="4175"/>
                  </a:cubicBezTo>
                  <a:cubicBezTo>
                    <a:pt x="3749" y="4235"/>
                    <a:pt x="3879" y="4296"/>
                    <a:pt x="4010" y="4357"/>
                  </a:cubicBezTo>
                  <a:cubicBezTo>
                    <a:pt x="4253" y="4079"/>
                    <a:pt x="4504" y="3810"/>
                    <a:pt x="4765" y="3558"/>
                  </a:cubicBezTo>
                  <a:cubicBezTo>
                    <a:pt x="5120" y="3203"/>
                    <a:pt x="5467" y="2864"/>
                    <a:pt x="5702" y="2560"/>
                  </a:cubicBezTo>
                  <a:cubicBezTo>
                    <a:pt x="6040" y="2127"/>
                    <a:pt x="6127" y="1779"/>
                    <a:pt x="5945" y="1441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9"/>
            <p:cNvSpPr/>
            <p:nvPr/>
          </p:nvSpPr>
          <p:spPr>
            <a:xfrm>
              <a:off x="3174675" y="1460700"/>
              <a:ext cx="143850" cy="98300"/>
            </a:xfrm>
            <a:custGeom>
              <a:avLst/>
              <a:gdLst/>
              <a:ahLst/>
              <a:cxnLst/>
              <a:rect l="l" t="t" r="r" b="b"/>
              <a:pathLst>
                <a:path w="5754" h="3932" extrusionOk="0">
                  <a:moveTo>
                    <a:pt x="5623" y="1363"/>
                  </a:moveTo>
                  <a:cubicBezTo>
                    <a:pt x="5597" y="1320"/>
                    <a:pt x="5571" y="1276"/>
                    <a:pt x="5537" y="1233"/>
                  </a:cubicBezTo>
                  <a:cubicBezTo>
                    <a:pt x="5346" y="955"/>
                    <a:pt x="5007" y="617"/>
                    <a:pt x="4235" y="382"/>
                  </a:cubicBezTo>
                  <a:cubicBezTo>
                    <a:pt x="3558" y="217"/>
                    <a:pt x="2873" y="87"/>
                    <a:pt x="2178" y="1"/>
                  </a:cubicBezTo>
                  <a:lnTo>
                    <a:pt x="2152" y="18"/>
                  </a:lnTo>
                  <a:cubicBezTo>
                    <a:pt x="1849" y="217"/>
                    <a:pt x="1562" y="460"/>
                    <a:pt x="1311" y="721"/>
                  </a:cubicBezTo>
                  <a:cubicBezTo>
                    <a:pt x="1042" y="1016"/>
                    <a:pt x="816" y="1337"/>
                    <a:pt x="642" y="1684"/>
                  </a:cubicBezTo>
                  <a:cubicBezTo>
                    <a:pt x="417" y="2109"/>
                    <a:pt x="217" y="2543"/>
                    <a:pt x="0" y="2977"/>
                  </a:cubicBezTo>
                  <a:cubicBezTo>
                    <a:pt x="582" y="3116"/>
                    <a:pt x="1180" y="3229"/>
                    <a:pt x="1762" y="3359"/>
                  </a:cubicBezTo>
                  <a:cubicBezTo>
                    <a:pt x="2126" y="3446"/>
                    <a:pt x="2482" y="3532"/>
                    <a:pt x="2838" y="3628"/>
                  </a:cubicBezTo>
                  <a:cubicBezTo>
                    <a:pt x="3107" y="3706"/>
                    <a:pt x="3367" y="3810"/>
                    <a:pt x="3619" y="3932"/>
                  </a:cubicBezTo>
                  <a:lnTo>
                    <a:pt x="3627" y="3932"/>
                  </a:lnTo>
                  <a:cubicBezTo>
                    <a:pt x="4018" y="3567"/>
                    <a:pt x="4426" y="3211"/>
                    <a:pt x="4834" y="2873"/>
                  </a:cubicBezTo>
                  <a:cubicBezTo>
                    <a:pt x="5111" y="2630"/>
                    <a:pt x="5372" y="2370"/>
                    <a:pt x="5615" y="2092"/>
                  </a:cubicBezTo>
                  <a:cubicBezTo>
                    <a:pt x="5754" y="1866"/>
                    <a:pt x="5754" y="1589"/>
                    <a:pt x="5623" y="1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9"/>
            <p:cNvSpPr/>
            <p:nvPr/>
          </p:nvSpPr>
          <p:spPr>
            <a:xfrm>
              <a:off x="3184225" y="1469600"/>
              <a:ext cx="121925" cy="55550"/>
            </a:xfrm>
            <a:custGeom>
              <a:avLst/>
              <a:gdLst/>
              <a:ahLst/>
              <a:cxnLst/>
              <a:rect l="l" t="t" r="r" b="b"/>
              <a:pathLst>
                <a:path w="4877" h="2222" extrusionOk="0">
                  <a:moveTo>
                    <a:pt x="4807" y="1198"/>
                  </a:moveTo>
                  <a:cubicBezTo>
                    <a:pt x="4790" y="1163"/>
                    <a:pt x="4764" y="1128"/>
                    <a:pt x="4738" y="1094"/>
                  </a:cubicBezTo>
                  <a:cubicBezTo>
                    <a:pt x="4591" y="877"/>
                    <a:pt x="4313" y="573"/>
                    <a:pt x="3671" y="408"/>
                  </a:cubicBezTo>
                  <a:cubicBezTo>
                    <a:pt x="2898" y="217"/>
                    <a:pt x="2109" y="87"/>
                    <a:pt x="1319" y="0"/>
                  </a:cubicBezTo>
                  <a:cubicBezTo>
                    <a:pt x="876" y="356"/>
                    <a:pt x="512" y="816"/>
                    <a:pt x="260" y="1328"/>
                  </a:cubicBezTo>
                  <a:cubicBezTo>
                    <a:pt x="165" y="1502"/>
                    <a:pt x="78" y="1675"/>
                    <a:pt x="0" y="1849"/>
                  </a:cubicBezTo>
                  <a:cubicBezTo>
                    <a:pt x="87" y="1857"/>
                    <a:pt x="182" y="1866"/>
                    <a:pt x="278" y="1875"/>
                  </a:cubicBezTo>
                  <a:cubicBezTo>
                    <a:pt x="599" y="1909"/>
                    <a:pt x="937" y="1927"/>
                    <a:pt x="1258" y="1944"/>
                  </a:cubicBezTo>
                  <a:cubicBezTo>
                    <a:pt x="1649" y="1961"/>
                    <a:pt x="2031" y="1979"/>
                    <a:pt x="2412" y="2014"/>
                  </a:cubicBezTo>
                  <a:cubicBezTo>
                    <a:pt x="2794" y="2040"/>
                    <a:pt x="3167" y="2092"/>
                    <a:pt x="3532" y="2144"/>
                  </a:cubicBezTo>
                  <a:lnTo>
                    <a:pt x="4113" y="2222"/>
                  </a:lnTo>
                  <a:cubicBezTo>
                    <a:pt x="4365" y="2014"/>
                    <a:pt x="4599" y="1788"/>
                    <a:pt x="4816" y="1545"/>
                  </a:cubicBezTo>
                  <a:cubicBezTo>
                    <a:pt x="4877" y="1441"/>
                    <a:pt x="4877" y="1302"/>
                    <a:pt x="4807" y="119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9"/>
            <p:cNvSpPr/>
            <p:nvPr/>
          </p:nvSpPr>
          <p:spPr>
            <a:xfrm>
              <a:off x="3220875" y="1545300"/>
              <a:ext cx="39500" cy="8925"/>
            </a:xfrm>
            <a:custGeom>
              <a:avLst/>
              <a:gdLst/>
              <a:ahLst/>
              <a:cxnLst/>
              <a:rect l="l" t="t" r="r" b="b"/>
              <a:pathLst>
                <a:path w="1580" h="357" extrusionOk="0">
                  <a:moveTo>
                    <a:pt x="990" y="244"/>
                  </a:moveTo>
                  <a:cubicBezTo>
                    <a:pt x="1111" y="270"/>
                    <a:pt x="1224" y="313"/>
                    <a:pt x="1337" y="357"/>
                  </a:cubicBezTo>
                  <a:cubicBezTo>
                    <a:pt x="1424" y="287"/>
                    <a:pt x="1502" y="209"/>
                    <a:pt x="1580" y="140"/>
                  </a:cubicBezTo>
                  <a:cubicBezTo>
                    <a:pt x="1059" y="105"/>
                    <a:pt x="530" y="62"/>
                    <a:pt x="1" y="1"/>
                  </a:cubicBezTo>
                  <a:cubicBezTo>
                    <a:pt x="339" y="70"/>
                    <a:pt x="660" y="157"/>
                    <a:pt x="990" y="244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9"/>
            <p:cNvSpPr/>
            <p:nvPr/>
          </p:nvSpPr>
          <p:spPr>
            <a:xfrm>
              <a:off x="3220000" y="1467000"/>
              <a:ext cx="49050" cy="7450"/>
            </a:xfrm>
            <a:custGeom>
              <a:avLst/>
              <a:gdLst/>
              <a:ahLst/>
              <a:cxnLst/>
              <a:rect l="l" t="t" r="r" b="b"/>
              <a:pathLst>
                <a:path w="1962" h="298" extrusionOk="0">
                  <a:moveTo>
                    <a:pt x="18" y="0"/>
                  </a:moveTo>
                  <a:lnTo>
                    <a:pt x="1" y="18"/>
                  </a:lnTo>
                  <a:cubicBezTo>
                    <a:pt x="305" y="122"/>
                    <a:pt x="626" y="191"/>
                    <a:pt x="947" y="243"/>
                  </a:cubicBezTo>
                  <a:cubicBezTo>
                    <a:pt x="1229" y="279"/>
                    <a:pt x="1511" y="297"/>
                    <a:pt x="1793" y="297"/>
                  </a:cubicBezTo>
                  <a:cubicBezTo>
                    <a:pt x="1849" y="297"/>
                    <a:pt x="1906" y="297"/>
                    <a:pt x="1962" y="295"/>
                  </a:cubicBezTo>
                  <a:cubicBezTo>
                    <a:pt x="1641" y="191"/>
                    <a:pt x="1320" y="113"/>
                    <a:pt x="990" y="70"/>
                  </a:cubicBezTo>
                  <a:cubicBezTo>
                    <a:pt x="669" y="26"/>
                    <a:pt x="339" y="0"/>
                    <a:pt x="1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9"/>
            <p:cNvSpPr/>
            <p:nvPr/>
          </p:nvSpPr>
          <p:spPr>
            <a:xfrm>
              <a:off x="3244100" y="1478050"/>
              <a:ext cx="21700" cy="4375"/>
            </a:xfrm>
            <a:custGeom>
              <a:avLst/>
              <a:gdLst/>
              <a:ahLst/>
              <a:cxnLst/>
              <a:rect l="l" t="t" r="r" b="b"/>
              <a:pathLst>
                <a:path w="868" h="175" extrusionOk="0">
                  <a:moveTo>
                    <a:pt x="443" y="1"/>
                  </a:moveTo>
                  <a:cubicBezTo>
                    <a:pt x="286" y="9"/>
                    <a:pt x="139" y="35"/>
                    <a:pt x="0" y="88"/>
                  </a:cubicBezTo>
                  <a:cubicBezTo>
                    <a:pt x="139" y="148"/>
                    <a:pt x="286" y="174"/>
                    <a:pt x="434" y="174"/>
                  </a:cubicBezTo>
                  <a:cubicBezTo>
                    <a:pt x="581" y="174"/>
                    <a:pt x="729" y="148"/>
                    <a:pt x="868" y="88"/>
                  </a:cubicBezTo>
                  <a:cubicBezTo>
                    <a:pt x="729" y="35"/>
                    <a:pt x="581" y="9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9"/>
            <p:cNvSpPr/>
            <p:nvPr/>
          </p:nvSpPr>
          <p:spPr>
            <a:xfrm>
              <a:off x="3283150" y="1482600"/>
              <a:ext cx="16925" cy="12825"/>
            </a:xfrm>
            <a:custGeom>
              <a:avLst/>
              <a:gdLst/>
              <a:ahLst/>
              <a:cxnLst/>
              <a:rect l="l" t="t" r="r" b="b"/>
              <a:pathLst>
                <a:path w="677" h="513" extrusionOk="0">
                  <a:moveTo>
                    <a:pt x="0" y="1"/>
                  </a:moveTo>
                  <a:lnTo>
                    <a:pt x="104" y="79"/>
                  </a:lnTo>
                  <a:cubicBezTo>
                    <a:pt x="174" y="122"/>
                    <a:pt x="252" y="183"/>
                    <a:pt x="338" y="253"/>
                  </a:cubicBezTo>
                  <a:cubicBezTo>
                    <a:pt x="425" y="322"/>
                    <a:pt x="512" y="374"/>
                    <a:pt x="573" y="426"/>
                  </a:cubicBezTo>
                  <a:lnTo>
                    <a:pt x="677" y="513"/>
                  </a:lnTo>
                  <a:cubicBezTo>
                    <a:pt x="677" y="513"/>
                    <a:pt x="677" y="504"/>
                    <a:pt x="677" y="487"/>
                  </a:cubicBezTo>
                  <a:cubicBezTo>
                    <a:pt x="677" y="452"/>
                    <a:pt x="668" y="417"/>
                    <a:pt x="660" y="391"/>
                  </a:cubicBezTo>
                  <a:cubicBezTo>
                    <a:pt x="634" y="279"/>
                    <a:pt x="573" y="192"/>
                    <a:pt x="486" y="122"/>
                  </a:cubicBezTo>
                  <a:cubicBezTo>
                    <a:pt x="382" y="53"/>
                    <a:pt x="269" y="10"/>
                    <a:pt x="14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9"/>
            <p:cNvSpPr/>
            <p:nvPr/>
          </p:nvSpPr>
          <p:spPr>
            <a:xfrm>
              <a:off x="3273600" y="1469950"/>
              <a:ext cx="17150" cy="6250"/>
            </a:xfrm>
            <a:custGeom>
              <a:avLst/>
              <a:gdLst/>
              <a:ahLst/>
              <a:cxnLst/>
              <a:rect l="l" t="t" r="r" b="b"/>
              <a:pathLst>
                <a:path w="686" h="250" extrusionOk="0">
                  <a:moveTo>
                    <a:pt x="88" y="1"/>
                  </a:moveTo>
                  <a:cubicBezTo>
                    <a:pt x="59" y="1"/>
                    <a:pt x="29" y="2"/>
                    <a:pt x="0" y="4"/>
                  </a:cubicBezTo>
                  <a:cubicBezTo>
                    <a:pt x="78" y="99"/>
                    <a:pt x="182" y="169"/>
                    <a:pt x="295" y="203"/>
                  </a:cubicBezTo>
                  <a:cubicBezTo>
                    <a:pt x="396" y="237"/>
                    <a:pt x="497" y="250"/>
                    <a:pt x="598" y="250"/>
                  </a:cubicBezTo>
                  <a:cubicBezTo>
                    <a:pt x="627" y="250"/>
                    <a:pt x="657" y="249"/>
                    <a:pt x="686" y="247"/>
                  </a:cubicBezTo>
                  <a:cubicBezTo>
                    <a:pt x="608" y="151"/>
                    <a:pt x="504" y="82"/>
                    <a:pt x="391" y="47"/>
                  </a:cubicBezTo>
                  <a:cubicBezTo>
                    <a:pt x="290" y="13"/>
                    <a:pt x="189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9"/>
            <p:cNvSpPr/>
            <p:nvPr/>
          </p:nvSpPr>
          <p:spPr>
            <a:xfrm>
              <a:off x="3241925" y="1455325"/>
              <a:ext cx="16725" cy="4750"/>
            </a:xfrm>
            <a:custGeom>
              <a:avLst/>
              <a:gdLst/>
              <a:ahLst/>
              <a:cxnLst/>
              <a:rect l="l" t="t" r="r" b="b"/>
              <a:pathLst>
                <a:path w="669" h="190" extrusionOk="0">
                  <a:moveTo>
                    <a:pt x="267" y="0"/>
                  </a:moveTo>
                  <a:cubicBezTo>
                    <a:pt x="178" y="0"/>
                    <a:pt x="89" y="17"/>
                    <a:pt x="0" y="42"/>
                  </a:cubicBezTo>
                  <a:cubicBezTo>
                    <a:pt x="96" y="111"/>
                    <a:pt x="200" y="163"/>
                    <a:pt x="313" y="181"/>
                  </a:cubicBezTo>
                  <a:cubicBezTo>
                    <a:pt x="351" y="186"/>
                    <a:pt x="390" y="189"/>
                    <a:pt x="428" y="189"/>
                  </a:cubicBezTo>
                  <a:cubicBezTo>
                    <a:pt x="510" y="189"/>
                    <a:pt x="591" y="176"/>
                    <a:pt x="668" y="146"/>
                  </a:cubicBezTo>
                  <a:cubicBezTo>
                    <a:pt x="582" y="77"/>
                    <a:pt x="478" y="33"/>
                    <a:pt x="365" y="7"/>
                  </a:cubicBezTo>
                  <a:cubicBezTo>
                    <a:pt x="332" y="3"/>
                    <a:pt x="300" y="0"/>
                    <a:pt x="26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9"/>
            <p:cNvSpPr/>
            <p:nvPr/>
          </p:nvSpPr>
          <p:spPr>
            <a:xfrm>
              <a:off x="3215675" y="1491550"/>
              <a:ext cx="18250" cy="4375"/>
            </a:xfrm>
            <a:custGeom>
              <a:avLst/>
              <a:gdLst/>
              <a:ahLst/>
              <a:cxnLst/>
              <a:rect l="l" t="t" r="r" b="b"/>
              <a:pathLst>
                <a:path w="730" h="175" extrusionOk="0">
                  <a:moveTo>
                    <a:pt x="285" y="1"/>
                  </a:moveTo>
                  <a:cubicBezTo>
                    <a:pt x="185" y="1"/>
                    <a:pt x="90" y="19"/>
                    <a:pt x="0" y="51"/>
                  </a:cubicBezTo>
                  <a:cubicBezTo>
                    <a:pt x="104" y="112"/>
                    <a:pt x="226" y="155"/>
                    <a:pt x="347" y="172"/>
                  </a:cubicBezTo>
                  <a:cubicBezTo>
                    <a:pt x="370" y="174"/>
                    <a:pt x="392" y="175"/>
                    <a:pt x="414" y="175"/>
                  </a:cubicBezTo>
                  <a:cubicBezTo>
                    <a:pt x="522" y="175"/>
                    <a:pt x="629" y="158"/>
                    <a:pt x="729" y="129"/>
                  </a:cubicBezTo>
                  <a:cubicBezTo>
                    <a:pt x="625" y="59"/>
                    <a:pt x="512" y="16"/>
                    <a:pt x="391" y="7"/>
                  </a:cubicBezTo>
                  <a:cubicBezTo>
                    <a:pt x="355" y="3"/>
                    <a:pt x="320" y="1"/>
                    <a:pt x="28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9"/>
            <p:cNvSpPr/>
            <p:nvPr/>
          </p:nvSpPr>
          <p:spPr>
            <a:xfrm>
              <a:off x="3282500" y="1507125"/>
              <a:ext cx="16925" cy="6100"/>
            </a:xfrm>
            <a:custGeom>
              <a:avLst/>
              <a:gdLst/>
              <a:ahLst/>
              <a:cxnLst/>
              <a:rect l="l" t="t" r="r" b="b"/>
              <a:pathLst>
                <a:path w="677" h="244" extrusionOk="0">
                  <a:moveTo>
                    <a:pt x="130" y="1"/>
                  </a:moveTo>
                  <a:cubicBezTo>
                    <a:pt x="87" y="1"/>
                    <a:pt x="43" y="3"/>
                    <a:pt x="0" y="9"/>
                  </a:cubicBezTo>
                  <a:cubicBezTo>
                    <a:pt x="78" y="96"/>
                    <a:pt x="182" y="165"/>
                    <a:pt x="295" y="200"/>
                  </a:cubicBezTo>
                  <a:cubicBezTo>
                    <a:pt x="378" y="230"/>
                    <a:pt x="465" y="243"/>
                    <a:pt x="554" y="243"/>
                  </a:cubicBezTo>
                  <a:cubicBezTo>
                    <a:pt x="594" y="243"/>
                    <a:pt x="636" y="240"/>
                    <a:pt x="677" y="235"/>
                  </a:cubicBezTo>
                  <a:cubicBezTo>
                    <a:pt x="599" y="148"/>
                    <a:pt x="495" y="79"/>
                    <a:pt x="382" y="35"/>
                  </a:cubicBezTo>
                  <a:cubicBezTo>
                    <a:pt x="301" y="12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9"/>
            <p:cNvSpPr/>
            <p:nvPr/>
          </p:nvSpPr>
          <p:spPr>
            <a:xfrm>
              <a:off x="3266425" y="1494800"/>
              <a:ext cx="11750" cy="4500"/>
            </a:xfrm>
            <a:custGeom>
              <a:avLst/>
              <a:gdLst/>
              <a:ahLst/>
              <a:cxnLst/>
              <a:rect l="l" t="t" r="r" b="b"/>
              <a:pathLst>
                <a:path w="470" h="180" extrusionOk="0">
                  <a:moveTo>
                    <a:pt x="193" y="1"/>
                  </a:moveTo>
                  <a:cubicBezTo>
                    <a:pt x="126" y="1"/>
                    <a:pt x="59" y="19"/>
                    <a:pt x="1" y="51"/>
                  </a:cubicBezTo>
                  <a:cubicBezTo>
                    <a:pt x="53" y="112"/>
                    <a:pt x="122" y="155"/>
                    <a:pt x="209" y="172"/>
                  </a:cubicBezTo>
                  <a:cubicBezTo>
                    <a:pt x="232" y="177"/>
                    <a:pt x="256" y="179"/>
                    <a:pt x="279" y="179"/>
                  </a:cubicBezTo>
                  <a:cubicBezTo>
                    <a:pt x="342" y="179"/>
                    <a:pt x="406" y="163"/>
                    <a:pt x="469" y="138"/>
                  </a:cubicBezTo>
                  <a:cubicBezTo>
                    <a:pt x="417" y="68"/>
                    <a:pt x="339" y="25"/>
                    <a:pt x="261" y="8"/>
                  </a:cubicBezTo>
                  <a:cubicBezTo>
                    <a:pt x="239" y="3"/>
                    <a:pt x="21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9"/>
            <p:cNvSpPr/>
            <p:nvPr/>
          </p:nvSpPr>
          <p:spPr>
            <a:xfrm>
              <a:off x="3244750" y="1528325"/>
              <a:ext cx="11725" cy="4700"/>
            </a:xfrm>
            <a:custGeom>
              <a:avLst/>
              <a:gdLst/>
              <a:ahLst/>
              <a:cxnLst/>
              <a:rect l="l" t="t" r="r" b="b"/>
              <a:pathLst>
                <a:path w="469" h="188" extrusionOk="0">
                  <a:moveTo>
                    <a:pt x="215" y="1"/>
                  </a:moveTo>
                  <a:cubicBezTo>
                    <a:pt x="141" y="1"/>
                    <a:pt x="65" y="18"/>
                    <a:pt x="0" y="46"/>
                  </a:cubicBezTo>
                  <a:cubicBezTo>
                    <a:pt x="52" y="116"/>
                    <a:pt x="122" y="159"/>
                    <a:pt x="200" y="185"/>
                  </a:cubicBezTo>
                  <a:cubicBezTo>
                    <a:pt x="216" y="187"/>
                    <a:pt x="232" y="187"/>
                    <a:pt x="248" y="187"/>
                  </a:cubicBezTo>
                  <a:cubicBezTo>
                    <a:pt x="325" y="187"/>
                    <a:pt x="397" y="171"/>
                    <a:pt x="469" y="142"/>
                  </a:cubicBezTo>
                  <a:cubicBezTo>
                    <a:pt x="417" y="72"/>
                    <a:pt x="339" y="29"/>
                    <a:pt x="260" y="3"/>
                  </a:cubicBezTo>
                  <a:cubicBezTo>
                    <a:pt x="246" y="1"/>
                    <a:pt x="230" y="1"/>
                    <a:pt x="21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9"/>
            <p:cNvSpPr/>
            <p:nvPr/>
          </p:nvSpPr>
          <p:spPr>
            <a:xfrm>
              <a:off x="3206775" y="1542050"/>
              <a:ext cx="10000" cy="2200"/>
            </a:xfrm>
            <a:custGeom>
              <a:avLst/>
              <a:gdLst/>
              <a:ahLst/>
              <a:cxnLst/>
              <a:rect l="l" t="t" r="r" b="b"/>
              <a:pathLst>
                <a:path w="400" h="88" extrusionOk="0">
                  <a:moveTo>
                    <a:pt x="0" y="1"/>
                  </a:moveTo>
                  <a:lnTo>
                    <a:pt x="400" y="87"/>
                  </a:lnTo>
                  <a:cubicBezTo>
                    <a:pt x="278" y="53"/>
                    <a:pt x="165" y="27"/>
                    <a:pt x="44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9"/>
            <p:cNvSpPr/>
            <p:nvPr/>
          </p:nvSpPr>
          <p:spPr>
            <a:xfrm>
              <a:off x="3239100" y="1503800"/>
              <a:ext cx="31475" cy="6875"/>
            </a:xfrm>
            <a:custGeom>
              <a:avLst/>
              <a:gdLst/>
              <a:ahLst/>
              <a:cxnLst/>
              <a:rect l="l" t="t" r="r" b="b"/>
              <a:pathLst>
                <a:path w="1259" h="275" extrusionOk="0">
                  <a:moveTo>
                    <a:pt x="151" y="0"/>
                  </a:moveTo>
                  <a:cubicBezTo>
                    <a:pt x="101" y="0"/>
                    <a:pt x="51" y="1"/>
                    <a:pt x="0" y="3"/>
                  </a:cubicBezTo>
                  <a:cubicBezTo>
                    <a:pt x="191" y="108"/>
                    <a:pt x="391" y="177"/>
                    <a:pt x="608" y="220"/>
                  </a:cubicBezTo>
                  <a:cubicBezTo>
                    <a:pt x="789" y="256"/>
                    <a:pt x="969" y="275"/>
                    <a:pt x="1150" y="275"/>
                  </a:cubicBezTo>
                  <a:cubicBezTo>
                    <a:pt x="1186" y="275"/>
                    <a:pt x="1223" y="274"/>
                    <a:pt x="1259" y="272"/>
                  </a:cubicBezTo>
                  <a:cubicBezTo>
                    <a:pt x="1077" y="168"/>
                    <a:pt x="868" y="90"/>
                    <a:pt x="660" y="47"/>
                  </a:cubicBezTo>
                  <a:cubicBezTo>
                    <a:pt x="492" y="13"/>
                    <a:pt x="324" y="0"/>
                    <a:pt x="15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9"/>
            <p:cNvSpPr/>
            <p:nvPr/>
          </p:nvSpPr>
          <p:spPr>
            <a:xfrm>
              <a:off x="3220450" y="1475875"/>
              <a:ext cx="14775" cy="4600"/>
            </a:xfrm>
            <a:custGeom>
              <a:avLst/>
              <a:gdLst/>
              <a:ahLst/>
              <a:cxnLst/>
              <a:rect l="l" t="t" r="r" b="b"/>
              <a:pathLst>
                <a:path w="591" h="184" extrusionOk="0">
                  <a:moveTo>
                    <a:pt x="304" y="1"/>
                  </a:moveTo>
                  <a:cubicBezTo>
                    <a:pt x="200" y="1"/>
                    <a:pt x="87" y="18"/>
                    <a:pt x="0" y="70"/>
                  </a:cubicBezTo>
                  <a:cubicBezTo>
                    <a:pt x="78" y="131"/>
                    <a:pt x="174" y="166"/>
                    <a:pt x="278" y="183"/>
                  </a:cubicBezTo>
                  <a:cubicBezTo>
                    <a:pt x="391" y="183"/>
                    <a:pt x="495" y="157"/>
                    <a:pt x="590" y="114"/>
                  </a:cubicBezTo>
                  <a:cubicBezTo>
                    <a:pt x="503" y="53"/>
                    <a:pt x="408" y="10"/>
                    <a:pt x="30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9"/>
            <p:cNvSpPr/>
            <p:nvPr/>
          </p:nvSpPr>
          <p:spPr>
            <a:xfrm>
              <a:off x="3259700" y="1507125"/>
              <a:ext cx="169475" cy="110225"/>
            </a:xfrm>
            <a:custGeom>
              <a:avLst/>
              <a:gdLst/>
              <a:ahLst/>
              <a:cxnLst/>
              <a:rect l="l" t="t" r="r" b="b"/>
              <a:pathLst>
                <a:path w="6779" h="4409" extrusionOk="0">
                  <a:moveTo>
                    <a:pt x="3984" y="1"/>
                  </a:moveTo>
                  <a:cubicBezTo>
                    <a:pt x="3385" y="1"/>
                    <a:pt x="2786" y="9"/>
                    <a:pt x="2188" y="70"/>
                  </a:cubicBezTo>
                  <a:cubicBezTo>
                    <a:pt x="2084" y="79"/>
                    <a:pt x="1971" y="96"/>
                    <a:pt x="1867" y="113"/>
                  </a:cubicBezTo>
                  <a:lnTo>
                    <a:pt x="1841" y="113"/>
                  </a:lnTo>
                  <a:cubicBezTo>
                    <a:pt x="1736" y="122"/>
                    <a:pt x="1624" y="139"/>
                    <a:pt x="1511" y="157"/>
                  </a:cubicBezTo>
                  <a:lnTo>
                    <a:pt x="1493" y="157"/>
                  </a:lnTo>
                  <a:cubicBezTo>
                    <a:pt x="1259" y="200"/>
                    <a:pt x="1025" y="261"/>
                    <a:pt x="799" y="330"/>
                  </a:cubicBezTo>
                  <a:cubicBezTo>
                    <a:pt x="591" y="400"/>
                    <a:pt x="383" y="487"/>
                    <a:pt x="192" y="591"/>
                  </a:cubicBezTo>
                  <a:lnTo>
                    <a:pt x="174" y="608"/>
                  </a:lnTo>
                  <a:lnTo>
                    <a:pt x="88" y="660"/>
                  </a:lnTo>
                  <a:lnTo>
                    <a:pt x="1" y="1059"/>
                  </a:lnTo>
                  <a:cubicBezTo>
                    <a:pt x="96" y="1259"/>
                    <a:pt x="200" y="1450"/>
                    <a:pt x="305" y="1641"/>
                  </a:cubicBezTo>
                  <a:lnTo>
                    <a:pt x="305" y="1658"/>
                  </a:lnTo>
                  <a:cubicBezTo>
                    <a:pt x="331" y="1779"/>
                    <a:pt x="478" y="1962"/>
                    <a:pt x="556" y="2109"/>
                  </a:cubicBezTo>
                  <a:cubicBezTo>
                    <a:pt x="990" y="2882"/>
                    <a:pt x="1433" y="3645"/>
                    <a:pt x="1884" y="4409"/>
                  </a:cubicBezTo>
                  <a:lnTo>
                    <a:pt x="1936" y="4391"/>
                  </a:lnTo>
                  <a:cubicBezTo>
                    <a:pt x="2231" y="4313"/>
                    <a:pt x="2535" y="4235"/>
                    <a:pt x="2838" y="4157"/>
                  </a:cubicBezTo>
                  <a:lnTo>
                    <a:pt x="3290" y="4036"/>
                  </a:lnTo>
                  <a:lnTo>
                    <a:pt x="3307" y="4036"/>
                  </a:lnTo>
                  <a:cubicBezTo>
                    <a:pt x="3602" y="3966"/>
                    <a:pt x="3897" y="3888"/>
                    <a:pt x="4192" y="3819"/>
                  </a:cubicBezTo>
                  <a:cubicBezTo>
                    <a:pt x="4904" y="3654"/>
                    <a:pt x="5624" y="3498"/>
                    <a:pt x="6344" y="3385"/>
                  </a:cubicBezTo>
                  <a:lnTo>
                    <a:pt x="6778" y="2777"/>
                  </a:lnTo>
                  <a:cubicBezTo>
                    <a:pt x="6717" y="2656"/>
                    <a:pt x="6665" y="2543"/>
                    <a:pt x="6613" y="2422"/>
                  </a:cubicBezTo>
                  <a:cubicBezTo>
                    <a:pt x="6579" y="2344"/>
                    <a:pt x="6544" y="2274"/>
                    <a:pt x="6509" y="2196"/>
                  </a:cubicBezTo>
                  <a:cubicBezTo>
                    <a:pt x="6440" y="2031"/>
                    <a:pt x="6362" y="1866"/>
                    <a:pt x="6292" y="1701"/>
                  </a:cubicBezTo>
                  <a:lnTo>
                    <a:pt x="6179" y="1458"/>
                  </a:lnTo>
                  <a:cubicBezTo>
                    <a:pt x="6110" y="1294"/>
                    <a:pt x="6041" y="1120"/>
                    <a:pt x="5971" y="955"/>
                  </a:cubicBezTo>
                  <a:cubicBezTo>
                    <a:pt x="5945" y="886"/>
                    <a:pt x="5919" y="808"/>
                    <a:pt x="5884" y="738"/>
                  </a:cubicBezTo>
                  <a:cubicBezTo>
                    <a:pt x="5798" y="504"/>
                    <a:pt x="5702" y="270"/>
                    <a:pt x="5615" y="35"/>
                  </a:cubicBezTo>
                  <a:cubicBezTo>
                    <a:pt x="5069" y="9"/>
                    <a:pt x="4531" y="1"/>
                    <a:pt x="3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9"/>
            <p:cNvSpPr/>
            <p:nvPr/>
          </p:nvSpPr>
          <p:spPr>
            <a:xfrm>
              <a:off x="3259925" y="1493250"/>
              <a:ext cx="169250" cy="110225"/>
            </a:xfrm>
            <a:custGeom>
              <a:avLst/>
              <a:gdLst/>
              <a:ahLst/>
              <a:cxnLst/>
              <a:rect l="l" t="t" r="r" b="b"/>
              <a:pathLst>
                <a:path w="6770" h="4409" extrusionOk="0">
                  <a:moveTo>
                    <a:pt x="6674" y="3107"/>
                  </a:moveTo>
                  <a:cubicBezTo>
                    <a:pt x="6179" y="2109"/>
                    <a:pt x="5745" y="1076"/>
                    <a:pt x="5346" y="26"/>
                  </a:cubicBezTo>
                  <a:cubicBezTo>
                    <a:pt x="4799" y="0"/>
                    <a:pt x="4261" y="0"/>
                    <a:pt x="3715" y="0"/>
                  </a:cubicBezTo>
                  <a:cubicBezTo>
                    <a:pt x="3125" y="0"/>
                    <a:pt x="2517" y="9"/>
                    <a:pt x="1927" y="70"/>
                  </a:cubicBezTo>
                  <a:cubicBezTo>
                    <a:pt x="1346" y="104"/>
                    <a:pt x="782" y="234"/>
                    <a:pt x="235" y="434"/>
                  </a:cubicBezTo>
                  <a:lnTo>
                    <a:pt x="1" y="1580"/>
                  </a:lnTo>
                  <a:cubicBezTo>
                    <a:pt x="96" y="1753"/>
                    <a:pt x="191" y="1935"/>
                    <a:pt x="296" y="2109"/>
                  </a:cubicBezTo>
                  <a:cubicBezTo>
                    <a:pt x="729" y="2881"/>
                    <a:pt x="1172" y="3645"/>
                    <a:pt x="1615" y="4408"/>
                  </a:cubicBezTo>
                  <a:lnTo>
                    <a:pt x="1667" y="4391"/>
                  </a:lnTo>
                  <a:cubicBezTo>
                    <a:pt x="2413" y="4192"/>
                    <a:pt x="3168" y="3992"/>
                    <a:pt x="3923" y="3810"/>
                  </a:cubicBezTo>
                  <a:cubicBezTo>
                    <a:pt x="4860" y="3575"/>
                    <a:pt x="5815" y="3402"/>
                    <a:pt x="6769" y="3289"/>
                  </a:cubicBezTo>
                  <a:cubicBezTo>
                    <a:pt x="6734" y="3237"/>
                    <a:pt x="6700" y="3168"/>
                    <a:pt x="6674" y="3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9"/>
            <p:cNvSpPr/>
            <p:nvPr/>
          </p:nvSpPr>
          <p:spPr>
            <a:xfrm>
              <a:off x="3259925" y="1504100"/>
              <a:ext cx="56650" cy="99375"/>
            </a:xfrm>
            <a:custGeom>
              <a:avLst/>
              <a:gdLst/>
              <a:ahLst/>
              <a:cxnLst/>
              <a:rect l="l" t="t" r="r" b="b"/>
              <a:pathLst>
                <a:path w="2266" h="3975" extrusionOk="0">
                  <a:moveTo>
                    <a:pt x="235" y="0"/>
                  </a:moveTo>
                  <a:lnTo>
                    <a:pt x="1" y="1146"/>
                  </a:lnTo>
                  <a:cubicBezTo>
                    <a:pt x="96" y="1319"/>
                    <a:pt x="191" y="1501"/>
                    <a:pt x="296" y="1675"/>
                  </a:cubicBezTo>
                  <a:cubicBezTo>
                    <a:pt x="729" y="2447"/>
                    <a:pt x="1163" y="3211"/>
                    <a:pt x="1615" y="3974"/>
                  </a:cubicBezTo>
                  <a:lnTo>
                    <a:pt x="1667" y="3957"/>
                  </a:lnTo>
                  <a:cubicBezTo>
                    <a:pt x="1866" y="3905"/>
                    <a:pt x="2066" y="3853"/>
                    <a:pt x="2265" y="3801"/>
                  </a:cubicBezTo>
                  <a:cubicBezTo>
                    <a:pt x="1762" y="2968"/>
                    <a:pt x="1285" y="2126"/>
                    <a:pt x="834" y="1258"/>
                  </a:cubicBezTo>
                  <a:cubicBezTo>
                    <a:pt x="625" y="850"/>
                    <a:pt x="434" y="425"/>
                    <a:pt x="252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9"/>
            <p:cNvSpPr/>
            <p:nvPr/>
          </p:nvSpPr>
          <p:spPr>
            <a:xfrm>
              <a:off x="3260350" y="1506050"/>
              <a:ext cx="56450" cy="97425"/>
            </a:xfrm>
            <a:custGeom>
              <a:avLst/>
              <a:gdLst/>
              <a:ahLst/>
              <a:cxnLst/>
              <a:rect l="l" t="t" r="r" b="b"/>
              <a:pathLst>
                <a:path w="2258" h="3897" extrusionOk="0">
                  <a:moveTo>
                    <a:pt x="261" y="0"/>
                  </a:moveTo>
                  <a:cubicBezTo>
                    <a:pt x="218" y="70"/>
                    <a:pt x="183" y="139"/>
                    <a:pt x="157" y="217"/>
                  </a:cubicBezTo>
                  <a:lnTo>
                    <a:pt x="10" y="946"/>
                  </a:lnTo>
                  <a:cubicBezTo>
                    <a:pt x="1" y="1015"/>
                    <a:pt x="10" y="1076"/>
                    <a:pt x="18" y="1146"/>
                  </a:cubicBezTo>
                  <a:cubicBezTo>
                    <a:pt x="44" y="1267"/>
                    <a:pt x="192" y="1449"/>
                    <a:pt x="279" y="1597"/>
                  </a:cubicBezTo>
                  <a:cubicBezTo>
                    <a:pt x="712" y="2369"/>
                    <a:pt x="1146" y="3133"/>
                    <a:pt x="1598" y="3896"/>
                  </a:cubicBezTo>
                  <a:lnTo>
                    <a:pt x="1650" y="3879"/>
                  </a:lnTo>
                  <a:cubicBezTo>
                    <a:pt x="1849" y="3827"/>
                    <a:pt x="2058" y="3775"/>
                    <a:pt x="2257" y="3723"/>
                  </a:cubicBezTo>
                  <a:cubicBezTo>
                    <a:pt x="1762" y="2881"/>
                    <a:pt x="1285" y="2039"/>
                    <a:pt x="817" y="1180"/>
                  </a:cubicBezTo>
                  <a:cubicBezTo>
                    <a:pt x="608" y="799"/>
                    <a:pt x="426" y="408"/>
                    <a:pt x="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9"/>
            <p:cNvSpPr/>
            <p:nvPr/>
          </p:nvSpPr>
          <p:spPr>
            <a:xfrm>
              <a:off x="3273150" y="1493250"/>
              <a:ext cx="156025" cy="103725"/>
            </a:xfrm>
            <a:custGeom>
              <a:avLst/>
              <a:gdLst/>
              <a:ahLst/>
              <a:cxnLst/>
              <a:rect l="l" t="t" r="r" b="b"/>
              <a:pathLst>
                <a:path w="6241" h="4149" extrusionOk="0">
                  <a:moveTo>
                    <a:pt x="6145" y="3107"/>
                  </a:moveTo>
                  <a:cubicBezTo>
                    <a:pt x="5650" y="2109"/>
                    <a:pt x="5216" y="1076"/>
                    <a:pt x="4817" y="26"/>
                  </a:cubicBezTo>
                  <a:cubicBezTo>
                    <a:pt x="4270" y="0"/>
                    <a:pt x="3732" y="0"/>
                    <a:pt x="3186" y="0"/>
                  </a:cubicBezTo>
                  <a:cubicBezTo>
                    <a:pt x="2596" y="0"/>
                    <a:pt x="1988" y="9"/>
                    <a:pt x="1398" y="70"/>
                  </a:cubicBezTo>
                  <a:cubicBezTo>
                    <a:pt x="921" y="104"/>
                    <a:pt x="452" y="191"/>
                    <a:pt x="1" y="330"/>
                  </a:cubicBezTo>
                  <a:cubicBezTo>
                    <a:pt x="166" y="738"/>
                    <a:pt x="339" y="1137"/>
                    <a:pt x="548" y="1519"/>
                  </a:cubicBezTo>
                  <a:cubicBezTo>
                    <a:pt x="1034" y="2413"/>
                    <a:pt x="1528" y="3280"/>
                    <a:pt x="2040" y="4148"/>
                  </a:cubicBezTo>
                  <a:cubicBezTo>
                    <a:pt x="2491" y="4035"/>
                    <a:pt x="2943" y="3914"/>
                    <a:pt x="3394" y="3810"/>
                  </a:cubicBezTo>
                  <a:cubicBezTo>
                    <a:pt x="4331" y="3567"/>
                    <a:pt x="5286" y="3393"/>
                    <a:pt x="6240" y="3289"/>
                  </a:cubicBezTo>
                  <a:cubicBezTo>
                    <a:pt x="6205" y="3237"/>
                    <a:pt x="6171" y="3168"/>
                    <a:pt x="6145" y="3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9"/>
            <p:cNvSpPr/>
            <p:nvPr/>
          </p:nvSpPr>
          <p:spPr>
            <a:xfrm>
              <a:off x="3288125" y="1500625"/>
              <a:ext cx="141050" cy="93525"/>
            </a:xfrm>
            <a:custGeom>
              <a:avLst/>
              <a:gdLst/>
              <a:ahLst/>
              <a:cxnLst/>
              <a:rect l="l" t="t" r="r" b="b"/>
              <a:pathLst>
                <a:path w="5642" h="3741" extrusionOk="0">
                  <a:moveTo>
                    <a:pt x="5546" y="2812"/>
                  </a:moveTo>
                  <a:cubicBezTo>
                    <a:pt x="5147" y="2005"/>
                    <a:pt x="4782" y="1172"/>
                    <a:pt x="4452" y="330"/>
                  </a:cubicBezTo>
                  <a:cubicBezTo>
                    <a:pt x="3975" y="217"/>
                    <a:pt x="3489" y="139"/>
                    <a:pt x="3003" y="87"/>
                  </a:cubicBezTo>
                  <a:cubicBezTo>
                    <a:pt x="2370" y="9"/>
                    <a:pt x="1728" y="0"/>
                    <a:pt x="1094" y="52"/>
                  </a:cubicBezTo>
                  <a:cubicBezTo>
                    <a:pt x="721" y="78"/>
                    <a:pt x="356" y="156"/>
                    <a:pt x="1" y="287"/>
                  </a:cubicBezTo>
                  <a:cubicBezTo>
                    <a:pt x="113" y="530"/>
                    <a:pt x="226" y="773"/>
                    <a:pt x="356" y="1007"/>
                  </a:cubicBezTo>
                  <a:cubicBezTo>
                    <a:pt x="851" y="1918"/>
                    <a:pt x="1363" y="2829"/>
                    <a:pt x="1910" y="3740"/>
                  </a:cubicBezTo>
                  <a:cubicBezTo>
                    <a:pt x="2205" y="3662"/>
                    <a:pt x="2500" y="3593"/>
                    <a:pt x="2795" y="3523"/>
                  </a:cubicBezTo>
                  <a:cubicBezTo>
                    <a:pt x="3732" y="3280"/>
                    <a:pt x="4678" y="3107"/>
                    <a:pt x="5641" y="3003"/>
                  </a:cubicBezTo>
                  <a:cubicBezTo>
                    <a:pt x="5606" y="2942"/>
                    <a:pt x="5572" y="2873"/>
                    <a:pt x="5546" y="281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9"/>
            <p:cNvSpPr/>
            <p:nvPr/>
          </p:nvSpPr>
          <p:spPr>
            <a:xfrm>
              <a:off x="3389875" y="1535975"/>
              <a:ext cx="5675" cy="9575"/>
            </a:xfrm>
            <a:custGeom>
              <a:avLst/>
              <a:gdLst/>
              <a:ahLst/>
              <a:cxnLst/>
              <a:rect l="l" t="t" r="r" b="b"/>
              <a:pathLst>
                <a:path w="227" h="383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79"/>
                    <a:pt x="9" y="157"/>
                    <a:pt x="44" y="226"/>
                  </a:cubicBezTo>
                  <a:cubicBezTo>
                    <a:pt x="79" y="296"/>
                    <a:pt x="139" y="348"/>
                    <a:pt x="217" y="383"/>
                  </a:cubicBezTo>
                  <a:cubicBezTo>
                    <a:pt x="226" y="304"/>
                    <a:pt x="217" y="226"/>
                    <a:pt x="183" y="157"/>
                  </a:cubicBezTo>
                  <a:cubicBezTo>
                    <a:pt x="148" y="87"/>
                    <a:pt x="87" y="35"/>
                    <a:pt x="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9"/>
            <p:cNvSpPr/>
            <p:nvPr/>
          </p:nvSpPr>
          <p:spPr>
            <a:xfrm>
              <a:off x="3337150" y="1550875"/>
              <a:ext cx="13925" cy="13850"/>
            </a:xfrm>
            <a:custGeom>
              <a:avLst/>
              <a:gdLst/>
              <a:ahLst/>
              <a:cxnLst/>
              <a:rect l="l" t="t" r="r" b="b"/>
              <a:pathLst>
                <a:path w="557" h="554" extrusionOk="0">
                  <a:moveTo>
                    <a:pt x="284" y="0"/>
                  </a:moveTo>
                  <a:cubicBezTo>
                    <a:pt x="143" y="0"/>
                    <a:pt x="1" y="104"/>
                    <a:pt x="1" y="281"/>
                  </a:cubicBezTo>
                  <a:cubicBezTo>
                    <a:pt x="1" y="453"/>
                    <a:pt x="142" y="554"/>
                    <a:pt x="282" y="554"/>
                  </a:cubicBezTo>
                  <a:cubicBezTo>
                    <a:pt x="383" y="554"/>
                    <a:pt x="483" y="501"/>
                    <a:pt x="530" y="385"/>
                  </a:cubicBezTo>
                  <a:cubicBezTo>
                    <a:pt x="556" y="316"/>
                    <a:pt x="556" y="238"/>
                    <a:pt x="530" y="168"/>
                  </a:cubicBezTo>
                  <a:cubicBezTo>
                    <a:pt x="483" y="53"/>
                    <a:pt x="384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9"/>
            <p:cNvSpPr/>
            <p:nvPr/>
          </p:nvSpPr>
          <p:spPr>
            <a:xfrm>
              <a:off x="3288125" y="1504100"/>
              <a:ext cx="8050" cy="22350"/>
            </a:xfrm>
            <a:custGeom>
              <a:avLst/>
              <a:gdLst/>
              <a:ahLst/>
              <a:cxnLst/>
              <a:rect l="l" t="t" r="r" b="b"/>
              <a:pathLst>
                <a:path w="322" h="894" extrusionOk="0">
                  <a:moveTo>
                    <a:pt x="1" y="0"/>
                  </a:moveTo>
                  <a:cubicBezTo>
                    <a:pt x="1" y="330"/>
                    <a:pt x="113" y="642"/>
                    <a:pt x="322" y="894"/>
                  </a:cubicBezTo>
                  <a:cubicBezTo>
                    <a:pt x="322" y="573"/>
                    <a:pt x="209" y="252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9"/>
            <p:cNvSpPr/>
            <p:nvPr/>
          </p:nvSpPr>
          <p:spPr>
            <a:xfrm>
              <a:off x="3331950" y="1564625"/>
              <a:ext cx="12400" cy="22150"/>
            </a:xfrm>
            <a:custGeom>
              <a:avLst/>
              <a:gdLst/>
              <a:ahLst/>
              <a:cxnLst/>
              <a:rect l="l" t="t" r="r" b="b"/>
              <a:pathLst>
                <a:path w="496" h="886" extrusionOk="0">
                  <a:moveTo>
                    <a:pt x="1" y="0"/>
                  </a:moveTo>
                  <a:cubicBezTo>
                    <a:pt x="35" y="165"/>
                    <a:pt x="87" y="330"/>
                    <a:pt x="174" y="486"/>
                  </a:cubicBezTo>
                  <a:cubicBezTo>
                    <a:pt x="261" y="634"/>
                    <a:pt x="365" y="772"/>
                    <a:pt x="495" y="885"/>
                  </a:cubicBezTo>
                  <a:cubicBezTo>
                    <a:pt x="460" y="712"/>
                    <a:pt x="400" y="556"/>
                    <a:pt x="322" y="399"/>
                  </a:cubicBezTo>
                  <a:cubicBezTo>
                    <a:pt x="235" y="252"/>
                    <a:pt x="122" y="113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9"/>
            <p:cNvSpPr/>
            <p:nvPr/>
          </p:nvSpPr>
          <p:spPr>
            <a:xfrm>
              <a:off x="3313300" y="1502125"/>
              <a:ext cx="13675" cy="28900"/>
            </a:xfrm>
            <a:custGeom>
              <a:avLst/>
              <a:gdLst/>
              <a:ahLst/>
              <a:cxnLst/>
              <a:rect l="l" t="t" r="r" b="b"/>
              <a:pathLst>
                <a:path w="547" h="115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426"/>
                    <a:pt x="269" y="825"/>
                    <a:pt x="547" y="1155"/>
                  </a:cubicBezTo>
                  <a:cubicBezTo>
                    <a:pt x="460" y="730"/>
                    <a:pt x="278" y="331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9"/>
            <p:cNvSpPr/>
            <p:nvPr/>
          </p:nvSpPr>
          <p:spPr>
            <a:xfrm>
              <a:off x="3334125" y="1510900"/>
              <a:ext cx="61625" cy="5375"/>
            </a:xfrm>
            <a:custGeom>
              <a:avLst/>
              <a:gdLst/>
              <a:ahLst/>
              <a:cxnLst/>
              <a:rect l="l" t="t" r="r" b="b"/>
              <a:pathLst>
                <a:path w="2465" h="215" extrusionOk="0">
                  <a:moveTo>
                    <a:pt x="1949" y="1"/>
                  </a:moveTo>
                  <a:cubicBezTo>
                    <a:pt x="1294" y="1"/>
                    <a:pt x="639" y="66"/>
                    <a:pt x="0" y="197"/>
                  </a:cubicBezTo>
                  <a:cubicBezTo>
                    <a:pt x="191" y="209"/>
                    <a:pt x="381" y="215"/>
                    <a:pt x="572" y="215"/>
                  </a:cubicBezTo>
                  <a:cubicBezTo>
                    <a:pt x="1208" y="215"/>
                    <a:pt x="1844" y="148"/>
                    <a:pt x="2465" y="14"/>
                  </a:cubicBezTo>
                  <a:cubicBezTo>
                    <a:pt x="2293" y="5"/>
                    <a:pt x="2121" y="1"/>
                    <a:pt x="1949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9"/>
            <p:cNvSpPr/>
            <p:nvPr/>
          </p:nvSpPr>
          <p:spPr>
            <a:xfrm>
              <a:off x="3352125" y="1516125"/>
              <a:ext cx="29750" cy="5475"/>
            </a:xfrm>
            <a:custGeom>
              <a:avLst/>
              <a:gdLst/>
              <a:ahLst/>
              <a:cxnLst/>
              <a:rect l="l" t="t" r="r" b="b"/>
              <a:pathLst>
                <a:path w="1190" h="219" extrusionOk="0">
                  <a:moveTo>
                    <a:pt x="937" y="0"/>
                  </a:moveTo>
                  <a:cubicBezTo>
                    <a:pt x="615" y="0"/>
                    <a:pt x="297" y="67"/>
                    <a:pt x="1" y="205"/>
                  </a:cubicBezTo>
                  <a:cubicBezTo>
                    <a:pt x="85" y="214"/>
                    <a:pt x="169" y="218"/>
                    <a:pt x="253" y="218"/>
                  </a:cubicBezTo>
                  <a:cubicBezTo>
                    <a:pt x="575" y="218"/>
                    <a:pt x="893" y="151"/>
                    <a:pt x="1189" y="14"/>
                  </a:cubicBezTo>
                  <a:cubicBezTo>
                    <a:pt x="1105" y="5"/>
                    <a:pt x="1021" y="0"/>
                    <a:pt x="937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9"/>
            <p:cNvSpPr/>
            <p:nvPr/>
          </p:nvSpPr>
          <p:spPr>
            <a:xfrm>
              <a:off x="3375550" y="1527500"/>
              <a:ext cx="27575" cy="4825"/>
            </a:xfrm>
            <a:custGeom>
              <a:avLst/>
              <a:gdLst/>
              <a:ahLst/>
              <a:cxnLst/>
              <a:rect l="l" t="t" r="r" b="b"/>
              <a:pathLst>
                <a:path w="1103" h="193" extrusionOk="0">
                  <a:moveTo>
                    <a:pt x="779" y="1"/>
                  </a:moveTo>
                  <a:cubicBezTo>
                    <a:pt x="513" y="1"/>
                    <a:pt x="248" y="55"/>
                    <a:pt x="1" y="166"/>
                  </a:cubicBezTo>
                  <a:cubicBezTo>
                    <a:pt x="108" y="184"/>
                    <a:pt x="217" y="192"/>
                    <a:pt x="325" y="192"/>
                  </a:cubicBezTo>
                  <a:cubicBezTo>
                    <a:pt x="591" y="192"/>
                    <a:pt x="856" y="138"/>
                    <a:pt x="1103" y="27"/>
                  </a:cubicBezTo>
                  <a:cubicBezTo>
                    <a:pt x="995" y="10"/>
                    <a:pt x="887" y="1"/>
                    <a:pt x="779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9"/>
            <p:cNvSpPr/>
            <p:nvPr/>
          </p:nvSpPr>
          <p:spPr>
            <a:xfrm>
              <a:off x="3065550" y="1500600"/>
              <a:ext cx="121300" cy="108525"/>
            </a:xfrm>
            <a:custGeom>
              <a:avLst/>
              <a:gdLst/>
              <a:ahLst/>
              <a:cxnLst/>
              <a:rect l="l" t="t" r="r" b="b"/>
              <a:pathLst>
                <a:path w="4852" h="4341" extrusionOk="0">
                  <a:moveTo>
                    <a:pt x="2070" y="1"/>
                  </a:moveTo>
                  <a:cubicBezTo>
                    <a:pt x="2048" y="1"/>
                    <a:pt x="2027" y="1"/>
                    <a:pt x="2005" y="1"/>
                  </a:cubicBezTo>
                  <a:cubicBezTo>
                    <a:pt x="1935" y="1"/>
                    <a:pt x="1866" y="10"/>
                    <a:pt x="1797" y="36"/>
                  </a:cubicBezTo>
                  <a:cubicBezTo>
                    <a:pt x="1666" y="97"/>
                    <a:pt x="1580" y="244"/>
                    <a:pt x="1484" y="383"/>
                  </a:cubicBezTo>
                  <a:cubicBezTo>
                    <a:pt x="1250" y="765"/>
                    <a:pt x="963" y="1121"/>
                    <a:pt x="642" y="1433"/>
                  </a:cubicBezTo>
                  <a:cubicBezTo>
                    <a:pt x="391" y="1676"/>
                    <a:pt x="104" y="1936"/>
                    <a:pt x="35" y="2318"/>
                  </a:cubicBezTo>
                  <a:cubicBezTo>
                    <a:pt x="18" y="2448"/>
                    <a:pt x="0" y="3030"/>
                    <a:pt x="78" y="3134"/>
                  </a:cubicBezTo>
                  <a:cubicBezTo>
                    <a:pt x="156" y="3238"/>
                    <a:pt x="347" y="3247"/>
                    <a:pt x="452" y="3281"/>
                  </a:cubicBezTo>
                  <a:cubicBezTo>
                    <a:pt x="520" y="3298"/>
                    <a:pt x="1193" y="3559"/>
                    <a:pt x="1215" y="3559"/>
                  </a:cubicBezTo>
                  <a:cubicBezTo>
                    <a:pt x="1215" y="3559"/>
                    <a:pt x="1215" y="3559"/>
                    <a:pt x="1215" y="3559"/>
                  </a:cubicBezTo>
                  <a:lnTo>
                    <a:pt x="1276" y="3585"/>
                  </a:lnTo>
                  <a:lnTo>
                    <a:pt x="1415" y="3637"/>
                  </a:lnTo>
                  <a:cubicBezTo>
                    <a:pt x="1510" y="3681"/>
                    <a:pt x="1597" y="3715"/>
                    <a:pt x="1692" y="3759"/>
                  </a:cubicBezTo>
                  <a:cubicBezTo>
                    <a:pt x="2118" y="3941"/>
                    <a:pt x="2525" y="4132"/>
                    <a:pt x="2933" y="4271"/>
                  </a:cubicBezTo>
                  <a:cubicBezTo>
                    <a:pt x="3003" y="4297"/>
                    <a:pt x="3072" y="4314"/>
                    <a:pt x="3142" y="4340"/>
                  </a:cubicBezTo>
                  <a:cubicBezTo>
                    <a:pt x="3202" y="4193"/>
                    <a:pt x="3263" y="4054"/>
                    <a:pt x="3324" y="3915"/>
                  </a:cubicBezTo>
                  <a:lnTo>
                    <a:pt x="3385" y="3767"/>
                  </a:lnTo>
                  <a:lnTo>
                    <a:pt x="3428" y="3646"/>
                  </a:lnTo>
                  <a:cubicBezTo>
                    <a:pt x="3471" y="3550"/>
                    <a:pt x="3515" y="3446"/>
                    <a:pt x="3558" y="3342"/>
                  </a:cubicBezTo>
                  <a:cubicBezTo>
                    <a:pt x="3576" y="3307"/>
                    <a:pt x="3593" y="3273"/>
                    <a:pt x="3602" y="3238"/>
                  </a:cubicBezTo>
                  <a:cubicBezTo>
                    <a:pt x="3662" y="3099"/>
                    <a:pt x="3723" y="2978"/>
                    <a:pt x="3784" y="2848"/>
                  </a:cubicBezTo>
                  <a:cubicBezTo>
                    <a:pt x="3818" y="2778"/>
                    <a:pt x="3862" y="2709"/>
                    <a:pt x="3897" y="2639"/>
                  </a:cubicBezTo>
                  <a:cubicBezTo>
                    <a:pt x="3905" y="2622"/>
                    <a:pt x="3914" y="2605"/>
                    <a:pt x="3923" y="2596"/>
                  </a:cubicBezTo>
                  <a:lnTo>
                    <a:pt x="3931" y="2579"/>
                  </a:lnTo>
                  <a:cubicBezTo>
                    <a:pt x="3957" y="2526"/>
                    <a:pt x="3992" y="2474"/>
                    <a:pt x="4027" y="2422"/>
                  </a:cubicBezTo>
                  <a:lnTo>
                    <a:pt x="4044" y="2405"/>
                  </a:lnTo>
                  <a:cubicBezTo>
                    <a:pt x="4044" y="2396"/>
                    <a:pt x="4053" y="2388"/>
                    <a:pt x="4061" y="2379"/>
                  </a:cubicBezTo>
                  <a:cubicBezTo>
                    <a:pt x="4096" y="2318"/>
                    <a:pt x="4140" y="2266"/>
                    <a:pt x="4183" y="2214"/>
                  </a:cubicBezTo>
                  <a:lnTo>
                    <a:pt x="4200" y="2197"/>
                  </a:lnTo>
                  <a:cubicBezTo>
                    <a:pt x="4261" y="2110"/>
                    <a:pt x="4678" y="1745"/>
                    <a:pt x="4678" y="1667"/>
                  </a:cubicBezTo>
                  <a:cubicBezTo>
                    <a:pt x="4712" y="1641"/>
                    <a:pt x="4738" y="1598"/>
                    <a:pt x="4764" y="1563"/>
                  </a:cubicBezTo>
                  <a:cubicBezTo>
                    <a:pt x="4851" y="1424"/>
                    <a:pt x="4825" y="930"/>
                    <a:pt x="4799" y="756"/>
                  </a:cubicBezTo>
                  <a:cubicBezTo>
                    <a:pt x="4487" y="531"/>
                    <a:pt x="4114" y="539"/>
                    <a:pt x="3749" y="426"/>
                  </a:cubicBezTo>
                  <a:cubicBezTo>
                    <a:pt x="3593" y="374"/>
                    <a:pt x="3428" y="296"/>
                    <a:pt x="3263" y="236"/>
                  </a:cubicBezTo>
                  <a:cubicBezTo>
                    <a:pt x="2884" y="79"/>
                    <a:pt x="2481" y="1"/>
                    <a:pt x="2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9"/>
            <p:cNvSpPr/>
            <p:nvPr/>
          </p:nvSpPr>
          <p:spPr>
            <a:xfrm>
              <a:off x="3065750" y="1490850"/>
              <a:ext cx="122175" cy="96350"/>
            </a:xfrm>
            <a:custGeom>
              <a:avLst/>
              <a:gdLst/>
              <a:ahLst/>
              <a:cxnLst/>
              <a:rect l="l" t="t" r="r" b="b"/>
              <a:pathLst>
                <a:path w="4887" h="3854" extrusionOk="0">
                  <a:moveTo>
                    <a:pt x="3151" y="3854"/>
                  </a:moveTo>
                  <a:cubicBezTo>
                    <a:pt x="3368" y="3359"/>
                    <a:pt x="3559" y="2856"/>
                    <a:pt x="3784" y="2396"/>
                  </a:cubicBezTo>
                  <a:cubicBezTo>
                    <a:pt x="4036" y="1884"/>
                    <a:pt x="4418" y="1441"/>
                    <a:pt x="4887" y="1120"/>
                  </a:cubicBezTo>
                  <a:cubicBezTo>
                    <a:pt x="3915" y="782"/>
                    <a:pt x="2813" y="556"/>
                    <a:pt x="1676" y="1"/>
                  </a:cubicBezTo>
                  <a:lnTo>
                    <a:pt x="1589" y="218"/>
                  </a:lnTo>
                  <a:cubicBezTo>
                    <a:pt x="1303" y="877"/>
                    <a:pt x="851" y="1433"/>
                    <a:pt x="417" y="2005"/>
                  </a:cubicBezTo>
                  <a:cubicBezTo>
                    <a:pt x="287" y="2179"/>
                    <a:pt x="148" y="2361"/>
                    <a:pt x="1" y="2543"/>
                  </a:cubicBezTo>
                  <a:cubicBezTo>
                    <a:pt x="487" y="2699"/>
                    <a:pt x="955" y="2890"/>
                    <a:pt x="1424" y="3099"/>
                  </a:cubicBezTo>
                  <a:cubicBezTo>
                    <a:pt x="1945" y="3342"/>
                    <a:pt x="2439" y="3593"/>
                    <a:pt x="2943" y="3784"/>
                  </a:cubicBezTo>
                  <a:cubicBezTo>
                    <a:pt x="3003" y="3810"/>
                    <a:pt x="3073" y="3836"/>
                    <a:pt x="3151" y="3854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9"/>
            <p:cNvSpPr/>
            <p:nvPr/>
          </p:nvSpPr>
          <p:spPr>
            <a:xfrm>
              <a:off x="3065975" y="1496050"/>
              <a:ext cx="115650" cy="91150"/>
            </a:xfrm>
            <a:custGeom>
              <a:avLst/>
              <a:gdLst/>
              <a:ahLst/>
              <a:cxnLst/>
              <a:rect l="l" t="t" r="r" b="b"/>
              <a:pathLst>
                <a:path w="4626" h="3646" extrusionOk="0">
                  <a:moveTo>
                    <a:pt x="3142" y="3646"/>
                  </a:moveTo>
                  <a:cubicBezTo>
                    <a:pt x="3359" y="3151"/>
                    <a:pt x="3550" y="2648"/>
                    <a:pt x="3775" y="2188"/>
                  </a:cubicBezTo>
                  <a:cubicBezTo>
                    <a:pt x="3975" y="1763"/>
                    <a:pt x="4270" y="1398"/>
                    <a:pt x="4626" y="1103"/>
                  </a:cubicBezTo>
                  <a:cubicBezTo>
                    <a:pt x="4270" y="999"/>
                    <a:pt x="3906" y="903"/>
                    <a:pt x="3524" y="791"/>
                  </a:cubicBezTo>
                  <a:cubicBezTo>
                    <a:pt x="2864" y="591"/>
                    <a:pt x="2222" y="331"/>
                    <a:pt x="1606" y="18"/>
                  </a:cubicBezTo>
                  <a:lnTo>
                    <a:pt x="1580" y="1"/>
                  </a:lnTo>
                  <a:lnTo>
                    <a:pt x="1580" y="10"/>
                  </a:lnTo>
                  <a:cubicBezTo>
                    <a:pt x="1302" y="678"/>
                    <a:pt x="851" y="1225"/>
                    <a:pt x="417" y="1797"/>
                  </a:cubicBezTo>
                  <a:cubicBezTo>
                    <a:pt x="278" y="1971"/>
                    <a:pt x="139" y="2153"/>
                    <a:pt x="1" y="2335"/>
                  </a:cubicBezTo>
                  <a:cubicBezTo>
                    <a:pt x="478" y="2500"/>
                    <a:pt x="955" y="2682"/>
                    <a:pt x="1415" y="2891"/>
                  </a:cubicBezTo>
                  <a:cubicBezTo>
                    <a:pt x="1936" y="3134"/>
                    <a:pt x="2439" y="3385"/>
                    <a:pt x="2934" y="3576"/>
                  </a:cubicBezTo>
                  <a:cubicBezTo>
                    <a:pt x="2994" y="3602"/>
                    <a:pt x="3064" y="3628"/>
                    <a:pt x="3142" y="3646"/>
                  </a:cubicBezTo>
                  <a:close/>
                </a:path>
              </a:pathLst>
            </a:custGeom>
            <a:solidFill>
              <a:srgbClr val="B86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9"/>
            <p:cNvSpPr/>
            <p:nvPr/>
          </p:nvSpPr>
          <p:spPr>
            <a:xfrm>
              <a:off x="3065750" y="1505175"/>
              <a:ext cx="68800" cy="66400"/>
            </a:xfrm>
            <a:custGeom>
              <a:avLst/>
              <a:gdLst/>
              <a:ahLst/>
              <a:cxnLst/>
              <a:rect l="l" t="t" r="r" b="b"/>
              <a:pathLst>
                <a:path w="2752" h="2656" extrusionOk="0">
                  <a:moveTo>
                    <a:pt x="1476" y="35"/>
                  </a:moveTo>
                  <a:lnTo>
                    <a:pt x="1407" y="0"/>
                  </a:lnTo>
                  <a:cubicBezTo>
                    <a:pt x="1138" y="512"/>
                    <a:pt x="773" y="964"/>
                    <a:pt x="417" y="1432"/>
                  </a:cubicBezTo>
                  <a:cubicBezTo>
                    <a:pt x="287" y="1606"/>
                    <a:pt x="148" y="1788"/>
                    <a:pt x="1" y="1970"/>
                  </a:cubicBezTo>
                  <a:cubicBezTo>
                    <a:pt x="487" y="2135"/>
                    <a:pt x="955" y="2317"/>
                    <a:pt x="1424" y="2526"/>
                  </a:cubicBezTo>
                  <a:lnTo>
                    <a:pt x="1693" y="2656"/>
                  </a:lnTo>
                  <a:cubicBezTo>
                    <a:pt x="1702" y="2647"/>
                    <a:pt x="1710" y="2630"/>
                    <a:pt x="1728" y="2621"/>
                  </a:cubicBezTo>
                  <a:cubicBezTo>
                    <a:pt x="2092" y="2144"/>
                    <a:pt x="2344" y="1588"/>
                    <a:pt x="2561" y="1042"/>
                  </a:cubicBezTo>
                  <a:cubicBezTo>
                    <a:pt x="2630" y="886"/>
                    <a:pt x="2691" y="721"/>
                    <a:pt x="2752" y="565"/>
                  </a:cubicBezTo>
                  <a:cubicBezTo>
                    <a:pt x="2318" y="408"/>
                    <a:pt x="1893" y="235"/>
                    <a:pt x="1476" y="35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9"/>
            <p:cNvSpPr/>
            <p:nvPr/>
          </p:nvSpPr>
          <p:spPr>
            <a:xfrm>
              <a:off x="3134975" y="1523400"/>
              <a:ext cx="39275" cy="46875"/>
            </a:xfrm>
            <a:custGeom>
              <a:avLst/>
              <a:gdLst/>
              <a:ahLst/>
              <a:cxnLst/>
              <a:rect l="l" t="t" r="r" b="b"/>
              <a:pathLst>
                <a:path w="1571" h="1875" extrusionOk="0">
                  <a:moveTo>
                    <a:pt x="365" y="1762"/>
                  </a:moveTo>
                  <a:cubicBezTo>
                    <a:pt x="460" y="1814"/>
                    <a:pt x="564" y="1849"/>
                    <a:pt x="668" y="1875"/>
                  </a:cubicBezTo>
                  <a:cubicBezTo>
                    <a:pt x="772" y="1606"/>
                    <a:pt x="894" y="1345"/>
                    <a:pt x="1015" y="1094"/>
                  </a:cubicBezTo>
                  <a:cubicBezTo>
                    <a:pt x="1163" y="799"/>
                    <a:pt x="1345" y="530"/>
                    <a:pt x="1571" y="287"/>
                  </a:cubicBezTo>
                  <a:cubicBezTo>
                    <a:pt x="1389" y="243"/>
                    <a:pt x="1198" y="191"/>
                    <a:pt x="1007" y="139"/>
                  </a:cubicBezTo>
                  <a:cubicBezTo>
                    <a:pt x="903" y="113"/>
                    <a:pt x="790" y="87"/>
                    <a:pt x="686" y="52"/>
                  </a:cubicBezTo>
                  <a:lnTo>
                    <a:pt x="495" y="0"/>
                  </a:lnTo>
                  <a:cubicBezTo>
                    <a:pt x="365" y="278"/>
                    <a:pt x="182" y="538"/>
                    <a:pt x="78" y="842"/>
                  </a:cubicBezTo>
                  <a:cubicBezTo>
                    <a:pt x="18" y="990"/>
                    <a:pt x="0" y="1163"/>
                    <a:pt x="35" y="1319"/>
                  </a:cubicBezTo>
                  <a:cubicBezTo>
                    <a:pt x="78" y="1510"/>
                    <a:pt x="200" y="1667"/>
                    <a:pt x="365" y="1762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9"/>
            <p:cNvSpPr/>
            <p:nvPr/>
          </p:nvSpPr>
          <p:spPr>
            <a:xfrm>
              <a:off x="3154500" y="1522050"/>
              <a:ext cx="13675" cy="4900"/>
            </a:xfrm>
            <a:custGeom>
              <a:avLst/>
              <a:gdLst/>
              <a:ahLst/>
              <a:cxnLst/>
              <a:rect l="l" t="t" r="r" b="b"/>
              <a:pathLst>
                <a:path w="547" h="196" extrusionOk="0">
                  <a:moveTo>
                    <a:pt x="148" y="0"/>
                  </a:moveTo>
                  <a:cubicBezTo>
                    <a:pt x="98" y="0"/>
                    <a:pt x="48" y="7"/>
                    <a:pt x="0" y="20"/>
                  </a:cubicBezTo>
                  <a:cubicBezTo>
                    <a:pt x="70" y="89"/>
                    <a:pt x="165" y="141"/>
                    <a:pt x="260" y="176"/>
                  </a:cubicBezTo>
                  <a:cubicBezTo>
                    <a:pt x="308" y="189"/>
                    <a:pt x="356" y="195"/>
                    <a:pt x="404" y="195"/>
                  </a:cubicBezTo>
                  <a:cubicBezTo>
                    <a:pt x="451" y="195"/>
                    <a:pt x="499" y="189"/>
                    <a:pt x="547" y="176"/>
                  </a:cubicBezTo>
                  <a:cubicBezTo>
                    <a:pt x="477" y="106"/>
                    <a:pt x="391" y="46"/>
                    <a:pt x="295" y="20"/>
                  </a:cubicBezTo>
                  <a:cubicBezTo>
                    <a:pt x="247" y="7"/>
                    <a:pt x="198" y="0"/>
                    <a:pt x="148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9"/>
            <p:cNvSpPr/>
            <p:nvPr/>
          </p:nvSpPr>
          <p:spPr>
            <a:xfrm>
              <a:off x="3100050" y="1507350"/>
              <a:ext cx="44925" cy="12600"/>
            </a:xfrm>
            <a:custGeom>
              <a:avLst/>
              <a:gdLst/>
              <a:ahLst/>
              <a:cxnLst/>
              <a:rect l="l" t="t" r="r" b="b"/>
              <a:pathLst>
                <a:path w="1797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286" y="139"/>
                    <a:pt x="590" y="252"/>
                    <a:pt x="911" y="339"/>
                  </a:cubicBezTo>
                  <a:cubicBezTo>
                    <a:pt x="1198" y="417"/>
                    <a:pt x="1493" y="478"/>
                    <a:pt x="1796" y="504"/>
                  </a:cubicBezTo>
                  <a:cubicBezTo>
                    <a:pt x="1519" y="365"/>
                    <a:pt x="1232" y="261"/>
                    <a:pt x="937" y="174"/>
                  </a:cubicBezTo>
                  <a:cubicBezTo>
                    <a:pt x="634" y="87"/>
                    <a:pt x="312" y="26"/>
                    <a:pt x="0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9"/>
            <p:cNvSpPr/>
            <p:nvPr/>
          </p:nvSpPr>
          <p:spPr>
            <a:xfrm>
              <a:off x="3103500" y="1497575"/>
              <a:ext cx="8500" cy="5225"/>
            </a:xfrm>
            <a:custGeom>
              <a:avLst/>
              <a:gdLst/>
              <a:ahLst/>
              <a:cxnLst/>
              <a:rect l="l" t="t" r="r" b="b"/>
              <a:pathLst>
                <a:path w="340" h="209" extrusionOk="0">
                  <a:moveTo>
                    <a:pt x="53" y="1"/>
                  </a:moveTo>
                  <a:cubicBezTo>
                    <a:pt x="44" y="35"/>
                    <a:pt x="18" y="70"/>
                    <a:pt x="1" y="105"/>
                  </a:cubicBezTo>
                  <a:cubicBezTo>
                    <a:pt x="114" y="148"/>
                    <a:pt x="226" y="183"/>
                    <a:pt x="339" y="209"/>
                  </a:cubicBezTo>
                  <a:cubicBezTo>
                    <a:pt x="339" y="209"/>
                    <a:pt x="235" y="122"/>
                    <a:pt x="5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9"/>
            <p:cNvSpPr/>
            <p:nvPr/>
          </p:nvSpPr>
          <p:spPr>
            <a:xfrm>
              <a:off x="3091350" y="1516900"/>
              <a:ext cx="8725" cy="4950"/>
            </a:xfrm>
            <a:custGeom>
              <a:avLst/>
              <a:gdLst/>
              <a:ahLst/>
              <a:cxnLst/>
              <a:rect l="l" t="t" r="r" b="b"/>
              <a:pathLst>
                <a:path w="349" h="198" extrusionOk="0">
                  <a:moveTo>
                    <a:pt x="105" y="0"/>
                  </a:moveTo>
                  <a:cubicBezTo>
                    <a:pt x="70" y="52"/>
                    <a:pt x="36" y="96"/>
                    <a:pt x="1" y="148"/>
                  </a:cubicBezTo>
                  <a:cubicBezTo>
                    <a:pt x="27" y="165"/>
                    <a:pt x="53" y="174"/>
                    <a:pt x="88" y="182"/>
                  </a:cubicBezTo>
                  <a:cubicBezTo>
                    <a:pt x="122" y="193"/>
                    <a:pt x="156" y="197"/>
                    <a:pt x="190" y="197"/>
                  </a:cubicBezTo>
                  <a:cubicBezTo>
                    <a:pt x="243" y="197"/>
                    <a:pt x="295" y="186"/>
                    <a:pt x="348" y="165"/>
                  </a:cubicBezTo>
                  <a:cubicBezTo>
                    <a:pt x="287" y="96"/>
                    <a:pt x="209" y="35"/>
                    <a:pt x="131" y="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9"/>
            <p:cNvSpPr/>
            <p:nvPr/>
          </p:nvSpPr>
          <p:spPr>
            <a:xfrm>
              <a:off x="3158825" y="1532300"/>
              <a:ext cx="7400" cy="4150"/>
            </a:xfrm>
            <a:custGeom>
              <a:avLst/>
              <a:gdLst/>
              <a:ahLst/>
              <a:cxnLst/>
              <a:rect l="l" t="t" r="r" b="b"/>
              <a:pathLst>
                <a:path w="296" h="166" extrusionOk="0">
                  <a:moveTo>
                    <a:pt x="157" y="0"/>
                  </a:moveTo>
                  <a:cubicBezTo>
                    <a:pt x="105" y="0"/>
                    <a:pt x="44" y="18"/>
                    <a:pt x="1" y="52"/>
                  </a:cubicBezTo>
                  <a:cubicBezTo>
                    <a:pt x="35" y="104"/>
                    <a:pt x="79" y="148"/>
                    <a:pt x="140" y="165"/>
                  </a:cubicBezTo>
                  <a:cubicBezTo>
                    <a:pt x="192" y="165"/>
                    <a:pt x="252" y="148"/>
                    <a:pt x="296" y="113"/>
                  </a:cubicBezTo>
                  <a:cubicBezTo>
                    <a:pt x="261" y="61"/>
                    <a:pt x="218" y="18"/>
                    <a:pt x="15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9"/>
            <p:cNvSpPr/>
            <p:nvPr/>
          </p:nvSpPr>
          <p:spPr>
            <a:xfrm>
              <a:off x="3130200" y="1527950"/>
              <a:ext cx="9125" cy="4200"/>
            </a:xfrm>
            <a:custGeom>
              <a:avLst/>
              <a:gdLst/>
              <a:ahLst/>
              <a:cxnLst/>
              <a:rect l="l" t="t" r="r" b="b"/>
              <a:pathLst>
                <a:path w="365" h="168" extrusionOk="0">
                  <a:moveTo>
                    <a:pt x="191" y="1"/>
                  </a:moveTo>
                  <a:cubicBezTo>
                    <a:pt x="130" y="1"/>
                    <a:pt x="61" y="18"/>
                    <a:pt x="0" y="61"/>
                  </a:cubicBezTo>
                  <a:cubicBezTo>
                    <a:pt x="52" y="113"/>
                    <a:pt x="113" y="148"/>
                    <a:pt x="182" y="165"/>
                  </a:cubicBezTo>
                  <a:cubicBezTo>
                    <a:pt x="190" y="167"/>
                    <a:pt x="199" y="167"/>
                    <a:pt x="207" y="167"/>
                  </a:cubicBezTo>
                  <a:cubicBezTo>
                    <a:pt x="261" y="167"/>
                    <a:pt x="319" y="144"/>
                    <a:pt x="365" y="113"/>
                  </a:cubicBezTo>
                  <a:cubicBezTo>
                    <a:pt x="321" y="53"/>
                    <a:pt x="261" y="18"/>
                    <a:pt x="19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9"/>
            <p:cNvSpPr/>
            <p:nvPr/>
          </p:nvSpPr>
          <p:spPr>
            <a:xfrm>
              <a:off x="3132150" y="1505425"/>
              <a:ext cx="16950" cy="6075"/>
            </a:xfrm>
            <a:custGeom>
              <a:avLst/>
              <a:gdLst/>
              <a:ahLst/>
              <a:cxnLst/>
              <a:rect l="l" t="t" r="r" b="b"/>
              <a:pathLst>
                <a:path w="678" h="243" extrusionOk="0">
                  <a:moveTo>
                    <a:pt x="98" y="1"/>
                  </a:moveTo>
                  <a:cubicBezTo>
                    <a:pt x="65" y="1"/>
                    <a:pt x="33" y="3"/>
                    <a:pt x="0" y="8"/>
                  </a:cubicBezTo>
                  <a:cubicBezTo>
                    <a:pt x="96" y="95"/>
                    <a:pt x="209" y="164"/>
                    <a:pt x="330" y="207"/>
                  </a:cubicBezTo>
                  <a:cubicBezTo>
                    <a:pt x="405" y="231"/>
                    <a:pt x="484" y="242"/>
                    <a:pt x="562" y="242"/>
                  </a:cubicBezTo>
                  <a:cubicBezTo>
                    <a:pt x="601" y="242"/>
                    <a:pt x="640" y="239"/>
                    <a:pt x="677" y="233"/>
                  </a:cubicBezTo>
                  <a:cubicBezTo>
                    <a:pt x="590" y="155"/>
                    <a:pt x="478" y="86"/>
                    <a:pt x="365" y="43"/>
                  </a:cubicBezTo>
                  <a:cubicBezTo>
                    <a:pt x="276" y="17"/>
                    <a:pt x="187" y="1"/>
                    <a:pt x="98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3084850" y="1528600"/>
              <a:ext cx="22800" cy="12175"/>
            </a:xfrm>
            <a:custGeom>
              <a:avLst/>
              <a:gdLst/>
              <a:ahLst/>
              <a:cxnLst/>
              <a:rect l="l" t="t" r="r" b="b"/>
              <a:pathLst>
                <a:path w="912" h="487" extrusionOk="0">
                  <a:moveTo>
                    <a:pt x="27" y="1"/>
                  </a:moveTo>
                  <a:lnTo>
                    <a:pt x="1" y="35"/>
                  </a:lnTo>
                  <a:cubicBezTo>
                    <a:pt x="113" y="148"/>
                    <a:pt x="252" y="252"/>
                    <a:pt x="400" y="330"/>
                  </a:cubicBezTo>
                  <a:cubicBezTo>
                    <a:pt x="556" y="408"/>
                    <a:pt x="730" y="461"/>
                    <a:pt x="912" y="487"/>
                  </a:cubicBezTo>
                  <a:cubicBezTo>
                    <a:pt x="782" y="365"/>
                    <a:pt x="634" y="252"/>
                    <a:pt x="478" y="166"/>
                  </a:cubicBezTo>
                  <a:cubicBezTo>
                    <a:pt x="330" y="87"/>
                    <a:pt x="183" y="35"/>
                    <a:pt x="27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3139300" y="1552600"/>
              <a:ext cx="12400" cy="4175"/>
            </a:xfrm>
            <a:custGeom>
              <a:avLst/>
              <a:gdLst/>
              <a:ahLst/>
              <a:cxnLst/>
              <a:rect l="l" t="t" r="r" b="b"/>
              <a:pathLst>
                <a:path w="496" h="167" extrusionOk="0">
                  <a:moveTo>
                    <a:pt x="200" y="1"/>
                  </a:moveTo>
                  <a:cubicBezTo>
                    <a:pt x="133" y="1"/>
                    <a:pt x="67" y="12"/>
                    <a:pt x="1" y="39"/>
                  </a:cubicBezTo>
                  <a:cubicBezTo>
                    <a:pt x="70" y="99"/>
                    <a:pt x="148" y="143"/>
                    <a:pt x="244" y="160"/>
                  </a:cubicBezTo>
                  <a:cubicBezTo>
                    <a:pt x="267" y="165"/>
                    <a:pt x="290" y="167"/>
                    <a:pt x="313" y="167"/>
                  </a:cubicBezTo>
                  <a:cubicBezTo>
                    <a:pt x="376" y="167"/>
                    <a:pt x="438" y="151"/>
                    <a:pt x="495" y="125"/>
                  </a:cubicBezTo>
                  <a:cubicBezTo>
                    <a:pt x="435" y="65"/>
                    <a:pt x="348" y="21"/>
                    <a:pt x="261" y="4"/>
                  </a:cubicBezTo>
                  <a:cubicBezTo>
                    <a:pt x="241" y="2"/>
                    <a:pt x="220" y="1"/>
                    <a:pt x="20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3068800" y="1550125"/>
              <a:ext cx="9775" cy="4925"/>
            </a:xfrm>
            <a:custGeom>
              <a:avLst/>
              <a:gdLst/>
              <a:ahLst/>
              <a:cxnLst/>
              <a:rect l="l" t="t" r="r" b="b"/>
              <a:pathLst>
                <a:path w="391" h="197" extrusionOk="0">
                  <a:moveTo>
                    <a:pt x="160" y="1"/>
                  </a:moveTo>
                  <a:cubicBezTo>
                    <a:pt x="107" y="1"/>
                    <a:pt x="51" y="17"/>
                    <a:pt x="0" y="42"/>
                  </a:cubicBezTo>
                  <a:cubicBezTo>
                    <a:pt x="44" y="112"/>
                    <a:pt x="105" y="164"/>
                    <a:pt x="174" y="190"/>
                  </a:cubicBezTo>
                  <a:cubicBezTo>
                    <a:pt x="195" y="194"/>
                    <a:pt x="215" y="196"/>
                    <a:pt x="235" y="196"/>
                  </a:cubicBezTo>
                  <a:cubicBezTo>
                    <a:pt x="289" y="196"/>
                    <a:pt x="340" y="180"/>
                    <a:pt x="391" y="155"/>
                  </a:cubicBezTo>
                  <a:cubicBezTo>
                    <a:pt x="356" y="86"/>
                    <a:pt x="295" y="33"/>
                    <a:pt x="217" y="7"/>
                  </a:cubicBezTo>
                  <a:cubicBezTo>
                    <a:pt x="199" y="3"/>
                    <a:pt x="180" y="1"/>
                    <a:pt x="16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3143850" y="1572600"/>
              <a:ext cx="6550" cy="4400"/>
            </a:xfrm>
            <a:custGeom>
              <a:avLst/>
              <a:gdLst/>
              <a:ahLst/>
              <a:cxnLst/>
              <a:rect l="l" t="t" r="r" b="b"/>
              <a:pathLst>
                <a:path w="262" h="176" extrusionOk="0">
                  <a:moveTo>
                    <a:pt x="127" y="0"/>
                  </a:moveTo>
                  <a:cubicBezTo>
                    <a:pt x="83" y="0"/>
                    <a:pt x="40" y="7"/>
                    <a:pt x="1" y="20"/>
                  </a:cubicBezTo>
                  <a:cubicBezTo>
                    <a:pt x="53" y="89"/>
                    <a:pt x="122" y="141"/>
                    <a:pt x="201" y="176"/>
                  </a:cubicBezTo>
                  <a:lnTo>
                    <a:pt x="261" y="20"/>
                  </a:lnTo>
                  <a:lnTo>
                    <a:pt x="253" y="20"/>
                  </a:lnTo>
                  <a:cubicBezTo>
                    <a:pt x="214" y="7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9"/>
            <p:cNvSpPr/>
            <p:nvPr/>
          </p:nvSpPr>
          <p:spPr>
            <a:xfrm>
              <a:off x="3116525" y="1524425"/>
              <a:ext cx="7175" cy="4250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130" y="1"/>
                  </a:moveTo>
                  <a:cubicBezTo>
                    <a:pt x="85" y="1"/>
                    <a:pt x="37" y="19"/>
                    <a:pt x="1" y="55"/>
                  </a:cubicBezTo>
                  <a:cubicBezTo>
                    <a:pt x="1" y="55"/>
                    <a:pt x="53" y="150"/>
                    <a:pt x="131" y="168"/>
                  </a:cubicBezTo>
                  <a:cubicBezTo>
                    <a:pt x="139" y="169"/>
                    <a:pt x="147" y="169"/>
                    <a:pt x="154" y="169"/>
                  </a:cubicBezTo>
                  <a:cubicBezTo>
                    <a:pt x="205" y="169"/>
                    <a:pt x="249" y="146"/>
                    <a:pt x="287" y="116"/>
                  </a:cubicBezTo>
                  <a:cubicBezTo>
                    <a:pt x="287" y="116"/>
                    <a:pt x="235" y="20"/>
                    <a:pt x="157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3150150" y="153552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11" y="1"/>
                  </a:moveTo>
                  <a:cubicBezTo>
                    <a:pt x="54" y="1"/>
                    <a:pt x="1" y="62"/>
                    <a:pt x="1" y="62"/>
                  </a:cubicBezTo>
                  <a:cubicBezTo>
                    <a:pt x="1" y="62"/>
                    <a:pt x="44" y="149"/>
                    <a:pt x="105" y="158"/>
                  </a:cubicBezTo>
                  <a:cubicBezTo>
                    <a:pt x="108" y="158"/>
                    <a:pt x="112" y="158"/>
                    <a:pt x="115" y="158"/>
                  </a:cubicBezTo>
                  <a:cubicBezTo>
                    <a:pt x="171" y="158"/>
                    <a:pt x="218" y="97"/>
                    <a:pt x="218" y="97"/>
                  </a:cubicBezTo>
                  <a:cubicBezTo>
                    <a:pt x="218" y="97"/>
                    <a:pt x="183" y="10"/>
                    <a:pt x="122" y="1"/>
                  </a:cubicBezTo>
                  <a:cubicBezTo>
                    <a:pt x="119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9"/>
            <p:cNvSpPr/>
            <p:nvPr/>
          </p:nvSpPr>
          <p:spPr>
            <a:xfrm>
              <a:off x="3076600" y="1536425"/>
              <a:ext cx="29100" cy="8900"/>
            </a:xfrm>
            <a:custGeom>
              <a:avLst/>
              <a:gdLst/>
              <a:ahLst/>
              <a:cxnLst/>
              <a:rect l="l" t="t" r="r" b="b"/>
              <a:pathLst>
                <a:path w="1164" h="356" extrusionOk="0">
                  <a:moveTo>
                    <a:pt x="122" y="0"/>
                  </a:moveTo>
                  <a:cubicBezTo>
                    <a:pt x="79" y="52"/>
                    <a:pt x="44" y="104"/>
                    <a:pt x="1" y="156"/>
                  </a:cubicBezTo>
                  <a:lnTo>
                    <a:pt x="96" y="191"/>
                  </a:lnTo>
                  <a:cubicBezTo>
                    <a:pt x="339" y="269"/>
                    <a:pt x="600" y="321"/>
                    <a:pt x="851" y="338"/>
                  </a:cubicBezTo>
                  <a:cubicBezTo>
                    <a:pt x="955" y="356"/>
                    <a:pt x="1060" y="356"/>
                    <a:pt x="1164" y="356"/>
                  </a:cubicBezTo>
                  <a:cubicBezTo>
                    <a:pt x="1164" y="356"/>
                    <a:pt x="1051" y="312"/>
                    <a:pt x="869" y="252"/>
                  </a:cubicBezTo>
                  <a:cubicBezTo>
                    <a:pt x="686" y="191"/>
                    <a:pt x="426" y="104"/>
                    <a:pt x="148" y="9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9"/>
            <p:cNvSpPr/>
            <p:nvPr/>
          </p:nvSpPr>
          <p:spPr>
            <a:xfrm>
              <a:off x="3072475" y="1543150"/>
              <a:ext cx="79875" cy="26925"/>
            </a:xfrm>
            <a:custGeom>
              <a:avLst/>
              <a:gdLst/>
              <a:ahLst/>
              <a:cxnLst/>
              <a:rect l="l" t="t" r="r" b="b"/>
              <a:pathLst>
                <a:path w="3195" h="1077" extrusionOk="0">
                  <a:moveTo>
                    <a:pt x="79" y="0"/>
                  </a:moveTo>
                  <a:cubicBezTo>
                    <a:pt x="53" y="35"/>
                    <a:pt x="27" y="78"/>
                    <a:pt x="1" y="113"/>
                  </a:cubicBezTo>
                  <a:cubicBezTo>
                    <a:pt x="487" y="304"/>
                    <a:pt x="973" y="477"/>
                    <a:pt x="1433" y="616"/>
                  </a:cubicBezTo>
                  <a:cubicBezTo>
                    <a:pt x="2023" y="807"/>
                    <a:pt x="2604" y="955"/>
                    <a:pt x="3168" y="1076"/>
                  </a:cubicBezTo>
                  <a:lnTo>
                    <a:pt x="3194" y="1007"/>
                  </a:lnTo>
                  <a:cubicBezTo>
                    <a:pt x="2656" y="824"/>
                    <a:pt x="2075" y="642"/>
                    <a:pt x="1476" y="451"/>
                  </a:cubicBezTo>
                  <a:cubicBezTo>
                    <a:pt x="1025" y="312"/>
                    <a:pt x="565" y="156"/>
                    <a:pt x="79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3118250" y="1553275"/>
              <a:ext cx="17825" cy="6875"/>
            </a:xfrm>
            <a:custGeom>
              <a:avLst/>
              <a:gdLst/>
              <a:ahLst/>
              <a:cxnLst/>
              <a:rect l="l" t="t" r="r" b="b"/>
              <a:pathLst>
                <a:path w="713" h="275" extrusionOk="0">
                  <a:moveTo>
                    <a:pt x="65" y="1"/>
                  </a:moveTo>
                  <a:cubicBezTo>
                    <a:pt x="43" y="1"/>
                    <a:pt x="22" y="1"/>
                    <a:pt x="1" y="3"/>
                  </a:cubicBezTo>
                  <a:cubicBezTo>
                    <a:pt x="96" y="98"/>
                    <a:pt x="209" y="168"/>
                    <a:pt x="339" y="220"/>
                  </a:cubicBezTo>
                  <a:cubicBezTo>
                    <a:pt x="433" y="256"/>
                    <a:pt x="539" y="274"/>
                    <a:pt x="648" y="274"/>
                  </a:cubicBezTo>
                  <a:cubicBezTo>
                    <a:pt x="669" y="274"/>
                    <a:pt x="691" y="273"/>
                    <a:pt x="713" y="272"/>
                  </a:cubicBezTo>
                  <a:cubicBezTo>
                    <a:pt x="617" y="176"/>
                    <a:pt x="513" y="107"/>
                    <a:pt x="391" y="64"/>
                  </a:cubicBezTo>
                  <a:cubicBezTo>
                    <a:pt x="290" y="20"/>
                    <a:pt x="176" y="1"/>
                    <a:pt x="65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3096350" y="1530350"/>
              <a:ext cx="23025" cy="36450"/>
            </a:xfrm>
            <a:custGeom>
              <a:avLst/>
              <a:gdLst/>
              <a:ahLst/>
              <a:cxnLst/>
              <a:rect l="l" t="t" r="r" b="b"/>
              <a:pathLst>
                <a:path w="921" h="1458" extrusionOk="0">
                  <a:moveTo>
                    <a:pt x="920" y="0"/>
                  </a:moveTo>
                  <a:lnTo>
                    <a:pt x="920" y="0"/>
                  </a:lnTo>
                  <a:cubicBezTo>
                    <a:pt x="712" y="234"/>
                    <a:pt x="521" y="486"/>
                    <a:pt x="356" y="755"/>
                  </a:cubicBezTo>
                  <a:cubicBezTo>
                    <a:pt x="217" y="972"/>
                    <a:pt x="96" y="1189"/>
                    <a:pt x="1" y="1423"/>
                  </a:cubicBezTo>
                  <a:lnTo>
                    <a:pt x="53" y="1458"/>
                  </a:lnTo>
                  <a:cubicBezTo>
                    <a:pt x="217" y="1258"/>
                    <a:pt x="356" y="1059"/>
                    <a:pt x="486" y="850"/>
                  </a:cubicBezTo>
                  <a:cubicBezTo>
                    <a:pt x="660" y="581"/>
                    <a:pt x="799" y="295"/>
                    <a:pt x="92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3107200" y="1535100"/>
              <a:ext cx="19975" cy="32350"/>
            </a:xfrm>
            <a:custGeom>
              <a:avLst/>
              <a:gdLst/>
              <a:ahLst/>
              <a:cxnLst/>
              <a:rect l="l" t="t" r="r" b="b"/>
              <a:pathLst>
                <a:path w="799" h="1294" extrusionOk="0">
                  <a:moveTo>
                    <a:pt x="799" y="1"/>
                  </a:moveTo>
                  <a:lnTo>
                    <a:pt x="799" y="1"/>
                  </a:lnTo>
                  <a:cubicBezTo>
                    <a:pt x="625" y="175"/>
                    <a:pt x="469" y="374"/>
                    <a:pt x="339" y="591"/>
                  </a:cubicBezTo>
                  <a:cubicBezTo>
                    <a:pt x="200" y="808"/>
                    <a:pt x="87" y="1051"/>
                    <a:pt x="0" y="1294"/>
                  </a:cubicBezTo>
                  <a:cubicBezTo>
                    <a:pt x="183" y="1112"/>
                    <a:pt x="339" y="903"/>
                    <a:pt x="478" y="687"/>
                  </a:cubicBezTo>
                  <a:cubicBezTo>
                    <a:pt x="608" y="470"/>
                    <a:pt x="721" y="235"/>
                    <a:pt x="799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3150800" y="1566350"/>
              <a:ext cx="138450" cy="97225"/>
            </a:xfrm>
            <a:custGeom>
              <a:avLst/>
              <a:gdLst/>
              <a:ahLst/>
              <a:cxnLst/>
              <a:rect l="l" t="t" r="r" b="b"/>
              <a:pathLst>
                <a:path w="5538" h="3889" extrusionOk="0">
                  <a:moveTo>
                    <a:pt x="5528" y="2239"/>
                  </a:moveTo>
                  <a:lnTo>
                    <a:pt x="5528" y="2231"/>
                  </a:lnTo>
                  <a:cubicBezTo>
                    <a:pt x="5459" y="2075"/>
                    <a:pt x="5303" y="1962"/>
                    <a:pt x="5181" y="1858"/>
                  </a:cubicBezTo>
                  <a:cubicBezTo>
                    <a:pt x="4921" y="1632"/>
                    <a:pt x="4669" y="1389"/>
                    <a:pt x="4418" y="1155"/>
                  </a:cubicBezTo>
                  <a:cubicBezTo>
                    <a:pt x="4001" y="729"/>
                    <a:pt x="3541" y="348"/>
                    <a:pt x="3055" y="1"/>
                  </a:cubicBezTo>
                  <a:cubicBezTo>
                    <a:pt x="2569" y="174"/>
                    <a:pt x="2092" y="365"/>
                    <a:pt x="1606" y="556"/>
                  </a:cubicBezTo>
                  <a:cubicBezTo>
                    <a:pt x="1085" y="764"/>
                    <a:pt x="547" y="938"/>
                    <a:pt x="1" y="1085"/>
                  </a:cubicBezTo>
                  <a:lnTo>
                    <a:pt x="1" y="2031"/>
                  </a:lnTo>
                  <a:cubicBezTo>
                    <a:pt x="617" y="2491"/>
                    <a:pt x="1233" y="2960"/>
                    <a:pt x="1823" y="3454"/>
                  </a:cubicBezTo>
                  <a:cubicBezTo>
                    <a:pt x="1875" y="3489"/>
                    <a:pt x="1927" y="3532"/>
                    <a:pt x="1970" y="3576"/>
                  </a:cubicBezTo>
                  <a:cubicBezTo>
                    <a:pt x="2239" y="3819"/>
                    <a:pt x="2613" y="3888"/>
                    <a:pt x="2873" y="3758"/>
                  </a:cubicBezTo>
                  <a:cubicBezTo>
                    <a:pt x="3081" y="3663"/>
                    <a:pt x="3298" y="3567"/>
                    <a:pt x="3515" y="3480"/>
                  </a:cubicBezTo>
                  <a:cubicBezTo>
                    <a:pt x="3871" y="3324"/>
                    <a:pt x="4218" y="3159"/>
                    <a:pt x="4556" y="2968"/>
                  </a:cubicBezTo>
                  <a:cubicBezTo>
                    <a:pt x="4869" y="2795"/>
                    <a:pt x="5199" y="2647"/>
                    <a:pt x="5537" y="25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3150800" y="1598025"/>
              <a:ext cx="138450" cy="64075"/>
            </a:xfrm>
            <a:custGeom>
              <a:avLst/>
              <a:gdLst/>
              <a:ahLst/>
              <a:cxnLst/>
              <a:rect l="l" t="t" r="r" b="b"/>
              <a:pathLst>
                <a:path w="5538" h="2563" extrusionOk="0">
                  <a:moveTo>
                    <a:pt x="1" y="1"/>
                  </a:moveTo>
                  <a:lnTo>
                    <a:pt x="1" y="764"/>
                  </a:lnTo>
                  <a:cubicBezTo>
                    <a:pt x="617" y="1224"/>
                    <a:pt x="1233" y="1701"/>
                    <a:pt x="1823" y="2187"/>
                  </a:cubicBezTo>
                  <a:cubicBezTo>
                    <a:pt x="1875" y="2231"/>
                    <a:pt x="1927" y="2274"/>
                    <a:pt x="1970" y="2317"/>
                  </a:cubicBezTo>
                  <a:cubicBezTo>
                    <a:pt x="2152" y="2475"/>
                    <a:pt x="2381" y="2562"/>
                    <a:pt x="2590" y="2562"/>
                  </a:cubicBezTo>
                  <a:cubicBezTo>
                    <a:pt x="2691" y="2562"/>
                    <a:pt x="2788" y="2542"/>
                    <a:pt x="2873" y="2500"/>
                  </a:cubicBezTo>
                  <a:cubicBezTo>
                    <a:pt x="3081" y="2396"/>
                    <a:pt x="3298" y="2300"/>
                    <a:pt x="3515" y="2213"/>
                  </a:cubicBezTo>
                  <a:cubicBezTo>
                    <a:pt x="3871" y="2066"/>
                    <a:pt x="4218" y="1892"/>
                    <a:pt x="4556" y="1701"/>
                  </a:cubicBezTo>
                  <a:cubicBezTo>
                    <a:pt x="4869" y="1536"/>
                    <a:pt x="5199" y="1380"/>
                    <a:pt x="5537" y="1259"/>
                  </a:cubicBezTo>
                  <a:lnTo>
                    <a:pt x="5528" y="972"/>
                  </a:lnTo>
                  <a:cubicBezTo>
                    <a:pt x="5303" y="1033"/>
                    <a:pt x="5077" y="1094"/>
                    <a:pt x="4860" y="1172"/>
                  </a:cubicBezTo>
                  <a:cubicBezTo>
                    <a:pt x="4496" y="1293"/>
                    <a:pt x="4105" y="1415"/>
                    <a:pt x="3706" y="1519"/>
                  </a:cubicBezTo>
                  <a:cubicBezTo>
                    <a:pt x="3463" y="1571"/>
                    <a:pt x="3237" y="1641"/>
                    <a:pt x="3012" y="1710"/>
                  </a:cubicBezTo>
                  <a:cubicBezTo>
                    <a:pt x="2920" y="1735"/>
                    <a:pt x="2828" y="1747"/>
                    <a:pt x="2736" y="1747"/>
                  </a:cubicBezTo>
                  <a:cubicBezTo>
                    <a:pt x="2504" y="1747"/>
                    <a:pt x="2278" y="1671"/>
                    <a:pt x="2092" y="1528"/>
                  </a:cubicBezTo>
                  <a:cubicBezTo>
                    <a:pt x="2049" y="1484"/>
                    <a:pt x="1997" y="1450"/>
                    <a:pt x="1953" y="1415"/>
                  </a:cubicBezTo>
                  <a:cubicBezTo>
                    <a:pt x="1302" y="938"/>
                    <a:pt x="651" y="46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3150800" y="1597800"/>
              <a:ext cx="35400" cy="45800"/>
            </a:xfrm>
            <a:custGeom>
              <a:avLst/>
              <a:gdLst/>
              <a:ahLst/>
              <a:cxnLst/>
              <a:rect l="l" t="t" r="r" b="b"/>
              <a:pathLst>
                <a:path w="1416" h="1832" extrusionOk="0">
                  <a:moveTo>
                    <a:pt x="1" y="1"/>
                  </a:moveTo>
                  <a:lnTo>
                    <a:pt x="1" y="773"/>
                  </a:lnTo>
                  <a:cubicBezTo>
                    <a:pt x="461" y="1120"/>
                    <a:pt x="920" y="1467"/>
                    <a:pt x="1380" y="1832"/>
                  </a:cubicBezTo>
                  <a:cubicBezTo>
                    <a:pt x="1406" y="1719"/>
                    <a:pt x="1415" y="1606"/>
                    <a:pt x="1406" y="1485"/>
                  </a:cubicBezTo>
                  <a:cubicBezTo>
                    <a:pt x="1372" y="1329"/>
                    <a:pt x="1363" y="1164"/>
                    <a:pt x="1380" y="999"/>
                  </a:cubicBezTo>
                  <a:cubicBezTo>
                    <a:pt x="920" y="660"/>
                    <a:pt x="461" y="3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3211125" y="1622325"/>
              <a:ext cx="78125" cy="39850"/>
            </a:xfrm>
            <a:custGeom>
              <a:avLst/>
              <a:gdLst/>
              <a:ahLst/>
              <a:cxnLst/>
              <a:rect l="l" t="t" r="r" b="b"/>
              <a:pathLst>
                <a:path w="3125" h="1594" extrusionOk="0">
                  <a:moveTo>
                    <a:pt x="3115" y="0"/>
                  </a:moveTo>
                  <a:cubicBezTo>
                    <a:pt x="2890" y="61"/>
                    <a:pt x="2664" y="122"/>
                    <a:pt x="2447" y="200"/>
                  </a:cubicBezTo>
                  <a:cubicBezTo>
                    <a:pt x="2083" y="321"/>
                    <a:pt x="1692" y="443"/>
                    <a:pt x="1293" y="547"/>
                  </a:cubicBezTo>
                  <a:cubicBezTo>
                    <a:pt x="1050" y="599"/>
                    <a:pt x="824" y="669"/>
                    <a:pt x="599" y="738"/>
                  </a:cubicBezTo>
                  <a:cubicBezTo>
                    <a:pt x="508" y="764"/>
                    <a:pt x="417" y="777"/>
                    <a:pt x="325" y="777"/>
                  </a:cubicBezTo>
                  <a:cubicBezTo>
                    <a:pt x="234" y="777"/>
                    <a:pt x="143" y="764"/>
                    <a:pt x="52" y="738"/>
                  </a:cubicBezTo>
                  <a:lnTo>
                    <a:pt x="52" y="738"/>
                  </a:lnTo>
                  <a:cubicBezTo>
                    <a:pt x="52" y="990"/>
                    <a:pt x="0" y="1502"/>
                    <a:pt x="69" y="1580"/>
                  </a:cubicBezTo>
                  <a:cubicBezTo>
                    <a:pt x="77" y="1589"/>
                    <a:pt x="102" y="1594"/>
                    <a:pt x="136" y="1594"/>
                  </a:cubicBezTo>
                  <a:cubicBezTo>
                    <a:pt x="226" y="1594"/>
                    <a:pt x="381" y="1565"/>
                    <a:pt x="469" y="1528"/>
                  </a:cubicBezTo>
                  <a:cubicBezTo>
                    <a:pt x="677" y="1424"/>
                    <a:pt x="885" y="1328"/>
                    <a:pt x="1102" y="1241"/>
                  </a:cubicBezTo>
                  <a:cubicBezTo>
                    <a:pt x="1727" y="990"/>
                    <a:pt x="2421" y="695"/>
                    <a:pt x="3124" y="452"/>
                  </a:cubicBezTo>
                  <a:lnTo>
                    <a:pt x="3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9"/>
            <p:cNvSpPr/>
            <p:nvPr/>
          </p:nvSpPr>
          <p:spPr>
            <a:xfrm>
              <a:off x="3154700" y="1566350"/>
              <a:ext cx="131500" cy="68575"/>
            </a:xfrm>
            <a:custGeom>
              <a:avLst/>
              <a:gdLst/>
              <a:ahLst/>
              <a:cxnLst/>
              <a:rect l="l" t="t" r="r" b="b"/>
              <a:pathLst>
                <a:path w="5260" h="2743" extrusionOk="0">
                  <a:moveTo>
                    <a:pt x="5025" y="1858"/>
                  </a:moveTo>
                  <a:cubicBezTo>
                    <a:pt x="4756" y="1632"/>
                    <a:pt x="4513" y="1389"/>
                    <a:pt x="4262" y="1155"/>
                  </a:cubicBezTo>
                  <a:cubicBezTo>
                    <a:pt x="3836" y="729"/>
                    <a:pt x="3385" y="348"/>
                    <a:pt x="2899" y="1"/>
                  </a:cubicBezTo>
                  <a:cubicBezTo>
                    <a:pt x="2413" y="174"/>
                    <a:pt x="1936" y="365"/>
                    <a:pt x="1450" y="556"/>
                  </a:cubicBezTo>
                  <a:cubicBezTo>
                    <a:pt x="964" y="738"/>
                    <a:pt x="495" y="912"/>
                    <a:pt x="1" y="1051"/>
                  </a:cubicBezTo>
                  <a:cubicBezTo>
                    <a:pt x="678" y="1528"/>
                    <a:pt x="1363" y="2014"/>
                    <a:pt x="2040" y="2500"/>
                  </a:cubicBezTo>
                  <a:cubicBezTo>
                    <a:pt x="2092" y="2534"/>
                    <a:pt x="2144" y="2578"/>
                    <a:pt x="2188" y="2613"/>
                  </a:cubicBezTo>
                  <a:cubicBezTo>
                    <a:pt x="2283" y="2682"/>
                    <a:pt x="2387" y="2725"/>
                    <a:pt x="2509" y="2734"/>
                  </a:cubicBezTo>
                  <a:cubicBezTo>
                    <a:pt x="2569" y="2743"/>
                    <a:pt x="2630" y="2734"/>
                    <a:pt x="2682" y="2717"/>
                  </a:cubicBezTo>
                  <a:cubicBezTo>
                    <a:pt x="2960" y="2647"/>
                    <a:pt x="3107" y="2613"/>
                    <a:pt x="3394" y="2552"/>
                  </a:cubicBezTo>
                  <a:cubicBezTo>
                    <a:pt x="3776" y="2474"/>
                    <a:pt x="4140" y="2370"/>
                    <a:pt x="4487" y="2265"/>
                  </a:cubicBezTo>
                  <a:cubicBezTo>
                    <a:pt x="4739" y="2196"/>
                    <a:pt x="4999" y="2127"/>
                    <a:pt x="5260" y="2075"/>
                  </a:cubicBezTo>
                  <a:cubicBezTo>
                    <a:pt x="5190" y="1996"/>
                    <a:pt x="5095" y="1927"/>
                    <a:pt x="5025" y="18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9"/>
            <p:cNvSpPr/>
            <p:nvPr/>
          </p:nvSpPr>
          <p:spPr>
            <a:xfrm>
              <a:off x="3167500" y="1566350"/>
              <a:ext cx="108725" cy="57075"/>
            </a:xfrm>
            <a:custGeom>
              <a:avLst/>
              <a:gdLst/>
              <a:ahLst/>
              <a:cxnLst/>
              <a:rect l="l" t="t" r="r" b="b"/>
              <a:pathLst>
                <a:path w="4349" h="2283" extrusionOk="0">
                  <a:moveTo>
                    <a:pt x="3750" y="1155"/>
                  </a:moveTo>
                  <a:cubicBezTo>
                    <a:pt x="3333" y="729"/>
                    <a:pt x="2873" y="348"/>
                    <a:pt x="2387" y="1"/>
                  </a:cubicBezTo>
                  <a:cubicBezTo>
                    <a:pt x="1901" y="174"/>
                    <a:pt x="1424" y="365"/>
                    <a:pt x="938" y="556"/>
                  </a:cubicBezTo>
                  <a:cubicBezTo>
                    <a:pt x="626" y="677"/>
                    <a:pt x="313" y="790"/>
                    <a:pt x="1" y="894"/>
                  </a:cubicBezTo>
                  <a:cubicBezTo>
                    <a:pt x="600" y="1311"/>
                    <a:pt x="1198" y="1727"/>
                    <a:pt x="1780" y="2144"/>
                  </a:cubicBezTo>
                  <a:cubicBezTo>
                    <a:pt x="1840" y="2187"/>
                    <a:pt x="1893" y="2231"/>
                    <a:pt x="1953" y="2274"/>
                  </a:cubicBezTo>
                  <a:cubicBezTo>
                    <a:pt x="1962" y="2274"/>
                    <a:pt x="1971" y="2274"/>
                    <a:pt x="1979" y="2283"/>
                  </a:cubicBezTo>
                  <a:lnTo>
                    <a:pt x="1997" y="2283"/>
                  </a:lnTo>
                  <a:lnTo>
                    <a:pt x="2014" y="2283"/>
                  </a:lnTo>
                  <a:cubicBezTo>
                    <a:pt x="2300" y="2205"/>
                    <a:pt x="2448" y="2170"/>
                    <a:pt x="2752" y="2109"/>
                  </a:cubicBezTo>
                  <a:cubicBezTo>
                    <a:pt x="3142" y="2031"/>
                    <a:pt x="3515" y="1918"/>
                    <a:pt x="3802" y="1840"/>
                  </a:cubicBezTo>
                  <a:cubicBezTo>
                    <a:pt x="3975" y="1788"/>
                    <a:pt x="4157" y="1745"/>
                    <a:pt x="4348" y="1701"/>
                  </a:cubicBezTo>
                  <a:cubicBezTo>
                    <a:pt x="4140" y="1519"/>
                    <a:pt x="3949" y="1337"/>
                    <a:pt x="3750" y="1155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9"/>
            <p:cNvSpPr/>
            <p:nvPr/>
          </p:nvSpPr>
          <p:spPr>
            <a:xfrm>
              <a:off x="3211775" y="1583450"/>
              <a:ext cx="6750" cy="5975"/>
            </a:xfrm>
            <a:custGeom>
              <a:avLst/>
              <a:gdLst/>
              <a:ahLst/>
              <a:cxnLst/>
              <a:rect l="l" t="t" r="r" b="b"/>
              <a:pathLst>
                <a:path w="270" h="239" extrusionOk="0">
                  <a:moveTo>
                    <a:pt x="27" y="0"/>
                  </a:moveTo>
                  <a:cubicBezTo>
                    <a:pt x="18" y="0"/>
                    <a:pt x="9" y="1"/>
                    <a:pt x="0" y="2"/>
                  </a:cubicBezTo>
                  <a:cubicBezTo>
                    <a:pt x="0" y="72"/>
                    <a:pt x="26" y="132"/>
                    <a:pt x="69" y="184"/>
                  </a:cubicBezTo>
                  <a:cubicBezTo>
                    <a:pt x="120" y="220"/>
                    <a:pt x="177" y="239"/>
                    <a:pt x="234" y="239"/>
                  </a:cubicBezTo>
                  <a:cubicBezTo>
                    <a:pt x="246" y="239"/>
                    <a:pt x="258" y="238"/>
                    <a:pt x="269" y="236"/>
                  </a:cubicBezTo>
                  <a:cubicBezTo>
                    <a:pt x="269" y="167"/>
                    <a:pt x="243" y="106"/>
                    <a:pt x="200" y="54"/>
                  </a:cubicBezTo>
                  <a:cubicBezTo>
                    <a:pt x="147" y="24"/>
                    <a:pt x="88" y="0"/>
                    <a:pt x="2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9"/>
            <p:cNvSpPr/>
            <p:nvPr/>
          </p:nvSpPr>
          <p:spPr>
            <a:xfrm>
              <a:off x="3183125" y="1581325"/>
              <a:ext cx="35400" cy="23875"/>
            </a:xfrm>
            <a:custGeom>
              <a:avLst/>
              <a:gdLst/>
              <a:ahLst/>
              <a:cxnLst/>
              <a:rect l="l" t="t" r="r" b="b"/>
              <a:pathLst>
                <a:path w="1416" h="955" extrusionOk="0">
                  <a:moveTo>
                    <a:pt x="200" y="0"/>
                  </a:moveTo>
                  <a:lnTo>
                    <a:pt x="1" y="70"/>
                  </a:lnTo>
                  <a:cubicBezTo>
                    <a:pt x="296" y="295"/>
                    <a:pt x="608" y="495"/>
                    <a:pt x="929" y="686"/>
                  </a:cubicBezTo>
                  <a:cubicBezTo>
                    <a:pt x="1224" y="859"/>
                    <a:pt x="1415" y="955"/>
                    <a:pt x="1415" y="955"/>
                  </a:cubicBezTo>
                  <a:cubicBezTo>
                    <a:pt x="1415" y="955"/>
                    <a:pt x="1250" y="816"/>
                    <a:pt x="981" y="60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9"/>
            <p:cNvSpPr/>
            <p:nvPr/>
          </p:nvSpPr>
          <p:spPr>
            <a:xfrm>
              <a:off x="3023450" y="1580675"/>
              <a:ext cx="153625" cy="132800"/>
            </a:xfrm>
            <a:custGeom>
              <a:avLst/>
              <a:gdLst/>
              <a:ahLst/>
              <a:cxnLst/>
              <a:rect l="l" t="t" r="r" b="b"/>
              <a:pathLst>
                <a:path w="6145" h="5312" extrusionOk="0">
                  <a:moveTo>
                    <a:pt x="3238" y="0"/>
                  </a:moveTo>
                  <a:cubicBezTo>
                    <a:pt x="2925" y="269"/>
                    <a:pt x="2613" y="538"/>
                    <a:pt x="2309" y="825"/>
                  </a:cubicBezTo>
                  <a:cubicBezTo>
                    <a:pt x="2049" y="1068"/>
                    <a:pt x="1814" y="1319"/>
                    <a:pt x="1589" y="1588"/>
                  </a:cubicBezTo>
                  <a:cubicBezTo>
                    <a:pt x="1398" y="1814"/>
                    <a:pt x="1207" y="2048"/>
                    <a:pt x="1016" y="2274"/>
                  </a:cubicBezTo>
                  <a:lnTo>
                    <a:pt x="973" y="2335"/>
                  </a:lnTo>
                  <a:lnTo>
                    <a:pt x="756" y="2595"/>
                  </a:lnTo>
                  <a:lnTo>
                    <a:pt x="721" y="2638"/>
                  </a:lnTo>
                  <a:cubicBezTo>
                    <a:pt x="652" y="2725"/>
                    <a:pt x="582" y="2803"/>
                    <a:pt x="513" y="2890"/>
                  </a:cubicBezTo>
                  <a:lnTo>
                    <a:pt x="469" y="2942"/>
                  </a:lnTo>
                  <a:cubicBezTo>
                    <a:pt x="417" y="3011"/>
                    <a:pt x="365" y="3090"/>
                    <a:pt x="313" y="3159"/>
                  </a:cubicBezTo>
                  <a:lnTo>
                    <a:pt x="313" y="3168"/>
                  </a:lnTo>
                  <a:cubicBezTo>
                    <a:pt x="296" y="3194"/>
                    <a:pt x="278" y="3220"/>
                    <a:pt x="270" y="3246"/>
                  </a:cubicBezTo>
                  <a:lnTo>
                    <a:pt x="192" y="3359"/>
                  </a:lnTo>
                  <a:cubicBezTo>
                    <a:pt x="174" y="3376"/>
                    <a:pt x="166" y="3402"/>
                    <a:pt x="148" y="3419"/>
                  </a:cubicBezTo>
                  <a:cubicBezTo>
                    <a:pt x="140" y="3445"/>
                    <a:pt x="140" y="3445"/>
                    <a:pt x="131" y="3463"/>
                  </a:cubicBezTo>
                  <a:cubicBezTo>
                    <a:pt x="88" y="3532"/>
                    <a:pt x="44" y="3610"/>
                    <a:pt x="1" y="3688"/>
                  </a:cubicBezTo>
                  <a:cubicBezTo>
                    <a:pt x="1120" y="4235"/>
                    <a:pt x="2318" y="4756"/>
                    <a:pt x="3576" y="5285"/>
                  </a:cubicBezTo>
                  <a:lnTo>
                    <a:pt x="3637" y="5311"/>
                  </a:lnTo>
                  <a:cubicBezTo>
                    <a:pt x="3663" y="5259"/>
                    <a:pt x="3698" y="5207"/>
                    <a:pt x="3732" y="5164"/>
                  </a:cubicBezTo>
                  <a:lnTo>
                    <a:pt x="3758" y="5129"/>
                  </a:lnTo>
                  <a:cubicBezTo>
                    <a:pt x="3776" y="5111"/>
                    <a:pt x="3784" y="5085"/>
                    <a:pt x="3802" y="5068"/>
                  </a:cubicBezTo>
                  <a:cubicBezTo>
                    <a:pt x="3819" y="5051"/>
                    <a:pt x="3828" y="5033"/>
                    <a:pt x="3845" y="5016"/>
                  </a:cubicBezTo>
                  <a:lnTo>
                    <a:pt x="3880" y="4973"/>
                  </a:lnTo>
                  <a:cubicBezTo>
                    <a:pt x="3897" y="4955"/>
                    <a:pt x="3914" y="4929"/>
                    <a:pt x="3932" y="4912"/>
                  </a:cubicBezTo>
                  <a:lnTo>
                    <a:pt x="3958" y="4886"/>
                  </a:lnTo>
                  <a:cubicBezTo>
                    <a:pt x="3975" y="4868"/>
                    <a:pt x="3993" y="4851"/>
                    <a:pt x="4010" y="4834"/>
                  </a:cubicBezTo>
                  <a:lnTo>
                    <a:pt x="4062" y="4773"/>
                  </a:lnTo>
                  <a:lnTo>
                    <a:pt x="4079" y="4747"/>
                  </a:lnTo>
                  <a:cubicBezTo>
                    <a:pt x="4157" y="4678"/>
                    <a:pt x="4227" y="4608"/>
                    <a:pt x="4296" y="4539"/>
                  </a:cubicBezTo>
                  <a:cubicBezTo>
                    <a:pt x="4331" y="4513"/>
                    <a:pt x="4366" y="4487"/>
                    <a:pt x="4392" y="4461"/>
                  </a:cubicBezTo>
                  <a:lnTo>
                    <a:pt x="4522" y="4348"/>
                  </a:lnTo>
                  <a:cubicBezTo>
                    <a:pt x="4557" y="4322"/>
                    <a:pt x="4591" y="4287"/>
                    <a:pt x="4626" y="4261"/>
                  </a:cubicBezTo>
                  <a:lnTo>
                    <a:pt x="4704" y="4200"/>
                  </a:lnTo>
                  <a:cubicBezTo>
                    <a:pt x="4826" y="4114"/>
                    <a:pt x="4938" y="4018"/>
                    <a:pt x="5060" y="3931"/>
                  </a:cubicBezTo>
                  <a:lnTo>
                    <a:pt x="5390" y="3697"/>
                  </a:lnTo>
                  <a:lnTo>
                    <a:pt x="5476" y="3636"/>
                  </a:lnTo>
                  <a:cubicBezTo>
                    <a:pt x="5607" y="3532"/>
                    <a:pt x="5737" y="3428"/>
                    <a:pt x="5867" y="3315"/>
                  </a:cubicBezTo>
                  <a:cubicBezTo>
                    <a:pt x="5962" y="3237"/>
                    <a:pt x="6049" y="3150"/>
                    <a:pt x="6145" y="3064"/>
                  </a:cubicBezTo>
                  <a:lnTo>
                    <a:pt x="6136" y="1658"/>
                  </a:lnTo>
                  <a:cubicBezTo>
                    <a:pt x="5641" y="1371"/>
                    <a:pt x="5173" y="1076"/>
                    <a:pt x="4704" y="790"/>
                  </a:cubicBezTo>
                  <a:cubicBezTo>
                    <a:pt x="4574" y="712"/>
                    <a:pt x="4444" y="634"/>
                    <a:pt x="4305" y="556"/>
                  </a:cubicBezTo>
                  <a:cubicBezTo>
                    <a:pt x="3949" y="356"/>
                    <a:pt x="3593" y="174"/>
                    <a:pt x="3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9"/>
            <p:cNvSpPr/>
            <p:nvPr/>
          </p:nvSpPr>
          <p:spPr>
            <a:xfrm>
              <a:off x="3011750" y="1570475"/>
              <a:ext cx="164450" cy="133875"/>
            </a:xfrm>
            <a:custGeom>
              <a:avLst/>
              <a:gdLst/>
              <a:ahLst/>
              <a:cxnLst/>
              <a:rect l="l" t="t" r="r" b="b"/>
              <a:pathLst>
                <a:path w="6578" h="5355" extrusionOk="0">
                  <a:moveTo>
                    <a:pt x="5849" y="1632"/>
                  </a:moveTo>
                  <a:cubicBezTo>
                    <a:pt x="5198" y="1267"/>
                    <a:pt x="4582" y="877"/>
                    <a:pt x="3975" y="538"/>
                  </a:cubicBezTo>
                  <a:cubicBezTo>
                    <a:pt x="3619" y="339"/>
                    <a:pt x="3263" y="165"/>
                    <a:pt x="2907" y="0"/>
                  </a:cubicBezTo>
                  <a:cubicBezTo>
                    <a:pt x="2604" y="261"/>
                    <a:pt x="2291" y="538"/>
                    <a:pt x="1987" y="834"/>
                  </a:cubicBezTo>
                  <a:cubicBezTo>
                    <a:pt x="1744" y="1076"/>
                    <a:pt x="1510" y="1337"/>
                    <a:pt x="1284" y="1606"/>
                  </a:cubicBezTo>
                  <a:cubicBezTo>
                    <a:pt x="1085" y="1849"/>
                    <a:pt x="885" y="2100"/>
                    <a:pt x="677" y="2352"/>
                  </a:cubicBezTo>
                  <a:cubicBezTo>
                    <a:pt x="434" y="2638"/>
                    <a:pt x="208" y="2934"/>
                    <a:pt x="0" y="3237"/>
                  </a:cubicBezTo>
                  <a:lnTo>
                    <a:pt x="0" y="3862"/>
                  </a:lnTo>
                  <a:cubicBezTo>
                    <a:pt x="1042" y="4365"/>
                    <a:pt x="2144" y="4851"/>
                    <a:pt x="3324" y="5355"/>
                  </a:cubicBezTo>
                  <a:cubicBezTo>
                    <a:pt x="3445" y="5146"/>
                    <a:pt x="3601" y="4955"/>
                    <a:pt x="3766" y="4773"/>
                  </a:cubicBezTo>
                  <a:cubicBezTo>
                    <a:pt x="4070" y="4478"/>
                    <a:pt x="4400" y="4200"/>
                    <a:pt x="4747" y="3949"/>
                  </a:cubicBezTo>
                  <a:cubicBezTo>
                    <a:pt x="5016" y="3741"/>
                    <a:pt x="5294" y="3541"/>
                    <a:pt x="5545" y="3315"/>
                  </a:cubicBezTo>
                  <a:cubicBezTo>
                    <a:pt x="5840" y="3064"/>
                    <a:pt x="6101" y="2769"/>
                    <a:pt x="6318" y="2439"/>
                  </a:cubicBezTo>
                  <a:cubicBezTo>
                    <a:pt x="6413" y="2300"/>
                    <a:pt x="6491" y="2161"/>
                    <a:pt x="6578" y="2022"/>
                  </a:cubicBezTo>
                  <a:cubicBezTo>
                    <a:pt x="6326" y="1892"/>
                    <a:pt x="6083" y="1771"/>
                    <a:pt x="5849" y="1632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9"/>
            <p:cNvSpPr/>
            <p:nvPr/>
          </p:nvSpPr>
          <p:spPr>
            <a:xfrm>
              <a:off x="3011750" y="1650525"/>
              <a:ext cx="93725" cy="53825"/>
            </a:xfrm>
            <a:custGeom>
              <a:avLst/>
              <a:gdLst/>
              <a:ahLst/>
              <a:cxnLst/>
              <a:rect l="l" t="t" r="r" b="b"/>
              <a:pathLst>
                <a:path w="3749" h="2153" extrusionOk="0">
                  <a:moveTo>
                    <a:pt x="26" y="1"/>
                  </a:moveTo>
                  <a:lnTo>
                    <a:pt x="0" y="35"/>
                  </a:lnTo>
                  <a:lnTo>
                    <a:pt x="0" y="660"/>
                  </a:lnTo>
                  <a:cubicBezTo>
                    <a:pt x="1033" y="1163"/>
                    <a:pt x="2144" y="1649"/>
                    <a:pt x="3315" y="2153"/>
                  </a:cubicBezTo>
                  <a:cubicBezTo>
                    <a:pt x="3445" y="1953"/>
                    <a:pt x="3584" y="1762"/>
                    <a:pt x="3749" y="1589"/>
                  </a:cubicBezTo>
                  <a:cubicBezTo>
                    <a:pt x="2430" y="1068"/>
                    <a:pt x="1180" y="556"/>
                    <a:pt x="26" y="1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3011750" y="1650300"/>
              <a:ext cx="93950" cy="54050"/>
            </a:xfrm>
            <a:custGeom>
              <a:avLst/>
              <a:gdLst/>
              <a:ahLst/>
              <a:cxnLst/>
              <a:rect l="l" t="t" r="r" b="b"/>
              <a:pathLst>
                <a:path w="3758" h="2162" extrusionOk="0">
                  <a:moveTo>
                    <a:pt x="26" y="1"/>
                  </a:moveTo>
                  <a:lnTo>
                    <a:pt x="0" y="44"/>
                  </a:lnTo>
                  <a:lnTo>
                    <a:pt x="0" y="669"/>
                  </a:lnTo>
                  <a:cubicBezTo>
                    <a:pt x="1042" y="1172"/>
                    <a:pt x="2144" y="1658"/>
                    <a:pt x="3324" y="2162"/>
                  </a:cubicBezTo>
                  <a:cubicBezTo>
                    <a:pt x="3445" y="1962"/>
                    <a:pt x="3593" y="1771"/>
                    <a:pt x="3758" y="1598"/>
                  </a:cubicBezTo>
                  <a:cubicBezTo>
                    <a:pt x="2430" y="1077"/>
                    <a:pt x="1189" y="548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3016300" y="1570475"/>
              <a:ext cx="159900" cy="114125"/>
            </a:xfrm>
            <a:custGeom>
              <a:avLst/>
              <a:gdLst/>
              <a:ahLst/>
              <a:cxnLst/>
              <a:rect l="l" t="t" r="r" b="b"/>
              <a:pathLst>
                <a:path w="6396" h="4565" extrusionOk="0">
                  <a:moveTo>
                    <a:pt x="4565" y="3949"/>
                  </a:moveTo>
                  <a:cubicBezTo>
                    <a:pt x="4843" y="3741"/>
                    <a:pt x="5112" y="3541"/>
                    <a:pt x="5372" y="3315"/>
                  </a:cubicBezTo>
                  <a:cubicBezTo>
                    <a:pt x="5667" y="3064"/>
                    <a:pt x="5919" y="2769"/>
                    <a:pt x="6136" y="2439"/>
                  </a:cubicBezTo>
                  <a:cubicBezTo>
                    <a:pt x="6231" y="2309"/>
                    <a:pt x="6318" y="2161"/>
                    <a:pt x="6396" y="2022"/>
                  </a:cubicBezTo>
                  <a:cubicBezTo>
                    <a:pt x="6144" y="1892"/>
                    <a:pt x="5901" y="1771"/>
                    <a:pt x="5667" y="1632"/>
                  </a:cubicBezTo>
                  <a:cubicBezTo>
                    <a:pt x="5016" y="1267"/>
                    <a:pt x="4400" y="877"/>
                    <a:pt x="3793" y="538"/>
                  </a:cubicBezTo>
                  <a:cubicBezTo>
                    <a:pt x="3437" y="339"/>
                    <a:pt x="3081" y="165"/>
                    <a:pt x="2725" y="0"/>
                  </a:cubicBezTo>
                  <a:cubicBezTo>
                    <a:pt x="2422" y="261"/>
                    <a:pt x="2109" y="538"/>
                    <a:pt x="1805" y="834"/>
                  </a:cubicBezTo>
                  <a:cubicBezTo>
                    <a:pt x="1562" y="1076"/>
                    <a:pt x="1328" y="1337"/>
                    <a:pt x="1102" y="1606"/>
                  </a:cubicBezTo>
                  <a:cubicBezTo>
                    <a:pt x="903" y="1849"/>
                    <a:pt x="703" y="2100"/>
                    <a:pt x="495" y="2352"/>
                  </a:cubicBezTo>
                  <a:cubicBezTo>
                    <a:pt x="330" y="2552"/>
                    <a:pt x="165" y="2760"/>
                    <a:pt x="0" y="2977"/>
                  </a:cubicBezTo>
                  <a:cubicBezTo>
                    <a:pt x="1189" y="3524"/>
                    <a:pt x="2456" y="4036"/>
                    <a:pt x="3810" y="4565"/>
                  </a:cubicBezTo>
                  <a:cubicBezTo>
                    <a:pt x="4053" y="4348"/>
                    <a:pt x="4305" y="4140"/>
                    <a:pt x="4565" y="39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3022600" y="1570475"/>
              <a:ext cx="105450" cy="82250"/>
            </a:xfrm>
            <a:custGeom>
              <a:avLst/>
              <a:gdLst/>
              <a:ahLst/>
              <a:cxnLst/>
              <a:rect l="l" t="t" r="r" b="b"/>
              <a:pathLst>
                <a:path w="4218" h="3290" extrusionOk="0">
                  <a:moveTo>
                    <a:pt x="3541" y="538"/>
                  </a:moveTo>
                  <a:cubicBezTo>
                    <a:pt x="3185" y="339"/>
                    <a:pt x="2829" y="165"/>
                    <a:pt x="2473" y="0"/>
                  </a:cubicBezTo>
                  <a:cubicBezTo>
                    <a:pt x="2170" y="261"/>
                    <a:pt x="1857" y="538"/>
                    <a:pt x="1553" y="834"/>
                  </a:cubicBezTo>
                  <a:cubicBezTo>
                    <a:pt x="1310" y="1076"/>
                    <a:pt x="1076" y="1337"/>
                    <a:pt x="850" y="1606"/>
                  </a:cubicBezTo>
                  <a:cubicBezTo>
                    <a:pt x="651" y="1849"/>
                    <a:pt x="451" y="2100"/>
                    <a:pt x="243" y="2352"/>
                  </a:cubicBezTo>
                  <a:lnTo>
                    <a:pt x="0" y="2656"/>
                  </a:lnTo>
                  <a:cubicBezTo>
                    <a:pt x="486" y="2873"/>
                    <a:pt x="981" y="3081"/>
                    <a:pt x="1501" y="3289"/>
                  </a:cubicBezTo>
                  <a:cubicBezTo>
                    <a:pt x="1571" y="3159"/>
                    <a:pt x="1649" y="3038"/>
                    <a:pt x="1727" y="2916"/>
                  </a:cubicBezTo>
                  <a:cubicBezTo>
                    <a:pt x="1848" y="2734"/>
                    <a:pt x="1970" y="2552"/>
                    <a:pt x="2100" y="2378"/>
                  </a:cubicBezTo>
                  <a:cubicBezTo>
                    <a:pt x="2222" y="2205"/>
                    <a:pt x="2352" y="2048"/>
                    <a:pt x="2499" y="1910"/>
                  </a:cubicBezTo>
                  <a:cubicBezTo>
                    <a:pt x="2777" y="1658"/>
                    <a:pt x="3133" y="1502"/>
                    <a:pt x="3480" y="1345"/>
                  </a:cubicBezTo>
                  <a:cubicBezTo>
                    <a:pt x="3740" y="1233"/>
                    <a:pt x="3983" y="1094"/>
                    <a:pt x="4217" y="929"/>
                  </a:cubicBezTo>
                  <a:cubicBezTo>
                    <a:pt x="3992" y="799"/>
                    <a:pt x="3766" y="669"/>
                    <a:pt x="3541" y="53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9"/>
            <p:cNvSpPr/>
            <p:nvPr/>
          </p:nvSpPr>
          <p:spPr>
            <a:xfrm>
              <a:off x="3071625" y="1610600"/>
              <a:ext cx="104150" cy="65550"/>
            </a:xfrm>
            <a:custGeom>
              <a:avLst/>
              <a:gdLst/>
              <a:ahLst/>
              <a:cxnLst/>
              <a:rect l="l" t="t" r="r" b="b"/>
              <a:pathLst>
                <a:path w="4166" h="2622" extrusionOk="0">
                  <a:moveTo>
                    <a:pt x="2352" y="2344"/>
                  </a:moveTo>
                  <a:cubicBezTo>
                    <a:pt x="2630" y="2136"/>
                    <a:pt x="2899" y="1936"/>
                    <a:pt x="3159" y="1710"/>
                  </a:cubicBezTo>
                  <a:cubicBezTo>
                    <a:pt x="3454" y="1459"/>
                    <a:pt x="3706" y="1164"/>
                    <a:pt x="3923" y="834"/>
                  </a:cubicBezTo>
                  <a:cubicBezTo>
                    <a:pt x="4009" y="712"/>
                    <a:pt x="4087" y="582"/>
                    <a:pt x="4166" y="452"/>
                  </a:cubicBezTo>
                  <a:cubicBezTo>
                    <a:pt x="3818" y="322"/>
                    <a:pt x="3471" y="226"/>
                    <a:pt x="3116" y="157"/>
                  </a:cubicBezTo>
                  <a:cubicBezTo>
                    <a:pt x="2447" y="1"/>
                    <a:pt x="1753" y="166"/>
                    <a:pt x="1215" y="591"/>
                  </a:cubicBezTo>
                  <a:cubicBezTo>
                    <a:pt x="755" y="947"/>
                    <a:pt x="408" y="1415"/>
                    <a:pt x="0" y="1858"/>
                  </a:cubicBezTo>
                  <a:cubicBezTo>
                    <a:pt x="651" y="2110"/>
                    <a:pt x="1311" y="2370"/>
                    <a:pt x="1996" y="2621"/>
                  </a:cubicBezTo>
                  <a:cubicBezTo>
                    <a:pt x="2118" y="2526"/>
                    <a:pt x="2230" y="2431"/>
                    <a:pt x="2352" y="234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9"/>
            <p:cNvSpPr/>
            <p:nvPr/>
          </p:nvSpPr>
          <p:spPr>
            <a:xfrm>
              <a:off x="3142550" y="1622600"/>
              <a:ext cx="12400" cy="6050"/>
            </a:xfrm>
            <a:custGeom>
              <a:avLst/>
              <a:gdLst/>
              <a:ahLst/>
              <a:cxnLst/>
              <a:rect l="l" t="t" r="r" b="b"/>
              <a:pathLst>
                <a:path w="496" h="242" extrusionOk="0">
                  <a:moveTo>
                    <a:pt x="107" y="0"/>
                  </a:moveTo>
                  <a:cubicBezTo>
                    <a:pt x="71" y="0"/>
                    <a:pt x="35" y="5"/>
                    <a:pt x="1" y="15"/>
                  </a:cubicBezTo>
                  <a:cubicBezTo>
                    <a:pt x="53" y="94"/>
                    <a:pt x="131" y="163"/>
                    <a:pt x="218" y="206"/>
                  </a:cubicBezTo>
                  <a:cubicBezTo>
                    <a:pt x="276" y="230"/>
                    <a:pt x="337" y="241"/>
                    <a:pt x="400" y="241"/>
                  </a:cubicBezTo>
                  <a:cubicBezTo>
                    <a:pt x="432" y="241"/>
                    <a:pt x="464" y="238"/>
                    <a:pt x="496" y="232"/>
                  </a:cubicBezTo>
                  <a:cubicBezTo>
                    <a:pt x="435" y="146"/>
                    <a:pt x="357" y="85"/>
                    <a:pt x="270" y="33"/>
                  </a:cubicBezTo>
                  <a:cubicBezTo>
                    <a:pt x="217" y="12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9"/>
            <p:cNvSpPr/>
            <p:nvPr/>
          </p:nvSpPr>
          <p:spPr>
            <a:xfrm>
              <a:off x="3098075" y="1620425"/>
              <a:ext cx="15450" cy="6425"/>
            </a:xfrm>
            <a:custGeom>
              <a:avLst/>
              <a:gdLst/>
              <a:ahLst/>
              <a:cxnLst/>
              <a:rect l="l" t="t" r="r" b="b"/>
              <a:pathLst>
                <a:path w="618" h="257" extrusionOk="0">
                  <a:moveTo>
                    <a:pt x="86" y="0"/>
                  </a:moveTo>
                  <a:cubicBezTo>
                    <a:pt x="57" y="0"/>
                    <a:pt x="29" y="2"/>
                    <a:pt x="1" y="7"/>
                  </a:cubicBezTo>
                  <a:cubicBezTo>
                    <a:pt x="79" y="94"/>
                    <a:pt x="174" y="163"/>
                    <a:pt x="287" y="215"/>
                  </a:cubicBezTo>
                  <a:cubicBezTo>
                    <a:pt x="364" y="241"/>
                    <a:pt x="444" y="257"/>
                    <a:pt x="527" y="257"/>
                  </a:cubicBezTo>
                  <a:cubicBezTo>
                    <a:pt x="557" y="257"/>
                    <a:pt x="587" y="255"/>
                    <a:pt x="617" y="250"/>
                  </a:cubicBezTo>
                  <a:cubicBezTo>
                    <a:pt x="530" y="163"/>
                    <a:pt x="435" y="94"/>
                    <a:pt x="322" y="42"/>
                  </a:cubicBezTo>
                  <a:cubicBezTo>
                    <a:pt x="246" y="16"/>
                    <a:pt x="165" y="0"/>
                    <a:pt x="8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9"/>
            <p:cNvSpPr/>
            <p:nvPr/>
          </p:nvSpPr>
          <p:spPr>
            <a:xfrm>
              <a:off x="3064675" y="1629425"/>
              <a:ext cx="10650" cy="6650"/>
            </a:xfrm>
            <a:custGeom>
              <a:avLst/>
              <a:gdLst/>
              <a:ahLst/>
              <a:cxnLst/>
              <a:rect l="l" t="t" r="r" b="b"/>
              <a:pathLst>
                <a:path w="426" h="266" extrusionOk="0">
                  <a:moveTo>
                    <a:pt x="44" y="1"/>
                  </a:moveTo>
                  <a:cubicBezTo>
                    <a:pt x="29" y="1"/>
                    <a:pt x="15" y="1"/>
                    <a:pt x="1" y="3"/>
                  </a:cubicBezTo>
                  <a:cubicBezTo>
                    <a:pt x="35" y="90"/>
                    <a:pt x="96" y="159"/>
                    <a:pt x="174" y="211"/>
                  </a:cubicBezTo>
                  <a:cubicBezTo>
                    <a:pt x="239" y="247"/>
                    <a:pt x="310" y="265"/>
                    <a:pt x="382" y="265"/>
                  </a:cubicBezTo>
                  <a:cubicBezTo>
                    <a:pt x="397" y="265"/>
                    <a:pt x="411" y="265"/>
                    <a:pt x="426" y="263"/>
                  </a:cubicBezTo>
                  <a:cubicBezTo>
                    <a:pt x="391" y="176"/>
                    <a:pt x="330" y="107"/>
                    <a:pt x="252" y="55"/>
                  </a:cubicBezTo>
                  <a:cubicBezTo>
                    <a:pt x="187" y="19"/>
                    <a:pt x="116" y="1"/>
                    <a:pt x="44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9"/>
            <p:cNvSpPr/>
            <p:nvPr/>
          </p:nvSpPr>
          <p:spPr>
            <a:xfrm>
              <a:off x="3066625" y="1591425"/>
              <a:ext cx="5875" cy="4100"/>
            </a:xfrm>
            <a:custGeom>
              <a:avLst/>
              <a:gdLst/>
              <a:ahLst/>
              <a:cxnLst/>
              <a:rect l="l" t="t" r="r" b="b"/>
              <a:pathLst>
                <a:path w="235" h="164" extrusionOk="0">
                  <a:moveTo>
                    <a:pt x="101" y="1"/>
                  </a:moveTo>
                  <a:cubicBezTo>
                    <a:pt x="62" y="1"/>
                    <a:pt x="27" y="11"/>
                    <a:pt x="1" y="30"/>
                  </a:cubicBezTo>
                  <a:cubicBezTo>
                    <a:pt x="1" y="30"/>
                    <a:pt x="27" y="134"/>
                    <a:pt x="87" y="160"/>
                  </a:cubicBezTo>
                  <a:cubicBezTo>
                    <a:pt x="100" y="162"/>
                    <a:pt x="112" y="164"/>
                    <a:pt x="124" y="164"/>
                  </a:cubicBezTo>
                  <a:cubicBezTo>
                    <a:pt x="164" y="164"/>
                    <a:pt x="202" y="152"/>
                    <a:pt x="235" y="126"/>
                  </a:cubicBezTo>
                  <a:cubicBezTo>
                    <a:pt x="235" y="126"/>
                    <a:pt x="200" y="30"/>
                    <a:pt x="139" y="4"/>
                  </a:cubicBezTo>
                  <a:cubicBezTo>
                    <a:pt x="126" y="2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9"/>
            <p:cNvSpPr/>
            <p:nvPr/>
          </p:nvSpPr>
          <p:spPr>
            <a:xfrm>
              <a:off x="3077050" y="1576975"/>
              <a:ext cx="66175" cy="37575"/>
            </a:xfrm>
            <a:custGeom>
              <a:avLst/>
              <a:gdLst/>
              <a:ahLst/>
              <a:cxnLst/>
              <a:rect l="l" t="t" r="r" b="b"/>
              <a:pathLst>
                <a:path w="2647" h="1503" extrusionOk="0">
                  <a:moveTo>
                    <a:pt x="0" y="1"/>
                  </a:moveTo>
                  <a:lnTo>
                    <a:pt x="0" y="1"/>
                  </a:lnTo>
                  <a:cubicBezTo>
                    <a:pt x="382" y="287"/>
                    <a:pt x="781" y="556"/>
                    <a:pt x="1206" y="790"/>
                  </a:cubicBezTo>
                  <a:cubicBezTo>
                    <a:pt x="1675" y="1059"/>
                    <a:pt x="2152" y="1294"/>
                    <a:pt x="2647" y="1502"/>
                  </a:cubicBezTo>
                  <a:cubicBezTo>
                    <a:pt x="2647" y="1502"/>
                    <a:pt x="2039" y="1085"/>
                    <a:pt x="1284" y="660"/>
                  </a:cubicBezTo>
                  <a:cubicBezTo>
                    <a:pt x="668" y="313"/>
                    <a:pt x="148" y="62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9"/>
            <p:cNvSpPr/>
            <p:nvPr/>
          </p:nvSpPr>
          <p:spPr>
            <a:xfrm>
              <a:off x="3028225" y="1627975"/>
              <a:ext cx="46675" cy="20850"/>
            </a:xfrm>
            <a:custGeom>
              <a:avLst/>
              <a:gdLst/>
              <a:ahLst/>
              <a:cxnLst/>
              <a:rect l="l" t="t" r="r" b="b"/>
              <a:pathLst>
                <a:path w="1867" h="834" extrusionOk="0">
                  <a:moveTo>
                    <a:pt x="61" y="0"/>
                  </a:moveTo>
                  <a:cubicBezTo>
                    <a:pt x="53" y="17"/>
                    <a:pt x="35" y="35"/>
                    <a:pt x="18" y="52"/>
                  </a:cubicBezTo>
                  <a:lnTo>
                    <a:pt x="1" y="78"/>
                  </a:lnTo>
                  <a:cubicBezTo>
                    <a:pt x="226" y="208"/>
                    <a:pt x="452" y="330"/>
                    <a:pt x="695" y="434"/>
                  </a:cubicBezTo>
                  <a:cubicBezTo>
                    <a:pt x="1077" y="599"/>
                    <a:pt x="1467" y="729"/>
                    <a:pt x="1866" y="833"/>
                  </a:cubicBezTo>
                  <a:cubicBezTo>
                    <a:pt x="1502" y="616"/>
                    <a:pt x="1129" y="425"/>
                    <a:pt x="747" y="260"/>
                  </a:cubicBezTo>
                  <a:cubicBezTo>
                    <a:pt x="487" y="148"/>
                    <a:pt x="252" y="61"/>
                    <a:pt x="6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9"/>
            <p:cNvSpPr/>
            <p:nvPr/>
          </p:nvSpPr>
          <p:spPr>
            <a:xfrm>
              <a:off x="3054050" y="1607575"/>
              <a:ext cx="20625" cy="11300"/>
            </a:xfrm>
            <a:custGeom>
              <a:avLst/>
              <a:gdLst/>
              <a:ahLst/>
              <a:cxnLst/>
              <a:rect l="l" t="t" r="r" b="b"/>
              <a:pathLst>
                <a:path w="825" h="452" extrusionOk="0">
                  <a:moveTo>
                    <a:pt x="0" y="0"/>
                  </a:moveTo>
                  <a:cubicBezTo>
                    <a:pt x="209" y="243"/>
                    <a:pt x="504" y="408"/>
                    <a:pt x="825" y="452"/>
                  </a:cubicBezTo>
                  <a:cubicBezTo>
                    <a:pt x="712" y="330"/>
                    <a:pt x="582" y="226"/>
                    <a:pt x="443" y="148"/>
                  </a:cubicBezTo>
                  <a:cubicBezTo>
                    <a:pt x="304" y="70"/>
                    <a:pt x="157" y="18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9"/>
            <p:cNvSpPr/>
            <p:nvPr/>
          </p:nvSpPr>
          <p:spPr>
            <a:xfrm>
              <a:off x="3105675" y="1647275"/>
              <a:ext cx="34950" cy="17150"/>
            </a:xfrm>
            <a:custGeom>
              <a:avLst/>
              <a:gdLst/>
              <a:ahLst/>
              <a:cxnLst/>
              <a:rect l="l" t="t" r="r" b="b"/>
              <a:pathLst>
                <a:path w="1398" h="686" extrusionOk="0">
                  <a:moveTo>
                    <a:pt x="1" y="0"/>
                  </a:moveTo>
                  <a:cubicBezTo>
                    <a:pt x="1" y="0"/>
                    <a:pt x="192" y="122"/>
                    <a:pt x="504" y="304"/>
                  </a:cubicBezTo>
                  <a:cubicBezTo>
                    <a:pt x="712" y="417"/>
                    <a:pt x="955" y="556"/>
                    <a:pt x="1242" y="686"/>
                  </a:cubicBezTo>
                  <a:lnTo>
                    <a:pt x="1398" y="564"/>
                  </a:lnTo>
                  <a:cubicBezTo>
                    <a:pt x="1068" y="434"/>
                    <a:pt x="764" y="313"/>
                    <a:pt x="530" y="2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9"/>
            <p:cNvSpPr/>
            <p:nvPr/>
          </p:nvSpPr>
          <p:spPr>
            <a:xfrm>
              <a:off x="2787650" y="1495400"/>
              <a:ext cx="128000" cy="125000"/>
            </a:xfrm>
            <a:custGeom>
              <a:avLst/>
              <a:gdLst/>
              <a:ahLst/>
              <a:cxnLst/>
              <a:rect l="l" t="t" r="r" b="b"/>
              <a:pathLst>
                <a:path w="5120" h="5000" extrusionOk="0">
                  <a:moveTo>
                    <a:pt x="2274" y="1"/>
                  </a:moveTo>
                  <a:cubicBezTo>
                    <a:pt x="2230" y="36"/>
                    <a:pt x="2178" y="70"/>
                    <a:pt x="2135" y="96"/>
                  </a:cubicBezTo>
                  <a:cubicBezTo>
                    <a:pt x="1935" y="201"/>
                    <a:pt x="1710" y="218"/>
                    <a:pt x="1536" y="400"/>
                  </a:cubicBezTo>
                  <a:cubicBezTo>
                    <a:pt x="1423" y="539"/>
                    <a:pt x="1336" y="686"/>
                    <a:pt x="1267" y="843"/>
                  </a:cubicBezTo>
                  <a:cubicBezTo>
                    <a:pt x="1076" y="1233"/>
                    <a:pt x="772" y="1554"/>
                    <a:pt x="391" y="1763"/>
                  </a:cubicBezTo>
                  <a:cubicBezTo>
                    <a:pt x="234" y="1832"/>
                    <a:pt x="43" y="1910"/>
                    <a:pt x="9" y="2127"/>
                  </a:cubicBezTo>
                  <a:cubicBezTo>
                    <a:pt x="9" y="2136"/>
                    <a:pt x="9" y="2144"/>
                    <a:pt x="9" y="2153"/>
                  </a:cubicBezTo>
                  <a:cubicBezTo>
                    <a:pt x="0" y="2335"/>
                    <a:pt x="96" y="2544"/>
                    <a:pt x="182" y="2726"/>
                  </a:cubicBezTo>
                  <a:cubicBezTo>
                    <a:pt x="260" y="2908"/>
                    <a:pt x="330" y="3090"/>
                    <a:pt x="382" y="3281"/>
                  </a:cubicBezTo>
                  <a:cubicBezTo>
                    <a:pt x="443" y="3524"/>
                    <a:pt x="495" y="3750"/>
                    <a:pt x="573" y="3975"/>
                  </a:cubicBezTo>
                  <a:cubicBezTo>
                    <a:pt x="703" y="4045"/>
                    <a:pt x="833" y="4114"/>
                    <a:pt x="963" y="4184"/>
                  </a:cubicBezTo>
                  <a:cubicBezTo>
                    <a:pt x="1163" y="4296"/>
                    <a:pt x="1362" y="4427"/>
                    <a:pt x="1553" y="4574"/>
                  </a:cubicBezTo>
                  <a:cubicBezTo>
                    <a:pt x="1736" y="4713"/>
                    <a:pt x="1909" y="4852"/>
                    <a:pt x="2083" y="4999"/>
                  </a:cubicBezTo>
                  <a:cubicBezTo>
                    <a:pt x="2369" y="4860"/>
                    <a:pt x="2655" y="4704"/>
                    <a:pt x="2924" y="4531"/>
                  </a:cubicBezTo>
                  <a:cubicBezTo>
                    <a:pt x="3228" y="4331"/>
                    <a:pt x="3532" y="4132"/>
                    <a:pt x="3844" y="3941"/>
                  </a:cubicBezTo>
                  <a:cubicBezTo>
                    <a:pt x="4174" y="3750"/>
                    <a:pt x="4504" y="3550"/>
                    <a:pt x="4842" y="3351"/>
                  </a:cubicBezTo>
                  <a:lnTo>
                    <a:pt x="5120" y="3186"/>
                  </a:lnTo>
                  <a:lnTo>
                    <a:pt x="5120" y="2474"/>
                  </a:lnTo>
                  <a:cubicBezTo>
                    <a:pt x="5068" y="2413"/>
                    <a:pt x="5007" y="2344"/>
                    <a:pt x="4946" y="2283"/>
                  </a:cubicBezTo>
                  <a:cubicBezTo>
                    <a:pt x="4599" y="2032"/>
                    <a:pt x="4270" y="1763"/>
                    <a:pt x="3948" y="1467"/>
                  </a:cubicBezTo>
                  <a:cubicBezTo>
                    <a:pt x="3810" y="1337"/>
                    <a:pt x="3671" y="1207"/>
                    <a:pt x="3532" y="1077"/>
                  </a:cubicBezTo>
                  <a:lnTo>
                    <a:pt x="3315" y="886"/>
                  </a:lnTo>
                  <a:lnTo>
                    <a:pt x="3193" y="773"/>
                  </a:lnTo>
                  <a:lnTo>
                    <a:pt x="3141" y="730"/>
                  </a:lnTo>
                  <a:lnTo>
                    <a:pt x="3115" y="713"/>
                  </a:lnTo>
                  <a:lnTo>
                    <a:pt x="2942" y="556"/>
                  </a:lnTo>
                  <a:lnTo>
                    <a:pt x="2855" y="470"/>
                  </a:lnTo>
                  <a:lnTo>
                    <a:pt x="2803" y="435"/>
                  </a:lnTo>
                  <a:lnTo>
                    <a:pt x="2786" y="417"/>
                  </a:lnTo>
                  <a:lnTo>
                    <a:pt x="2638" y="296"/>
                  </a:lnTo>
                  <a:lnTo>
                    <a:pt x="2508" y="183"/>
                  </a:lnTo>
                  <a:cubicBezTo>
                    <a:pt x="2430" y="122"/>
                    <a:pt x="2352" y="62"/>
                    <a:pt x="2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9"/>
            <p:cNvSpPr/>
            <p:nvPr/>
          </p:nvSpPr>
          <p:spPr>
            <a:xfrm>
              <a:off x="2771150" y="1475450"/>
              <a:ext cx="143650" cy="144300"/>
            </a:xfrm>
            <a:custGeom>
              <a:avLst/>
              <a:gdLst/>
              <a:ahLst/>
              <a:cxnLst/>
              <a:rect l="l" t="t" r="r" b="b"/>
              <a:pathLst>
                <a:path w="5746" h="5772" extrusionOk="0">
                  <a:moveTo>
                    <a:pt x="4964" y="2292"/>
                  </a:moveTo>
                  <a:cubicBezTo>
                    <a:pt x="4617" y="2040"/>
                    <a:pt x="4279" y="1771"/>
                    <a:pt x="3966" y="1476"/>
                  </a:cubicBezTo>
                  <a:cubicBezTo>
                    <a:pt x="3411" y="973"/>
                    <a:pt x="2882" y="452"/>
                    <a:pt x="2291" y="1"/>
                  </a:cubicBezTo>
                  <a:cubicBezTo>
                    <a:pt x="2248" y="44"/>
                    <a:pt x="2196" y="70"/>
                    <a:pt x="2144" y="105"/>
                  </a:cubicBezTo>
                  <a:cubicBezTo>
                    <a:pt x="1953" y="209"/>
                    <a:pt x="1727" y="218"/>
                    <a:pt x="1545" y="408"/>
                  </a:cubicBezTo>
                  <a:cubicBezTo>
                    <a:pt x="1441" y="547"/>
                    <a:pt x="1354" y="695"/>
                    <a:pt x="1285" y="851"/>
                  </a:cubicBezTo>
                  <a:cubicBezTo>
                    <a:pt x="1094" y="1242"/>
                    <a:pt x="790" y="1563"/>
                    <a:pt x="408" y="1762"/>
                  </a:cubicBezTo>
                  <a:cubicBezTo>
                    <a:pt x="252" y="1840"/>
                    <a:pt x="61" y="1918"/>
                    <a:pt x="27" y="2127"/>
                  </a:cubicBezTo>
                  <a:cubicBezTo>
                    <a:pt x="1" y="2318"/>
                    <a:pt x="105" y="2534"/>
                    <a:pt x="191" y="2734"/>
                  </a:cubicBezTo>
                  <a:cubicBezTo>
                    <a:pt x="426" y="3237"/>
                    <a:pt x="469" y="3723"/>
                    <a:pt x="669" y="4183"/>
                  </a:cubicBezTo>
                  <a:cubicBezTo>
                    <a:pt x="816" y="4539"/>
                    <a:pt x="1181" y="4669"/>
                    <a:pt x="1450" y="4843"/>
                  </a:cubicBezTo>
                  <a:cubicBezTo>
                    <a:pt x="1884" y="5120"/>
                    <a:pt x="2300" y="5433"/>
                    <a:pt x="2699" y="5771"/>
                  </a:cubicBezTo>
                  <a:lnTo>
                    <a:pt x="2960" y="5277"/>
                  </a:lnTo>
                  <a:lnTo>
                    <a:pt x="3090" y="5025"/>
                  </a:lnTo>
                  <a:cubicBezTo>
                    <a:pt x="3107" y="4982"/>
                    <a:pt x="3133" y="4947"/>
                    <a:pt x="3159" y="4904"/>
                  </a:cubicBezTo>
                  <a:cubicBezTo>
                    <a:pt x="3185" y="4869"/>
                    <a:pt x="3229" y="4843"/>
                    <a:pt x="3263" y="4825"/>
                  </a:cubicBezTo>
                  <a:cubicBezTo>
                    <a:pt x="3428" y="4721"/>
                    <a:pt x="3593" y="4600"/>
                    <a:pt x="3758" y="4496"/>
                  </a:cubicBezTo>
                  <a:cubicBezTo>
                    <a:pt x="4409" y="4062"/>
                    <a:pt x="5077" y="3637"/>
                    <a:pt x="5745" y="3237"/>
                  </a:cubicBezTo>
                  <a:cubicBezTo>
                    <a:pt x="5511" y="2908"/>
                    <a:pt x="5251" y="2587"/>
                    <a:pt x="4964" y="2292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2771800" y="1529475"/>
              <a:ext cx="73350" cy="90050"/>
            </a:xfrm>
            <a:custGeom>
              <a:avLst/>
              <a:gdLst/>
              <a:ahLst/>
              <a:cxnLst/>
              <a:rect l="l" t="t" r="r" b="b"/>
              <a:pathLst>
                <a:path w="2934" h="3602" extrusionOk="0">
                  <a:moveTo>
                    <a:pt x="1" y="0"/>
                  </a:moveTo>
                  <a:cubicBezTo>
                    <a:pt x="35" y="191"/>
                    <a:pt x="96" y="382"/>
                    <a:pt x="165" y="564"/>
                  </a:cubicBezTo>
                  <a:cubicBezTo>
                    <a:pt x="400" y="1076"/>
                    <a:pt x="434" y="1562"/>
                    <a:pt x="634" y="2014"/>
                  </a:cubicBezTo>
                  <a:cubicBezTo>
                    <a:pt x="790" y="2378"/>
                    <a:pt x="1155" y="2508"/>
                    <a:pt x="1424" y="2682"/>
                  </a:cubicBezTo>
                  <a:cubicBezTo>
                    <a:pt x="1858" y="2959"/>
                    <a:pt x="2274" y="3272"/>
                    <a:pt x="2665" y="3602"/>
                  </a:cubicBezTo>
                  <a:lnTo>
                    <a:pt x="2934" y="3116"/>
                  </a:lnTo>
                  <a:lnTo>
                    <a:pt x="2934" y="3107"/>
                  </a:lnTo>
                  <a:cubicBezTo>
                    <a:pt x="2673" y="2873"/>
                    <a:pt x="2413" y="2630"/>
                    <a:pt x="2161" y="2378"/>
                  </a:cubicBezTo>
                  <a:cubicBezTo>
                    <a:pt x="2057" y="2274"/>
                    <a:pt x="1962" y="2170"/>
                    <a:pt x="1875" y="2048"/>
                  </a:cubicBezTo>
                  <a:cubicBezTo>
                    <a:pt x="1771" y="1909"/>
                    <a:pt x="1684" y="1745"/>
                    <a:pt x="1580" y="1606"/>
                  </a:cubicBezTo>
                  <a:cubicBezTo>
                    <a:pt x="1363" y="1311"/>
                    <a:pt x="1077" y="1120"/>
                    <a:pt x="799" y="903"/>
                  </a:cubicBezTo>
                  <a:cubicBezTo>
                    <a:pt x="469" y="677"/>
                    <a:pt x="200" y="382"/>
                    <a:pt x="9" y="35"/>
                  </a:cubicBezTo>
                  <a:cubicBezTo>
                    <a:pt x="9" y="1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9"/>
            <p:cNvSpPr/>
            <p:nvPr/>
          </p:nvSpPr>
          <p:spPr>
            <a:xfrm>
              <a:off x="2812375" y="1570900"/>
              <a:ext cx="32775" cy="49275"/>
            </a:xfrm>
            <a:custGeom>
              <a:avLst/>
              <a:gdLst/>
              <a:ahLst/>
              <a:cxnLst/>
              <a:rect l="l" t="t" r="r" b="b"/>
              <a:pathLst>
                <a:path w="1311" h="1971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912"/>
                    <a:pt x="321" y="1346"/>
                    <a:pt x="399" y="1424"/>
                  </a:cubicBezTo>
                  <a:cubicBezTo>
                    <a:pt x="599" y="1624"/>
                    <a:pt x="807" y="1806"/>
                    <a:pt x="1033" y="1971"/>
                  </a:cubicBezTo>
                  <a:lnTo>
                    <a:pt x="1311" y="1459"/>
                  </a:lnTo>
                  <a:lnTo>
                    <a:pt x="1311" y="1450"/>
                  </a:lnTo>
                  <a:cubicBezTo>
                    <a:pt x="1050" y="1216"/>
                    <a:pt x="790" y="973"/>
                    <a:pt x="538" y="721"/>
                  </a:cubicBezTo>
                  <a:cubicBezTo>
                    <a:pt x="434" y="617"/>
                    <a:pt x="339" y="513"/>
                    <a:pt x="252" y="391"/>
                  </a:cubicBezTo>
                  <a:cubicBezTo>
                    <a:pt x="165" y="270"/>
                    <a:pt x="87" y="13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9"/>
            <p:cNvSpPr/>
            <p:nvPr/>
          </p:nvSpPr>
          <p:spPr>
            <a:xfrm>
              <a:off x="2780925" y="1480225"/>
              <a:ext cx="133875" cy="120850"/>
            </a:xfrm>
            <a:custGeom>
              <a:avLst/>
              <a:gdLst/>
              <a:ahLst/>
              <a:cxnLst/>
              <a:rect l="l" t="t" r="r" b="b"/>
              <a:pathLst>
                <a:path w="5355" h="4834" extrusionOk="0">
                  <a:moveTo>
                    <a:pt x="4573" y="2101"/>
                  </a:moveTo>
                  <a:cubicBezTo>
                    <a:pt x="4226" y="1849"/>
                    <a:pt x="3888" y="1580"/>
                    <a:pt x="3575" y="1285"/>
                  </a:cubicBezTo>
                  <a:cubicBezTo>
                    <a:pt x="3098" y="851"/>
                    <a:pt x="2629" y="400"/>
                    <a:pt x="2135" y="1"/>
                  </a:cubicBezTo>
                  <a:cubicBezTo>
                    <a:pt x="2048" y="105"/>
                    <a:pt x="1944" y="191"/>
                    <a:pt x="1831" y="261"/>
                  </a:cubicBezTo>
                  <a:cubicBezTo>
                    <a:pt x="1770" y="287"/>
                    <a:pt x="1701" y="322"/>
                    <a:pt x="1640" y="348"/>
                  </a:cubicBezTo>
                  <a:cubicBezTo>
                    <a:pt x="1510" y="382"/>
                    <a:pt x="1388" y="443"/>
                    <a:pt x="1293" y="530"/>
                  </a:cubicBezTo>
                  <a:cubicBezTo>
                    <a:pt x="1232" y="625"/>
                    <a:pt x="1172" y="721"/>
                    <a:pt x="1128" y="825"/>
                  </a:cubicBezTo>
                  <a:cubicBezTo>
                    <a:pt x="1119" y="860"/>
                    <a:pt x="1102" y="886"/>
                    <a:pt x="1085" y="920"/>
                  </a:cubicBezTo>
                  <a:cubicBezTo>
                    <a:pt x="894" y="1346"/>
                    <a:pt x="573" y="1701"/>
                    <a:pt x="165" y="1936"/>
                  </a:cubicBezTo>
                  <a:lnTo>
                    <a:pt x="148" y="1944"/>
                  </a:lnTo>
                  <a:cubicBezTo>
                    <a:pt x="95" y="1970"/>
                    <a:pt x="52" y="1996"/>
                    <a:pt x="0" y="2031"/>
                  </a:cubicBezTo>
                  <a:cubicBezTo>
                    <a:pt x="148" y="2231"/>
                    <a:pt x="330" y="2404"/>
                    <a:pt x="529" y="2552"/>
                  </a:cubicBezTo>
                  <a:lnTo>
                    <a:pt x="616" y="2613"/>
                  </a:lnTo>
                  <a:cubicBezTo>
                    <a:pt x="903" y="2812"/>
                    <a:pt x="1154" y="3055"/>
                    <a:pt x="1371" y="3333"/>
                  </a:cubicBezTo>
                  <a:cubicBezTo>
                    <a:pt x="1441" y="3420"/>
                    <a:pt x="1501" y="3515"/>
                    <a:pt x="1553" y="3602"/>
                  </a:cubicBezTo>
                  <a:cubicBezTo>
                    <a:pt x="1597" y="3671"/>
                    <a:pt x="1631" y="3732"/>
                    <a:pt x="1675" y="3784"/>
                  </a:cubicBezTo>
                  <a:cubicBezTo>
                    <a:pt x="1744" y="3888"/>
                    <a:pt x="1822" y="3984"/>
                    <a:pt x="1918" y="4079"/>
                  </a:cubicBezTo>
                  <a:cubicBezTo>
                    <a:pt x="2161" y="4339"/>
                    <a:pt x="2430" y="4591"/>
                    <a:pt x="2699" y="4834"/>
                  </a:cubicBezTo>
                  <a:lnTo>
                    <a:pt x="2699" y="4834"/>
                  </a:lnTo>
                  <a:cubicBezTo>
                    <a:pt x="2716" y="4791"/>
                    <a:pt x="2734" y="4747"/>
                    <a:pt x="2760" y="4713"/>
                  </a:cubicBezTo>
                  <a:cubicBezTo>
                    <a:pt x="2794" y="4678"/>
                    <a:pt x="2829" y="4652"/>
                    <a:pt x="2872" y="4634"/>
                  </a:cubicBezTo>
                  <a:cubicBezTo>
                    <a:pt x="3037" y="4522"/>
                    <a:pt x="3193" y="4409"/>
                    <a:pt x="3367" y="4296"/>
                  </a:cubicBezTo>
                  <a:cubicBezTo>
                    <a:pt x="4018" y="3862"/>
                    <a:pt x="4677" y="3446"/>
                    <a:pt x="5354" y="3046"/>
                  </a:cubicBezTo>
                  <a:cubicBezTo>
                    <a:pt x="5111" y="2717"/>
                    <a:pt x="4851" y="2396"/>
                    <a:pt x="4573" y="2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2797175" y="1486300"/>
              <a:ext cx="117400" cy="108050"/>
            </a:xfrm>
            <a:custGeom>
              <a:avLst/>
              <a:gdLst/>
              <a:ahLst/>
              <a:cxnLst/>
              <a:rect l="l" t="t" r="r" b="b"/>
              <a:pathLst>
                <a:path w="4696" h="4322" extrusionOk="0">
                  <a:moveTo>
                    <a:pt x="3923" y="1858"/>
                  </a:moveTo>
                  <a:cubicBezTo>
                    <a:pt x="3576" y="1606"/>
                    <a:pt x="3238" y="1337"/>
                    <a:pt x="2925" y="1042"/>
                  </a:cubicBezTo>
                  <a:cubicBezTo>
                    <a:pt x="2543" y="695"/>
                    <a:pt x="2162" y="339"/>
                    <a:pt x="1780" y="0"/>
                  </a:cubicBezTo>
                  <a:cubicBezTo>
                    <a:pt x="1658" y="174"/>
                    <a:pt x="1502" y="313"/>
                    <a:pt x="1320" y="417"/>
                  </a:cubicBezTo>
                  <a:cubicBezTo>
                    <a:pt x="1242" y="460"/>
                    <a:pt x="1164" y="495"/>
                    <a:pt x="1086" y="530"/>
                  </a:cubicBezTo>
                  <a:lnTo>
                    <a:pt x="1060" y="539"/>
                  </a:lnTo>
                  <a:cubicBezTo>
                    <a:pt x="999" y="556"/>
                    <a:pt x="947" y="582"/>
                    <a:pt x="895" y="608"/>
                  </a:cubicBezTo>
                  <a:cubicBezTo>
                    <a:pt x="860" y="660"/>
                    <a:pt x="834" y="721"/>
                    <a:pt x="808" y="781"/>
                  </a:cubicBezTo>
                  <a:lnTo>
                    <a:pt x="765" y="877"/>
                  </a:lnTo>
                  <a:cubicBezTo>
                    <a:pt x="591" y="1259"/>
                    <a:pt x="331" y="1589"/>
                    <a:pt x="1" y="1858"/>
                  </a:cubicBezTo>
                  <a:cubicBezTo>
                    <a:pt x="53" y="1901"/>
                    <a:pt x="105" y="1936"/>
                    <a:pt x="148" y="1970"/>
                  </a:cubicBezTo>
                  <a:lnTo>
                    <a:pt x="279" y="2083"/>
                  </a:lnTo>
                  <a:cubicBezTo>
                    <a:pt x="574" y="2291"/>
                    <a:pt x="825" y="2543"/>
                    <a:pt x="1042" y="2829"/>
                  </a:cubicBezTo>
                  <a:cubicBezTo>
                    <a:pt x="1112" y="2925"/>
                    <a:pt x="1172" y="3020"/>
                    <a:pt x="1224" y="3116"/>
                  </a:cubicBezTo>
                  <a:lnTo>
                    <a:pt x="1224" y="3124"/>
                  </a:lnTo>
                  <a:cubicBezTo>
                    <a:pt x="1268" y="3185"/>
                    <a:pt x="1303" y="3237"/>
                    <a:pt x="1337" y="3289"/>
                  </a:cubicBezTo>
                  <a:cubicBezTo>
                    <a:pt x="1398" y="3376"/>
                    <a:pt x="1467" y="3463"/>
                    <a:pt x="1546" y="3541"/>
                  </a:cubicBezTo>
                  <a:cubicBezTo>
                    <a:pt x="1797" y="3819"/>
                    <a:pt x="2058" y="4070"/>
                    <a:pt x="2335" y="4322"/>
                  </a:cubicBezTo>
                  <a:lnTo>
                    <a:pt x="2717" y="4062"/>
                  </a:lnTo>
                  <a:cubicBezTo>
                    <a:pt x="3368" y="3628"/>
                    <a:pt x="4027" y="3211"/>
                    <a:pt x="4696" y="2812"/>
                  </a:cubicBezTo>
                  <a:cubicBezTo>
                    <a:pt x="4461" y="2474"/>
                    <a:pt x="4201" y="2161"/>
                    <a:pt x="3923" y="185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2833625" y="1527950"/>
              <a:ext cx="5900" cy="7625"/>
            </a:xfrm>
            <a:custGeom>
              <a:avLst/>
              <a:gdLst/>
              <a:ahLst/>
              <a:cxnLst/>
              <a:rect l="l" t="t" r="r" b="b"/>
              <a:pathLst>
                <a:path w="236" h="305" extrusionOk="0">
                  <a:moveTo>
                    <a:pt x="9" y="1"/>
                  </a:moveTo>
                  <a:cubicBezTo>
                    <a:pt x="1" y="70"/>
                    <a:pt x="18" y="148"/>
                    <a:pt x="61" y="218"/>
                  </a:cubicBezTo>
                  <a:cubicBezTo>
                    <a:pt x="105" y="261"/>
                    <a:pt x="166" y="296"/>
                    <a:pt x="226" y="304"/>
                  </a:cubicBezTo>
                  <a:cubicBezTo>
                    <a:pt x="235" y="226"/>
                    <a:pt x="218" y="148"/>
                    <a:pt x="183" y="87"/>
                  </a:cubicBezTo>
                  <a:cubicBezTo>
                    <a:pt x="140" y="35"/>
                    <a:pt x="79" y="1"/>
                    <a:pt x="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9"/>
            <p:cNvSpPr/>
            <p:nvPr/>
          </p:nvSpPr>
          <p:spPr>
            <a:xfrm>
              <a:off x="2852300" y="1525350"/>
              <a:ext cx="7825" cy="10875"/>
            </a:xfrm>
            <a:custGeom>
              <a:avLst/>
              <a:gdLst/>
              <a:ahLst/>
              <a:cxnLst/>
              <a:rect l="l" t="t" r="r" b="b"/>
              <a:pathLst>
                <a:path w="313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96"/>
                    <a:pt x="35" y="191"/>
                    <a:pt x="95" y="278"/>
                  </a:cubicBezTo>
                  <a:cubicBezTo>
                    <a:pt x="148" y="348"/>
                    <a:pt x="226" y="408"/>
                    <a:pt x="312" y="434"/>
                  </a:cubicBezTo>
                  <a:cubicBezTo>
                    <a:pt x="304" y="330"/>
                    <a:pt x="269" y="235"/>
                    <a:pt x="217" y="148"/>
                  </a:cubicBezTo>
                  <a:cubicBezTo>
                    <a:pt x="165" y="79"/>
                    <a:pt x="87" y="1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2806950" y="1529025"/>
              <a:ext cx="29100" cy="19350"/>
            </a:xfrm>
            <a:custGeom>
              <a:avLst/>
              <a:gdLst/>
              <a:ahLst/>
              <a:cxnLst/>
              <a:rect l="l" t="t" r="r" b="b"/>
              <a:pathLst>
                <a:path w="1164" h="774" extrusionOk="0">
                  <a:moveTo>
                    <a:pt x="0" y="1"/>
                  </a:moveTo>
                  <a:lnTo>
                    <a:pt x="183" y="105"/>
                  </a:lnTo>
                  <a:cubicBezTo>
                    <a:pt x="295" y="175"/>
                    <a:pt x="443" y="261"/>
                    <a:pt x="599" y="374"/>
                  </a:cubicBezTo>
                  <a:cubicBezTo>
                    <a:pt x="755" y="478"/>
                    <a:pt x="894" y="574"/>
                    <a:pt x="998" y="643"/>
                  </a:cubicBezTo>
                  <a:lnTo>
                    <a:pt x="1163" y="773"/>
                  </a:lnTo>
                  <a:cubicBezTo>
                    <a:pt x="1163" y="773"/>
                    <a:pt x="1155" y="747"/>
                    <a:pt x="1137" y="713"/>
                  </a:cubicBezTo>
                  <a:cubicBezTo>
                    <a:pt x="1111" y="669"/>
                    <a:pt x="1085" y="617"/>
                    <a:pt x="1059" y="574"/>
                  </a:cubicBezTo>
                  <a:cubicBezTo>
                    <a:pt x="955" y="435"/>
                    <a:pt x="833" y="305"/>
                    <a:pt x="695" y="209"/>
                  </a:cubicBezTo>
                  <a:cubicBezTo>
                    <a:pt x="547" y="114"/>
                    <a:pt x="382" y="44"/>
                    <a:pt x="217" y="18"/>
                  </a:cubicBezTo>
                  <a:cubicBezTo>
                    <a:pt x="165" y="10"/>
                    <a:pt x="113" y="1"/>
                    <a:pt x="5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9"/>
            <p:cNvSpPr/>
            <p:nvPr/>
          </p:nvSpPr>
          <p:spPr>
            <a:xfrm>
              <a:off x="2852075" y="1559200"/>
              <a:ext cx="19975" cy="24100"/>
            </a:xfrm>
            <a:custGeom>
              <a:avLst/>
              <a:gdLst/>
              <a:ahLst/>
              <a:cxnLst/>
              <a:rect l="l" t="t" r="r" b="b"/>
              <a:pathLst>
                <a:path w="799" h="964" extrusionOk="0">
                  <a:moveTo>
                    <a:pt x="0" y="0"/>
                  </a:moveTo>
                  <a:lnTo>
                    <a:pt x="0" y="0"/>
                  </a:lnTo>
                  <a:cubicBezTo>
                    <a:pt x="87" y="200"/>
                    <a:pt x="209" y="391"/>
                    <a:pt x="347" y="556"/>
                  </a:cubicBezTo>
                  <a:cubicBezTo>
                    <a:pt x="469" y="712"/>
                    <a:pt x="625" y="851"/>
                    <a:pt x="790" y="963"/>
                  </a:cubicBezTo>
                  <a:lnTo>
                    <a:pt x="799" y="963"/>
                  </a:lnTo>
                  <a:cubicBezTo>
                    <a:pt x="712" y="773"/>
                    <a:pt x="590" y="590"/>
                    <a:pt x="460" y="425"/>
                  </a:cubicBezTo>
                  <a:cubicBezTo>
                    <a:pt x="321" y="269"/>
                    <a:pt x="174" y="122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2866600" y="1567875"/>
              <a:ext cx="10450" cy="12600"/>
            </a:xfrm>
            <a:custGeom>
              <a:avLst/>
              <a:gdLst/>
              <a:ahLst/>
              <a:cxnLst/>
              <a:rect l="l" t="t" r="r" b="b"/>
              <a:pathLst>
                <a:path w="418" h="504" extrusionOk="0">
                  <a:moveTo>
                    <a:pt x="1" y="0"/>
                  </a:moveTo>
                  <a:lnTo>
                    <a:pt x="1" y="0"/>
                  </a:lnTo>
                  <a:cubicBezTo>
                    <a:pt x="27" y="113"/>
                    <a:pt x="79" y="226"/>
                    <a:pt x="157" y="321"/>
                  </a:cubicBezTo>
                  <a:cubicBezTo>
                    <a:pt x="218" y="399"/>
                    <a:pt x="296" y="460"/>
                    <a:pt x="383" y="504"/>
                  </a:cubicBezTo>
                  <a:lnTo>
                    <a:pt x="417" y="486"/>
                  </a:lnTo>
                  <a:cubicBezTo>
                    <a:pt x="383" y="382"/>
                    <a:pt x="339" y="278"/>
                    <a:pt x="270" y="200"/>
                  </a:cubicBezTo>
                  <a:cubicBezTo>
                    <a:pt x="200" y="104"/>
                    <a:pt x="105" y="44"/>
                    <a:pt x="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2848175" y="1502125"/>
              <a:ext cx="54900" cy="62075"/>
            </a:xfrm>
            <a:custGeom>
              <a:avLst/>
              <a:gdLst/>
              <a:ahLst/>
              <a:cxnLst/>
              <a:rect l="l" t="t" r="r" b="b"/>
              <a:pathLst>
                <a:path w="2196" h="2483" extrusionOk="0">
                  <a:moveTo>
                    <a:pt x="0" y="1"/>
                  </a:moveTo>
                  <a:cubicBezTo>
                    <a:pt x="347" y="496"/>
                    <a:pt x="720" y="973"/>
                    <a:pt x="1120" y="1424"/>
                  </a:cubicBezTo>
                  <a:cubicBezTo>
                    <a:pt x="1519" y="1875"/>
                    <a:pt x="1909" y="2257"/>
                    <a:pt x="2152" y="2483"/>
                  </a:cubicBezTo>
                  <a:lnTo>
                    <a:pt x="2196" y="2457"/>
                  </a:lnTo>
                  <a:cubicBezTo>
                    <a:pt x="1979" y="2188"/>
                    <a:pt x="1632" y="1745"/>
                    <a:pt x="1224" y="1285"/>
                  </a:cubicBezTo>
                  <a:cubicBezTo>
                    <a:pt x="564" y="5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2813250" y="1496050"/>
              <a:ext cx="45350" cy="43000"/>
            </a:xfrm>
            <a:custGeom>
              <a:avLst/>
              <a:gdLst/>
              <a:ahLst/>
              <a:cxnLst/>
              <a:rect l="l" t="t" r="r" b="b"/>
              <a:pathLst>
                <a:path w="1814" h="17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13" y="105"/>
                    <a:pt x="278" y="270"/>
                  </a:cubicBezTo>
                  <a:cubicBezTo>
                    <a:pt x="443" y="435"/>
                    <a:pt x="668" y="652"/>
                    <a:pt x="920" y="886"/>
                  </a:cubicBezTo>
                  <a:cubicBezTo>
                    <a:pt x="1163" y="1120"/>
                    <a:pt x="1388" y="1329"/>
                    <a:pt x="1545" y="1476"/>
                  </a:cubicBezTo>
                  <a:cubicBezTo>
                    <a:pt x="1710" y="1632"/>
                    <a:pt x="1814" y="1719"/>
                    <a:pt x="1814" y="1719"/>
                  </a:cubicBezTo>
                  <a:cubicBezTo>
                    <a:pt x="1814" y="1719"/>
                    <a:pt x="1736" y="1606"/>
                    <a:pt x="1605" y="1407"/>
                  </a:cubicBezTo>
                  <a:cubicBezTo>
                    <a:pt x="1432" y="1164"/>
                    <a:pt x="1232" y="938"/>
                    <a:pt x="1024" y="739"/>
                  </a:cubicBezTo>
                  <a:cubicBezTo>
                    <a:pt x="807" y="530"/>
                    <a:pt x="573" y="348"/>
                    <a:pt x="330" y="192"/>
                  </a:cubicBezTo>
                  <a:cubicBezTo>
                    <a:pt x="226" y="122"/>
                    <a:pt x="113" y="53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9"/>
            <p:cNvSpPr/>
            <p:nvPr/>
          </p:nvSpPr>
          <p:spPr>
            <a:xfrm>
              <a:off x="2955975" y="1391050"/>
              <a:ext cx="128025" cy="125000"/>
            </a:xfrm>
            <a:custGeom>
              <a:avLst/>
              <a:gdLst/>
              <a:ahLst/>
              <a:cxnLst/>
              <a:rect l="l" t="t" r="r" b="b"/>
              <a:pathLst>
                <a:path w="5121" h="5000" extrusionOk="0">
                  <a:moveTo>
                    <a:pt x="2275" y="1"/>
                  </a:moveTo>
                  <a:cubicBezTo>
                    <a:pt x="2231" y="36"/>
                    <a:pt x="2188" y="70"/>
                    <a:pt x="2136" y="96"/>
                  </a:cubicBezTo>
                  <a:cubicBezTo>
                    <a:pt x="1945" y="201"/>
                    <a:pt x="1711" y="218"/>
                    <a:pt x="1537" y="409"/>
                  </a:cubicBezTo>
                  <a:cubicBezTo>
                    <a:pt x="1424" y="539"/>
                    <a:pt x="1337" y="687"/>
                    <a:pt x="1268" y="851"/>
                  </a:cubicBezTo>
                  <a:cubicBezTo>
                    <a:pt x="1086" y="1242"/>
                    <a:pt x="773" y="1554"/>
                    <a:pt x="391" y="1763"/>
                  </a:cubicBezTo>
                  <a:cubicBezTo>
                    <a:pt x="235" y="1841"/>
                    <a:pt x="44" y="1910"/>
                    <a:pt x="18" y="2127"/>
                  </a:cubicBezTo>
                  <a:cubicBezTo>
                    <a:pt x="10" y="2136"/>
                    <a:pt x="10" y="2144"/>
                    <a:pt x="18" y="2153"/>
                  </a:cubicBezTo>
                  <a:cubicBezTo>
                    <a:pt x="1" y="2335"/>
                    <a:pt x="96" y="2544"/>
                    <a:pt x="183" y="2726"/>
                  </a:cubicBezTo>
                  <a:cubicBezTo>
                    <a:pt x="261" y="2908"/>
                    <a:pt x="331" y="3090"/>
                    <a:pt x="383" y="3281"/>
                  </a:cubicBezTo>
                  <a:cubicBezTo>
                    <a:pt x="452" y="3524"/>
                    <a:pt x="504" y="3750"/>
                    <a:pt x="582" y="3975"/>
                  </a:cubicBezTo>
                  <a:cubicBezTo>
                    <a:pt x="704" y="4053"/>
                    <a:pt x="834" y="4114"/>
                    <a:pt x="964" y="4184"/>
                  </a:cubicBezTo>
                  <a:cubicBezTo>
                    <a:pt x="1172" y="4296"/>
                    <a:pt x="1363" y="4435"/>
                    <a:pt x="1554" y="4574"/>
                  </a:cubicBezTo>
                  <a:cubicBezTo>
                    <a:pt x="1737" y="4713"/>
                    <a:pt x="1919" y="4852"/>
                    <a:pt x="2084" y="4999"/>
                  </a:cubicBezTo>
                  <a:cubicBezTo>
                    <a:pt x="2379" y="4860"/>
                    <a:pt x="2656" y="4704"/>
                    <a:pt x="2925" y="4531"/>
                  </a:cubicBezTo>
                  <a:cubicBezTo>
                    <a:pt x="3238" y="4331"/>
                    <a:pt x="3542" y="4132"/>
                    <a:pt x="3845" y="3949"/>
                  </a:cubicBezTo>
                  <a:cubicBezTo>
                    <a:pt x="4175" y="3750"/>
                    <a:pt x="4513" y="3550"/>
                    <a:pt x="4843" y="3351"/>
                  </a:cubicBezTo>
                  <a:lnTo>
                    <a:pt x="5121" y="3186"/>
                  </a:lnTo>
                  <a:lnTo>
                    <a:pt x="5121" y="2483"/>
                  </a:lnTo>
                  <a:cubicBezTo>
                    <a:pt x="5069" y="2422"/>
                    <a:pt x="5008" y="2361"/>
                    <a:pt x="4956" y="2301"/>
                  </a:cubicBezTo>
                  <a:cubicBezTo>
                    <a:pt x="4600" y="2040"/>
                    <a:pt x="4270" y="1771"/>
                    <a:pt x="3949" y="1476"/>
                  </a:cubicBezTo>
                  <a:lnTo>
                    <a:pt x="3533" y="1094"/>
                  </a:lnTo>
                  <a:lnTo>
                    <a:pt x="3316" y="895"/>
                  </a:lnTo>
                  <a:cubicBezTo>
                    <a:pt x="3273" y="860"/>
                    <a:pt x="3238" y="825"/>
                    <a:pt x="3194" y="791"/>
                  </a:cubicBezTo>
                  <a:lnTo>
                    <a:pt x="3151" y="739"/>
                  </a:lnTo>
                  <a:lnTo>
                    <a:pt x="3125" y="721"/>
                  </a:lnTo>
                  <a:cubicBezTo>
                    <a:pt x="3064" y="669"/>
                    <a:pt x="3012" y="617"/>
                    <a:pt x="2951" y="565"/>
                  </a:cubicBezTo>
                  <a:lnTo>
                    <a:pt x="2856" y="478"/>
                  </a:lnTo>
                  <a:lnTo>
                    <a:pt x="2804" y="435"/>
                  </a:lnTo>
                  <a:lnTo>
                    <a:pt x="2787" y="418"/>
                  </a:lnTo>
                  <a:lnTo>
                    <a:pt x="2639" y="296"/>
                  </a:lnTo>
                  <a:lnTo>
                    <a:pt x="2509" y="192"/>
                  </a:lnTo>
                  <a:cubicBezTo>
                    <a:pt x="2431" y="122"/>
                    <a:pt x="2353" y="62"/>
                    <a:pt x="2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9"/>
            <p:cNvSpPr/>
            <p:nvPr/>
          </p:nvSpPr>
          <p:spPr>
            <a:xfrm>
              <a:off x="2939725" y="1371325"/>
              <a:ext cx="143625" cy="144275"/>
            </a:xfrm>
            <a:custGeom>
              <a:avLst/>
              <a:gdLst/>
              <a:ahLst/>
              <a:cxnLst/>
              <a:rect l="l" t="t" r="r" b="b"/>
              <a:pathLst>
                <a:path w="5745" h="5771" extrusionOk="0">
                  <a:moveTo>
                    <a:pt x="4964" y="2300"/>
                  </a:moveTo>
                  <a:cubicBezTo>
                    <a:pt x="4617" y="2040"/>
                    <a:pt x="4278" y="1771"/>
                    <a:pt x="3966" y="1476"/>
                  </a:cubicBezTo>
                  <a:cubicBezTo>
                    <a:pt x="3411" y="972"/>
                    <a:pt x="2881" y="452"/>
                    <a:pt x="2291" y="0"/>
                  </a:cubicBezTo>
                  <a:cubicBezTo>
                    <a:pt x="2239" y="44"/>
                    <a:pt x="2196" y="78"/>
                    <a:pt x="2144" y="104"/>
                  </a:cubicBezTo>
                  <a:cubicBezTo>
                    <a:pt x="1953" y="209"/>
                    <a:pt x="1718" y="226"/>
                    <a:pt x="1545" y="408"/>
                  </a:cubicBezTo>
                  <a:cubicBezTo>
                    <a:pt x="1441" y="547"/>
                    <a:pt x="1354" y="695"/>
                    <a:pt x="1284" y="851"/>
                  </a:cubicBezTo>
                  <a:cubicBezTo>
                    <a:pt x="1094" y="1241"/>
                    <a:pt x="790" y="1562"/>
                    <a:pt x="399" y="1762"/>
                  </a:cubicBezTo>
                  <a:cubicBezTo>
                    <a:pt x="252" y="1840"/>
                    <a:pt x="61" y="1918"/>
                    <a:pt x="26" y="2135"/>
                  </a:cubicBezTo>
                  <a:cubicBezTo>
                    <a:pt x="0" y="2317"/>
                    <a:pt x="104" y="2534"/>
                    <a:pt x="191" y="2734"/>
                  </a:cubicBezTo>
                  <a:cubicBezTo>
                    <a:pt x="425" y="3237"/>
                    <a:pt x="469" y="3723"/>
                    <a:pt x="660" y="4183"/>
                  </a:cubicBezTo>
                  <a:cubicBezTo>
                    <a:pt x="816" y="4539"/>
                    <a:pt x="1180" y="4669"/>
                    <a:pt x="1449" y="4842"/>
                  </a:cubicBezTo>
                  <a:cubicBezTo>
                    <a:pt x="1883" y="5129"/>
                    <a:pt x="2300" y="5433"/>
                    <a:pt x="2690" y="5771"/>
                  </a:cubicBezTo>
                  <a:lnTo>
                    <a:pt x="2959" y="5276"/>
                  </a:lnTo>
                  <a:lnTo>
                    <a:pt x="3089" y="5033"/>
                  </a:lnTo>
                  <a:cubicBezTo>
                    <a:pt x="3107" y="4990"/>
                    <a:pt x="3133" y="4947"/>
                    <a:pt x="3159" y="4903"/>
                  </a:cubicBezTo>
                  <a:cubicBezTo>
                    <a:pt x="3185" y="4877"/>
                    <a:pt x="3220" y="4851"/>
                    <a:pt x="3263" y="4825"/>
                  </a:cubicBezTo>
                  <a:cubicBezTo>
                    <a:pt x="3428" y="4721"/>
                    <a:pt x="3593" y="4608"/>
                    <a:pt x="3758" y="4495"/>
                  </a:cubicBezTo>
                  <a:cubicBezTo>
                    <a:pt x="4408" y="4061"/>
                    <a:pt x="5068" y="3645"/>
                    <a:pt x="5745" y="3237"/>
                  </a:cubicBezTo>
                  <a:cubicBezTo>
                    <a:pt x="5511" y="2907"/>
                    <a:pt x="5242" y="2595"/>
                    <a:pt x="4964" y="2300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9"/>
            <p:cNvSpPr/>
            <p:nvPr/>
          </p:nvSpPr>
          <p:spPr>
            <a:xfrm>
              <a:off x="2940150" y="1425350"/>
              <a:ext cx="73350" cy="90250"/>
            </a:xfrm>
            <a:custGeom>
              <a:avLst/>
              <a:gdLst/>
              <a:ahLst/>
              <a:cxnLst/>
              <a:rect l="l" t="t" r="r" b="b"/>
              <a:pathLst>
                <a:path w="2934" h="3610" extrusionOk="0">
                  <a:moveTo>
                    <a:pt x="1" y="0"/>
                  </a:moveTo>
                  <a:cubicBezTo>
                    <a:pt x="35" y="191"/>
                    <a:pt x="96" y="382"/>
                    <a:pt x="165" y="564"/>
                  </a:cubicBezTo>
                  <a:cubicBezTo>
                    <a:pt x="400" y="1076"/>
                    <a:pt x="443" y="1562"/>
                    <a:pt x="634" y="2013"/>
                  </a:cubicBezTo>
                  <a:cubicBezTo>
                    <a:pt x="790" y="2378"/>
                    <a:pt x="1155" y="2508"/>
                    <a:pt x="1424" y="2681"/>
                  </a:cubicBezTo>
                  <a:cubicBezTo>
                    <a:pt x="1858" y="2959"/>
                    <a:pt x="2274" y="3272"/>
                    <a:pt x="2665" y="3610"/>
                  </a:cubicBezTo>
                  <a:lnTo>
                    <a:pt x="2934" y="3115"/>
                  </a:lnTo>
                  <a:cubicBezTo>
                    <a:pt x="2673" y="2872"/>
                    <a:pt x="2413" y="2629"/>
                    <a:pt x="2161" y="2386"/>
                  </a:cubicBezTo>
                  <a:cubicBezTo>
                    <a:pt x="2057" y="2282"/>
                    <a:pt x="1962" y="2169"/>
                    <a:pt x="1875" y="2048"/>
                  </a:cubicBezTo>
                  <a:cubicBezTo>
                    <a:pt x="1771" y="1909"/>
                    <a:pt x="1693" y="1744"/>
                    <a:pt x="1580" y="1605"/>
                  </a:cubicBezTo>
                  <a:cubicBezTo>
                    <a:pt x="1363" y="1310"/>
                    <a:pt x="1085" y="1119"/>
                    <a:pt x="799" y="903"/>
                  </a:cubicBezTo>
                  <a:cubicBezTo>
                    <a:pt x="469" y="677"/>
                    <a:pt x="200" y="382"/>
                    <a:pt x="9" y="35"/>
                  </a:cubicBezTo>
                  <a:cubicBezTo>
                    <a:pt x="9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9"/>
            <p:cNvSpPr/>
            <p:nvPr/>
          </p:nvSpPr>
          <p:spPr>
            <a:xfrm>
              <a:off x="2980725" y="1466775"/>
              <a:ext cx="32775" cy="49275"/>
            </a:xfrm>
            <a:custGeom>
              <a:avLst/>
              <a:gdLst/>
              <a:ahLst/>
              <a:cxnLst/>
              <a:rect l="l" t="t" r="r" b="b"/>
              <a:pathLst>
                <a:path w="1311" h="1971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912"/>
                    <a:pt x="321" y="1346"/>
                    <a:pt x="399" y="1432"/>
                  </a:cubicBezTo>
                  <a:cubicBezTo>
                    <a:pt x="599" y="1623"/>
                    <a:pt x="807" y="1805"/>
                    <a:pt x="1033" y="1970"/>
                  </a:cubicBezTo>
                  <a:lnTo>
                    <a:pt x="1311" y="1458"/>
                  </a:lnTo>
                  <a:cubicBezTo>
                    <a:pt x="1050" y="1215"/>
                    <a:pt x="790" y="972"/>
                    <a:pt x="538" y="729"/>
                  </a:cubicBezTo>
                  <a:cubicBezTo>
                    <a:pt x="434" y="625"/>
                    <a:pt x="339" y="512"/>
                    <a:pt x="252" y="391"/>
                  </a:cubicBezTo>
                  <a:cubicBezTo>
                    <a:pt x="165" y="270"/>
                    <a:pt x="87" y="131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9"/>
            <p:cNvSpPr/>
            <p:nvPr/>
          </p:nvSpPr>
          <p:spPr>
            <a:xfrm>
              <a:off x="2949475" y="1376100"/>
              <a:ext cx="133675" cy="121075"/>
            </a:xfrm>
            <a:custGeom>
              <a:avLst/>
              <a:gdLst/>
              <a:ahLst/>
              <a:cxnLst/>
              <a:rect l="l" t="t" r="r" b="b"/>
              <a:pathLst>
                <a:path w="5347" h="4843" extrusionOk="0">
                  <a:moveTo>
                    <a:pt x="4574" y="2109"/>
                  </a:moveTo>
                  <a:cubicBezTo>
                    <a:pt x="4227" y="1849"/>
                    <a:pt x="3888" y="1580"/>
                    <a:pt x="3576" y="1285"/>
                  </a:cubicBezTo>
                  <a:cubicBezTo>
                    <a:pt x="3099" y="851"/>
                    <a:pt x="2630" y="408"/>
                    <a:pt x="2135" y="0"/>
                  </a:cubicBezTo>
                  <a:cubicBezTo>
                    <a:pt x="2049" y="104"/>
                    <a:pt x="1944" y="191"/>
                    <a:pt x="1832" y="261"/>
                  </a:cubicBezTo>
                  <a:cubicBezTo>
                    <a:pt x="1771" y="295"/>
                    <a:pt x="1702" y="321"/>
                    <a:pt x="1632" y="347"/>
                  </a:cubicBezTo>
                  <a:cubicBezTo>
                    <a:pt x="1511" y="382"/>
                    <a:pt x="1389" y="443"/>
                    <a:pt x="1294" y="538"/>
                  </a:cubicBezTo>
                  <a:cubicBezTo>
                    <a:pt x="1224" y="625"/>
                    <a:pt x="1172" y="729"/>
                    <a:pt x="1129" y="833"/>
                  </a:cubicBezTo>
                  <a:cubicBezTo>
                    <a:pt x="1111" y="859"/>
                    <a:pt x="1103" y="894"/>
                    <a:pt x="1085" y="920"/>
                  </a:cubicBezTo>
                  <a:cubicBezTo>
                    <a:pt x="894" y="1354"/>
                    <a:pt x="573" y="1710"/>
                    <a:pt x="166" y="1944"/>
                  </a:cubicBezTo>
                  <a:lnTo>
                    <a:pt x="148" y="1953"/>
                  </a:lnTo>
                  <a:cubicBezTo>
                    <a:pt x="96" y="1979"/>
                    <a:pt x="44" y="2005"/>
                    <a:pt x="1" y="2039"/>
                  </a:cubicBezTo>
                  <a:cubicBezTo>
                    <a:pt x="148" y="2230"/>
                    <a:pt x="330" y="2404"/>
                    <a:pt x="530" y="2551"/>
                  </a:cubicBezTo>
                  <a:lnTo>
                    <a:pt x="617" y="2621"/>
                  </a:lnTo>
                  <a:cubicBezTo>
                    <a:pt x="903" y="2820"/>
                    <a:pt x="1155" y="3063"/>
                    <a:pt x="1372" y="3332"/>
                  </a:cubicBezTo>
                  <a:cubicBezTo>
                    <a:pt x="1441" y="3428"/>
                    <a:pt x="1502" y="3523"/>
                    <a:pt x="1554" y="3610"/>
                  </a:cubicBezTo>
                  <a:cubicBezTo>
                    <a:pt x="1589" y="3671"/>
                    <a:pt x="1632" y="3732"/>
                    <a:pt x="1667" y="3792"/>
                  </a:cubicBezTo>
                  <a:cubicBezTo>
                    <a:pt x="1745" y="3897"/>
                    <a:pt x="1823" y="3992"/>
                    <a:pt x="1910" y="4079"/>
                  </a:cubicBezTo>
                  <a:cubicBezTo>
                    <a:pt x="2161" y="4348"/>
                    <a:pt x="2430" y="4599"/>
                    <a:pt x="2699" y="4842"/>
                  </a:cubicBezTo>
                  <a:lnTo>
                    <a:pt x="2699" y="4842"/>
                  </a:lnTo>
                  <a:cubicBezTo>
                    <a:pt x="2717" y="4799"/>
                    <a:pt x="2734" y="4756"/>
                    <a:pt x="2760" y="4712"/>
                  </a:cubicBezTo>
                  <a:cubicBezTo>
                    <a:pt x="2795" y="4686"/>
                    <a:pt x="2830" y="4660"/>
                    <a:pt x="2873" y="4634"/>
                  </a:cubicBezTo>
                  <a:cubicBezTo>
                    <a:pt x="3029" y="4530"/>
                    <a:pt x="3194" y="4417"/>
                    <a:pt x="3368" y="4304"/>
                  </a:cubicBezTo>
                  <a:cubicBezTo>
                    <a:pt x="4018" y="3870"/>
                    <a:pt x="4678" y="3454"/>
                    <a:pt x="5346" y="3046"/>
                  </a:cubicBezTo>
                  <a:cubicBezTo>
                    <a:pt x="5112" y="2716"/>
                    <a:pt x="4852" y="2404"/>
                    <a:pt x="4574" y="2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9"/>
            <p:cNvSpPr/>
            <p:nvPr/>
          </p:nvSpPr>
          <p:spPr>
            <a:xfrm>
              <a:off x="2965750" y="1382375"/>
              <a:ext cx="117600" cy="107850"/>
            </a:xfrm>
            <a:custGeom>
              <a:avLst/>
              <a:gdLst/>
              <a:ahLst/>
              <a:cxnLst/>
              <a:rect l="l" t="t" r="r" b="b"/>
              <a:pathLst>
                <a:path w="4704" h="4314" extrusionOk="0">
                  <a:moveTo>
                    <a:pt x="3923" y="1858"/>
                  </a:moveTo>
                  <a:cubicBezTo>
                    <a:pt x="3576" y="1598"/>
                    <a:pt x="3237" y="1329"/>
                    <a:pt x="2925" y="1034"/>
                  </a:cubicBezTo>
                  <a:cubicBezTo>
                    <a:pt x="2543" y="686"/>
                    <a:pt x="2161" y="331"/>
                    <a:pt x="1779" y="1"/>
                  </a:cubicBezTo>
                  <a:cubicBezTo>
                    <a:pt x="1658" y="166"/>
                    <a:pt x="1493" y="305"/>
                    <a:pt x="1311" y="417"/>
                  </a:cubicBezTo>
                  <a:cubicBezTo>
                    <a:pt x="1241" y="452"/>
                    <a:pt x="1163" y="495"/>
                    <a:pt x="1077" y="522"/>
                  </a:cubicBezTo>
                  <a:lnTo>
                    <a:pt x="1059" y="530"/>
                  </a:lnTo>
                  <a:cubicBezTo>
                    <a:pt x="998" y="548"/>
                    <a:pt x="946" y="574"/>
                    <a:pt x="894" y="600"/>
                  </a:cubicBezTo>
                  <a:cubicBezTo>
                    <a:pt x="860" y="652"/>
                    <a:pt x="834" y="712"/>
                    <a:pt x="808" y="773"/>
                  </a:cubicBezTo>
                  <a:lnTo>
                    <a:pt x="764" y="869"/>
                  </a:lnTo>
                  <a:cubicBezTo>
                    <a:pt x="591" y="1250"/>
                    <a:pt x="330" y="1580"/>
                    <a:pt x="0" y="1849"/>
                  </a:cubicBezTo>
                  <a:cubicBezTo>
                    <a:pt x="53" y="1893"/>
                    <a:pt x="105" y="1927"/>
                    <a:pt x="148" y="1971"/>
                  </a:cubicBezTo>
                  <a:lnTo>
                    <a:pt x="278" y="2075"/>
                  </a:lnTo>
                  <a:cubicBezTo>
                    <a:pt x="573" y="2283"/>
                    <a:pt x="825" y="2535"/>
                    <a:pt x="1042" y="2821"/>
                  </a:cubicBezTo>
                  <a:cubicBezTo>
                    <a:pt x="1111" y="2917"/>
                    <a:pt x="1172" y="3012"/>
                    <a:pt x="1224" y="3107"/>
                  </a:cubicBezTo>
                  <a:cubicBezTo>
                    <a:pt x="1224" y="3107"/>
                    <a:pt x="1233" y="3116"/>
                    <a:pt x="1233" y="3116"/>
                  </a:cubicBezTo>
                  <a:cubicBezTo>
                    <a:pt x="1267" y="3177"/>
                    <a:pt x="1302" y="3238"/>
                    <a:pt x="1337" y="3281"/>
                  </a:cubicBezTo>
                  <a:cubicBezTo>
                    <a:pt x="1406" y="3368"/>
                    <a:pt x="1476" y="3455"/>
                    <a:pt x="1554" y="3541"/>
                  </a:cubicBezTo>
                  <a:cubicBezTo>
                    <a:pt x="1797" y="3810"/>
                    <a:pt x="2066" y="4062"/>
                    <a:pt x="2343" y="4314"/>
                  </a:cubicBezTo>
                  <a:cubicBezTo>
                    <a:pt x="2465" y="4227"/>
                    <a:pt x="2595" y="4140"/>
                    <a:pt x="2717" y="4053"/>
                  </a:cubicBezTo>
                  <a:cubicBezTo>
                    <a:pt x="3367" y="3619"/>
                    <a:pt x="4027" y="3203"/>
                    <a:pt x="4704" y="2804"/>
                  </a:cubicBezTo>
                  <a:cubicBezTo>
                    <a:pt x="4461" y="2465"/>
                    <a:pt x="4201" y="2153"/>
                    <a:pt x="3923" y="185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9"/>
            <p:cNvSpPr/>
            <p:nvPr/>
          </p:nvSpPr>
          <p:spPr>
            <a:xfrm>
              <a:off x="3001975" y="1423825"/>
              <a:ext cx="6100" cy="7625"/>
            </a:xfrm>
            <a:custGeom>
              <a:avLst/>
              <a:gdLst/>
              <a:ahLst/>
              <a:cxnLst/>
              <a:rect l="l" t="t" r="r" b="b"/>
              <a:pathLst>
                <a:path w="244" h="305" extrusionOk="0">
                  <a:moveTo>
                    <a:pt x="9" y="0"/>
                  </a:moveTo>
                  <a:cubicBezTo>
                    <a:pt x="1" y="78"/>
                    <a:pt x="18" y="148"/>
                    <a:pt x="61" y="217"/>
                  </a:cubicBezTo>
                  <a:cubicBezTo>
                    <a:pt x="105" y="269"/>
                    <a:pt x="166" y="295"/>
                    <a:pt x="235" y="304"/>
                  </a:cubicBezTo>
                  <a:cubicBezTo>
                    <a:pt x="244" y="226"/>
                    <a:pt x="218" y="148"/>
                    <a:pt x="183" y="87"/>
                  </a:cubicBezTo>
                  <a:cubicBezTo>
                    <a:pt x="140" y="35"/>
                    <a:pt x="79" y="0"/>
                    <a:pt x="9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9"/>
            <p:cNvSpPr/>
            <p:nvPr/>
          </p:nvSpPr>
          <p:spPr>
            <a:xfrm>
              <a:off x="3020625" y="1421225"/>
              <a:ext cx="8075" cy="10875"/>
            </a:xfrm>
            <a:custGeom>
              <a:avLst/>
              <a:gdLst/>
              <a:ahLst/>
              <a:cxnLst/>
              <a:rect l="l" t="t" r="r" b="b"/>
              <a:pathLst>
                <a:path w="323" h="435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04"/>
                    <a:pt x="44" y="200"/>
                    <a:pt x="105" y="278"/>
                  </a:cubicBezTo>
                  <a:cubicBezTo>
                    <a:pt x="157" y="356"/>
                    <a:pt x="227" y="408"/>
                    <a:pt x="322" y="434"/>
                  </a:cubicBezTo>
                  <a:cubicBezTo>
                    <a:pt x="305" y="330"/>
                    <a:pt x="270" y="234"/>
                    <a:pt x="218" y="156"/>
                  </a:cubicBezTo>
                  <a:cubicBezTo>
                    <a:pt x="166" y="78"/>
                    <a:pt x="88" y="26"/>
                    <a:pt x="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9"/>
            <p:cNvSpPr/>
            <p:nvPr/>
          </p:nvSpPr>
          <p:spPr>
            <a:xfrm>
              <a:off x="2975075" y="1424900"/>
              <a:ext cx="29325" cy="19350"/>
            </a:xfrm>
            <a:custGeom>
              <a:avLst/>
              <a:gdLst/>
              <a:ahLst/>
              <a:cxnLst/>
              <a:rect l="l" t="t" r="r" b="b"/>
              <a:pathLst>
                <a:path w="1173" h="774" extrusionOk="0">
                  <a:moveTo>
                    <a:pt x="1" y="1"/>
                  </a:moveTo>
                  <a:lnTo>
                    <a:pt x="192" y="105"/>
                  </a:lnTo>
                  <a:cubicBezTo>
                    <a:pt x="304" y="174"/>
                    <a:pt x="452" y="270"/>
                    <a:pt x="608" y="374"/>
                  </a:cubicBezTo>
                  <a:cubicBezTo>
                    <a:pt x="764" y="478"/>
                    <a:pt x="903" y="573"/>
                    <a:pt x="1007" y="652"/>
                  </a:cubicBezTo>
                  <a:lnTo>
                    <a:pt x="1172" y="773"/>
                  </a:lnTo>
                  <a:lnTo>
                    <a:pt x="1146" y="712"/>
                  </a:lnTo>
                  <a:cubicBezTo>
                    <a:pt x="1120" y="669"/>
                    <a:pt x="1094" y="617"/>
                    <a:pt x="1068" y="573"/>
                  </a:cubicBezTo>
                  <a:cubicBezTo>
                    <a:pt x="964" y="435"/>
                    <a:pt x="842" y="304"/>
                    <a:pt x="704" y="209"/>
                  </a:cubicBezTo>
                  <a:cubicBezTo>
                    <a:pt x="556" y="114"/>
                    <a:pt x="391" y="53"/>
                    <a:pt x="226" y="18"/>
                  </a:cubicBezTo>
                  <a:cubicBezTo>
                    <a:pt x="174" y="9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9"/>
            <p:cNvSpPr/>
            <p:nvPr/>
          </p:nvSpPr>
          <p:spPr>
            <a:xfrm>
              <a:off x="3020425" y="1455275"/>
              <a:ext cx="20200" cy="24100"/>
            </a:xfrm>
            <a:custGeom>
              <a:avLst/>
              <a:gdLst/>
              <a:ahLst/>
              <a:cxnLst/>
              <a:rect l="l" t="t" r="r" b="b"/>
              <a:pathLst>
                <a:path w="808" h="964" extrusionOk="0">
                  <a:moveTo>
                    <a:pt x="0" y="1"/>
                  </a:moveTo>
                  <a:cubicBezTo>
                    <a:pt x="87" y="200"/>
                    <a:pt x="209" y="382"/>
                    <a:pt x="347" y="547"/>
                  </a:cubicBezTo>
                  <a:cubicBezTo>
                    <a:pt x="478" y="703"/>
                    <a:pt x="625" y="842"/>
                    <a:pt x="790" y="964"/>
                  </a:cubicBezTo>
                  <a:lnTo>
                    <a:pt x="807" y="955"/>
                  </a:lnTo>
                  <a:cubicBezTo>
                    <a:pt x="712" y="764"/>
                    <a:pt x="599" y="582"/>
                    <a:pt x="460" y="426"/>
                  </a:cubicBezTo>
                  <a:cubicBezTo>
                    <a:pt x="330" y="261"/>
                    <a:pt x="174" y="122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9"/>
            <p:cNvSpPr/>
            <p:nvPr/>
          </p:nvSpPr>
          <p:spPr>
            <a:xfrm>
              <a:off x="3035175" y="1463750"/>
              <a:ext cx="10225" cy="12800"/>
            </a:xfrm>
            <a:custGeom>
              <a:avLst/>
              <a:gdLst/>
              <a:ahLst/>
              <a:cxnLst/>
              <a:rect l="l" t="t" r="r" b="b"/>
              <a:pathLst>
                <a:path w="409" h="512" extrusionOk="0">
                  <a:moveTo>
                    <a:pt x="0" y="0"/>
                  </a:moveTo>
                  <a:cubicBezTo>
                    <a:pt x="26" y="121"/>
                    <a:pt x="70" y="226"/>
                    <a:pt x="148" y="330"/>
                  </a:cubicBezTo>
                  <a:cubicBezTo>
                    <a:pt x="209" y="399"/>
                    <a:pt x="287" y="460"/>
                    <a:pt x="382" y="512"/>
                  </a:cubicBezTo>
                  <a:lnTo>
                    <a:pt x="408" y="486"/>
                  </a:lnTo>
                  <a:cubicBezTo>
                    <a:pt x="382" y="382"/>
                    <a:pt x="330" y="286"/>
                    <a:pt x="261" y="200"/>
                  </a:cubicBezTo>
                  <a:cubicBezTo>
                    <a:pt x="191" y="113"/>
                    <a:pt x="105" y="43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9"/>
            <p:cNvSpPr/>
            <p:nvPr/>
          </p:nvSpPr>
          <p:spPr>
            <a:xfrm>
              <a:off x="3016525" y="1398000"/>
              <a:ext cx="55125" cy="62075"/>
            </a:xfrm>
            <a:custGeom>
              <a:avLst/>
              <a:gdLst/>
              <a:ahLst/>
              <a:cxnLst/>
              <a:rect l="l" t="t" r="r" b="b"/>
              <a:pathLst>
                <a:path w="2205" h="2483" extrusionOk="0">
                  <a:moveTo>
                    <a:pt x="0" y="1"/>
                  </a:moveTo>
                  <a:lnTo>
                    <a:pt x="0" y="1"/>
                  </a:lnTo>
                  <a:cubicBezTo>
                    <a:pt x="347" y="495"/>
                    <a:pt x="720" y="973"/>
                    <a:pt x="1120" y="1424"/>
                  </a:cubicBezTo>
                  <a:cubicBezTo>
                    <a:pt x="1519" y="1875"/>
                    <a:pt x="1909" y="2257"/>
                    <a:pt x="2152" y="2482"/>
                  </a:cubicBezTo>
                  <a:lnTo>
                    <a:pt x="2204" y="2456"/>
                  </a:lnTo>
                  <a:cubicBezTo>
                    <a:pt x="1987" y="2187"/>
                    <a:pt x="1632" y="1754"/>
                    <a:pt x="1224" y="1285"/>
                  </a:cubicBezTo>
                  <a:cubicBezTo>
                    <a:pt x="564" y="5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9"/>
            <p:cNvSpPr/>
            <p:nvPr/>
          </p:nvSpPr>
          <p:spPr>
            <a:xfrm>
              <a:off x="2981800" y="1391925"/>
              <a:ext cx="45150" cy="43200"/>
            </a:xfrm>
            <a:custGeom>
              <a:avLst/>
              <a:gdLst/>
              <a:ahLst/>
              <a:cxnLst/>
              <a:rect l="l" t="t" r="r" b="b"/>
              <a:pathLst>
                <a:path w="1806" h="1728" extrusionOk="0">
                  <a:moveTo>
                    <a:pt x="1" y="1"/>
                  </a:moveTo>
                  <a:lnTo>
                    <a:pt x="270" y="270"/>
                  </a:lnTo>
                  <a:cubicBezTo>
                    <a:pt x="443" y="435"/>
                    <a:pt x="669" y="652"/>
                    <a:pt x="912" y="886"/>
                  </a:cubicBezTo>
                  <a:cubicBezTo>
                    <a:pt x="1155" y="1120"/>
                    <a:pt x="1380" y="1328"/>
                    <a:pt x="1537" y="1485"/>
                  </a:cubicBezTo>
                  <a:cubicBezTo>
                    <a:pt x="1693" y="1632"/>
                    <a:pt x="1806" y="1728"/>
                    <a:pt x="1806" y="1728"/>
                  </a:cubicBezTo>
                  <a:cubicBezTo>
                    <a:pt x="1806" y="1728"/>
                    <a:pt x="1728" y="1597"/>
                    <a:pt x="1597" y="1415"/>
                  </a:cubicBezTo>
                  <a:cubicBezTo>
                    <a:pt x="1424" y="1172"/>
                    <a:pt x="1224" y="947"/>
                    <a:pt x="1016" y="738"/>
                  </a:cubicBezTo>
                  <a:cubicBezTo>
                    <a:pt x="799" y="530"/>
                    <a:pt x="573" y="348"/>
                    <a:pt x="322" y="192"/>
                  </a:cubicBezTo>
                  <a:cubicBezTo>
                    <a:pt x="122" y="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9"/>
            <p:cNvSpPr/>
            <p:nvPr/>
          </p:nvSpPr>
          <p:spPr>
            <a:xfrm>
              <a:off x="2656400" y="1569850"/>
              <a:ext cx="177900" cy="104125"/>
            </a:xfrm>
            <a:custGeom>
              <a:avLst/>
              <a:gdLst/>
              <a:ahLst/>
              <a:cxnLst/>
              <a:rect l="l" t="t" r="r" b="b"/>
              <a:pathLst>
                <a:path w="7116" h="4165" extrusionOk="0">
                  <a:moveTo>
                    <a:pt x="4523" y="0"/>
                  </a:moveTo>
                  <a:cubicBezTo>
                    <a:pt x="4277" y="0"/>
                    <a:pt x="4023" y="65"/>
                    <a:pt x="3784" y="130"/>
                  </a:cubicBezTo>
                  <a:cubicBezTo>
                    <a:pt x="2664" y="433"/>
                    <a:pt x="1579" y="859"/>
                    <a:pt x="547" y="1388"/>
                  </a:cubicBezTo>
                  <a:cubicBezTo>
                    <a:pt x="477" y="1414"/>
                    <a:pt x="417" y="1457"/>
                    <a:pt x="356" y="1501"/>
                  </a:cubicBezTo>
                  <a:cubicBezTo>
                    <a:pt x="234" y="1613"/>
                    <a:pt x="0" y="2021"/>
                    <a:pt x="52" y="2195"/>
                  </a:cubicBezTo>
                  <a:cubicBezTo>
                    <a:pt x="95" y="2368"/>
                    <a:pt x="443" y="2525"/>
                    <a:pt x="581" y="2629"/>
                  </a:cubicBezTo>
                  <a:cubicBezTo>
                    <a:pt x="607" y="2646"/>
                    <a:pt x="625" y="2655"/>
                    <a:pt x="651" y="2672"/>
                  </a:cubicBezTo>
                  <a:cubicBezTo>
                    <a:pt x="816" y="2785"/>
                    <a:pt x="989" y="2898"/>
                    <a:pt x="1154" y="3011"/>
                  </a:cubicBezTo>
                  <a:lnTo>
                    <a:pt x="1250" y="3071"/>
                  </a:lnTo>
                  <a:cubicBezTo>
                    <a:pt x="1397" y="3175"/>
                    <a:pt x="1553" y="3271"/>
                    <a:pt x="1710" y="3375"/>
                  </a:cubicBezTo>
                  <a:lnTo>
                    <a:pt x="1814" y="3444"/>
                  </a:lnTo>
                  <a:cubicBezTo>
                    <a:pt x="1987" y="3557"/>
                    <a:pt x="2169" y="3661"/>
                    <a:pt x="2343" y="3774"/>
                  </a:cubicBezTo>
                  <a:lnTo>
                    <a:pt x="2456" y="3844"/>
                  </a:lnTo>
                  <a:cubicBezTo>
                    <a:pt x="2638" y="3948"/>
                    <a:pt x="2829" y="4061"/>
                    <a:pt x="3011" y="4165"/>
                  </a:cubicBezTo>
                  <a:cubicBezTo>
                    <a:pt x="3549" y="3731"/>
                    <a:pt x="4139" y="3349"/>
                    <a:pt x="4755" y="3037"/>
                  </a:cubicBezTo>
                  <a:cubicBezTo>
                    <a:pt x="4894" y="2967"/>
                    <a:pt x="5033" y="2898"/>
                    <a:pt x="5172" y="2820"/>
                  </a:cubicBezTo>
                  <a:lnTo>
                    <a:pt x="5302" y="2750"/>
                  </a:lnTo>
                  <a:lnTo>
                    <a:pt x="5667" y="2559"/>
                  </a:lnTo>
                  <a:cubicBezTo>
                    <a:pt x="5944" y="2403"/>
                    <a:pt x="6222" y="2256"/>
                    <a:pt x="6517" y="2125"/>
                  </a:cubicBezTo>
                  <a:cubicBezTo>
                    <a:pt x="6682" y="2056"/>
                    <a:pt x="6838" y="2091"/>
                    <a:pt x="6934" y="1891"/>
                  </a:cubicBezTo>
                  <a:cubicBezTo>
                    <a:pt x="6986" y="1787"/>
                    <a:pt x="7003" y="1648"/>
                    <a:pt x="7055" y="1535"/>
                  </a:cubicBezTo>
                  <a:cubicBezTo>
                    <a:pt x="7090" y="1483"/>
                    <a:pt x="7116" y="1423"/>
                    <a:pt x="7116" y="1362"/>
                  </a:cubicBezTo>
                  <a:cubicBezTo>
                    <a:pt x="7116" y="1266"/>
                    <a:pt x="7029" y="1214"/>
                    <a:pt x="6951" y="1162"/>
                  </a:cubicBezTo>
                  <a:lnTo>
                    <a:pt x="5467" y="320"/>
                  </a:lnTo>
                  <a:cubicBezTo>
                    <a:pt x="5250" y="190"/>
                    <a:pt x="5016" y="86"/>
                    <a:pt x="4773" y="25"/>
                  </a:cubicBezTo>
                  <a:cubicBezTo>
                    <a:pt x="4691" y="8"/>
                    <a:pt x="4608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9"/>
            <p:cNvSpPr/>
            <p:nvPr/>
          </p:nvSpPr>
          <p:spPr>
            <a:xfrm>
              <a:off x="2663325" y="1557900"/>
              <a:ext cx="172500" cy="96550"/>
            </a:xfrm>
            <a:custGeom>
              <a:avLst/>
              <a:gdLst/>
              <a:ahLst/>
              <a:cxnLst/>
              <a:rect l="l" t="t" r="r" b="b"/>
              <a:pathLst>
                <a:path w="6900" h="3862" extrusionOk="0">
                  <a:moveTo>
                    <a:pt x="2977" y="3862"/>
                  </a:moveTo>
                  <a:cubicBezTo>
                    <a:pt x="3515" y="3419"/>
                    <a:pt x="4105" y="3046"/>
                    <a:pt x="4721" y="2734"/>
                  </a:cubicBezTo>
                  <a:cubicBezTo>
                    <a:pt x="5311" y="2439"/>
                    <a:pt x="5876" y="2091"/>
                    <a:pt x="6474" y="1822"/>
                  </a:cubicBezTo>
                  <a:cubicBezTo>
                    <a:pt x="6613" y="1762"/>
                    <a:pt x="6752" y="1701"/>
                    <a:pt x="6900" y="1649"/>
                  </a:cubicBezTo>
                  <a:cubicBezTo>
                    <a:pt x="6396" y="1397"/>
                    <a:pt x="5893" y="1137"/>
                    <a:pt x="5416" y="851"/>
                  </a:cubicBezTo>
                  <a:cubicBezTo>
                    <a:pt x="4982" y="573"/>
                    <a:pt x="4539" y="287"/>
                    <a:pt x="4114" y="0"/>
                  </a:cubicBezTo>
                  <a:cubicBezTo>
                    <a:pt x="3767" y="122"/>
                    <a:pt x="3420" y="252"/>
                    <a:pt x="3073" y="391"/>
                  </a:cubicBezTo>
                  <a:cubicBezTo>
                    <a:pt x="2205" y="746"/>
                    <a:pt x="1354" y="1163"/>
                    <a:pt x="530" y="1623"/>
                  </a:cubicBezTo>
                  <a:cubicBezTo>
                    <a:pt x="348" y="1727"/>
                    <a:pt x="174" y="1831"/>
                    <a:pt x="1" y="1935"/>
                  </a:cubicBezTo>
                  <a:cubicBezTo>
                    <a:pt x="964" y="2621"/>
                    <a:pt x="1953" y="3272"/>
                    <a:pt x="2977" y="3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9"/>
            <p:cNvSpPr/>
            <p:nvPr/>
          </p:nvSpPr>
          <p:spPr>
            <a:xfrm>
              <a:off x="2663325" y="1560700"/>
              <a:ext cx="163175" cy="93750"/>
            </a:xfrm>
            <a:custGeom>
              <a:avLst/>
              <a:gdLst/>
              <a:ahLst/>
              <a:cxnLst/>
              <a:rect l="l" t="t" r="r" b="b"/>
              <a:pathLst>
                <a:path w="6527" h="3750" extrusionOk="0">
                  <a:moveTo>
                    <a:pt x="2977" y="3750"/>
                  </a:moveTo>
                  <a:cubicBezTo>
                    <a:pt x="3515" y="3307"/>
                    <a:pt x="4105" y="2934"/>
                    <a:pt x="4721" y="2622"/>
                  </a:cubicBezTo>
                  <a:cubicBezTo>
                    <a:pt x="5311" y="2327"/>
                    <a:pt x="5876" y="1979"/>
                    <a:pt x="6474" y="1710"/>
                  </a:cubicBezTo>
                  <a:lnTo>
                    <a:pt x="6526" y="1693"/>
                  </a:lnTo>
                  <a:cubicBezTo>
                    <a:pt x="6119" y="1467"/>
                    <a:pt x="5719" y="1225"/>
                    <a:pt x="5320" y="982"/>
                  </a:cubicBezTo>
                  <a:cubicBezTo>
                    <a:pt x="4817" y="660"/>
                    <a:pt x="4314" y="331"/>
                    <a:pt x="3819" y="1"/>
                  </a:cubicBezTo>
                  <a:cubicBezTo>
                    <a:pt x="3567" y="88"/>
                    <a:pt x="3316" y="183"/>
                    <a:pt x="3073" y="279"/>
                  </a:cubicBezTo>
                  <a:cubicBezTo>
                    <a:pt x="2205" y="643"/>
                    <a:pt x="1354" y="1051"/>
                    <a:pt x="530" y="1520"/>
                  </a:cubicBezTo>
                  <a:cubicBezTo>
                    <a:pt x="348" y="1615"/>
                    <a:pt x="174" y="1719"/>
                    <a:pt x="1" y="1832"/>
                  </a:cubicBezTo>
                  <a:cubicBezTo>
                    <a:pt x="964" y="2509"/>
                    <a:pt x="1953" y="3160"/>
                    <a:pt x="2977" y="37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9"/>
            <p:cNvSpPr/>
            <p:nvPr/>
          </p:nvSpPr>
          <p:spPr>
            <a:xfrm>
              <a:off x="2685450" y="1567225"/>
              <a:ext cx="55800" cy="26475"/>
            </a:xfrm>
            <a:custGeom>
              <a:avLst/>
              <a:gdLst/>
              <a:ahLst/>
              <a:cxnLst/>
              <a:rect l="l" t="t" r="r" b="b"/>
              <a:pathLst>
                <a:path w="2232" h="1059" extrusionOk="0">
                  <a:moveTo>
                    <a:pt x="1762" y="313"/>
                  </a:moveTo>
                  <a:cubicBezTo>
                    <a:pt x="1927" y="209"/>
                    <a:pt x="2083" y="104"/>
                    <a:pt x="2231" y="0"/>
                  </a:cubicBezTo>
                  <a:lnTo>
                    <a:pt x="2188" y="18"/>
                  </a:lnTo>
                  <a:cubicBezTo>
                    <a:pt x="1441" y="330"/>
                    <a:pt x="712" y="677"/>
                    <a:pt x="1" y="1059"/>
                  </a:cubicBezTo>
                  <a:cubicBezTo>
                    <a:pt x="617" y="877"/>
                    <a:pt x="1207" y="625"/>
                    <a:pt x="1762" y="313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9"/>
            <p:cNvSpPr/>
            <p:nvPr/>
          </p:nvSpPr>
          <p:spPr>
            <a:xfrm>
              <a:off x="2677000" y="1576125"/>
              <a:ext cx="136700" cy="78325"/>
            </a:xfrm>
            <a:custGeom>
              <a:avLst/>
              <a:gdLst/>
              <a:ahLst/>
              <a:cxnLst/>
              <a:rect l="l" t="t" r="r" b="b"/>
              <a:pathLst>
                <a:path w="5468" h="3133" extrusionOk="0">
                  <a:moveTo>
                    <a:pt x="2430" y="3133"/>
                  </a:moveTo>
                  <a:cubicBezTo>
                    <a:pt x="2968" y="2690"/>
                    <a:pt x="3558" y="2317"/>
                    <a:pt x="4174" y="2005"/>
                  </a:cubicBezTo>
                  <a:cubicBezTo>
                    <a:pt x="4608" y="1788"/>
                    <a:pt x="5033" y="1536"/>
                    <a:pt x="5467" y="1319"/>
                  </a:cubicBezTo>
                  <a:cubicBezTo>
                    <a:pt x="5146" y="1128"/>
                    <a:pt x="4825" y="946"/>
                    <a:pt x="4530" y="755"/>
                  </a:cubicBezTo>
                  <a:cubicBezTo>
                    <a:pt x="4140" y="512"/>
                    <a:pt x="3749" y="260"/>
                    <a:pt x="3367" y="0"/>
                  </a:cubicBezTo>
                  <a:cubicBezTo>
                    <a:pt x="3185" y="139"/>
                    <a:pt x="2994" y="278"/>
                    <a:pt x="2795" y="399"/>
                  </a:cubicBezTo>
                  <a:cubicBezTo>
                    <a:pt x="2100" y="833"/>
                    <a:pt x="1319" y="1111"/>
                    <a:pt x="547" y="1388"/>
                  </a:cubicBezTo>
                  <a:cubicBezTo>
                    <a:pt x="365" y="1449"/>
                    <a:pt x="183" y="1519"/>
                    <a:pt x="0" y="1597"/>
                  </a:cubicBezTo>
                  <a:cubicBezTo>
                    <a:pt x="790" y="2135"/>
                    <a:pt x="1597" y="2655"/>
                    <a:pt x="2430" y="3133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9"/>
            <p:cNvSpPr/>
            <p:nvPr/>
          </p:nvSpPr>
          <p:spPr>
            <a:xfrm>
              <a:off x="2749450" y="1569525"/>
              <a:ext cx="8925" cy="4725"/>
            </a:xfrm>
            <a:custGeom>
              <a:avLst/>
              <a:gdLst/>
              <a:ahLst/>
              <a:cxnLst/>
              <a:rect l="l" t="t" r="r" b="b"/>
              <a:pathLst>
                <a:path w="357" h="189" extrusionOk="0">
                  <a:moveTo>
                    <a:pt x="115" y="0"/>
                  </a:moveTo>
                  <a:cubicBezTo>
                    <a:pt x="77" y="0"/>
                    <a:pt x="39" y="7"/>
                    <a:pt x="1" y="21"/>
                  </a:cubicBezTo>
                  <a:cubicBezTo>
                    <a:pt x="35" y="82"/>
                    <a:pt x="88" y="134"/>
                    <a:pt x="148" y="169"/>
                  </a:cubicBezTo>
                  <a:cubicBezTo>
                    <a:pt x="183" y="182"/>
                    <a:pt x="218" y="188"/>
                    <a:pt x="252" y="188"/>
                  </a:cubicBezTo>
                  <a:cubicBezTo>
                    <a:pt x="287" y="188"/>
                    <a:pt x="322" y="182"/>
                    <a:pt x="357" y="169"/>
                  </a:cubicBezTo>
                  <a:cubicBezTo>
                    <a:pt x="322" y="99"/>
                    <a:pt x="278" y="47"/>
                    <a:pt x="209" y="12"/>
                  </a:cubicBezTo>
                  <a:cubicBezTo>
                    <a:pt x="178" y="5"/>
                    <a:pt x="147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9"/>
            <p:cNvSpPr/>
            <p:nvPr/>
          </p:nvSpPr>
          <p:spPr>
            <a:xfrm>
              <a:off x="2786325" y="1595650"/>
              <a:ext cx="23025" cy="10000"/>
            </a:xfrm>
            <a:custGeom>
              <a:avLst/>
              <a:gdLst/>
              <a:ahLst/>
              <a:cxnLst/>
              <a:rect l="l" t="t" r="r" b="b"/>
              <a:pathLst>
                <a:path w="921" h="400" extrusionOk="0">
                  <a:moveTo>
                    <a:pt x="1" y="0"/>
                  </a:moveTo>
                  <a:cubicBezTo>
                    <a:pt x="261" y="234"/>
                    <a:pt x="582" y="373"/>
                    <a:pt x="921" y="399"/>
                  </a:cubicBezTo>
                  <a:cubicBezTo>
                    <a:pt x="669" y="165"/>
                    <a:pt x="339" y="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9"/>
            <p:cNvSpPr/>
            <p:nvPr/>
          </p:nvSpPr>
          <p:spPr>
            <a:xfrm>
              <a:off x="2760525" y="1567225"/>
              <a:ext cx="41675" cy="25825"/>
            </a:xfrm>
            <a:custGeom>
              <a:avLst/>
              <a:gdLst/>
              <a:ahLst/>
              <a:cxnLst/>
              <a:rect l="l" t="t" r="r" b="b"/>
              <a:pathLst>
                <a:path w="1667" h="1033" extrusionOk="0">
                  <a:moveTo>
                    <a:pt x="0" y="0"/>
                  </a:moveTo>
                  <a:cubicBezTo>
                    <a:pt x="243" y="217"/>
                    <a:pt x="512" y="408"/>
                    <a:pt x="790" y="582"/>
                  </a:cubicBezTo>
                  <a:cubicBezTo>
                    <a:pt x="1068" y="755"/>
                    <a:pt x="1363" y="911"/>
                    <a:pt x="1666" y="1033"/>
                  </a:cubicBezTo>
                  <a:cubicBezTo>
                    <a:pt x="1172" y="599"/>
                    <a:pt x="608" y="243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9"/>
            <p:cNvSpPr/>
            <p:nvPr/>
          </p:nvSpPr>
          <p:spPr>
            <a:xfrm>
              <a:off x="2770500" y="1604250"/>
              <a:ext cx="12825" cy="6500"/>
            </a:xfrm>
            <a:custGeom>
              <a:avLst/>
              <a:gdLst/>
              <a:ahLst/>
              <a:cxnLst/>
              <a:rect l="l" t="t" r="r" b="b"/>
              <a:pathLst>
                <a:path w="513" h="260" extrusionOk="0">
                  <a:moveTo>
                    <a:pt x="49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93" y="166"/>
                    <a:pt x="262" y="259"/>
                    <a:pt x="445" y="259"/>
                  </a:cubicBezTo>
                  <a:cubicBezTo>
                    <a:pt x="467" y="259"/>
                    <a:pt x="490" y="258"/>
                    <a:pt x="512" y="255"/>
                  </a:cubicBezTo>
                  <a:cubicBezTo>
                    <a:pt x="460" y="177"/>
                    <a:pt x="382" y="107"/>
                    <a:pt x="296" y="55"/>
                  </a:cubicBezTo>
                  <a:cubicBezTo>
                    <a:pt x="216" y="19"/>
                    <a:pt x="130" y="1"/>
                    <a:pt x="4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9"/>
            <p:cNvSpPr/>
            <p:nvPr/>
          </p:nvSpPr>
          <p:spPr>
            <a:xfrm>
              <a:off x="2715825" y="1586100"/>
              <a:ext cx="20850" cy="10875"/>
            </a:xfrm>
            <a:custGeom>
              <a:avLst/>
              <a:gdLst/>
              <a:ahLst/>
              <a:cxnLst/>
              <a:rect l="l" t="t" r="r" b="b"/>
              <a:pathLst>
                <a:path w="834" h="435" extrusionOk="0">
                  <a:moveTo>
                    <a:pt x="1" y="0"/>
                  </a:moveTo>
                  <a:lnTo>
                    <a:pt x="1" y="0"/>
                  </a:lnTo>
                  <a:cubicBezTo>
                    <a:pt x="114" y="122"/>
                    <a:pt x="244" y="217"/>
                    <a:pt x="383" y="287"/>
                  </a:cubicBezTo>
                  <a:cubicBezTo>
                    <a:pt x="521" y="365"/>
                    <a:pt x="678" y="408"/>
                    <a:pt x="834" y="434"/>
                  </a:cubicBezTo>
                  <a:cubicBezTo>
                    <a:pt x="617" y="191"/>
                    <a:pt x="322" y="4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9"/>
            <p:cNvSpPr/>
            <p:nvPr/>
          </p:nvSpPr>
          <p:spPr>
            <a:xfrm>
              <a:off x="2762900" y="1614950"/>
              <a:ext cx="11325" cy="8925"/>
            </a:xfrm>
            <a:custGeom>
              <a:avLst/>
              <a:gdLst/>
              <a:ahLst/>
              <a:cxnLst/>
              <a:rect l="l" t="t" r="r" b="b"/>
              <a:pathLst>
                <a:path w="453" h="357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6"/>
                    <a:pt x="96" y="174"/>
                    <a:pt x="174" y="243"/>
                  </a:cubicBezTo>
                  <a:cubicBezTo>
                    <a:pt x="261" y="304"/>
                    <a:pt x="357" y="347"/>
                    <a:pt x="452" y="356"/>
                  </a:cubicBezTo>
                  <a:cubicBezTo>
                    <a:pt x="383" y="165"/>
                    <a:pt x="209" y="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9"/>
            <p:cNvSpPr/>
            <p:nvPr/>
          </p:nvSpPr>
          <p:spPr>
            <a:xfrm>
              <a:off x="2680025" y="1606275"/>
              <a:ext cx="10450" cy="8475"/>
            </a:xfrm>
            <a:custGeom>
              <a:avLst/>
              <a:gdLst/>
              <a:ahLst/>
              <a:cxnLst/>
              <a:rect l="l" t="t" r="r" b="b"/>
              <a:pathLst>
                <a:path w="418" h="339" extrusionOk="0">
                  <a:moveTo>
                    <a:pt x="1" y="0"/>
                  </a:moveTo>
                  <a:cubicBezTo>
                    <a:pt x="27" y="87"/>
                    <a:pt x="88" y="165"/>
                    <a:pt x="157" y="235"/>
                  </a:cubicBezTo>
                  <a:cubicBezTo>
                    <a:pt x="235" y="287"/>
                    <a:pt x="322" y="330"/>
                    <a:pt x="417" y="339"/>
                  </a:cubicBezTo>
                  <a:cubicBezTo>
                    <a:pt x="391" y="252"/>
                    <a:pt x="331" y="165"/>
                    <a:pt x="261" y="104"/>
                  </a:cubicBezTo>
                  <a:cubicBezTo>
                    <a:pt x="183" y="44"/>
                    <a:pt x="96" y="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9"/>
            <p:cNvSpPr/>
            <p:nvPr/>
          </p:nvSpPr>
          <p:spPr>
            <a:xfrm>
              <a:off x="2741000" y="1580450"/>
              <a:ext cx="19325" cy="10450"/>
            </a:xfrm>
            <a:custGeom>
              <a:avLst/>
              <a:gdLst/>
              <a:ahLst/>
              <a:cxnLst/>
              <a:rect l="l" t="t" r="r" b="b"/>
              <a:pathLst>
                <a:path w="773" h="4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226"/>
                    <a:pt x="478" y="374"/>
                    <a:pt x="773" y="417"/>
                  </a:cubicBezTo>
                  <a:cubicBezTo>
                    <a:pt x="573" y="183"/>
                    <a:pt x="304" y="35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9"/>
            <p:cNvSpPr/>
            <p:nvPr/>
          </p:nvSpPr>
          <p:spPr>
            <a:xfrm>
              <a:off x="2730375" y="1608875"/>
              <a:ext cx="33850" cy="21075"/>
            </a:xfrm>
            <a:custGeom>
              <a:avLst/>
              <a:gdLst/>
              <a:ahLst/>
              <a:cxnLst/>
              <a:rect l="l" t="t" r="r" b="b"/>
              <a:pathLst>
                <a:path w="1354" h="843" extrusionOk="0">
                  <a:moveTo>
                    <a:pt x="0" y="0"/>
                  </a:moveTo>
                  <a:cubicBezTo>
                    <a:pt x="52" y="61"/>
                    <a:pt x="104" y="113"/>
                    <a:pt x="165" y="165"/>
                  </a:cubicBezTo>
                  <a:cubicBezTo>
                    <a:pt x="443" y="426"/>
                    <a:pt x="772" y="634"/>
                    <a:pt x="1128" y="764"/>
                  </a:cubicBezTo>
                  <a:cubicBezTo>
                    <a:pt x="1267" y="816"/>
                    <a:pt x="1354" y="842"/>
                    <a:pt x="1354" y="842"/>
                  </a:cubicBezTo>
                  <a:cubicBezTo>
                    <a:pt x="1146" y="669"/>
                    <a:pt x="929" y="512"/>
                    <a:pt x="703" y="374"/>
                  </a:cubicBezTo>
                  <a:cubicBezTo>
                    <a:pt x="477" y="235"/>
                    <a:pt x="243" y="105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9"/>
            <p:cNvSpPr/>
            <p:nvPr/>
          </p:nvSpPr>
          <p:spPr>
            <a:xfrm>
              <a:off x="2718650" y="1611900"/>
              <a:ext cx="36700" cy="22825"/>
            </a:xfrm>
            <a:custGeom>
              <a:avLst/>
              <a:gdLst/>
              <a:ahLst/>
              <a:cxnLst/>
              <a:rect l="l" t="t" r="r" b="b"/>
              <a:pathLst>
                <a:path w="1468" h="913" extrusionOk="0">
                  <a:moveTo>
                    <a:pt x="1" y="1"/>
                  </a:moveTo>
                  <a:cubicBezTo>
                    <a:pt x="209" y="200"/>
                    <a:pt x="443" y="374"/>
                    <a:pt x="686" y="530"/>
                  </a:cubicBezTo>
                  <a:cubicBezTo>
                    <a:pt x="938" y="678"/>
                    <a:pt x="1198" y="808"/>
                    <a:pt x="1467" y="912"/>
                  </a:cubicBezTo>
                  <a:cubicBezTo>
                    <a:pt x="1042" y="513"/>
                    <a:pt x="539" y="209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9"/>
            <p:cNvSpPr/>
            <p:nvPr/>
          </p:nvSpPr>
          <p:spPr>
            <a:xfrm>
              <a:off x="2695225" y="1600850"/>
              <a:ext cx="27150" cy="23675"/>
            </a:xfrm>
            <a:custGeom>
              <a:avLst/>
              <a:gdLst/>
              <a:ahLst/>
              <a:cxnLst/>
              <a:rect l="l" t="t" r="r" b="b"/>
              <a:pathLst>
                <a:path w="1086" h="947" extrusionOk="0">
                  <a:moveTo>
                    <a:pt x="1085" y="0"/>
                  </a:moveTo>
                  <a:lnTo>
                    <a:pt x="1085" y="0"/>
                  </a:lnTo>
                  <a:cubicBezTo>
                    <a:pt x="877" y="122"/>
                    <a:pt x="677" y="252"/>
                    <a:pt x="495" y="417"/>
                  </a:cubicBezTo>
                  <a:cubicBezTo>
                    <a:pt x="313" y="573"/>
                    <a:pt x="148" y="755"/>
                    <a:pt x="0" y="946"/>
                  </a:cubicBezTo>
                  <a:cubicBezTo>
                    <a:pt x="434" y="721"/>
                    <a:pt x="799" y="399"/>
                    <a:pt x="108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9"/>
            <p:cNvSpPr/>
            <p:nvPr/>
          </p:nvSpPr>
          <p:spPr>
            <a:xfrm>
              <a:off x="2810425" y="1571775"/>
              <a:ext cx="193325" cy="128250"/>
            </a:xfrm>
            <a:custGeom>
              <a:avLst/>
              <a:gdLst/>
              <a:ahLst/>
              <a:cxnLst/>
              <a:rect l="l" t="t" r="r" b="b"/>
              <a:pathLst>
                <a:path w="7733" h="5130" extrusionOk="0">
                  <a:moveTo>
                    <a:pt x="7732" y="2665"/>
                  </a:moveTo>
                  <a:cubicBezTo>
                    <a:pt x="7533" y="2482"/>
                    <a:pt x="7324" y="2309"/>
                    <a:pt x="7107" y="2144"/>
                  </a:cubicBezTo>
                  <a:cubicBezTo>
                    <a:pt x="6569" y="1736"/>
                    <a:pt x="6023" y="1346"/>
                    <a:pt x="5476" y="938"/>
                  </a:cubicBezTo>
                  <a:cubicBezTo>
                    <a:pt x="5042" y="625"/>
                    <a:pt x="4617" y="313"/>
                    <a:pt x="4183" y="1"/>
                  </a:cubicBezTo>
                  <a:cubicBezTo>
                    <a:pt x="3194" y="374"/>
                    <a:pt x="2222" y="825"/>
                    <a:pt x="1293" y="1337"/>
                  </a:cubicBezTo>
                  <a:cubicBezTo>
                    <a:pt x="842" y="1589"/>
                    <a:pt x="417" y="1875"/>
                    <a:pt x="0" y="2179"/>
                  </a:cubicBezTo>
                  <a:lnTo>
                    <a:pt x="0" y="2960"/>
                  </a:lnTo>
                  <a:cubicBezTo>
                    <a:pt x="61" y="3003"/>
                    <a:pt x="122" y="3046"/>
                    <a:pt x="182" y="3090"/>
                  </a:cubicBezTo>
                  <a:cubicBezTo>
                    <a:pt x="989" y="3645"/>
                    <a:pt x="1805" y="4192"/>
                    <a:pt x="2604" y="4756"/>
                  </a:cubicBezTo>
                  <a:cubicBezTo>
                    <a:pt x="2656" y="4799"/>
                    <a:pt x="2708" y="4834"/>
                    <a:pt x="2760" y="4877"/>
                  </a:cubicBezTo>
                  <a:cubicBezTo>
                    <a:pt x="3046" y="5094"/>
                    <a:pt x="3419" y="5129"/>
                    <a:pt x="3671" y="4982"/>
                  </a:cubicBezTo>
                  <a:cubicBezTo>
                    <a:pt x="3871" y="4860"/>
                    <a:pt x="4079" y="4747"/>
                    <a:pt x="4287" y="4643"/>
                  </a:cubicBezTo>
                  <a:cubicBezTo>
                    <a:pt x="4634" y="4452"/>
                    <a:pt x="4973" y="4253"/>
                    <a:pt x="5294" y="4027"/>
                  </a:cubicBezTo>
                  <a:cubicBezTo>
                    <a:pt x="6057" y="3541"/>
                    <a:pt x="6873" y="3151"/>
                    <a:pt x="7732" y="28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9"/>
            <p:cNvSpPr/>
            <p:nvPr/>
          </p:nvSpPr>
          <p:spPr>
            <a:xfrm>
              <a:off x="2810425" y="1626000"/>
              <a:ext cx="193325" cy="72575"/>
            </a:xfrm>
            <a:custGeom>
              <a:avLst/>
              <a:gdLst/>
              <a:ahLst/>
              <a:cxnLst/>
              <a:rect l="l" t="t" r="r" b="b"/>
              <a:pathLst>
                <a:path w="7733" h="2903" extrusionOk="0">
                  <a:moveTo>
                    <a:pt x="18" y="1"/>
                  </a:moveTo>
                  <a:lnTo>
                    <a:pt x="0" y="10"/>
                  </a:lnTo>
                  <a:lnTo>
                    <a:pt x="0" y="791"/>
                  </a:lnTo>
                  <a:cubicBezTo>
                    <a:pt x="61" y="834"/>
                    <a:pt x="122" y="877"/>
                    <a:pt x="182" y="921"/>
                  </a:cubicBezTo>
                  <a:cubicBezTo>
                    <a:pt x="989" y="1476"/>
                    <a:pt x="1805" y="2023"/>
                    <a:pt x="2604" y="2587"/>
                  </a:cubicBezTo>
                  <a:cubicBezTo>
                    <a:pt x="2656" y="2622"/>
                    <a:pt x="2708" y="2665"/>
                    <a:pt x="2760" y="2708"/>
                  </a:cubicBezTo>
                  <a:cubicBezTo>
                    <a:pt x="2930" y="2838"/>
                    <a:pt x="3131" y="2902"/>
                    <a:pt x="3319" y="2902"/>
                  </a:cubicBezTo>
                  <a:cubicBezTo>
                    <a:pt x="3447" y="2902"/>
                    <a:pt x="3569" y="2872"/>
                    <a:pt x="3671" y="2813"/>
                  </a:cubicBezTo>
                  <a:cubicBezTo>
                    <a:pt x="3871" y="2691"/>
                    <a:pt x="4079" y="2578"/>
                    <a:pt x="4287" y="2474"/>
                  </a:cubicBezTo>
                  <a:cubicBezTo>
                    <a:pt x="4634" y="2283"/>
                    <a:pt x="4973" y="2084"/>
                    <a:pt x="5294" y="1858"/>
                  </a:cubicBezTo>
                  <a:cubicBezTo>
                    <a:pt x="6057" y="1372"/>
                    <a:pt x="6873" y="982"/>
                    <a:pt x="7732" y="704"/>
                  </a:cubicBezTo>
                  <a:lnTo>
                    <a:pt x="7732" y="530"/>
                  </a:lnTo>
                  <a:cubicBezTo>
                    <a:pt x="6994" y="730"/>
                    <a:pt x="6283" y="982"/>
                    <a:pt x="5589" y="1277"/>
                  </a:cubicBezTo>
                  <a:cubicBezTo>
                    <a:pt x="5224" y="1441"/>
                    <a:pt x="4842" y="1606"/>
                    <a:pt x="4443" y="1745"/>
                  </a:cubicBezTo>
                  <a:cubicBezTo>
                    <a:pt x="4209" y="1823"/>
                    <a:pt x="3983" y="1919"/>
                    <a:pt x="3766" y="2005"/>
                  </a:cubicBezTo>
                  <a:cubicBezTo>
                    <a:pt x="3648" y="2052"/>
                    <a:pt x="3525" y="2074"/>
                    <a:pt x="3404" y="2074"/>
                  </a:cubicBezTo>
                  <a:cubicBezTo>
                    <a:pt x="3207" y="2074"/>
                    <a:pt x="3013" y="2014"/>
                    <a:pt x="2847" y="1901"/>
                  </a:cubicBezTo>
                  <a:cubicBezTo>
                    <a:pt x="2794" y="1867"/>
                    <a:pt x="2751" y="1832"/>
                    <a:pt x="2699" y="1797"/>
                  </a:cubicBezTo>
                  <a:cubicBezTo>
                    <a:pt x="1918" y="1277"/>
                    <a:pt x="1137" y="765"/>
                    <a:pt x="356" y="235"/>
                  </a:cubicBezTo>
                  <a:cubicBezTo>
                    <a:pt x="252" y="157"/>
                    <a:pt x="130" y="79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9"/>
            <p:cNvSpPr/>
            <p:nvPr/>
          </p:nvSpPr>
          <p:spPr>
            <a:xfrm>
              <a:off x="2810425" y="1626000"/>
              <a:ext cx="54025" cy="56650"/>
            </a:xfrm>
            <a:custGeom>
              <a:avLst/>
              <a:gdLst/>
              <a:ahLst/>
              <a:cxnLst/>
              <a:rect l="l" t="t" r="r" b="b"/>
              <a:pathLst>
                <a:path w="2161" h="2266" extrusionOk="0">
                  <a:moveTo>
                    <a:pt x="18" y="1"/>
                  </a:moveTo>
                  <a:cubicBezTo>
                    <a:pt x="18" y="1"/>
                    <a:pt x="9" y="10"/>
                    <a:pt x="0" y="10"/>
                  </a:cubicBezTo>
                  <a:lnTo>
                    <a:pt x="0" y="791"/>
                  </a:lnTo>
                  <a:cubicBezTo>
                    <a:pt x="61" y="834"/>
                    <a:pt x="122" y="877"/>
                    <a:pt x="182" y="921"/>
                  </a:cubicBezTo>
                  <a:cubicBezTo>
                    <a:pt x="816" y="1355"/>
                    <a:pt x="1467" y="1806"/>
                    <a:pt x="2135" y="2266"/>
                  </a:cubicBezTo>
                  <a:cubicBezTo>
                    <a:pt x="2161" y="2153"/>
                    <a:pt x="2161" y="2032"/>
                    <a:pt x="2152" y="1919"/>
                  </a:cubicBezTo>
                  <a:cubicBezTo>
                    <a:pt x="2118" y="1754"/>
                    <a:pt x="2109" y="1580"/>
                    <a:pt x="2126" y="1415"/>
                  </a:cubicBezTo>
                  <a:cubicBezTo>
                    <a:pt x="1519" y="1016"/>
                    <a:pt x="929" y="626"/>
                    <a:pt x="356" y="235"/>
                  </a:cubicBezTo>
                  <a:cubicBezTo>
                    <a:pt x="252" y="157"/>
                    <a:pt x="130" y="79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9"/>
            <p:cNvSpPr/>
            <p:nvPr/>
          </p:nvSpPr>
          <p:spPr>
            <a:xfrm>
              <a:off x="2890475" y="1639250"/>
              <a:ext cx="113275" cy="59425"/>
            </a:xfrm>
            <a:custGeom>
              <a:avLst/>
              <a:gdLst/>
              <a:ahLst/>
              <a:cxnLst/>
              <a:rect l="l" t="t" r="r" b="b"/>
              <a:pathLst>
                <a:path w="4531" h="2377" extrusionOk="0">
                  <a:moveTo>
                    <a:pt x="4530" y="0"/>
                  </a:moveTo>
                  <a:cubicBezTo>
                    <a:pt x="3792" y="200"/>
                    <a:pt x="3081" y="452"/>
                    <a:pt x="2387" y="747"/>
                  </a:cubicBezTo>
                  <a:cubicBezTo>
                    <a:pt x="2022" y="911"/>
                    <a:pt x="1640" y="1076"/>
                    <a:pt x="1241" y="1215"/>
                  </a:cubicBezTo>
                  <a:cubicBezTo>
                    <a:pt x="1007" y="1293"/>
                    <a:pt x="781" y="1389"/>
                    <a:pt x="564" y="1475"/>
                  </a:cubicBezTo>
                  <a:cubicBezTo>
                    <a:pt x="449" y="1522"/>
                    <a:pt x="325" y="1545"/>
                    <a:pt x="202" y="1545"/>
                  </a:cubicBezTo>
                  <a:cubicBezTo>
                    <a:pt x="140" y="1545"/>
                    <a:pt x="78" y="1539"/>
                    <a:pt x="18" y="1528"/>
                  </a:cubicBezTo>
                  <a:lnTo>
                    <a:pt x="18" y="1528"/>
                  </a:lnTo>
                  <a:cubicBezTo>
                    <a:pt x="26" y="1779"/>
                    <a:pt x="0" y="2291"/>
                    <a:pt x="87" y="2369"/>
                  </a:cubicBezTo>
                  <a:cubicBezTo>
                    <a:pt x="92" y="2374"/>
                    <a:pt x="104" y="2376"/>
                    <a:pt x="121" y="2376"/>
                  </a:cubicBezTo>
                  <a:cubicBezTo>
                    <a:pt x="200" y="2376"/>
                    <a:pt x="384" y="2332"/>
                    <a:pt x="469" y="2283"/>
                  </a:cubicBezTo>
                  <a:cubicBezTo>
                    <a:pt x="669" y="2161"/>
                    <a:pt x="877" y="2048"/>
                    <a:pt x="1085" y="1935"/>
                  </a:cubicBezTo>
                  <a:cubicBezTo>
                    <a:pt x="1363" y="1797"/>
                    <a:pt x="3228" y="851"/>
                    <a:pt x="4530" y="452"/>
                  </a:cubicBezTo>
                  <a:lnTo>
                    <a:pt x="4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9"/>
            <p:cNvSpPr/>
            <p:nvPr/>
          </p:nvSpPr>
          <p:spPr>
            <a:xfrm>
              <a:off x="2817150" y="1571775"/>
              <a:ext cx="184200" cy="99175"/>
            </a:xfrm>
            <a:custGeom>
              <a:avLst/>
              <a:gdLst/>
              <a:ahLst/>
              <a:cxnLst/>
              <a:rect l="l" t="t" r="r" b="b"/>
              <a:pathLst>
                <a:path w="7368" h="3967" extrusionOk="0">
                  <a:moveTo>
                    <a:pt x="6838" y="2153"/>
                  </a:moveTo>
                  <a:cubicBezTo>
                    <a:pt x="6300" y="1736"/>
                    <a:pt x="5754" y="1346"/>
                    <a:pt x="5207" y="946"/>
                  </a:cubicBezTo>
                  <a:cubicBezTo>
                    <a:pt x="4773" y="625"/>
                    <a:pt x="4348" y="313"/>
                    <a:pt x="3914" y="1"/>
                  </a:cubicBezTo>
                  <a:cubicBezTo>
                    <a:pt x="2925" y="382"/>
                    <a:pt x="1953" y="825"/>
                    <a:pt x="1024" y="1337"/>
                  </a:cubicBezTo>
                  <a:cubicBezTo>
                    <a:pt x="668" y="1536"/>
                    <a:pt x="330" y="1753"/>
                    <a:pt x="0" y="1988"/>
                  </a:cubicBezTo>
                  <a:cubicBezTo>
                    <a:pt x="113" y="2074"/>
                    <a:pt x="235" y="2153"/>
                    <a:pt x="347" y="2231"/>
                  </a:cubicBezTo>
                  <a:cubicBezTo>
                    <a:pt x="1120" y="2751"/>
                    <a:pt x="1892" y="3263"/>
                    <a:pt x="2673" y="3767"/>
                  </a:cubicBezTo>
                  <a:cubicBezTo>
                    <a:pt x="2725" y="3801"/>
                    <a:pt x="2777" y="3836"/>
                    <a:pt x="2821" y="3879"/>
                  </a:cubicBezTo>
                  <a:cubicBezTo>
                    <a:pt x="2916" y="3940"/>
                    <a:pt x="3029" y="3966"/>
                    <a:pt x="3142" y="3966"/>
                  </a:cubicBezTo>
                  <a:cubicBezTo>
                    <a:pt x="3202" y="3966"/>
                    <a:pt x="3263" y="3958"/>
                    <a:pt x="3315" y="3940"/>
                  </a:cubicBezTo>
                  <a:cubicBezTo>
                    <a:pt x="3593" y="3836"/>
                    <a:pt x="3732" y="3784"/>
                    <a:pt x="4018" y="3697"/>
                  </a:cubicBezTo>
                  <a:cubicBezTo>
                    <a:pt x="4400" y="3584"/>
                    <a:pt x="4756" y="3446"/>
                    <a:pt x="5103" y="3307"/>
                  </a:cubicBezTo>
                  <a:cubicBezTo>
                    <a:pt x="5840" y="3020"/>
                    <a:pt x="6595" y="2777"/>
                    <a:pt x="7368" y="2586"/>
                  </a:cubicBezTo>
                  <a:cubicBezTo>
                    <a:pt x="7194" y="2422"/>
                    <a:pt x="7021" y="2283"/>
                    <a:pt x="6838" y="2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2827350" y="1575475"/>
              <a:ext cx="147975" cy="83525"/>
            </a:xfrm>
            <a:custGeom>
              <a:avLst/>
              <a:gdLst/>
              <a:ahLst/>
              <a:cxnLst/>
              <a:rect l="l" t="t" r="r" b="b"/>
              <a:pathLst>
                <a:path w="5919" h="3341" extrusionOk="0">
                  <a:moveTo>
                    <a:pt x="4174" y="894"/>
                  </a:moveTo>
                  <a:cubicBezTo>
                    <a:pt x="3827" y="599"/>
                    <a:pt x="3497" y="278"/>
                    <a:pt x="3133" y="0"/>
                  </a:cubicBezTo>
                  <a:cubicBezTo>
                    <a:pt x="2265" y="338"/>
                    <a:pt x="1432" y="738"/>
                    <a:pt x="616" y="1189"/>
                  </a:cubicBezTo>
                  <a:cubicBezTo>
                    <a:pt x="417" y="1310"/>
                    <a:pt x="208" y="1432"/>
                    <a:pt x="0" y="1562"/>
                  </a:cubicBezTo>
                  <a:lnTo>
                    <a:pt x="200" y="1701"/>
                  </a:lnTo>
                  <a:cubicBezTo>
                    <a:pt x="972" y="2222"/>
                    <a:pt x="1762" y="2734"/>
                    <a:pt x="2517" y="3228"/>
                  </a:cubicBezTo>
                  <a:cubicBezTo>
                    <a:pt x="2577" y="3263"/>
                    <a:pt x="2629" y="3298"/>
                    <a:pt x="2682" y="3332"/>
                  </a:cubicBezTo>
                  <a:cubicBezTo>
                    <a:pt x="2690" y="3341"/>
                    <a:pt x="2699" y="3341"/>
                    <a:pt x="2716" y="3341"/>
                  </a:cubicBezTo>
                  <a:lnTo>
                    <a:pt x="2751" y="3341"/>
                  </a:lnTo>
                  <a:cubicBezTo>
                    <a:pt x="3029" y="3237"/>
                    <a:pt x="3185" y="3185"/>
                    <a:pt x="3480" y="3098"/>
                  </a:cubicBezTo>
                  <a:cubicBezTo>
                    <a:pt x="3870" y="2976"/>
                    <a:pt x="4235" y="2829"/>
                    <a:pt x="4521" y="2716"/>
                  </a:cubicBezTo>
                  <a:cubicBezTo>
                    <a:pt x="4981" y="2525"/>
                    <a:pt x="5458" y="2369"/>
                    <a:pt x="5918" y="2230"/>
                  </a:cubicBezTo>
                  <a:cubicBezTo>
                    <a:pt x="5311" y="1822"/>
                    <a:pt x="4729" y="1371"/>
                    <a:pt x="4174" y="89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2929525" y="1609900"/>
              <a:ext cx="7625" cy="5225"/>
            </a:xfrm>
            <a:custGeom>
              <a:avLst/>
              <a:gdLst/>
              <a:ahLst/>
              <a:cxnLst/>
              <a:rect l="l" t="t" r="r" b="b"/>
              <a:pathLst>
                <a:path w="305" h="209" extrusionOk="0">
                  <a:moveTo>
                    <a:pt x="73" y="0"/>
                  </a:moveTo>
                  <a:cubicBezTo>
                    <a:pt x="49" y="0"/>
                    <a:pt x="25" y="4"/>
                    <a:pt x="0" y="11"/>
                  </a:cubicBezTo>
                  <a:cubicBezTo>
                    <a:pt x="14" y="130"/>
                    <a:pt x="112" y="209"/>
                    <a:pt x="221" y="209"/>
                  </a:cubicBezTo>
                  <a:cubicBezTo>
                    <a:pt x="249" y="209"/>
                    <a:pt x="276" y="204"/>
                    <a:pt x="304" y="194"/>
                  </a:cubicBezTo>
                  <a:cubicBezTo>
                    <a:pt x="283" y="79"/>
                    <a:pt x="185" y="0"/>
                    <a:pt x="7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2889825" y="1616950"/>
              <a:ext cx="7600" cy="6475"/>
            </a:xfrm>
            <a:custGeom>
              <a:avLst/>
              <a:gdLst/>
              <a:ahLst/>
              <a:cxnLst/>
              <a:rect l="l" t="t" r="r" b="b"/>
              <a:pathLst>
                <a:path w="304" h="259" extrusionOk="0">
                  <a:moveTo>
                    <a:pt x="133" y="0"/>
                  </a:moveTo>
                  <a:cubicBezTo>
                    <a:pt x="107" y="0"/>
                    <a:pt x="80" y="11"/>
                    <a:pt x="61" y="33"/>
                  </a:cubicBezTo>
                  <a:cubicBezTo>
                    <a:pt x="0" y="103"/>
                    <a:pt x="44" y="198"/>
                    <a:pt x="130" y="207"/>
                  </a:cubicBezTo>
                  <a:cubicBezTo>
                    <a:pt x="183" y="241"/>
                    <a:pt x="243" y="259"/>
                    <a:pt x="304" y="259"/>
                  </a:cubicBezTo>
                  <a:cubicBezTo>
                    <a:pt x="304" y="189"/>
                    <a:pt x="278" y="129"/>
                    <a:pt x="235" y="85"/>
                  </a:cubicBezTo>
                  <a:cubicBezTo>
                    <a:pt x="224" y="31"/>
                    <a:pt x="178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2922800" y="1591525"/>
              <a:ext cx="23225" cy="20200"/>
            </a:xfrm>
            <a:custGeom>
              <a:avLst/>
              <a:gdLst/>
              <a:ahLst/>
              <a:cxnLst/>
              <a:rect l="l" t="t" r="r" b="b"/>
              <a:pathLst>
                <a:path w="929" h="808" extrusionOk="0">
                  <a:moveTo>
                    <a:pt x="0" y="0"/>
                  </a:moveTo>
                  <a:cubicBezTo>
                    <a:pt x="113" y="174"/>
                    <a:pt x="252" y="330"/>
                    <a:pt x="408" y="460"/>
                  </a:cubicBezTo>
                  <a:cubicBezTo>
                    <a:pt x="564" y="599"/>
                    <a:pt x="738" y="712"/>
                    <a:pt x="929" y="807"/>
                  </a:cubicBezTo>
                  <a:cubicBezTo>
                    <a:pt x="695" y="460"/>
                    <a:pt x="373" y="182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2850550" y="1607575"/>
              <a:ext cx="46450" cy="32550"/>
            </a:xfrm>
            <a:custGeom>
              <a:avLst/>
              <a:gdLst/>
              <a:ahLst/>
              <a:cxnLst/>
              <a:rect l="l" t="t" r="r" b="b"/>
              <a:pathLst>
                <a:path w="1858" h="1302" extrusionOk="0">
                  <a:moveTo>
                    <a:pt x="1" y="0"/>
                  </a:moveTo>
                  <a:cubicBezTo>
                    <a:pt x="1" y="0"/>
                    <a:pt x="87" y="96"/>
                    <a:pt x="235" y="243"/>
                  </a:cubicBezTo>
                  <a:cubicBezTo>
                    <a:pt x="617" y="616"/>
                    <a:pt x="1068" y="929"/>
                    <a:pt x="1554" y="1163"/>
                  </a:cubicBezTo>
                  <a:cubicBezTo>
                    <a:pt x="1736" y="1250"/>
                    <a:pt x="1858" y="1302"/>
                    <a:pt x="1858" y="1302"/>
                  </a:cubicBezTo>
                  <a:cubicBezTo>
                    <a:pt x="1858" y="1302"/>
                    <a:pt x="1467" y="972"/>
                    <a:pt x="946" y="616"/>
                  </a:cubicBezTo>
                  <a:cubicBezTo>
                    <a:pt x="435" y="26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2862050" y="1601275"/>
              <a:ext cx="18675" cy="13275"/>
            </a:xfrm>
            <a:custGeom>
              <a:avLst/>
              <a:gdLst/>
              <a:ahLst/>
              <a:cxnLst/>
              <a:rect l="l" t="t" r="r" b="b"/>
              <a:pathLst>
                <a:path w="747" h="531" extrusionOk="0">
                  <a:moveTo>
                    <a:pt x="1" y="1"/>
                  </a:moveTo>
                  <a:cubicBezTo>
                    <a:pt x="183" y="261"/>
                    <a:pt x="443" y="452"/>
                    <a:pt x="747" y="530"/>
                  </a:cubicBezTo>
                  <a:cubicBezTo>
                    <a:pt x="660" y="400"/>
                    <a:pt x="547" y="287"/>
                    <a:pt x="426" y="200"/>
                  </a:cubicBezTo>
                  <a:cubicBezTo>
                    <a:pt x="296" y="113"/>
                    <a:pt x="148" y="44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2934500" y="1576325"/>
              <a:ext cx="193125" cy="128450"/>
            </a:xfrm>
            <a:custGeom>
              <a:avLst/>
              <a:gdLst/>
              <a:ahLst/>
              <a:cxnLst/>
              <a:rect l="l" t="t" r="r" b="b"/>
              <a:pathLst>
                <a:path w="7725" h="5138" extrusionOk="0">
                  <a:moveTo>
                    <a:pt x="7724" y="2665"/>
                  </a:moveTo>
                  <a:cubicBezTo>
                    <a:pt x="7525" y="2483"/>
                    <a:pt x="7316" y="2309"/>
                    <a:pt x="7108" y="2153"/>
                  </a:cubicBezTo>
                  <a:cubicBezTo>
                    <a:pt x="6561" y="1736"/>
                    <a:pt x="6015" y="1346"/>
                    <a:pt x="5468" y="938"/>
                  </a:cubicBezTo>
                  <a:cubicBezTo>
                    <a:pt x="5034" y="626"/>
                    <a:pt x="4609" y="313"/>
                    <a:pt x="4175" y="1"/>
                  </a:cubicBezTo>
                  <a:cubicBezTo>
                    <a:pt x="3186" y="383"/>
                    <a:pt x="2222" y="825"/>
                    <a:pt x="1285" y="1337"/>
                  </a:cubicBezTo>
                  <a:cubicBezTo>
                    <a:pt x="843" y="1589"/>
                    <a:pt x="409" y="1875"/>
                    <a:pt x="1" y="2188"/>
                  </a:cubicBezTo>
                  <a:lnTo>
                    <a:pt x="1" y="2969"/>
                  </a:lnTo>
                  <a:cubicBezTo>
                    <a:pt x="53" y="3012"/>
                    <a:pt x="122" y="3055"/>
                    <a:pt x="183" y="3099"/>
                  </a:cubicBezTo>
                  <a:cubicBezTo>
                    <a:pt x="990" y="3654"/>
                    <a:pt x="1797" y="4201"/>
                    <a:pt x="2596" y="4765"/>
                  </a:cubicBezTo>
                  <a:cubicBezTo>
                    <a:pt x="2648" y="4800"/>
                    <a:pt x="2708" y="4843"/>
                    <a:pt x="2752" y="4878"/>
                  </a:cubicBezTo>
                  <a:cubicBezTo>
                    <a:pt x="3038" y="5095"/>
                    <a:pt x="3411" y="5138"/>
                    <a:pt x="3663" y="4982"/>
                  </a:cubicBezTo>
                  <a:cubicBezTo>
                    <a:pt x="3863" y="4860"/>
                    <a:pt x="4071" y="4747"/>
                    <a:pt x="4279" y="4643"/>
                  </a:cubicBezTo>
                  <a:cubicBezTo>
                    <a:pt x="4626" y="4461"/>
                    <a:pt x="4965" y="4253"/>
                    <a:pt x="5294" y="4027"/>
                  </a:cubicBezTo>
                  <a:cubicBezTo>
                    <a:pt x="6049" y="3541"/>
                    <a:pt x="6865" y="3151"/>
                    <a:pt x="7724" y="2873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9"/>
            <p:cNvSpPr/>
            <p:nvPr/>
          </p:nvSpPr>
          <p:spPr>
            <a:xfrm>
              <a:off x="2934500" y="1630575"/>
              <a:ext cx="193125" cy="72550"/>
            </a:xfrm>
            <a:custGeom>
              <a:avLst/>
              <a:gdLst/>
              <a:ahLst/>
              <a:cxnLst/>
              <a:rect l="l" t="t" r="r" b="b"/>
              <a:pathLst>
                <a:path w="7725" h="2902" extrusionOk="0">
                  <a:moveTo>
                    <a:pt x="10" y="0"/>
                  </a:moveTo>
                  <a:lnTo>
                    <a:pt x="1" y="9"/>
                  </a:lnTo>
                  <a:lnTo>
                    <a:pt x="1" y="790"/>
                  </a:lnTo>
                  <a:cubicBezTo>
                    <a:pt x="53" y="833"/>
                    <a:pt x="122" y="877"/>
                    <a:pt x="183" y="920"/>
                  </a:cubicBezTo>
                  <a:cubicBezTo>
                    <a:pt x="990" y="1475"/>
                    <a:pt x="1797" y="2031"/>
                    <a:pt x="2596" y="2586"/>
                  </a:cubicBezTo>
                  <a:cubicBezTo>
                    <a:pt x="2648" y="2630"/>
                    <a:pt x="2708" y="2664"/>
                    <a:pt x="2752" y="2708"/>
                  </a:cubicBezTo>
                  <a:cubicBezTo>
                    <a:pt x="2922" y="2837"/>
                    <a:pt x="3123" y="2901"/>
                    <a:pt x="3311" y="2901"/>
                  </a:cubicBezTo>
                  <a:cubicBezTo>
                    <a:pt x="3439" y="2901"/>
                    <a:pt x="3561" y="2871"/>
                    <a:pt x="3663" y="2812"/>
                  </a:cubicBezTo>
                  <a:cubicBezTo>
                    <a:pt x="3863" y="2690"/>
                    <a:pt x="4071" y="2577"/>
                    <a:pt x="4279" y="2465"/>
                  </a:cubicBezTo>
                  <a:cubicBezTo>
                    <a:pt x="4626" y="2282"/>
                    <a:pt x="4965" y="2083"/>
                    <a:pt x="5294" y="1857"/>
                  </a:cubicBezTo>
                  <a:cubicBezTo>
                    <a:pt x="6049" y="1371"/>
                    <a:pt x="6865" y="981"/>
                    <a:pt x="7724" y="703"/>
                  </a:cubicBezTo>
                  <a:lnTo>
                    <a:pt x="7724" y="530"/>
                  </a:lnTo>
                  <a:cubicBezTo>
                    <a:pt x="6995" y="729"/>
                    <a:pt x="6275" y="981"/>
                    <a:pt x="5581" y="1284"/>
                  </a:cubicBezTo>
                  <a:cubicBezTo>
                    <a:pt x="5216" y="1441"/>
                    <a:pt x="4843" y="1606"/>
                    <a:pt x="4435" y="1744"/>
                  </a:cubicBezTo>
                  <a:cubicBezTo>
                    <a:pt x="4210" y="1831"/>
                    <a:pt x="3975" y="1918"/>
                    <a:pt x="3758" y="2005"/>
                  </a:cubicBezTo>
                  <a:cubicBezTo>
                    <a:pt x="3643" y="2051"/>
                    <a:pt x="3521" y="2073"/>
                    <a:pt x="3400" y="2073"/>
                  </a:cubicBezTo>
                  <a:cubicBezTo>
                    <a:pt x="3202" y="2073"/>
                    <a:pt x="3005" y="2014"/>
                    <a:pt x="2839" y="1901"/>
                  </a:cubicBezTo>
                  <a:lnTo>
                    <a:pt x="2691" y="1796"/>
                  </a:lnTo>
                  <a:cubicBezTo>
                    <a:pt x="1910" y="1276"/>
                    <a:pt x="1129" y="764"/>
                    <a:pt x="348" y="23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9"/>
            <p:cNvSpPr/>
            <p:nvPr/>
          </p:nvSpPr>
          <p:spPr>
            <a:xfrm>
              <a:off x="2934500" y="1630575"/>
              <a:ext cx="54050" cy="56650"/>
            </a:xfrm>
            <a:custGeom>
              <a:avLst/>
              <a:gdLst/>
              <a:ahLst/>
              <a:cxnLst/>
              <a:rect l="l" t="t" r="r" b="b"/>
              <a:pathLst>
                <a:path w="2162" h="2266" extrusionOk="0">
                  <a:moveTo>
                    <a:pt x="10" y="0"/>
                  </a:moveTo>
                  <a:lnTo>
                    <a:pt x="1" y="9"/>
                  </a:lnTo>
                  <a:lnTo>
                    <a:pt x="1" y="790"/>
                  </a:lnTo>
                  <a:cubicBezTo>
                    <a:pt x="62" y="833"/>
                    <a:pt x="122" y="877"/>
                    <a:pt x="183" y="920"/>
                  </a:cubicBezTo>
                  <a:cubicBezTo>
                    <a:pt x="808" y="1354"/>
                    <a:pt x="1467" y="1805"/>
                    <a:pt x="2136" y="2265"/>
                  </a:cubicBezTo>
                  <a:cubicBezTo>
                    <a:pt x="2153" y="2152"/>
                    <a:pt x="2162" y="2031"/>
                    <a:pt x="2144" y="1918"/>
                  </a:cubicBezTo>
                  <a:cubicBezTo>
                    <a:pt x="2110" y="1753"/>
                    <a:pt x="2101" y="1588"/>
                    <a:pt x="2118" y="1415"/>
                  </a:cubicBezTo>
                  <a:cubicBezTo>
                    <a:pt x="1511" y="1015"/>
                    <a:pt x="921" y="625"/>
                    <a:pt x="348" y="23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9"/>
            <p:cNvSpPr/>
            <p:nvPr/>
          </p:nvSpPr>
          <p:spPr>
            <a:xfrm>
              <a:off x="3014550" y="1643800"/>
              <a:ext cx="113075" cy="59450"/>
            </a:xfrm>
            <a:custGeom>
              <a:avLst/>
              <a:gdLst/>
              <a:ahLst/>
              <a:cxnLst/>
              <a:rect l="l" t="t" r="r" b="b"/>
              <a:pathLst>
                <a:path w="4523" h="2378" extrusionOk="0">
                  <a:moveTo>
                    <a:pt x="4522" y="1"/>
                  </a:moveTo>
                  <a:cubicBezTo>
                    <a:pt x="3793" y="200"/>
                    <a:pt x="3073" y="452"/>
                    <a:pt x="2379" y="755"/>
                  </a:cubicBezTo>
                  <a:cubicBezTo>
                    <a:pt x="2014" y="912"/>
                    <a:pt x="1641" y="1077"/>
                    <a:pt x="1233" y="1215"/>
                  </a:cubicBezTo>
                  <a:cubicBezTo>
                    <a:pt x="1008" y="1302"/>
                    <a:pt x="773" y="1389"/>
                    <a:pt x="556" y="1476"/>
                  </a:cubicBezTo>
                  <a:cubicBezTo>
                    <a:pt x="441" y="1522"/>
                    <a:pt x="317" y="1545"/>
                    <a:pt x="194" y="1545"/>
                  </a:cubicBezTo>
                  <a:cubicBezTo>
                    <a:pt x="132" y="1545"/>
                    <a:pt x="70" y="1539"/>
                    <a:pt x="10" y="1528"/>
                  </a:cubicBezTo>
                  <a:lnTo>
                    <a:pt x="10" y="1528"/>
                  </a:lnTo>
                  <a:cubicBezTo>
                    <a:pt x="27" y="1788"/>
                    <a:pt x="1" y="2300"/>
                    <a:pt x="79" y="2370"/>
                  </a:cubicBezTo>
                  <a:cubicBezTo>
                    <a:pt x="86" y="2375"/>
                    <a:pt x="101" y="2377"/>
                    <a:pt x="122" y="2377"/>
                  </a:cubicBezTo>
                  <a:cubicBezTo>
                    <a:pt x="206" y="2377"/>
                    <a:pt x="379" y="2338"/>
                    <a:pt x="470" y="2283"/>
                  </a:cubicBezTo>
                  <a:cubicBezTo>
                    <a:pt x="669" y="2161"/>
                    <a:pt x="869" y="2048"/>
                    <a:pt x="1077" y="1936"/>
                  </a:cubicBezTo>
                  <a:cubicBezTo>
                    <a:pt x="1355" y="1797"/>
                    <a:pt x="3229" y="851"/>
                    <a:pt x="4522" y="452"/>
                  </a:cubicBezTo>
                  <a:lnTo>
                    <a:pt x="4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9"/>
            <p:cNvSpPr/>
            <p:nvPr/>
          </p:nvSpPr>
          <p:spPr>
            <a:xfrm>
              <a:off x="2941025" y="1576325"/>
              <a:ext cx="184200" cy="99400"/>
            </a:xfrm>
            <a:custGeom>
              <a:avLst/>
              <a:gdLst/>
              <a:ahLst/>
              <a:cxnLst/>
              <a:rect l="l" t="t" r="r" b="b"/>
              <a:pathLst>
                <a:path w="7368" h="3976" extrusionOk="0">
                  <a:moveTo>
                    <a:pt x="6847" y="2153"/>
                  </a:moveTo>
                  <a:cubicBezTo>
                    <a:pt x="6300" y="1736"/>
                    <a:pt x="5754" y="1346"/>
                    <a:pt x="5207" y="938"/>
                  </a:cubicBezTo>
                  <a:cubicBezTo>
                    <a:pt x="4773" y="626"/>
                    <a:pt x="4348" y="313"/>
                    <a:pt x="3914" y="1"/>
                  </a:cubicBezTo>
                  <a:cubicBezTo>
                    <a:pt x="2925" y="383"/>
                    <a:pt x="1961" y="825"/>
                    <a:pt x="1024" y="1337"/>
                  </a:cubicBezTo>
                  <a:cubicBezTo>
                    <a:pt x="677" y="1537"/>
                    <a:pt x="330" y="1754"/>
                    <a:pt x="0" y="1988"/>
                  </a:cubicBezTo>
                  <a:cubicBezTo>
                    <a:pt x="113" y="2075"/>
                    <a:pt x="235" y="2153"/>
                    <a:pt x="347" y="2231"/>
                  </a:cubicBezTo>
                  <a:cubicBezTo>
                    <a:pt x="1120" y="2752"/>
                    <a:pt x="1892" y="3264"/>
                    <a:pt x="2673" y="3767"/>
                  </a:cubicBezTo>
                  <a:cubicBezTo>
                    <a:pt x="2725" y="3802"/>
                    <a:pt x="2777" y="3836"/>
                    <a:pt x="2821" y="3880"/>
                  </a:cubicBezTo>
                  <a:cubicBezTo>
                    <a:pt x="2916" y="3940"/>
                    <a:pt x="3029" y="3975"/>
                    <a:pt x="3142" y="3966"/>
                  </a:cubicBezTo>
                  <a:cubicBezTo>
                    <a:pt x="3202" y="3966"/>
                    <a:pt x="3263" y="3958"/>
                    <a:pt x="3315" y="3940"/>
                  </a:cubicBezTo>
                  <a:cubicBezTo>
                    <a:pt x="3593" y="3836"/>
                    <a:pt x="3732" y="3793"/>
                    <a:pt x="4027" y="3697"/>
                  </a:cubicBezTo>
                  <a:cubicBezTo>
                    <a:pt x="4400" y="3585"/>
                    <a:pt x="4756" y="3446"/>
                    <a:pt x="5111" y="3307"/>
                  </a:cubicBezTo>
                  <a:cubicBezTo>
                    <a:pt x="5849" y="3021"/>
                    <a:pt x="6604" y="2778"/>
                    <a:pt x="7368" y="2587"/>
                  </a:cubicBezTo>
                  <a:cubicBezTo>
                    <a:pt x="7194" y="2422"/>
                    <a:pt x="7021" y="2283"/>
                    <a:pt x="6847" y="2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9"/>
            <p:cNvSpPr/>
            <p:nvPr/>
          </p:nvSpPr>
          <p:spPr>
            <a:xfrm>
              <a:off x="2951425" y="1580025"/>
              <a:ext cx="147775" cy="83550"/>
            </a:xfrm>
            <a:custGeom>
              <a:avLst/>
              <a:gdLst/>
              <a:ahLst/>
              <a:cxnLst/>
              <a:rect l="l" t="t" r="r" b="b"/>
              <a:pathLst>
                <a:path w="5911" h="3342" extrusionOk="0">
                  <a:moveTo>
                    <a:pt x="4166" y="894"/>
                  </a:moveTo>
                  <a:cubicBezTo>
                    <a:pt x="3828" y="599"/>
                    <a:pt x="3489" y="278"/>
                    <a:pt x="3125" y="0"/>
                  </a:cubicBezTo>
                  <a:cubicBezTo>
                    <a:pt x="2266" y="347"/>
                    <a:pt x="1424" y="747"/>
                    <a:pt x="608" y="1198"/>
                  </a:cubicBezTo>
                  <a:cubicBezTo>
                    <a:pt x="409" y="1311"/>
                    <a:pt x="200" y="1432"/>
                    <a:pt x="1" y="1562"/>
                  </a:cubicBezTo>
                  <a:lnTo>
                    <a:pt x="192" y="1701"/>
                  </a:lnTo>
                  <a:cubicBezTo>
                    <a:pt x="964" y="2222"/>
                    <a:pt x="1754" y="2734"/>
                    <a:pt x="2509" y="3228"/>
                  </a:cubicBezTo>
                  <a:cubicBezTo>
                    <a:pt x="2569" y="3263"/>
                    <a:pt x="2621" y="3306"/>
                    <a:pt x="2674" y="3333"/>
                  </a:cubicBezTo>
                  <a:cubicBezTo>
                    <a:pt x="2682" y="3341"/>
                    <a:pt x="2691" y="3341"/>
                    <a:pt x="2708" y="3341"/>
                  </a:cubicBezTo>
                  <a:lnTo>
                    <a:pt x="2743" y="3341"/>
                  </a:lnTo>
                  <a:cubicBezTo>
                    <a:pt x="3021" y="3237"/>
                    <a:pt x="3177" y="3185"/>
                    <a:pt x="3472" y="3098"/>
                  </a:cubicBezTo>
                  <a:cubicBezTo>
                    <a:pt x="3862" y="2977"/>
                    <a:pt x="4227" y="2829"/>
                    <a:pt x="4513" y="2716"/>
                  </a:cubicBezTo>
                  <a:cubicBezTo>
                    <a:pt x="4973" y="2525"/>
                    <a:pt x="5450" y="2369"/>
                    <a:pt x="5910" y="2230"/>
                  </a:cubicBezTo>
                  <a:cubicBezTo>
                    <a:pt x="5303" y="1823"/>
                    <a:pt x="4721" y="1371"/>
                    <a:pt x="4166" y="89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9"/>
            <p:cNvSpPr/>
            <p:nvPr/>
          </p:nvSpPr>
          <p:spPr>
            <a:xfrm>
              <a:off x="3053400" y="1614525"/>
              <a:ext cx="7625" cy="5000"/>
            </a:xfrm>
            <a:custGeom>
              <a:avLst/>
              <a:gdLst/>
              <a:ahLst/>
              <a:cxnLst/>
              <a:rect l="l" t="t" r="r" b="b"/>
              <a:pathLst>
                <a:path w="305" h="200" extrusionOk="0">
                  <a:moveTo>
                    <a:pt x="67" y="0"/>
                  </a:moveTo>
                  <a:cubicBezTo>
                    <a:pt x="46" y="0"/>
                    <a:pt x="23" y="3"/>
                    <a:pt x="0" y="9"/>
                  </a:cubicBezTo>
                  <a:cubicBezTo>
                    <a:pt x="18" y="78"/>
                    <a:pt x="52" y="130"/>
                    <a:pt x="113" y="174"/>
                  </a:cubicBezTo>
                  <a:cubicBezTo>
                    <a:pt x="147" y="190"/>
                    <a:pt x="188" y="200"/>
                    <a:pt x="231" y="200"/>
                  </a:cubicBezTo>
                  <a:cubicBezTo>
                    <a:pt x="255" y="200"/>
                    <a:pt x="279" y="197"/>
                    <a:pt x="304" y="191"/>
                  </a:cubicBezTo>
                  <a:cubicBezTo>
                    <a:pt x="287" y="130"/>
                    <a:pt x="252" y="69"/>
                    <a:pt x="191" y="35"/>
                  </a:cubicBezTo>
                  <a:cubicBezTo>
                    <a:pt x="151" y="12"/>
                    <a:pt x="110" y="0"/>
                    <a:pt x="6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9"/>
            <p:cNvSpPr/>
            <p:nvPr/>
          </p:nvSpPr>
          <p:spPr>
            <a:xfrm>
              <a:off x="3016550" y="1624700"/>
              <a:ext cx="6525" cy="3300"/>
            </a:xfrm>
            <a:custGeom>
              <a:avLst/>
              <a:gdLst/>
              <a:ahLst/>
              <a:cxnLst/>
              <a:rect l="l" t="t" r="r" b="b"/>
              <a:pathLst>
                <a:path w="261" h="132" extrusionOk="0">
                  <a:moveTo>
                    <a:pt x="83" y="1"/>
                  </a:moveTo>
                  <a:cubicBezTo>
                    <a:pt x="37" y="1"/>
                    <a:pt x="0" y="23"/>
                    <a:pt x="16" y="79"/>
                  </a:cubicBezTo>
                  <a:cubicBezTo>
                    <a:pt x="69" y="114"/>
                    <a:pt x="129" y="131"/>
                    <a:pt x="190" y="131"/>
                  </a:cubicBezTo>
                  <a:cubicBezTo>
                    <a:pt x="260" y="61"/>
                    <a:pt x="159" y="1"/>
                    <a:pt x="8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9"/>
            <p:cNvSpPr/>
            <p:nvPr/>
          </p:nvSpPr>
          <p:spPr>
            <a:xfrm>
              <a:off x="3046675" y="1596075"/>
              <a:ext cx="23225" cy="20200"/>
            </a:xfrm>
            <a:custGeom>
              <a:avLst/>
              <a:gdLst/>
              <a:ahLst/>
              <a:cxnLst/>
              <a:rect l="l" t="t" r="r" b="b"/>
              <a:pathLst>
                <a:path w="929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235" y="348"/>
                    <a:pt x="556" y="625"/>
                    <a:pt x="929" y="807"/>
                  </a:cubicBezTo>
                  <a:cubicBezTo>
                    <a:pt x="816" y="634"/>
                    <a:pt x="677" y="478"/>
                    <a:pt x="521" y="339"/>
                  </a:cubicBezTo>
                  <a:cubicBezTo>
                    <a:pt x="365" y="209"/>
                    <a:pt x="191" y="87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9"/>
            <p:cNvSpPr/>
            <p:nvPr/>
          </p:nvSpPr>
          <p:spPr>
            <a:xfrm>
              <a:off x="2974425" y="1612125"/>
              <a:ext cx="46450" cy="32575"/>
            </a:xfrm>
            <a:custGeom>
              <a:avLst/>
              <a:gdLst/>
              <a:ahLst/>
              <a:cxnLst/>
              <a:rect l="l" t="t" r="r" b="b"/>
              <a:pathLst>
                <a:path w="1858" h="1303" extrusionOk="0">
                  <a:moveTo>
                    <a:pt x="1" y="1"/>
                  </a:moveTo>
                  <a:cubicBezTo>
                    <a:pt x="1" y="1"/>
                    <a:pt x="87" y="96"/>
                    <a:pt x="235" y="244"/>
                  </a:cubicBezTo>
                  <a:cubicBezTo>
                    <a:pt x="625" y="617"/>
                    <a:pt x="1068" y="929"/>
                    <a:pt x="1554" y="1163"/>
                  </a:cubicBezTo>
                  <a:cubicBezTo>
                    <a:pt x="1736" y="1250"/>
                    <a:pt x="1858" y="1302"/>
                    <a:pt x="1858" y="1302"/>
                  </a:cubicBezTo>
                  <a:cubicBezTo>
                    <a:pt x="1858" y="1302"/>
                    <a:pt x="1458" y="972"/>
                    <a:pt x="955" y="617"/>
                  </a:cubicBezTo>
                  <a:cubicBezTo>
                    <a:pt x="443" y="2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9"/>
            <p:cNvSpPr/>
            <p:nvPr/>
          </p:nvSpPr>
          <p:spPr>
            <a:xfrm>
              <a:off x="2985925" y="1605825"/>
              <a:ext cx="18900" cy="13275"/>
            </a:xfrm>
            <a:custGeom>
              <a:avLst/>
              <a:gdLst/>
              <a:ahLst/>
              <a:cxnLst/>
              <a:rect l="l" t="t" r="r" b="b"/>
              <a:pathLst>
                <a:path w="756" h="531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261"/>
                    <a:pt x="443" y="452"/>
                    <a:pt x="755" y="530"/>
                  </a:cubicBezTo>
                  <a:cubicBezTo>
                    <a:pt x="573" y="270"/>
                    <a:pt x="304" y="88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2557250" y="1494550"/>
              <a:ext cx="167500" cy="156875"/>
            </a:xfrm>
            <a:custGeom>
              <a:avLst/>
              <a:gdLst/>
              <a:ahLst/>
              <a:cxnLst/>
              <a:rect l="l" t="t" r="r" b="b"/>
              <a:pathLst>
                <a:path w="6700" h="6275" extrusionOk="0">
                  <a:moveTo>
                    <a:pt x="3602" y="0"/>
                  </a:moveTo>
                  <a:cubicBezTo>
                    <a:pt x="3471" y="18"/>
                    <a:pt x="3341" y="61"/>
                    <a:pt x="3237" y="148"/>
                  </a:cubicBezTo>
                  <a:cubicBezTo>
                    <a:pt x="2369" y="712"/>
                    <a:pt x="1788" y="1614"/>
                    <a:pt x="1076" y="2369"/>
                  </a:cubicBezTo>
                  <a:cubicBezTo>
                    <a:pt x="781" y="2673"/>
                    <a:pt x="460" y="2959"/>
                    <a:pt x="113" y="3211"/>
                  </a:cubicBezTo>
                  <a:cubicBezTo>
                    <a:pt x="130" y="3385"/>
                    <a:pt x="104" y="3549"/>
                    <a:pt x="52" y="3714"/>
                  </a:cubicBezTo>
                  <a:cubicBezTo>
                    <a:pt x="9" y="3818"/>
                    <a:pt x="0" y="3940"/>
                    <a:pt x="26" y="4061"/>
                  </a:cubicBezTo>
                  <a:cubicBezTo>
                    <a:pt x="70" y="4200"/>
                    <a:pt x="165" y="4192"/>
                    <a:pt x="269" y="4235"/>
                  </a:cubicBezTo>
                  <a:cubicBezTo>
                    <a:pt x="408" y="4304"/>
                    <a:pt x="530" y="4382"/>
                    <a:pt x="651" y="4469"/>
                  </a:cubicBezTo>
                  <a:cubicBezTo>
                    <a:pt x="929" y="4660"/>
                    <a:pt x="1198" y="4860"/>
                    <a:pt x="1475" y="5059"/>
                  </a:cubicBezTo>
                  <a:cubicBezTo>
                    <a:pt x="1745" y="5259"/>
                    <a:pt x="1987" y="5450"/>
                    <a:pt x="2265" y="5632"/>
                  </a:cubicBezTo>
                  <a:cubicBezTo>
                    <a:pt x="2604" y="5849"/>
                    <a:pt x="2959" y="6049"/>
                    <a:pt x="3289" y="6274"/>
                  </a:cubicBezTo>
                  <a:cubicBezTo>
                    <a:pt x="3385" y="6161"/>
                    <a:pt x="3463" y="6040"/>
                    <a:pt x="3549" y="5918"/>
                  </a:cubicBezTo>
                  <a:lnTo>
                    <a:pt x="3576" y="5892"/>
                  </a:lnTo>
                  <a:lnTo>
                    <a:pt x="3818" y="5537"/>
                  </a:lnTo>
                  <a:lnTo>
                    <a:pt x="4070" y="5181"/>
                  </a:lnTo>
                  <a:cubicBezTo>
                    <a:pt x="4200" y="4999"/>
                    <a:pt x="4330" y="4825"/>
                    <a:pt x="4461" y="4643"/>
                  </a:cubicBezTo>
                  <a:lnTo>
                    <a:pt x="4461" y="4634"/>
                  </a:lnTo>
                  <a:cubicBezTo>
                    <a:pt x="5077" y="3810"/>
                    <a:pt x="5728" y="2942"/>
                    <a:pt x="6613" y="2387"/>
                  </a:cubicBezTo>
                  <a:lnTo>
                    <a:pt x="6613" y="2387"/>
                  </a:lnTo>
                  <a:cubicBezTo>
                    <a:pt x="6610" y="2387"/>
                    <a:pt x="6607" y="2387"/>
                    <a:pt x="6604" y="2387"/>
                  </a:cubicBezTo>
                  <a:cubicBezTo>
                    <a:pt x="6560" y="2387"/>
                    <a:pt x="6552" y="2323"/>
                    <a:pt x="6561" y="2274"/>
                  </a:cubicBezTo>
                  <a:lnTo>
                    <a:pt x="6700" y="1545"/>
                  </a:lnTo>
                  <a:cubicBezTo>
                    <a:pt x="5840" y="1068"/>
                    <a:pt x="4973" y="608"/>
                    <a:pt x="4087" y="182"/>
                  </a:cubicBezTo>
                  <a:lnTo>
                    <a:pt x="3914" y="96"/>
                  </a:lnTo>
                  <a:cubicBezTo>
                    <a:pt x="3818" y="44"/>
                    <a:pt x="3714" y="9"/>
                    <a:pt x="3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9"/>
            <p:cNvSpPr/>
            <p:nvPr/>
          </p:nvSpPr>
          <p:spPr>
            <a:xfrm>
              <a:off x="2560275" y="1482600"/>
              <a:ext cx="163600" cy="146700"/>
            </a:xfrm>
            <a:custGeom>
              <a:avLst/>
              <a:gdLst/>
              <a:ahLst/>
              <a:cxnLst/>
              <a:rect l="l" t="t" r="r" b="b"/>
              <a:pathLst>
                <a:path w="6544" h="5868" extrusionOk="0">
                  <a:moveTo>
                    <a:pt x="3897" y="148"/>
                  </a:moveTo>
                  <a:lnTo>
                    <a:pt x="3663" y="1"/>
                  </a:lnTo>
                  <a:cubicBezTo>
                    <a:pt x="3559" y="70"/>
                    <a:pt x="3455" y="140"/>
                    <a:pt x="3359" y="209"/>
                  </a:cubicBezTo>
                  <a:cubicBezTo>
                    <a:pt x="3012" y="444"/>
                    <a:pt x="2674" y="687"/>
                    <a:pt x="2344" y="938"/>
                  </a:cubicBezTo>
                  <a:cubicBezTo>
                    <a:pt x="2179" y="1060"/>
                    <a:pt x="2005" y="1181"/>
                    <a:pt x="1849" y="1311"/>
                  </a:cubicBezTo>
                  <a:cubicBezTo>
                    <a:pt x="1676" y="1468"/>
                    <a:pt x="1511" y="1632"/>
                    <a:pt x="1354" y="1806"/>
                  </a:cubicBezTo>
                  <a:cubicBezTo>
                    <a:pt x="1059" y="2127"/>
                    <a:pt x="790" y="2474"/>
                    <a:pt x="556" y="2830"/>
                  </a:cubicBezTo>
                  <a:cubicBezTo>
                    <a:pt x="426" y="3021"/>
                    <a:pt x="304" y="3203"/>
                    <a:pt x="183" y="3394"/>
                  </a:cubicBezTo>
                  <a:cubicBezTo>
                    <a:pt x="122" y="3481"/>
                    <a:pt x="62" y="3568"/>
                    <a:pt x="1" y="3654"/>
                  </a:cubicBezTo>
                  <a:cubicBezTo>
                    <a:pt x="218" y="3784"/>
                    <a:pt x="435" y="3915"/>
                    <a:pt x="643" y="4062"/>
                  </a:cubicBezTo>
                  <a:cubicBezTo>
                    <a:pt x="929" y="4253"/>
                    <a:pt x="1198" y="4444"/>
                    <a:pt x="1467" y="4652"/>
                  </a:cubicBezTo>
                  <a:cubicBezTo>
                    <a:pt x="1745" y="4852"/>
                    <a:pt x="1988" y="5043"/>
                    <a:pt x="2257" y="5216"/>
                  </a:cubicBezTo>
                  <a:cubicBezTo>
                    <a:pt x="2595" y="5433"/>
                    <a:pt x="2960" y="5633"/>
                    <a:pt x="3290" y="5867"/>
                  </a:cubicBezTo>
                  <a:cubicBezTo>
                    <a:pt x="3689" y="5320"/>
                    <a:pt x="4071" y="4765"/>
                    <a:pt x="4461" y="4227"/>
                  </a:cubicBezTo>
                  <a:cubicBezTo>
                    <a:pt x="4938" y="3541"/>
                    <a:pt x="5485" y="2908"/>
                    <a:pt x="6101" y="2344"/>
                  </a:cubicBezTo>
                  <a:cubicBezTo>
                    <a:pt x="6240" y="2222"/>
                    <a:pt x="6388" y="2101"/>
                    <a:pt x="6544" y="1979"/>
                  </a:cubicBezTo>
                  <a:cubicBezTo>
                    <a:pt x="5676" y="1355"/>
                    <a:pt x="4800" y="730"/>
                    <a:pt x="3897" y="148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9"/>
            <p:cNvSpPr/>
            <p:nvPr/>
          </p:nvSpPr>
          <p:spPr>
            <a:xfrm>
              <a:off x="2565700" y="1482600"/>
              <a:ext cx="158175" cy="137575"/>
            </a:xfrm>
            <a:custGeom>
              <a:avLst/>
              <a:gdLst/>
              <a:ahLst/>
              <a:cxnLst/>
              <a:rect l="l" t="t" r="r" b="b"/>
              <a:pathLst>
                <a:path w="6327" h="5503" extrusionOk="0">
                  <a:moveTo>
                    <a:pt x="3680" y="148"/>
                  </a:moveTo>
                  <a:lnTo>
                    <a:pt x="3446" y="1"/>
                  </a:lnTo>
                  <a:cubicBezTo>
                    <a:pt x="3342" y="70"/>
                    <a:pt x="3238" y="140"/>
                    <a:pt x="3142" y="209"/>
                  </a:cubicBezTo>
                  <a:cubicBezTo>
                    <a:pt x="2795" y="444"/>
                    <a:pt x="2457" y="687"/>
                    <a:pt x="2127" y="938"/>
                  </a:cubicBezTo>
                  <a:cubicBezTo>
                    <a:pt x="1962" y="1060"/>
                    <a:pt x="1788" y="1181"/>
                    <a:pt x="1632" y="1311"/>
                  </a:cubicBezTo>
                  <a:cubicBezTo>
                    <a:pt x="1459" y="1468"/>
                    <a:pt x="1294" y="1632"/>
                    <a:pt x="1137" y="1806"/>
                  </a:cubicBezTo>
                  <a:cubicBezTo>
                    <a:pt x="842" y="2127"/>
                    <a:pt x="573" y="2474"/>
                    <a:pt x="339" y="2830"/>
                  </a:cubicBezTo>
                  <a:cubicBezTo>
                    <a:pt x="226" y="3003"/>
                    <a:pt x="122" y="3160"/>
                    <a:pt x="1" y="3333"/>
                  </a:cubicBezTo>
                  <a:cubicBezTo>
                    <a:pt x="391" y="3594"/>
                    <a:pt x="790" y="3837"/>
                    <a:pt x="1181" y="4079"/>
                  </a:cubicBezTo>
                  <a:cubicBezTo>
                    <a:pt x="1485" y="4262"/>
                    <a:pt x="1788" y="4453"/>
                    <a:pt x="2092" y="4644"/>
                  </a:cubicBezTo>
                  <a:cubicBezTo>
                    <a:pt x="2517" y="4921"/>
                    <a:pt x="2934" y="5216"/>
                    <a:pt x="3333" y="5503"/>
                  </a:cubicBezTo>
                  <a:cubicBezTo>
                    <a:pt x="3637" y="5077"/>
                    <a:pt x="3932" y="4644"/>
                    <a:pt x="4244" y="4218"/>
                  </a:cubicBezTo>
                  <a:cubicBezTo>
                    <a:pt x="4721" y="3541"/>
                    <a:pt x="5268" y="2908"/>
                    <a:pt x="5884" y="2344"/>
                  </a:cubicBezTo>
                  <a:cubicBezTo>
                    <a:pt x="6023" y="2214"/>
                    <a:pt x="6171" y="2101"/>
                    <a:pt x="6327" y="1979"/>
                  </a:cubicBezTo>
                  <a:cubicBezTo>
                    <a:pt x="5459" y="1355"/>
                    <a:pt x="4583" y="730"/>
                    <a:pt x="3680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9"/>
            <p:cNvSpPr/>
            <p:nvPr/>
          </p:nvSpPr>
          <p:spPr>
            <a:xfrm>
              <a:off x="2572225" y="1488475"/>
              <a:ext cx="112825" cy="83975"/>
            </a:xfrm>
            <a:custGeom>
              <a:avLst/>
              <a:gdLst/>
              <a:ahLst/>
              <a:cxnLst/>
              <a:rect l="l" t="t" r="r" b="b"/>
              <a:pathLst>
                <a:path w="4513" h="3359" extrusionOk="0">
                  <a:moveTo>
                    <a:pt x="1371" y="1076"/>
                  </a:moveTo>
                  <a:cubicBezTo>
                    <a:pt x="1198" y="1233"/>
                    <a:pt x="1033" y="1397"/>
                    <a:pt x="876" y="1571"/>
                  </a:cubicBezTo>
                  <a:cubicBezTo>
                    <a:pt x="581" y="1892"/>
                    <a:pt x="312" y="2239"/>
                    <a:pt x="78" y="2595"/>
                  </a:cubicBezTo>
                  <a:cubicBezTo>
                    <a:pt x="52" y="2638"/>
                    <a:pt x="26" y="2673"/>
                    <a:pt x="0" y="2708"/>
                  </a:cubicBezTo>
                  <a:cubicBezTo>
                    <a:pt x="338" y="2933"/>
                    <a:pt x="686" y="3150"/>
                    <a:pt x="1024" y="3359"/>
                  </a:cubicBezTo>
                  <a:lnTo>
                    <a:pt x="1137" y="3263"/>
                  </a:lnTo>
                  <a:cubicBezTo>
                    <a:pt x="1449" y="2977"/>
                    <a:pt x="1796" y="2734"/>
                    <a:pt x="2169" y="2525"/>
                  </a:cubicBezTo>
                  <a:cubicBezTo>
                    <a:pt x="2187" y="2482"/>
                    <a:pt x="2230" y="2456"/>
                    <a:pt x="2274" y="2447"/>
                  </a:cubicBezTo>
                  <a:lnTo>
                    <a:pt x="2317" y="2447"/>
                  </a:lnTo>
                  <a:cubicBezTo>
                    <a:pt x="2438" y="2387"/>
                    <a:pt x="2560" y="2335"/>
                    <a:pt x="2690" y="2283"/>
                  </a:cubicBezTo>
                  <a:cubicBezTo>
                    <a:pt x="3219" y="2066"/>
                    <a:pt x="3775" y="1901"/>
                    <a:pt x="4252" y="1571"/>
                  </a:cubicBezTo>
                  <a:lnTo>
                    <a:pt x="4322" y="1528"/>
                  </a:lnTo>
                  <a:cubicBezTo>
                    <a:pt x="4382" y="1458"/>
                    <a:pt x="4426" y="1389"/>
                    <a:pt x="4452" y="1311"/>
                  </a:cubicBezTo>
                  <a:cubicBezTo>
                    <a:pt x="4512" y="1111"/>
                    <a:pt x="4460" y="894"/>
                    <a:pt x="4322" y="747"/>
                  </a:cubicBezTo>
                  <a:cubicBezTo>
                    <a:pt x="4131" y="556"/>
                    <a:pt x="3914" y="399"/>
                    <a:pt x="3671" y="304"/>
                  </a:cubicBezTo>
                  <a:cubicBezTo>
                    <a:pt x="3410" y="191"/>
                    <a:pt x="3141" y="87"/>
                    <a:pt x="2872" y="9"/>
                  </a:cubicBezTo>
                  <a:lnTo>
                    <a:pt x="2838" y="0"/>
                  </a:lnTo>
                  <a:cubicBezTo>
                    <a:pt x="2517" y="226"/>
                    <a:pt x="2187" y="460"/>
                    <a:pt x="1866" y="703"/>
                  </a:cubicBezTo>
                  <a:cubicBezTo>
                    <a:pt x="1701" y="825"/>
                    <a:pt x="1527" y="946"/>
                    <a:pt x="1371" y="1076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9"/>
            <p:cNvSpPr/>
            <p:nvPr/>
          </p:nvSpPr>
          <p:spPr>
            <a:xfrm>
              <a:off x="2622550" y="1541175"/>
              <a:ext cx="90275" cy="69675"/>
            </a:xfrm>
            <a:custGeom>
              <a:avLst/>
              <a:gdLst/>
              <a:ahLst/>
              <a:cxnLst/>
              <a:rect l="l" t="t" r="r" b="b"/>
              <a:pathLst>
                <a:path w="3611" h="2787" extrusionOk="0">
                  <a:moveTo>
                    <a:pt x="3610" y="1"/>
                  </a:moveTo>
                  <a:lnTo>
                    <a:pt x="3610" y="1"/>
                  </a:lnTo>
                  <a:cubicBezTo>
                    <a:pt x="2959" y="331"/>
                    <a:pt x="2361" y="747"/>
                    <a:pt x="1718" y="1086"/>
                  </a:cubicBezTo>
                  <a:cubicBezTo>
                    <a:pt x="1163" y="1381"/>
                    <a:pt x="582" y="1632"/>
                    <a:pt x="0" y="1875"/>
                  </a:cubicBezTo>
                  <a:lnTo>
                    <a:pt x="70" y="1919"/>
                  </a:lnTo>
                  <a:cubicBezTo>
                    <a:pt x="504" y="2205"/>
                    <a:pt x="929" y="2491"/>
                    <a:pt x="1328" y="2786"/>
                  </a:cubicBezTo>
                  <a:cubicBezTo>
                    <a:pt x="1545" y="2483"/>
                    <a:pt x="1753" y="2179"/>
                    <a:pt x="1970" y="1884"/>
                  </a:cubicBezTo>
                  <a:cubicBezTo>
                    <a:pt x="2447" y="1198"/>
                    <a:pt x="2994" y="565"/>
                    <a:pt x="3610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9"/>
            <p:cNvSpPr/>
            <p:nvPr/>
          </p:nvSpPr>
          <p:spPr>
            <a:xfrm>
              <a:off x="2655300" y="1540600"/>
              <a:ext cx="4800" cy="4025"/>
            </a:xfrm>
            <a:custGeom>
              <a:avLst/>
              <a:gdLst/>
              <a:ahLst/>
              <a:cxnLst/>
              <a:rect l="l" t="t" r="r" b="b"/>
              <a:pathLst>
                <a:path w="192" h="161" extrusionOk="0">
                  <a:moveTo>
                    <a:pt x="93" y="0"/>
                  </a:moveTo>
                  <a:cubicBezTo>
                    <a:pt x="48" y="0"/>
                    <a:pt x="1" y="41"/>
                    <a:pt x="1" y="41"/>
                  </a:cubicBezTo>
                  <a:cubicBezTo>
                    <a:pt x="1" y="41"/>
                    <a:pt x="9" y="137"/>
                    <a:pt x="61" y="154"/>
                  </a:cubicBezTo>
                  <a:cubicBezTo>
                    <a:pt x="71" y="159"/>
                    <a:pt x="81" y="161"/>
                    <a:pt x="91" y="161"/>
                  </a:cubicBezTo>
                  <a:cubicBezTo>
                    <a:pt x="139" y="161"/>
                    <a:pt x="192" y="119"/>
                    <a:pt x="192" y="119"/>
                  </a:cubicBezTo>
                  <a:cubicBezTo>
                    <a:pt x="192" y="119"/>
                    <a:pt x="174" y="33"/>
                    <a:pt x="122" y="7"/>
                  </a:cubicBezTo>
                  <a:cubicBezTo>
                    <a:pt x="113" y="2"/>
                    <a:pt x="103" y="0"/>
                    <a:pt x="9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9"/>
            <p:cNvSpPr/>
            <p:nvPr/>
          </p:nvSpPr>
          <p:spPr>
            <a:xfrm>
              <a:off x="2653575" y="1588925"/>
              <a:ext cx="7600" cy="7175"/>
            </a:xfrm>
            <a:custGeom>
              <a:avLst/>
              <a:gdLst/>
              <a:ahLst/>
              <a:cxnLst/>
              <a:rect l="l" t="t" r="r" b="b"/>
              <a:pathLst>
                <a:path w="304" h="287" extrusionOk="0">
                  <a:moveTo>
                    <a:pt x="0" y="0"/>
                  </a:moveTo>
                  <a:cubicBezTo>
                    <a:pt x="9" y="69"/>
                    <a:pt x="44" y="148"/>
                    <a:pt x="96" y="200"/>
                  </a:cubicBezTo>
                  <a:cubicBezTo>
                    <a:pt x="156" y="252"/>
                    <a:pt x="226" y="278"/>
                    <a:pt x="304" y="286"/>
                  </a:cubicBezTo>
                  <a:cubicBezTo>
                    <a:pt x="295" y="130"/>
                    <a:pt x="165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9"/>
            <p:cNvSpPr/>
            <p:nvPr/>
          </p:nvSpPr>
          <p:spPr>
            <a:xfrm>
              <a:off x="2591950" y="1563325"/>
              <a:ext cx="61200" cy="44275"/>
            </a:xfrm>
            <a:custGeom>
              <a:avLst/>
              <a:gdLst/>
              <a:ahLst/>
              <a:cxnLst/>
              <a:rect l="l" t="t" r="r" b="b"/>
              <a:pathLst>
                <a:path w="2448" h="1771" extrusionOk="0">
                  <a:moveTo>
                    <a:pt x="1" y="0"/>
                  </a:moveTo>
                  <a:lnTo>
                    <a:pt x="1" y="0"/>
                  </a:lnTo>
                  <a:cubicBezTo>
                    <a:pt x="747" y="677"/>
                    <a:pt x="1571" y="1267"/>
                    <a:pt x="2448" y="1770"/>
                  </a:cubicBezTo>
                  <a:cubicBezTo>
                    <a:pt x="2075" y="1432"/>
                    <a:pt x="1684" y="1111"/>
                    <a:pt x="1268" y="816"/>
                  </a:cubicBezTo>
                  <a:cubicBezTo>
                    <a:pt x="860" y="521"/>
                    <a:pt x="435" y="243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9"/>
            <p:cNvSpPr/>
            <p:nvPr/>
          </p:nvSpPr>
          <p:spPr>
            <a:xfrm>
              <a:off x="2697400" y="1525125"/>
              <a:ext cx="14325" cy="9150"/>
            </a:xfrm>
            <a:custGeom>
              <a:avLst/>
              <a:gdLst/>
              <a:ahLst/>
              <a:cxnLst/>
              <a:rect l="l" t="t" r="r" b="b"/>
              <a:pathLst>
                <a:path w="573" h="366" extrusionOk="0">
                  <a:moveTo>
                    <a:pt x="0" y="1"/>
                  </a:moveTo>
                  <a:cubicBezTo>
                    <a:pt x="122" y="200"/>
                    <a:pt x="339" y="339"/>
                    <a:pt x="573" y="365"/>
                  </a:cubicBezTo>
                  <a:cubicBezTo>
                    <a:pt x="451" y="157"/>
                    <a:pt x="234" y="18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2637725" y="1550075"/>
              <a:ext cx="37350" cy="25850"/>
            </a:xfrm>
            <a:custGeom>
              <a:avLst/>
              <a:gdLst/>
              <a:ahLst/>
              <a:cxnLst/>
              <a:rect l="l" t="t" r="r" b="b"/>
              <a:pathLst>
                <a:path w="1494" h="1034" extrusionOk="0">
                  <a:moveTo>
                    <a:pt x="1" y="1"/>
                  </a:moveTo>
                  <a:cubicBezTo>
                    <a:pt x="218" y="218"/>
                    <a:pt x="452" y="409"/>
                    <a:pt x="695" y="582"/>
                  </a:cubicBezTo>
                  <a:cubicBezTo>
                    <a:pt x="947" y="756"/>
                    <a:pt x="1216" y="903"/>
                    <a:pt x="1493" y="1033"/>
                  </a:cubicBezTo>
                  <a:cubicBezTo>
                    <a:pt x="1059" y="600"/>
                    <a:pt x="556" y="252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9"/>
            <p:cNvSpPr/>
            <p:nvPr/>
          </p:nvSpPr>
          <p:spPr>
            <a:xfrm>
              <a:off x="2590650" y="1539675"/>
              <a:ext cx="14350" cy="11525"/>
            </a:xfrm>
            <a:custGeom>
              <a:avLst/>
              <a:gdLst/>
              <a:ahLst/>
              <a:cxnLst/>
              <a:rect l="l" t="t" r="r" b="b"/>
              <a:pathLst>
                <a:path w="574" h="461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226"/>
                    <a:pt x="322" y="399"/>
                    <a:pt x="573" y="460"/>
                  </a:cubicBezTo>
                  <a:cubicBezTo>
                    <a:pt x="461" y="226"/>
                    <a:pt x="252" y="61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9"/>
            <p:cNvSpPr/>
            <p:nvPr/>
          </p:nvSpPr>
          <p:spPr>
            <a:xfrm>
              <a:off x="2595000" y="1534250"/>
              <a:ext cx="15625" cy="13025"/>
            </a:xfrm>
            <a:custGeom>
              <a:avLst/>
              <a:gdLst/>
              <a:ahLst/>
              <a:cxnLst/>
              <a:rect l="l" t="t" r="r" b="b"/>
              <a:pathLst>
                <a:path w="625" h="521" extrusionOk="0">
                  <a:moveTo>
                    <a:pt x="0" y="0"/>
                  </a:moveTo>
                  <a:lnTo>
                    <a:pt x="0" y="0"/>
                  </a:lnTo>
                  <a:cubicBezTo>
                    <a:pt x="130" y="252"/>
                    <a:pt x="356" y="443"/>
                    <a:pt x="625" y="521"/>
                  </a:cubicBezTo>
                  <a:cubicBezTo>
                    <a:pt x="564" y="399"/>
                    <a:pt x="477" y="287"/>
                    <a:pt x="365" y="200"/>
                  </a:cubicBezTo>
                  <a:cubicBezTo>
                    <a:pt x="261" y="113"/>
                    <a:pt x="130" y="44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9"/>
            <p:cNvSpPr/>
            <p:nvPr/>
          </p:nvSpPr>
          <p:spPr>
            <a:xfrm>
              <a:off x="2623625" y="1511900"/>
              <a:ext cx="25850" cy="18900"/>
            </a:xfrm>
            <a:custGeom>
              <a:avLst/>
              <a:gdLst/>
              <a:ahLst/>
              <a:cxnLst/>
              <a:rect l="l" t="t" r="r" b="b"/>
              <a:pathLst>
                <a:path w="1034" h="756" extrusionOk="0">
                  <a:moveTo>
                    <a:pt x="1" y="0"/>
                  </a:moveTo>
                  <a:lnTo>
                    <a:pt x="1" y="0"/>
                  </a:lnTo>
                  <a:cubicBezTo>
                    <a:pt x="278" y="339"/>
                    <a:pt x="625" y="599"/>
                    <a:pt x="1033" y="755"/>
                  </a:cubicBezTo>
                  <a:cubicBezTo>
                    <a:pt x="756" y="417"/>
                    <a:pt x="409" y="157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9"/>
            <p:cNvSpPr/>
            <p:nvPr/>
          </p:nvSpPr>
          <p:spPr>
            <a:xfrm>
              <a:off x="2644450" y="1519700"/>
              <a:ext cx="18025" cy="11325"/>
            </a:xfrm>
            <a:custGeom>
              <a:avLst/>
              <a:gdLst/>
              <a:ahLst/>
              <a:cxnLst/>
              <a:rect l="l" t="t" r="r" b="b"/>
              <a:pathLst>
                <a:path w="721" h="453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114"/>
                    <a:pt x="192" y="218"/>
                    <a:pt x="313" y="296"/>
                  </a:cubicBezTo>
                  <a:cubicBezTo>
                    <a:pt x="443" y="374"/>
                    <a:pt x="573" y="426"/>
                    <a:pt x="721" y="452"/>
                  </a:cubicBezTo>
                  <a:cubicBezTo>
                    <a:pt x="547" y="218"/>
                    <a:pt x="287" y="53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9"/>
            <p:cNvSpPr/>
            <p:nvPr/>
          </p:nvSpPr>
          <p:spPr>
            <a:xfrm>
              <a:off x="2872472" y="1473500"/>
              <a:ext cx="167275" cy="156875"/>
            </a:xfrm>
            <a:custGeom>
              <a:avLst/>
              <a:gdLst/>
              <a:ahLst/>
              <a:cxnLst/>
              <a:rect l="l" t="t" r="r" b="b"/>
              <a:pathLst>
                <a:path w="6691" h="6275" extrusionOk="0">
                  <a:moveTo>
                    <a:pt x="3602" y="1"/>
                  </a:moveTo>
                  <a:cubicBezTo>
                    <a:pt x="3463" y="9"/>
                    <a:pt x="3333" y="53"/>
                    <a:pt x="3228" y="139"/>
                  </a:cubicBezTo>
                  <a:cubicBezTo>
                    <a:pt x="2361" y="703"/>
                    <a:pt x="1779" y="1606"/>
                    <a:pt x="1068" y="2361"/>
                  </a:cubicBezTo>
                  <a:cubicBezTo>
                    <a:pt x="773" y="2665"/>
                    <a:pt x="452" y="2951"/>
                    <a:pt x="113" y="3211"/>
                  </a:cubicBezTo>
                  <a:cubicBezTo>
                    <a:pt x="122" y="3376"/>
                    <a:pt x="104" y="3550"/>
                    <a:pt x="52" y="3706"/>
                  </a:cubicBezTo>
                  <a:cubicBezTo>
                    <a:pt x="9" y="3819"/>
                    <a:pt x="0" y="3940"/>
                    <a:pt x="26" y="4053"/>
                  </a:cubicBezTo>
                  <a:cubicBezTo>
                    <a:pt x="70" y="4192"/>
                    <a:pt x="165" y="4183"/>
                    <a:pt x="269" y="4227"/>
                  </a:cubicBezTo>
                  <a:cubicBezTo>
                    <a:pt x="400" y="4296"/>
                    <a:pt x="530" y="4374"/>
                    <a:pt x="643" y="4470"/>
                  </a:cubicBezTo>
                  <a:cubicBezTo>
                    <a:pt x="920" y="4652"/>
                    <a:pt x="1198" y="4851"/>
                    <a:pt x="1467" y="5051"/>
                  </a:cubicBezTo>
                  <a:cubicBezTo>
                    <a:pt x="1736" y="5259"/>
                    <a:pt x="1988" y="5450"/>
                    <a:pt x="2257" y="5624"/>
                  </a:cubicBezTo>
                  <a:cubicBezTo>
                    <a:pt x="2595" y="5841"/>
                    <a:pt x="2959" y="6040"/>
                    <a:pt x="3289" y="6274"/>
                  </a:cubicBezTo>
                  <a:cubicBezTo>
                    <a:pt x="3376" y="6153"/>
                    <a:pt x="3463" y="6040"/>
                    <a:pt x="3550" y="5919"/>
                  </a:cubicBezTo>
                  <a:lnTo>
                    <a:pt x="3567" y="5893"/>
                  </a:lnTo>
                  <a:lnTo>
                    <a:pt x="3819" y="5537"/>
                  </a:lnTo>
                  <a:lnTo>
                    <a:pt x="4070" y="5181"/>
                  </a:lnTo>
                  <a:cubicBezTo>
                    <a:pt x="4192" y="4999"/>
                    <a:pt x="4322" y="4825"/>
                    <a:pt x="4452" y="4643"/>
                  </a:cubicBezTo>
                  <a:lnTo>
                    <a:pt x="4452" y="4634"/>
                  </a:lnTo>
                  <a:cubicBezTo>
                    <a:pt x="5077" y="3810"/>
                    <a:pt x="5728" y="2942"/>
                    <a:pt x="6613" y="2378"/>
                  </a:cubicBezTo>
                  <a:lnTo>
                    <a:pt x="6613" y="2378"/>
                  </a:lnTo>
                  <a:cubicBezTo>
                    <a:pt x="6608" y="2380"/>
                    <a:pt x="6603" y="2381"/>
                    <a:pt x="6599" y="2381"/>
                  </a:cubicBezTo>
                  <a:cubicBezTo>
                    <a:pt x="6558" y="2381"/>
                    <a:pt x="6544" y="2312"/>
                    <a:pt x="6552" y="2265"/>
                  </a:cubicBezTo>
                  <a:lnTo>
                    <a:pt x="6691" y="1545"/>
                  </a:lnTo>
                  <a:cubicBezTo>
                    <a:pt x="5840" y="1059"/>
                    <a:pt x="4973" y="599"/>
                    <a:pt x="4079" y="174"/>
                  </a:cubicBezTo>
                  <a:lnTo>
                    <a:pt x="3905" y="96"/>
                  </a:lnTo>
                  <a:cubicBezTo>
                    <a:pt x="3810" y="35"/>
                    <a:pt x="3706" y="9"/>
                    <a:pt x="3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9"/>
            <p:cNvSpPr/>
            <p:nvPr/>
          </p:nvSpPr>
          <p:spPr>
            <a:xfrm>
              <a:off x="2809103" y="1461350"/>
              <a:ext cx="163600" cy="146675"/>
            </a:xfrm>
            <a:custGeom>
              <a:avLst/>
              <a:gdLst/>
              <a:ahLst/>
              <a:cxnLst/>
              <a:rect l="l" t="t" r="r" b="b"/>
              <a:pathLst>
                <a:path w="6544" h="5867" extrusionOk="0">
                  <a:moveTo>
                    <a:pt x="3897" y="157"/>
                  </a:moveTo>
                  <a:lnTo>
                    <a:pt x="3663" y="1"/>
                  </a:lnTo>
                  <a:cubicBezTo>
                    <a:pt x="3550" y="70"/>
                    <a:pt x="3455" y="139"/>
                    <a:pt x="3350" y="209"/>
                  </a:cubicBezTo>
                  <a:cubicBezTo>
                    <a:pt x="3012" y="443"/>
                    <a:pt x="2674" y="686"/>
                    <a:pt x="2335" y="938"/>
                  </a:cubicBezTo>
                  <a:cubicBezTo>
                    <a:pt x="2170" y="1059"/>
                    <a:pt x="2005" y="1181"/>
                    <a:pt x="1849" y="1320"/>
                  </a:cubicBezTo>
                  <a:cubicBezTo>
                    <a:pt x="1676" y="1467"/>
                    <a:pt x="1502" y="1632"/>
                    <a:pt x="1346" y="1806"/>
                  </a:cubicBezTo>
                  <a:cubicBezTo>
                    <a:pt x="1060" y="2127"/>
                    <a:pt x="791" y="2474"/>
                    <a:pt x="548" y="2838"/>
                  </a:cubicBezTo>
                  <a:cubicBezTo>
                    <a:pt x="426" y="3020"/>
                    <a:pt x="305" y="3203"/>
                    <a:pt x="174" y="3394"/>
                  </a:cubicBezTo>
                  <a:cubicBezTo>
                    <a:pt x="122" y="3480"/>
                    <a:pt x="62" y="3567"/>
                    <a:pt x="1" y="3654"/>
                  </a:cubicBezTo>
                  <a:cubicBezTo>
                    <a:pt x="218" y="3784"/>
                    <a:pt x="435" y="3923"/>
                    <a:pt x="643" y="4062"/>
                  </a:cubicBezTo>
                  <a:cubicBezTo>
                    <a:pt x="921" y="4253"/>
                    <a:pt x="1198" y="4452"/>
                    <a:pt x="1467" y="4652"/>
                  </a:cubicBezTo>
                  <a:cubicBezTo>
                    <a:pt x="1736" y="4851"/>
                    <a:pt x="1988" y="5042"/>
                    <a:pt x="2257" y="5225"/>
                  </a:cubicBezTo>
                  <a:cubicBezTo>
                    <a:pt x="2596" y="5441"/>
                    <a:pt x="2960" y="5632"/>
                    <a:pt x="3290" y="5867"/>
                  </a:cubicBezTo>
                  <a:cubicBezTo>
                    <a:pt x="3689" y="5320"/>
                    <a:pt x="4062" y="4765"/>
                    <a:pt x="4461" y="4227"/>
                  </a:cubicBezTo>
                  <a:cubicBezTo>
                    <a:pt x="4938" y="3541"/>
                    <a:pt x="5485" y="2908"/>
                    <a:pt x="6093" y="2344"/>
                  </a:cubicBezTo>
                  <a:cubicBezTo>
                    <a:pt x="6240" y="2222"/>
                    <a:pt x="6388" y="2101"/>
                    <a:pt x="6544" y="1988"/>
                  </a:cubicBezTo>
                  <a:cubicBezTo>
                    <a:pt x="5676" y="1354"/>
                    <a:pt x="4800" y="738"/>
                    <a:pt x="3897" y="1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9"/>
            <p:cNvSpPr/>
            <p:nvPr/>
          </p:nvSpPr>
          <p:spPr>
            <a:xfrm>
              <a:off x="2847725" y="1461350"/>
              <a:ext cx="158175" cy="137775"/>
            </a:xfrm>
            <a:custGeom>
              <a:avLst/>
              <a:gdLst/>
              <a:ahLst/>
              <a:cxnLst/>
              <a:rect l="l" t="t" r="r" b="b"/>
              <a:pathLst>
                <a:path w="6327" h="5511" extrusionOk="0">
                  <a:moveTo>
                    <a:pt x="3680" y="157"/>
                  </a:moveTo>
                  <a:lnTo>
                    <a:pt x="3446" y="1"/>
                  </a:lnTo>
                  <a:cubicBezTo>
                    <a:pt x="3333" y="70"/>
                    <a:pt x="3238" y="139"/>
                    <a:pt x="3133" y="209"/>
                  </a:cubicBezTo>
                  <a:cubicBezTo>
                    <a:pt x="2795" y="443"/>
                    <a:pt x="2457" y="686"/>
                    <a:pt x="2118" y="938"/>
                  </a:cubicBezTo>
                  <a:cubicBezTo>
                    <a:pt x="1953" y="1059"/>
                    <a:pt x="1788" y="1181"/>
                    <a:pt x="1632" y="1320"/>
                  </a:cubicBezTo>
                  <a:cubicBezTo>
                    <a:pt x="1459" y="1467"/>
                    <a:pt x="1285" y="1632"/>
                    <a:pt x="1129" y="1806"/>
                  </a:cubicBezTo>
                  <a:cubicBezTo>
                    <a:pt x="843" y="2127"/>
                    <a:pt x="574" y="2474"/>
                    <a:pt x="331" y="2838"/>
                  </a:cubicBezTo>
                  <a:cubicBezTo>
                    <a:pt x="218" y="3003"/>
                    <a:pt x="105" y="3168"/>
                    <a:pt x="1" y="3333"/>
                  </a:cubicBezTo>
                  <a:cubicBezTo>
                    <a:pt x="391" y="3593"/>
                    <a:pt x="790" y="3836"/>
                    <a:pt x="1181" y="4079"/>
                  </a:cubicBezTo>
                  <a:cubicBezTo>
                    <a:pt x="1476" y="4261"/>
                    <a:pt x="1788" y="4452"/>
                    <a:pt x="2092" y="4652"/>
                  </a:cubicBezTo>
                  <a:cubicBezTo>
                    <a:pt x="2517" y="4929"/>
                    <a:pt x="2925" y="5216"/>
                    <a:pt x="3333" y="5511"/>
                  </a:cubicBezTo>
                  <a:cubicBezTo>
                    <a:pt x="3637" y="5077"/>
                    <a:pt x="3932" y="4652"/>
                    <a:pt x="4244" y="4227"/>
                  </a:cubicBezTo>
                  <a:cubicBezTo>
                    <a:pt x="4721" y="3541"/>
                    <a:pt x="5268" y="2908"/>
                    <a:pt x="5876" y="2344"/>
                  </a:cubicBezTo>
                  <a:cubicBezTo>
                    <a:pt x="6023" y="2222"/>
                    <a:pt x="6171" y="2101"/>
                    <a:pt x="6327" y="1988"/>
                  </a:cubicBezTo>
                  <a:cubicBezTo>
                    <a:pt x="5459" y="1354"/>
                    <a:pt x="4583" y="738"/>
                    <a:pt x="3680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9"/>
            <p:cNvSpPr/>
            <p:nvPr/>
          </p:nvSpPr>
          <p:spPr>
            <a:xfrm>
              <a:off x="2854250" y="1467425"/>
              <a:ext cx="112825" cy="83775"/>
            </a:xfrm>
            <a:custGeom>
              <a:avLst/>
              <a:gdLst/>
              <a:ahLst/>
              <a:cxnLst/>
              <a:rect l="l" t="t" r="r" b="b"/>
              <a:pathLst>
                <a:path w="4513" h="3351" extrusionOk="0">
                  <a:moveTo>
                    <a:pt x="1371" y="1077"/>
                  </a:moveTo>
                  <a:cubicBezTo>
                    <a:pt x="1198" y="1224"/>
                    <a:pt x="1024" y="1389"/>
                    <a:pt x="868" y="1563"/>
                  </a:cubicBezTo>
                  <a:cubicBezTo>
                    <a:pt x="582" y="1884"/>
                    <a:pt x="313" y="2231"/>
                    <a:pt x="70" y="2595"/>
                  </a:cubicBezTo>
                  <a:lnTo>
                    <a:pt x="0" y="2699"/>
                  </a:lnTo>
                  <a:cubicBezTo>
                    <a:pt x="339" y="2925"/>
                    <a:pt x="686" y="3142"/>
                    <a:pt x="1024" y="3350"/>
                  </a:cubicBezTo>
                  <a:lnTo>
                    <a:pt x="1128" y="3255"/>
                  </a:lnTo>
                  <a:cubicBezTo>
                    <a:pt x="1441" y="2968"/>
                    <a:pt x="1788" y="2725"/>
                    <a:pt x="2161" y="2517"/>
                  </a:cubicBezTo>
                  <a:cubicBezTo>
                    <a:pt x="2178" y="2474"/>
                    <a:pt x="2222" y="2448"/>
                    <a:pt x="2274" y="2448"/>
                  </a:cubicBezTo>
                  <a:lnTo>
                    <a:pt x="2308" y="2448"/>
                  </a:lnTo>
                  <a:cubicBezTo>
                    <a:pt x="2430" y="2387"/>
                    <a:pt x="2551" y="2326"/>
                    <a:pt x="2682" y="2274"/>
                  </a:cubicBezTo>
                  <a:cubicBezTo>
                    <a:pt x="3211" y="2057"/>
                    <a:pt x="3775" y="1892"/>
                    <a:pt x="4252" y="1571"/>
                  </a:cubicBezTo>
                  <a:lnTo>
                    <a:pt x="4322" y="1519"/>
                  </a:lnTo>
                  <a:cubicBezTo>
                    <a:pt x="4374" y="1450"/>
                    <a:pt x="4417" y="1380"/>
                    <a:pt x="4452" y="1302"/>
                  </a:cubicBezTo>
                  <a:cubicBezTo>
                    <a:pt x="4513" y="1103"/>
                    <a:pt x="4460" y="886"/>
                    <a:pt x="4313" y="738"/>
                  </a:cubicBezTo>
                  <a:cubicBezTo>
                    <a:pt x="4131" y="547"/>
                    <a:pt x="3905" y="400"/>
                    <a:pt x="3662" y="304"/>
                  </a:cubicBezTo>
                  <a:cubicBezTo>
                    <a:pt x="3410" y="183"/>
                    <a:pt x="3141" y="87"/>
                    <a:pt x="2872" y="9"/>
                  </a:cubicBezTo>
                  <a:lnTo>
                    <a:pt x="2838" y="1"/>
                  </a:lnTo>
                  <a:cubicBezTo>
                    <a:pt x="2508" y="226"/>
                    <a:pt x="2187" y="460"/>
                    <a:pt x="1857" y="695"/>
                  </a:cubicBezTo>
                  <a:cubicBezTo>
                    <a:pt x="1692" y="816"/>
                    <a:pt x="1527" y="938"/>
                    <a:pt x="1371" y="1077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9"/>
            <p:cNvSpPr/>
            <p:nvPr/>
          </p:nvSpPr>
          <p:spPr>
            <a:xfrm>
              <a:off x="2904575" y="1519925"/>
              <a:ext cx="90050" cy="69675"/>
            </a:xfrm>
            <a:custGeom>
              <a:avLst/>
              <a:gdLst/>
              <a:ahLst/>
              <a:cxnLst/>
              <a:rect l="l" t="t" r="r" b="b"/>
              <a:pathLst>
                <a:path w="3602" h="2787" extrusionOk="0">
                  <a:moveTo>
                    <a:pt x="3602" y="1"/>
                  </a:moveTo>
                  <a:lnTo>
                    <a:pt x="3602" y="1"/>
                  </a:lnTo>
                  <a:cubicBezTo>
                    <a:pt x="2951" y="330"/>
                    <a:pt x="2361" y="747"/>
                    <a:pt x="1719" y="1085"/>
                  </a:cubicBezTo>
                  <a:cubicBezTo>
                    <a:pt x="1155" y="1380"/>
                    <a:pt x="582" y="1632"/>
                    <a:pt x="0" y="1875"/>
                  </a:cubicBezTo>
                  <a:lnTo>
                    <a:pt x="70" y="1918"/>
                  </a:lnTo>
                  <a:cubicBezTo>
                    <a:pt x="504" y="2205"/>
                    <a:pt x="920" y="2500"/>
                    <a:pt x="1328" y="2786"/>
                  </a:cubicBezTo>
                  <a:cubicBezTo>
                    <a:pt x="1545" y="2482"/>
                    <a:pt x="1753" y="2179"/>
                    <a:pt x="1970" y="1884"/>
                  </a:cubicBezTo>
                  <a:cubicBezTo>
                    <a:pt x="2447" y="1198"/>
                    <a:pt x="2994" y="573"/>
                    <a:pt x="3602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9"/>
            <p:cNvSpPr/>
            <p:nvPr/>
          </p:nvSpPr>
          <p:spPr>
            <a:xfrm>
              <a:off x="2937125" y="1519550"/>
              <a:ext cx="4775" cy="4025"/>
            </a:xfrm>
            <a:custGeom>
              <a:avLst/>
              <a:gdLst/>
              <a:ahLst/>
              <a:cxnLst/>
              <a:rect l="l" t="t" r="r" b="b"/>
              <a:pathLst>
                <a:path w="191" h="161" extrusionOk="0">
                  <a:moveTo>
                    <a:pt x="101" y="0"/>
                  </a:moveTo>
                  <a:cubicBezTo>
                    <a:pt x="53" y="0"/>
                    <a:pt x="0" y="42"/>
                    <a:pt x="0" y="42"/>
                  </a:cubicBezTo>
                  <a:cubicBezTo>
                    <a:pt x="0" y="42"/>
                    <a:pt x="9" y="128"/>
                    <a:pt x="69" y="154"/>
                  </a:cubicBezTo>
                  <a:cubicBezTo>
                    <a:pt x="79" y="159"/>
                    <a:pt x="88" y="161"/>
                    <a:pt x="98" y="161"/>
                  </a:cubicBezTo>
                  <a:cubicBezTo>
                    <a:pt x="144" y="161"/>
                    <a:pt x="191" y="120"/>
                    <a:pt x="191" y="120"/>
                  </a:cubicBezTo>
                  <a:cubicBezTo>
                    <a:pt x="191" y="120"/>
                    <a:pt x="182" y="24"/>
                    <a:pt x="130" y="7"/>
                  </a:cubicBezTo>
                  <a:cubicBezTo>
                    <a:pt x="121" y="2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9"/>
            <p:cNvSpPr/>
            <p:nvPr/>
          </p:nvSpPr>
          <p:spPr>
            <a:xfrm>
              <a:off x="2935600" y="1567650"/>
              <a:ext cx="7625" cy="7175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0" y="1"/>
                  </a:moveTo>
                  <a:cubicBezTo>
                    <a:pt x="9" y="157"/>
                    <a:pt x="139" y="287"/>
                    <a:pt x="304" y="287"/>
                  </a:cubicBezTo>
                  <a:cubicBezTo>
                    <a:pt x="295" y="131"/>
                    <a:pt x="15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9"/>
            <p:cNvSpPr/>
            <p:nvPr/>
          </p:nvSpPr>
          <p:spPr>
            <a:xfrm>
              <a:off x="2873975" y="1541825"/>
              <a:ext cx="61200" cy="44500"/>
            </a:xfrm>
            <a:custGeom>
              <a:avLst/>
              <a:gdLst/>
              <a:ahLst/>
              <a:cxnLst/>
              <a:rect l="l" t="t" r="r" b="b"/>
              <a:pathLst>
                <a:path w="2448" h="1780" extrusionOk="0">
                  <a:moveTo>
                    <a:pt x="1" y="1"/>
                  </a:moveTo>
                  <a:cubicBezTo>
                    <a:pt x="747" y="678"/>
                    <a:pt x="1571" y="1277"/>
                    <a:pt x="2448" y="1780"/>
                  </a:cubicBezTo>
                  <a:cubicBezTo>
                    <a:pt x="1693" y="1103"/>
                    <a:pt x="877" y="504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2979200" y="1503875"/>
              <a:ext cx="14550" cy="9125"/>
            </a:xfrm>
            <a:custGeom>
              <a:avLst/>
              <a:gdLst/>
              <a:ahLst/>
              <a:cxnLst/>
              <a:rect l="l" t="t" r="r" b="b"/>
              <a:pathLst>
                <a:path w="582" h="365" extrusionOk="0">
                  <a:moveTo>
                    <a:pt x="1" y="0"/>
                  </a:moveTo>
                  <a:lnTo>
                    <a:pt x="1" y="0"/>
                  </a:lnTo>
                  <a:cubicBezTo>
                    <a:pt x="131" y="209"/>
                    <a:pt x="339" y="339"/>
                    <a:pt x="582" y="365"/>
                  </a:cubicBezTo>
                  <a:cubicBezTo>
                    <a:pt x="460" y="157"/>
                    <a:pt x="243" y="18"/>
                    <a:pt x="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2919750" y="1528825"/>
              <a:ext cx="37350" cy="25825"/>
            </a:xfrm>
            <a:custGeom>
              <a:avLst/>
              <a:gdLst/>
              <a:ahLst/>
              <a:cxnLst/>
              <a:rect l="l" t="t" r="r" b="b"/>
              <a:pathLst>
                <a:path w="1494" h="1033" extrusionOk="0">
                  <a:moveTo>
                    <a:pt x="1" y="0"/>
                  </a:moveTo>
                  <a:lnTo>
                    <a:pt x="1" y="0"/>
                  </a:lnTo>
                  <a:cubicBezTo>
                    <a:pt x="426" y="434"/>
                    <a:pt x="929" y="781"/>
                    <a:pt x="1493" y="1033"/>
                  </a:cubicBezTo>
                  <a:cubicBezTo>
                    <a:pt x="1059" y="599"/>
                    <a:pt x="556" y="252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2872475" y="1518400"/>
              <a:ext cx="14550" cy="11525"/>
            </a:xfrm>
            <a:custGeom>
              <a:avLst/>
              <a:gdLst/>
              <a:ahLst/>
              <a:cxnLst/>
              <a:rect l="l" t="t" r="r" b="b"/>
              <a:pathLst>
                <a:path w="582" h="461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114"/>
                    <a:pt x="139" y="218"/>
                    <a:pt x="243" y="296"/>
                  </a:cubicBezTo>
                  <a:cubicBezTo>
                    <a:pt x="338" y="374"/>
                    <a:pt x="460" y="435"/>
                    <a:pt x="581" y="461"/>
                  </a:cubicBezTo>
                  <a:cubicBezTo>
                    <a:pt x="521" y="348"/>
                    <a:pt x="443" y="244"/>
                    <a:pt x="347" y="166"/>
                  </a:cubicBezTo>
                  <a:cubicBezTo>
                    <a:pt x="243" y="88"/>
                    <a:pt x="130" y="27"/>
                    <a:pt x="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2877025" y="1512975"/>
              <a:ext cx="15650" cy="13275"/>
            </a:xfrm>
            <a:custGeom>
              <a:avLst/>
              <a:gdLst/>
              <a:ahLst/>
              <a:cxnLst/>
              <a:rect l="l" t="t" r="r" b="b"/>
              <a:pathLst>
                <a:path w="626" h="531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53"/>
                    <a:pt x="356" y="443"/>
                    <a:pt x="625" y="530"/>
                  </a:cubicBezTo>
                  <a:cubicBezTo>
                    <a:pt x="495" y="279"/>
                    <a:pt x="269" y="88"/>
                    <a:pt x="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2905650" y="1490650"/>
              <a:ext cx="25625" cy="18900"/>
            </a:xfrm>
            <a:custGeom>
              <a:avLst/>
              <a:gdLst/>
              <a:ahLst/>
              <a:cxnLst/>
              <a:rect l="l" t="t" r="r" b="b"/>
              <a:pathLst>
                <a:path w="1025" h="756" extrusionOk="0">
                  <a:moveTo>
                    <a:pt x="1" y="0"/>
                  </a:moveTo>
                  <a:lnTo>
                    <a:pt x="1" y="0"/>
                  </a:lnTo>
                  <a:cubicBezTo>
                    <a:pt x="270" y="338"/>
                    <a:pt x="626" y="599"/>
                    <a:pt x="1025" y="755"/>
                  </a:cubicBezTo>
                  <a:cubicBezTo>
                    <a:pt x="895" y="590"/>
                    <a:pt x="738" y="443"/>
                    <a:pt x="565" y="312"/>
                  </a:cubicBezTo>
                  <a:cubicBezTo>
                    <a:pt x="391" y="182"/>
                    <a:pt x="200" y="78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9"/>
            <p:cNvSpPr/>
            <p:nvPr/>
          </p:nvSpPr>
          <p:spPr>
            <a:xfrm>
              <a:off x="2926475" y="1498450"/>
              <a:ext cx="18050" cy="11300"/>
            </a:xfrm>
            <a:custGeom>
              <a:avLst/>
              <a:gdLst/>
              <a:ahLst/>
              <a:cxnLst/>
              <a:rect l="l" t="t" r="r" b="b"/>
              <a:pathLst>
                <a:path w="722" h="452" extrusionOk="0">
                  <a:moveTo>
                    <a:pt x="1" y="0"/>
                  </a:moveTo>
                  <a:lnTo>
                    <a:pt x="1" y="0"/>
                  </a:lnTo>
                  <a:cubicBezTo>
                    <a:pt x="88" y="122"/>
                    <a:pt x="192" y="217"/>
                    <a:pt x="322" y="295"/>
                  </a:cubicBezTo>
                  <a:cubicBezTo>
                    <a:pt x="443" y="374"/>
                    <a:pt x="582" y="426"/>
                    <a:pt x="721" y="452"/>
                  </a:cubicBezTo>
                  <a:cubicBezTo>
                    <a:pt x="548" y="217"/>
                    <a:pt x="287" y="53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9"/>
            <p:cNvSpPr/>
            <p:nvPr/>
          </p:nvSpPr>
          <p:spPr>
            <a:xfrm>
              <a:off x="3022600" y="1436825"/>
              <a:ext cx="183975" cy="164700"/>
            </a:xfrm>
            <a:custGeom>
              <a:avLst/>
              <a:gdLst/>
              <a:ahLst/>
              <a:cxnLst/>
              <a:rect l="l" t="t" r="r" b="b"/>
              <a:pathLst>
                <a:path w="7359" h="6588" extrusionOk="0">
                  <a:moveTo>
                    <a:pt x="3108" y="1"/>
                  </a:moveTo>
                  <a:cubicBezTo>
                    <a:pt x="3084" y="1"/>
                    <a:pt x="3061" y="1"/>
                    <a:pt x="3037" y="1"/>
                  </a:cubicBezTo>
                  <a:cubicBezTo>
                    <a:pt x="2933" y="1"/>
                    <a:pt x="2829" y="18"/>
                    <a:pt x="2734" y="53"/>
                  </a:cubicBezTo>
                  <a:cubicBezTo>
                    <a:pt x="2525" y="140"/>
                    <a:pt x="2386" y="365"/>
                    <a:pt x="2256" y="582"/>
                  </a:cubicBezTo>
                  <a:cubicBezTo>
                    <a:pt x="1883" y="1155"/>
                    <a:pt x="1449" y="1693"/>
                    <a:pt x="963" y="2179"/>
                  </a:cubicBezTo>
                  <a:cubicBezTo>
                    <a:pt x="590" y="2552"/>
                    <a:pt x="148" y="2934"/>
                    <a:pt x="52" y="3524"/>
                  </a:cubicBezTo>
                  <a:cubicBezTo>
                    <a:pt x="17" y="3715"/>
                    <a:pt x="0" y="4609"/>
                    <a:pt x="122" y="4756"/>
                  </a:cubicBezTo>
                  <a:cubicBezTo>
                    <a:pt x="234" y="4913"/>
                    <a:pt x="529" y="4921"/>
                    <a:pt x="686" y="4973"/>
                  </a:cubicBezTo>
                  <a:cubicBezTo>
                    <a:pt x="780" y="5008"/>
                    <a:pt x="1809" y="5399"/>
                    <a:pt x="1839" y="5399"/>
                  </a:cubicBezTo>
                  <a:cubicBezTo>
                    <a:pt x="1839" y="5399"/>
                    <a:pt x="1840" y="5399"/>
                    <a:pt x="1840" y="5399"/>
                  </a:cubicBezTo>
                  <a:lnTo>
                    <a:pt x="1935" y="5442"/>
                  </a:lnTo>
                  <a:cubicBezTo>
                    <a:pt x="2005" y="5468"/>
                    <a:pt x="2083" y="5494"/>
                    <a:pt x="2152" y="5529"/>
                  </a:cubicBezTo>
                  <a:cubicBezTo>
                    <a:pt x="2291" y="5589"/>
                    <a:pt x="2430" y="5650"/>
                    <a:pt x="2569" y="5711"/>
                  </a:cubicBezTo>
                  <a:cubicBezTo>
                    <a:pt x="3211" y="5989"/>
                    <a:pt x="3836" y="6275"/>
                    <a:pt x="4452" y="6483"/>
                  </a:cubicBezTo>
                  <a:cubicBezTo>
                    <a:pt x="4565" y="6527"/>
                    <a:pt x="4669" y="6553"/>
                    <a:pt x="4782" y="6587"/>
                  </a:cubicBezTo>
                  <a:cubicBezTo>
                    <a:pt x="4868" y="6370"/>
                    <a:pt x="4964" y="6153"/>
                    <a:pt x="5051" y="5945"/>
                  </a:cubicBezTo>
                  <a:cubicBezTo>
                    <a:pt x="5077" y="5867"/>
                    <a:pt x="5111" y="5798"/>
                    <a:pt x="5146" y="5720"/>
                  </a:cubicBezTo>
                  <a:lnTo>
                    <a:pt x="5215" y="5537"/>
                  </a:lnTo>
                  <a:cubicBezTo>
                    <a:pt x="5276" y="5381"/>
                    <a:pt x="5346" y="5234"/>
                    <a:pt x="5415" y="5077"/>
                  </a:cubicBezTo>
                  <a:lnTo>
                    <a:pt x="5484" y="4913"/>
                  </a:lnTo>
                  <a:cubicBezTo>
                    <a:pt x="5563" y="4722"/>
                    <a:pt x="5649" y="4522"/>
                    <a:pt x="5736" y="4340"/>
                  </a:cubicBezTo>
                  <a:cubicBezTo>
                    <a:pt x="5797" y="4227"/>
                    <a:pt x="5849" y="4123"/>
                    <a:pt x="5910" y="4010"/>
                  </a:cubicBezTo>
                  <a:cubicBezTo>
                    <a:pt x="5927" y="3984"/>
                    <a:pt x="5936" y="3967"/>
                    <a:pt x="5953" y="3941"/>
                  </a:cubicBezTo>
                  <a:cubicBezTo>
                    <a:pt x="5953" y="3932"/>
                    <a:pt x="5962" y="3932"/>
                    <a:pt x="5962" y="3923"/>
                  </a:cubicBezTo>
                  <a:cubicBezTo>
                    <a:pt x="6014" y="3837"/>
                    <a:pt x="6066" y="3758"/>
                    <a:pt x="6118" y="3680"/>
                  </a:cubicBezTo>
                  <a:cubicBezTo>
                    <a:pt x="6127" y="3672"/>
                    <a:pt x="6127" y="3663"/>
                    <a:pt x="6135" y="3654"/>
                  </a:cubicBezTo>
                  <a:lnTo>
                    <a:pt x="6161" y="3620"/>
                  </a:lnTo>
                  <a:cubicBezTo>
                    <a:pt x="6222" y="3533"/>
                    <a:pt x="6283" y="3446"/>
                    <a:pt x="6344" y="3368"/>
                  </a:cubicBezTo>
                  <a:lnTo>
                    <a:pt x="6370" y="3333"/>
                  </a:lnTo>
                  <a:cubicBezTo>
                    <a:pt x="6474" y="3212"/>
                    <a:pt x="7098" y="2656"/>
                    <a:pt x="7107" y="2544"/>
                  </a:cubicBezTo>
                  <a:cubicBezTo>
                    <a:pt x="7151" y="2491"/>
                    <a:pt x="7203" y="2439"/>
                    <a:pt x="7237" y="2379"/>
                  </a:cubicBezTo>
                  <a:cubicBezTo>
                    <a:pt x="7359" y="2162"/>
                    <a:pt x="7333" y="1415"/>
                    <a:pt x="7289" y="1146"/>
                  </a:cubicBezTo>
                  <a:cubicBezTo>
                    <a:pt x="6812" y="808"/>
                    <a:pt x="6239" y="825"/>
                    <a:pt x="5693" y="652"/>
                  </a:cubicBezTo>
                  <a:cubicBezTo>
                    <a:pt x="5450" y="574"/>
                    <a:pt x="5207" y="452"/>
                    <a:pt x="4955" y="348"/>
                  </a:cubicBezTo>
                  <a:cubicBezTo>
                    <a:pt x="4369" y="114"/>
                    <a:pt x="3743" y="1"/>
                    <a:pt x="3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3022600" y="1422075"/>
              <a:ext cx="185725" cy="146700"/>
            </a:xfrm>
            <a:custGeom>
              <a:avLst/>
              <a:gdLst/>
              <a:ahLst/>
              <a:cxnLst/>
              <a:rect l="l" t="t" r="r" b="b"/>
              <a:pathLst>
                <a:path w="7429" h="5868" extrusionOk="0">
                  <a:moveTo>
                    <a:pt x="4782" y="5867"/>
                  </a:moveTo>
                  <a:cubicBezTo>
                    <a:pt x="5103" y="5112"/>
                    <a:pt x="5398" y="4348"/>
                    <a:pt x="5753" y="3637"/>
                  </a:cubicBezTo>
                  <a:cubicBezTo>
                    <a:pt x="6135" y="2856"/>
                    <a:pt x="6708" y="2196"/>
                    <a:pt x="7428" y="1710"/>
                  </a:cubicBezTo>
                  <a:cubicBezTo>
                    <a:pt x="5936" y="1198"/>
                    <a:pt x="4278" y="851"/>
                    <a:pt x="2543" y="1"/>
                  </a:cubicBezTo>
                  <a:lnTo>
                    <a:pt x="2412" y="331"/>
                  </a:lnTo>
                  <a:cubicBezTo>
                    <a:pt x="1979" y="1337"/>
                    <a:pt x="1293" y="2179"/>
                    <a:pt x="634" y="3047"/>
                  </a:cubicBezTo>
                  <a:cubicBezTo>
                    <a:pt x="425" y="3316"/>
                    <a:pt x="217" y="3585"/>
                    <a:pt x="0" y="3862"/>
                  </a:cubicBezTo>
                  <a:cubicBezTo>
                    <a:pt x="738" y="4105"/>
                    <a:pt x="1458" y="4383"/>
                    <a:pt x="2161" y="4704"/>
                  </a:cubicBezTo>
                  <a:cubicBezTo>
                    <a:pt x="2951" y="5069"/>
                    <a:pt x="3705" y="5459"/>
                    <a:pt x="4460" y="5746"/>
                  </a:cubicBezTo>
                  <a:cubicBezTo>
                    <a:pt x="4565" y="5789"/>
                    <a:pt x="4677" y="5824"/>
                    <a:pt x="4782" y="5867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3022800" y="1430100"/>
              <a:ext cx="176200" cy="138675"/>
            </a:xfrm>
            <a:custGeom>
              <a:avLst/>
              <a:gdLst/>
              <a:ahLst/>
              <a:cxnLst/>
              <a:rect l="l" t="t" r="r" b="b"/>
              <a:pathLst>
                <a:path w="7048" h="5547" extrusionOk="0">
                  <a:moveTo>
                    <a:pt x="4774" y="5546"/>
                  </a:moveTo>
                  <a:cubicBezTo>
                    <a:pt x="5095" y="4791"/>
                    <a:pt x="5390" y="4027"/>
                    <a:pt x="5745" y="3316"/>
                  </a:cubicBezTo>
                  <a:cubicBezTo>
                    <a:pt x="6049" y="2682"/>
                    <a:pt x="6500" y="2127"/>
                    <a:pt x="7047" y="1676"/>
                  </a:cubicBezTo>
                  <a:cubicBezTo>
                    <a:pt x="6500" y="1520"/>
                    <a:pt x="5936" y="1372"/>
                    <a:pt x="5364" y="1207"/>
                  </a:cubicBezTo>
                  <a:cubicBezTo>
                    <a:pt x="4357" y="895"/>
                    <a:pt x="3376" y="504"/>
                    <a:pt x="2448" y="18"/>
                  </a:cubicBezTo>
                  <a:lnTo>
                    <a:pt x="2413" y="1"/>
                  </a:lnTo>
                  <a:cubicBezTo>
                    <a:pt x="2404" y="1"/>
                    <a:pt x="2404" y="10"/>
                    <a:pt x="2413" y="10"/>
                  </a:cubicBezTo>
                  <a:cubicBezTo>
                    <a:pt x="1979" y="1025"/>
                    <a:pt x="1294" y="1858"/>
                    <a:pt x="634" y="2726"/>
                  </a:cubicBezTo>
                  <a:cubicBezTo>
                    <a:pt x="426" y="2995"/>
                    <a:pt x="218" y="3272"/>
                    <a:pt x="1" y="3541"/>
                  </a:cubicBezTo>
                  <a:cubicBezTo>
                    <a:pt x="738" y="3784"/>
                    <a:pt x="1459" y="4062"/>
                    <a:pt x="2162" y="4383"/>
                  </a:cubicBezTo>
                  <a:cubicBezTo>
                    <a:pt x="2951" y="4756"/>
                    <a:pt x="3706" y="5138"/>
                    <a:pt x="4461" y="5425"/>
                  </a:cubicBezTo>
                  <a:cubicBezTo>
                    <a:pt x="4557" y="5468"/>
                    <a:pt x="4669" y="5503"/>
                    <a:pt x="4774" y="55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3022600" y="1444000"/>
              <a:ext cx="104575" cy="100675"/>
            </a:xfrm>
            <a:custGeom>
              <a:avLst/>
              <a:gdLst/>
              <a:ahLst/>
              <a:cxnLst/>
              <a:rect l="l" t="t" r="r" b="b"/>
              <a:pathLst>
                <a:path w="4183" h="4027" extrusionOk="0">
                  <a:moveTo>
                    <a:pt x="2248" y="52"/>
                  </a:moveTo>
                  <a:lnTo>
                    <a:pt x="2135" y="0"/>
                  </a:lnTo>
                  <a:cubicBezTo>
                    <a:pt x="1718" y="773"/>
                    <a:pt x="1163" y="1467"/>
                    <a:pt x="634" y="2170"/>
                  </a:cubicBezTo>
                  <a:cubicBezTo>
                    <a:pt x="425" y="2447"/>
                    <a:pt x="217" y="2716"/>
                    <a:pt x="0" y="2994"/>
                  </a:cubicBezTo>
                  <a:cubicBezTo>
                    <a:pt x="729" y="3228"/>
                    <a:pt x="1449" y="3515"/>
                    <a:pt x="2152" y="3836"/>
                  </a:cubicBezTo>
                  <a:cubicBezTo>
                    <a:pt x="2291" y="3897"/>
                    <a:pt x="2430" y="3966"/>
                    <a:pt x="2569" y="4027"/>
                  </a:cubicBezTo>
                  <a:cubicBezTo>
                    <a:pt x="2586" y="4009"/>
                    <a:pt x="2603" y="3992"/>
                    <a:pt x="2612" y="3975"/>
                  </a:cubicBezTo>
                  <a:cubicBezTo>
                    <a:pt x="3176" y="3246"/>
                    <a:pt x="3549" y="2413"/>
                    <a:pt x="3888" y="1588"/>
                  </a:cubicBezTo>
                  <a:cubicBezTo>
                    <a:pt x="3983" y="1345"/>
                    <a:pt x="4079" y="1102"/>
                    <a:pt x="4183" y="851"/>
                  </a:cubicBezTo>
                  <a:cubicBezTo>
                    <a:pt x="3523" y="625"/>
                    <a:pt x="2872" y="356"/>
                    <a:pt x="2248" y="5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3128025" y="1471550"/>
              <a:ext cx="59475" cy="71400"/>
            </a:xfrm>
            <a:custGeom>
              <a:avLst/>
              <a:gdLst/>
              <a:ahLst/>
              <a:cxnLst/>
              <a:rect l="l" t="t" r="r" b="b"/>
              <a:pathLst>
                <a:path w="2379" h="2856" extrusionOk="0">
                  <a:moveTo>
                    <a:pt x="547" y="2673"/>
                  </a:moveTo>
                  <a:cubicBezTo>
                    <a:pt x="686" y="2751"/>
                    <a:pt x="842" y="2812"/>
                    <a:pt x="998" y="2855"/>
                  </a:cubicBezTo>
                  <a:cubicBezTo>
                    <a:pt x="1172" y="2448"/>
                    <a:pt x="1346" y="2040"/>
                    <a:pt x="1536" y="1658"/>
                  </a:cubicBezTo>
                  <a:cubicBezTo>
                    <a:pt x="1753" y="1215"/>
                    <a:pt x="2040" y="799"/>
                    <a:pt x="2378" y="443"/>
                  </a:cubicBezTo>
                  <a:cubicBezTo>
                    <a:pt x="2100" y="365"/>
                    <a:pt x="1814" y="295"/>
                    <a:pt x="1519" y="217"/>
                  </a:cubicBezTo>
                  <a:cubicBezTo>
                    <a:pt x="1363" y="174"/>
                    <a:pt x="1198" y="131"/>
                    <a:pt x="1033" y="87"/>
                  </a:cubicBezTo>
                  <a:lnTo>
                    <a:pt x="755" y="0"/>
                  </a:lnTo>
                  <a:cubicBezTo>
                    <a:pt x="547" y="426"/>
                    <a:pt x="269" y="825"/>
                    <a:pt x="113" y="1285"/>
                  </a:cubicBezTo>
                  <a:cubicBezTo>
                    <a:pt x="18" y="1510"/>
                    <a:pt x="0" y="1762"/>
                    <a:pt x="44" y="2014"/>
                  </a:cubicBezTo>
                  <a:cubicBezTo>
                    <a:pt x="113" y="2291"/>
                    <a:pt x="296" y="2534"/>
                    <a:pt x="547" y="2673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9"/>
            <p:cNvSpPr/>
            <p:nvPr/>
          </p:nvSpPr>
          <p:spPr>
            <a:xfrm>
              <a:off x="3157525" y="1469625"/>
              <a:ext cx="20650" cy="7375"/>
            </a:xfrm>
            <a:custGeom>
              <a:avLst/>
              <a:gdLst/>
              <a:ahLst/>
              <a:cxnLst/>
              <a:rect l="l" t="t" r="r" b="b"/>
              <a:pathLst>
                <a:path w="826" h="295" extrusionOk="0">
                  <a:moveTo>
                    <a:pt x="210" y="0"/>
                  </a:moveTo>
                  <a:cubicBezTo>
                    <a:pt x="140" y="0"/>
                    <a:pt x="70" y="9"/>
                    <a:pt x="1" y="25"/>
                  </a:cubicBezTo>
                  <a:cubicBezTo>
                    <a:pt x="105" y="138"/>
                    <a:pt x="244" y="216"/>
                    <a:pt x="391" y="268"/>
                  </a:cubicBezTo>
                  <a:cubicBezTo>
                    <a:pt x="465" y="286"/>
                    <a:pt x="539" y="294"/>
                    <a:pt x="611" y="294"/>
                  </a:cubicBezTo>
                  <a:cubicBezTo>
                    <a:pt x="684" y="294"/>
                    <a:pt x="756" y="286"/>
                    <a:pt x="825" y="268"/>
                  </a:cubicBezTo>
                  <a:cubicBezTo>
                    <a:pt x="721" y="156"/>
                    <a:pt x="591" y="77"/>
                    <a:pt x="443" y="34"/>
                  </a:cubicBezTo>
                  <a:cubicBezTo>
                    <a:pt x="365" y="11"/>
                    <a:pt x="287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9"/>
            <p:cNvSpPr/>
            <p:nvPr/>
          </p:nvSpPr>
          <p:spPr>
            <a:xfrm>
              <a:off x="3074650" y="1447025"/>
              <a:ext cx="68375" cy="19125"/>
            </a:xfrm>
            <a:custGeom>
              <a:avLst/>
              <a:gdLst/>
              <a:ahLst/>
              <a:cxnLst/>
              <a:rect l="l" t="t" r="r" b="b"/>
              <a:pathLst>
                <a:path w="2735" h="765" extrusionOk="0">
                  <a:moveTo>
                    <a:pt x="1" y="1"/>
                  </a:moveTo>
                  <a:lnTo>
                    <a:pt x="1" y="1"/>
                  </a:lnTo>
                  <a:cubicBezTo>
                    <a:pt x="443" y="218"/>
                    <a:pt x="903" y="391"/>
                    <a:pt x="1380" y="521"/>
                  </a:cubicBezTo>
                  <a:cubicBezTo>
                    <a:pt x="1823" y="643"/>
                    <a:pt x="2274" y="730"/>
                    <a:pt x="2734" y="764"/>
                  </a:cubicBezTo>
                  <a:cubicBezTo>
                    <a:pt x="2309" y="565"/>
                    <a:pt x="1875" y="391"/>
                    <a:pt x="1424" y="270"/>
                  </a:cubicBezTo>
                  <a:cubicBezTo>
                    <a:pt x="955" y="131"/>
                    <a:pt x="478" y="44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80075" y="1432500"/>
              <a:ext cx="12825" cy="7825"/>
            </a:xfrm>
            <a:custGeom>
              <a:avLst/>
              <a:gdLst/>
              <a:ahLst/>
              <a:cxnLst/>
              <a:rect l="l" t="t" r="r" b="b"/>
              <a:pathLst>
                <a:path w="513" h="313" extrusionOk="0">
                  <a:moveTo>
                    <a:pt x="70" y="0"/>
                  </a:moveTo>
                  <a:cubicBezTo>
                    <a:pt x="44" y="52"/>
                    <a:pt x="18" y="105"/>
                    <a:pt x="1" y="157"/>
                  </a:cubicBezTo>
                  <a:cubicBezTo>
                    <a:pt x="166" y="217"/>
                    <a:pt x="339" y="269"/>
                    <a:pt x="513" y="313"/>
                  </a:cubicBezTo>
                  <a:cubicBezTo>
                    <a:pt x="513" y="313"/>
                    <a:pt x="348" y="183"/>
                    <a:pt x="7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061650" y="1461775"/>
              <a:ext cx="12825" cy="7300"/>
            </a:xfrm>
            <a:custGeom>
              <a:avLst/>
              <a:gdLst/>
              <a:ahLst/>
              <a:cxnLst/>
              <a:rect l="l" t="t" r="r" b="b"/>
              <a:pathLst>
                <a:path w="513" h="292" extrusionOk="0">
                  <a:moveTo>
                    <a:pt x="148" y="1"/>
                  </a:moveTo>
                  <a:cubicBezTo>
                    <a:pt x="104" y="70"/>
                    <a:pt x="52" y="148"/>
                    <a:pt x="0" y="218"/>
                  </a:cubicBezTo>
                  <a:cubicBezTo>
                    <a:pt x="35" y="244"/>
                    <a:pt x="78" y="261"/>
                    <a:pt x="122" y="270"/>
                  </a:cubicBezTo>
                  <a:cubicBezTo>
                    <a:pt x="176" y="284"/>
                    <a:pt x="232" y="291"/>
                    <a:pt x="287" y="291"/>
                  </a:cubicBezTo>
                  <a:cubicBezTo>
                    <a:pt x="365" y="291"/>
                    <a:pt x="441" y="278"/>
                    <a:pt x="512" y="253"/>
                  </a:cubicBezTo>
                  <a:cubicBezTo>
                    <a:pt x="434" y="140"/>
                    <a:pt x="312" y="53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64250" y="1485400"/>
              <a:ext cx="10875" cy="5950"/>
            </a:xfrm>
            <a:custGeom>
              <a:avLst/>
              <a:gdLst/>
              <a:ahLst/>
              <a:cxnLst/>
              <a:rect l="l" t="t" r="r" b="b"/>
              <a:pathLst>
                <a:path w="435" h="238" extrusionOk="0">
                  <a:moveTo>
                    <a:pt x="202" y="0"/>
                  </a:moveTo>
                  <a:cubicBezTo>
                    <a:pt x="127" y="0"/>
                    <a:pt x="54" y="27"/>
                    <a:pt x="1" y="80"/>
                  </a:cubicBezTo>
                  <a:cubicBezTo>
                    <a:pt x="44" y="149"/>
                    <a:pt x="113" y="210"/>
                    <a:pt x="192" y="236"/>
                  </a:cubicBezTo>
                  <a:cubicBezTo>
                    <a:pt x="201" y="237"/>
                    <a:pt x="209" y="237"/>
                    <a:pt x="218" y="237"/>
                  </a:cubicBezTo>
                  <a:cubicBezTo>
                    <a:pt x="296" y="237"/>
                    <a:pt x="372" y="205"/>
                    <a:pt x="435" y="158"/>
                  </a:cubicBezTo>
                  <a:cubicBezTo>
                    <a:pt x="382" y="80"/>
                    <a:pt x="313" y="28"/>
                    <a:pt x="235" y="2"/>
                  </a:cubicBezTo>
                  <a:cubicBezTo>
                    <a:pt x="224" y="1"/>
                    <a:pt x="21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120425" y="1478450"/>
              <a:ext cx="13925" cy="6400"/>
            </a:xfrm>
            <a:custGeom>
              <a:avLst/>
              <a:gdLst/>
              <a:ahLst/>
              <a:cxnLst/>
              <a:rect l="l" t="t" r="r" b="b"/>
              <a:pathLst>
                <a:path w="557" h="256" extrusionOk="0">
                  <a:moveTo>
                    <a:pt x="264" y="1"/>
                  </a:moveTo>
                  <a:cubicBezTo>
                    <a:pt x="171" y="1"/>
                    <a:pt x="79" y="34"/>
                    <a:pt x="1" y="89"/>
                  </a:cubicBezTo>
                  <a:cubicBezTo>
                    <a:pt x="70" y="176"/>
                    <a:pt x="166" y="228"/>
                    <a:pt x="270" y="254"/>
                  </a:cubicBezTo>
                  <a:cubicBezTo>
                    <a:pt x="280" y="255"/>
                    <a:pt x="291" y="255"/>
                    <a:pt x="302" y="255"/>
                  </a:cubicBezTo>
                  <a:cubicBezTo>
                    <a:pt x="395" y="255"/>
                    <a:pt x="486" y="222"/>
                    <a:pt x="556" y="167"/>
                  </a:cubicBezTo>
                  <a:cubicBezTo>
                    <a:pt x="487" y="80"/>
                    <a:pt x="400" y="28"/>
                    <a:pt x="296" y="2"/>
                  </a:cubicBezTo>
                  <a:cubicBezTo>
                    <a:pt x="285" y="1"/>
                    <a:pt x="275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123250" y="1444350"/>
              <a:ext cx="26050" cy="9300"/>
            </a:xfrm>
            <a:custGeom>
              <a:avLst/>
              <a:gdLst/>
              <a:ahLst/>
              <a:cxnLst/>
              <a:rect l="l" t="t" r="r" b="b"/>
              <a:pathLst>
                <a:path w="1042" h="372" extrusionOk="0">
                  <a:moveTo>
                    <a:pt x="170" y="1"/>
                  </a:moveTo>
                  <a:cubicBezTo>
                    <a:pt x="114" y="1"/>
                    <a:pt x="58" y="5"/>
                    <a:pt x="1" y="12"/>
                  </a:cubicBezTo>
                  <a:cubicBezTo>
                    <a:pt x="148" y="143"/>
                    <a:pt x="313" y="247"/>
                    <a:pt x="504" y="316"/>
                  </a:cubicBezTo>
                  <a:cubicBezTo>
                    <a:pt x="624" y="352"/>
                    <a:pt x="748" y="371"/>
                    <a:pt x="873" y="371"/>
                  </a:cubicBezTo>
                  <a:cubicBezTo>
                    <a:pt x="929" y="371"/>
                    <a:pt x="985" y="368"/>
                    <a:pt x="1042" y="359"/>
                  </a:cubicBezTo>
                  <a:cubicBezTo>
                    <a:pt x="903" y="229"/>
                    <a:pt x="738" y="134"/>
                    <a:pt x="556" y="64"/>
                  </a:cubicBezTo>
                  <a:cubicBezTo>
                    <a:pt x="428" y="22"/>
                    <a:pt x="301" y="1"/>
                    <a:pt x="17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051650" y="1479575"/>
              <a:ext cx="34750" cy="18675"/>
            </a:xfrm>
            <a:custGeom>
              <a:avLst/>
              <a:gdLst/>
              <a:ahLst/>
              <a:cxnLst/>
              <a:rect l="l" t="t" r="r" b="b"/>
              <a:pathLst>
                <a:path w="1390" h="747" extrusionOk="0">
                  <a:moveTo>
                    <a:pt x="44" y="0"/>
                  </a:moveTo>
                  <a:lnTo>
                    <a:pt x="1" y="53"/>
                  </a:lnTo>
                  <a:cubicBezTo>
                    <a:pt x="183" y="226"/>
                    <a:pt x="383" y="374"/>
                    <a:pt x="608" y="495"/>
                  </a:cubicBezTo>
                  <a:cubicBezTo>
                    <a:pt x="851" y="617"/>
                    <a:pt x="1112" y="703"/>
                    <a:pt x="1389" y="747"/>
                  </a:cubicBezTo>
                  <a:cubicBezTo>
                    <a:pt x="1016" y="374"/>
                    <a:pt x="556" y="113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134525" y="1515925"/>
              <a:ext cx="18900" cy="6550"/>
            </a:xfrm>
            <a:custGeom>
              <a:avLst/>
              <a:gdLst/>
              <a:ahLst/>
              <a:cxnLst/>
              <a:rect l="l" t="t" r="r" b="b"/>
              <a:pathLst>
                <a:path w="756" h="262" extrusionOk="0">
                  <a:moveTo>
                    <a:pt x="285" y="0"/>
                  </a:moveTo>
                  <a:cubicBezTo>
                    <a:pt x="189" y="0"/>
                    <a:pt x="91" y="21"/>
                    <a:pt x="1" y="65"/>
                  </a:cubicBezTo>
                  <a:cubicBezTo>
                    <a:pt x="96" y="161"/>
                    <a:pt x="226" y="221"/>
                    <a:pt x="357" y="256"/>
                  </a:cubicBezTo>
                  <a:cubicBezTo>
                    <a:pt x="386" y="260"/>
                    <a:pt x="414" y="261"/>
                    <a:pt x="442" y="261"/>
                  </a:cubicBezTo>
                  <a:cubicBezTo>
                    <a:pt x="550" y="261"/>
                    <a:pt x="653" y="236"/>
                    <a:pt x="756" y="195"/>
                  </a:cubicBezTo>
                  <a:cubicBezTo>
                    <a:pt x="628" y="67"/>
                    <a:pt x="457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027575" y="1512475"/>
              <a:ext cx="14575" cy="7200"/>
            </a:xfrm>
            <a:custGeom>
              <a:avLst/>
              <a:gdLst/>
              <a:ahLst/>
              <a:cxnLst/>
              <a:rect l="l" t="t" r="r" b="b"/>
              <a:pathLst>
                <a:path w="583" h="288" extrusionOk="0">
                  <a:moveTo>
                    <a:pt x="221" y="0"/>
                  </a:moveTo>
                  <a:cubicBezTo>
                    <a:pt x="143" y="0"/>
                    <a:pt x="67" y="22"/>
                    <a:pt x="1" y="64"/>
                  </a:cubicBezTo>
                  <a:cubicBezTo>
                    <a:pt x="53" y="160"/>
                    <a:pt x="148" y="238"/>
                    <a:pt x="261" y="281"/>
                  </a:cubicBezTo>
                  <a:cubicBezTo>
                    <a:pt x="286" y="285"/>
                    <a:pt x="313" y="288"/>
                    <a:pt x="339" y="288"/>
                  </a:cubicBezTo>
                  <a:cubicBezTo>
                    <a:pt x="423" y="288"/>
                    <a:pt x="510" y="266"/>
                    <a:pt x="582" y="220"/>
                  </a:cubicBezTo>
                  <a:cubicBezTo>
                    <a:pt x="521" y="125"/>
                    <a:pt x="435" y="47"/>
                    <a:pt x="322" y="12"/>
                  </a:cubicBezTo>
                  <a:cubicBezTo>
                    <a:pt x="288" y="4"/>
                    <a:pt x="254" y="0"/>
                    <a:pt x="22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141250" y="1546425"/>
              <a:ext cx="10000" cy="6500"/>
            </a:xfrm>
            <a:custGeom>
              <a:avLst/>
              <a:gdLst/>
              <a:ahLst/>
              <a:cxnLst/>
              <a:rect l="l" t="t" r="r" b="b"/>
              <a:pathLst>
                <a:path w="400" h="260" extrusionOk="0">
                  <a:moveTo>
                    <a:pt x="184" y="0"/>
                  </a:moveTo>
                  <a:cubicBezTo>
                    <a:pt x="124" y="0"/>
                    <a:pt x="62" y="9"/>
                    <a:pt x="1" y="25"/>
                  </a:cubicBezTo>
                  <a:cubicBezTo>
                    <a:pt x="79" y="129"/>
                    <a:pt x="183" y="216"/>
                    <a:pt x="305" y="260"/>
                  </a:cubicBezTo>
                  <a:cubicBezTo>
                    <a:pt x="331" y="181"/>
                    <a:pt x="365" y="103"/>
                    <a:pt x="400" y="34"/>
                  </a:cubicBezTo>
                  <a:lnTo>
                    <a:pt x="383" y="34"/>
                  </a:lnTo>
                  <a:cubicBezTo>
                    <a:pt x="318" y="11"/>
                    <a:pt x="252" y="0"/>
                    <a:pt x="184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099825" y="1473250"/>
              <a:ext cx="10650" cy="6400"/>
            </a:xfrm>
            <a:custGeom>
              <a:avLst/>
              <a:gdLst/>
              <a:ahLst/>
              <a:cxnLst/>
              <a:rect l="l" t="t" r="r" b="b"/>
              <a:pathLst>
                <a:path w="426" h="256" extrusionOk="0">
                  <a:moveTo>
                    <a:pt x="202" y="0"/>
                  </a:moveTo>
                  <a:cubicBezTo>
                    <a:pt x="127" y="0"/>
                    <a:pt x="54" y="27"/>
                    <a:pt x="0" y="80"/>
                  </a:cubicBezTo>
                  <a:cubicBezTo>
                    <a:pt x="0" y="80"/>
                    <a:pt x="78" y="227"/>
                    <a:pt x="200" y="253"/>
                  </a:cubicBezTo>
                  <a:cubicBezTo>
                    <a:pt x="210" y="255"/>
                    <a:pt x="220" y="255"/>
                    <a:pt x="230" y="255"/>
                  </a:cubicBezTo>
                  <a:cubicBezTo>
                    <a:pt x="299" y="255"/>
                    <a:pt x="372" y="229"/>
                    <a:pt x="426" y="175"/>
                  </a:cubicBezTo>
                  <a:cubicBezTo>
                    <a:pt x="426" y="175"/>
                    <a:pt x="356" y="28"/>
                    <a:pt x="235" y="2"/>
                  </a:cubicBezTo>
                  <a:cubicBezTo>
                    <a:pt x="224" y="1"/>
                    <a:pt x="213" y="0"/>
                    <a:pt x="20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150800" y="1490150"/>
              <a:ext cx="8500" cy="5975"/>
            </a:xfrm>
            <a:custGeom>
              <a:avLst/>
              <a:gdLst/>
              <a:ahLst/>
              <a:cxnLst/>
              <a:rect l="l" t="t" r="r" b="b"/>
              <a:pathLst>
                <a:path w="340" h="239" extrusionOk="0">
                  <a:moveTo>
                    <a:pt x="170" y="1"/>
                  </a:moveTo>
                  <a:cubicBezTo>
                    <a:pt x="82" y="1"/>
                    <a:pt x="1" y="89"/>
                    <a:pt x="1" y="89"/>
                  </a:cubicBezTo>
                  <a:cubicBezTo>
                    <a:pt x="1" y="89"/>
                    <a:pt x="61" y="220"/>
                    <a:pt x="157" y="237"/>
                  </a:cubicBezTo>
                  <a:cubicBezTo>
                    <a:pt x="164" y="238"/>
                    <a:pt x="170" y="239"/>
                    <a:pt x="177" y="239"/>
                  </a:cubicBezTo>
                  <a:cubicBezTo>
                    <a:pt x="258" y="239"/>
                    <a:pt x="339" y="150"/>
                    <a:pt x="339" y="150"/>
                  </a:cubicBezTo>
                  <a:cubicBezTo>
                    <a:pt x="339" y="150"/>
                    <a:pt x="278" y="20"/>
                    <a:pt x="192" y="3"/>
                  </a:cubicBez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3039075" y="1491500"/>
              <a:ext cx="43850" cy="13475"/>
            </a:xfrm>
            <a:custGeom>
              <a:avLst/>
              <a:gdLst/>
              <a:ahLst/>
              <a:cxnLst/>
              <a:rect l="l" t="t" r="r" b="b"/>
              <a:pathLst>
                <a:path w="1754" h="539" extrusionOk="0">
                  <a:moveTo>
                    <a:pt x="183" y="1"/>
                  </a:moveTo>
                  <a:lnTo>
                    <a:pt x="1" y="235"/>
                  </a:lnTo>
                  <a:lnTo>
                    <a:pt x="148" y="278"/>
                  </a:lnTo>
                  <a:cubicBezTo>
                    <a:pt x="521" y="400"/>
                    <a:pt x="903" y="478"/>
                    <a:pt x="1294" y="513"/>
                  </a:cubicBezTo>
                  <a:cubicBezTo>
                    <a:pt x="1441" y="530"/>
                    <a:pt x="1597" y="539"/>
                    <a:pt x="1753" y="539"/>
                  </a:cubicBezTo>
                  <a:cubicBezTo>
                    <a:pt x="1753" y="539"/>
                    <a:pt x="1589" y="478"/>
                    <a:pt x="1311" y="383"/>
                  </a:cubicBezTo>
                  <a:cubicBezTo>
                    <a:pt x="1042" y="287"/>
                    <a:pt x="651" y="157"/>
                    <a:pt x="218" y="9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3032775" y="1501700"/>
              <a:ext cx="121525" cy="40600"/>
            </a:xfrm>
            <a:custGeom>
              <a:avLst/>
              <a:gdLst/>
              <a:ahLst/>
              <a:cxnLst/>
              <a:rect l="l" t="t" r="r" b="b"/>
              <a:pathLst>
                <a:path w="4861" h="1624" extrusionOk="0">
                  <a:moveTo>
                    <a:pt x="131" y="1"/>
                  </a:moveTo>
                  <a:lnTo>
                    <a:pt x="1" y="165"/>
                  </a:lnTo>
                  <a:cubicBezTo>
                    <a:pt x="747" y="469"/>
                    <a:pt x="1476" y="721"/>
                    <a:pt x="2179" y="938"/>
                  </a:cubicBezTo>
                  <a:cubicBezTo>
                    <a:pt x="3073" y="1215"/>
                    <a:pt x="3967" y="1441"/>
                    <a:pt x="4826" y="1623"/>
                  </a:cubicBezTo>
                  <a:cubicBezTo>
                    <a:pt x="4834" y="1597"/>
                    <a:pt x="4852" y="1563"/>
                    <a:pt x="4860" y="1537"/>
                  </a:cubicBezTo>
                  <a:cubicBezTo>
                    <a:pt x="4027" y="1259"/>
                    <a:pt x="3160" y="981"/>
                    <a:pt x="2248" y="686"/>
                  </a:cubicBezTo>
                  <a:cubicBezTo>
                    <a:pt x="1563" y="469"/>
                    <a:pt x="860" y="235"/>
                    <a:pt x="13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3102425" y="1517075"/>
              <a:ext cx="26925" cy="10300"/>
            </a:xfrm>
            <a:custGeom>
              <a:avLst/>
              <a:gdLst/>
              <a:ahLst/>
              <a:cxnLst/>
              <a:rect l="l" t="t" r="r" b="b"/>
              <a:pathLst>
                <a:path w="1077" h="412" extrusionOk="0">
                  <a:moveTo>
                    <a:pt x="74" y="0"/>
                  </a:moveTo>
                  <a:cubicBezTo>
                    <a:pt x="50" y="0"/>
                    <a:pt x="25" y="1"/>
                    <a:pt x="0" y="2"/>
                  </a:cubicBezTo>
                  <a:cubicBezTo>
                    <a:pt x="148" y="149"/>
                    <a:pt x="322" y="253"/>
                    <a:pt x="504" y="331"/>
                  </a:cubicBezTo>
                  <a:cubicBezTo>
                    <a:pt x="663" y="385"/>
                    <a:pt x="836" y="411"/>
                    <a:pt x="1005" y="411"/>
                  </a:cubicBezTo>
                  <a:cubicBezTo>
                    <a:pt x="1029" y="411"/>
                    <a:pt x="1053" y="411"/>
                    <a:pt x="1077" y="410"/>
                  </a:cubicBezTo>
                  <a:cubicBezTo>
                    <a:pt x="938" y="271"/>
                    <a:pt x="773" y="158"/>
                    <a:pt x="591" y="89"/>
                  </a:cubicBezTo>
                  <a:cubicBezTo>
                    <a:pt x="423" y="28"/>
                    <a:pt x="249" y="0"/>
                    <a:pt x="74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3068575" y="1482175"/>
              <a:ext cx="35400" cy="55350"/>
            </a:xfrm>
            <a:custGeom>
              <a:avLst/>
              <a:gdLst/>
              <a:ahLst/>
              <a:cxnLst/>
              <a:rect l="l" t="t" r="r" b="b"/>
              <a:pathLst>
                <a:path w="1416" h="2214" extrusionOk="0">
                  <a:moveTo>
                    <a:pt x="1415" y="1"/>
                  </a:moveTo>
                  <a:lnTo>
                    <a:pt x="1415" y="1"/>
                  </a:lnTo>
                  <a:cubicBezTo>
                    <a:pt x="1085" y="356"/>
                    <a:pt x="799" y="738"/>
                    <a:pt x="547" y="1146"/>
                  </a:cubicBezTo>
                  <a:cubicBezTo>
                    <a:pt x="339" y="1467"/>
                    <a:pt x="157" y="1814"/>
                    <a:pt x="1" y="2170"/>
                  </a:cubicBezTo>
                  <a:lnTo>
                    <a:pt x="105" y="2213"/>
                  </a:lnTo>
                  <a:cubicBezTo>
                    <a:pt x="339" y="1918"/>
                    <a:pt x="565" y="1606"/>
                    <a:pt x="764" y="1285"/>
                  </a:cubicBezTo>
                  <a:cubicBezTo>
                    <a:pt x="1016" y="877"/>
                    <a:pt x="1233" y="452"/>
                    <a:pt x="1415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9"/>
            <p:cNvSpPr/>
            <p:nvPr/>
          </p:nvSpPr>
          <p:spPr>
            <a:xfrm>
              <a:off x="3085725" y="1489325"/>
              <a:ext cx="30400" cy="49275"/>
            </a:xfrm>
            <a:custGeom>
              <a:avLst/>
              <a:gdLst/>
              <a:ahLst/>
              <a:cxnLst/>
              <a:rect l="l" t="t" r="r" b="b"/>
              <a:pathLst>
                <a:path w="1216" h="1971" extrusionOk="0">
                  <a:moveTo>
                    <a:pt x="1215" y="1"/>
                  </a:moveTo>
                  <a:cubicBezTo>
                    <a:pt x="937" y="270"/>
                    <a:pt x="703" y="574"/>
                    <a:pt x="504" y="903"/>
                  </a:cubicBezTo>
                  <a:cubicBezTo>
                    <a:pt x="295" y="1242"/>
                    <a:pt x="122" y="1598"/>
                    <a:pt x="0" y="1971"/>
                  </a:cubicBezTo>
                  <a:cubicBezTo>
                    <a:pt x="269" y="1684"/>
                    <a:pt x="504" y="1372"/>
                    <a:pt x="712" y="1042"/>
                  </a:cubicBezTo>
                  <a:cubicBezTo>
                    <a:pt x="911" y="713"/>
                    <a:pt x="1085" y="365"/>
                    <a:pt x="1215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9"/>
            <p:cNvSpPr/>
            <p:nvPr/>
          </p:nvSpPr>
          <p:spPr>
            <a:xfrm>
              <a:off x="2711700" y="1609950"/>
              <a:ext cx="71850" cy="63600"/>
            </a:xfrm>
            <a:custGeom>
              <a:avLst/>
              <a:gdLst/>
              <a:ahLst/>
              <a:cxnLst/>
              <a:rect l="l" t="t" r="r" b="b"/>
              <a:pathLst>
                <a:path w="2874" h="2544" extrusionOk="0">
                  <a:moveTo>
                    <a:pt x="2561" y="1"/>
                  </a:moveTo>
                  <a:cubicBezTo>
                    <a:pt x="2613" y="1"/>
                    <a:pt x="2691" y="79"/>
                    <a:pt x="2752" y="192"/>
                  </a:cubicBezTo>
                  <a:cubicBezTo>
                    <a:pt x="2864" y="409"/>
                    <a:pt x="2873" y="678"/>
                    <a:pt x="2769" y="912"/>
                  </a:cubicBezTo>
                  <a:cubicBezTo>
                    <a:pt x="2613" y="1216"/>
                    <a:pt x="2318" y="1415"/>
                    <a:pt x="1867" y="1537"/>
                  </a:cubicBezTo>
                  <a:cubicBezTo>
                    <a:pt x="1745" y="1563"/>
                    <a:pt x="1624" y="1580"/>
                    <a:pt x="1511" y="1606"/>
                  </a:cubicBezTo>
                  <a:cubicBezTo>
                    <a:pt x="1337" y="1624"/>
                    <a:pt x="1172" y="1658"/>
                    <a:pt x="1007" y="1710"/>
                  </a:cubicBezTo>
                  <a:cubicBezTo>
                    <a:pt x="1007" y="1710"/>
                    <a:pt x="417" y="1919"/>
                    <a:pt x="400" y="2170"/>
                  </a:cubicBezTo>
                  <a:cubicBezTo>
                    <a:pt x="391" y="2405"/>
                    <a:pt x="348" y="2543"/>
                    <a:pt x="270" y="2543"/>
                  </a:cubicBezTo>
                  <a:cubicBezTo>
                    <a:pt x="261" y="2543"/>
                    <a:pt x="252" y="2543"/>
                    <a:pt x="244" y="2543"/>
                  </a:cubicBezTo>
                  <a:cubicBezTo>
                    <a:pt x="96" y="2509"/>
                    <a:pt x="1" y="2170"/>
                    <a:pt x="10" y="1971"/>
                  </a:cubicBezTo>
                  <a:cubicBezTo>
                    <a:pt x="27" y="1398"/>
                    <a:pt x="252" y="1016"/>
                    <a:pt x="695" y="808"/>
                  </a:cubicBezTo>
                  <a:cubicBezTo>
                    <a:pt x="903" y="721"/>
                    <a:pt x="1120" y="660"/>
                    <a:pt x="1346" y="626"/>
                  </a:cubicBezTo>
                  <a:cubicBezTo>
                    <a:pt x="1780" y="539"/>
                    <a:pt x="2214" y="452"/>
                    <a:pt x="2491" y="53"/>
                  </a:cubicBezTo>
                  <a:cubicBezTo>
                    <a:pt x="2509" y="27"/>
                    <a:pt x="2535" y="1"/>
                    <a:pt x="2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2714100" y="1608650"/>
              <a:ext cx="35375" cy="51875"/>
            </a:xfrm>
            <a:custGeom>
              <a:avLst/>
              <a:gdLst/>
              <a:ahLst/>
              <a:cxnLst/>
              <a:rect l="l" t="t" r="r" b="b"/>
              <a:pathLst>
                <a:path w="1415" h="2075" extrusionOk="0">
                  <a:moveTo>
                    <a:pt x="1163" y="9"/>
                  </a:moveTo>
                  <a:lnTo>
                    <a:pt x="1276" y="9"/>
                  </a:lnTo>
                  <a:cubicBezTo>
                    <a:pt x="1354" y="148"/>
                    <a:pt x="1406" y="834"/>
                    <a:pt x="1415" y="1094"/>
                  </a:cubicBezTo>
                  <a:cubicBezTo>
                    <a:pt x="833" y="1164"/>
                    <a:pt x="339" y="1537"/>
                    <a:pt x="130" y="2075"/>
                  </a:cubicBezTo>
                  <a:cubicBezTo>
                    <a:pt x="130" y="2040"/>
                    <a:pt x="113" y="2005"/>
                    <a:pt x="113" y="1979"/>
                  </a:cubicBezTo>
                  <a:cubicBezTo>
                    <a:pt x="113" y="1945"/>
                    <a:pt x="104" y="1901"/>
                    <a:pt x="96" y="1866"/>
                  </a:cubicBezTo>
                  <a:lnTo>
                    <a:pt x="78" y="1780"/>
                  </a:lnTo>
                  <a:cubicBezTo>
                    <a:pt x="26" y="1545"/>
                    <a:pt x="0" y="1311"/>
                    <a:pt x="9" y="1068"/>
                  </a:cubicBezTo>
                  <a:cubicBezTo>
                    <a:pt x="52" y="461"/>
                    <a:pt x="564" y="1"/>
                    <a:pt x="1172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2793925" y="1630350"/>
              <a:ext cx="53625" cy="74000"/>
            </a:xfrm>
            <a:custGeom>
              <a:avLst/>
              <a:gdLst/>
              <a:ahLst/>
              <a:cxnLst/>
              <a:rect l="l" t="t" r="r" b="b"/>
              <a:pathLst>
                <a:path w="2145" h="2960" extrusionOk="0">
                  <a:moveTo>
                    <a:pt x="1979" y="0"/>
                  </a:moveTo>
                  <a:cubicBezTo>
                    <a:pt x="2040" y="70"/>
                    <a:pt x="2075" y="148"/>
                    <a:pt x="2083" y="235"/>
                  </a:cubicBezTo>
                  <a:cubicBezTo>
                    <a:pt x="2144" y="452"/>
                    <a:pt x="2127" y="669"/>
                    <a:pt x="2075" y="721"/>
                  </a:cubicBezTo>
                  <a:cubicBezTo>
                    <a:pt x="1832" y="998"/>
                    <a:pt x="1554" y="1259"/>
                    <a:pt x="1294" y="1519"/>
                  </a:cubicBezTo>
                  <a:cubicBezTo>
                    <a:pt x="1190" y="1615"/>
                    <a:pt x="1094" y="1719"/>
                    <a:pt x="999" y="1814"/>
                  </a:cubicBezTo>
                  <a:lnTo>
                    <a:pt x="877" y="1936"/>
                  </a:lnTo>
                  <a:cubicBezTo>
                    <a:pt x="591" y="2205"/>
                    <a:pt x="304" y="2491"/>
                    <a:pt x="226" y="2899"/>
                  </a:cubicBezTo>
                  <a:cubicBezTo>
                    <a:pt x="218" y="2934"/>
                    <a:pt x="209" y="2960"/>
                    <a:pt x="200" y="2960"/>
                  </a:cubicBezTo>
                  <a:cubicBezTo>
                    <a:pt x="174" y="2951"/>
                    <a:pt x="148" y="2942"/>
                    <a:pt x="131" y="2916"/>
                  </a:cubicBezTo>
                  <a:cubicBezTo>
                    <a:pt x="44" y="2838"/>
                    <a:pt x="1" y="2604"/>
                    <a:pt x="18" y="2465"/>
                  </a:cubicBezTo>
                  <a:cubicBezTo>
                    <a:pt x="87" y="2074"/>
                    <a:pt x="261" y="1753"/>
                    <a:pt x="599" y="1389"/>
                  </a:cubicBezTo>
                  <a:cubicBezTo>
                    <a:pt x="1051" y="903"/>
                    <a:pt x="1502" y="426"/>
                    <a:pt x="197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2864650" y="1665275"/>
              <a:ext cx="55775" cy="39725"/>
            </a:xfrm>
            <a:custGeom>
              <a:avLst/>
              <a:gdLst/>
              <a:ahLst/>
              <a:cxnLst/>
              <a:rect l="l" t="t" r="r" b="b"/>
              <a:pathLst>
                <a:path w="2231" h="1589" extrusionOk="0">
                  <a:moveTo>
                    <a:pt x="27" y="1"/>
                  </a:moveTo>
                  <a:cubicBezTo>
                    <a:pt x="860" y="174"/>
                    <a:pt x="1554" y="478"/>
                    <a:pt x="2083" y="920"/>
                  </a:cubicBezTo>
                  <a:cubicBezTo>
                    <a:pt x="2144" y="964"/>
                    <a:pt x="2205" y="1085"/>
                    <a:pt x="2231" y="1380"/>
                  </a:cubicBezTo>
                  <a:cubicBezTo>
                    <a:pt x="2231" y="1450"/>
                    <a:pt x="2231" y="1519"/>
                    <a:pt x="2222" y="1589"/>
                  </a:cubicBezTo>
                  <a:cubicBezTo>
                    <a:pt x="1450" y="1068"/>
                    <a:pt x="825" y="790"/>
                    <a:pt x="140" y="651"/>
                  </a:cubicBezTo>
                  <a:cubicBezTo>
                    <a:pt x="131" y="651"/>
                    <a:pt x="113" y="643"/>
                    <a:pt x="87" y="591"/>
                  </a:cubicBezTo>
                  <a:cubicBezTo>
                    <a:pt x="18" y="400"/>
                    <a:pt x="1" y="200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2654425" y="1502125"/>
              <a:ext cx="26925" cy="25850"/>
            </a:xfrm>
            <a:custGeom>
              <a:avLst/>
              <a:gdLst/>
              <a:ahLst/>
              <a:cxnLst/>
              <a:rect l="l" t="t" r="r" b="b"/>
              <a:pathLst>
                <a:path w="1077" h="1034" extrusionOk="0">
                  <a:moveTo>
                    <a:pt x="921" y="365"/>
                  </a:moveTo>
                  <a:cubicBezTo>
                    <a:pt x="964" y="383"/>
                    <a:pt x="1016" y="470"/>
                    <a:pt x="1042" y="634"/>
                  </a:cubicBezTo>
                  <a:cubicBezTo>
                    <a:pt x="1077" y="765"/>
                    <a:pt x="1068" y="903"/>
                    <a:pt x="1025" y="1034"/>
                  </a:cubicBezTo>
                  <a:lnTo>
                    <a:pt x="157" y="660"/>
                  </a:lnTo>
                  <a:cubicBezTo>
                    <a:pt x="114" y="643"/>
                    <a:pt x="53" y="548"/>
                    <a:pt x="27" y="383"/>
                  </a:cubicBezTo>
                  <a:cubicBezTo>
                    <a:pt x="1" y="261"/>
                    <a:pt x="10" y="122"/>
                    <a:pt x="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2840575" y="1479350"/>
              <a:ext cx="12825" cy="19125"/>
            </a:xfrm>
            <a:custGeom>
              <a:avLst/>
              <a:gdLst/>
              <a:ahLst/>
              <a:cxnLst/>
              <a:rect l="l" t="t" r="r" b="b"/>
              <a:pathLst>
                <a:path w="513" h="765" extrusionOk="0">
                  <a:moveTo>
                    <a:pt x="400" y="1"/>
                  </a:moveTo>
                  <a:cubicBezTo>
                    <a:pt x="452" y="218"/>
                    <a:pt x="486" y="443"/>
                    <a:pt x="512" y="669"/>
                  </a:cubicBezTo>
                  <a:cubicBezTo>
                    <a:pt x="408" y="695"/>
                    <a:pt x="295" y="721"/>
                    <a:pt x="200" y="747"/>
                  </a:cubicBezTo>
                  <a:lnTo>
                    <a:pt x="122" y="764"/>
                  </a:lnTo>
                  <a:cubicBezTo>
                    <a:pt x="70" y="547"/>
                    <a:pt x="26" y="322"/>
                    <a:pt x="0" y="96"/>
                  </a:cubicBezTo>
                  <a:lnTo>
                    <a:pt x="105" y="70"/>
                  </a:lnTo>
                  <a:cubicBezTo>
                    <a:pt x="200" y="44"/>
                    <a:pt x="295" y="18"/>
                    <a:pt x="4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9"/>
            <p:cNvSpPr/>
            <p:nvPr/>
          </p:nvSpPr>
          <p:spPr>
            <a:xfrm>
              <a:off x="3238025" y="1567225"/>
              <a:ext cx="57725" cy="29750"/>
            </a:xfrm>
            <a:custGeom>
              <a:avLst/>
              <a:gdLst/>
              <a:ahLst/>
              <a:cxnLst/>
              <a:rect l="l" t="t" r="r" b="b"/>
              <a:pathLst>
                <a:path w="2309" h="1190" extrusionOk="0">
                  <a:moveTo>
                    <a:pt x="2178" y="0"/>
                  </a:moveTo>
                  <a:cubicBezTo>
                    <a:pt x="2239" y="139"/>
                    <a:pt x="2308" y="452"/>
                    <a:pt x="2265" y="512"/>
                  </a:cubicBezTo>
                  <a:lnTo>
                    <a:pt x="2196" y="564"/>
                  </a:lnTo>
                  <a:cubicBezTo>
                    <a:pt x="1822" y="807"/>
                    <a:pt x="1267" y="1180"/>
                    <a:pt x="859" y="1180"/>
                  </a:cubicBezTo>
                  <a:cubicBezTo>
                    <a:pt x="686" y="1189"/>
                    <a:pt x="521" y="1085"/>
                    <a:pt x="451" y="920"/>
                  </a:cubicBezTo>
                  <a:lnTo>
                    <a:pt x="373" y="781"/>
                  </a:lnTo>
                  <a:lnTo>
                    <a:pt x="278" y="903"/>
                  </a:lnTo>
                  <a:cubicBezTo>
                    <a:pt x="208" y="990"/>
                    <a:pt x="148" y="1085"/>
                    <a:pt x="87" y="1172"/>
                  </a:cubicBezTo>
                  <a:cubicBezTo>
                    <a:pt x="43" y="1050"/>
                    <a:pt x="0" y="885"/>
                    <a:pt x="26" y="842"/>
                  </a:cubicBezTo>
                  <a:cubicBezTo>
                    <a:pt x="113" y="712"/>
                    <a:pt x="191" y="590"/>
                    <a:pt x="269" y="460"/>
                  </a:cubicBezTo>
                  <a:cubicBezTo>
                    <a:pt x="312" y="642"/>
                    <a:pt x="469" y="755"/>
                    <a:pt x="651" y="747"/>
                  </a:cubicBezTo>
                  <a:cubicBezTo>
                    <a:pt x="1059" y="747"/>
                    <a:pt x="1718" y="313"/>
                    <a:pt x="2065" y="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9"/>
            <p:cNvSpPr/>
            <p:nvPr/>
          </p:nvSpPr>
          <p:spPr>
            <a:xfrm>
              <a:off x="3198975" y="1498225"/>
              <a:ext cx="28425" cy="21075"/>
            </a:xfrm>
            <a:custGeom>
              <a:avLst/>
              <a:gdLst/>
              <a:ahLst/>
              <a:cxnLst/>
              <a:rect l="l" t="t" r="r" b="b"/>
              <a:pathLst>
                <a:path w="1137" h="843" extrusionOk="0">
                  <a:moveTo>
                    <a:pt x="1024" y="1"/>
                  </a:moveTo>
                  <a:cubicBezTo>
                    <a:pt x="1067" y="53"/>
                    <a:pt x="1102" y="122"/>
                    <a:pt x="1111" y="200"/>
                  </a:cubicBezTo>
                  <a:cubicBezTo>
                    <a:pt x="1137" y="287"/>
                    <a:pt x="1137" y="383"/>
                    <a:pt x="1111" y="478"/>
                  </a:cubicBezTo>
                  <a:cubicBezTo>
                    <a:pt x="868" y="591"/>
                    <a:pt x="616" y="686"/>
                    <a:pt x="365" y="756"/>
                  </a:cubicBezTo>
                  <a:cubicBezTo>
                    <a:pt x="269" y="782"/>
                    <a:pt x="182" y="808"/>
                    <a:pt x="87" y="843"/>
                  </a:cubicBezTo>
                  <a:cubicBezTo>
                    <a:pt x="35" y="738"/>
                    <a:pt x="0" y="617"/>
                    <a:pt x="0" y="504"/>
                  </a:cubicBezTo>
                  <a:cubicBezTo>
                    <a:pt x="0" y="400"/>
                    <a:pt x="26" y="357"/>
                    <a:pt x="26" y="357"/>
                  </a:cubicBezTo>
                  <a:cubicBezTo>
                    <a:pt x="122" y="322"/>
                    <a:pt x="226" y="278"/>
                    <a:pt x="321" y="235"/>
                  </a:cubicBezTo>
                  <a:cubicBezTo>
                    <a:pt x="547" y="131"/>
                    <a:pt x="781" y="53"/>
                    <a:pt x="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9"/>
            <p:cNvSpPr/>
            <p:nvPr/>
          </p:nvSpPr>
          <p:spPr>
            <a:xfrm>
              <a:off x="3245175" y="1510825"/>
              <a:ext cx="16950" cy="20625"/>
            </a:xfrm>
            <a:custGeom>
              <a:avLst/>
              <a:gdLst/>
              <a:ahLst/>
              <a:cxnLst/>
              <a:rect l="l" t="t" r="r" b="b"/>
              <a:pathLst>
                <a:path w="678" h="825" extrusionOk="0">
                  <a:moveTo>
                    <a:pt x="556" y="0"/>
                  </a:moveTo>
                  <a:cubicBezTo>
                    <a:pt x="599" y="43"/>
                    <a:pt x="625" y="96"/>
                    <a:pt x="643" y="156"/>
                  </a:cubicBezTo>
                  <a:cubicBezTo>
                    <a:pt x="677" y="243"/>
                    <a:pt x="677" y="347"/>
                    <a:pt x="643" y="443"/>
                  </a:cubicBezTo>
                  <a:cubicBezTo>
                    <a:pt x="530" y="564"/>
                    <a:pt x="400" y="668"/>
                    <a:pt x="261" y="746"/>
                  </a:cubicBezTo>
                  <a:lnTo>
                    <a:pt x="148" y="816"/>
                  </a:lnTo>
                  <a:cubicBezTo>
                    <a:pt x="148" y="824"/>
                    <a:pt x="139" y="824"/>
                    <a:pt x="139" y="824"/>
                  </a:cubicBezTo>
                  <a:cubicBezTo>
                    <a:pt x="122" y="824"/>
                    <a:pt x="61" y="755"/>
                    <a:pt x="35" y="616"/>
                  </a:cubicBezTo>
                  <a:cubicBezTo>
                    <a:pt x="0" y="486"/>
                    <a:pt x="18" y="330"/>
                    <a:pt x="53" y="304"/>
                  </a:cubicBezTo>
                  <a:cubicBezTo>
                    <a:pt x="96" y="278"/>
                    <a:pt x="139" y="252"/>
                    <a:pt x="183" y="217"/>
                  </a:cubicBezTo>
                  <a:cubicBezTo>
                    <a:pt x="287" y="122"/>
                    <a:pt x="417" y="52"/>
                    <a:pt x="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9"/>
            <p:cNvSpPr/>
            <p:nvPr/>
          </p:nvSpPr>
          <p:spPr>
            <a:xfrm>
              <a:off x="3389450" y="1536425"/>
              <a:ext cx="11950" cy="29950"/>
            </a:xfrm>
            <a:custGeom>
              <a:avLst/>
              <a:gdLst/>
              <a:ahLst/>
              <a:cxnLst/>
              <a:rect l="l" t="t" r="r" b="b"/>
              <a:pathLst>
                <a:path w="478" h="1198" extrusionOk="0">
                  <a:moveTo>
                    <a:pt x="261" y="0"/>
                  </a:moveTo>
                  <a:cubicBezTo>
                    <a:pt x="287" y="26"/>
                    <a:pt x="304" y="52"/>
                    <a:pt x="313" y="87"/>
                  </a:cubicBezTo>
                  <a:cubicBezTo>
                    <a:pt x="477" y="460"/>
                    <a:pt x="399" y="946"/>
                    <a:pt x="122" y="1198"/>
                  </a:cubicBezTo>
                  <a:cubicBezTo>
                    <a:pt x="87" y="1146"/>
                    <a:pt x="61" y="1093"/>
                    <a:pt x="52" y="1041"/>
                  </a:cubicBezTo>
                  <a:cubicBezTo>
                    <a:pt x="0" y="876"/>
                    <a:pt x="9" y="729"/>
                    <a:pt x="52" y="677"/>
                  </a:cubicBezTo>
                  <a:cubicBezTo>
                    <a:pt x="139" y="607"/>
                    <a:pt x="200" y="512"/>
                    <a:pt x="234" y="408"/>
                  </a:cubicBezTo>
                  <a:cubicBezTo>
                    <a:pt x="243" y="399"/>
                    <a:pt x="243" y="382"/>
                    <a:pt x="252" y="373"/>
                  </a:cubicBezTo>
                  <a:lnTo>
                    <a:pt x="252" y="347"/>
                  </a:lnTo>
                  <a:lnTo>
                    <a:pt x="252" y="330"/>
                  </a:lnTo>
                  <a:cubicBezTo>
                    <a:pt x="261" y="304"/>
                    <a:pt x="261" y="278"/>
                    <a:pt x="252" y="252"/>
                  </a:cubicBezTo>
                  <a:cubicBezTo>
                    <a:pt x="252" y="226"/>
                    <a:pt x="252" y="200"/>
                    <a:pt x="243" y="174"/>
                  </a:cubicBezTo>
                  <a:cubicBezTo>
                    <a:pt x="243" y="113"/>
                    <a:pt x="243" y="52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9"/>
            <p:cNvSpPr/>
            <p:nvPr/>
          </p:nvSpPr>
          <p:spPr>
            <a:xfrm>
              <a:off x="3137125" y="1490000"/>
              <a:ext cx="30625" cy="19975"/>
            </a:xfrm>
            <a:custGeom>
              <a:avLst/>
              <a:gdLst/>
              <a:ahLst/>
              <a:cxnLst/>
              <a:rect l="l" t="t" r="r" b="b"/>
              <a:pathLst>
                <a:path w="1225" h="799" extrusionOk="0">
                  <a:moveTo>
                    <a:pt x="1190" y="0"/>
                  </a:moveTo>
                  <a:cubicBezTo>
                    <a:pt x="1216" y="95"/>
                    <a:pt x="1224" y="191"/>
                    <a:pt x="1224" y="286"/>
                  </a:cubicBezTo>
                  <a:cubicBezTo>
                    <a:pt x="1224" y="443"/>
                    <a:pt x="1190" y="703"/>
                    <a:pt x="938" y="790"/>
                  </a:cubicBezTo>
                  <a:cubicBezTo>
                    <a:pt x="912" y="798"/>
                    <a:pt x="877" y="798"/>
                    <a:pt x="843" y="798"/>
                  </a:cubicBezTo>
                  <a:cubicBezTo>
                    <a:pt x="782" y="798"/>
                    <a:pt x="721" y="781"/>
                    <a:pt x="669" y="755"/>
                  </a:cubicBezTo>
                  <a:cubicBezTo>
                    <a:pt x="660" y="755"/>
                    <a:pt x="643" y="738"/>
                    <a:pt x="617" y="720"/>
                  </a:cubicBezTo>
                  <a:cubicBezTo>
                    <a:pt x="478" y="633"/>
                    <a:pt x="331" y="547"/>
                    <a:pt x="209" y="547"/>
                  </a:cubicBezTo>
                  <a:cubicBezTo>
                    <a:pt x="174" y="547"/>
                    <a:pt x="148" y="547"/>
                    <a:pt x="122" y="564"/>
                  </a:cubicBezTo>
                  <a:lnTo>
                    <a:pt x="62" y="599"/>
                  </a:lnTo>
                  <a:lnTo>
                    <a:pt x="62" y="651"/>
                  </a:lnTo>
                  <a:cubicBezTo>
                    <a:pt x="10" y="512"/>
                    <a:pt x="1" y="356"/>
                    <a:pt x="44" y="217"/>
                  </a:cubicBezTo>
                  <a:cubicBezTo>
                    <a:pt x="62" y="156"/>
                    <a:pt x="122" y="121"/>
                    <a:pt x="183" y="121"/>
                  </a:cubicBezTo>
                  <a:lnTo>
                    <a:pt x="192" y="121"/>
                  </a:lnTo>
                  <a:cubicBezTo>
                    <a:pt x="270" y="130"/>
                    <a:pt x="348" y="156"/>
                    <a:pt x="409" y="200"/>
                  </a:cubicBezTo>
                  <a:cubicBezTo>
                    <a:pt x="504" y="269"/>
                    <a:pt x="617" y="304"/>
                    <a:pt x="730" y="312"/>
                  </a:cubicBezTo>
                  <a:lnTo>
                    <a:pt x="747" y="312"/>
                  </a:lnTo>
                  <a:cubicBezTo>
                    <a:pt x="947" y="304"/>
                    <a:pt x="1120" y="182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9"/>
            <p:cNvSpPr/>
            <p:nvPr/>
          </p:nvSpPr>
          <p:spPr>
            <a:xfrm>
              <a:off x="3291825" y="1632725"/>
              <a:ext cx="23450" cy="18900"/>
            </a:xfrm>
            <a:custGeom>
              <a:avLst/>
              <a:gdLst/>
              <a:ahLst/>
              <a:cxnLst/>
              <a:rect l="l" t="t" r="r" b="b"/>
              <a:pathLst>
                <a:path w="938" h="756" extrusionOk="0">
                  <a:moveTo>
                    <a:pt x="182" y="1"/>
                  </a:moveTo>
                  <a:cubicBezTo>
                    <a:pt x="460" y="1"/>
                    <a:pt x="712" y="140"/>
                    <a:pt x="859" y="374"/>
                  </a:cubicBezTo>
                  <a:cubicBezTo>
                    <a:pt x="911" y="496"/>
                    <a:pt x="937" y="626"/>
                    <a:pt x="937" y="756"/>
                  </a:cubicBezTo>
                  <a:cubicBezTo>
                    <a:pt x="764" y="574"/>
                    <a:pt x="512" y="470"/>
                    <a:pt x="261" y="470"/>
                  </a:cubicBezTo>
                  <a:cubicBezTo>
                    <a:pt x="200" y="470"/>
                    <a:pt x="139" y="478"/>
                    <a:pt x="78" y="487"/>
                  </a:cubicBezTo>
                  <a:cubicBezTo>
                    <a:pt x="26" y="339"/>
                    <a:pt x="0" y="183"/>
                    <a:pt x="0" y="27"/>
                  </a:cubicBezTo>
                  <a:cubicBezTo>
                    <a:pt x="61" y="10"/>
                    <a:pt x="122" y="1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9"/>
            <p:cNvSpPr/>
            <p:nvPr/>
          </p:nvSpPr>
          <p:spPr>
            <a:xfrm>
              <a:off x="2981150" y="1632525"/>
              <a:ext cx="13250" cy="16500"/>
            </a:xfrm>
            <a:custGeom>
              <a:avLst/>
              <a:gdLst/>
              <a:ahLst/>
              <a:cxnLst/>
              <a:rect l="l" t="t" r="r" b="b"/>
              <a:pathLst>
                <a:path w="530" h="660" extrusionOk="0">
                  <a:moveTo>
                    <a:pt x="461" y="0"/>
                  </a:moveTo>
                  <a:cubicBezTo>
                    <a:pt x="469" y="70"/>
                    <a:pt x="487" y="148"/>
                    <a:pt x="495" y="183"/>
                  </a:cubicBezTo>
                  <a:cubicBezTo>
                    <a:pt x="495" y="191"/>
                    <a:pt x="495" y="200"/>
                    <a:pt x="504" y="217"/>
                  </a:cubicBezTo>
                  <a:cubicBezTo>
                    <a:pt x="513" y="278"/>
                    <a:pt x="521" y="339"/>
                    <a:pt x="530" y="408"/>
                  </a:cubicBezTo>
                  <a:cubicBezTo>
                    <a:pt x="382" y="495"/>
                    <a:pt x="235" y="573"/>
                    <a:pt x="96" y="651"/>
                  </a:cubicBezTo>
                  <a:lnTo>
                    <a:pt x="70" y="660"/>
                  </a:lnTo>
                  <a:cubicBezTo>
                    <a:pt x="53" y="590"/>
                    <a:pt x="35" y="504"/>
                    <a:pt x="27" y="486"/>
                  </a:cubicBezTo>
                  <a:lnTo>
                    <a:pt x="27" y="452"/>
                  </a:lnTo>
                  <a:cubicBezTo>
                    <a:pt x="9" y="391"/>
                    <a:pt x="1" y="321"/>
                    <a:pt x="1" y="252"/>
                  </a:cubicBezTo>
                  <a:lnTo>
                    <a:pt x="96" y="200"/>
                  </a:lnTo>
                  <a:cubicBezTo>
                    <a:pt x="209" y="130"/>
                    <a:pt x="330" y="61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9"/>
            <p:cNvSpPr/>
            <p:nvPr/>
          </p:nvSpPr>
          <p:spPr>
            <a:xfrm>
              <a:off x="3033650" y="1642725"/>
              <a:ext cx="9150" cy="13025"/>
            </a:xfrm>
            <a:custGeom>
              <a:avLst/>
              <a:gdLst/>
              <a:ahLst/>
              <a:cxnLst/>
              <a:rect l="l" t="t" r="r" b="b"/>
              <a:pathLst>
                <a:path w="366" h="521" extrusionOk="0">
                  <a:moveTo>
                    <a:pt x="270" y="0"/>
                  </a:moveTo>
                  <a:lnTo>
                    <a:pt x="287" y="26"/>
                  </a:lnTo>
                  <a:cubicBezTo>
                    <a:pt x="322" y="78"/>
                    <a:pt x="339" y="139"/>
                    <a:pt x="348" y="200"/>
                  </a:cubicBezTo>
                  <a:cubicBezTo>
                    <a:pt x="365" y="330"/>
                    <a:pt x="348" y="408"/>
                    <a:pt x="330" y="417"/>
                  </a:cubicBezTo>
                  <a:cubicBezTo>
                    <a:pt x="261" y="451"/>
                    <a:pt x="200" y="477"/>
                    <a:pt x="131" y="512"/>
                  </a:cubicBezTo>
                  <a:lnTo>
                    <a:pt x="105" y="521"/>
                  </a:lnTo>
                  <a:cubicBezTo>
                    <a:pt x="105" y="521"/>
                    <a:pt x="87" y="512"/>
                    <a:pt x="87" y="495"/>
                  </a:cubicBezTo>
                  <a:cubicBezTo>
                    <a:pt x="53" y="443"/>
                    <a:pt x="35" y="373"/>
                    <a:pt x="27" y="313"/>
                  </a:cubicBezTo>
                  <a:cubicBezTo>
                    <a:pt x="1" y="234"/>
                    <a:pt x="1" y="148"/>
                    <a:pt x="35" y="78"/>
                  </a:cubicBezTo>
                  <a:lnTo>
                    <a:pt x="105" y="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9"/>
            <p:cNvSpPr/>
            <p:nvPr/>
          </p:nvSpPr>
          <p:spPr>
            <a:xfrm>
              <a:off x="3029975" y="1592175"/>
              <a:ext cx="9775" cy="30400"/>
            </a:xfrm>
            <a:custGeom>
              <a:avLst/>
              <a:gdLst/>
              <a:ahLst/>
              <a:cxnLst/>
              <a:rect l="l" t="t" r="r" b="b"/>
              <a:pathLst>
                <a:path w="391" h="1216" extrusionOk="0">
                  <a:moveTo>
                    <a:pt x="286" y="0"/>
                  </a:moveTo>
                  <a:cubicBezTo>
                    <a:pt x="295" y="9"/>
                    <a:pt x="304" y="18"/>
                    <a:pt x="313" y="26"/>
                  </a:cubicBezTo>
                  <a:cubicBezTo>
                    <a:pt x="373" y="122"/>
                    <a:pt x="391" y="235"/>
                    <a:pt x="382" y="347"/>
                  </a:cubicBezTo>
                  <a:cubicBezTo>
                    <a:pt x="356" y="556"/>
                    <a:pt x="313" y="764"/>
                    <a:pt x="234" y="963"/>
                  </a:cubicBezTo>
                  <a:cubicBezTo>
                    <a:pt x="208" y="1033"/>
                    <a:pt x="191" y="1102"/>
                    <a:pt x="174" y="1172"/>
                  </a:cubicBezTo>
                  <a:cubicBezTo>
                    <a:pt x="165" y="1189"/>
                    <a:pt x="156" y="1206"/>
                    <a:pt x="148" y="1215"/>
                  </a:cubicBezTo>
                  <a:cubicBezTo>
                    <a:pt x="130" y="1206"/>
                    <a:pt x="113" y="1198"/>
                    <a:pt x="104" y="1180"/>
                  </a:cubicBezTo>
                  <a:cubicBezTo>
                    <a:pt x="26" y="1059"/>
                    <a:pt x="0" y="903"/>
                    <a:pt x="35" y="764"/>
                  </a:cubicBezTo>
                  <a:lnTo>
                    <a:pt x="156" y="356"/>
                  </a:lnTo>
                  <a:cubicBezTo>
                    <a:pt x="156" y="330"/>
                    <a:pt x="165" y="313"/>
                    <a:pt x="174" y="287"/>
                  </a:cubicBezTo>
                  <a:cubicBezTo>
                    <a:pt x="191" y="191"/>
                    <a:pt x="226" y="96"/>
                    <a:pt x="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9"/>
            <p:cNvSpPr/>
            <p:nvPr/>
          </p:nvSpPr>
          <p:spPr>
            <a:xfrm>
              <a:off x="2600425" y="1562025"/>
              <a:ext cx="13475" cy="18225"/>
            </a:xfrm>
            <a:custGeom>
              <a:avLst/>
              <a:gdLst/>
              <a:ahLst/>
              <a:cxnLst/>
              <a:rect l="l" t="t" r="r" b="b"/>
              <a:pathLst>
                <a:path w="539" h="729" extrusionOk="0">
                  <a:moveTo>
                    <a:pt x="417" y="0"/>
                  </a:moveTo>
                  <a:cubicBezTo>
                    <a:pt x="425" y="0"/>
                    <a:pt x="443" y="0"/>
                    <a:pt x="460" y="9"/>
                  </a:cubicBezTo>
                  <a:cubicBezTo>
                    <a:pt x="503" y="165"/>
                    <a:pt x="529" y="321"/>
                    <a:pt x="538" y="486"/>
                  </a:cubicBezTo>
                  <a:cubicBezTo>
                    <a:pt x="417" y="486"/>
                    <a:pt x="295" y="521"/>
                    <a:pt x="191" y="590"/>
                  </a:cubicBezTo>
                  <a:cubicBezTo>
                    <a:pt x="130" y="625"/>
                    <a:pt x="87" y="677"/>
                    <a:pt x="52" y="729"/>
                  </a:cubicBezTo>
                  <a:cubicBezTo>
                    <a:pt x="18" y="529"/>
                    <a:pt x="0" y="338"/>
                    <a:pt x="113" y="182"/>
                  </a:cubicBezTo>
                  <a:cubicBezTo>
                    <a:pt x="182" y="87"/>
                    <a:pt x="295" y="17"/>
                    <a:pt x="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9"/>
            <p:cNvSpPr/>
            <p:nvPr/>
          </p:nvSpPr>
          <p:spPr>
            <a:xfrm>
              <a:off x="2636425" y="1594775"/>
              <a:ext cx="6325" cy="14350"/>
            </a:xfrm>
            <a:custGeom>
              <a:avLst/>
              <a:gdLst/>
              <a:ahLst/>
              <a:cxnLst/>
              <a:rect l="l" t="t" r="r" b="b"/>
              <a:pathLst>
                <a:path w="253" h="574" extrusionOk="0">
                  <a:moveTo>
                    <a:pt x="139" y="0"/>
                  </a:moveTo>
                  <a:cubicBezTo>
                    <a:pt x="192" y="61"/>
                    <a:pt x="226" y="139"/>
                    <a:pt x="235" y="217"/>
                  </a:cubicBezTo>
                  <a:cubicBezTo>
                    <a:pt x="252" y="278"/>
                    <a:pt x="252" y="347"/>
                    <a:pt x="252" y="417"/>
                  </a:cubicBezTo>
                  <a:lnTo>
                    <a:pt x="244" y="478"/>
                  </a:lnTo>
                  <a:lnTo>
                    <a:pt x="235" y="521"/>
                  </a:lnTo>
                  <a:lnTo>
                    <a:pt x="218" y="538"/>
                  </a:lnTo>
                  <a:lnTo>
                    <a:pt x="218" y="538"/>
                  </a:lnTo>
                  <a:lnTo>
                    <a:pt x="183" y="556"/>
                  </a:lnTo>
                  <a:lnTo>
                    <a:pt x="113" y="573"/>
                  </a:lnTo>
                  <a:lnTo>
                    <a:pt x="87" y="538"/>
                  </a:lnTo>
                  <a:cubicBezTo>
                    <a:pt x="53" y="469"/>
                    <a:pt x="27" y="391"/>
                    <a:pt x="18" y="313"/>
                  </a:cubicBezTo>
                  <a:cubicBezTo>
                    <a:pt x="1" y="235"/>
                    <a:pt x="1" y="157"/>
                    <a:pt x="18" y="87"/>
                  </a:cubicBezTo>
                  <a:cubicBezTo>
                    <a:pt x="18" y="70"/>
                    <a:pt x="27" y="52"/>
                    <a:pt x="35" y="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9"/>
            <p:cNvSpPr/>
            <p:nvPr/>
          </p:nvSpPr>
          <p:spPr>
            <a:xfrm>
              <a:off x="2599325" y="1528600"/>
              <a:ext cx="28675" cy="16300"/>
            </a:xfrm>
            <a:custGeom>
              <a:avLst/>
              <a:gdLst/>
              <a:ahLst/>
              <a:cxnLst/>
              <a:rect l="l" t="t" r="r" b="b"/>
              <a:pathLst>
                <a:path w="1147" h="652" extrusionOk="0">
                  <a:moveTo>
                    <a:pt x="1059" y="1"/>
                  </a:moveTo>
                  <a:cubicBezTo>
                    <a:pt x="1077" y="61"/>
                    <a:pt x="1103" y="157"/>
                    <a:pt x="1103" y="174"/>
                  </a:cubicBezTo>
                  <a:cubicBezTo>
                    <a:pt x="1112" y="192"/>
                    <a:pt x="1112" y="218"/>
                    <a:pt x="1120" y="244"/>
                  </a:cubicBezTo>
                  <a:cubicBezTo>
                    <a:pt x="1138" y="313"/>
                    <a:pt x="1146" y="382"/>
                    <a:pt x="1138" y="461"/>
                  </a:cubicBezTo>
                  <a:cubicBezTo>
                    <a:pt x="1068" y="556"/>
                    <a:pt x="955" y="608"/>
                    <a:pt x="834" y="591"/>
                  </a:cubicBezTo>
                  <a:cubicBezTo>
                    <a:pt x="773" y="591"/>
                    <a:pt x="712" y="591"/>
                    <a:pt x="652" y="573"/>
                  </a:cubicBezTo>
                  <a:cubicBezTo>
                    <a:pt x="556" y="565"/>
                    <a:pt x="469" y="556"/>
                    <a:pt x="383" y="556"/>
                  </a:cubicBezTo>
                  <a:cubicBezTo>
                    <a:pt x="252" y="539"/>
                    <a:pt x="131" y="582"/>
                    <a:pt x="27" y="651"/>
                  </a:cubicBezTo>
                  <a:cubicBezTo>
                    <a:pt x="9" y="565"/>
                    <a:pt x="1" y="478"/>
                    <a:pt x="1" y="391"/>
                  </a:cubicBezTo>
                  <a:cubicBezTo>
                    <a:pt x="1" y="330"/>
                    <a:pt x="1" y="131"/>
                    <a:pt x="374" y="96"/>
                  </a:cubicBezTo>
                  <a:cubicBezTo>
                    <a:pt x="426" y="87"/>
                    <a:pt x="469" y="87"/>
                    <a:pt x="521" y="87"/>
                  </a:cubicBezTo>
                  <a:lnTo>
                    <a:pt x="643" y="87"/>
                  </a:lnTo>
                  <a:cubicBezTo>
                    <a:pt x="790" y="96"/>
                    <a:pt x="929" y="70"/>
                    <a:pt x="1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9"/>
            <p:cNvSpPr/>
            <p:nvPr/>
          </p:nvSpPr>
          <p:spPr>
            <a:xfrm>
              <a:off x="2628175" y="1503225"/>
              <a:ext cx="7625" cy="13250"/>
            </a:xfrm>
            <a:custGeom>
              <a:avLst/>
              <a:gdLst/>
              <a:ahLst/>
              <a:cxnLst/>
              <a:rect l="l" t="t" r="r" b="b"/>
              <a:pathLst>
                <a:path w="305" h="530" extrusionOk="0">
                  <a:moveTo>
                    <a:pt x="227" y="18"/>
                  </a:moveTo>
                  <a:cubicBezTo>
                    <a:pt x="287" y="139"/>
                    <a:pt x="305" y="278"/>
                    <a:pt x="296" y="408"/>
                  </a:cubicBezTo>
                  <a:cubicBezTo>
                    <a:pt x="296" y="426"/>
                    <a:pt x="287" y="434"/>
                    <a:pt x="287" y="452"/>
                  </a:cubicBezTo>
                  <a:cubicBezTo>
                    <a:pt x="227" y="478"/>
                    <a:pt x="166" y="504"/>
                    <a:pt x="96" y="530"/>
                  </a:cubicBezTo>
                  <a:lnTo>
                    <a:pt x="79" y="530"/>
                  </a:lnTo>
                  <a:lnTo>
                    <a:pt x="79" y="521"/>
                  </a:lnTo>
                  <a:cubicBezTo>
                    <a:pt x="44" y="460"/>
                    <a:pt x="27" y="391"/>
                    <a:pt x="18" y="321"/>
                  </a:cubicBezTo>
                  <a:cubicBezTo>
                    <a:pt x="1" y="252"/>
                    <a:pt x="1" y="183"/>
                    <a:pt x="10" y="113"/>
                  </a:cubicBezTo>
                  <a:cubicBezTo>
                    <a:pt x="10" y="104"/>
                    <a:pt x="10" y="96"/>
                    <a:pt x="18" y="78"/>
                  </a:cubicBezTo>
                  <a:lnTo>
                    <a:pt x="70" y="61"/>
                  </a:lnTo>
                  <a:cubicBezTo>
                    <a:pt x="122" y="35"/>
                    <a:pt x="174" y="18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9"/>
            <p:cNvSpPr/>
            <p:nvPr/>
          </p:nvSpPr>
          <p:spPr>
            <a:xfrm>
              <a:off x="2812800" y="1502575"/>
              <a:ext cx="10650" cy="15425"/>
            </a:xfrm>
            <a:custGeom>
              <a:avLst/>
              <a:gdLst/>
              <a:ahLst/>
              <a:cxnLst/>
              <a:rect l="l" t="t" r="r" b="b"/>
              <a:pathLst>
                <a:path w="426" h="617" extrusionOk="0">
                  <a:moveTo>
                    <a:pt x="339" y="0"/>
                  </a:moveTo>
                  <a:cubicBezTo>
                    <a:pt x="348" y="9"/>
                    <a:pt x="348" y="18"/>
                    <a:pt x="356" y="26"/>
                  </a:cubicBezTo>
                  <a:cubicBezTo>
                    <a:pt x="382" y="78"/>
                    <a:pt x="400" y="130"/>
                    <a:pt x="409" y="183"/>
                  </a:cubicBezTo>
                  <a:cubicBezTo>
                    <a:pt x="426" y="243"/>
                    <a:pt x="426" y="313"/>
                    <a:pt x="426" y="373"/>
                  </a:cubicBezTo>
                  <a:cubicBezTo>
                    <a:pt x="426" y="399"/>
                    <a:pt x="417" y="434"/>
                    <a:pt x="409" y="469"/>
                  </a:cubicBezTo>
                  <a:cubicBezTo>
                    <a:pt x="330" y="512"/>
                    <a:pt x="244" y="556"/>
                    <a:pt x="157" y="599"/>
                  </a:cubicBezTo>
                  <a:lnTo>
                    <a:pt x="113" y="616"/>
                  </a:lnTo>
                  <a:cubicBezTo>
                    <a:pt x="113" y="608"/>
                    <a:pt x="105" y="599"/>
                    <a:pt x="96" y="590"/>
                  </a:cubicBezTo>
                  <a:cubicBezTo>
                    <a:pt x="61" y="530"/>
                    <a:pt x="35" y="460"/>
                    <a:pt x="27" y="391"/>
                  </a:cubicBezTo>
                  <a:cubicBezTo>
                    <a:pt x="1" y="243"/>
                    <a:pt x="27" y="157"/>
                    <a:pt x="53" y="139"/>
                  </a:cubicBezTo>
                  <a:lnTo>
                    <a:pt x="131" y="96"/>
                  </a:lnTo>
                  <a:cubicBezTo>
                    <a:pt x="200" y="61"/>
                    <a:pt x="270" y="35"/>
                    <a:pt x="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9"/>
            <p:cNvSpPr/>
            <p:nvPr/>
          </p:nvSpPr>
          <p:spPr>
            <a:xfrm>
              <a:off x="2877675" y="1634700"/>
              <a:ext cx="27350" cy="15425"/>
            </a:xfrm>
            <a:custGeom>
              <a:avLst/>
              <a:gdLst/>
              <a:ahLst/>
              <a:cxnLst/>
              <a:rect l="l" t="t" r="r" b="b"/>
              <a:pathLst>
                <a:path w="1094" h="617" extrusionOk="0">
                  <a:moveTo>
                    <a:pt x="1024" y="0"/>
                  </a:moveTo>
                  <a:cubicBezTo>
                    <a:pt x="1050" y="156"/>
                    <a:pt x="1076" y="321"/>
                    <a:pt x="1094" y="486"/>
                  </a:cubicBezTo>
                  <a:cubicBezTo>
                    <a:pt x="816" y="529"/>
                    <a:pt x="530" y="564"/>
                    <a:pt x="252" y="590"/>
                  </a:cubicBezTo>
                  <a:lnTo>
                    <a:pt x="70" y="616"/>
                  </a:lnTo>
                  <a:cubicBezTo>
                    <a:pt x="35" y="460"/>
                    <a:pt x="18" y="304"/>
                    <a:pt x="0" y="148"/>
                  </a:cubicBezTo>
                  <a:lnTo>
                    <a:pt x="174" y="122"/>
                  </a:lnTo>
                  <a:cubicBezTo>
                    <a:pt x="452" y="78"/>
                    <a:pt x="738" y="35"/>
                    <a:pt x="10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9"/>
            <p:cNvSpPr/>
            <p:nvPr/>
          </p:nvSpPr>
          <p:spPr>
            <a:xfrm>
              <a:off x="3004575" y="1617125"/>
              <a:ext cx="6550" cy="13025"/>
            </a:xfrm>
            <a:custGeom>
              <a:avLst/>
              <a:gdLst/>
              <a:ahLst/>
              <a:cxnLst/>
              <a:rect l="l" t="t" r="r" b="b"/>
              <a:pathLst>
                <a:path w="262" h="521" extrusionOk="0">
                  <a:moveTo>
                    <a:pt x="200" y="0"/>
                  </a:moveTo>
                  <a:cubicBezTo>
                    <a:pt x="209" y="44"/>
                    <a:pt x="226" y="104"/>
                    <a:pt x="235" y="191"/>
                  </a:cubicBezTo>
                  <a:cubicBezTo>
                    <a:pt x="252" y="260"/>
                    <a:pt x="252" y="330"/>
                    <a:pt x="261" y="399"/>
                  </a:cubicBezTo>
                  <a:lnTo>
                    <a:pt x="261" y="425"/>
                  </a:lnTo>
                  <a:cubicBezTo>
                    <a:pt x="200" y="460"/>
                    <a:pt x="140" y="495"/>
                    <a:pt x="70" y="521"/>
                  </a:cubicBezTo>
                  <a:lnTo>
                    <a:pt x="62" y="521"/>
                  </a:lnTo>
                  <a:cubicBezTo>
                    <a:pt x="44" y="460"/>
                    <a:pt x="27" y="373"/>
                    <a:pt x="27" y="330"/>
                  </a:cubicBezTo>
                  <a:cubicBezTo>
                    <a:pt x="9" y="260"/>
                    <a:pt x="1" y="200"/>
                    <a:pt x="1" y="130"/>
                  </a:cubicBezTo>
                  <a:lnTo>
                    <a:pt x="1" y="104"/>
                  </a:lnTo>
                  <a:lnTo>
                    <a:pt x="131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3055575" y="1506250"/>
              <a:ext cx="26925" cy="24775"/>
            </a:xfrm>
            <a:custGeom>
              <a:avLst/>
              <a:gdLst/>
              <a:ahLst/>
              <a:cxnLst/>
              <a:rect l="l" t="t" r="r" b="b"/>
              <a:pathLst>
                <a:path w="1077" h="991" extrusionOk="0">
                  <a:moveTo>
                    <a:pt x="694" y="1"/>
                  </a:moveTo>
                  <a:cubicBezTo>
                    <a:pt x="781" y="1"/>
                    <a:pt x="877" y="36"/>
                    <a:pt x="937" y="96"/>
                  </a:cubicBezTo>
                  <a:cubicBezTo>
                    <a:pt x="1024" y="348"/>
                    <a:pt x="1067" y="608"/>
                    <a:pt x="1076" y="869"/>
                  </a:cubicBezTo>
                  <a:cubicBezTo>
                    <a:pt x="1033" y="860"/>
                    <a:pt x="981" y="851"/>
                    <a:pt x="929" y="834"/>
                  </a:cubicBezTo>
                  <a:cubicBezTo>
                    <a:pt x="833" y="799"/>
                    <a:pt x="729" y="782"/>
                    <a:pt x="625" y="773"/>
                  </a:cubicBezTo>
                  <a:lnTo>
                    <a:pt x="599" y="773"/>
                  </a:lnTo>
                  <a:cubicBezTo>
                    <a:pt x="425" y="782"/>
                    <a:pt x="252" y="860"/>
                    <a:pt x="130" y="990"/>
                  </a:cubicBezTo>
                  <a:cubicBezTo>
                    <a:pt x="113" y="938"/>
                    <a:pt x="96" y="886"/>
                    <a:pt x="87" y="843"/>
                  </a:cubicBezTo>
                  <a:cubicBezTo>
                    <a:pt x="87" y="825"/>
                    <a:pt x="78" y="808"/>
                    <a:pt x="78" y="782"/>
                  </a:cubicBezTo>
                  <a:cubicBezTo>
                    <a:pt x="52" y="686"/>
                    <a:pt x="0" y="443"/>
                    <a:pt x="43" y="383"/>
                  </a:cubicBezTo>
                  <a:cubicBezTo>
                    <a:pt x="165" y="200"/>
                    <a:pt x="451" y="10"/>
                    <a:pt x="694" y="10"/>
                  </a:cubicBez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3098300" y="1531000"/>
              <a:ext cx="17175" cy="21500"/>
            </a:xfrm>
            <a:custGeom>
              <a:avLst/>
              <a:gdLst/>
              <a:ahLst/>
              <a:cxnLst/>
              <a:rect l="l" t="t" r="r" b="b"/>
              <a:pathLst>
                <a:path w="687" h="860" extrusionOk="0">
                  <a:moveTo>
                    <a:pt x="382" y="9"/>
                  </a:moveTo>
                  <a:cubicBezTo>
                    <a:pt x="417" y="0"/>
                    <a:pt x="443" y="9"/>
                    <a:pt x="469" y="17"/>
                  </a:cubicBezTo>
                  <a:cubicBezTo>
                    <a:pt x="599" y="87"/>
                    <a:pt x="643" y="278"/>
                    <a:pt x="669" y="408"/>
                  </a:cubicBezTo>
                  <a:cubicBezTo>
                    <a:pt x="686" y="503"/>
                    <a:pt x="686" y="599"/>
                    <a:pt x="669" y="694"/>
                  </a:cubicBezTo>
                  <a:cubicBezTo>
                    <a:pt x="651" y="790"/>
                    <a:pt x="634" y="816"/>
                    <a:pt x="625" y="824"/>
                  </a:cubicBezTo>
                  <a:cubicBezTo>
                    <a:pt x="599" y="842"/>
                    <a:pt x="565" y="859"/>
                    <a:pt x="539" y="859"/>
                  </a:cubicBezTo>
                  <a:lnTo>
                    <a:pt x="244" y="851"/>
                  </a:lnTo>
                  <a:cubicBezTo>
                    <a:pt x="139" y="851"/>
                    <a:pt x="61" y="703"/>
                    <a:pt x="18" y="451"/>
                  </a:cubicBezTo>
                  <a:cubicBezTo>
                    <a:pt x="1" y="339"/>
                    <a:pt x="1" y="226"/>
                    <a:pt x="27" y="122"/>
                  </a:cubicBezTo>
                  <a:cubicBezTo>
                    <a:pt x="35" y="78"/>
                    <a:pt x="53" y="43"/>
                    <a:pt x="87" y="9"/>
                  </a:cubicBezTo>
                  <a:lnTo>
                    <a:pt x="278" y="9"/>
                  </a:lnTo>
                  <a:lnTo>
                    <a:pt x="330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3081375" y="1598675"/>
              <a:ext cx="10000" cy="22800"/>
            </a:xfrm>
            <a:custGeom>
              <a:avLst/>
              <a:gdLst/>
              <a:ahLst/>
              <a:cxnLst/>
              <a:rect l="l" t="t" r="r" b="b"/>
              <a:pathLst>
                <a:path w="400" h="912" extrusionOk="0">
                  <a:moveTo>
                    <a:pt x="218" y="9"/>
                  </a:moveTo>
                  <a:cubicBezTo>
                    <a:pt x="226" y="9"/>
                    <a:pt x="244" y="9"/>
                    <a:pt x="252" y="18"/>
                  </a:cubicBezTo>
                  <a:cubicBezTo>
                    <a:pt x="287" y="70"/>
                    <a:pt x="304" y="122"/>
                    <a:pt x="322" y="183"/>
                  </a:cubicBezTo>
                  <a:cubicBezTo>
                    <a:pt x="348" y="261"/>
                    <a:pt x="365" y="339"/>
                    <a:pt x="374" y="426"/>
                  </a:cubicBezTo>
                  <a:cubicBezTo>
                    <a:pt x="391" y="521"/>
                    <a:pt x="400" y="617"/>
                    <a:pt x="391" y="712"/>
                  </a:cubicBezTo>
                  <a:cubicBezTo>
                    <a:pt x="391" y="756"/>
                    <a:pt x="391" y="790"/>
                    <a:pt x="383" y="825"/>
                  </a:cubicBezTo>
                  <a:lnTo>
                    <a:pt x="374" y="851"/>
                  </a:lnTo>
                  <a:cubicBezTo>
                    <a:pt x="322" y="877"/>
                    <a:pt x="261" y="894"/>
                    <a:pt x="200" y="903"/>
                  </a:cubicBezTo>
                  <a:lnTo>
                    <a:pt x="166" y="912"/>
                  </a:lnTo>
                  <a:cubicBezTo>
                    <a:pt x="148" y="886"/>
                    <a:pt x="140" y="868"/>
                    <a:pt x="131" y="842"/>
                  </a:cubicBezTo>
                  <a:lnTo>
                    <a:pt x="122" y="825"/>
                  </a:lnTo>
                  <a:cubicBezTo>
                    <a:pt x="79" y="721"/>
                    <a:pt x="44" y="599"/>
                    <a:pt x="27" y="478"/>
                  </a:cubicBezTo>
                  <a:cubicBezTo>
                    <a:pt x="9" y="365"/>
                    <a:pt x="1" y="244"/>
                    <a:pt x="9" y="122"/>
                  </a:cubicBezTo>
                  <a:cubicBezTo>
                    <a:pt x="9" y="96"/>
                    <a:pt x="18" y="61"/>
                    <a:pt x="27" y="35"/>
                  </a:cubicBezTo>
                  <a:lnTo>
                    <a:pt x="148" y="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3101350" y="1640100"/>
              <a:ext cx="82025" cy="36700"/>
            </a:xfrm>
            <a:custGeom>
              <a:avLst/>
              <a:gdLst/>
              <a:ahLst/>
              <a:cxnLst/>
              <a:rect l="l" t="t" r="r" b="b"/>
              <a:pathLst>
                <a:path w="3281" h="1468" extrusionOk="0">
                  <a:moveTo>
                    <a:pt x="3063" y="1"/>
                  </a:moveTo>
                  <a:cubicBezTo>
                    <a:pt x="3063" y="1"/>
                    <a:pt x="3098" y="10"/>
                    <a:pt x="3133" y="70"/>
                  </a:cubicBezTo>
                  <a:cubicBezTo>
                    <a:pt x="3254" y="287"/>
                    <a:pt x="3280" y="687"/>
                    <a:pt x="3228" y="782"/>
                  </a:cubicBezTo>
                  <a:cubicBezTo>
                    <a:pt x="3063" y="1034"/>
                    <a:pt x="2794" y="1172"/>
                    <a:pt x="2421" y="1172"/>
                  </a:cubicBezTo>
                  <a:cubicBezTo>
                    <a:pt x="2334" y="1164"/>
                    <a:pt x="2248" y="1164"/>
                    <a:pt x="2161" y="1146"/>
                  </a:cubicBezTo>
                  <a:cubicBezTo>
                    <a:pt x="2048" y="1129"/>
                    <a:pt x="1935" y="1094"/>
                    <a:pt x="1822" y="1060"/>
                  </a:cubicBezTo>
                  <a:cubicBezTo>
                    <a:pt x="1519" y="947"/>
                    <a:pt x="1206" y="886"/>
                    <a:pt x="885" y="860"/>
                  </a:cubicBezTo>
                  <a:lnTo>
                    <a:pt x="885" y="860"/>
                  </a:lnTo>
                  <a:cubicBezTo>
                    <a:pt x="443" y="860"/>
                    <a:pt x="312" y="1112"/>
                    <a:pt x="278" y="1320"/>
                  </a:cubicBezTo>
                  <a:cubicBezTo>
                    <a:pt x="260" y="1441"/>
                    <a:pt x="226" y="1468"/>
                    <a:pt x="226" y="1468"/>
                  </a:cubicBezTo>
                  <a:cubicBezTo>
                    <a:pt x="191" y="1450"/>
                    <a:pt x="165" y="1424"/>
                    <a:pt x="148" y="1398"/>
                  </a:cubicBezTo>
                  <a:cubicBezTo>
                    <a:pt x="52" y="1277"/>
                    <a:pt x="0" y="1129"/>
                    <a:pt x="9" y="973"/>
                  </a:cubicBezTo>
                  <a:cubicBezTo>
                    <a:pt x="87" y="478"/>
                    <a:pt x="469" y="175"/>
                    <a:pt x="1033" y="175"/>
                  </a:cubicBezTo>
                  <a:lnTo>
                    <a:pt x="1050" y="175"/>
                  </a:lnTo>
                  <a:cubicBezTo>
                    <a:pt x="1250" y="183"/>
                    <a:pt x="1449" y="218"/>
                    <a:pt x="1640" y="261"/>
                  </a:cubicBezTo>
                  <a:cubicBezTo>
                    <a:pt x="1840" y="305"/>
                    <a:pt x="2048" y="331"/>
                    <a:pt x="2256" y="339"/>
                  </a:cubicBezTo>
                  <a:cubicBezTo>
                    <a:pt x="2543" y="348"/>
                    <a:pt x="2829" y="235"/>
                    <a:pt x="3029" y="18"/>
                  </a:cubicBezTo>
                  <a:cubicBezTo>
                    <a:pt x="3046" y="10"/>
                    <a:pt x="3055" y="1"/>
                    <a:pt x="3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9"/>
            <p:cNvSpPr/>
            <p:nvPr/>
          </p:nvSpPr>
          <p:spPr>
            <a:xfrm>
              <a:off x="3128025" y="1676550"/>
              <a:ext cx="46450" cy="26500"/>
            </a:xfrm>
            <a:custGeom>
              <a:avLst/>
              <a:gdLst/>
              <a:ahLst/>
              <a:cxnLst/>
              <a:rect l="l" t="t" r="r" b="b"/>
              <a:pathLst>
                <a:path w="1858" h="1060" extrusionOk="0">
                  <a:moveTo>
                    <a:pt x="1606" y="1"/>
                  </a:moveTo>
                  <a:cubicBezTo>
                    <a:pt x="1710" y="1"/>
                    <a:pt x="1797" y="148"/>
                    <a:pt x="1823" y="296"/>
                  </a:cubicBezTo>
                  <a:cubicBezTo>
                    <a:pt x="1858" y="504"/>
                    <a:pt x="1805" y="704"/>
                    <a:pt x="1701" y="747"/>
                  </a:cubicBezTo>
                  <a:cubicBezTo>
                    <a:pt x="1354" y="869"/>
                    <a:pt x="990" y="955"/>
                    <a:pt x="617" y="999"/>
                  </a:cubicBezTo>
                  <a:cubicBezTo>
                    <a:pt x="495" y="1016"/>
                    <a:pt x="365" y="1042"/>
                    <a:pt x="243" y="1060"/>
                  </a:cubicBezTo>
                  <a:lnTo>
                    <a:pt x="226" y="1060"/>
                  </a:lnTo>
                  <a:cubicBezTo>
                    <a:pt x="139" y="1060"/>
                    <a:pt x="44" y="886"/>
                    <a:pt x="18" y="686"/>
                  </a:cubicBezTo>
                  <a:cubicBezTo>
                    <a:pt x="0" y="513"/>
                    <a:pt x="26" y="322"/>
                    <a:pt x="131" y="296"/>
                  </a:cubicBezTo>
                  <a:cubicBezTo>
                    <a:pt x="261" y="270"/>
                    <a:pt x="382" y="235"/>
                    <a:pt x="504" y="200"/>
                  </a:cubicBezTo>
                  <a:cubicBezTo>
                    <a:pt x="860" y="96"/>
                    <a:pt x="1224" y="27"/>
                    <a:pt x="15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9"/>
            <p:cNvSpPr/>
            <p:nvPr/>
          </p:nvSpPr>
          <p:spPr>
            <a:xfrm>
              <a:off x="3261000" y="1370225"/>
              <a:ext cx="71850" cy="63825"/>
            </a:xfrm>
            <a:custGeom>
              <a:avLst/>
              <a:gdLst/>
              <a:ahLst/>
              <a:cxnLst/>
              <a:rect l="l" t="t" r="r" b="b"/>
              <a:pathLst>
                <a:path w="2874" h="2553" extrusionOk="0">
                  <a:moveTo>
                    <a:pt x="305" y="2552"/>
                  </a:moveTo>
                  <a:cubicBezTo>
                    <a:pt x="261" y="2552"/>
                    <a:pt x="174" y="2465"/>
                    <a:pt x="122" y="2361"/>
                  </a:cubicBezTo>
                  <a:cubicBezTo>
                    <a:pt x="10" y="2136"/>
                    <a:pt x="1" y="1875"/>
                    <a:pt x="96" y="1641"/>
                  </a:cubicBezTo>
                  <a:cubicBezTo>
                    <a:pt x="261" y="1329"/>
                    <a:pt x="548" y="1129"/>
                    <a:pt x="1008" y="1016"/>
                  </a:cubicBezTo>
                  <a:cubicBezTo>
                    <a:pt x="1112" y="981"/>
                    <a:pt x="1242" y="964"/>
                    <a:pt x="1363" y="947"/>
                  </a:cubicBezTo>
                  <a:cubicBezTo>
                    <a:pt x="1528" y="921"/>
                    <a:pt x="1702" y="886"/>
                    <a:pt x="1867" y="834"/>
                  </a:cubicBezTo>
                  <a:cubicBezTo>
                    <a:pt x="1867" y="834"/>
                    <a:pt x="2457" y="634"/>
                    <a:pt x="2465" y="374"/>
                  </a:cubicBezTo>
                  <a:cubicBezTo>
                    <a:pt x="2474" y="140"/>
                    <a:pt x="2526" y="10"/>
                    <a:pt x="2596" y="10"/>
                  </a:cubicBezTo>
                  <a:cubicBezTo>
                    <a:pt x="2613" y="1"/>
                    <a:pt x="2622" y="1"/>
                    <a:pt x="2630" y="10"/>
                  </a:cubicBezTo>
                  <a:cubicBezTo>
                    <a:pt x="2778" y="44"/>
                    <a:pt x="2873" y="383"/>
                    <a:pt x="2865" y="582"/>
                  </a:cubicBezTo>
                  <a:cubicBezTo>
                    <a:pt x="2847" y="1155"/>
                    <a:pt x="2622" y="1537"/>
                    <a:pt x="2170" y="1745"/>
                  </a:cubicBezTo>
                  <a:cubicBezTo>
                    <a:pt x="1962" y="1832"/>
                    <a:pt x="1745" y="1893"/>
                    <a:pt x="1520" y="1927"/>
                  </a:cubicBezTo>
                  <a:cubicBezTo>
                    <a:pt x="1094" y="2014"/>
                    <a:pt x="652" y="2101"/>
                    <a:pt x="374" y="2491"/>
                  </a:cubicBezTo>
                  <a:cubicBezTo>
                    <a:pt x="357" y="2517"/>
                    <a:pt x="331" y="2552"/>
                    <a:pt x="305" y="25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9"/>
            <p:cNvSpPr/>
            <p:nvPr/>
          </p:nvSpPr>
          <p:spPr>
            <a:xfrm>
              <a:off x="3318500" y="1393025"/>
              <a:ext cx="35175" cy="51875"/>
            </a:xfrm>
            <a:custGeom>
              <a:avLst/>
              <a:gdLst/>
              <a:ahLst/>
              <a:cxnLst/>
              <a:rect l="l" t="t" r="r" b="b"/>
              <a:pathLst>
                <a:path w="1407" h="2075" extrusionOk="0">
                  <a:moveTo>
                    <a:pt x="244" y="2065"/>
                  </a:moveTo>
                  <a:lnTo>
                    <a:pt x="139" y="2065"/>
                  </a:lnTo>
                  <a:cubicBezTo>
                    <a:pt x="61" y="1927"/>
                    <a:pt x="9" y="1241"/>
                    <a:pt x="1" y="981"/>
                  </a:cubicBezTo>
                  <a:cubicBezTo>
                    <a:pt x="573" y="911"/>
                    <a:pt x="1068" y="538"/>
                    <a:pt x="1285" y="0"/>
                  </a:cubicBezTo>
                  <a:cubicBezTo>
                    <a:pt x="1285" y="35"/>
                    <a:pt x="1294" y="69"/>
                    <a:pt x="1302" y="96"/>
                  </a:cubicBezTo>
                  <a:cubicBezTo>
                    <a:pt x="1302" y="130"/>
                    <a:pt x="1311" y="174"/>
                    <a:pt x="1311" y="208"/>
                  </a:cubicBezTo>
                  <a:lnTo>
                    <a:pt x="1328" y="295"/>
                  </a:lnTo>
                  <a:cubicBezTo>
                    <a:pt x="1389" y="529"/>
                    <a:pt x="1406" y="772"/>
                    <a:pt x="1406" y="1007"/>
                  </a:cubicBezTo>
                  <a:cubicBezTo>
                    <a:pt x="1354" y="1614"/>
                    <a:pt x="851" y="2074"/>
                    <a:pt x="244" y="20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9"/>
            <p:cNvSpPr/>
            <p:nvPr/>
          </p:nvSpPr>
          <p:spPr>
            <a:xfrm>
              <a:off x="3181825" y="1350050"/>
              <a:ext cx="53600" cy="73800"/>
            </a:xfrm>
            <a:custGeom>
              <a:avLst/>
              <a:gdLst/>
              <a:ahLst/>
              <a:cxnLst/>
              <a:rect l="l" t="t" r="r" b="b"/>
              <a:pathLst>
                <a:path w="2144" h="2952" extrusionOk="0">
                  <a:moveTo>
                    <a:pt x="165" y="2951"/>
                  </a:moveTo>
                  <a:cubicBezTo>
                    <a:pt x="105" y="2891"/>
                    <a:pt x="61" y="2812"/>
                    <a:pt x="53" y="2726"/>
                  </a:cubicBezTo>
                  <a:cubicBezTo>
                    <a:pt x="1" y="2509"/>
                    <a:pt x="18" y="2292"/>
                    <a:pt x="61" y="2240"/>
                  </a:cubicBezTo>
                  <a:cubicBezTo>
                    <a:pt x="313" y="1962"/>
                    <a:pt x="582" y="1693"/>
                    <a:pt x="842" y="1441"/>
                  </a:cubicBezTo>
                  <a:cubicBezTo>
                    <a:pt x="946" y="1337"/>
                    <a:pt x="1042" y="1242"/>
                    <a:pt x="1146" y="1146"/>
                  </a:cubicBezTo>
                  <a:lnTo>
                    <a:pt x="1267" y="1025"/>
                  </a:lnTo>
                  <a:cubicBezTo>
                    <a:pt x="1545" y="756"/>
                    <a:pt x="1832" y="469"/>
                    <a:pt x="1918" y="62"/>
                  </a:cubicBezTo>
                  <a:cubicBezTo>
                    <a:pt x="1918" y="27"/>
                    <a:pt x="1936" y="1"/>
                    <a:pt x="1944" y="1"/>
                  </a:cubicBezTo>
                  <a:cubicBezTo>
                    <a:pt x="1970" y="10"/>
                    <a:pt x="1988" y="18"/>
                    <a:pt x="2005" y="36"/>
                  </a:cubicBezTo>
                  <a:cubicBezTo>
                    <a:pt x="2101" y="122"/>
                    <a:pt x="2144" y="357"/>
                    <a:pt x="2118" y="496"/>
                  </a:cubicBezTo>
                  <a:cubicBezTo>
                    <a:pt x="2048" y="886"/>
                    <a:pt x="1884" y="1207"/>
                    <a:pt x="1537" y="1572"/>
                  </a:cubicBezTo>
                  <a:cubicBezTo>
                    <a:pt x="1085" y="2058"/>
                    <a:pt x="643" y="2526"/>
                    <a:pt x="174" y="29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9"/>
            <p:cNvSpPr/>
            <p:nvPr/>
          </p:nvSpPr>
          <p:spPr>
            <a:xfrm>
              <a:off x="3124125" y="1339000"/>
              <a:ext cx="55775" cy="39500"/>
            </a:xfrm>
            <a:custGeom>
              <a:avLst/>
              <a:gdLst/>
              <a:ahLst/>
              <a:cxnLst/>
              <a:rect l="l" t="t" r="r" b="b"/>
              <a:pathLst>
                <a:path w="2231" h="1580" extrusionOk="0">
                  <a:moveTo>
                    <a:pt x="2204" y="1580"/>
                  </a:moveTo>
                  <a:cubicBezTo>
                    <a:pt x="1363" y="1415"/>
                    <a:pt x="677" y="1102"/>
                    <a:pt x="139" y="660"/>
                  </a:cubicBezTo>
                  <a:cubicBezTo>
                    <a:pt x="87" y="616"/>
                    <a:pt x="18" y="504"/>
                    <a:pt x="0" y="209"/>
                  </a:cubicBezTo>
                  <a:cubicBezTo>
                    <a:pt x="0" y="130"/>
                    <a:pt x="0" y="61"/>
                    <a:pt x="9" y="0"/>
                  </a:cubicBezTo>
                  <a:cubicBezTo>
                    <a:pt x="773" y="512"/>
                    <a:pt x="1397" y="799"/>
                    <a:pt x="2092" y="929"/>
                  </a:cubicBezTo>
                  <a:cubicBezTo>
                    <a:pt x="2100" y="929"/>
                    <a:pt x="2118" y="946"/>
                    <a:pt x="2144" y="998"/>
                  </a:cubicBezTo>
                  <a:cubicBezTo>
                    <a:pt x="2204" y="1180"/>
                    <a:pt x="2230" y="1380"/>
                    <a:pt x="2204" y="15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9"/>
            <p:cNvSpPr/>
            <p:nvPr/>
          </p:nvSpPr>
          <p:spPr>
            <a:xfrm>
              <a:off x="3324150" y="1511250"/>
              <a:ext cx="26925" cy="25625"/>
            </a:xfrm>
            <a:custGeom>
              <a:avLst/>
              <a:gdLst/>
              <a:ahLst/>
              <a:cxnLst/>
              <a:rect l="l" t="t" r="r" b="b"/>
              <a:pathLst>
                <a:path w="1077" h="1025" extrusionOk="0">
                  <a:moveTo>
                    <a:pt x="156" y="669"/>
                  </a:moveTo>
                  <a:cubicBezTo>
                    <a:pt x="113" y="651"/>
                    <a:pt x="61" y="564"/>
                    <a:pt x="35" y="400"/>
                  </a:cubicBezTo>
                  <a:cubicBezTo>
                    <a:pt x="0" y="261"/>
                    <a:pt x="9" y="122"/>
                    <a:pt x="52" y="0"/>
                  </a:cubicBezTo>
                  <a:lnTo>
                    <a:pt x="920" y="374"/>
                  </a:lnTo>
                  <a:cubicBezTo>
                    <a:pt x="963" y="391"/>
                    <a:pt x="1015" y="486"/>
                    <a:pt x="1041" y="643"/>
                  </a:cubicBezTo>
                  <a:cubicBezTo>
                    <a:pt x="1076" y="773"/>
                    <a:pt x="1068" y="903"/>
                    <a:pt x="1024" y="10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9"/>
            <p:cNvSpPr/>
            <p:nvPr/>
          </p:nvSpPr>
          <p:spPr>
            <a:xfrm>
              <a:off x="3329575" y="1542925"/>
              <a:ext cx="12825" cy="19325"/>
            </a:xfrm>
            <a:custGeom>
              <a:avLst/>
              <a:gdLst/>
              <a:ahLst/>
              <a:cxnLst/>
              <a:rect l="l" t="t" r="r" b="b"/>
              <a:pathLst>
                <a:path w="513" h="773" extrusionOk="0">
                  <a:moveTo>
                    <a:pt x="113" y="773"/>
                  </a:moveTo>
                  <a:cubicBezTo>
                    <a:pt x="61" y="556"/>
                    <a:pt x="26" y="330"/>
                    <a:pt x="0" y="105"/>
                  </a:cubicBezTo>
                  <a:cubicBezTo>
                    <a:pt x="104" y="70"/>
                    <a:pt x="208" y="44"/>
                    <a:pt x="313" y="26"/>
                  </a:cubicBezTo>
                  <a:lnTo>
                    <a:pt x="391" y="0"/>
                  </a:lnTo>
                  <a:cubicBezTo>
                    <a:pt x="443" y="226"/>
                    <a:pt x="486" y="452"/>
                    <a:pt x="512" y="677"/>
                  </a:cubicBezTo>
                  <a:lnTo>
                    <a:pt x="408" y="703"/>
                  </a:lnTo>
                  <a:cubicBezTo>
                    <a:pt x="313" y="729"/>
                    <a:pt x="217" y="747"/>
                    <a:pt x="113" y="7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9"/>
            <p:cNvSpPr/>
            <p:nvPr/>
          </p:nvSpPr>
          <p:spPr>
            <a:xfrm>
              <a:off x="2712800" y="1463300"/>
              <a:ext cx="57500" cy="29750"/>
            </a:xfrm>
            <a:custGeom>
              <a:avLst/>
              <a:gdLst/>
              <a:ahLst/>
              <a:cxnLst/>
              <a:rect l="l" t="t" r="r" b="b"/>
              <a:pathLst>
                <a:path w="2300" h="1190" extrusionOk="0">
                  <a:moveTo>
                    <a:pt x="122" y="1189"/>
                  </a:moveTo>
                  <a:cubicBezTo>
                    <a:pt x="61" y="1042"/>
                    <a:pt x="0" y="738"/>
                    <a:pt x="35" y="669"/>
                  </a:cubicBezTo>
                  <a:lnTo>
                    <a:pt x="104" y="625"/>
                  </a:lnTo>
                  <a:cubicBezTo>
                    <a:pt x="478" y="382"/>
                    <a:pt x="1033" y="9"/>
                    <a:pt x="1441" y="9"/>
                  </a:cubicBezTo>
                  <a:cubicBezTo>
                    <a:pt x="1614" y="1"/>
                    <a:pt x="1779" y="105"/>
                    <a:pt x="1857" y="270"/>
                  </a:cubicBezTo>
                  <a:lnTo>
                    <a:pt x="1927" y="409"/>
                  </a:lnTo>
                  <a:lnTo>
                    <a:pt x="2022" y="278"/>
                  </a:lnTo>
                  <a:cubicBezTo>
                    <a:pt x="2092" y="192"/>
                    <a:pt x="2152" y="105"/>
                    <a:pt x="2213" y="9"/>
                  </a:cubicBezTo>
                  <a:cubicBezTo>
                    <a:pt x="2256" y="139"/>
                    <a:pt x="2300" y="304"/>
                    <a:pt x="2274" y="348"/>
                  </a:cubicBezTo>
                  <a:cubicBezTo>
                    <a:pt x="2187" y="469"/>
                    <a:pt x="2109" y="599"/>
                    <a:pt x="2031" y="721"/>
                  </a:cubicBezTo>
                  <a:cubicBezTo>
                    <a:pt x="1987" y="547"/>
                    <a:pt x="1831" y="426"/>
                    <a:pt x="1649" y="443"/>
                  </a:cubicBezTo>
                  <a:cubicBezTo>
                    <a:pt x="1232" y="443"/>
                    <a:pt x="582" y="877"/>
                    <a:pt x="235" y="11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9"/>
            <p:cNvSpPr/>
            <p:nvPr/>
          </p:nvSpPr>
          <p:spPr>
            <a:xfrm>
              <a:off x="2828425" y="1458100"/>
              <a:ext cx="28225" cy="21075"/>
            </a:xfrm>
            <a:custGeom>
              <a:avLst/>
              <a:gdLst/>
              <a:ahLst/>
              <a:cxnLst/>
              <a:rect l="l" t="t" r="r" b="b"/>
              <a:pathLst>
                <a:path w="1129" h="843" extrusionOk="0">
                  <a:moveTo>
                    <a:pt x="105" y="842"/>
                  </a:moveTo>
                  <a:cubicBezTo>
                    <a:pt x="61" y="781"/>
                    <a:pt x="35" y="712"/>
                    <a:pt x="27" y="643"/>
                  </a:cubicBezTo>
                  <a:cubicBezTo>
                    <a:pt x="0" y="547"/>
                    <a:pt x="0" y="452"/>
                    <a:pt x="27" y="365"/>
                  </a:cubicBezTo>
                  <a:cubicBezTo>
                    <a:pt x="261" y="243"/>
                    <a:pt x="512" y="157"/>
                    <a:pt x="773" y="87"/>
                  </a:cubicBezTo>
                  <a:cubicBezTo>
                    <a:pt x="860" y="52"/>
                    <a:pt x="955" y="26"/>
                    <a:pt x="1042" y="0"/>
                  </a:cubicBezTo>
                  <a:cubicBezTo>
                    <a:pt x="1103" y="105"/>
                    <a:pt x="1129" y="217"/>
                    <a:pt x="1129" y="339"/>
                  </a:cubicBezTo>
                  <a:cubicBezTo>
                    <a:pt x="1129" y="443"/>
                    <a:pt x="1111" y="478"/>
                    <a:pt x="1103" y="486"/>
                  </a:cubicBezTo>
                  <a:cubicBezTo>
                    <a:pt x="1007" y="521"/>
                    <a:pt x="912" y="556"/>
                    <a:pt x="808" y="599"/>
                  </a:cubicBezTo>
                  <a:cubicBezTo>
                    <a:pt x="582" y="703"/>
                    <a:pt x="348" y="790"/>
                    <a:pt x="105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9"/>
            <p:cNvSpPr/>
            <p:nvPr/>
          </p:nvSpPr>
          <p:spPr>
            <a:xfrm>
              <a:off x="2596950" y="1470250"/>
              <a:ext cx="16950" cy="20625"/>
            </a:xfrm>
            <a:custGeom>
              <a:avLst/>
              <a:gdLst/>
              <a:ahLst/>
              <a:cxnLst/>
              <a:rect l="l" t="t" r="r" b="b"/>
              <a:pathLst>
                <a:path w="678" h="825" extrusionOk="0">
                  <a:moveTo>
                    <a:pt x="122" y="825"/>
                  </a:moveTo>
                  <a:cubicBezTo>
                    <a:pt x="78" y="781"/>
                    <a:pt x="52" y="729"/>
                    <a:pt x="35" y="669"/>
                  </a:cubicBezTo>
                  <a:cubicBezTo>
                    <a:pt x="0" y="573"/>
                    <a:pt x="0" y="469"/>
                    <a:pt x="35" y="373"/>
                  </a:cubicBezTo>
                  <a:cubicBezTo>
                    <a:pt x="148" y="252"/>
                    <a:pt x="278" y="157"/>
                    <a:pt x="417" y="70"/>
                  </a:cubicBezTo>
                  <a:cubicBezTo>
                    <a:pt x="452" y="52"/>
                    <a:pt x="486" y="26"/>
                    <a:pt x="530" y="0"/>
                  </a:cubicBezTo>
                  <a:cubicBezTo>
                    <a:pt x="530" y="0"/>
                    <a:pt x="530" y="0"/>
                    <a:pt x="538" y="0"/>
                  </a:cubicBezTo>
                  <a:cubicBezTo>
                    <a:pt x="556" y="0"/>
                    <a:pt x="608" y="70"/>
                    <a:pt x="642" y="209"/>
                  </a:cubicBezTo>
                  <a:cubicBezTo>
                    <a:pt x="677" y="347"/>
                    <a:pt x="660" y="495"/>
                    <a:pt x="616" y="521"/>
                  </a:cubicBezTo>
                  <a:cubicBezTo>
                    <a:pt x="582" y="547"/>
                    <a:pt x="538" y="582"/>
                    <a:pt x="495" y="608"/>
                  </a:cubicBezTo>
                  <a:cubicBezTo>
                    <a:pt x="382" y="703"/>
                    <a:pt x="261" y="773"/>
                    <a:pt x="122" y="8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9"/>
            <p:cNvSpPr/>
            <p:nvPr/>
          </p:nvSpPr>
          <p:spPr>
            <a:xfrm>
              <a:off x="2563100" y="1462650"/>
              <a:ext cx="11950" cy="30175"/>
            </a:xfrm>
            <a:custGeom>
              <a:avLst/>
              <a:gdLst/>
              <a:ahLst/>
              <a:cxnLst/>
              <a:rect l="l" t="t" r="r" b="b"/>
              <a:pathLst>
                <a:path w="478" h="1207" extrusionOk="0">
                  <a:moveTo>
                    <a:pt x="218" y="1207"/>
                  </a:moveTo>
                  <a:cubicBezTo>
                    <a:pt x="191" y="1172"/>
                    <a:pt x="174" y="1146"/>
                    <a:pt x="165" y="1111"/>
                  </a:cubicBezTo>
                  <a:cubicBezTo>
                    <a:pt x="1" y="738"/>
                    <a:pt x="87" y="252"/>
                    <a:pt x="356" y="1"/>
                  </a:cubicBezTo>
                  <a:cubicBezTo>
                    <a:pt x="391" y="53"/>
                    <a:pt x="417" y="105"/>
                    <a:pt x="434" y="165"/>
                  </a:cubicBezTo>
                  <a:cubicBezTo>
                    <a:pt x="478" y="322"/>
                    <a:pt x="469" y="469"/>
                    <a:pt x="426" y="521"/>
                  </a:cubicBezTo>
                  <a:cubicBezTo>
                    <a:pt x="348" y="591"/>
                    <a:pt x="278" y="686"/>
                    <a:pt x="244" y="790"/>
                  </a:cubicBezTo>
                  <a:cubicBezTo>
                    <a:pt x="244" y="799"/>
                    <a:pt x="235" y="816"/>
                    <a:pt x="226" y="834"/>
                  </a:cubicBezTo>
                  <a:lnTo>
                    <a:pt x="226" y="851"/>
                  </a:lnTo>
                  <a:lnTo>
                    <a:pt x="226" y="868"/>
                  </a:lnTo>
                  <a:cubicBezTo>
                    <a:pt x="218" y="894"/>
                    <a:pt x="218" y="920"/>
                    <a:pt x="226" y="946"/>
                  </a:cubicBezTo>
                  <a:cubicBezTo>
                    <a:pt x="226" y="973"/>
                    <a:pt x="226" y="999"/>
                    <a:pt x="235" y="1025"/>
                  </a:cubicBezTo>
                  <a:cubicBezTo>
                    <a:pt x="235" y="1085"/>
                    <a:pt x="235" y="1146"/>
                    <a:pt x="218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9"/>
            <p:cNvSpPr/>
            <p:nvPr/>
          </p:nvSpPr>
          <p:spPr>
            <a:xfrm>
              <a:off x="2884825" y="1588700"/>
              <a:ext cx="30625" cy="19975"/>
            </a:xfrm>
            <a:custGeom>
              <a:avLst/>
              <a:gdLst/>
              <a:ahLst/>
              <a:cxnLst/>
              <a:rect l="l" t="t" r="r" b="b"/>
              <a:pathLst>
                <a:path w="1225" h="799" extrusionOk="0">
                  <a:moveTo>
                    <a:pt x="35" y="799"/>
                  </a:moveTo>
                  <a:cubicBezTo>
                    <a:pt x="9" y="703"/>
                    <a:pt x="1" y="608"/>
                    <a:pt x="1" y="512"/>
                  </a:cubicBezTo>
                  <a:cubicBezTo>
                    <a:pt x="1" y="356"/>
                    <a:pt x="44" y="96"/>
                    <a:pt x="287" y="9"/>
                  </a:cubicBezTo>
                  <a:cubicBezTo>
                    <a:pt x="322" y="0"/>
                    <a:pt x="348" y="0"/>
                    <a:pt x="383" y="0"/>
                  </a:cubicBezTo>
                  <a:cubicBezTo>
                    <a:pt x="443" y="0"/>
                    <a:pt x="504" y="9"/>
                    <a:pt x="556" y="44"/>
                  </a:cubicBezTo>
                  <a:lnTo>
                    <a:pt x="617" y="78"/>
                  </a:lnTo>
                  <a:cubicBezTo>
                    <a:pt x="756" y="165"/>
                    <a:pt x="903" y="252"/>
                    <a:pt x="1016" y="252"/>
                  </a:cubicBezTo>
                  <a:cubicBezTo>
                    <a:pt x="1051" y="252"/>
                    <a:pt x="1077" y="243"/>
                    <a:pt x="1111" y="235"/>
                  </a:cubicBezTo>
                  <a:lnTo>
                    <a:pt x="1164" y="200"/>
                  </a:lnTo>
                  <a:lnTo>
                    <a:pt x="1164" y="148"/>
                  </a:lnTo>
                  <a:cubicBezTo>
                    <a:pt x="1216" y="287"/>
                    <a:pt x="1224" y="443"/>
                    <a:pt x="1181" y="582"/>
                  </a:cubicBezTo>
                  <a:cubicBezTo>
                    <a:pt x="1164" y="643"/>
                    <a:pt x="1111" y="677"/>
                    <a:pt x="1051" y="677"/>
                  </a:cubicBezTo>
                  <a:lnTo>
                    <a:pt x="1033" y="677"/>
                  </a:lnTo>
                  <a:cubicBezTo>
                    <a:pt x="955" y="669"/>
                    <a:pt x="886" y="643"/>
                    <a:pt x="816" y="590"/>
                  </a:cubicBezTo>
                  <a:cubicBezTo>
                    <a:pt x="721" y="530"/>
                    <a:pt x="617" y="495"/>
                    <a:pt x="495" y="486"/>
                  </a:cubicBezTo>
                  <a:lnTo>
                    <a:pt x="478" y="486"/>
                  </a:lnTo>
                  <a:cubicBezTo>
                    <a:pt x="287" y="495"/>
                    <a:pt x="114" y="616"/>
                    <a:pt x="35" y="7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9"/>
            <p:cNvSpPr/>
            <p:nvPr/>
          </p:nvSpPr>
          <p:spPr>
            <a:xfrm>
              <a:off x="2778100" y="1447900"/>
              <a:ext cx="23450" cy="18900"/>
            </a:xfrm>
            <a:custGeom>
              <a:avLst/>
              <a:gdLst/>
              <a:ahLst/>
              <a:cxnLst/>
              <a:rect l="l" t="t" r="r" b="b"/>
              <a:pathLst>
                <a:path w="938" h="756" extrusionOk="0">
                  <a:moveTo>
                    <a:pt x="755" y="755"/>
                  </a:moveTo>
                  <a:cubicBezTo>
                    <a:pt x="486" y="755"/>
                    <a:pt x="226" y="617"/>
                    <a:pt x="87" y="382"/>
                  </a:cubicBezTo>
                  <a:cubicBezTo>
                    <a:pt x="26" y="261"/>
                    <a:pt x="0" y="131"/>
                    <a:pt x="0" y="1"/>
                  </a:cubicBezTo>
                  <a:cubicBezTo>
                    <a:pt x="182" y="183"/>
                    <a:pt x="425" y="287"/>
                    <a:pt x="686" y="296"/>
                  </a:cubicBezTo>
                  <a:cubicBezTo>
                    <a:pt x="747" y="287"/>
                    <a:pt x="799" y="287"/>
                    <a:pt x="859" y="278"/>
                  </a:cubicBezTo>
                  <a:cubicBezTo>
                    <a:pt x="911" y="426"/>
                    <a:pt x="937" y="582"/>
                    <a:pt x="937" y="738"/>
                  </a:cubicBezTo>
                  <a:cubicBezTo>
                    <a:pt x="877" y="747"/>
                    <a:pt x="816" y="755"/>
                    <a:pt x="755" y="7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9"/>
            <p:cNvSpPr/>
            <p:nvPr/>
          </p:nvSpPr>
          <p:spPr>
            <a:xfrm>
              <a:off x="3066200" y="1363300"/>
              <a:ext cx="13250" cy="16500"/>
            </a:xfrm>
            <a:custGeom>
              <a:avLst/>
              <a:gdLst/>
              <a:ahLst/>
              <a:cxnLst/>
              <a:rect l="l" t="t" r="r" b="b"/>
              <a:pathLst>
                <a:path w="530" h="660" extrusionOk="0">
                  <a:moveTo>
                    <a:pt x="70" y="660"/>
                  </a:moveTo>
                  <a:cubicBezTo>
                    <a:pt x="61" y="599"/>
                    <a:pt x="44" y="512"/>
                    <a:pt x="35" y="486"/>
                  </a:cubicBezTo>
                  <a:cubicBezTo>
                    <a:pt x="35" y="477"/>
                    <a:pt x="35" y="460"/>
                    <a:pt x="26" y="451"/>
                  </a:cubicBezTo>
                  <a:cubicBezTo>
                    <a:pt x="18" y="382"/>
                    <a:pt x="9" y="321"/>
                    <a:pt x="0" y="261"/>
                  </a:cubicBezTo>
                  <a:cubicBezTo>
                    <a:pt x="148" y="174"/>
                    <a:pt x="295" y="87"/>
                    <a:pt x="434" y="18"/>
                  </a:cubicBezTo>
                  <a:lnTo>
                    <a:pt x="460" y="0"/>
                  </a:lnTo>
                  <a:cubicBezTo>
                    <a:pt x="478" y="70"/>
                    <a:pt x="495" y="156"/>
                    <a:pt x="504" y="182"/>
                  </a:cubicBezTo>
                  <a:lnTo>
                    <a:pt x="504" y="217"/>
                  </a:lnTo>
                  <a:cubicBezTo>
                    <a:pt x="512" y="278"/>
                    <a:pt x="521" y="347"/>
                    <a:pt x="530" y="408"/>
                  </a:cubicBezTo>
                  <a:lnTo>
                    <a:pt x="434" y="460"/>
                  </a:lnTo>
                  <a:cubicBezTo>
                    <a:pt x="321" y="530"/>
                    <a:pt x="200" y="599"/>
                    <a:pt x="70" y="6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9"/>
            <p:cNvSpPr/>
            <p:nvPr/>
          </p:nvSpPr>
          <p:spPr>
            <a:xfrm>
              <a:off x="3026500" y="1356775"/>
              <a:ext cx="9350" cy="13050"/>
            </a:xfrm>
            <a:custGeom>
              <a:avLst/>
              <a:gdLst/>
              <a:ahLst/>
              <a:cxnLst/>
              <a:rect l="l" t="t" r="r" b="b"/>
              <a:pathLst>
                <a:path w="374" h="522" extrusionOk="0">
                  <a:moveTo>
                    <a:pt x="96" y="522"/>
                  </a:moveTo>
                  <a:cubicBezTo>
                    <a:pt x="96" y="522"/>
                    <a:pt x="87" y="513"/>
                    <a:pt x="87" y="504"/>
                  </a:cubicBezTo>
                  <a:cubicBezTo>
                    <a:pt x="52" y="443"/>
                    <a:pt x="35" y="383"/>
                    <a:pt x="26" y="322"/>
                  </a:cubicBezTo>
                  <a:cubicBezTo>
                    <a:pt x="0" y="192"/>
                    <a:pt x="26" y="114"/>
                    <a:pt x="44" y="105"/>
                  </a:cubicBezTo>
                  <a:lnTo>
                    <a:pt x="243" y="18"/>
                  </a:lnTo>
                  <a:lnTo>
                    <a:pt x="269" y="1"/>
                  </a:lnTo>
                  <a:cubicBezTo>
                    <a:pt x="269" y="10"/>
                    <a:pt x="278" y="18"/>
                    <a:pt x="287" y="27"/>
                  </a:cubicBezTo>
                  <a:cubicBezTo>
                    <a:pt x="321" y="88"/>
                    <a:pt x="339" y="148"/>
                    <a:pt x="347" y="218"/>
                  </a:cubicBezTo>
                  <a:cubicBezTo>
                    <a:pt x="373" y="287"/>
                    <a:pt x="365" y="374"/>
                    <a:pt x="339" y="452"/>
                  </a:cubicBezTo>
                  <a:lnTo>
                    <a:pt x="269" y="4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9"/>
            <p:cNvSpPr/>
            <p:nvPr/>
          </p:nvSpPr>
          <p:spPr>
            <a:xfrm>
              <a:off x="3031475" y="1386950"/>
              <a:ext cx="10025" cy="30600"/>
            </a:xfrm>
            <a:custGeom>
              <a:avLst/>
              <a:gdLst/>
              <a:ahLst/>
              <a:cxnLst/>
              <a:rect l="l" t="t" r="r" b="b"/>
              <a:pathLst>
                <a:path w="401" h="1224" extrusionOk="0">
                  <a:moveTo>
                    <a:pt x="114" y="1224"/>
                  </a:moveTo>
                  <a:cubicBezTo>
                    <a:pt x="96" y="1215"/>
                    <a:pt x="88" y="1206"/>
                    <a:pt x="79" y="1189"/>
                  </a:cubicBezTo>
                  <a:cubicBezTo>
                    <a:pt x="27" y="1093"/>
                    <a:pt x="1" y="981"/>
                    <a:pt x="18" y="877"/>
                  </a:cubicBezTo>
                  <a:cubicBezTo>
                    <a:pt x="44" y="660"/>
                    <a:pt x="88" y="451"/>
                    <a:pt x="166" y="252"/>
                  </a:cubicBezTo>
                  <a:cubicBezTo>
                    <a:pt x="183" y="182"/>
                    <a:pt x="209" y="113"/>
                    <a:pt x="226" y="52"/>
                  </a:cubicBezTo>
                  <a:cubicBezTo>
                    <a:pt x="235" y="17"/>
                    <a:pt x="253" y="0"/>
                    <a:pt x="253" y="0"/>
                  </a:cubicBezTo>
                  <a:cubicBezTo>
                    <a:pt x="270" y="9"/>
                    <a:pt x="287" y="26"/>
                    <a:pt x="296" y="43"/>
                  </a:cubicBezTo>
                  <a:cubicBezTo>
                    <a:pt x="374" y="165"/>
                    <a:pt x="400" y="312"/>
                    <a:pt x="357" y="460"/>
                  </a:cubicBezTo>
                  <a:lnTo>
                    <a:pt x="244" y="868"/>
                  </a:lnTo>
                  <a:cubicBezTo>
                    <a:pt x="235" y="885"/>
                    <a:pt x="235" y="911"/>
                    <a:pt x="226" y="929"/>
                  </a:cubicBezTo>
                  <a:cubicBezTo>
                    <a:pt x="209" y="1033"/>
                    <a:pt x="166" y="1128"/>
                    <a:pt x="114" y="1215"/>
                  </a:cubicBezTo>
                  <a:cubicBezTo>
                    <a:pt x="114" y="1215"/>
                    <a:pt x="114" y="1215"/>
                    <a:pt x="114" y="12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9"/>
            <p:cNvSpPr/>
            <p:nvPr/>
          </p:nvSpPr>
          <p:spPr>
            <a:xfrm>
              <a:off x="3416350" y="1453975"/>
              <a:ext cx="13475" cy="18475"/>
            </a:xfrm>
            <a:custGeom>
              <a:avLst/>
              <a:gdLst/>
              <a:ahLst/>
              <a:cxnLst/>
              <a:rect l="l" t="t" r="r" b="b"/>
              <a:pathLst>
                <a:path w="539" h="739" extrusionOk="0">
                  <a:moveTo>
                    <a:pt x="122" y="738"/>
                  </a:moveTo>
                  <a:cubicBezTo>
                    <a:pt x="113" y="738"/>
                    <a:pt x="96" y="729"/>
                    <a:pt x="78" y="729"/>
                  </a:cubicBezTo>
                  <a:cubicBezTo>
                    <a:pt x="26" y="573"/>
                    <a:pt x="9" y="408"/>
                    <a:pt x="0" y="252"/>
                  </a:cubicBezTo>
                  <a:cubicBezTo>
                    <a:pt x="191" y="252"/>
                    <a:pt x="382" y="165"/>
                    <a:pt x="486" y="1"/>
                  </a:cubicBezTo>
                  <a:cubicBezTo>
                    <a:pt x="521" y="209"/>
                    <a:pt x="538" y="400"/>
                    <a:pt x="417" y="547"/>
                  </a:cubicBezTo>
                  <a:cubicBezTo>
                    <a:pt x="356" y="651"/>
                    <a:pt x="243" y="721"/>
                    <a:pt x="122" y="7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9"/>
            <p:cNvSpPr/>
            <p:nvPr/>
          </p:nvSpPr>
          <p:spPr>
            <a:xfrm>
              <a:off x="3386400" y="1448125"/>
              <a:ext cx="6325" cy="14550"/>
            </a:xfrm>
            <a:custGeom>
              <a:avLst/>
              <a:gdLst/>
              <a:ahLst/>
              <a:cxnLst/>
              <a:rect l="l" t="t" r="r" b="b"/>
              <a:pathLst>
                <a:path w="253" h="582" extrusionOk="0">
                  <a:moveTo>
                    <a:pt x="113" y="582"/>
                  </a:moveTo>
                  <a:cubicBezTo>
                    <a:pt x="61" y="512"/>
                    <a:pt x="27" y="443"/>
                    <a:pt x="27" y="365"/>
                  </a:cubicBezTo>
                  <a:cubicBezTo>
                    <a:pt x="9" y="295"/>
                    <a:pt x="1" y="226"/>
                    <a:pt x="1" y="156"/>
                  </a:cubicBezTo>
                  <a:lnTo>
                    <a:pt x="9" y="96"/>
                  </a:lnTo>
                  <a:lnTo>
                    <a:pt x="27" y="61"/>
                  </a:lnTo>
                  <a:cubicBezTo>
                    <a:pt x="27" y="52"/>
                    <a:pt x="27" y="44"/>
                    <a:pt x="35" y="35"/>
                  </a:cubicBezTo>
                  <a:lnTo>
                    <a:pt x="35" y="35"/>
                  </a:lnTo>
                  <a:cubicBezTo>
                    <a:pt x="44" y="26"/>
                    <a:pt x="61" y="26"/>
                    <a:pt x="70" y="26"/>
                  </a:cubicBezTo>
                  <a:lnTo>
                    <a:pt x="148" y="0"/>
                  </a:lnTo>
                  <a:cubicBezTo>
                    <a:pt x="157" y="9"/>
                    <a:pt x="166" y="26"/>
                    <a:pt x="166" y="35"/>
                  </a:cubicBezTo>
                  <a:cubicBezTo>
                    <a:pt x="209" y="104"/>
                    <a:pt x="226" y="182"/>
                    <a:pt x="235" y="261"/>
                  </a:cubicBezTo>
                  <a:cubicBezTo>
                    <a:pt x="252" y="339"/>
                    <a:pt x="252" y="417"/>
                    <a:pt x="235" y="495"/>
                  </a:cubicBezTo>
                  <a:cubicBezTo>
                    <a:pt x="235" y="504"/>
                    <a:pt x="235" y="521"/>
                    <a:pt x="226" y="5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9"/>
            <p:cNvSpPr/>
            <p:nvPr/>
          </p:nvSpPr>
          <p:spPr>
            <a:xfrm>
              <a:off x="3402250" y="1489325"/>
              <a:ext cx="28650" cy="16525"/>
            </a:xfrm>
            <a:custGeom>
              <a:avLst/>
              <a:gdLst/>
              <a:ahLst/>
              <a:cxnLst/>
              <a:rect l="l" t="t" r="r" b="b"/>
              <a:pathLst>
                <a:path w="1146" h="661" extrusionOk="0">
                  <a:moveTo>
                    <a:pt x="87" y="660"/>
                  </a:moveTo>
                  <a:cubicBezTo>
                    <a:pt x="70" y="600"/>
                    <a:pt x="44" y="496"/>
                    <a:pt x="44" y="487"/>
                  </a:cubicBezTo>
                  <a:cubicBezTo>
                    <a:pt x="35" y="470"/>
                    <a:pt x="35" y="444"/>
                    <a:pt x="26" y="418"/>
                  </a:cubicBezTo>
                  <a:cubicBezTo>
                    <a:pt x="9" y="348"/>
                    <a:pt x="0" y="270"/>
                    <a:pt x="9" y="201"/>
                  </a:cubicBezTo>
                  <a:cubicBezTo>
                    <a:pt x="61" y="105"/>
                    <a:pt x="156" y="70"/>
                    <a:pt x="313" y="70"/>
                  </a:cubicBezTo>
                  <a:cubicBezTo>
                    <a:pt x="373" y="70"/>
                    <a:pt x="434" y="70"/>
                    <a:pt x="495" y="79"/>
                  </a:cubicBezTo>
                  <a:cubicBezTo>
                    <a:pt x="590" y="96"/>
                    <a:pt x="677" y="105"/>
                    <a:pt x="764" y="105"/>
                  </a:cubicBezTo>
                  <a:cubicBezTo>
                    <a:pt x="894" y="114"/>
                    <a:pt x="1015" y="79"/>
                    <a:pt x="1120" y="1"/>
                  </a:cubicBezTo>
                  <a:cubicBezTo>
                    <a:pt x="1137" y="88"/>
                    <a:pt x="1146" y="175"/>
                    <a:pt x="1146" y="261"/>
                  </a:cubicBezTo>
                  <a:cubicBezTo>
                    <a:pt x="1146" y="331"/>
                    <a:pt x="1146" y="530"/>
                    <a:pt x="772" y="565"/>
                  </a:cubicBezTo>
                  <a:cubicBezTo>
                    <a:pt x="720" y="565"/>
                    <a:pt x="677" y="565"/>
                    <a:pt x="625" y="565"/>
                  </a:cubicBezTo>
                  <a:lnTo>
                    <a:pt x="503" y="565"/>
                  </a:lnTo>
                  <a:cubicBezTo>
                    <a:pt x="356" y="556"/>
                    <a:pt x="217" y="582"/>
                    <a:pt x="87" y="6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9"/>
            <p:cNvSpPr/>
            <p:nvPr/>
          </p:nvSpPr>
          <p:spPr>
            <a:xfrm>
              <a:off x="3375550" y="1546400"/>
              <a:ext cx="7625" cy="13250"/>
            </a:xfrm>
            <a:custGeom>
              <a:avLst/>
              <a:gdLst/>
              <a:ahLst/>
              <a:cxnLst/>
              <a:rect l="l" t="t" r="r" b="b"/>
              <a:pathLst>
                <a:path w="305" h="530" extrusionOk="0">
                  <a:moveTo>
                    <a:pt x="79" y="521"/>
                  </a:moveTo>
                  <a:cubicBezTo>
                    <a:pt x="44" y="451"/>
                    <a:pt x="27" y="391"/>
                    <a:pt x="18" y="321"/>
                  </a:cubicBezTo>
                  <a:cubicBezTo>
                    <a:pt x="1" y="252"/>
                    <a:pt x="1" y="182"/>
                    <a:pt x="9" y="122"/>
                  </a:cubicBezTo>
                  <a:cubicBezTo>
                    <a:pt x="9" y="104"/>
                    <a:pt x="18" y="96"/>
                    <a:pt x="18" y="87"/>
                  </a:cubicBezTo>
                  <a:cubicBezTo>
                    <a:pt x="79" y="52"/>
                    <a:pt x="140" y="26"/>
                    <a:pt x="209" y="9"/>
                  </a:cubicBezTo>
                  <a:lnTo>
                    <a:pt x="226" y="0"/>
                  </a:lnTo>
                  <a:cubicBezTo>
                    <a:pt x="226" y="0"/>
                    <a:pt x="226" y="9"/>
                    <a:pt x="226" y="9"/>
                  </a:cubicBezTo>
                  <a:cubicBezTo>
                    <a:pt x="261" y="78"/>
                    <a:pt x="278" y="139"/>
                    <a:pt x="287" y="217"/>
                  </a:cubicBezTo>
                  <a:cubicBezTo>
                    <a:pt x="305" y="278"/>
                    <a:pt x="305" y="347"/>
                    <a:pt x="296" y="417"/>
                  </a:cubicBezTo>
                  <a:cubicBezTo>
                    <a:pt x="296" y="425"/>
                    <a:pt x="287" y="434"/>
                    <a:pt x="287" y="451"/>
                  </a:cubicBezTo>
                  <a:lnTo>
                    <a:pt x="235" y="469"/>
                  </a:lnTo>
                  <a:cubicBezTo>
                    <a:pt x="183" y="495"/>
                    <a:pt x="131" y="512"/>
                    <a:pt x="79" y="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9"/>
            <p:cNvSpPr/>
            <p:nvPr/>
          </p:nvSpPr>
          <p:spPr>
            <a:xfrm>
              <a:off x="3220000" y="1506050"/>
              <a:ext cx="10675" cy="15425"/>
            </a:xfrm>
            <a:custGeom>
              <a:avLst/>
              <a:gdLst/>
              <a:ahLst/>
              <a:cxnLst/>
              <a:rect l="l" t="t" r="r" b="b"/>
              <a:pathLst>
                <a:path w="427" h="617" extrusionOk="0">
                  <a:moveTo>
                    <a:pt x="96" y="616"/>
                  </a:moveTo>
                  <a:lnTo>
                    <a:pt x="70" y="590"/>
                  </a:lnTo>
                  <a:cubicBezTo>
                    <a:pt x="44" y="547"/>
                    <a:pt x="27" y="495"/>
                    <a:pt x="18" y="434"/>
                  </a:cubicBezTo>
                  <a:cubicBezTo>
                    <a:pt x="10" y="373"/>
                    <a:pt x="1" y="313"/>
                    <a:pt x="1" y="252"/>
                  </a:cubicBezTo>
                  <a:cubicBezTo>
                    <a:pt x="1" y="217"/>
                    <a:pt x="10" y="191"/>
                    <a:pt x="18" y="156"/>
                  </a:cubicBezTo>
                  <a:cubicBezTo>
                    <a:pt x="105" y="104"/>
                    <a:pt x="183" y="61"/>
                    <a:pt x="270" y="26"/>
                  </a:cubicBezTo>
                  <a:lnTo>
                    <a:pt x="313" y="0"/>
                  </a:lnTo>
                  <a:cubicBezTo>
                    <a:pt x="313" y="9"/>
                    <a:pt x="331" y="18"/>
                    <a:pt x="339" y="26"/>
                  </a:cubicBezTo>
                  <a:cubicBezTo>
                    <a:pt x="365" y="87"/>
                    <a:pt x="391" y="156"/>
                    <a:pt x="400" y="226"/>
                  </a:cubicBezTo>
                  <a:cubicBezTo>
                    <a:pt x="426" y="382"/>
                    <a:pt x="400" y="469"/>
                    <a:pt x="374" y="486"/>
                  </a:cubicBezTo>
                  <a:lnTo>
                    <a:pt x="296" y="521"/>
                  </a:lnTo>
                  <a:cubicBezTo>
                    <a:pt x="226" y="556"/>
                    <a:pt x="166" y="590"/>
                    <a:pt x="96" y="6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9"/>
            <p:cNvSpPr/>
            <p:nvPr/>
          </p:nvSpPr>
          <p:spPr>
            <a:xfrm>
              <a:off x="3113700" y="1452450"/>
              <a:ext cx="27375" cy="15425"/>
            </a:xfrm>
            <a:custGeom>
              <a:avLst/>
              <a:gdLst/>
              <a:ahLst/>
              <a:cxnLst/>
              <a:rect l="l" t="t" r="r" b="b"/>
              <a:pathLst>
                <a:path w="1095" h="617" extrusionOk="0">
                  <a:moveTo>
                    <a:pt x="79" y="617"/>
                  </a:moveTo>
                  <a:cubicBezTo>
                    <a:pt x="44" y="461"/>
                    <a:pt x="18" y="296"/>
                    <a:pt x="1" y="131"/>
                  </a:cubicBezTo>
                  <a:cubicBezTo>
                    <a:pt x="278" y="88"/>
                    <a:pt x="565" y="53"/>
                    <a:pt x="851" y="18"/>
                  </a:cubicBezTo>
                  <a:lnTo>
                    <a:pt x="1025" y="1"/>
                  </a:lnTo>
                  <a:cubicBezTo>
                    <a:pt x="1059" y="148"/>
                    <a:pt x="1077" y="304"/>
                    <a:pt x="1094" y="461"/>
                  </a:cubicBezTo>
                  <a:lnTo>
                    <a:pt x="929" y="487"/>
                  </a:lnTo>
                  <a:cubicBezTo>
                    <a:pt x="643" y="539"/>
                    <a:pt x="357" y="582"/>
                    <a:pt x="79" y="6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9"/>
            <p:cNvSpPr/>
            <p:nvPr/>
          </p:nvSpPr>
          <p:spPr>
            <a:xfrm>
              <a:off x="3075950" y="1392800"/>
              <a:ext cx="6325" cy="13250"/>
            </a:xfrm>
            <a:custGeom>
              <a:avLst/>
              <a:gdLst/>
              <a:ahLst/>
              <a:cxnLst/>
              <a:rect l="l" t="t" r="r" b="b"/>
              <a:pathLst>
                <a:path w="253" h="530" extrusionOk="0">
                  <a:moveTo>
                    <a:pt x="62" y="530"/>
                  </a:moveTo>
                  <a:cubicBezTo>
                    <a:pt x="44" y="486"/>
                    <a:pt x="36" y="426"/>
                    <a:pt x="18" y="339"/>
                  </a:cubicBezTo>
                  <a:cubicBezTo>
                    <a:pt x="9" y="269"/>
                    <a:pt x="1" y="200"/>
                    <a:pt x="1" y="131"/>
                  </a:cubicBezTo>
                  <a:lnTo>
                    <a:pt x="1" y="96"/>
                  </a:lnTo>
                  <a:cubicBezTo>
                    <a:pt x="62" y="52"/>
                    <a:pt x="122" y="26"/>
                    <a:pt x="183" y="0"/>
                  </a:cubicBezTo>
                  <a:lnTo>
                    <a:pt x="192" y="0"/>
                  </a:lnTo>
                  <a:cubicBezTo>
                    <a:pt x="209" y="61"/>
                    <a:pt x="226" y="148"/>
                    <a:pt x="235" y="191"/>
                  </a:cubicBezTo>
                  <a:cubicBezTo>
                    <a:pt x="244" y="252"/>
                    <a:pt x="252" y="321"/>
                    <a:pt x="252" y="391"/>
                  </a:cubicBezTo>
                  <a:lnTo>
                    <a:pt x="252" y="417"/>
                  </a:lnTo>
                  <a:lnTo>
                    <a:pt x="131" y="486"/>
                  </a:lnTo>
                  <a:close/>
                </a:path>
              </a:pathLst>
            </a:custGeom>
            <a:solidFill>
              <a:srgbClr val="758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9"/>
            <p:cNvSpPr/>
            <p:nvPr/>
          </p:nvSpPr>
          <p:spPr>
            <a:xfrm>
              <a:off x="2981800" y="1434025"/>
              <a:ext cx="27150" cy="24975"/>
            </a:xfrm>
            <a:custGeom>
              <a:avLst/>
              <a:gdLst/>
              <a:ahLst/>
              <a:cxnLst/>
              <a:rect l="l" t="t" r="r" b="b"/>
              <a:pathLst>
                <a:path w="1086" h="999" extrusionOk="0">
                  <a:moveTo>
                    <a:pt x="391" y="989"/>
                  </a:moveTo>
                  <a:cubicBezTo>
                    <a:pt x="296" y="998"/>
                    <a:pt x="209" y="963"/>
                    <a:pt x="139" y="894"/>
                  </a:cubicBezTo>
                  <a:cubicBezTo>
                    <a:pt x="61" y="642"/>
                    <a:pt x="9" y="382"/>
                    <a:pt x="1" y="122"/>
                  </a:cubicBezTo>
                  <a:cubicBezTo>
                    <a:pt x="53" y="130"/>
                    <a:pt x="96" y="148"/>
                    <a:pt x="148" y="165"/>
                  </a:cubicBezTo>
                  <a:cubicBezTo>
                    <a:pt x="244" y="191"/>
                    <a:pt x="348" y="217"/>
                    <a:pt x="452" y="217"/>
                  </a:cubicBezTo>
                  <a:lnTo>
                    <a:pt x="478" y="217"/>
                  </a:lnTo>
                  <a:cubicBezTo>
                    <a:pt x="660" y="208"/>
                    <a:pt x="825" y="130"/>
                    <a:pt x="947" y="0"/>
                  </a:cubicBezTo>
                  <a:cubicBezTo>
                    <a:pt x="964" y="52"/>
                    <a:pt x="981" y="113"/>
                    <a:pt x="990" y="156"/>
                  </a:cubicBezTo>
                  <a:cubicBezTo>
                    <a:pt x="990" y="174"/>
                    <a:pt x="999" y="191"/>
                    <a:pt x="1007" y="217"/>
                  </a:cubicBezTo>
                  <a:cubicBezTo>
                    <a:pt x="1025" y="304"/>
                    <a:pt x="1085" y="547"/>
                    <a:pt x="1042" y="616"/>
                  </a:cubicBezTo>
                  <a:cubicBezTo>
                    <a:pt x="912" y="790"/>
                    <a:pt x="625" y="989"/>
                    <a:pt x="391" y="989"/>
                  </a:cubicBez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9"/>
            <p:cNvSpPr/>
            <p:nvPr/>
          </p:nvSpPr>
          <p:spPr>
            <a:xfrm>
              <a:off x="2953825" y="1413625"/>
              <a:ext cx="17150" cy="21275"/>
            </a:xfrm>
            <a:custGeom>
              <a:avLst/>
              <a:gdLst/>
              <a:ahLst/>
              <a:cxnLst/>
              <a:rect l="l" t="t" r="r" b="b"/>
              <a:pathLst>
                <a:path w="686" h="851" extrusionOk="0">
                  <a:moveTo>
                    <a:pt x="295" y="851"/>
                  </a:moveTo>
                  <a:cubicBezTo>
                    <a:pt x="269" y="851"/>
                    <a:pt x="235" y="851"/>
                    <a:pt x="208" y="834"/>
                  </a:cubicBezTo>
                  <a:cubicBezTo>
                    <a:pt x="87" y="773"/>
                    <a:pt x="44" y="582"/>
                    <a:pt x="18" y="443"/>
                  </a:cubicBezTo>
                  <a:cubicBezTo>
                    <a:pt x="0" y="348"/>
                    <a:pt x="0" y="252"/>
                    <a:pt x="18" y="165"/>
                  </a:cubicBezTo>
                  <a:cubicBezTo>
                    <a:pt x="35" y="61"/>
                    <a:pt x="52" y="35"/>
                    <a:pt x="61" y="26"/>
                  </a:cubicBezTo>
                  <a:cubicBezTo>
                    <a:pt x="87" y="9"/>
                    <a:pt x="113" y="0"/>
                    <a:pt x="148" y="0"/>
                  </a:cubicBezTo>
                  <a:lnTo>
                    <a:pt x="443" y="0"/>
                  </a:lnTo>
                  <a:cubicBezTo>
                    <a:pt x="538" y="0"/>
                    <a:pt x="616" y="148"/>
                    <a:pt x="668" y="400"/>
                  </a:cubicBezTo>
                  <a:cubicBezTo>
                    <a:pt x="686" y="512"/>
                    <a:pt x="686" y="625"/>
                    <a:pt x="651" y="729"/>
                  </a:cubicBezTo>
                  <a:cubicBezTo>
                    <a:pt x="642" y="773"/>
                    <a:pt x="625" y="807"/>
                    <a:pt x="599" y="842"/>
                  </a:cubicBezTo>
                  <a:lnTo>
                    <a:pt x="399" y="842"/>
                  </a:lnTo>
                  <a:lnTo>
                    <a:pt x="356" y="842"/>
                  </a:ln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9"/>
            <p:cNvSpPr/>
            <p:nvPr/>
          </p:nvSpPr>
          <p:spPr>
            <a:xfrm>
              <a:off x="2938425" y="1406475"/>
              <a:ext cx="10000" cy="22575"/>
            </a:xfrm>
            <a:custGeom>
              <a:avLst/>
              <a:gdLst/>
              <a:ahLst/>
              <a:cxnLst/>
              <a:rect l="l" t="t" r="r" b="b"/>
              <a:pathLst>
                <a:path w="400" h="903" extrusionOk="0">
                  <a:moveTo>
                    <a:pt x="182" y="903"/>
                  </a:moveTo>
                  <a:cubicBezTo>
                    <a:pt x="174" y="903"/>
                    <a:pt x="156" y="894"/>
                    <a:pt x="148" y="894"/>
                  </a:cubicBezTo>
                  <a:cubicBezTo>
                    <a:pt x="122" y="842"/>
                    <a:pt x="96" y="781"/>
                    <a:pt x="78" y="729"/>
                  </a:cubicBezTo>
                  <a:cubicBezTo>
                    <a:pt x="61" y="651"/>
                    <a:pt x="35" y="564"/>
                    <a:pt x="26" y="486"/>
                  </a:cubicBezTo>
                  <a:cubicBezTo>
                    <a:pt x="9" y="391"/>
                    <a:pt x="0" y="286"/>
                    <a:pt x="9" y="191"/>
                  </a:cubicBezTo>
                  <a:cubicBezTo>
                    <a:pt x="9" y="156"/>
                    <a:pt x="9" y="122"/>
                    <a:pt x="17" y="87"/>
                  </a:cubicBezTo>
                  <a:lnTo>
                    <a:pt x="35" y="52"/>
                  </a:lnTo>
                  <a:cubicBezTo>
                    <a:pt x="78" y="26"/>
                    <a:pt x="139" y="9"/>
                    <a:pt x="200" y="0"/>
                  </a:cubicBezTo>
                  <a:lnTo>
                    <a:pt x="243" y="0"/>
                  </a:lnTo>
                  <a:cubicBezTo>
                    <a:pt x="252" y="17"/>
                    <a:pt x="260" y="35"/>
                    <a:pt x="269" y="61"/>
                  </a:cubicBezTo>
                  <a:lnTo>
                    <a:pt x="278" y="78"/>
                  </a:lnTo>
                  <a:cubicBezTo>
                    <a:pt x="330" y="191"/>
                    <a:pt x="356" y="304"/>
                    <a:pt x="373" y="425"/>
                  </a:cubicBezTo>
                  <a:cubicBezTo>
                    <a:pt x="399" y="538"/>
                    <a:pt x="399" y="660"/>
                    <a:pt x="391" y="781"/>
                  </a:cubicBezTo>
                  <a:cubicBezTo>
                    <a:pt x="391" y="816"/>
                    <a:pt x="382" y="842"/>
                    <a:pt x="373" y="877"/>
                  </a:cubicBezTo>
                  <a:lnTo>
                    <a:pt x="252" y="894"/>
                  </a:lnTo>
                  <a:lnTo>
                    <a:pt x="200" y="903"/>
                  </a:ln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9"/>
            <p:cNvSpPr/>
            <p:nvPr/>
          </p:nvSpPr>
          <p:spPr>
            <a:xfrm>
              <a:off x="2777875" y="1368075"/>
              <a:ext cx="59675" cy="26700"/>
            </a:xfrm>
            <a:custGeom>
              <a:avLst/>
              <a:gdLst/>
              <a:ahLst/>
              <a:cxnLst/>
              <a:rect l="l" t="t" r="r" b="b"/>
              <a:pathLst>
                <a:path w="2387" h="1068" extrusionOk="0">
                  <a:moveTo>
                    <a:pt x="157" y="1067"/>
                  </a:moveTo>
                  <a:cubicBezTo>
                    <a:pt x="157" y="1067"/>
                    <a:pt x="131" y="1050"/>
                    <a:pt x="113" y="1007"/>
                  </a:cubicBezTo>
                  <a:cubicBezTo>
                    <a:pt x="27" y="851"/>
                    <a:pt x="1" y="564"/>
                    <a:pt x="44" y="495"/>
                  </a:cubicBezTo>
                  <a:cubicBezTo>
                    <a:pt x="157" y="304"/>
                    <a:pt x="356" y="208"/>
                    <a:pt x="625" y="208"/>
                  </a:cubicBezTo>
                  <a:cubicBezTo>
                    <a:pt x="686" y="208"/>
                    <a:pt x="756" y="217"/>
                    <a:pt x="816" y="226"/>
                  </a:cubicBezTo>
                  <a:cubicBezTo>
                    <a:pt x="894" y="243"/>
                    <a:pt x="981" y="269"/>
                    <a:pt x="1059" y="295"/>
                  </a:cubicBezTo>
                  <a:cubicBezTo>
                    <a:pt x="1276" y="373"/>
                    <a:pt x="1510" y="417"/>
                    <a:pt x="1745" y="434"/>
                  </a:cubicBezTo>
                  <a:lnTo>
                    <a:pt x="1745" y="434"/>
                  </a:lnTo>
                  <a:cubicBezTo>
                    <a:pt x="2066" y="434"/>
                    <a:pt x="2161" y="252"/>
                    <a:pt x="2187" y="104"/>
                  </a:cubicBezTo>
                  <a:cubicBezTo>
                    <a:pt x="2196" y="17"/>
                    <a:pt x="2222" y="0"/>
                    <a:pt x="2222" y="0"/>
                  </a:cubicBezTo>
                  <a:cubicBezTo>
                    <a:pt x="2248" y="9"/>
                    <a:pt x="2265" y="26"/>
                    <a:pt x="2283" y="44"/>
                  </a:cubicBezTo>
                  <a:cubicBezTo>
                    <a:pt x="2352" y="130"/>
                    <a:pt x="2387" y="243"/>
                    <a:pt x="2387" y="356"/>
                  </a:cubicBezTo>
                  <a:cubicBezTo>
                    <a:pt x="2326" y="712"/>
                    <a:pt x="2049" y="937"/>
                    <a:pt x="1641" y="937"/>
                  </a:cubicBezTo>
                  <a:lnTo>
                    <a:pt x="1623" y="937"/>
                  </a:lnTo>
                  <a:cubicBezTo>
                    <a:pt x="1476" y="929"/>
                    <a:pt x="1328" y="911"/>
                    <a:pt x="1189" y="877"/>
                  </a:cubicBezTo>
                  <a:cubicBezTo>
                    <a:pt x="1042" y="842"/>
                    <a:pt x="894" y="816"/>
                    <a:pt x="747" y="816"/>
                  </a:cubicBezTo>
                  <a:cubicBezTo>
                    <a:pt x="530" y="807"/>
                    <a:pt x="322" y="894"/>
                    <a:pt x="174" y="1050"/>
                  </a:cubicBezTo>
                  <a:cubicBezTo>
                    <a:pt x="174" y="1050"/>
                    <a:pt x="165" y="1059"/>
                    <a:pt x="157" y="10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9"/>
            <p:cNvSpPr/>
            <p:nvPr/>
          </p:nvSpPr>
          <p:spPr>
            <a:xfrm>
              <a:off x="2805650" y="1334450"/>
              <a:ext cx="46675" cy="26475"/>
            </a:xfrm>
            <a:custGeom>
              <a:avLst/>
              <a:gdLst/>
              <a:ahLst/>
              <a:cxnLst/>
              <a:rect l="l" t="t" r="r" b="b"/>
              <a:pathLst>
                <a:path w="1867" h="1059" extrusionOk="0">
                  <a:moveTo>
                    <a:pt x="261" y="1059"/>
                  </a:moveTo>
                  <a:cubicBezTo>
                    <a:pt x="148" y="1059"/>
                    <a:pt x="70" y="911"/>
                    <a:pt x="44" y="764"/>
                  </a:cubicBezTo>
                  <a:cubicBezTo>
                    <a:pt x="0" y="555"/>
                    <a:pt x="52" y="356"/>
                    <a:pt x="157" y="312"/>
                  </a:cubicBezTo>
                  <a:cubicBezTo>
                    <a:pt x="512" y="191"/>
                    <a:pt x="877" y="104"/>
                    <a:pt x="1241" y="61"/>
                  </a:cubicBezTo>
                  <a:cubicBezTo>
                    <a:pt x="1371" y="43"/>
                    <a:pt x="1493" y="17"/>
                    <a:pt x="1614" y="0"/>
                  </a:cubicBezTo>
                  <a:lnTo>
                    <a:pt x="1632" y="0"/>
                  </a:lnTo>
                  <a:cubicBezTo>
                    <a:pt x="1727" y="0"/>
                    <a:pt x="1823" y="174"/>
                    <a:pt x="1840" y="373"/>
                  </a:cubicBezTo>
                  <a:cubicBezTo>
                    <a:pt x="1866" y="547"/>
                    <a:pt x="1831" y="738"/>
                    <a:pt x="1727" y="755"/>
                  </a:cubicBezTo>
                  <a:cubicBezTo>
                    <a:pt x="1606" y="790"/>
                    <a:pt x="1484" y="816"/>
                    <a:pt x="1354" y="851"/>
                  </a:cubicBezTo>
                  <a:cubicBezTo>
                    <a:pt x="1007" y="963"/>
                    <a:pt x="642" y="1033"/>
                    <a:pt x="269" y="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9"/>
            <p:cNvSpPr/>
            <p:nvPr/>
          </p:nvSpPr>
          <p:spPr>
            <a:xfrm>
              <a:off x="2906100" y="1559625"/>
              <a:ext cx="216750" cy="122175"/>
            </a:xfrm>
            <a:custGeom>
              <a:avLst/>
              <a:gdLst/>
              <a:ahLst/>
              <a:cxnLst/>
              <a:rect l="l" t="t" r="r" b="b"/>
              <a:pathLst>
                <a:path w="8670" h="4887" extrusionOk="0">
                  <a:moveTo>
                    <a:pt x="4808" y="9"/>
                  </a:moveTo>
                  <a:cubicBezTo>
                    <a:pt x="3922" y="113"/>
                    <a:pt x="3029" y="252"/>
                    <a:pt x="2170" y="521"/>
                  </a:cubicBezTo>
                  <a:cubicBezTo>
                    <a:pt x="1510" y="729"/>
                    <a:pt x="738" y="1033"/>
                    <a:pt x="321" y="1623"/>
                  </a:cubicBezTo>
                  <a:cubicBezTo>
                    <a:pt x="26" y="2022"/>
                    <a:pt x="0" y="2604"/>
                    <a:pt x="96" y="3081"/>
                  </a:cubicBezTo>
                  <a:cubicBezTo>
                    <a:pt x="191" y="3602"/>
                    <a:pt x="625" y="3923"/>
                    <a:pt x="1085" y="4149"/>
                  </a:cubicBezTo>
                  <a:cubicBezTo>
                    <a:pt x="2603" y="4886"/>
                    <a:pt x="4547" y="4756"/>
                    <a:pt x="6135" y="4305"/>
                  </a:cubicBezTo>
                  <a:cubicBezTo>
                    <a:pt x="6856" y="4096"/>
                    <a:pt x="7663" y="3810"/>
                    <a:pt x="8192" y="3263"/>
                  </a:cubicBezTo>
                  <a:cubicBezTo>
                    <a:pt x="8608" y="2838"/>
                    <a:pt x="8669" y="2248"/>
                    <a:pt x="8600" y="1684"/>
                  </a:cubicBezTo>
                  <a:cubicBezTo>
                    <a:pt x="8496" y="946"/>
                    <a:pt x="7819" y="599"/>
                    <a:pt x="7168" y="400"/>
                  </a:cubicBezTo>
                  <a:cubicBezTo>
                    <a:pt x="6127" y="79"/>
                    <a:pt x="5007" y="87"/>
                    <a:pt x="3931" y="157"/>
                  </a:cubicBezTo>
                  <a:cubicBezTo>
                    <a:pt x="3810" y="165"/>
                    <a:pt x="3844" y="1059"/>
                    <a:pt x="3931" y="1051"/>
                  </a:cubicBezTo>
                  <a:cubicBezTo>
                    <a:pt x="4868" y="990"/>
                    <a:pt x="5823" y="981"/>
                    <a:pt x="6743" y="1181"/>
                  </a:cubicBezTo>
                  <a:cubicBezTo>
                    <a:pt x="7099" y="1259"/>
                    <a:pt x="7446" y="1372"/>
                    <a:pt x="7767" y="1537"/>
                  </a:cubicBezTo>
                  <a:cubicBezTo>
                    <a:pt x="7940" y="1615"/>
                    <a:pt x="8105" y="1727"/>
                    <a:pt x="8244" y="1866"/>
                  </a:cubicBezTo>
                  <a:cubicBezTo>
                    <a:pt x="8313" y="1927"/>
                    <a:pt x="8365" y="1996"/>
                    <a:pt x="8409" y="2075"/>
                  </a:cubicBezTo>
                  <a:cubicBezTo>
                    <a:pt x="8461" y="2179"/>
                    <a:pt x="8470" y="2161"/>
                    <a:pt x="8435" y="2014"/>
                  </a:cubicBezTo>
                  <a:cubicBezTo>
                    <a:pt x="8253" y="2708"/>
                    <a:pt x="7055" y="3116"/>
                    <a:pt x="6474" y="3307"/>
                  </a:cubicBezTo>
                  <a:cubicBezTo>
                    <a:pt x="5667" y="3567"/>
                    <a:pt x="4825" y="3723"/>
                    <a:pt x="3975" y="3749"/>
                  </a:cubicBezTo>
                  <a:cubicBezTo>
                    <a:pt x="3167" y="3801"/>
                    <a:pt x="2360" y="3697"/>
                    <a:pt x="1588" y="3454"/>
                  </a:cubicBezTo>
                  <a:cubicBezTo>
                    <a:pt x="1258" y="3350"/>
                    <a:pt x="937" y="3203"/>
                    <a:pt x="651" y="2994"/>
                  </a:cubicBezTo>
                  <a:cubicBezTo>
                    <a:pt x="529" y="2899"/>
                    <a:pt x="425" y="2795"/>
                    <a:pt x="321" y="2682"/>
                  </a:cubicBezTo>
                  <a:cubicBezTo>
                    <a:pt x="278" y="2630"/>
                    <a:pt x="243" y="2569"/>
                    <a:pt x="217" y="2500"/>
                  </a:cubicBezTo>
                  <a:cubicBezTo>
                    <a:pt x="191" y="2734"/>
                    <a:pt x="217" y="2769"/>
                    <a:pt x="278" y="2595"/>
                  </a:cubicBezTo>
                  <a:cubicBezTo>
                    <a:pt x="382" y="2517"/>
                    <a:pt x="451" y="2361"/>
                    <a:pt x="538" y="2274"/>
                  </a:cubicBezTo>
                  <a:cubicBezTo>
                    <a:pt x="686" y="2135"/>
                    <a:pt x="859" y="2005"/>
                    <a:pt x="1033" y="1901"/>
                  </a:cubicBezTo>
                  <a:cubicBezTo>
                    <a:pt x="1389" y="1701"/>
                    <a:pt x="1770" y="1537"/>
                    <a:pt x="2170" y="1415"/>
                  </a:cubicBezTo>
                  <a:cubicBezTo>
                    <a:pt x="3029" y="1146"/>
                    <a:pt x="3922" y="1016"/>
                    <a:pt x="4808" y="903"/>
                  </a:cubicBezTo>
                  <a:cubicBezTo>
                    <a:pt x="4946" y="886"/>
                    <a:pt x="4877" y="1"/>
                    <a:pt x="480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9"/>
            <p:cNvSpPr/>
            <p:nvPr/>
          </p:nvSpPr>
          <p:spPr>
            <a:xfrm>
              <a:off x="2826050" y="1518400"/>
              <a:ext cx="171625" cy="166200"/>
            </a:xfrm>
            <a:custGeom>
              <a:avLst/>
              <a:gdLst/>
              <a:ahLst/>
              <a:cxnLst/>
              <a:rect l="l" t="t" r="r" b="b"/>
              <a:pathLst>
                <a:path w="6865" h="6648" extrusionOk="0">
                  <a:moveTo>
                    <a:pt x="5050" y="521"/>
                  </a:moveTo>
                  <a:cubicBezTo>
                    <a:pt x="3671" y="200"/>
                    <a:pt x="1987" y="1"/>
                    <a:pt x="850" y="1042"/>
                  </a:cubicBezTo>
                  <a:cubicBezTo>
                    <a:pt x="61" y="1762"/>
                    <a:pt x="0" y="3099"/>
                    <a:pt x="417" y="4045"/>
                  </a:cubicBezTo>
                  <a:cubicBezTo>
                    <a:pt x="1458" y="6396"/>
                    <a:pt x="6474" y="6648"/>
                    <a:pt x="6795" y="3680"/>
                  </a:cubicBezTo>
                  <a:cubicBezTo>
                    <a:pt x="6864" y="3055"/>
                    <a:pt x="6795" y="2396"/>
                    <a:pt x="6456" y="1849"/>
                  </a:cubicBezTo>
                  <a:cubicBezTo>
                    <a:pt x="5988" y="1103"/>
                    <a:pt x="5163" y="695"/>
                    <a:pt x="4356" y="409"/>
                  </a:cubicBezTo>
                  <a:cubicBezTo>
                    <a:pt x="4348" y="409"/>
                    <a:pt x="4183" y="1242"/>
                    <a:pt x="4356" y="1302"/>
                  </a:cubicBezTo>
                  <a:cubicBezTo>
                    <a:pt x="5042" y="1545"/>
                    <a:pt x="5736" y="1867"/>
                    <a:pt x="6205" y="2431"/>
                  </a:cubicBezTo>
                  <a:cubicBezTo>
                    <a:pt x="6482" y="2760"/>
                    <a:pt x="6743" y="3168"/>
                    <a:pt x="6526" y="3593"/>
                  </a:cubicBezTo>
                  <a:cubicBezTo>
                    <a:pt x="6378" y="3880"/>
                    <a:pt x="6161" y="4131"/>
                    <a:pt x="5892" y="4322"/>
                  </a:cubicBezTo>
                  <a:cubicBezTo>
                    <a:pt x="4851" y="5077"/>
                    <a:pt x="3272" y="5112"/>
                    <a:pt x="2100" y="4661"/>
                  </a:cubicBezTo>
                  <a:cubicBezTo>
                    <a:pt x="1475" y="4444"/>
                    <a:pt x="946" y="4019"/>
                    <a:pt x="590" y="3463"/>
                  </a:cubicBezTo>
                  <a:cubicBezTo>
                    <a:pt x="373" y="3107"/>
                    <a:pt x="286" y="2795"/>
                    <a:pt x="477" y="2413"/>
                  </a:cubicBezTo>
                  <a:cubicBezTo>
                    <a:pt x="625" y="2136"/>
                    <a:pt x="842" y="1901"/>
                    <a:pt x="1102" y="1728"/>
                  </a:cubicBezTo>
                  <a:cubicBezTo>
                    <a:pt x="2248" y="912"/>
                    <a:pt x="3757" y="1112"/>
                    <a:pt x="5042" y="1415"/>
                  </a:cubicBezTo>
                  <a:cubicBezTo>
                    <a:pt x="5077" y="1424"/>
                    <a:pt x="5198" y="565"/>
                    <a:pt x="5042" y="5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9"/>
            <p:cNvSpPr/>
            <p:nvPr/>
          </p:nvSpPr>
          <p:spPr>
            <a:xfrm>
              <a:off x="3038650" y="1517100"/>
              <a:ext cx="171400" cy="166425"/>
            </a:xfrm>
            <a:custGeom>
              <a:avLst/>
              <a:gdLst/>
              <a:ahLst/>
              <a:cxnLst/>
              <a:rect l="l" t="t" r="r" b="b"/>
              <a:pathLst>
                <a:path w="6856" h="6657" extrusionOk="0">
                  <a:moveTo>
                    <a:pt x="5042" y="530"/>
                  </a:moveTo>
                  <a:cubicBezTo>
                    <a:pt x="3671" y="200"/>
                    <a:pt x="1987" y="1"/>
                    <a:pt x="851" y="1042"/>
                  </a:cubicBezTo>
                  <a:cubicBezTo>
                    <a:pt x="61" y="1771"/>
                    <a:pt x="0" y="3099"/>
                    <a:pt x="417" y="4053"/>
                  </a:cubicBezTo>
                  <a:cubicBezTo>
                    <a:pt x="1449" y="6396"/>
                    <a:pt x="6465" y="6657"/>
                    <a:pt x="6795" y="3680"/>
                  </a:cubicBezTo>
                  <a:cubicBezTo>
                    <a:pt x="6856" y="3064"/>
                    <a:pt x="6795" y="2396"/>
                    <a:pt x="6456" y="1858"/>
                  </a:cubicBezTo>
                  <a:cubicBezTo>
                    <a:pt x="5988" y="1111"/>
                    <a:pt x="5163" y="695"/>
                    <a:pt x="4356" y="417"/>
                  </a:cubicBezTo>
                  <a:cubicBezTo>
                    <a:pt x="4348" y="417"/>
                    <a:pt x="4183" y="1250"/>
                    <a:pt x="4356" y="1311"/>
                  </a:cubicBezTo>
                  <a:cubicBezTo>
                    <a:pt x="5042" y="1545"/>
                    <a:pt x="5728" y="1866"/>
                    <a:pt x="6205" y="2430"/>
                  </a:cubicBezTo>
                  <a:cubicBezTo>
                    <a:pt x="6483" y="2752"/>
                    <a:pt x="6743" y="3168"/>
                    <a:pt x="6526" y="3593"/>
                  </a:cubicBezTo>
                  <a:cubicBezTo>
                    <a:pt x="6370" y="3880"/>
                    <a:pt x="6153" y="4131"/>
                    <a:pt x="5892" y="4322"/>
                  </a:cubicBezTo>
                  <a:cubicBezTo>
                    <a:pt x="4851" y="5086"/>
                    <a:pt x="3263" y="5112"/>
                    <a:pt x="2092" y="4661"/>
                  </a:cubicBezTo>
                  <a:cubicBezTo>
                    <a:pt x="1467" y="4444"/>
                    <a:pt x="937" y="4019"/>
                    <a:pt x="590" y="3463"/>
                  </a:cubicBezTo>
                  <a:cubicBezTo>
                    <a:pt x="373" y="3107"/>
                    <a:pt x="278" y="2804"/>
                    <a:pt x="478" y="2413"/>
                  </a:cubicBezTo>
                  <a:cubicBezTo>
                    <a:pt x="625" y="2135"/>
                    <a:pt x="842" y="1910"/>
                    <a:pt x="1102" y="1728"/>
                  </a:cubicBezTo>
                  <a:cubicBezTo>
                    <a:pt x="2239" y="921"/>
                    <a:pt x="3758" y="1111"/>
                    <a:pt x="5033" y="1424"/>
                  </a:cubicBezTo>
                  <a:cubicBezTo>
                    <a:pt x="5077" y="1433"/>
                    <a:pt x="5198" y="565"/>
                    <a:pt x="5033" y="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9"/>
            <p:cNvSpPr/>
            <p:nvPr/>
          </p:nvSpPr>
          <p:spPr>
            <a:xfrm>
              <a:off x="2839275" y="1417300"/>
              <a:ext cx="216750" cy="122400"/>
            </a:xfrm>
            <a:custGeom>
              <a:avLst/>
              <a:gdLst/>
              <a:ahLst/>
              <a:cxnLst/>
              <a:rect l="l" t="t" r="r" b="b"/>
              <a:pathLst>
                <a:path w="8670" h="4896" extrusionOk="0">
                  <a:moveTo>
                    <a:pt x="4808" y="18"/>
                  </a:moveTo>
                  <a:cubicBezTo>
                    <a:pt x="3923" y="122"/>
                    <a:pt x="3029" y="261"/>
                    <a:pt x="2170" y="530"/>
                  </a:cubicBezTo>
                  <a:cubicBezTo>
                    <a:pt x="1510" y="739"/>
                    <a:pt x="738" y="1042"/>
                    <a:pt x="313" y="1632"/>
                  </a:cubicBezTo>
                  <a:cubicBezTo>
                    <a:pt x="26" y="2032"/>
                    <a:pt x="0" y="2613"/>
                    <a:pt x="87" y="3090"/>
                  </a:cubicBezTo>
                  <a:cubicBezTo>
                    <a:pt x="191" y="3611"/>
                    <a:pt x="625" y="3932"/>
                    <a:pt x="1076" y="4158"/>
                  </a:cubicBezTo>
                  <a:cubicBezTo>
                    <a:pt x="2604" y="4895"/>
                    <a:pt x="4548" y="4765"/>
                    <a:pt x="6136" y="4314"/>
                  </a:cubicBezTo>
                  <a:cubicBezTo>
                    <a:pt x="6856" y="4106"/>
                    <a:pt x="7654" y="3819"/>
                    <a:pt x="8192" y="3272"/>
                  </a:cubicBezTo>
                  <a:cubicBezTo>
                    <a:pt x="8609" y="2847"/>
                    <a:pt x="8669" y="2257"/>
                    <a:pt x="8600" y="1693"/>
                  </a:cubicBezTo>
                  <a:cubicBezTo>
                    <a:pt x="8496" y="956"/>
                    <a:pt x="7819" y="608"/>
                    <a:pt x="7168" y="409"/>
                  </a:cubicBezTo>
                  <a:cubicBezTo>
                    <a:pt x="6127" y="88"/>
                    <a:pt x="5007" y="96"/>
                    <a:pt x="3931" y="166"/>
                  </a:cubicBezTo>
                  <a:cubicBezTo>
                    <a:pt x="3810" y="175"/>
                    <a:pt x="3845" y="1068"/>
                    <a:pt x="3931" y="1060"/>
                  </a:cubicBezTo>
                  <a:cubicBezTo>
                    <a:pt x="4869" y="999"/>
                    <a:pt x="5823" y="990"/>
                    <a:pt x="6743" y="1190"/>
                  </a:cubicBezTo>
                  <a:cubicBezTo>
                    <a:pt x="7099" y="1268"/>
                    <a:pt x="7437" y="1381"/>
                    <a:pt x="7767" y="1546"/>
                  </a:cubicBezTo>
                  <a:cubicBezTo>
                    <a:pt x="7941" y="1624"/>
                    <a:pt x="8105" y="1737"/>
                    <a:pt x="8244" y="1875"/>
                  </a:cubicBezTo>
                  <a:cubicBezTo>
                    <a:pt x="8314" y="1936"/>
                    <a:pt x="8366" y="2006"/>
                    <a:pt x="8409" y="2084"/>
                  </a:cubicBezTo>
                  <a:cubicBezTo>
                    <a:pt x="8461" y="2188"/>
                    <a:pt x="8470" y="2170"/>
                    <a:pt x="8435" y="2023"/>
                  </a:cubicBezTo>
                  <a:cubicBezTo>
                    <a:pt x="8253" y="2717"/>
                    <a:pt x="7047" y="3116"/>
                    <a:pt x="6474" y="3316"/>
                  </a:cubicBezTo>
                  <a:cubicBezTo>
                    <a:pt x="5667" y="3576"/>
                    <a:pt x="4825" y="3732"/>
                    <a:pt x="3975" y="3767"/>
                  </a:cubicBezTo>
                  <a:cubicBezTo>
                    <a:pt x="3168" y="3810"/>
                    <a:pt x="2361" y="3706"/>
                    <a:pt x="1588" y="3463"/>
                  </a:cubicBezTo>
                  <a:cubicBezTo>
                    <a:pt x="1250" y="3359"/>
                    <a:pt x="938" y="3212"/>
                    <a:pt x="651" y="3003"/>
                  </a:cubicBezTo>
                  <a:cubicBezTo>
                    <a:pt x="530" y="2908"/>
                    <a:pt x="417" y="2804"/>
                    <a:pt x="321" y="2691"/>
                  </a:cubicBezTo>
                  <a:cubicBezTo>
                    <a:pt x="278" y="2639"/>
                    <a:pt x="243" y="2578"/>
                    <a:pt x="217" y="2509"/>
                  </a:cubicBezTo>
                  <a:cubicBezTo>
                    <a:pt x="191" y="2743"/>
                    <a:pt x="209" y="2778"/>
                    <a:pt x="278" y="2604"/>
                  </a:cubicBezTo>
                  <a:cubicBezTo>
                    <a:pt x="374" y="2526"/>
                    <a:pt x="452" y="2370"/>
                    <a:pt x="538" y="2275"/>
                  </a:cubicBezTo>
                  <a:cubicBezTo>
                    <a:pt x="686" y="2136"/>
                    <a:pt x="851" y="2014"/>
                    <a:pt x="1033" y="1910"/>
                  </a:cubicBezTo>
                  <a:cubicBezTo>
                    <a:pt x="1389" y="1702"/>
                    <a:pt x="1771" y="1537"/>
                    <a:pt x="2170" y="1424"/>
                  </a:cubicBezTo>
                  <a:cubicBezTo>
                    <a:pt x="3029" y="1146"/>
                    <a:pt x="3923" y="1016"/>
                    <a:pt x="4808" y="903"/>
                  </a:cubicBezTo>
                  <a:cubicBezTo>
                    <a:pt x="4938" y="886"/>
                    <a:pt x="4877" y="1"/>
                    <a:pt x="4808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9"/>
            <p:cNvSpPr/>
            <p:nvPr/>
          </p:nvSpPr>
          <p:spPr>
            <a:xfrm>
              <a:off x="2883950" y="1353325"/>
              <a:ext cx="171425" cy="166400"/>
            </a:xfrm>
            <a:custGeom>
              <a:avLst/>
              <a:gdLst/>
              <a:ahLst/>
              <a:cxnLst/>
              <a:rect l="l" t="t" r="r" b="b"/>
              <a:pathLst>
                <a:path w="6857" h="6656" extrusionOk="0">
                  <a:moveTo>
                    <a:pt x="5043" y="529"/>
                  </a:moveTo>
                  <a:cubicBezTo>
                    <a:pt x="3672" y="200"/>
                    <a:pt x="1988" y="0"/>
                    <a:pt x="851" y="1041"/>
                  </a:cubicBezTo>
                  <a:cubicBezTo>
                    <a:pt x="62" y="1770"/>
                    <a:pt x="1" y="3107"/>
                    <a:pt x="418" y="4053"/>
                  </a:cubicBezTo>
                  <a:cubicBezTo>
                    <a:pt x="1450" y="6396"/>
                    <a:pt x="6466" y="6656"/>
                    <a:pt x="6787" y="3688"/>
                  </a:cubicBezTo>
                  <a:cubicBezTo>
                    <a:pt x="6856" y="3063"/>
                    <a:pt x="6787" y="2395"/>
                    <a:pt x="6457" y="1857"/>
                  </a:cubicBezTo>
                  <a:cubicBezTo>
                    <a:pt x="5989" y="1111"/>
                    <a:pt x="5164" y="694"/>
                    <a:pt x="4357" y="417"/>
                  </a:cubicBezTo>
                  <a:cubicBezTo>
                    <a:pt x="4349" y="417"/>
                    <a:pt x="4175" y="1250"/>
                    <a:pt x="4357" y="1310"/>
                  </a:cubicBezTo>
                  <a:cubicBezTo>
                    <a:pt x="5034" y="1545"/>
                    <a:pt x="5728" y="1866"/>
                    <a:pt x="6197" y="2430"/>
                  </a:cubicBezTo>
                  <a:cubicBezTo>
                    <a:pt x="6483" y="2760"/>
                    <a:pt x="6744" y="3176"/>
                    <a:pt x="6527" y="3601"/>
                  </a:cubicBezTo>
                  <a:cubicBezTo>
                    <a:pt x="6370" y="3888"/>
                    <a:pt x="6154" y="4139"/>
                    <a:pt x="5893" y="4322"/>
                  </a:cubicBezTo>
                  <a:cubicBezTo>
                    <a:pt x="4852" y="5085"/>
                    <a:pt x="3264" y="5111"/>
                    <a:pt x="2092" y="4669"/>
                  </a:cubicBezTo>
                  <a:cubicBezTo>
                    <a:pt x="1468" y="4443"/>
                    <a:pt x="938" y="4027"/>
                    <a:pt x="591" y="3462"/>
                  </a:cubicBezTo>
                  <a:cubicBezTo>
                    <a:pt x="374" y="3107"/>
                    <a:pt x="279" y="2803"/>
                    <a:pt x="470" y="2412"/>
                  </a:cubicBezTo>
                  <a:cubicBezTo>
                    <a:pt x="626" y="2143"/>
                    <a:pt x="843" y="1909"/>
                    <a:pt x="1103" y="1736"/>
                  </a:cubicBezTo>
                  <a:cubicBezTo>
                    <a:pt x="2240" y="920"/>
                    <a:pt x="3758" y="1119"/>
                    <a:pt x="5034" y="1423"/>
                  </a:cubicBezTo>
                  <a:cubicBezTo>
                    <a:pt x="5077" y="1432"/>
                    <a:pt x="5199" y="564"/>
                    <a:pt x="5034" y="5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9"/>
            <p:cNvSpPr/>
            <p:nvPr/>
          </p:nvSpPr>
          <p:spPr>
            <a:xfrm>
              <a:off x="2994600" y="1379125"/>
              <a:ext cx="171625" cy="166425"/>
            </a:xfrm>
            <a:custGeom>
              <a:avLst/>
              <a:gdLst/>
              <a:ahLst/>
              <a:cxnLst/>
              <a:rect l="l" t="t" r="r" b="b"/>
              <a:pathLst>
                <a:path w="6865" h="6657" extrusionOk="0">
                  <a:moveTo>
                    <a:pt x="5051" y="530"/>
                  </a:moveTo>
                  <a:cubicBezTo>
                    <a:pt x="3671" y="209"/>
                    <a:pt x="1988" y="1"/>
                    <a:pt x="851" y="1042"/>
                  </a:cubicBezTo>
                  <a:cubicBezTo>
                    <a:pt x="61" y="1771"/>
                    <a:pt x="1" y="3107"/>
                    <a:pt x="417" y="4053"/>
                  </a:cubicBezTo>
                  <a:cubicBezTo>
                    <a:pt x="1459" y="6396"/>
                    <a:pt x="6474" y="6657"/>
                    <a:pt x="6795" y="3689"/>
                  </a:cubicBezTo>
                  <a:cubicBezTo>
                    <a:pt x="6865" y="3064"/>
                    <a:pt x="6795" y="2404"/>
                    <a:pt x="6457" y="1858"/>
                  </a:cubicBezTo>
                  <a:cubicBezTo>
                    <a:pt x="5988" y="1111"/>
                    <a:pt x="5164" y="695"/>
                    <a:pt x="4357" y="417"/>
                  </a:cubicBezTo>
                  <a:cubicBezTo>
                    <a:pt x="4348" y="417"/>
                    <a:pt x="4183" y="1250"/>
                    <a:pt x="4357" y="1311"/>
                  </a:cubicBezTo>
                  <a:cubicBezTo>
                    <a:pt x="5042" y="1545"/>
                    <a:pt x="5737" y="1866"/>
                    <a:pt x="6205" y="2430"/>
                  </a:cubicBezTo>
                  <a:cubicBezTo>
                    <a:pt x="6483" y="2769"/>
                    <a:pt x="6743" y="3177"/>
                    <a:pt x="6526" y="3602"/>
                  </a:cubicBezTo>
                  <a:cubicBezTo>
                    <a:pt x="6379" y="3888"/>
                    <a:pt x="6162" y="4140"/>
                    <a:pt x="5893" y="4331"/>
                  </a:cubicBezTo>
                  <a:cubicBezTo>
                    <a:pt x="4852" y="5086"/>
                    <a:pt x="3272" y="5112"/>
                    <a:pt x="2101" y="4669"/>
                  </a:cubicBezTo>
                  <a:cubicBezTo>
                    <a:pt x="1476" y="4444"/>
                    <a:pt x="947" y="4018"/>
                    <a:pt x="599" y="3463"/>
                  </a:cubicBezTo>
                  <a:cubicBezTo>
                    <a:pt x="382" y="3107"/>
                    <a:pt x="296" y="2804"/>
                    <a:pt x="487" y="2413"/>
                  </a:cubicBezTo>
                  <a:cubicBezTo>
                    <a:pt x="634" y="2144"/>
                    <a:pt x="851" y="1910"/>
                    <a:pt x="1111" y="1736"/>
                  </a:cubicBezTo>
                  <a:cubicBezTo>
                    <a:pt x="2257" y="921"/>
                    <a:pt x="3767" y="1120"/>
                    <a:pt x="5051" y="1424"/>
                  </a:cubicBezTo>
                  <a:cubicBezTo>
                    <a:pt x="5086" y="1433"/>
                    <a:pt x="5207" y="565"/>
                    <a:pt x="5051" y="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9"/>
            <p:cNvSpPr/>
            <p:nvPr/>
          </p:nvSpPr>
          <p:spPr>
            <a:xfrm>
              <a:off x="2987875" y="1503875"/>
              <a:ext cx="180950" cy="52100"/>
            </a:xfrm>
            <a:custGeom>
              <a:avLst/>
              <a:gdLst/>
              <a:ahLst/>
              <a:cxnLst/>
              <a:rect l="l" t="t" r="r" b="b"/>
              <a:pathLst>
                <a:path w="7238" h="2084" extrusionOk="0">
                  <a:moveTo>
                    <a:pt x="773" y="1979"/>
                  </a:moveTo>
                  <a:lnTo>
                    <a:pt x="1684" y="2040"/>
                  </a:lnTo>
                  <a:cubicBezTo>
                    <a:pt x="1997" y="2057"/>
                    <a:pt x="2309" y="2083"/>
                    <a:pt x="2621" y="2074"/>
                  </a:cubicBezTo>
                  <a:cubicBezTo>
                    <a:pt x="3454" y="2066"/>
                    <a:pt x="4279" y="1875"/>
                    <a:pt x="5121" y="1849"/>
                  </a:cubicBezTo>
                  <a:cubicBezTo>
                    <a:pt x="5823" y="1823"/>
                    <a:pt x="6535" y="1901"/>
                    <a:pt x="7238" y="1805"/>
                  </a:cubicBezTo>
                  <a:lnTo>
                    <a:pt x="6231" y="1450"/>
                  </a:lnTo>
                  <a:lnTo>
                    <a:pt x="6422" y="1337"/>
                  </a:lnTo>
                  <a:cubicBezTo>
                    <a:pt x="6101" y="1189"/>
                    <a:pt x="5763" y="1076"/>
                    <a:pt x="5407" y="1016"/>
                  </a:cubicBezTo>
                  <a:cubicBezTo>
                    <a:pt x="5502" y="972"/>
                    <a:pt x="5589" y="929"/>
                    <a:pt x="5667" y="868"/>
                  </a:cubicBezTo>
                  <a:cubicBezTo>
                    <a:pt x="5355" y="677"/>
                    <a:pt x="5008" y="564"/>
                    <a:pt x="4643" y="521"/>
                  </a:cubicBezTo>
                  <a:lnTo>
                    <a:pt x="4834" y="339"/>
                  </a:lnTo>
                  <a:cubicBezTo>
                    <a:pt x="4296" y="191"/>
                    <a:pt x="3732" y="157"/>
                    <a:pt x="3177" y="243"/>
                  </a:cubicBezTo>
                  <a:cubicBezTo>
                    <a:pt x="3229" y="148"/>
                    <a:pt x="3298" y="70"/>
                    <a:pt x="3376" y="0"/>
                  </a:cubicBezTo>
                  <a:cubicBezTo>
                    <a:pt x="2725" y="122"/>
                    <a:pt x="2109" y="365"/>
                    <a:pt x="1554" y="721"/>
                  </a:cubicBezTo>
                  <a:cubicBezTo>
                    <a:pt x="1268" y="894"/>
                    <a:pt x="999" y="1085"/>
                    <a:pt x="730" y="1285"/>
                  </a:cubicBezTo>
                  <a:cubicBezTo>
                    <a:pt x="521" y="1441"/>
                    <a:pt x="122" y="1649"/>
                    <a:pt x="1" y="1875"/>
                  </a:cubicBezTo>
                  <a:cubicBezTo>
                    <a:pt x="183" y="1996"/>
                    <a:pt x="556" y="1970"/>
                    <a:pt x="773" y="19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9"/>
            <p:cNvSpPr/>
            <p:nvPr/>
          </p:nvSpPr>
          <p:spPr>
            <a:xfrm>
              <a:off x="2993950" y="1510675"/>
              <a:ext cx="156650" cy="42225"/>
            </a:xfrm>
            <a:custGeom>
              <a:avLst/>
              <a:gdLst/>
              <a:ahLst/>
              <a:cxnLst/>
              <a:rect l="l" t="t" r="r" b="b"/>
              <a:pathLst>
                <a:path w="6266" h="1689" extrusionOk="0">
                  <a:moveTo>
                    <a:pt x="2661" y="1"/>
                  </a:moveTo>
                  <a:cubicBezTo>
                    <a:pt x="2648" y="1"/>
                    <a:pt x="2632" y="2"/>
                    <a:pt x="2613" y="6"/>
                  </a:cubicBezTo>
                  <a:cubicBezTo>
                    <a:pt x="2187" y="84"/>
                    <a:pt x="1745" y="362"/>
                    <a:pt x="1380" y="579"/>
                  </a:cubicBezTo>
                  <a:cubicBezTo>
                    <a:pt x="1137" y="735"/>
                    <a:pt x="877" y="909"/>
                    <a:pt x="573" y="1134"/>
                  </a:cubicBezTo>
                  <a:cubicBezTo>
                    <a:pt x="513" y="1178"/>
                    <a:pt x="443" y="1221"/>
                    <a:pt x="374" y="1273"/>
                  </a:cubicBezTo>
                  <a:cubicBezTo>
                    <a:pt x="244" y="1351"/>
                    <a:pt x="122" y="1438"/>
                    <a:pt x="1" y="1542"/>
                  </a:cubicBezTo>
                  <a:cubicBezTo>
                    <a:pt x="70" y="1551"/>
                    <a:pt x="139" y="1559"/>
                    <a:pt x="200" y="1559"/>
                  </a:cubicBezTo>
                  <a:lnTo>
                    <a:pt x="539" y="1559"/>
                  </a:lnTo>
                  <a:lnTo>
                    <a:pt x="1450" y="1620"/>
                  </a:lnTo>
                  <a:cubicBezTo>
                    <a:pt x="1489" y="1627"/>
                    <a:pt x="1527" y="1632"/>
                    <a:pt x="1565" y="1632"/>
                  </a:cubicBezTo>
                  <a:cubicBezTo>
                    <a:pt x="1617" y="1632"/>
                    <a:pt x="1668" y="1623"/>
                    <a:pt x="1719" y="1603"/>
                  </a:cubicBezTo>
                  <a:cubicBezTo>
                    <a:pt x="1823" y="1559"/>
                    <a:pt x="1910" y="1464"/>
                    <a:pt x="2014" y="1412"/>
                  </a:cubicBezTo>
                  <a:cubicBezTo>
                    <a:pt x="2205" y="1290"/>
                    <a:pt x="2413" y="1204"/>
                    <a:pt x="2630" y="1143"/>
                  </a:cubicBezTo>
                  <a:lnTo>
                    <a:pt x="2630" y="1143"/>
                  </a:lnTo>
                  <a:cubicBezTo>
                    <a:pt x="2526" y="1204"/>
                    <a:pt x="2430" y="1273"/>
                    <a:pt x="2335" y="1351"/>
                  </a:cubicBezTo>
                  <a:cubicBezTo>
                    <a:pt x="2213" y="1421"/>
                    <a:pt x="2118" y="1533"/>
                    <a:pt x="2066" y="1655"/>
                  </a:cubicBezTo>
                  <a:cubicBezTo>
                    <a:pt x="2235" y="1666"/>
                    <a:pt x="2407" y="1688"/>
                    <a:pt x="2576" y="1688"/>
                  </a:cubicBezTo>
                  <a:cubicBezTo>
                    <a:pt x="2668" y="1688"/>
                    <a:pt x="2759" y="1682"/>
                    <a:pt x="2847" y="1664"/>
                  </a:cubicBezTo>
                  <a:cubicBezTo>
                    <a:pt x="2986" y="1637"/>
                    <a:pt x="3116" y="1620"/>
                    <a:pt x="3246" y="1611"/>
                  </a:cubicBezTo>
                  <a:cubicBezTo>
                    <a:pt x="3394" y="1585"/>
                    <a:pt x="3541" y="1568"/>
                    <a:pt x="3680" y="1559"/>
                  </a:cubicBezTo>
                  <a:cubicBezTo>
                    <a:pt x="4070" y="1507"/>
                    <a:pt x="4470" y="1455"/>
                    <a:pt x="4869" y="1447"/>
                  </a:cubicBezTo>
                  <a:cubicBezTo>
                    <a:pt x="4961" y="1441"/>
                    <a:pt x="5053" y="1439"/>
                    <a:pt x="5144" y="1439"/>
                  </a:cubicBezTo>
                  <a:cubicBezTo>
                    <a:pt x="5326" y="1439"/>
                    <a:pt x="5505" y="1447"/>
                    <a:pt x="5685" y="1447"/>
                  </a:cubicBezTo>
                  <a:lnTo>
                    <a:pt x="6266" y="1447"/>
                  </a:lnTo>
                  <a:lnTo>
                    <a:pt x="5641" y="1230"/>
                  </a:lnTo>
                  <a:lnTo>
                    <a:pt x="5849" y="1099"/>
                  </a:lnTo>
                  <a:cubicBezTo>
                    <a:pt x="5615" y="1013"/>
                    <a:pt x="5381" y="943"/>
                    <a:pt x="5138" y="900"/>
                  </a:cubicBezTo>
                  <a:cubicBezTo>
                    <a:pt x="5008" y="874"/>
                    <a:pt x="4765" y="874"/>
                    <a:pt x="4669" y="787"/>
                  </a:cubicBezTo>
                  <a:cubicBezTo>
                    <a:pt x="4727" y="745"/>
                    <a:pt x="5049" y="560"/>
                    <a:pt x="5136" y="560"/>
                  </a:cubicBezTo>
                  <a:cubicBezTo>
                    <a:pt x="5140" y="560"/>
                    <a:pt x="5144" y="561"/>
                    <a:pt x="5147" y="561"/>
                  </a:cubicBezTo>
                  <a:cubicBezTo>
                    <a:pt x="4941" y="501"/>
                    <a:pt x="4730" y="474"/>
                    <a:pt x="4518" y="474"/>
                  </a:cubicBezTo>
                  <a:cubicBezTo>
                    <a:pt x="4052" y="474"/>
                    <a:pt x="3580" y="605"/>
                    <a:pt x="3146" y="796"/>
                  </a:cubicBezTo>
                  <a:lnTo>
                    <a:pt x="3146" y="796"/>
                  </a:lnTo>
                  <a:cubicBezTo>
                    <a:pt x="3329" y="708"/>
                    <a:pt x="3512" y="612"/>
                    <a:pt x="3689" y="509"/>
                  </a:cubicBezTo>
                  <a:cubicBezTo>
                    <a:pt x="3810" y="449"/>
                    <a:pt x="3923" y="379"/>
                    <a:pt x="4036" y="310"/>
                  </a:cubicBezTo>
                  <a:cubicBezTo>
                    <a:pt x="4131" y="266"/>
                    <a:pt x="4209" y="214"/>
                    <a:pt x="4287" y="154"/>
                  </a:cubicBezTo>
                  <a:cubicBezTo>
                    <a:pt x="4044" y="110"/>
                    <a:pt x="3801" y="110"/>
                    <a:pt x="3558" y="75"/>
                  </a:cubicBezTo>
                  <a:cubicBezTo>
                    <a:pt x="3542" y="75"/>
                    <a:pt x="3526" y="74"/>
                    <a:pt x="3510" y="74"/>
                  </a:cubicBezTo>
                  <a:cubicBezTo>
                    <a:pt x="3335" y="74"/>
                    <a:pt x="3162" y="117"/>
                    <a:pt x="3003" y="188"/>
                  </a:cubicBezTo>
                  <a:cubicBezTo>
                    <a:pt x="2578" y="345"/>
                    <a:pt x="2187" y="561"/>
                    <a:pt x="1840" y="839"/>
                  </a:cubicBezTo>
                  <a:cubicBezTo>
                    <a:pt x="2031" y="683"/>
                    <a:pt x="2213" y="518"/>
                    <a:pt x="2396" y="353"/>
                  </a:cubicBezTo>
                  <a:cubicBezTo>
                    <a:pt x="2460" y="297"/>
                    <a:pt x="2832" y="1"/>
                    <a:pt x="2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9"/>
            <p:cNvSpPr/>
            <p:nvPr/>
          </p:nvSpPr>
          <p:spPr>
            <a:xfrm>
              <a:off x="3034525" y="1503450"/>
              <a:ext cx="37775" cy="14775"/>
            </a:xfrm>
            <a:custGeom>
              <a:avLst/>
              <a:gdLst/>
              <a:ahLst/>
              <a:cxnLst/>
              <a:rect l="l" t="t" r="r" b="b"/>
              <a:pathLst>
                <a:path w="1511" h="591" extrusionOk="0">
                  <a:moveTo>
                    <a:pt x="1502" y="0"/>
                  </a:moveTo>
                  <a:lnTo>
                    <a:pt x="1450" y="9"/>
                  </a:lnTo>
                  <a:lnTo>
                    <a:pt x="1345" y="35"/>
                  </a:lnTo>
                  <a:cubicBezTo>
                    <a:pt x="1293" y="43"/>
                    <a:pt x="1241" y="61"/>
                    <a:pt x="1189" y="69"/>
                  </a:cubicBezTo>
                  <a:cubicBezTo>
                    <a:pt x="1076" y="104"/>
                    <a:pt x="964" y="139"/>
                    <a:pt x="842" y="182"/>
                  </a:cubicBezTo>
                  <a:cubicBezTo>
                    <a:pt x="625" y="252"/>
                    <a:pt x="426" y="347"/>
                    <a:pt x="235" y="451"/>
                  </a:cubicBezTo>
                  <a:cubicBezTo>
                    <a:pt x="87" y="538"/>
                    <a:pt x="0" y="590"/>
                    <a:pt x="0" y="590"/>
                  </a:cubicBezTo>
                  <a:lnTo>
                    <a:pt x="252" y="486"/>
                  </a:lnTo>
                  <a:cubicBezTo>
                    <a:pt x="408" y="425"/>
                    <a:pt x="625" y="338"/>
                    <a:pt x="868" y="252"/>
                  </a:cubicBezTo>
                  <a:cubicBezTo>
                    <a:pt x="990" y="208"/>
                    <a:pt x="1102" y="174"/>
                    <a:pt x="1207" y="139"/>
                  </a:cubicBezTo>
                  <a:lnTo>
                    <a:pt x="1363" y="87"/>
                  </a:lnTo>
                  <a:lnTo>
                    <a:pt x="1389" y="78"/>
                  </a:lnTo>
                  <a:lnTo>
                    <a:pt x="1406" y="69"/>
                  </a:lnTo>
                  <a:cubicBezTo>
                    <a:pt x="1415" y="69"/>
                    <a:pt x="1406" y="78"/>
                    <a:pt x="1406" y="78"/>
                  </a:cubicBezTo>
                  <a:cubicBezTo>
                    <a:pt x="1397" y="104"/>
                    <a:pt x="1389" y="122"/>
                    <a:pt x="1371" y="148"/>
                  </a:cubicBezTo>
                  <a:lnTo>
                    <a:pt x="1337" y="226"/>
                  </a:lnTo>
                  <a:lnTo>
                    <a:pt x="1302" y="286"/>
                  </a:lnTo>
                  <a:lnTo>
                    <a:pt x="1345" y="226"/>
                  </a:lnTo>
                  <a:lnTo>
                    <a:pt x="1397" y="156"/>
                  </a:lnTo>
                  <a:cubicBezTo>
                    <a:pt x="1415" y="139"/>
                    <a:pt x="1450" y="87"/>
                    <a:pt x="1484" y="35"/>
                  </a:cubicBezTo>
                  <a:lnTo>
                    <a:pt x="1502" y="17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9"/>
            <p:cNvSpPr/>
            <p:nvPr/>
          </p:nvSpPr>
          <p:spPr>
            <a:xfrm>
              <a:off x="3041250" y="1529025"/>
              <a:ext cx="30825" cy="17175"/>
            </a:xfrm>
            <a:custGeom>
              <a:avLst/>
              <a:gdLst/>
              <a:ahLst/>
              <a:cxnLst/>
              <a:rect l="l" t="t" r="r" b="b"/>
              <a:pathLst>
                <a:path w="1233" h="687" extrusionOk="0">
                  <a:moveTo>
                    <a:pt x="1233" y="1"/>
                  </a:moveTo>
                  <a:lnTo>
                    <a:pt x="1233" y="1"/>
                  </a:lnTo>
                  <a:cubicBezTo>
                    <a:pt x="790" y="183"/>
                    <a:pt x="382" y="409"/>
                    <a:pt x="0" y="687"/>
                  </a:cubicBezTo>
                  <a:cubicBezTo>
                    <a:pt x="434" y="504"/>
                    <a:pt x="851" y="279"/>
                    <a:pt x="1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9"/>
            <p:cNvSpPr/>
            <p:nvPr/>
          </p:nvSpPr>
          <p:spPr>
            <a:xfrm>
              <a:off x="3062500" y="1534250"/>
              <a:ext cx="26925" cy="10425"/>
            </a:xfrm>
            <a:custGeom>
              <a:avLst/>
              <a:gdLst/>
              <a:ahLst/>
              <a:cxnLst/>
              <a:rect l="l" t="t" r="r" b="b"/>
              <a:pathLst>
                <a:path w="1077" h="417" extrusionOk="0">
                  <a:moveTo>
                    <a:pt x="1077" y="0"/>
                  </a:moveTo>
                  <a:lnTo>
                    <a:pt x="1077" y="0"/>
                  </a:lnTo>
                  <a:cubicBezTo>
                    <a:pt x="886" y="44"/>
                    <a:pt x="704" y="96"/>
                    <a:pt x="521" y="165"/>
                  </a:cubicBezTo>
                  <a:cubicBezTo>
                    <a:pt x="348" y="235"/>
                    <a:pt x="166" y="321"/>
                    <a:pt x="1" y="417"/>
                  </a:cubicBezTo>
                  <a:cubicBezTo>
                    <a:pt x="192" y="373"/>
                    <a:pt x="374" y="313"/>
                    <a:pt x="556" y="243"/>
                  </a:cubicBezTo>
                  <a:cubicBezTo>
                    <a:pt x="730" y="174"/>
                    <a:pt x="912" y="96"/>
                    <a:pt x="10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9"/>
            <p:cNvSpPr/>
            <p:nvPr/>
          </p:nvSpPr>
          <p:spPr>
            <a:xfrm>
              <a:off x="3096350" y="1541100"/>
              <a:ext cx="6975" cy="2925"/>
            </a:xfrm>
            <a:custGeom>
              <a:avLst/>
              <a:gdLst/>
              <a:ahLst/>
              <a:cxnLst/>
              <a:rect l="l" t="t" r="r" b="b"/>
              <a:pathLst>
                <a:path w="279" h="117" extrusionOk="0">
                  <a:moveTo>
                    <a:pt x="233" y="0"/>
                  </a:moveTo>
                  <a:cubicBezTo>
                    <a:pt x="144" y="0"/>
                    <a:pt x="60" y="43"/>
                    <a:pt x="1" y="117"/>
                  </a:cubicBezTo>
                  <a:cubicBezTo>
                    <a:pt x="53" y="117"/>
                    <a:pt x="105" y="117"/>
                    <a:pt x="157" y="99"/>
                  </a:cubicBezTo>
                  <a:cubicBezTo>
                    <a:pt x="209" y="82"/>
                    <a:pt x="252" y="47"/>
                    <a:pt x="278" y="4"/>
                  </a:cubicBezTo>
                  <a:cubicBezTo>
                    <a:pt x="263" y="1"/>
                    <a:pt x="248" y="0"/>
                    <a:pt x="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9"/>
            <p:cNvSpPr/>
            <p:nvPr/>
          </p:nvSpPr>
          <p:spPr>
            <a:xfrm>
              <a:off x="3118050" y="1541850"/>
              <a:ext cx="14125" cy="2725"/>
            </a:xfrm>
            <a:custGeom>
              <a:avLst/>
              <a:gdLst/>
              <a:ahLst/>
              <a:cxnLst/>
              <a:rect l="l" t="t" r="r" b="b"/>
              <a:pathLst>
                <a:path w="565" h="109" extrusionOk="0">
                  <a:moveTo>
                    <a:pt x="437" y="0"/>
                  </a:moveTo>
                  <a:cubicBezTo>
                    <a:pt x="286" y="0"/>
                    <a:pt x="135" y="35"/>
                    <a:pt x="0" y="95"/>
                  </a:cubicBezTo>
                  <a:cubicBezTo>
                    <a:pt x="48" y="104"/>
                    <a:pt x="96" y="108"/>
                    <a:pt x="143" y="108"/>
                  </a:cubicBezTo>
                  <a:cubicBezTo>
                    <a:pt x="191" y="108"/>
                    <a:pt x="239" y="104"/>
                    <a:pt x="287" y="95"/>
                  </a:cubicBezTo>
                  <a:cubicBezTo>
                    <a:pt x="382" y="78"/>
                    <a:pt x="478" y="52"/>
                    <a:pt x="564" y="9"/>
                  </a:cubicBezTo>
                  <a:cubicBezTo>
                    <a:pt x="522" y="3"/>
                    <a:pt x="479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9"/>
            <p:cNvSpPr/>
            <p:nvPr/>
          </p:nvSpPr>
          <p:spPr>
            <a:xfrm>
              <a:off x="3100250" y="1516450"/>
              <a:ext cx="32150" cy="13050"/>
            </a:xfrm>
            <a:custGeom>
              <a:avLst/>
              <a:gdLst/>
              <a:ahLst/>
              <a:cxnLst/>
              <a:rect l="l" t="t" r="r" b="b"/>
              <a:pathLst>
                <a:path w="1286" h="522" extrusionOk="0">
                  <a:moveTo>
                    <a:pt x="244" y="1"/>
                  </a:moveTo>
                  <a:cubicBezTo>
                    <a:pt x="183" y="1"/>
                    <a:pt x="131" y="9"/>
                    <a:pt x="70" y="18"/>
                  </a:cubicBezTo>
                  <a:lnTo>
                    <a:pt x="1" y="27"/>
                  </a:lnTo>
                  <a:cubicBezTo>
                    <a:pt x="79" y="27"/>
                    <a:pt x="166" y="35"/>
                    <a:pt x="244" y="44"/>
                  </a:cubicBezTo>
                  <a:cubicBezTo>
                    <a:pt x="435" y="70"/>
                    <a:pt x="617" y="122"/>
                    <a:pt x="790" y="200"/>
                  </a:cubicBezTo>
                  <a:cubicBezTo>
                    <a:pt x="868" y="226"/>
                    <a:pt x="947" y="270"/>
                    <a:pt x="1016" y="304"/>
                  </a:cubicBezTo>
                  <a:lnTo>
                    <a:pt x="1068" y="339"/>
                  </a:lnTo>
                  <a:lnTo>
                    <a:pt x="1094" y="348"/>
                  </a:lnTo>
                  <a:lnTo>
                    <a:pt x="1111" y="365"/>
                  </a:lnTo>
                  <a:cubicBezTo>
                    <a:pt x="1120" y="365"/>
                    <a:pt x="1129" y="374"/>
                    <a:pt x="1137" y="374"/>
                  </a:cubicBezTo>
                  <a:lnTo>
                    <a:pt x="1111" y="383"/>
                  </a:lnTo>
                  <a:lnTo>
                    <a:pt x="1085" y="391"/>
                  </a:lnTo>
                  <a:lnTo>
                    <a:pt x="1059" y="400"/>
                  </a:lnTo>
                  <a:cubicBezTo>
                    <a:pt x="1025" y="417"/>
                    <a:pt x="990" y="435"/>
                    <a:pt x="955" y="461"/>
                  </a:cubicBezTo>
                  <a:cubicBezTo>
                    <a:pt x="929" y="478"/>
                    <a:pt x="903" y="495"/>
                    <a:pt x="886" y="521"/>
                  </a:cubicBezTo>
                  <a:cubicBezTo>
                    <a:pt x="912" y="504"/>
                    <a:pt x="938" y="487"/>
                    <a:pt x="964" y="469"/>
                  </a:cubicBezTo>
                  <a:cubicBezTo>
                    <a:pt x="999" y="452"/>
                    <a:pt x="1033" y="443"/>
                    <a:pt x="1068" y="435"/>
                  </a:cubicBezTo>
                  <a:lnTo>
                    <a:pt x="1103" y="426"/>
                  </a:lnTo>
                  <a:lnTo>
                    <a:pt x="1285" y="426"/>
                  </a:lnTo>
                  <a:cubicBezTo>
                    <a:pt x="1268" y="400"/>
                    <a:pt x="1207" y="356"/>
                    <a:pt x="1155" y="322"/>
                  </a:cubicBezTo>
                  <a:lnTo>
                    <a:pt x="1103" y="278"/>
                  </a:lnTo>
                  <a:lnTo>
                    <a:pt x="1051" y="244"/>
                  </a:lnTo>
                  <a:cubicBezTo>
                    <a:pt x="981" y="200"/>
                    <a:pt x="903" y="157"/>
                    <a:pt x="825" y="122"/>
                  </a:cubicBezTo>
                  <a:cubicBezTo>
                    <a:pt x="643" y="44"/>
                    <a:pt x="443" y="1"/>
                    <a:pt x="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9"/>
            <p:cNvSpPr/>
            <p:nvPr/>
          </p:nvSpPr>
          <p:spPr>
            <a:xfrm>
              <a:off x="3066400" y="1506950"/>
              <a:ext cx="43200" cy="9975"/>
            </a:xfrm>
            <a:custGeom>
              <a:avLst/>
              <a:gdLst/>
              <a:ahLst/>
              <a:cxnLst/>
              <a:rect l="l" t="t" r="r" b="b"/>
              <a:pathLst>
                <a:path w="1728" h="399" extrusionOk="0">
                  <a:moveTo>
                    <a:pt x="806" y="0"/>
                  </a:moveTo>
                  <a:cubicBezTo>
                    <a:pt x="536" y="0"/>
                    <a:pt x="263" y="47"/>
                    <a:pt x="1" y="146"/>
                  </a:cubicBezTo>
                  <a:cubicBezTo>
                    <a:pt x="1" y="146"/>
                    <a:pt x="114" y="129"/>
                    <a:pt x="296" y="103"/>
                  </a:cubicBezTo>
                  <a:cubicBezTo>
                    <a:pt x="433" y="83"/>
                    <a:pt x="571" y="73"/>
                    <a:pt x="709" y="73"/>
                  </a:cubicBezTo>
                  <a:cubicBezTo>
                    <a:pt x="932" y="73"/>
                    <a:pt x="1156" y="98"/>
                    <a:pt x="1381" y="146"/>
                  </a:cubicBezTo>
                  <a:cubicBezTo>
                    <a:pt x="1433" y="155"/>
                    <a:pt x="1494" y="172"/>
                    <a:pt x="1546" y="190"/>
                  </a:cubicBezTo>
                  <a:lnTo>
                    <a:pt x="1615" y="207"/>
                  </a:lnTo>
                  <a:lnTo>
                    <a:pt x="1650" y="216"/>
                  </a:lnTo>
                  <a:lnTo>
                    <a:pt x="1598" y="277"/>
                  </a:lnTo>
                  <a:lnTo>
                    <a:pt x="1537" y="337"/>
                  </a:lnTo>
                  <a:lnTo>
                    <a:pt x="1494" y="398"/>
                  </a:lnTo>
                  <a:lnTo>
                    <a:pt x="1546" y="346"/>
                  </a:lnTo>
                  <a:lnTo>
                    <a:pt x="1615" y="294"/>
                  </a:lnTo>
                  <a:lnTo>
                    <a:pt x="1658" y="259"/>
                  </a:lnTo>
                  <a:cubicBezTo>
                    <a:pt x="1676" y="242"/>
                    <a:pt x="1702" y="224"/>
                    <a:pt x="1728" y="207"/>
                  </a:cubicBezTo>
                  <a:cubicBezTo>
                    <a:pt x="1702" y="190"/>
                    <a:pt x="1667" y="181"/>
                    <a:pt x="1632" y="164"/>
                  </a:cubicBezTo>
                  <a:lnTo>
                    <a:pt x="1563" y="138"/>
                  </a:lnTo>
                  <a:cubicBezTo>
                    <a:pt x="1511" y="112"/>
                    <a:pt x="1450" y="94"/>
                    <a:pt x="1398" y="77"/>
                  </a:cubicBezTo>
                  <a:cubicBezTo>
                    <a:pt x="1259" y="42"/>
                    <a:pt x="1129" y="16"/>
                    <a:pt x="990" y="8"/>
                  </a:cubicBezTo>
                  <a:cubicBezTo>
                    <a:pt x="929" y="3"/>
                    <a:pt x="868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9"/>
            <p:cNvSpPr/>
            <p:nvPr/>
          </p:nvSpPr>
          <p:spPr>
            <a:xfrm>
              <a:off x="3123025" y="1529250"/>
              <a:ext cx="45800" cy="20000"/>
            </a:xfrm>
            <a:custGeom>
              <a:avLst/>
              <a:gdLst/>
              <a:ahLst/>
              <a:cxnLst/>
              <a:rect l="l" t="t" r="r" b="b"/>
              <a:pathLst>
                <a:path w="1832" h="800" extrusionOk="0">
                  <a:moveTo>
                    <a:pt x="1" y="1"/>
                  </a:moveTo>
                  <a:lnTo>
                    <a:pt x="305" y="105"/>
                  </a:lnTo>
                  <a:lnTo>
                    <a:pt x="643" y="218"/>
                  </a:lnTo>
                  <a:lnTo>
                    <a:pt x="843" y="278"/>
                  </a:lnTo>
                  <a:lnTo>
                    <a:pt x="955" y="313"/>
                  </a:lnTo>
                  <a:lnTo>
                    <a:pt x="981" y="322"/>
                  </a:lnTo>
                  <a:lnTo>
                    <a:pt x="964" y="330"/>
                  </a:lnTo>
                  <a:lnTo>
                    <a:pt x="938" y="348"/>
                  </a:lnTo>
                  <a:lnTo>
                    <a:pt x="704" y="487"/>
                  </a:lnTo>
                  <a:lnTo>
                    <a:pt x="999" y="582"/>
                  </a:lnTo>
                  <a:lnTo>
                    <a:pt x="1198" y="634"/>
                  </a:lnTo>
                  <a:lnTo>
                    <a:pt x="1528" y="730"/>
                  </a:lnTo>
                  <a:lnTo>
                    <a:pt x="1832" y="799"/>
                  </a:lnTo>
                  <a:lnTo>
                    <a:pt x="1546" y="695"/>
                  </a:lnTo>
                  <a:lnTo>
                    <a:pt x="1224" y="582"/>
                  </a:lnTo>
                  <a:lnTo>
                    <a:pt x="1025" y="513"/>
                  </a:lnTo>
                  <a:lnTo>
                    <a:pt x="921" y="478"/>
                  </a:lnTo>
                  <a:lnTo>
                    <a:pt x="895" y="469"/>
                  </a:lnTo>
                  <a:lnTo>
                    <a:pt x="973" y="426"/>
                  </a:lnTo>
                  <a:lnTo>
                    <a:pt x="1172" y="296"/>
                  </a:lnTo>
                  <a:lnTo>
                    <a:pt x="869" y="209"/>
                  </a:lnTo>
                  <a:lnTo>
                    <a:pt x="660" y="157"/>
                  </a:lnTo>
                  <a:lnTo>
                    <a:pt x="313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9"/>
            <p:cNvSpPr/>
            <p:nvPr/>
          </p:nvSpPr>
          <p:spPr>
            <a:xfrm>
              <a:off x="2909350" y="1368500"/>
              <a:ext cx="107625" cy="179875"/>
            </a:xfrm>
            <a:custGeom>
              <a:avLst/>
              <a:gdLst/>
              <a:ahLst/>
              <a:cxnLst/>
              <a:rect l="l" t="t" r="r" b="b"/>
              <a:pathLst>
                <a:path w="4305" h="7195" extrusionOk="0">
                  <a:moveTo>
                    <a:pt x="3576" y="2526"/>
                  </a:moveTo>
                  <a:lnTo>
                    <a:pt x="3541" y="2855"/>
                  </a:lnTo>
                  <a:cubicBezTo>
                    <a:pt x="3402" y="2213"/>
                    <a:pt x="3116" y="1623"/>
                    <a:pt x="2716" y="1120"/>
                  </a:cubicBezTo>
                  <a:cubicBezTo>
                    <a:pt x="2716" y="1181"/>
                    <a:pt x="2708" y="1241"/>
                    <a:pt x="2673" y="1293"/>
                  </a:cubicBezTo>
                  <a:cubicBezTo>
                    <a:pt x="2057" y="755"/>
                    <a:pt x="1363" y="322"/>
                    <a:pt x="608" y="0"/>
                  </a:cubicBezTo>
                  <a:cubicBezTo>
                    <a:pt x="382" y="582"/>
                    <a:pt x="330" y="1215"/>
                    <a:pt x="460" y="1831"/>
                  </a:cubicBezTo>
                  <a:cubicBezTo>
                    <a:pt x="321" y="1719"/>
                    <a:pt x="165" y="1649"/>
                    <a:pt x="0" y="1606"/>
                  </a:cubicBezTo>
                  <a:cubicBezTo>
                    <a:pt x="78" y="2092"/>
                    <a:pt x="261" y="2552"/>
                    <a:pt x="538" y="2960"/>
                  </a:cubicBezTo>
                  <a:lnTo>
                    <a:pt x="104" y="2855"/>
                  </a:lnTo>
                  <a:cubicBezTo>
                    <a:pt x="486" y="3246"/>
                    <a:pt x="877" y="3636"/>
                    <a:pt x="1259" y="4036"/>
                  </a:cubicBezTo>
                  <a:lnTo>
                    <a:pt x="773" y="4131"/>
                  </a:lnTo>
                  <a:lnTo>
                    <a:pt x="1580" y="4695"/>
                  </a:lnTo>
                  <a:cubicBezTo>
                    <a:pt x="1484" y="4626"/>
                    <a:pt x="1337" y="4765"/>
                    <a:pt x="1363" y="4886"/>
                  </a:cubicBezTo>
                  <a:cubicBezTo>
                    <a:pt x="1380" y="5008"/>
                    <a:pt x="1502" y="5086"/>
                    <a:pt x="1597" y="5155"/>
                  </a:cubicBezTo>
                  <a:cubicBezTo>
                    <a:pt x="2352" y="5676"/>
                    <a:pt x="2768" y="6379"/>
                    <a:pt x="3133" y="7194"/>
                  </a:cubicBezTo>
                  <a:cubicBezTo>
                    <a:pt x="4035" y="6448"/>
                    <a:pt x="4088" y="5407"/>
                    <a:pt x="4304" y="4357"/>
                  </a:cubicBezTo>
                  <a:cubicBezTo>
                    <a:pt x="4192" y="4374"/>
                    <a:pt x="4088" y="4461"/>
                    <a:pt x="4061" y="4574"/>
                  </a:cubicBezTo>
                  <a:cubicBezTo>
                    <a:pt x="4122" y="3853"/>
                    <a:pt x="3957" y="3133"/>
                    <a:pt x="3576" y="25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9"/>
            <p:cNvSpPr/>
            <p:nvPr/>
          </p:nvSpPr>
          <p:spPr>
            <a:xfrm>
              <a:off x="2914325" y="1376300"/>
              <a:ext cx="75100" cy="163400"/>
            </a:xfrm>
            <a:custGeom>
              <a:avLst/>
              <a:gdLst/>
              <a:ahLst/>
              <a:cxnLst/>
              <a:rect l="l" t="t" r="r" b="b"/>
              <a:pathLst>
                <a:path w="3004" h="6536" extrusionOk="0">
                  <a:moveTo>
                    <a:pt x="461" y="1"/>
                  </a:moveTo>
                  <a:cubicBezTo>
                    <a:pt x="322" y="487"/>
                    <a:pt x="305" y="990"/>
                    <a:pt x="409" y="1485"/>
                  </a:cubicBezTo>
                  <a:lnTo>
                    <a:pt x="495" y="1884"/>
                  </a:lnTo>
                  <a:lnTo>
                    <a:pt x="166" y="1632"/>
                  </a:lnTo>
                  <a:cubicBezTo>
                    <a:pt x="114" y="1598"/>
                    <a:pt x="62" y="1554"/>
                    <a:pt x="1" y="1528"/>
                  </a:cubicBezTo>
                  <a:lnTo>
                    <a:pt x="1" y="1528"/>
                  </a:lnTo>
                  <a:cubicBezTo>
                    <a:pt x="88" y="1893"/>
                    <a:pt x="244" y="2248"/>
                    <a:pt x="452" y="2561"/>
                  </a:cubicBezTo>
                  <a:lnTo>
                    <a:pt x="669" y="2873"/>
                  </a:lnTo>
                  <a:lnTo>
                    <a:pt x="365" y="2804"/>
                  </a:lnTo>
                  <a:lnTo>
                    <a:pt x="365" y="2804"/>
                  </a:lnTo>
                  <a:lnTo>
                    <a:pt x="1346" y="3810"/>
                  </a:lnTo>
                  <a:lnTo>
                    <a:pt x="929" y="3889"/>
                  </a:lnTo>
                  <a:lnTo>
                    <a:pt x="1450" y="4253"/>
                  </a:lnTo>
                  <a:lnTo>
                    <a:pt x="1276" y="4505"/>
                  </a:lnTo>
                  <a:cubicBezTo>
                    <a:pt x="1285" y="4513"/>
                    <a:pt x="1294" y="4513"/>
                    <a:pt x="1303" y="4513"/>
                  </a:cubicBezTo>
                  <a:lnTo>
                    <a:pt x="1320" y="4513"/>
                  </a:lnTo>
                  <a:cubicBezTo>
                    <a:pt x="1311" y="4522"/>
                    <a:pt x="1303" y="4531"/>
                    <a:pt x="1303" y="4539"/>
                  </a:cubicBezTo>
                  <a:cubicBezTo>
                    <a:pt x="1311" y="4600"/>
                    <a:pt x="1398" y="4661"/>
                    <a:pt x="1476" y="4722"/>
                  </a:cubicBezTo>
                  <a:cubicBezTo>
                    <a:pt x="2196" y="5216"/>
                    <a:pt x="2613" y="5876"/>
                    <a:pt x="2934" y="6535"/>
                  </a:cubicBezTo>
                  <a:cubicBezTo>
                    <a:pt x="2986" y="6197"/>
                    <a:pt x="3003" y="5858"/>
                    <a:pt x="2977" y="5520"/>
                  </a:cubicBezTo>
                  <a:cubicBezTo>
                    <a:pt x="2969" y="5372"/>
                    <a:pt x="2943" y="5216"/>
                    <a:pt x="2917" y="5069"/>
                  </a:cubicBezTo>
                  <a:cubicBezTo>
                    <a:pt x="2917" y="5034"/>
                    <a:pt x="2908" y="4921"/>
                    <a:pt x="2891" y="4826"/>
                  </a:cubicBezTo>
                  <a:cubicBezTo>
                    <a:pt x="2891" y="4756"/>
                    <a:pt x="2873" y="4687"/>
                    <a:pt x="2847" y="4626"/>
                  </a:cubicBezTo>
                  <a:cubicBezTo>
                    <a:pt x="2439" y="4383"/>
                    <a:pt x="2023" y="4175"/>
                    <a:pt x="1589" y="4010"/>
                  </a:cubicBezTo>
                  <a:lnTo>
                    <a:pt x="1589" y="4010"/>
                  </a:lnTo>
                  <a:cubicBezTo>
                    <a:pt x="1901" y="4114"/>
                    <a:pt x="2222" y="4201"/>
                    <a:pt x="2552" y="4253"/>
                  </a:cubicBezTo>
                  <a:cubicBezTo>
                    <a:pt x="2648" y="4262"/>
                    <a:pt x="2743" y="4296"/>
                    <a:pt x="2830" y="4340"/>
                  </a:cubicBezTo>
                  <a:cubicBezTo>
                    <a:pt x="2804" y="4062"/>
                    <a:pt x="2613" y="3845"/>
                    <a:pt x="2561" y="3567"/>
                  </a:cubicBezTo>
                  <a:cubicBezTo>
                    <a:pt x="2552" y="3463"/>
                    <a:pt x="2509" y="3359"/>
                    <a:pt x="2431" y="3290"/>
                  </a:cubicBezTo>
                  <a:cubicBezTo>
                    <a:pt x="2335" y="3212"/>
                    <a:pt x="2231" y="3160"/>
                    <a:pt x="2127" y="3116"/>
                  </a:cubicBezTo>
                  <a:cubicBezTo>
                    <a:pt x="1754" y="2969"/>
                    <a:pt x="1389" y="2812"/>
                    <a:pt x="1034" y="2639"/>
                  </a:cubicBezTo>
                  <a:lnTo>
                    <a:pt x="1034" y="2639"/>
                  </a:lnTo>
                  <a:lnTo>
                    <a:pt x="2370" y="3047"/>
                  </a:lnTo>
                  <a:cubicBezTo>
                    <a:pt x="2283" y="2821"/>
                    <a:pt x="2170" y="2604"/>
                    <a:pt x="2049" y="2396"/>
                  </a:cubicBezTo>
                  <a:cubicBezTo>
                    <a:pt x="2005" y="2318"/>
                    <a:pt x="1953" y="2248"/>
                    <a:pt x="1910" y="2170"/>
                  </a:cubicBezTo>
                  <a:cubicBezTo>
                    <a:pt x="1858" y="2092"/>
                    <a:pt x="1858" y="2014"/>
                    <a:pt x="1806" y="1962"/>
                  </a:cubicBezTo>
                  <a:cubicBezTo>
                    <a:pt x="1719" y="1910"/>
                    <a:pt x="1632" y="1867"/>
                    <a:pt x="1537" y="1841"/>
                  </a:cubicBezTo>
                  <a:cubicBezTo>
                    <a:pt x="1450" y="1788"/>
                    <a:pt x="1363" y="1736"/>
                    <a:pt x="1276" y="1676"/>
                  </a:cubicBezTo>
                  <a:cubicBezTo>
                    <a:pt x="1129" y="1572"/>
                    <a:pt x="1007" y="1424"/>
                    <a:pt x="851" y="1320"/>
                  </a:cubicBezTo>
                  <a:lnTo>
                    <a:pt x="851" y="1320"/>
                  </a:lnTo>
                  <a:cubicBezTo>
                    <a:pt x="1068" y="1450"/>
                    <a:pt x="1303" y="1546"/>
                    <a:pt x="1537" y="1615"/>
                  </a:cubicBezTo>
                  <a:cubicBezTo>
                    <a:pt x="1563" y="1615"/>
                    <a:pt x="1589" y="1624"/>
                    <a:pt x="1606" y="1632"/>
                  </a:cubicBezTo>
                  <a:cubicBezTo>
                    <a:pt x="1537" y="1519"/>
                    <a:pt x="1467" y="1415"/>
                    <a:pt x="1389" y="1320"/>
                  </a:cubicBezTo>
                  <a:cubicBezTo>
                    <a:pt x="1077" y="886"/>
                    <a:pt x="738" y="46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9"/>
            <p:cNvSpPr/>
            <p:nvPr/>
          </p:nvSpPr>
          <p:spPr>
            <a:xfrm>
              <a:off x="2932350" y="1376300"/>
              <a:ext cx="79425" cy="160575"/>
            </a:xfrm>
            <a:custGeom>
              <a:avLst/>
              <a:gdLst/>
              <a:ahLst/>
              <a:cxnLst/>
              <a:rect l="l" t="t" r="r" b="b"/>
              <a:pathLst>
                <a:path w="3177" h="6423" extrusionOk="0">
                  <a:moveTo>
                    <a:pt x="0" y="1"/>
                  </a:moveTo>
                  <a:cubicBezTo>
                    <a:pt x="313" y="504"/>
                    <a:pt x="703" y="964"/>
                    <a:pt x="1024" y="1459"/>
                  </a:cubicBezTo>
                  <a:cubicBezTo>
                    <a:pt x="1102" y="1563"/>
                    <a:pt x="1189" y="1658"/>
                    <a:pt x="1258" y="1771"/>
                  </a:cubicBezTo>
                  <a:cubicBezTo>
                    <a:pt x="1336" y="1875"/>
                    <a:pt x="1354" y="1997"/>
                    <a:pt x="1432" y="2084"/>
                  </a:cubicBezTo>
                  <a:cubicBezTo>
                    <a:pt x="1527" y="1893"/>
                    <a:pt x="1588" y="1684"/>
                    <a:pt x="1614" y="1476"/>
                  </a:cubicBezTo>
                  <a:cubicBezTo>
                    <a:pt x="1632" y="1598"/>
                    <a:pt x="1632" y="1719"/>
                    <a:pt x="1614" y="1832"/>
                  </a:cubicBezTo>
                  <a:cubicBezTo>
                    <a:pt x="1597" y="1988"/>
                    <a:pt x="1579" y="2144"/>
                    <a:pt x="1562" y="2309"/>
                  </a:cubicBezTo>
                  <a:cubicBezTo>
                    <a:pt x="1553" y="2405"/>
                    <a:pt x="1718" y="2708"/>
                    <a:pt x="1762" y="2804"/>
                  </a:cubicBezTo>
                  <a:cubicBezTo>
                    <a:pt x="1875" y="3047"/>
                    <a:pt x="1961" y="3290"/>
                    <a:pt x="2048" y="3541"/>
                  </a:cubicBezTo>
                  <a:cubicBezTo>
                    <a:pt x="2072" y="3589"/>
                    <a:pt x="2110" y="3745"/>
                    <a:pt x="2196" y="3745"/>
                  </a:cubicBezTo>
                  <a:cubicBezTo>
                    <a:pt x="2204" y="3745"/>
                    <a:pt x="2213" y="3744"/>
                    <a:pt x="2222" y="3741"/>
                  </a:cubicBezTo>
                  <a:cubicBezTo>
                    <a:pt x="2239" y="3732"/>
                    <a:pt x="2248" y="3724"/>
                    <a:pt x="2256" y="3715"/>
                  </a:cubicBezTo>
                  <a:cubicBezTo>
                    <a:pt x="2413" y="3489"/>
                    <a:pt x="2569" y="3255"/>
                    <a:pt x="2716" y="3021"/>
                  </a:cubicBezTo>
                  <a:lnTo>
                    <a:pt x="2716" y="3021"/>
                  </a:lnTo>
                  <a:cubicBezTo>
                    <a:pt x="2586" y="3411"/>
                    <a:pt x="2421" y="3793"/>
                    <a:pt x="2230" y="4166"/>
                  </a:cubicBezTo>
                  <a:cubicBezTo>
                    <a:pt x="2352" y="4435"/>
                    <a:pt x="2387" y="4774"/>
                    <a:pt x="2430" y="5069"/>
                  </a:cubicBezTo>
                  <a:cubicBezTo>
                    <a:pt x="2499" y="5520"/>
                    <a:pt x="2508" y="5971"/>
                    <a:pt x="2447" y="6422"/>
                  </a:cubicBezTo>
                  <a:cubicBezTo>
                    <a:pt x="2881" y="5884"/>
                    <a:pt x="3003" y="5208"/>
                    <a:pt x="3133" y="4513"/>
                  </a:cubicBezTo>
                  <a:cubicBezTo>
                    <a:pt x="3150" y="4435"/>
                    <a:pt x="3159" y="4366"/>
                    <a:pt x="3176" y="4296"/>
                  </a:cubicBezTo>
                  <a:lnTo>
                    <a:pt x="2985" y="4253"/>
                  </a:lnTo>
                  <a:cubicBezTo>
                    <a:pt x="3037" y="3672"/>
                    <a:pt x="2933" y="3081"/>
                    <a:pt x="2673" y="2561"/>
                  </a:cubicBezTo>
                  <a:lnTo>
                    <a:pt x="2473" y="2569"/>
                  </a:lnTo>
                  <a:cubicBezTo>
                    <a:pt x="2352" y="2049"/>
                    <a:pt x="2135" y="1554"/>
                    <a:pt x="1831" y="1120"/>
                  </a:cubicBezTo>
                  <a:lnTo>
                    <a:pt x="1770" y="1198"/>
                  </a:lnTo>
                  <a:lnTo>
                    <a:pt x="1649" y="1094"/>
                  </a:lnTo>
                  <a:cubicBezTo>
                    <a:pt x="1146" y="660"/>
                    <a:pt x="599" y="2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9"/>
            <p:cNvSpPr/>
            <p:nvPr/>
          </p:nvSpPr>
          <p:spPr>
            <a:xfrm>
              <a:off x="2926050" y="1372200"/>
              <a:ext cx="68575" cy="179200"/>
            </a:xfrm>
            <a:custGeom>
              <a:avLst/>
              <a:gdLst/>
              <a:ahLst/>
              <a:cxnLst/>
              <a:rect l="l" t="t" r="r" b="b"/>
              <a:pathLst>
                <a:path w="2743" h="7168" extrusionOk="0">
                  <a:moveTo>
                    <a:pt x="0" y="0"/>
                  </a:moveTo>
                  <a:lnTo>
                    <a:pt x="191" y="243"/>
                  </a:lnTo>
                  <a:cubicBezTo>
                    <a:pt x="322" y="399"/>
                    <a:pt x="495" y="625"/>
                    <a:pt x="703" y="920"/>
                  </a:cubicBezTo>
                  <a:cubicBezTo>
                    <a:pt x="1259" y="1666"/>
                    <a:pt x="1719" y="2473"/>
                    <a:pt x="2074" y="3324"/>
                  </a:cubicBezTo>
                  <a:cubicBezTo>
                    <a:pt x="2274" y="3801"/>
                    <a:pt x="2422" y="4287"/>
                    <a:pt x="2517" y="4781"/>
                  </a:cubicBezTo>
                  <a:cubicBezTo>
                    <a:pt x="2595" y="5189"/>
                    <a:pt x="2639" y="5606"/>
                    <a:pt x="2630" y="6022"/>
                  </a:cubicBezTo>
                  <a:cubicBezTo>
                    <a:pt x="2621" y="6300"/>
                    <a:pt x="2595" y="6586"/>
                    <a:pt x="2552" y="6864"/>
                  </a:cubicBezTo>
                  <a:cubicBezTo>
                    <a:pt x="2543" y="6960"/>
                    <a:pt x="2526" y="7038"/>
                    <a:pt x="2517" y="7090"/>
                  </a:cubicBezTo>
                  <a:lnTo>
                    <a:pt x="2500" y="7168"/>
                  </a:lnTo>
                  <a:lnTo>
                    <a:pt x="2526" y="7090"/>
                  </a:lnTo>
                  <a:cubicBezTo>
                    <a:pt x="2543" y="7038"/>
                    <a:pt x="2560" y="6960"/>
                    <a:pt x="2586" y="6864"/>
                  </a:cubicBezTo>
                  <a:cubicBezTo>
                    <a:pt x="2647" y="6586"/>
                    <a:pt x="2691" y="6309"/>
                    <a:pt x="2717" y="6022"/>
                  </a:cubicBezTo>
                  <a:cubicBezTo>
                    <a:pt x="2743" y="5597"/>
                    <a:pt x="2725" y="5172"/>
                    <a:pt x="2665" y="4755"/>
                  </a:cubicBezTo>
                  <a:cubicBezTo>
                    <a:pt x="2578" y="4243"/>
                    <a:pt x="2430" y="3740"/>
                    <a:pt x="2239" y="3263"/>
                  </a:cubicBezTo>
                  <a:cubicBezTo>
                    <a:pt x="1866" y="2395"/>
                    <a:pt x="1372" y="1588"/>
                    <a:pt x="773" y="868"/>
                  </a:cubicBezTo>
                  <a:cubicBezTo>
                    <a:pt x="547" y="590"/>
                    <a:pt x="348" y="373"/>
                    <a:pt x="217" y="2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9"/>
            <p:cNvSpPr/>
            <p:nvPr/>
          </p:nvSpPr>
          <p:spPr>
            <a:xfrm>
              <a:off x="2987875" y="1458325"/>
              <a:ext cx="8700" cy="16275"/>
            </a:xfrm>
            <a:custGeom>
              <a:avLst/>
              <a:gdLst/>
              <a:ahLst/>
              <a:cxnLst/>
              <a:rect l="l" t="t" r="r" b="b"/>
              <a:pathLst>
                <a:path w="348" h="651" extrusionOk="0">
                  <a:moveTo>
                    <a:pt x="348" y="0"/>
                  </a:moveTo>
                  <a:cubicBezTo>
                    <a:pt x="244" y="78"/>
                    <a:pt x="157" y="174"/>
                    <a:pt x="96" y="286"/>
                  </a:cubicBezTo>
                  <a:cubicBezTo>
                    <a:pt x="44" y="399"/>
                    <a:pt x="9" y="521"/>
                    <a:pt x="1" y="651"/>
                  </a:cubicBezTo>
                  <a:cubicBezTo>
                    <a:pt x="209" y="503"/>
                    <a:pt x="330" y="26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9"/>
            <p:cNvSpPr/>
            <p:nvPr/>
          </p:nvSpPr>
          <p:spPr>
            <a:xfrm>
              <a:off x="2939500" y="1412325"/>
              <a:ext cx="19550" cy="13700"/>
            </a:xfrm>
            <a:custGeom>
              <a:avLst/>
              <a:gdLst/>
              <a:ahLst/>
              <a:cxnLst/>
              <a:rect l="l" t="t" r="r" b="b"/>
              <a:pathLst>
                <a:path w="782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131"/>
                    <a:pt x="217" y="243"/>
                    <a:pt x="348" y="330"/>
                  </a:cubicBezTo>
                  <a:cubicBezTo>
                    <a:pt x="478" y="426"/>
                    <a:pt x="625" y="504"/>
                    <a:pt x="781" y="547"/>
                  </a:cubicBezTo>
                  <a:cubicBezTo>
                    <a:pt x="781" y="547"/>
                    <a:pt x="608" y="417"/>
                    <a:pt x="391" y="269"/>
                  </a:cubicBezTo>
                  <a:cubicBezTo>
                    <a:pt x="183" y="113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9"/>
            <p:cNvSpPr/>
            <p:nvPr/>
          </p:nvSpPr>
          <p:spPr>
            <a:xfrm>
              <a:off x="2945150" y="1445525"/>
              <a:ext cx="29300" cy="13675"/>
            </a:xfrm>
            <a:custGeom>
              <a:avLst/>
              <a:gdLst/>
              <a:ahLst/>
              <a:cxnLst/>
              <a:rect l="l" t="t" r="r" b="b"/>
              <a:pathLst>
                <a:path w="1172" h="547" extrusionOk="0">
                  <a:moveTo>
                    <a:pt x="0" y="0"/>
                  </a:moveTo>
                  <a:cubicBezTo>
                    <a:pt x="0" y="0"/>
                    <a:pt x="260" y="130"/>
                    <a:pt x="582" y="286"/>
                  </a:cubicBezTo>
                  <a:cubicBezTo>
                    <a:pt x="903" y="434"/>
                    <a:pt x="1172" y="547"/>
                    <a:pt x="1172" y="547"/>
                  </a:cubicBezTo>
                  <a:cubicBezTo>
                    <a:pt x="1007" y="408"/>
                    <a:pt x="816" y="295"/>
                    <a:pt x="616" y="208"/>
                  </a:cubicBezTo>
                  <a:cubicBezTo>
                    <a:pt x="425" y="113"/>
                    <a:pt x="217" y="5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9"/>
            <p:cNvSpPr/>
            <p:nvPr/>
          </p:nvSpPr>
          <p:spPr>
            <a:xfrm>
              <a:off x="2948825" y="1450275"/>
              <a:ext cx="15650" cy="3675"/>
            </a:xfrm>
            <a:custGeom>
              <a:avLst/>
              <a:gdLst/>
              <a:ahLst/>
              <a:cxnLst/>
              <a:rect l="l" t="t" r="r" b="b"/>
              <a:pathLst>
                <a:path w="626" h="147" extrusionOk="0">
                  <a:moveTo>
                    <a:pt x="1" y="1"/>
                  </a:moveTo>
                  <a:lnTo>
                    <a:pt x="87" y="44"/>
                  </a:lnTo>
                  <a:cubicBezTo>
                    <a:pt x="157" y="70"/>
                    <a:pt x="235" y="96"/>
                    <a:pt x="304" y="114"/>
                  </a:cubicBezTo>
                  <a:cubicBezTo>
                    <a:pt x="382" y="131"/>
                    <a:pt x="461" y="140"/>
                    <a:pt x="530" y="140"/>
                  </a:cubicBezTo>
                  <a:cubicBezTo>
                    <a:pt x="547" y="144"/>
                    <a:pt x="565" y="146"/>
                    <a:pt x="581" y="146"/>
                  </a:cubicBezTo>
                  <a:cubicBezTo>
                    <a:pt x="597" y="146"/>
                    <a:pt x="612" y="144"/>
                    <a:pt x="625" y="140"/>
                  </a:cubicBezTo>
                  <a:lnTo>
                    <a:pt x="539" y="105"/>
                  </a:lnTo>
                  <a:cubicBezTo>
                    <a:pt x="469" y="79"/>
                    <a:pt x="400" y="53"/>
                    <a:pt x="322" y="36"/>
                  </a:cubicBezTo>
                  <a:cubicBezTo>
                    <a:pt x="252" y="18"/>
                    <a:pt x="174" y="10"/>
                    <a:pt x="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9"/>
            <p:cNvSpPr/>
            <p:nvPr/>
          </p:nvSpPr>
          <p:spPr>
            <a:xfrm>
              <a:off x="2962925" y="1478700"/>
              <a:ext cx="21500" cy="5900"/>
            </a:xfrm>
            <a:custGeom>
              <a:avLst/>
              <a:gdLst/>
              <a:ahLst/>
              <a:cxnLst/>
              <a:rect l="l" t="t" r="r" b="b"/>
              <a:pathLst>
                <a:path w="860" h="236" extrusionOk="0">
                  <a:moveTo>
                    <a:pt x="1" y="1"/>
                  </a:moveTo>
                  <a:cubicBezTo>
                    <a:pt x="1" y="1"/>
                    <a:pt x="192" y="70"/>
                    <a:pt x="426" y="131"/>
                  </a:cubicBezTo>
                  <a:cubicBezTo>
                    <a:pt x="660" y="200"/>
                    <a:pt x="860" y="235"/>
                    <a:pt x="860" y="235"/>
                  </a:cubicBezTo>
                  <a:cubicBezTo>
                    <a:pt x="730" y="157"/>
                    <a:pt x="591" y="96"/>
                    <a:pt x="452" y="53"/>
                  </a:cubicBezTo>
                  <a:cubicBezTo>
                    <a:pt x="304" y="18"/>
                    <a:pt x="14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>
              <a:off x="2980725" y="1415150"/>
              <a:ext cx="4575" cy="27350"/>
            </a:xfrm>
            <a:custGeom>
              <a:avLst/>
              <a:gdLst/>
              <a:ahLst/>
              <a:cxnLst/>
              <a:rect l="l" t="t" r="r" b="b"/>
              <a:pathLst>
                <a:path w="183" h="1094" extrusionOk="0">
                  <a:moveTo>
                    <a:pt x="182" y="0"/>
                  </a:moveTo>
                  <a:lnTo>
                    <a:pt x="174" y="9"/>
                  </a:lnTo>
                  <a:cubicBezTo>
                    <a:pt x="61" y="356"/>
                    <a:pt x="0" y="720"/>
                    <a:pt x="0" y="1094"/>
                  </a:cubicBezTo>
                  <a:cubicBezTo>
                    <a:pt x="52" y="911"/>
                    <a:pt x="96" y="729"/>
                    <a:pt x="130" y="547"/>
                  </a:cubicBezTo>
                  <a:cubicBezTo>
                    <a:pt x="156" y="365"/>
                    <a:pt x="174" y="182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2970300" y="1409075"/>
              <a:ext cx="4150" cy="28000"/>
            </a:xfrm>
            <a:custGeom>
              <a:avLst/>
              <a:gdLst/>
              <a:ahLst/>
              <a:cxnLst/>
              <a:rect l="l" t="t" r="r" b="b"/>
              <a:pathLst>
                <a:path w="166" h="1120" extrusionOk="0">
                  <a:moveTo>
                    <a:pt x="166" y="0"/>
                  </a:moveTo>
                  <a:lnTo>
                    <a:pt x="166" y="0"/>
                  </a:lnTo>
                  <a:cubicBezTo>
                    <a:pt x="105" y="182"/>
                    <a:pt x="70" y="365"/>
                    <a:pt x="44" y="556"/>
                  </a:cubicBezTo>
                  <a:cubicBezTo>
                    <a:pt x="9" y="738"/>
                    <a:pt x="1" y="929"/>
                    <a:pt x="1" y="1120"/>
                  </a:cubicBezTo>
                  <a:cubicBezTo>
                    <a:pt x="53" y="937"/>
                    <a:pt x="96" y="755"/>
                    <a:pt x="122" y="564"/>
                  </a:cubicBezTo>
                  <a:cubicBezTo>
                    <a:pt x="148" y="373"/>
                    <a:pt x="166" y="191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9"/>
            <p:cNvSpPr/>
            <p:nvPr/>
          </p:nvSpPr>
          <p:spPr>
            <a:xfrm>
              <a:off x="2930825" y="1425350"/>
              <a:ext cx="35175" cy="14775"/>
            </a:xfrm>
            <a:custGeom>
              <a:avLst/>
              <a:gdLst/>
              <a:ahLst/>
              <a:cxnLst/>
              <a:rect l="l" t="t" r="r" b="b"/>
              <a:pathLst>
                <a:path w="1407" h="591" extrusionOk="0">
                  <a:moveTo>
                    <a:pt x="0" y="0"/>
                  </a:moveTo>
                  <a:lnTo>
                    <a:pt x="0" y="0"/>
                  </a:lnTo>
                  <a:cubicBezTo>
                    <a:pt x="217" y="122"/>
                    <a:pt x="452" y="234"/>
                    <a:pt x="686" y="330"/>
                  </a:cubicBezTo>
                  <a:cubicBezTo>
                    <a:pt x="920" y="434"/>
                    <a:pt x="1163" y="521"/>
                    <a:pt x="1406" y="590"/>
                  </a:cubicBezTo>
                  <a:cubicBezTo>
                    <a:pt x="964" y="347"/>
                    <a:pt x="486" y="14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9"/>
            <p:cNvSpPr/>
            <p:nvPr/>
          </p:nvSpPr>
          <p:spPr>
            <a:xfrm>
              <a:off x="2951425" y="1459175"/>
              <a:ext cx="19125" cy="10450"/>
            </a:xfrm>
            <a:custGeom>
              <a:avLst/>
              <a:gdLst/>
              <a:ahLst/>
              <a:cxnLst/>
              <a:rect l="l" t="t" r="r" b="b"/>
              <a:pathLst>
                <a:path w="765" h="418" extrusionOk="0">
                  <a:moveTo>
                    <a:pt x="1" y="1"/>
                  </a:moveTo>
                  <a:cubicBezTo>
                    <a:pt x="226" y="192"/>
                    <a:pt x="487" y="331"/>
                    <a:pt x="764" y="417"/>
                  </a:cubicBezTo>
                  <a:cubicBezTo>
                    <a:pt x="539" y="235"/>
                    <a:pt x="278" y="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9"/>
            <p:cNvSpPr/>
            <p:nvPr/>
          </p:nvSpPr>
          <p:spPr>
            <a:xfrm>
              <a:off x="2966400" y="1502125"/>
              <a:ext cx="22600" cy="16525"/>
            </a:xfrm>
            <a:custGeom>
              <a:avLst/>
              <a:gdLst/>
              <a:ahLst/>
              <a:cxnLst/>
              <a:rect l="l" t="t" r="r" b="b"/>
              <a:pathLst>
                <a:path w="904" h="661" extrusionOk="0">
                  <a:moveTo>
                    <a:pt x="1" y="1"/>
                  </a:moveTo>
                  <a:lnTo>
                    <a:pt x="1" y="1"/>
                  </a:lnTo>
                  <a:cubicBezTo>
                    <a:pt x="270" y="261"/>
                    <a:pt x="573" y="487"/>
                    <a:pt x="903" y="660"/>
                  </a:cubicBezTo>
                  <a:cubicBezTo>
                    <a:pt x="773" y="530"/>
                    <a:pt x="625" y="409"/>
                    <a:pt x="478" y="296"/>
                  </a:cubicBezTo>
                  <a:cubicBezTo>
                    <a:pt x="322" y="183"/>
                    <a:pt x="165" y="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9"/>
            <p:cNvSpPr/>
            <p:nvPr/>
          </p:nvSpPr>
          <p:spPr>
            <a:xfrm>
              <a:off x="2995250" y="1485875"/>
              <a:ext cx="3075" cy="19100"/>
            </a:xfrm>
            <a:custGeom>
              <a:avLst/>
              <a:gdLst/>
              <a:ahLst/>
              <a:cxnLst/>
              <a:rect l="l" t="t" r="r" b="b"/>
              <a:pathLst>
                <a:path w="123" h="764" extrusionOk="0">
                  <a:moveTo>
                    <a:pt x="79" y="0"/>
                  </a:moveTo>
                  <a:lnTo>
                    <a:pt x="79" y="0"/>
                  </a:lnTo>
                  <a:cubicBezTo>
                    <a:pt x="44" y="122"/>
                    <a:pt x="18" y="252"/>
                    <a:pt x="9" y="382"/>
                  </a:cubicBezTo>
                  <a:cubicBezTo>
                    <a:pt x="1" y="503"/>
                    <a:pt x="9" y="634"/>
                    <a:pt x="27" y="764"/>
                  </a:cubicBezTo>
                  <a:cubicBezTo>
                    <a:pt x="105" y="512"/>
                    <a:pt x="122" y="252"/>
                    <a:pt x="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>
              <a:off x="2985275" y="1508200"/>
              <a:ext cx="51000" cy="42775"/>
            </a:xfrm>
            <a:custGeom>
              <a:avLst/>
              <a:gdLst/>
              <a:ahLst/>
              <a:cxnLst/>
              <a:rect l="l" t="t" r="r" b="b"/>
              <a:pathLst>
                <a:path w="2040" h="1711" extrusionOk="0">
                  <a:moveTo>
                    <a:pt x="842" y="374"/>
                  </a:moveTo>
                  <a:cubicBezTo>
                    <a:pt x="842" y="461"/>
                    <a:pt x="842" y="556"/>
                    <a:pt x="834" y="643"/>
                  </a:cubicBezTo>
                  <a:cubicBezTo>
                    <a:pt x="1033" y="331"/>
                    <a:pt x="1389" y="157"/>
                    <a:pt x="1727" y="1"/>
                  </a:cubicBezTo>
                  <a:cubicBezTo>
                    <a:pt x="1684" y="10"/>
                    <a:pt x="1649" y="400"/>
                    <a:pt x="1649" y="444"/>
                  </a:cubicBezTo>
                  <a:cubicBezTo>
                    <a:pt x="1788" y="383"/>
                    <a:pt x="1918" y="305"/>
                    <a:pt x="2040" y="209"/>
                  </a:cubicBezTo>
                  <a:cubicBezTo>
                    <a:pt x="1927" y="686"/>
                    <a:pt x="1528" y="1034"/>
                    <a:pt x="1155" y="1346"/>
                  </a:cubicBezTo>
                  <a:lnTo>
                    <a:pt x="1406" y="1389"/>
                  </a:lnTo>
                  <a:cubicBezTo>
                    <a:pt x="955" y="1554"/>
                    <a:pt x="478" y="1667"/>
                    <a:pt x="0" y="1710"/>
                  </a:cubicBezTo>
                  <a:cubicBezTo>
                    <a:pt x="252" y="1242"/>
                    <a:pt x="469" y="765"/>
                    <a:pt x="842" y="3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2992225" y="1515150"/>
              <a:ext cx="35600" cy="31050"/>
            </a:xfrm>
            <a:custGeom>
              <a:avLst/>
              <a:gdLst/>
              <a:ahLst/>
              <a:cxnLst/>
              <a:rect l="l" t="t" r="r" b="b"/>
              <a:pathLst>
                <a:path w="1424" h="1242" extrusionOk="0">
                  <a:moveTo>
                    <a:pt x="1232" y="1"/>
                  </a:moveTo>
                  <a:lnTo>
                    <a:pt x="1232" y="1"/>
                  </a:lnTo>
                  <a:cubicBezTo>
                    <a:pt x="1015" y="96"/>
                    <a:pt x="825" y="252"/>
                    <a:pt x="686" y="443"/>
                  </a:cubicBezTo>
                  <a:lnTo>
                    <a:pt x="391" y="903"/>
                  </a:lnTo>
                  <a:lnTo>
                    <a:pt x="399" y="539"/>
                  </a:lnTo>
                  <a:lnTo>
                    <a:pt x="399" y="539"/>
                  </a:lnTo>
                  <a:cubicBezTo>
                    <a:pt x="261" y="738"/>
                    <a:pt x="70" y="1007"/>
                    <a:pt x="0" y="1242"/>
                  </a:cubicBezTo>
                  <a:cubicBezTo>
                    <a:pt x="208" y="1216"/>
                    <a:pt x="417" y="1189"/>
                    <a:pt x="634" y="1172"/>
                  </a:cubicBezTo>
                  <a:cubicBezTo>
                    <a:pt x="703" y="1172"/>
                    <a:pt x="773" y="1155"/>
                    <a:pt x="842" y="1129"/>
                  </a:cubicBezTo>
                  <a:cubicBezTo>
                    <a:pt x="790" y="1120"/>
                    <a:pt x="738" y="1103"/>
                    <a:pt x="694" y="1077"/>
                  </a:cubicBezTo>
                  <a:cubicBezTo>
                    <a:pt x="807" y="946"/>
                    <a:pt x="929" y="825"/>
                    <a:pt x="1068" y="704"/>
                  </a:cubicBezTo>
                  <a:cubicBezTo>
                    <a:pt x="1137" y="643"/>
                    <a:pt x="1215" y="565"/>
                    <a:pt x="1267" y="504"/>
                  </a:cubicBezTo>
                  <a:cubicBezTo>
                    <a:pt x="1328" y="443"/>
                    <a:pt x="1354" y="356"/>
                    <a:pt x="1423" y="304"/>
                  </a:cubicBezTo>
                  <a:lnTo>
                    <a:pt x="1423" y="304"/>
                  </a:lnTo>
                  <a:cubicBezTo>
                    <a:pt x="1319" y="348"/>
                    <a:pt x="1224" y="408"/>
                    <a:pt x="1146" y="478"/>
                  </a:cubicBezTo>
                  <a:cubicBezTo>
                    <a:pt x="1042" y="547"/>
                    <a:pt x="929" y="617"/>
                    <a:pt x="816" y="677"/>
                  </a:cubicBezTo>
                  <a:cubicBezTo>
                    <a:pt x="811" y="682"/>
                    <a:pt x="800" y="688"/>
                    <a:pt x="789" y="688"/>
                  </a:cubicBezTo>
                  <a:cubicBezTo>
                    <a:pt x="780" y="688"/>
                    <a:pt x="771" y="685"/>
                    <a:pt x="764" y="677"/>
                  </a:cubicBezTo>
                  <a:cubicBezTo>
                    <a:pt x="920" y="573"/>
                    <a:pt x="1059" y="452"/>
                    <a:pt x="1180" y="313"/>
                  </a:cubicBezTo>
                  <a:cubicBezTo>
                    <a:pt x="1224" y="252"/>
                    <a:pt x="1224" y="244"/>
                    <a:pt x="1224" y="166"/>
                  </a:cubicBezTo>
                  <a:cubicBezTo>
                    <a:pt x="1224" y="139"/>
                    <a:pt x="1215" y="9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9"/>
            <p:cNvSpPr/>
            <p:nvPr/>
          </p:nvSpPr>
          <p:spPr>
            <a:xfrm>
              <a:off x="3013050" y="1508425"/>
              <a:ext cx="24175" cy="32575"/>
            </a:xfrm>
            <a:custGeom>
              <a:avLst/>
              <a:gdLst/>
              <a:ahLst/>
              <a:cxnLst/>
              <a:rect l="l" t="t" r="r" b="b"/>
              <a:pathLst>
                <a:path w="967" h="1303" extrusionOk="0">
                  <a:moveTo>
                    <a:pt x="590" y="1"/>
                  </a:moveTo>
                  <a:lnTo>
                    <a:pt x="564" y="131"/>
                  </a:lnTo>
                  <a:lnTo>
                    <a:pt x="530" y="270"/>
                  </a:lnTo>
                  <a:lnTo>
                    <a:pt x="512" y="365"/>
                  </a:lnTo>
                  <a:cubicBezTo>
                    <a:pt x="504" y="417"/>
                    <a:pt x="495" y="469"/>
                    <a:pt x="478" y="521"/>
                  </a:cubicBezTo>
                  <a:cubicBezTo>
                    <a:pt x="582" y="461"/>
                    <a:pt x="694" y="391"/>
                    <a:pt x="816" y="322"/>
                  </a:cubicBezTo>
                  <a:lnTo>
                    <a:pt x="816" y="322"/>
                  </a:lnTo>
                  <a:cubicBezTo>
                    <a:pt x="816" y="322"/>
                    <a:pt x="816" y="322"/>
                    <a:pt x="807" y="348"/>
                  </a:cubicBezTo>
                  <a:cubicBezTo>
                    <a:pt x="799" y="374"/>
                    <a:pt x="781" y="408"/>
                    <a:pt x="764" y="435"/>
                  </a:cubicBezTo>
                  <a:cubicBezTo>
                    <a:pt x="634" y="669"/>
                    <a:pt x="460" y="886"/>
                    <a:pt x="252" y="1068"/>
                  </a:cubicBezTo>
                  <a:lnTo>
                    <a:pt x="0" y="1302"/>
                  </a:lnTo>
                  <a:cubicBezTo>
                    <a:pt x="0" y="1302"/>
                    <a:pt x="113" y="1224"/>
                    <a:pt x="278" y="1103"/>
                  </a:cubicBezTo>
                  <a:cubicBezTo>
                    <a:pt x="512" y="938"/>
                    <a:pt x="703" y="721"/>
                    <a:pt x="842" y="478"/>
                  </a:cubicBezTo>
                  <a:cubicBezTo>
                    <a:pt x="859" y="443"/>
                    <a:pt x="877" y="417"/>
                    <a:pt x="885" y="382"/>
                  </a:cubicBezTo>
                  <a:lnTo>
                    <a:pt x="911" y="322"/>
                  </a:lnTo>
                  <a:cubicBezTo>
                    <a:pt x="920" y="296"/>
                    <a:pt x="929" y="261"/>
                    <a:pt x="937" y="235"/>
                  </a:cubicBezTo>
                  <a:lnTo>
                    <a:pt x="963" y="157"/>
                  </a:lnTo>
                  <a:cubicBezTo>
                    <a:pt x="967" y="147"/>
                    <a:pt x="966" y="143"/>
                    <a:pt x="964" y="143"/>
                  </a:cubicBezTo>
                  <a:cubicBezTo>
                    <a:pt x="960" y="143"/>
                    <a:pt x="951" y="152"/>
                    <a:pt x="946" y="157"/>
                  </a:cubicBezTo>
                  <a:lnTo>
                    <a:pt x="911" y="174"/>
                  </a:lnTo>
                  <a:cubicBezTo>
                    <a:pt x="868" y="200"/>
                    <a:pt x="799" y="244"/>
                    <a:pt x="773" y="261"/>
                  </a:cubicBezTo>
                  <a:lnTo>
                    <a:pt x="634" y="356"/>
                  </a:lnTo>
                  <a:lnTo>
                    <a:pt x="599" y="382"/>
                  </a:lnTo>
                  <a:lnTo>
                    <a:pt x="582" y="391"/>
                  </a:lnTo>
                  <a:lnTo>
                    <a:pt x="573" y="400"/>
                  </a:lnTo>
                  <a:lnTo>
                    <a:pt x="547" y="417"/>
                  </a:lnTo>
                  <a:cubicBezTo>
                    <a:pt x="573" y="174"/>
                    <a:pt x="590" y="1"/>
                    <a:pt x="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6" name="Google Shape;3036;p39"/>
          <p:cNvGrpSpPr/>
          <p:nvPr/>
        </p:nvGrpSpPr>
        <p:grpSpPr>
          <a:xfrm>
            <a:off x="8169220" y="2526676"/>
            <a:ext cx="716838" cy="2315505"/>
            <a:chOff x="-2537304" y="520216"/>
            <a:chExt cx="324831" cy="1049116"/>
          </a:xfrm>
        </p:grpSpPr>
        <p:sp>
          <p:nvSpPr>
            <p:cNvPr id="3037" name="Google Shape;3037;p39"/>
            <p:cNvSpPr/>
            <p:nvPr/>
          </p:nvSpPr>
          <p:spPr>
            <a:xfrm>
              <a:off x="-2353631" y="625563"/>
              <a:ext cx="141158" cy="943769"/>
            </a:xfrm>
            <a:custGeom>
              <a:avLst/>
              <a:gdLst/>
              <a:ahLst/>
              <a:cxnLst/>
              <a:rect l="l" t="t" r="r" b="b"/>
              <a:pathLst>
                <a:path w="5412" h="36184" extrusionOk="0">
                  <a:moveTo>
                    <a:pt x="1" y="1"/>
                  </a:moveTo>
                  <a:lnTo>
                    <a:pt x="1" y="5610"/>
                  </a:lnTo>
                  <a:lnTo>
                    <a:pt x="3017" y="10125"/>
                  </a:lnTo>
                  <a:cubicBezTo>
                    <a:pt x="3903" y="11451"/>
                    <a:pt x="4301" y="13034"/>
                    <a:pt x="4160" y="14624"/>
                  </a:cubicBezTo>
                  <a:lnTo>
                    <a:pt x="2188" y="36183"/>
                  </a:lnTo>
                  <a:lnTo>
                    <a:pt x="3298" y="36183"/>
                  </a:lnTo>
                  <a:lnTo>
                    <a:pt x="5262" y="14624"/>
                  </a:lnTo>
                  <a:cubicBezTo>
                    <a:pt x="5411" y="13034"/>
                    <a:pt x="5005" y="11451"/>
                    <a:pt x="4119" y="10125"/>
                  </a:cubicBezTo>
                  <a:lnTo>
                    <a:pt x="1103" y="561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9"/>
            <p:cNvSpPr/>
            <p:nvPr/>
          </p:nvSpPr>
          <p:spPr>
            <a:xfrm>
              <a:off x="-2537304" y="625563"/>
              <a:ext cx="141341" cy="943769"/>
            </a:xfrm>
            <a:custGeom>
              <a:avLst/>
              <a:gdLst/>
              <a:ahLst/>
              <a:cxnLst/>
              <a:rect l="l" t="t" r="r" b="b"/>
              <a:pathLst>
                <a:path w="5419" h="36184" extrusionOk="0">
                  <a:moveTo>
                    <a:pt x="4308" y="1"/>
                  </a:moveTo>
                  <a:lnTo>
                    <a:pt x="4308" y="5610"/>
                  </a:lnTo>
                  <a:lnTo>
                    <a:pt x="1293" y="10125"/>
                  </a:lnTo>
                  <a:cubicBezTo>
                    <a:pt x="406" y="11451"/>
                    <a:pt x="0" y="13034"/>
                    <a:pt x="149" y="14624"/>
                  </a:cubicBezTo>
                  <a:lnTo>
                    <a:pt x="2121" y="36183"/>
                  </a:lnTo>
                  <a:lnTo>
                    <a:pt x="3223" y="36183"/>
                  </a:lnTo>
                  <a:lnTo>
                    <a:pt x="1251" y="14616"/>
                  </a:lnTo>
                  <a:cubicBezTo>
                    <a:pt x="1110" y="13034"/>
                    <a:pt x="1508" y="11451"/>
                    <a:pt x="2395" y="10125"/>
                  </a:cubicBezTo>
                  <a:lnTo>
                    <a:pt x="5419" y="5610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9"/>
            <p:cNvSpPr/>
            <p:nvPr/>
          </p:nvSpPr>
          <p:spPr>
            <a:xfrm>
              <a:off x="-2508352" y="625563"/>
              <a:ext cx="266902" cy="943769"/>
            </a:xfrm>
            <a:custGeom>
              <a:avLst/>
              <a:gdLst/>
              <a:ahLst/>
              <a:cxnLst/>
              <a:rect l="l" t="t" r="r" b="b"/>
              <a:pathLst>
                <a:path w="10233" h="36184" extrusionOk="0">
                  <a:moveTo>
                    <a:pt x="4309" y="1"/>
                  </a:moveTo>
                  <a:lnTo>
                    <a:pt x="4309" y="5610"/>
                  </a:lnTo>
                  <a:lnTo>
                    <a:pt x="1285" y="10125"/>
                  </a:lnTo>
                  <a:cubicBezTo>
                    <a:pt x="398" y="11451"/>
                    <a:pt x="0" y="13034"/>
                    <a:pt x="141" y="14624"/>
                  </a:cubicBezTo>
                  <a:lnTo>
                    <a:pt x="2113" y="36183"/>
                  </a:lnTo>
                  <a:lnTo>
                    <a:pt x="8120" y="36183"/>
                  </a:lnTo>
                  <a:lnTo>
                    <a:pt x="10092" y="14616"/>
                  </a:lnTo>
                  <a:cubicBezTo>
                    <a:pt x="10233" y="13034"/>
                    <a:pt x="9835" y="11451"/>
                    <a:pt x="8949" y="10125"/>
                  </a:cubicBezTo>
                  <a:lnTo>
                    <a:pt x="5933" y="5610"/>
                  </a:lnTo>
                  <a:lnTo>
                    <a:pt x="5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9"/>
            <p:cNvSpPr/>
            <p:nvPr/>
          </p:nvSpPr>
          <p:spPr>
            <a:xfrm>
              <a:off x="-2351257" y="606966"/>
              <a:ext cx="40871" cy="40454"/>
            </a:xfrm>
            <a:custGeom>
              <a:avLst/>
              <a:gdLst/>
              <a:ahLst/>
              <a:cxnLst/>
              <a:rect l="l" t="t" r="r" b="b"/>
              <a:pathLst>
                <a:path w="1567" h="1551" extrusionOk="0">
                  <a:moveTo>
                    <a:pt x="1" y="1"/>
                  </a:moveTo>
                  <a:lnTo>
                    <a:pt x="1" y="1550"/>
                  </a:lnTo>
                  <a:lnTo>
                    <a:pt x="1567" y="1550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9"/>
            <p:cNvSpPr/>
            <p:nvPr/>
          </p:nvSpPr>
          <p:spPr>
            <a:xfrm>
              <a:off x="-2439207" y="606966"/>
              <a:ext cx="43897" cy="40454"/>
            </a:xfrm>
            <a:custGeom>
              <a:avLst/>
              <a:gdLst/>
              <a:ahLst/>
              <a:cxnLst/>
              <a:rect l="l" t="t" r="r" b="b"/>
              <a:pathLst>
                <a:path w="1683" h="1551" extrusionOk="0">
                  <a:moveTo>
                    <a:pt x="1" y="1"/>
                  </a:moveTo>
                  <a:lnTo>
                    <a:pt x="1" y="1550"/>
                  </a:lnTo>
                  <a:lnTo>
                    <a:pt x="1683" y="1550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9"/>
            <p:cNvSpPr/>
            <p:nvPr/>
          </p:nvSpPr>
          <p:spPr>
            <a:xfrm>
              <a:off x="-2395337" y="606966"/>
              <a:ext cx="44106" cy="40454"/>
            </a:xfrm>
            <a:custGeom>
              <a:avLst/>
              <a:gdLst/>
              <a:ahLst/>
              <a:cxnLst/>
              <a:rect l="l" t="t" r="r" b="b"/>
              <a:pathLst>
                <a:path w="1691" h="1551" extrusionOk="0">
                  <a:moveTo>
                    <a:pt x="1" y="1"/>
                  </a:moveTo>
                  <a:lnTo>
                    <a:pt x="1" y="1550"/>
                  </a:lnTo>
                  <a:lnTo>
                    <a:pt x="1691" y="1550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-2347257" y="533935"/>
              <a:ext cx="17762" cy="73057"/>
            </a:xfrm>
            <a:custGeom>
              <a:avLst/>
              <a:gdLst/>
              <a:ahLst/>
              <a:cxnLst/>
              <a:rect l="l" t="t" r="r" b="b"/>
              <a:pathLst>
                <a:path w="681" h="2801" extrusionOk="0">
                  <a:moveTo>
                    <a:pt x="1" y="1"/>
                  </a:moveTo>
                  <a:lnTo>
                    <a:pt x="1" y="2801"/>
                  </a:lnTo>
                  <a:lnTo>
                    <a:pt x="680" y="280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9"/>
            <p:cNvSpPr/>
            <p:nvPr/>
          </p:nvSpPr>
          <p:spPr>
            <a:xfrm>
              <a:off x="-2420281" y="533935"/>
              <a:ext cx="17736" cy="73057"/>
            </a:xfrm>
            <a:custGeom>
              <a:avLst/>
              <a:gdLst/>
              <a:ahLst/>
              <a:cxnLst/>
              <a:rect l="l" t="t" r="r" b="b"/>
              <a:pathLst>
                <a:path w="680" h="2801" extrusionOk="0">
                  <a:moveTo>
                    <a:pt x="0" y="1"/>
                  </a:moveTo>
                  <a:lnTo>
                    <a:pt x="0" y="2801"/>
                  </a:lnTo>
                  <a:lnTo>
                    <a:pt x="679" y="2801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9"/>
            <p:cNvSpPr/>
            <p:nvPr/>
          </p:nvSpPr>
          <p:spPr>
            <a:xfrm>
              <a:off x="-2403761" y="533935"/>
              <a:ext cx="57721" cy="73057"/>
            </a:xfrm>
            <a:custGeom>
              <a:avLst/>
              <a:gdLst/>
              <a:ahLst/>
              <a:cxnLst/>
              <a:rect l="l" t="t" r="r" b="b"/>
              <a:pathLst>
                <a:path w="2213" h="2801" extrusionOk="0">
                  <a:moveTo>
                    <a:pt x="0" y="1"/>
                  </a:moveTo>
                  <a:lnTo>
                    <a:pt x="0" y="2801"/>
                  </a:lnTo>
                  <a:lnTo>
                    <a:pt x="2213" y="28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9"/>
            <p:cNvSpPr/>
            <p:nvPr/>
          </p:nvSpPr>
          <p:spPr>
            <a:xfrm>
              <a:off x="-2421471" y="520216"/>
              <a:ext cx="93167" cy="28952"/>
            </a:xfrm>
            <a:custGeom>
              <a:avLst/>
              <a:gdLst/>
              <a:ahLst/>
              <a:cxnLst/>
              <a:rect l="l" t="t" r="r" b="b"/>
              <a:pathLst>
                <a:path w="3572" h="1110" extrusionOk="0">
                  <a:moveTo>
                    <a:pt x="1786" y="0"/>
                  </a:moveTo>
                  <a:cubicBezTo>
                    <a:pt x="1164" y="0"/>
                    <a:pt x="543" y="179"/>
                    <a:pt x="0" y="535"/>
                  </a:cubicBezTo>
                  <a:cubicBezTo>
                    <a:pt x="746" y="966"/>
                    <a:pt x="1391" y="1109"/>
                    <a:pt x="1920" y="1109"/>
                  </a:cubicBezTo>
                  <a:cubicBezTo>
                    <a:pt x="2978" y="1109"/>
                    <a:pt x="3571" y="535"/>
                    <a:pt x="3571" y="535"/>
                  </a:cubicBezTo>
                  <a:cubicBezTo>
                    <a:pt x="3028" y="179"/>
                    <a:pt x="2407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9"/>
            <p:cNvSpPr/>
            <p:nvPr/>
          </p:nvSpPr>
          <p:spPr>
            <a:xfrm>
              <a:off x="-2424940" y="647394"/>
              <a:ext cx="100079" cy="6938"/>
            </a:xfrm>
            <a:custGeom>
              <a:avLst/>
              <a:gdLst/>
              <a:ahLst/>
              <a:cxnLst/>
              <a:rect l="l" t="t" r="r" b="b"/>
              <a:pathLst>
                <a:path w="3837" h="266" extrusionOk="0">
                  <a:moveTo>
                    <a:pt x="0" y="0"/>
                  </a:moveTo>
                  <a:lnTo>
                    <a:pt x="0" y="266"/>
                  </a:lnTo>
                  <a:lnTo>
                    <a:pt x="3837" y="266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-2487825" y="1191318"/>
              <a:ext cx="229317" cy="341055"/>
            </a:xfrm>
            <a:custGeom>
              <a:avLst/>
              <a:gdLst/>
              <a:ahLst/>
              <a:cxnLst/>
              <a:rect l="l" t="t" r="r" b="b"/>
              <a:pathLst>
                <a:path w="8792" h="13076" extrusionOk="0">
                  <a:moveTo>
                    <a:pt x="0" y="1"/>
                  </a:moveTo>
                  <a:lnTo>
                    <a:pt x="1194" y="13075"/>
                  </a:lnTo>
                  <a:lnTo>
                    <a:pt x="7598" y="13075"/>
                  </a:lnTo>
                  <a:lnTo>
                    <a:pt x="87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9"/>
            <p:cNvSpPr/>
            <p:nvPr/>
          </p:nvSpPr>
          <p:spPr>
            <a:xfrm>
              <a:off x="-2459943" y="1191318"/>
              <a:ext cx="207225" cy="340820"/>
            </a:xfrm>
            <a:custGeom>
              <a:avLst/>
              <a:gdLst/>
              <a:ahLst/>
              <a:cxnLst/>
              <a:rect l="l" t="t" r="r" b="b"/>
              <a:pathLst>
                <a:path w="7945" h="13067" extrusionOk="0">
                  <a:moveTo>
                    <a:pt x="7722" y="1"/>
                  </a:moveTo>
                  <a:lnTo>
                    <a:pt x="6720" y="9"/>
                  </a:lnTo>
                  <a:cubicBezTo>
                    <a:pt x="6720" y="9"/>
                    <a:pt x="7944" y="11817"/>
                    <a:pt x="1095" y="11817"/>
                  </a:cubicBezTo>
                  <a:cubicBezTo>
                    <a:pt x="751" y="11817"/>
                    <a:pt x="386" y="11787"/>
                    <a:pt x="0" y="11725"/>
                  </a:cubicBezTo>
                  <a:lnTo>
                    <a:pt x="0" y="11725"/>
                  </a:lnTo>
                  <a:lnTo>
                    <a:pt x="125" y="13067"/>
                  </a:lnTo>
                  <a:lnTo>
                    <a:pt x="6529" y="13067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9"/>
            <p:cNvSpPr/>
            <p:nvPr/>
          </p:nvSpPr>
          <p:spPr>
            <a:xfrm>
              <a:off x="-2487825" y="1164427"/>
              <a:ext cx="229317" cy="54199"/>
            </a:xfrm>
            <a:custGeom>
              <a:avLst/>
              <a:gdLst/>
              <a:ahLst/>
              <a:cxnLst/>
              <a:rect l="l" t="t" r="r" b="b"/>
              <a:pathLst>
                <a:path w="8792" h="2078" extrusionOk="0">
                  <a:moveTo>
                    <a:pt x="4564" y="1"/>
                  </a:moveTo>
                  <a:cubicBezTo>
                    <a:pt x="1959" y="1"/>
                    <a:pt x="0" y="1032"/>
                    <a:pt x="0" y="1032"/>
                  </a:cubicBezTo>
                  <a:cubicBezTo>
                    <a:pt x="1428" y="1816"/>
                    <a:pt x="2881" y="2078"/>
                    <a:pt x="4183" y="2078"/>
                  </a:cubicBezTo>
                  <a:cubicBezTo>
                    <a:pt x="6788" y="2078"/>
                    <a:pt x="8791" y="1032"/>
                    <a:pt x="8791" y="1032"/>
                  </a:cubicBezTo>
                  <a:cubicBezTo>
                    <a:pt x="7330" y="259"/>
                    <a:pt x="5867" y="1"/>
                    <a:pt x="4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9"/>
            <p:cNvSpPr/>
            <p:nvPr/>
          </p:nvSpPr>
          <p:spPr>
            <a:xfrm>
              <a:off x="-2515707" y="808166"/>
              <a:ext cx="119745" cy="733492"/>
            </a:xfrm>
            <a:custGeom>
              <a:avLst/>
              <a:gdLst/>
              <a:ahLst/>
              <a:cxnLst/>
              <a:rect l="l" t="t" r="r" b="b"/>
              <a:pathLst>
                <a:path w="4591" h="28122" extrusionOk="0">
                  <a:moveTo>
                    <a:pt x="3108" y="1"/>
                  </a:moveTo>
                  <a:lnTo>
                    <a:pt x="564" y="4392"/>
                  </a:lnTo>
                  <a:cubicBezTo>
                    <a:pt x="183" y="5055"/>
                    <a:pt x="1" y="5817"/>
                    <a:pt x="59" y="6579"/>
                  </a:cubicBezTo>
                  <a:lnTo>
                    <a:pt x="1567" y="27293"/>
                  </a:lnTo>
                  <a:cubicBezTo>
                    <a:pt x="1600" y="27757"/>
                    <a:pt x="1989" y="28122"/>
                    <a:pt x="2453" y="28122"/>
                  </a:cubicBezTo>
                  <a:lnTo>
                    <a:pt x="4591" y="28122"/>
                  </a:lnTo>
                  <a:cubicBezTo>
                    <a:pt x="4591" y="28122"/>
                    <a:pt x="1459" y="10979"/>
                    <a:pt x="310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9"/>
            <p:cNvSpPr/>
            <p:nvPr/>
          </p:nvSpPr>
          <p:spPr>
            <a:xfrm>
              <a:off x="-2511821" y="1006785"/>
              <a:ext cx="48018" cy="525588"/>
            </a:xfrm>
            <a:custGeom>
              <a:avLst/>
              <a:gdLst/>
              <a:ahLst/>
              <a:cxnLst/>
              <a:rect l="l" t="t" r="r" b="b"/>
              <a:pathLst>
                <a:path w="1841" h="20151" extrusionOk="0">
                  <a:moveTo>
                    <a:pt x="1" y="0"/>
                  </a:moveTo>
                  <a:lnTo>
                    <a:pt x="1" y="0"/>
                  </a:lnTo>
                  <a:cubicBezTo>
                    <a:pt x="423" y="6720"/>
                    <a:pt x="887" y="13480"/>
                    <a:pt x="1840" y="20150"/>
                  </a:cubicBezTo>
                  <a:lnTo>
                    <a:pt x="1699" y="18891"/>
                  </a:lnTo>
                  <a:cubicBezTo>
                    <a:pt x="1086" y="12760"/>
                    <a:pt x="589" y="61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9"/>
            <p:cNvSpPr/>
            <p:nvPr/>
          </p:nvSpPr>
          <p:spPr>
            <a:xfrm>
              <a:off x="-2346067" y="808166"/>
              <a:ext cx="76109" cy="130986"/>
            </a:xfrm>
            <a:custGeom>
              <a:avLst/>
              <a:gdLst/>
              <a:ahLst/>
              <a:cxnLst/>
              <a:rect l="l" t="t" r="r" b="b"/>
              <a:pathLst>
                <a:path w="2918" h="5022" extrusionOk="0">
                  <a:moveTo>
                    <a:pt x="1" y="1"/>
                  </a:moveTo>
                  <a:lnTo>
                    <a:pt x="1" y="1"/>
                  </a:lnTo>
                  <a:cubicBezTo>
                    <a:pt x="1036" y="1608"/>
                    <a:pt x="2229" y="3232"/>
                    <a:pt x="2917" y="5022"/>
                  </a:cubicBezTo>
                  <a:cubicBezTo>
                    <a:pt x="2710" y="4069"/>
                    <a:pt x="2229" y="3182"/>
                    <a:pt x="1724" y="2354"/>
                  </a:cubicBezTo>
                  <a:cubicBezTo>
                    <a:pt x="1210" y="1525"/>
                    <a:pt x="639" y="7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4" name="Google Shape;3054;p39"/>
          <p:cNvGrpSpPr/>
          <p:nvPr/>
        </p:nvGrpSpPr>
        <p:grpSpPr>
          <a:xfrm rot="1443221">
            <a:off x="6305624" y="4182662"/>
            <a:ext cx="667052" cy="547332"/>
            <a:chOff x="10937802" y="5157518"/>
            <a:chExt cx="843317" cy="691962"/>
          </a:xfrm>
        </p:grpSpPr>
        <p:sp>
          <p:nvSpPr>
            <p:cNvPr id="3055" name="Google Shape;3055;p39"/>
            <p:cNvSpPr/>
            <p:nvPr/>
          </p:nvSpPr>
          <p:spPr>
            <a:xfrm rot="-1592631">
              <a:off x="10988827" y="5301897"/>
              <a:ext cx="741268" cy="403202"/>
            </a:xfrm>
            <a:custGeom>
              <a:avLst/>
              <a:gdLst/>
              <a:ahLst/>
              <a:cxnLst/>
              <a:rect l="l" t="t" r="r" b="b"/>
              <a:pathLst>
                <a:path w="15329" h="8338" extrusionOk="0">
                  <a:moveTo>
                    <a:pt x="4757" y="1"/>
                  </a:moveTo>
                  <a:cubicBezTo>
                    <a:pt x="4290" y="1"/>
                    <a:pt x="3756" y="90"/>
                    <a:pt x="3149" y="303"/>
                  </a:cubicBezTo>
                  <a:cubicBezTo>
                    <a:pt x="1285" y="966"/>
                    <a:pt x="0" y="3112"/>
                    <a:pt x="580" y="5051"/>
                  </a:cubicBezTo>
                  <a:cubicBezTo>
                    <a:pt x="1415" y="7829"/>
                    <a:pt x="4907" y="8338"/>
                    <a:pt x="7607" y="8338"/>
                  </a:cubicBezTo>
                  <a:cubicBezTo>
                    <a:pt x="8095" y="8338"/>
                    <a:pt x="8558" y="8321"/>
                    <a:pt x="8974" y="8299"/>
                  </a:cubicBezTo>
                  <a:cubicBezTo>
                    <a:pt x="11318" y="8174"/>
                    <a:pt x="14591" y="7470"/>
                    <a:pt x="15039" y="4686"/>
                  </a:cubicBezTo>
                  <a:cubicBezTo>
                    <a:pt x="15329" y="2880"/>
                    <a:pt x="14135" y="1024"/>
                    <a:pt x="12445" y="386"/>
                  </a:cubicBezTo>
                  <a:cubicBezTo>
                    <a:pt x="11814" y="151"/>
                    <a:pt x="11262" y="55"/>
                    <a:pt x="10780" y="55"/>
                  </a:cubicBezTo>
                  <a:cubicBezTo>
                    <a:pt x="9883" y="55"/>
                    <a:pt x="9230" y="391"/>
                    <a:pt x="8766" y="800"/>
                  </a:cubicBezTo>
                  <a:cubicBezTo>
                    <a:pt x="8492" y="1046"/>
                    <a:pt x="8147" y="1168"/>
                    <a:pt x="7803" y="1168"/>
                  </a:cubicBezTo>
                  <a:cubicBezTo>
                    <a:pt x="7449" y="1168"/>
                    <a:pt x="7096" y="1040"/>
                    <a:pt x="6819" y="784"/>
                  </a:cubicBezTo>
                  <a:cubicBezTo>
                    <a:pt x="6356" y="354"/>
                    <a:pt x="5687" y="1"/>
                    <a:pt x="4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9"/>
            <p:cNvSpPr/>
            <p:nvPr/>
          </p:nvSpPr>
          <p:spPr>
            <a:xfrm rot="-1592631">
              <a:off x="11040711" y="5443428"/>
              <a:ext cx="217607" cy="189512"/>
            </a:xfrm>
            <a:custGeom>
              <a:avLst/>
              <a:gdLst/>
              <a:ahLst/>
              <a:cxnLst/>
              <a:rect l="l" t="t" r="r" b="b"/>
              <a:pathLst>
                <a:path w="4500" h="3919" extrusionOk="0">
                  <a:moveTo>
                    <a:pt x="3032" y="1"/>
                  </a:moveTo>
                  <a:cubicBezTo>
                    <a:pt x="2447" y="1"/>
                    <a:pt x="1749" y="304"/>
                    <a:pt x="1177" y="867"/>
                  </a:cubicBezTo>
                  <a:cubicBezTo>
                    <a:pt x="257" y="1770"/>
                    <a:pt x="0" y="2988"/>
                    <a:pt x="588" y="3585"/>
                  </a:cubicBezTo>
                  <a:cubicBezTo>
                    <a:pt x="808" y="3810"/>
                    <a:pt x="1117" y="3919"/>
                    <a:pt x="1466" y="3919"/>
                  </a:cubicBezTo>
                  <a:cubicBezTo>
                    <a:pt x="2050" y="3919"/>
                    <a:pt x="2746" y="3615"/>
                    <a:pt x="3323" y="3054"/>
                  </a:cubicBezTo>
                  <a:cubicBezTo>
                    <a:pt x="4234" y="2143"/>
                    <a:pt x="4499" y="933"/>
                    <a:pt x="3903" y="328"/>
                  </a:cubicBezTo>
                  <a:cubicBezTo>
                    <a:pt x="3684" y="107"/>
                    <a:pt x="3377" y="1"/>
                    <a:pt x="3032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9"/>
            <p:cNvSpPr/>
            <p:nvPr/>
          </p:nvSpPr>
          <p:spPr>
            <a:xfrm rot="-1592631">
              <a:off x="11040059" y="5478448"/>
              <a:ext cx="121038" cy="105661"/>
            </a:xfrm>
            <a:custGeom>
              <a:avLst/>
              <a:gdLst/>
              <a:ahLst/>
              <a:cxnLst/>
              <a:rect l="l" t="t" r="r" b="b"/>
              <a:pathLst>
                <a:path w="2503" h="2185" extrusionOk="0">
                  <a:moveTo>
                    <a:pt x="1696" y="0"/>
                  </a:moveTo>
                  <a:cubicBezTo>
                    <a:pt x="1372" y="0"/>
                    <a:pt x="987" y="171"/>
                    <a:pt x="663" y="489"/>
                  </a:cubicBezTo>
                  <a:cubicBezTo>
                    <a:pt x="141" y="986"/>
                    <a:pt x="0" y="1665"/>
                    <a:pt x="332" y="1997"/>
                  </a:cubicBezTo>
                  <a:cubicBezTo>
                    <a:pt x="453" y="2124"/>
                    <a:pt x="624" y="2185"/>
                    <a:pt x="817" y="2185"/>
                  </a:cubicBezTo>
                  <a:cubicBezTo>
                    <a:pt x="1141" y="2185"/>
                    <a:pt x="1527" y="2015"/>
                    <a:pt x="1848" y="1698"/>
                  </a:cubicBezTo>
                  <a:cubicBezTo>
                    <a:pt x="2354" y="1201"/>
                    <a:pt x="2503" y="522"/>
                    <a:pt x="2180" y="182"/>
                  </a:cubicBezTo>
                  <a:cubicBezTo>
                    <a:pt x="2057" y="59"/>
                    <a:pt x="1887" y="0"/>
                    <a:pt x="169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9"/>
            <p:cNvSpPr/>
            <p:nvPr/>
          </p:nvSpPr>
          <p:spPr>
            <a:xfrm rot="-1592631">
              <a:off x="11164322" y="5212119"/>
              <a:ext cx="278924" cy="243285"/>
            </a:xfrm>
            <a:custGeom>
              <a:avLst/>
              <a:gdLst/>
              <a:ahLst/>
              <a:cxnLst/>
              <a:rect l="l" t="t" r="r" b="b"/>
              <a:pathLst>
                <a:path w="5768" h="5031" extrusionOk="0">
                  <a:moveTo>
                    <a:pt x="2901" y="1"/>
                  </a:moveTo>
                  <a:lnTo>
                    <a:pt x="2528" y="26"/>
                  </a:lnTo>
                  <a:cubicBezTo>
                    <a:pt x="2735" y="589"/>
                    <a:pt x="2818" y="1186"/>
                    <a:pt x="2785" y="1782"/>
                  </a:cubicBezTo>
                  <a:cubicBezTo>
                    <a:pt x="2698" y="1684"/>
                    <a:pt x="2548" y="1571"/>
                    <a:pt x="2320" y="1571"/>
                  </a:cubicBezTo>
                  <a:cubicBezTo>
                    <a:pt x="2241" y="1571"/>
                    <a:pt x="2153" y="1585"/>
                    <a:pt x="2055" y="1616"/>
                  </a:cubicBezTo>
                  <a:cubicBezTo>
                    <a:pt x="1552" y="1782"/>
                    <a:pt x="1054" y="2040"/>
                    <a:pt x="408" y="2040"/>
                  </a:cubicBezTo>
                  <a:cubicBezTo>
                    <a:pt x="279" y="2040"/>
                    <a:pt x="143" y="2029"/>
                    <a:pt x="1" y="2006"/>
                  </a:cubicBezTo>
                  <a:lnTo>
                    <a:pt x="1" y="2006"/>
                  </a:lnTo>
                  <a:cubicBezTo>
                    <a:pt x="100" y="2022"/>
                    <a:pt x="307" y="2279"/>
                    <a:pt x="415" y="2346"/>
                  </a:cubicBezTo>
                  <a:cubicBezTo>
                    <a:pt x="556" y="2437"/>
                    <a:pt x="713" y="2503"/>
                    <a:pt x="871" y="2553"/>
                  </a:cubicBezTo>
                  <a:cubicBezTo>
                    <a:pt x="1020" y="2586"/>
                    <a:pt x="1210" y="2553"/>
                    <a:pt x="1310" y="2685"/>
                  </a:cubicBezTo>
                  <a:cubicBezTo>
                    <a:pt x="1426" y="2868"/>
                    <a:pt x="1343" y="3141"/>
                    <a:pt x="1500" y="3332"/>
                  </a:cubicBezTo>
                  <a:cubicBezTo>
                    <a:pt x="1716" y="3588"/>
                    <a:pt x="1973" y="3671"/>
                    <a:pt x="2022" y="4036"/>
                  </a:cubicBezTo>
                  <a:cubicBezTo>
                    <a:pt x="2072" y="4342"/>
                    <a:pt x="1956" y="4732"/>
                    <a:pt x="1683" y="4914"/>
                  </a:cubicBezTo>
                  <a:cubicBezTo>
                    <a:pt x="1683" y="4914"/>
                    <a:pt x="2934" y="4591"/>
                    <a:pt x="2727" y="3356"/>
                  </a:cubicBezTo>
                  <a:lnTo>
                    <a:pt x="2727" y="3356"/>
                  </a:lnTo>
                  <a:cubicBezTo>
                    <a:pt x="2727" y="3356"/>
                    <a:pt x="3911" y="3920"/>
                    <a:pt x="4085" y="5030"/>
                  </a:cubicBezTo>
                  <a:cubicBezTo>
                    <a:pt x="4085" y="5030"/>
                    <a:pt x="4740" y="4566"/>
                    <a:pt x="4400" y="3936"/>
                  </a:cubicBezTo>
                  <a:cubicBezTo>
                    <a:pt x="4226" y="3621"/>
                    <a:pt x="3878" y="2942"/>
                    <a:pt x="4309" y="2677"/>
                  </a:cubicBezTo>
                  <a:cubicBezTo>
                    <a:pt x="4359" y="2652"/>
                    <a:pt x="4409" y="2627"/>
                    <a:pt x="4467" y="2611"/>
                  </a:cubicBezTo>
                  <a:cubicBezTo>
                    <a:pt x="4757" y="2503"/>
                    <a:pt x="5096" y="2536"/>
                    <a:pt x="5378" y="2362"/>
                  </a:cubicBezTo>
                  <a:cubicBezTo>
                    <a:pt x="5519" y="2279"/>
                    <a:pt x="5651" y="2172"/>
                    <a:pt x="5767" y="2056"/>
                  </a:cubicBezTo>
                  <a:lnTo>
                    <a:pt x="5767" y="2056"/>
                  </a:lnTo>
                  <a:cubicBezTo>
                    <a:pt x="5640" y="2074"/>
                    <a:pt x="5518" y="2082"/>
                    <a:pt x="5402" y="2082"/>
                  </a:cubicBezTo>
                  <a:cubicBezTo>
                    <a:pt x="4731" y="2082"/>
                    <a:pt x="4228" y="1809"/>
                    <a:pt x="3713" y="1633"/>
                  </a:cubicBezTo>
                  <a:cubicBezTo>
                    <a:pt x="3628" y="1598"/>
                    <a:pt x="3539" y="1581"/>
                    <a:pt x="3451" y="1581"/>
                  </a:cubicBezTo>
                  <a:cubicBezTo>
                    <a:pt x="3331" y="1581"/>
                    <a:pt x="3213" y="1612"/>
                    <a:pt x="3108" y="1674"/>
                  </a:cubicBezTo>
                  <a:cubicBezTo>
                    <a:pt x="3133" y="1235"/>
                    <a:pt x="3124" y="523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9"/>
            <p:cNvSpPr/>
            <p:nvPr/>
          </p:nvSpPr>
          <p:spPr>
            <a:xfrm rot="-1592631">
              <a:off x="11232673" y="5224392"/>
              <a:ext cx="18472" cy="8656"/>
            </a:xfrm>
            <a:custGeom>
              <a:avLst/>
              <a:gdLst/>
              <a:ahLst/>
              <a:cxnLst/>
              <a:rect l="l" t="t" r="r" b="b"/>
              <a:pathLst>
                <a:path w="382" h="179" extrusionOk="0">
                  <a:moveTo>
                    <a:pt x="159" y="0"/>
                  </a:moveTo>
                  <a:cubicBezTo>
                    <a:pt x="36" y="0"/>
                    <a:pt x="0" y="115"/>
                    <a:pt x="0" y="115"/>
                  </a:cubicBezTo>
                  <a:cubicBezTo>
                    <a:pt x="80" y="162"/>
                    <a:pt x="147" y="179"/>
                    <a:pt x="201" y="179"/>
                  </a:cubicBezTo>
                  <a:cubicBezTo>
                    <a:pt x="325" y="179"/>
                    <a:pt x="382" y="90"/>
                    <a:pt x="382" y="90"/>
                  </a:cubicBezTo>
                  <a:cubicBezTo>
                    <a:pt x="287" y="23"/>
                    <a:pt x="214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9"/>
            <p:cNvSpPr/>
            <p:nvPr/>
          </p:nvSpPr>
          <p:spPr>
            <a:xfrm rot="-1592631">
              <a:off x="11174118" y="5326789"/>
              <a:ext cx="115864" cy="27128"/>
            </a:xfrm>
            <a:custGeom>
              <a:avLst/>
              <a:gdLst/>
              <a:ahLst/>
              <a:cxnLst/>
              <a:rect l="l" t="t" r="r" b="b"/>
              <a:pathLst>
                <a:path w="2396" h="561" extrusionOk="0">
                  <a:moveTo>
                    <a:pt x="2394" y="144"/>
                  </a:moveTo>
                  <a:cubicBezTo>
                    <a:pt x="2394" y="145"/>
                    <a:pt x="2395" y="145"/>
                    <a:pt x="2395" y="146"/>
                  </a:cubicBezTo>
                  <a:cubicBezTo>
                    <a:pt x="2395" y="145"/>
                    <a:pt x="2394" y="145"/>
                    <a:pt x="2394" y="144"/>
                  </a:cubicBezTo>
                  <a:close/>
                  <a:moveTo>
                    <a:pt x="2021" y="1"/>
                  </a:moveTo>
                  <a:cubicBezTo>
                    <a:pt x="1704" y="1"/>
                    <a:pt x="1313" y="185"/>
                    <a:pt x="1053" y="304"/>
                  </a:cubicBezTo>
                  <a:cubicBezTo>
                    <a:pt x="799" y="414"/>
                    <a:pt x="416" y="432"/>
                    <a:pt x="189" y="432"/>
                  </a:cubicBezTo>
                  <a:cubicBezTo>
                    <a:pt x="76" y="432"/>
                    <a:pt x="1" y="428"/>
                    <a:pt x="1" y="428"/>
                  </a:cubicBezTo>
                  <a:lnTo>
                    <a:pt x="1" y="428"/>
                  </a:lnTo>
                  <a:cubicBezTo>
                    <a:pt x="42" y="453"/>
                    <a:pt x="84" y="469"/>
                    <a:pt x="134" y="478"/>
                  </a:cubicBezTo>
                  <a:cubicBezTo>
                    <a:pt x="311" y="528"/>
                    <a:pt x="511" y="560"/>
                    <a:pt x="704" y="560"/>
                  </a:cubicBezTo>
                  <a:cubicBezTo>
                    <a:pt x="863" y="560"/>
                    <a:pt x="1018" y="538"/>
                    <a:pt x="1153" y="486"/>
                  </a:cubicBezTo>
                  <a:cubicBezTo>
                    <a:pt x="1451" y="370"/>
                    <a:pt x="1724" y="138"/>
                    <a:pt x="2056" y="121"/>
                  </a:cubicBezTo>
                  <a:cubicBezTo>
                    <a:pt x="2085" y="121"/>
                    <a:pt x="2159" y="115"/>
                    <a:pt x="2232" y="115"/>
                  </a:cubicBezTo>
                  <a:cubicBezTo>
                    <a:pt x="2302" y="115"/>
                    <a:pt x="2371" y="121"/>
                    <a:pt x="2394" y="144"/>
                  </a:cubicBezTo>
                  <a:lnTo>
                    <a:pt x="2394" y="144"/>
                  </a:lnTo>
                  <a:cubicBezTo>
                    <a:pt x="2299" y="40"/>
                    <a:pt x="2168" y="1"/>
                    <a:pt x="202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9"/>
            <p:cNvSpPr/>
            <p:nvPr/>
          </p:nvSpPr>
          <p:spPr>
            <a:xfrm rot="-1592631">
              <a:off x="11337330" y="5350412"/>
              <a:ext cx="63348" cy="71762"/>
            </a:xfrm>
            <a:custGeom>
              <a:avLst/>
              <a:gdLst/>
              <a:ahLst/>
              <a:cxnLst/>
              <a:rect l="l" t="t" r="r" b="b"/>
              <a:pathLst>
                <a:path w="1310" h="1484" extrusionOk="0">
                  <a:moveTo>
                    <a:pt x="0" y="0"/>
                  </a:moveTo>
                  <a:cubicBezTo>
                    <a:pt x="1" y="0"/>
                    <a:pt x="1011" y="506"/>
                    <a:pt x="1185" y="1483"/>
                  </a:cubicBezTo>
                  <a:cubicBezTo>
                    <a:pt x="1185" y="1483"/>
                    <a:pt x="1309" y="41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9"/>
            <p:cNvSpPr/>
            <p:nvPr/>
          </p:nvSpPr>
          <p:spPr>
            <a:xfrm rot="-1592631">
              <a:off x="11378737" y="5266436"/>
              <a:ext cx="40088" cy="16441"/>
            </a:xfrm>
            <a:custGeom>
              <a:avLst/>
              <a:gdLst/>
              <a:ahLst/>
              <a:cxnLst/>
              <a:rect l="l" t="t" r="r" b="b"/>
              <a:pathLst>
                <a:path w="829" h="340" extrusionOk="0">
                  <a:moveTo>
                    <a:pt x="829" y="0"/>
                  </a:moveTo>
                  <a:lnTo>
                    <a:pt x="829" y="0"/>
                  </a:lnTo>
                  <a:cubicBezTo>
                    <a:pt x="555" y="133"/>
                    <a:pt x="282" y="249"/>
                    <a:pt x="0" y="340"/>
                  </a:cubicBezTo>
                  <a:cubicBezTo>
                    <a:pt x="307" y="332"/>
                    <a:pt x="597" y="216"/>
                    <a:pt x="82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3" name="Google Shape;3063;p39"/>
          <p:cNvGrpSpPr/>
          <p:nvPr/>
        </p:nvGrpSpPr>
        <p:grpSpPr>
          <a:xfrm>
            <a:off x="6538580" y="3819741"/>
            <a:ext cx="1342046" cy="1074705"/>
            <a:chOff x="11326283" y="4409405"/>
            <a:chExt cx="1584844" cy="1269137"/>
          </a:xfrm>
        </p:grpSpPr>
        <p:sp>
          <p:nvSpPr>
            <p:cNvPr id="3064" name="Google Shape;3064;p39"/>
            <p:cNvSpPr/>
            <p:nvPr/>
          </p:nvSpPr>
          <p:spPr>
            <a:xfrm rot="-1592631">
              <a:off x="11449450" y="5051668"/>
              <a:ext cx="953653" cy="372060"/>
            </a:xfrm>
            <a:custGeom>
              <a:avLst/>
              <a:gdLst/>
              <a:ahLst/>
              <a:cxnLst/>
              <a:rect l="l" t="t" r="r" b="b"/>
              <a:pathLst>
                <a:path w="19721" h="7694" extrusionOk="0">
                  <a:moveTo>
                    <a:pt x="16764" y="0"/>
                  </a:moveTo>
                  <a:cubicBezTo>
                    <a:pt x="16345" y="0"/>
                    <a:pt x="15846" y="70"/>
                    <a:pt x="15254" y="240"/>
                  </a:cubicBezTo>
                  <a:cubicBezTo>
                    <a:pt x="15254" y="240"/>
                    <a:pt x="10681" y="514"/>
                    <a:pt x="8137" y="1963"/>
                  </a:cubicBezTo>
                  <a:cubicBezTo>
                    <a:pt x="8137" y="1963"/>
                    <a:pt x="3000" y="2974"/>
                    <a:pt x="448" y="5592"/>
                  </a:cubicBezTo>
                  <a:cubicBezTo>
                    <a:pt x="1" y="6048"/>
                    <a:pt x="166" y="6810"/>
                    <a:pt x="755" y="7042"/>
                  </a:cubicBezTo>
                  <a:cubicBezTo>
                    <a:pt x="2002" y="7537"/>
                    <a:pt x="3477" y="7694"/>
                    <a:pt x="4846" y="7694"/>
                  </a:cubicBezTo>
                  <a:cubicBezTo>
                    <a:pt x="7214" y="7694"/>
                    <a:pt x="9264" y="7225"/>
                    <a:pt x="9264" y="7225"/>
                  </a:cubicBezTo>
                  <a:cubicBezTo>
                    <a:pt x="9502" y="7248"/>
                    <a:pt x="9750" y="7259"/>
                    <a:pt x="10004" y="7259"/>
                  </a:cubicBezTo>
                  <a:cubicBezTo>
                    <a:pt x="12846" y="7259"/>
                    <a:pt x="16456" y="5891"/>
                    <a:pt x="16456" y="5891"/>
                  </a:cubicBezTo>
                  <a:cubicBezTo>
                    <a:pt x="19720" y="5435"/>
                    <a:pt x="19356" y="3430"/>
                    <a:pt x="19356" y="3430"/>
                  </a:cubicBezTo>
                  <a:lnTo>
                    <a:pt x="19132" y="2369"/>
                  </a:lnTo>
                  <a:lnTo>
                    <a:pt x="18908" y="1309"/>
                  </a:lnTo>
                  <a:cubicBezTo>
                    <a:pt x="18908" y="1309"/>
                    <a:pt x="18585" y="0"/>
                    <a:pt x="16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9"/>
            <p:cNvSpPr/>
            <p:nvPr/>
          </p:nvSpPr>
          <p:spPr>
            <a:xfrm rot="-1592631">
              <a:off x="11355169" y="5049310"/>
              <a:ext cx="1011053" cy="367757"/>
            </a:xfrm>
            <a:custGeom>
              <a:avLst/>
              <a:gdLst/>
              <a:ahLst/>
              <a:cxnLst/>
              <a:rect l="l" t="t" r="r" b="b"/>
              <a:pathLst>
                <a:path w="20908" h="7605" extrusionOk="0">
                  <a:moveTo>
                    <a:pt x="19121" y="1"/>
                  </a:moveTo>
                  <a:cubicBezTo>
                    <a:pt x="17954" y="1"/>
                    <a:pt x="16578" y="661"/>
                    <a:pt x="16564" y="661"/>
                  </a:cubicBezTo>
                  <a:cubicBezTo>
                    <a:pt x="16564" y="661"/>
                    <a:pt x="16564" y="661"/>
                    <a:pt x="16564" y="661"/>
                  </a:cubicBezTo>
                  <a:cubicBezTo>
                    <a:pt x="16450" y="642"/>
                    <a:pt x="16323" y="633"/>
                    <a:pt x="16183" y="633"/>
                  </a:cubicBezTo>
                  <a:cubicBezTo>
                    <a:pt x="14200" y="633"/>
                    <a:pt x="9803" y="2484"/>
                    <a:pt x="9803" y="2484"/>
                  </a:cubicBezTo>
                  <a:cubicBezTo>
                    <a:pt x="9803" y="2484"/>
                    <a:pt x="3622" y="4025"/>
                    <a:pt x="1807" y="5624"/>
                  </a:cubicBezTo>
                  <a:cubicBezTo>
                    <a:pt x="1" y="7215"/>
                    <a:pt x="1177" y="7605"/>
                    <a:pt x="1177" y="7605"/>
                  </a:cubicBezTo>
                  <a:cubicBezTo>
                    <a:pt x="4342" y="4009"/>
                    <a:pt x="10084" y="3652"/>
                    <a:pt x="10084" y="3652"/>
                  </a:cubicBezTo>
                  <a:cubicBezTo>
                    <a:pt x="12202" y="2485"/>
                    <a:pt x="14781" y="2313"/>
                    <a:pt x="16121" y="2313"/>
                  </a:cubicBezTo>
                  <a:cubicBezTo>
                    <a:pt x="16683" y="2313"/>
                    <a:pt x="17028" y="2343"/>
                    <a:pt x="17028" y="2343"/>
                  </a:cubicBezTo>
                  <a:cubicBezTo>
                    <a:pt x="17755" y="1948"/>
                    <a:pt x="18484" y="1829"/>
                    <a:pt x="19098" y="1829"/>
                  </a:cubicBezTo>
                  <a:cubicBezTo>
                    <a:pt x="20030" y="1829"/>
                    <a:pt x="20698" y="2103"/>
                    <a:pt x="20698" y="2103"/>
                  </a:cubicBezTo>
                  <a:cubicBezTo>
                    <a:pt x="20908" y="452"/>
                    <a:pt x="20086" y="1"/>
                    <a:pt x="19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9"/>
            <p:cNvSpPr/>
            <p:nvPr/>
          </p:nvSpPr>
          <p:spPr>
            <a:xfrm rot="-1592631">
              <a:off x="11418448" y="5216280"/>
              <a:ext cx="1099111" cy="228730"/>
            </a:xfrm>
            <a:custGeom>
              <a:avLst/>
              <a:gdLst/>
              <a:ahLst/>
              <a:cxnLst/>
              <a:rect l="l" t="t" r="r" b="b"/>
              <a:pathLst>
                <a:path w="22729" h="4730" extrusionOk="0">
                  <a:moveTo>
                    <a:pt x="20980" y="0"/>
                  </a:moveTo>
                  <a:cubicBezTo>
                    <a:pt x="20980" y="1"/>
                    <a:pt x="19751" y="1288"/>
                    <a:pt x="17845" y="1288"/>
                  </a:cubicBezTo>
                  <a:cubicBezTo>
                    <a:pt x="17740" y="1288"/>
                    <a:pt x="17633" y="1285"/>
                    <a:pt x="17525" y="1276"/>
                  </a:cubicBezTo>
                  <a:cubicBezTo>
                    <a:pt x="17525" y="1276"/>
                    <a:pt x="14532" y="2945"/>
                    <a:pt x="11363" y="2945"/>
                  </a:cubicBezTo>
                  <a:cubicBezTo>
                    <a:pt x="11131" y="2945"/>
                    <a:pt x="10897" y="2936"/>
                    <a:pt x="10664" y="2917"/>
                  </a:cubicBezTo>
                  <a:cubicBezTo>
                    <a:pt x="10664" y="2917"/>
                    <a:pt x="8908" y="3404"/>
                    <a:pt x="6578" y="3404"/>
                  </a:cubicBezTo>
                  <a:cubicBezTo>
                    <a:pt x="4936" y="3404"/>
                    <a:pt x="3009" y="3162"/>
                    <a:pt x="1211" y="2337"/>
                  </a:cubicBezTo>
                  <a:lnTo>
                    <a:pt x="1211" y="2337"/>
                  </a:lnTo>
                  <a:cubicBezTo>
                    <a:pt x="1210" y="2337"/>
                    <a:pt x="1" y="3770"/>
                    <a:pt x="2304" y="4491"/>
                  </a:cubicBezTo>
                  <a:cubicBezTo>
                    <a:pt x="2864" y="4664"/>
                    <a:pt x="3658" y="4730"/>
                    <a:pt x="4539" y="4730"/>
                  </a:cubicBezTo>
                  <a:cubicBezTo>
                    <a:pt x="7285" y="4730"/>
                    <a:pt x="10880" y="4093"/>
                    <a:pt x="10880" y="4093"/>
                  </a:cubicBezTo>
                  <a:cubicBezTo>
                    <a:pt x="10880" y="4093"/>
                    <a:pt x="16348" y="3977"/>
                    <a:pt x="17798" y="3000"/>
                  </a:cubicBezTo>
                  <a:cubicBezTo>
                    <a:pt x="17798" y="3000"/>
                    <a:pt x="17836" y="3001"/>
                    <a:pt x="17905" y="3001"/>
                  </a:cubicBezTo>
                  <a:cubicBezTo>
                    <a:pt x="18628" y="3001"/>
                    <a:pt x="22728" y="2876"/>
                    <a:pt x="20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9"/>
            <p:cNvSpPr/>
            <p:nvPr/>
          </p:nvSpPr>
          <p:spPr>
            <a:xfrm rot="-1592631">
              <a:off x="12096515" y="4960162"/>
              <a:ext cx="16490" cy="112189"/>
            </a:xfrm>
            <a:custGeom>
              <a:avLst/>
              <a:gdLst/>
              <a:ahLst/>
              <a:cxnLst/>
              <a:rect l="l" t="t" r="r" b="b"/>
              <a:pathLst>
                <a:path w="341" h="2320" extrusionOk="0">
                  <a:moveTo>
                    <a:pt x="216" y="0"/>
                  </a:moveTo>
                  <a:lnTo>
                    <a:pt x="216" y="0"/>
                  </a:lnTo>
                  <a:cubicBezTo>
                    <a:pt x="1" y="655"/>
                    <a:pt x="117" y="1375"/>
                    <a:pt x="266" y="2038"/>
                  </a:cubicBezTo>
                  <a:lnTo>
                    <a:pt x="341" y="2320"/>
                  </a:lnTo>
                  <a:cubicBezTo>
                    <a:pt x="191" y="1566"/>
                    <a:pt x="26" y="771"/>
                    <a:pt x="216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9"/>
            <p:cNvSpPr/>
            <p:nvPr/>
          </p:nvSpPr>
          <p:spPr>
            <a:xfrm rot="-1592631">
              <a:off x="11928087" y="5309645"/>
              <a:ext cx="24856" cy="97778"/>
            </a:xfrm>
            <a:custGeom>
              <a:avLst/>
              <a:gdLst/>
              <a:ahLst/>
              <a:cxnLst/>
              <a:rect l="l" t="t" r="r" b="b"/>
              <a:pathLst>
                <a:path w="514" h="2022" extrusionOk="0">
                  <a:moveTo>
                    <a:pt x="75" y="0"/>
                  </a:moveTo>
                  <a:cubicBezTo>
                    <a:pt x="0" y="704"/>
                    <a:pt x="149" y="1409"/>
                    <a:pt x="506" y="2022"/>
                  </a:cubicBezTo>
                  <a:lnTo>
                    <a:pt x="514" y="2022"/>
                  </a:lnTo>
                  <a:cubicBezTo>
                    <a:pt x="249" y="1475"/>
                    <a:pt x="100" y="870"/>
                    <a:pt x="75" y="265"/>
                  </a:cubicBezTo>
                  <a:cubicBezTo>
                    <a:pt x="66" y="174"/>
                    <a:pt x="75" y="91"/>
                    <a:pt x="75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9"/>
            <p:cNvSpPr/>
            <p:nvPr/>
          </p:nvSpPr>
          <p:spPr>
            <a:xfrm rot="-1592631">
              <a:off x="11664263" y="5343900"/>
              <a:ext cx="23695" cy="86995"/>
            </a:xfrm>
            <a:custGeom>
              <a:avLst/>
              <a:gdLst/>
              <a:ahLst/>
              <a:cxnLst/>
              <a:rect l="l" t="t" r="r" b="b"/>
              <a:pathLst>
                <a:path w="490" h="1799" extrusionOk="0">
                  <a:moveTo>
                    <a:pt x="109" y="0"/>
                  </a:moveTo>
                  <a:cubicBezTo>
                    <a:pt x="1" y="613"/>
                    <a:pt x="51" y="1326"/>
                    <a:pt x="490" y="1798"/>
                  </a:cubicBezTo>
                  <a:cubicBezTo>
                    <a:pt x="100" y="1293"/>
                    <a:pt x="59" y="622"/>
                    <a:pt x="109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9"/>
            <p:cNvSpPr/>
            <p:nvPr/>
          </p:nvSpPr>
          <p:spPr>
            <a:xfrm rot="-1592631">
              <a:off x="12079127" y="5030110"/>
              <a:ext cx="28482" cy="123843"/>
            </a:xfrm>
            <a:custGeom>
              <a:avLst/>
              <a:gdLst/>
              <a:ahLst/>
              <a:cxnLst/>
              <a:rect l="l" t="t" r="r" b="b"/>
              <a:pathLst>
                <a:path w="589" h="2561" extrusionOk="0">
                  <a:moveTo>
                    <a:pt x="166" y="1"/>
                  </a:moveTo>
                  <a:cubicBezTo>
                    <a:pt x="0" y="854"/>
                    <a:pt x="66" y="1832"/>
                    <a:pt x="588" y="2561"/>
                  </a:cubicBezTo>
                  <a:cubicBezTo>
                    <a:pt x="530" y="2461"/>
                    <a:pt x="472" y="2370"/>
                    <a:pt x="431" y="2271"/>
                  </a:cubicBezTo>
                  <a:cubicBezTo>
                    <a:pt x="100" y="1567"/>
                    <a:pt x="66" y="755"/>
                    <a:pt x="166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9"/>
            <p:cNvSpPr/>
            <p:nvPr/>
          </p:nvSpPr>
          <p:spPr>
            <a:xfrm rot="-1592631">
              <a:off x="11866248" y="5280156"/>
              <a:ext cx="19681" cy="100631"/>
            </a:xfrm>
            <a:custGeom>
              <a:avLst/>
              <a:gdLst/>
              <a:ahLst/>
              <a:cxnLst/>
              <a:rect l="l" t="t" r="r" b="b"/>
              <a:pathLst>
                <a:path w="407" h="2081" extrusionOk="0">
                  <a:moveTo>
                    <a:pt x="117" y="1"/>
                  </a:moveTo>
                  <a:cubicBezTo>
                    <a:pt x="1" y="705"/>
                    <a:pt x="100" y="1434"/>
                    <a:pt x="407" y="2080"/>
                  </a:cubicBezTo>
                  <a:cubicBezTo>
                    <a:pt x="382" y="1997"/>
                    <a:pt x="341" y="1923"/>
                    <a:pt x="316" y="1832"/>
                  </a:cubicBezTo>
                  <a:cubicBezTo>
                    <a:pt x="133" y="1243"/>
                    <a:pt x="59" y="614"/>
                    <a:pt x="117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9"/>
            <p:cNvSpPr/>
            <p:nvPr/>
          </p:nvSpPr>
          <p:spPr>
            <a:xfrm rot="-1592631">
              <a:off x="11640725" y="5475342"/>
              <a:ext cx="27660" cy="91008"/>
            </a:xfrm>
            <a:custGeom>
              <a:avLst/>
              <a:gdLst/>
              <a:ahLst/>
              <a:cxnLst/>
              <a:rect l="l" t="t" r="r" b="b"/>
              <a:pathLst>
                <a:path w="572" h="1882" extrusionOk="0">
                  <a:moveTo>
                    <a:pt x="174" y="1"/>
                  </a:moveTo>
                  <a:cubicBezTo>
                    <a:pt x="0" y="631"/>
                    <a:pt x="83" y="1409"/>
                    <a:pt x="572" y="1882"/>
                  </a:cubicBezTo>
                  <a:cubicBezTo>
                    <a:pt x="547" y="1849"/>
                    <a:pt x="481" y="1774"/>
                    <a:pt x="456" y="1741"/>
                  </a:cubicBezTo>
                  <a:cubicBezTo>
                    <a:pt x="116" y="1235"/>
                    <a:pt x="66" y="589"/>
                    <a:pt x="174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9"/>
            <p:cNvSpPr/>
            <p:nvPr/>
          </p:nvSpPr>
          <p:spPr>
            <a:xfrm rot="-1592631">
              <a:off x="12276523" y="5037300"/>
              <a:ext cx="27709" cy="91395"/>
            </a:xfrm>
            <a:custGeom>
              <a:avLst/>
              <a:gdLst/>
              <a:ahLst/>
              <a:cxnLst/>
              <a:rect l="l" t="t" r="r" b="b"/>
              <a:pathLst>
                <a:path w="573" h="1890" extrusionOk="0">
                  <a:moveTo>
                    <a:pt x="175" y="0"/>
                  </a:moveTo>
                  <a:cubicBezTo>
                    <a:pt x="1" y="638"/>
                    <a:pt x="75" y="1409"/>
                    <a:pt x="573" y="1889"/>
                  </a:cubicBezTo>
                  <a:lnTo>
                    <a:pt x="457" y="1740"/>
                  </a:lnTo>
                  <a:cubicBezTo>
                    <a:pt x="109" y="1243"/>
                    <a:pt x="67" y="588"/>
                    <a:pt x="175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9"/>
            <p:cNvSpPr/>
            <p:nvPr/>
          </p:nvSpPr>
          <p:spPr>
            <a:xfrm rot="-1592631">
              <a:off x="11825986" y="5092135"/>
              <a:ext cx="205953" cy="63348"/>
            </a:xfrm>
            <a:custGeom>
              <a:avLst/>
              <a:gdLst/>
              <a:ahLst/>
              <a:cxnLst/>
              <a:rect l="l" t="t" r="r" b="b"/>
              <a:pathLst>
                <a:path w="4259" h="1310" extrusionOk="0">
                  <a:moveTo>
                    <a:pt x="4259" y="0"/>
                  </a:moveTo>
                  <a:lnTo>
                    <a:pt x="4259" y="0"/>
                  </a:lnTo>
                  <a:cubicBezTo>
                    <a:pt x="2767" y="66"/>
                    <a:pt x="1201" y="381"/>
                    <a:pt x="0" y="1309"/>
                  </a:cubicBezTo>
                  <a:cubicBezTo>
                    <a:pt x="1235" y="431"/>
                    <a:pt x="2776" y="116"/>
                    <a:pt x="4259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9"/>
            <p:cNvSpPr/>
            <p:nvPr/>
          </p:nvSpPr>
          <p:spPr>
            <a:xfrm rot="-1592631">
              <a:off x="11703506" y="5471056"/>
              <a:ext cx="222782" cy="16200"/>
            </a:xfrm>
            <a:custGeom>
              <a:avLst/>
              <a:gdLst/>
              <a:ahLst/>
              <a:cxnLst/>
              <a:rect l="l" t="t" r="r" b="b"/>
              <a:pathLst>
                <a:path w="4607" h="335" extrusionOk="0">
                  <a:moveTo>
                    <a:pt x="4607" y="0"/>
                  </a:moveTo>
                  <a:lnTo>
                    <a:pt x="4607" y="0"/>
                  </a:lnTo>
                  <a:cubicBezTo>
                    <a:pt x="3845" y="133"/>
                    <a:pt x="3074" y="224"/>
                    <a:pt x="2304" y="273"/>
                  </a:cubicBezTo>
                  <a:cubicBezTo>
                    <a:pt x="2060" y="288"/>
                    <a:pt x="1815" y="298"/>
                    <a:pt x="1571" y="298"/>
                  </a:cubicBezTo>
                  <a:cubicBezTo>
                    <a:pt x="1134" y="298"/>
                    <a:pt x="699" y="267"/>
                    <a:pt x="274" y="18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503" y="288"/>
                    <a:pt x="1041" y="335"/>
                    <a:pt x="1579" y="335"/>
                  </a:cubicBezTo>
                  <a:cubicBezTo>
                    <a:pt x="1822" y="335"/>
                    <a:pt x="2064" y="325"/>
                    <a:pt x="2304" y="315"/>
                  </a:cubicBezTo>
                  <a:cubicBezTo>
                    <a:pt x="3082" y="265"/>
                    <a:pt x="3853" y="157"/>
                    <a:pt x="4607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9"/>
            <p:cNvSpPr/>
            <p:nvPr/>
          </p:nvSpPr>
          <p:spPr>
            <a:xfrm rot="-1592631">
              <a:off x="12150317" y="5191505"/>
              <a:ext cx="97440" cy="34092"/>
            </a:xfrm>
            <a:custGeom>
              <a:avLst/>
              <a:gdLst/>
              <a:ahLst/>
              <a:cxnLst/>
              <a:rect l="l" t="t" r="r" b="b"/>
              <a:pathLst>
                <a:path w="2015" h="705" extrusionOk="0">
                  <a:moveTo>
                    <a:pt x="2014" y="0"/>
                  </a:moveTo>
                  <a:lnTo>
                    <a:pt x="2014" y="0"/>
                  </a:lnTo>
                  <a:cubicBezTo>
                    <a:pt x="1385" y="340"/>
                    <a:pt x="705" y="580"/>
                    <a:pt x="1" y="705"/>
                  </a:cubicBezTo>
                  <a:cubicBezTo>
                    <a:pt x="722" y="630"/>
                    <a:pt x="1409" y="390"/>
                    <a:pt x="2014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9"/>
            <p:cNvSpPr/>
            <p:nvPr/>
          </p:nvSpPr>
          <p:spPr>
            <a:xfrm rot="-1592631">
              <a:off x="12214447" y="4592234"/>
              <a:ext cx="664380" cy="301265"/>
            </a:xfrm>
            <a:custGeom>
              <a:avLst/>
              <a:gdLst/>
              <a:ahLst/>
              <a:cxnLst/>
              <a:rect l="l" t="t" r="r" b="b"/>
              <a:pathLst>
                <a:path w="13739" h="6230" extrusionOk="0">
                  <a:moveTo>
                    <a:pt x="12170" y="0"/>
                  </a:moveTo>
                  <a:cubicBezTo>
                    <a:pt x="11805" y="0"/>
                    <a:pt x="11491" y="173"/>
                    <a:pt x="11360" y="559"/>
                  </a:cubicBezTo>
                  <a:cubicBezTo>
                    <a:pt x="11190" y="1080"/>
                    <a:pt x="10717" y="1232"/>
                    <a:pt x="10223" y="1232"/>
                  </a:cubicBezTo>
                  <a:cubicBezTo>
                    <a:pt x="9900" y="1232"/>
                    <a:pt x="9568" y="1167"/>
                    <a:pt x="9305" y="1098"/>
                  </a:cubicBezTo>
                  <a:cubicBezTo>
                    <a:pt x="9036" y="1031"/>
                    <a:pt x="8807" y="1001"/>
                    <a:pt x="8613" y="1001"/>
                  </a:cubicBezTo>
                  <a:cubicBezTo>
                    <a:pt x="7591" y="1001"/>
                    <a:pt x="7525" y="1831"/>
                    <a:pt x="7441" y="2374"/>
                  </a:cubicBezTo>
                  <a:cubicBezTo>
                    <a:pt x="7348" y="2991"/>
                    <a:pt x="6964" y="3214"/>
                    <a:pt x="6519" y="3214"/>
                  </a:cubicBezTo>
                  <a:cubicBezTo>
                    <a:pt x="6056" y="3214"/>
                    <a:pt x="5526" y="2972"/>
                    <a:pt x="5187" y="2681"/>
                  </a:cubicBezTo>
                  <a:cubicBezTo>
                    <a:pt x="4793" y="2336"/>
                    <a:pt x="4465" y="2198"/>
                    <a:pt x="4193" y="2198"/>
                  </a:cubicBezTo>
                  <a:cubicBezTo>
                    <a:pt x="3554" y="2198"/>
                    <a:pt x="3217" y="2952"/>
                    <a:pt x="3025" y="3567"/>
                  </a:cubicBezTo>
                  <a:cubicBezTo>
                    <a:pt x="2743" y="4445"/>
                    <a:pt x="1" y="4603"/>
                    <a:pt x="1" y="4603"/>
                  </a:cubicBezTo>
                  <a:lnTo>
                    <a:pt x="241" y="5730"/>
                  </a:lnTo>
                  <a:cubicBezTo>
                    <a:pt x="241" y="5730"/>
                    <a:pt x="1008" y="5520"/>
                    <a:pt x="1878" y="5520"/>
                  </a:cubicBezTo>
                  <a:cubicBezTo>
                    <a:pt x="2434" y="5520"/>
                    <a:pt x="3032" y="5606"/>
                    <a:pt x="3497" y="5887"/>
                  </a:cubicBezTo>
                  <a:cubicBezTo>
                    <a:pt x="3891" y="6114"/>
                    <a:pt x="4334" y="6230"/>
                    <a:pt x="4778" y="6230"/>
                  </a:cubicBezTo>
                  <a:cubicBezTo>
                    <a:pt x="5128" y="6230"/>
                    <a:pt x="5480" y="6157"/>
                    <a:pt x="5809" y="6011"/>
                  </a:cubicBezTo>
                  <a:cubicBezTo>
                    <a:pt x="6115" y="5887"/>
                    <a:pt x="6372" y="5672"/>
                    <a:pt x="6555" y="5390"/>
                  </a:cubicBezTo>
                  <a:cubicBezTo>
                    <a:pt x="6737" y="5075"/>
                    <a:pt x="6745" y="4702"/>
                    <a:pt x="7135" y="4536"/>
                  </a:cubicBezTo>
                  <a:cubicBezTo>
                    <a:pt x="7223" y="4501"/>
                    <a:pt x="7310" y="4487"/>
                    <a:pt x="7395" y="4487"/>
                  </a:cubicBezTo>
                  <a:cubicBezTo>
                    <a:pt x="7750" y="4487"/>
                    <a:pt x="8085" y="4735"/>
                    <a:pt x="8452" y="4768"/>
                  </a:cubicBezTo>
                  <a:cubicBezTo>
                    <a:pt x="8502" y="4772"/>
                    <a:pt x="8552" y="4774"/>
                    <a:pt x="8604" y="4774"/>
                  </a:cubicBezTo>
                  <a:cubicBezTo>
                    <a:pt x="8997" y="4774"/>
                    <a:pt x="9425" y="4659"/>
                    <a:pt x="9711" y="4396"/>
                  </a:cubicBezTo>
                  <a:cubicBezTo>
                    <a:pt x="9968" y="4155"/>
                    <a:pt x="10018" y="3799"/>
                    <a:pt x="10275" y="3550"/>
                  </a:cubicBezTo>
                  <a:cubicBezTo>
                    <a:pt x="10565" y="3277"/>
                    <a:pt x="10949" y="3136"/>
                    <a:pt x="11343" y="3136"/>
                  </a:cubicBezTo>
                  <a:cubicBezTo>
                    <a:pt x="11354" y="3136"/>
                    <a:pt x="11365" y="3136"/>
                    <a:pt x="11377" y="3136"/>
                  </a:cubicBezTo>
                  <a:cubicBezTo>
                    <a:pt x="11646" y="3140"/>
                    <a:pt x="11948" y="3209"/>
                    <a:pt x="12227" y="3209"/>
                  </a:cubicBezTo>
                  <a:cubicBezTo>
                    <a:pt x="12515" y="3209"/>
                    <a:pt x="12779" y="3136"/>
                    <a:pt x="12959" y="2846"/>
                  </a:cubicBezTo>
                  <a:cubicBezTo>
                    <a:pt x="13423" y="2084"/>
                    <a:pt x="13738" y="452"/>
                    <a:pt x="12620" y="79"/>
                  </a:cubicBezTo>
                  <a:cubicBezTo>
                    <a:pt x="12467" y="27"/>
                    <a:pt x="12314" y="0"/>
                    <a:pt x="12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9"/>
            <p:cNvSpPr/>
            <p:nvPr/>
          </p:nvSpPr>
          <p:spPr>
            <a:xfrm rot="-1592631">
              <a:off x="12598115" y="4614180"/>
              <a:ext cx="244833" cy="124230"/>
            </a:xfrm>
            <a:custGeom>
              <a:avLst/>
              <a:gdLst/>
              <a:ahLst/>
              <a:cxnLst/>
              <a:rect l="l" t="t" r="r" b="b"/>
              <a:pathLst>
                <a:path w="5063" h="2569" extrusionOk="0">
                  <a:moveTo>
                    <a:pt x="4963" y="1"/>
                  </a:moveTo>
                  <a:cubicBezTo>
                    <a:pt x="2898" y="1"/>
                    <a:pt x="1778" y="2023"/>
                    <a:pt x="0" y="2504"/>
                  </a:cubicBezTo>
                  <a:cubicBezTo>
                    <a:pt x="91" y="2529"/>
                    <a:pt x="183" y="2554"/>
                    <a:pt x="274" y="2562"/>
                  </a:cubicBezTo>
                  <a:cubicBezTo>
                    <a:pt x="326" y="2566"/>
                    <a:pt x="379" y="2569"/>
                    <a:pt x="433" y="2569"/>
                  </a:cubicBezTo>
                  <a:cubicBezTo>
                    <a:pt x="824" y="2569"/>
                    <a:pt x="1249" y="2459"/>
                    <a:pt x="1533" y="2190"/>
                  </a:cubicBezTo>
                  <a:cubicBezTo>
                    <a:pt x="1790" y="1949"/>
                    <a:pt x="1840" y="1593"/>
                    <a:pt x="2096" y="1344"/>
                  </a:cubicBezTo>
                  <a:cubicBezTo>
                    <a:pt x="2387" y="1078"/>
                    <a:pt x="2772" y="930"/>
                    <a:pt x="3166" y="930"/>
                  </a:cubicBezTo>
                  <a:cubicBezTo>
                    <a:pt x="3177" y="930"/>
                    <a:pt x="3188" y="930"/>
                    <a:pt x="3198" y="930"/>
                  </a:cubicBezTo>
                  <a:cubicBezTo>
                    <a:pt x="3470" y="934"/>
                    <a:pt x="3774" y="1006"/>
                    <a:pt x="4055" y="1006"/>
                  </a:cubicBezTo>
                  <a:cubicBezTo>
                    <a:pt x="4340" y="1006"/>
                    <a:pt x="4602" y="932"/>
                    <a:pt x="4781" y="640"/>
                  </a:cubicBezTo>
                  <a:cubicBezTo>
                    <a:pt x="4897" y="441"/>
                    <a:pt x="4996" y="226"/>
                    <a:pt x="5063" y="2"/>
                  </a:cubicBezTo>
                  <a:cubicBezTo>
                    <a:pt x="5029" y="1"/>
                    <a:pt x="4996" y="1"/>
                    <a:pt x="496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9"/>
            <p:cNvSpPr/>
            <p:nvPr/>
          </p:nvSpPr>
          <p:spPr>
            <a:xfrm rot="-1592631">
              <a:off x="12378352" y="4759434"/>
              <a:ext cx="79403" cy="25871"/>
            </a:xfrm>
            <a:custGeom>
              <a:avLst/>
              <a:gdLst/>
              <a:ahLst/>
              <a:cxnLst/>
              <a:rect l="l" t="t" r="r" b="b"/>
              <a:pathLst>
                <a:path w="1642" h="535" extrusionOk="0">
                  <a:moveTo>
                    <a:pt x="794" y="0"/>
                  </a:moveTo>
                  <a:cubicBezTo>
                    <a:pt x="452" y="0"/>
                    <a:pt x="196" y="216"/>
                    <a:pt x="1" y="509"/>
                  </a:cubicBezTo>
                  <a:cubicBezTo>
                    <a:pt x="194" y="523"/>
                    <a:pt x="389" y="535"/>
                    <a:pt x="584" y="535"/>
                  </a:cubicBezTo>
                  <a:cubicBezTo>
                    <a:pt x="947" y="535"/>
                    <a:pt x="1307" y="495"/>
                    <a:pt x="1641" y="360"/>
                  </a:cubicBezTo>
                  <a:cubicBezTo>
                    <a:pt x="1312" y="105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BA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9"/>
            <p:cNvSpPr/>
            <p:nvPr/>
          </p:nvSpPr>
          <p:spPr>
            <a:xfrm rot="-1592631">
              <a:off x="12534593" y="4613894"/>
              <a:ext cx="90186" cy="30755"/>
            </a:xfrm>
            <a:custGeom>
              <a:avLst/>
              <a:gdLst/>
              <a:ahLst/>
              <a:cxnLst/>
              <a:rect l="l" t="t" r="r" b="b"/>
              <a:pathLst>
                <a:path w="1865" h="636" extrusionOk="0">
                  <a:moveTo>
                    <a:pt x="1008" y="1"/>
                  </a:moveTo>
                  <a:cubicBezTo>
                    <a:pt x="409" y="1"/>
                    <a:pt x="138" y="285"/>
                    <a:pt x="1" y="636"/>
                  </a:cubicBezTo>
                  <a:cubicBezTo>
                    <a:pt x="697" y="611"/>
                    <a:pt x="1359" y="544"/>
                    <a:pt x="1865" y="138"/>
                  </a:cubicBezTo>
                  <a:lnTo>
                    <a:pt x="1699" y="97"/>
                  </a:lnTo>
                  <a:cubicBezTo>
                    <a:pt x="1430" y="30"/>
                    <a:pt x="1202" y="1"/>
                    <a:pt x="100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9"/>
            <p:cNvSpPr/>
            <p:nvPr/>
          </p:nvSpPr>
          <p:spPr>
            <a:xfrm rot="-1592631">
              <a:off x="12442625" y="4864645"/>
              <a:ext cx="159095" cy="55708"/>
            </a:xfrm>
            <a:custGeom>
              <a:avLst/>
              <a:gdLst/>
              <a:ahLst/>
              <a:cxnLst/>
              <a:rect l="l" t="t" r="r" b="b"/>
              <a:pathLst>
                <a:path w="3290" h="1152" extrusionOk="0">
                  <a:moveTo>
                    <a:pt x="2798" y="0"/>
                  </a:moveTo>
                  <a:cubicBezTo>
                    <a:pt x="1777" y="0"/>
                    <a:pt x="830" y="249"/>
                    <a:pt x="1" y="756"/>
                  </a:cubicBezTo>
                  <a:cubicBezTo>
                    <a:pt x="34" y="773"/>
                    <a:pt x="67" y="789"/>
                    <a:pt x="100" y="806"/>
                  </a:cubicBezTo>
                  <a:cubicBezTo>
                    <a:pt x="491" y="1036"/>
                    <a:pt x="931" y="1151"/>
                    <a:pt x="1373" y="1151"/>
                  </a:cubicBezTo>
                  <a:cubicBezTo>
                    <a:pt x="1726" y="1151"/>
                    <a:pt x="2080" y="1078"/>
                    <a:pt x="2412" y="930"/>
                  </a:cubicBezTo>
                  <a:cubicBezTo>
                    <a:pt x="2718" y="806"/>
                    <a:pt x="2975" y="591"/>
                    <a:pt x="3157" y="309"/>
                  </a:cubicBezTo>
                  <a:cubicBezTo>
                    <a:pt x="3207" y="218"/>
                    <a:pt x="3248" y="118"/>
                    <a:pt x="3290" y="19"/>
                  </a:cubicBezTo>
                  <a:cubicBezTo>
                    <a:pt x="3124" y="6"/>
                    <a:pt x="2960" y="0"/>
                    <a:pt x="279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9"/>
            <p:cNvSpPr/>
            <p:nvPr/>
          </p:nvSpPr>
          <p:spPr>
            <a:xfrm rot="-1592631">
              <a:off x="12223503" y="4667577"/>
              <a:ext cx="599049" cy="182548"/>
            </a:xfrm>
            <a:custGeom>
              <a:avLst/>
              <a:gdLst/>
              <a:ahLst/>
              <a:cxnLst/>
              <a:rect l="l" t="t" r="r" b="b"/>
              <a:pathLst>
                <a:path w="12388" h="3775" extrusionOk="0">
                  <a:moveTo>
                    <a:pt x="12388" y="0"/>
                  </a:moveTo>
                  <a:lnTo>
                    <a:pt x="12388" y="0"/>
                  </a:lnTo>
                  <a:cubicBezTo>
                    <a:pt x="9206" y="2105"/>
                    <a:pt x="5461" y="3439"/>
                    <a:pt x="1641" y="3720"/>
                  </a:cubicBezTo>
                  <a:cubicBezTo>
                    <a:pt x="1095" y="3770"/>
                    <a:pt x="548" y="3770"/>
                    <a:pt x="1" y="3770"/>
                  </a:cubicBezTo>
                  <a:cubicBezTo>
                    <a:pt x="134" y="3773"/>
                    <a:pt x="267" y="3774"/>
                    <a:pt x="400" y="3774"/>
                  </a:cubicBezTo>
                  <a:cubicBezTo>
                    <a:pt x="4649" y="3774"/>
                    <a:pt x="8877" y="2370"/>
                    <a:pt x="12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9"/>
            <p:cNvSpPr/>
            <p:nvPr/>
          </p:nvSpPr>
          <p:spPr>
            <a:xfrm rot="-1592631">
              <a:off x="12586649" y="4632104"/>
              <a:ext cx="80950" cy="106241"/>
            </a:xfrm>
            <a:custGeom>
              <a:avLst/>
              <a:gdLst/>
              <a:ahLst/>
              <a:cxnLst/>
              <a:rect l="l" t="t" r="r" b="b"/>
              <a:pathLst>
                <a:path w="1674" h="2197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994" y="730"/>
                    <a:pt x="605" y="1434"/>
                    <a:pt x="0" y="1906"/>
                  </a:cubicBezTo>
                  <a:cubicBezTo>
                    <a:pt x="17" y="1903"/>
                    <a:pt x="33" y="1900"/>
                    <a:pt x="50" y="1898"/>
                  </a:cubicBezTo>
                  <a:lnTo>
                    <a:pt x="50" y="1898"/>
                  </a:lnTo>
                  <a:lnTo>
                    <a:pt x="50" y="1898"/>
                  </a:lnTo>
                  <a:cubicBezTo>
                    <a:pt x="50" y="1898"/>
                    <a:pt x="50" y="1898"/>
                    <a:pt x="51" y="1897"/>
                  </a:cubicBezTo>
                  <a:lnTo>
                    <a:pt x="51" y="1897"/>
                  </a:lnTo>
                  <a:cubicBezTo>
                    <a:pt x="238" y="1866"/>
                    <a:pt x="438" y="1843"/>
                    <a:pt x="636" y="1843"/>
                  </a:cubicBezTo>
                  <a:cubicBezTo>
                    <a:pt x="1017" y="1843"/>
                    <a:pt x="1394" y="1927"/>
                    <a:pt x="1674" y="2196"/>
                  </a:cubicBezTo>
                  <a:cubicBezTo>
                    <a:pt x="1398" y="1905"/>
                    <a:pt x="987" y="1829"/>
                    <a:pt x="593" y="1829"/>
                  </a:cubicBezTo>
                  <a:cubicBezTo>
                    <a:pt x="550" y="1829"/>
                    <a:pt x="507" y="1830"/>
                    <a:pt x="464" y="1832"/>
                  </a:cubicBezTo>
                  <a:cubicBezTo>
                    <a:pt x="335" y="1839"/>
                    <a:pt x="207" y="1854"/>
                    <a:pt x="78" y="1875"/>
                  </a:cubicBezTo>
                  <a:lnTo>
                    <a:pt x="78" y="1875"/>
                  </a:lnTo>
                  <a:cubicBezTo>
                    <a:pt x="650" y="1403"/>
                    <a:pt x="1014" y="718"/>
                    <a:pt x="1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9"/>
            <p:cNvSpPr/>
            <p:nvPr/>
          </p:nvSpPr>
          <p:spPr>
            <a:xfrm rot="-1592631">
              <a:off x="12676208" y="4539579"/>
              <a:ext cx="88590" cy="72584"/>
            </a:xfrm>
            <a:custGeom>
              <a:avLst/>
              <a:gdLst/>
              <a:ahLst/>
              <a:cxnLst/>
              <a:rect l="l" t="t" r="r" b="b"/>
              <a:pathLst>
                <a:path w="1832" h="1501" extrusionOk="0">
                  <a:moveTo>
                    <a:pt x="970" y="1"/>
                  </a:moveTo>
                  <a:cubicBezTo>
                    <a:pt x="957" y="39"/>
                    <a:pt x="943" y="79"/>
                    <a:pt x="929" y="118"/>
                  </a:cubicBezTo>
                  <a:lnTo>
                    <a:pt x="929" y="118"/>
                  </a:lnTo>
                  <a:cubicBezTo>
                    <a:pt x="943" y="79"/>
                    <a:pt x="957" y="40"/>
                    <a:pt x="970" y="1"/>
                  </a:cubicBezTo>
                  <a:close/>
                  <a:moveTo>
                    <a:pt x="929" y="118"/>
                  </a:moveTo>
                  <a:lnTo>
                    <a:pt x="929" y="118"/>
                  </a:lnTo>
                  <a:cubicBezTo>
                    <a:pt x="845" y="348"/>
                    <a:pt x="744" y="568"/>
                    <a:pt x="631" y="788"/>
                  </a:cubicBezTo>
                  <a:cubicBezTo>
                    <a:pt x="499" y="1037"/>
                    <a:pt x="341" y="1286"/>
                    <a:pt x="100" y="1432"/>
                  </a:cubicBezTo>
                  <a:lnTo>
                    <a:pt x="100" y="1432"/>
                  </a:lnTo>
                  <a:cubicBezTo>
                    <a:pt x="98" y="1432"/>
                    <a:pt x="95" y="1433"/>
                    <a:pt x="92" y="1434"/>
                  </a:cubicBezTo>
                  <a:lnTo>
                    <a:pt x="93" y="1436"/>
                  </a:lnTo>
                  <a:lnTo>
                    <a:pt x="93" y="1436"/>
                  </a:lnTo>
                  <a:cubicBezTo>
                    <a:pt x="64" y="1453"/>
                    <a:pt x="33" y="1469"/>
                    <a:pt x="1" y="1484"/>
                  </a:cubicBezTo>
                  <a:cubicBezTo>
                    <a:pt x="299" y="1401"/>
                    <a:pt x="737" y="1286"/>
                    <a:pt x="1132" y="1286"/>
                  </a:cubicBezTo>
                  <a:cubicBezTo>
                    <a:pt x="1405" y="1286"/>
                    <a:pt x="1659" y="1341"/>
                    <a:pt x="1832" y="1500"/>
                  </a:cubicBezTo>
                  <a:cubicBezTo>
                    <a:pt x="1646" y="1307"/>
                    <a:pt x="1368" y="1275"/>
                    <a:pt x="1109" y="1275"/>
                  </a:cubicBezTo>
                  <a:cubicBezTo>
                    <a:pt x="1067" y="1275"/>
                    <a:pt x="1027" y="1275"/>
                    <a:pt x="987" y="1277"/>
                  </a:cubicBezTo>
                  <a:cubicBezTo>
                    <a:pt x="700" y="1300"/>
                    <a:pt x="420" y="1345"/>
                    <a:pt x="148" y="1418"/>
                  </a:cubicBezTo>
                  <a:lnTo>
                    <a:pt x="148" y="1418"/>
                  </a:lnTo>
                  <a:cubicBezTo>
                    <a:pt x="561" y="1126"/>
                    <a:pt x="762" y="595"/>
                    <a:pt x="929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9"/>
            <p:cNvSpPr/>
            <p:nvPr/>
          </p:nvSpPr>
          <p:spPr>
            <a:xfrm rot="-1592631">
              <a:off x="12401368" y="4806528"/>
              <a:ext cx="101792" cy="117024"/>
            </a:xfrm>
            <a:custGeom>
              <a:avLst/>
              <a:gdLst/>
              <a:ahLst/>
              <a:cxnLst/>
              <a:rect l="l" t="t" r="r" b="b"/>
              <a:pathLst>
                <a:path w="2105" h="2420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132" y="610"/>
                    <a:pt x="756" y="1340"/>
                    <a:pt x="95" y="1599"/>
                  </a:cubicBezTo>
                  <a:lnTo>
                    <a:pt x="95" y="1599"/>
                  </a:lnTo>
                  <a:cubicBezTo>
                    <a:pt x="91" y="1600"/>
                    <a:pt x="87" y="1600"/>
                    <a:pt x="83" y="1600"/>
                  </a:cubicBezTo>
                  <a:lnTo>
                    <a:pt x="83" y="1604"/>
                  </a:lnTo>
                  <a:lnTo>
                    <a:pt x="83" y="1604"/>
                  </a:lnTo>
                  <a:cubicBezTo>
                    <a:pt x="56" y="1615"/>
                    <a:pt x="28" y="1624"/>
                    <a:pt x="0" y="1633"/>
                  </a:cubicBezTo>
                  <a:cubicBezTo>
                    <a:pt x="59" y="1631"/>
                    <a:pt x="118" y="1630"/>
                    <a:pt x="179" y="1630"/>
                  </a:cubicBezTo>
                  <a:cubicBezTo>
                    <a:pt x="889" y="1630"/>
                    <a:pt x="1708" y="1779"/>
                    <a:pt x="2105" y="2420"/>
                  </a:cubicBezTo>
                  <a:cubicBezTo>
                    <a:pt x="1922" y="2080"/>
                    <a:pt x="1566" y="1865"/>
                    <a:pt x="1210" y="1757"/>
                  </a:cubicBezTo>
                  <a:cubicBezTo>
                    <a:pt x="871" y="1649"/>
                    <a:pt x="518" y="1599"/>
                    <a:pt x="164" y="1599"/>
                  </a:cubicBezTo>
                  <a:cubicBezTo>
                    <a:pt x="158" y="1599"/>
                    <a:pt x="152" y="1599"/>
                    <a:pt x="145" y="1599"/>
                  </a:cubicBezTo>
                  <a:lnTo>
                    <a:pt x="145" y="1599"/>
                  </a:lnTo>
                  <a:cubicBezTo>
                    <a:pt x="793" y="1315"/>
                    <a:pt x="1144" y="611"/>
                    <a:pt x="1417" y="1"/>
                  </a:cubicBezTo>
                  <a:close/>
                </a:path>
              </a:pathLst>
            </a:custGeom>
            <a:solidFill>
              <a:srgbClr val="7A7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9"/>
            <p:cNvSpPr/>
            <p:nvPr/>
          </p:nvSpPr>
          <p:spPr>
            <a:xfrm rot="-1592631">
              <a:off x="12174856" y="4484639"/>
              <a:ext cx="436327" cy="422352"/>
            </a:xfrm>
            <a:custGeom>
              <a:avLst/>
              <a:gdLst/>
              <a:ahLst/>
              <a:cxnLst/>
              <a:rect l="l" t="t" r="r" b="b"/>
              <a:pathLst>
                <a:path w="9023" h="8734" extrusionOk="0">
                  <a:moveTo>
                    <a:pt x="7128" y="0"/>
                  </a:moveTo>
                  <a:cubicBezTo>
                    <a:pt x="5983" y="0"/>
                    <a:pt x="6997" y="2195"/>
                    <a:pt x="6093" y="2195"/>
                  </a:cubicBezTo>
                  <a:cubicBezTo>
                    <a:pt x="6023" y="2195"/>
                    <a:pt x="5943" y="2182"/>
                    <a:pt x="5850" y="2154"/>
                  </a:cubicBezTo>
                  <a:cubicBezTo>
                    <a:pt x="5704" y="2112"/>
                    <a:pt x="5571" y="2092"/>
                    <a:pt x="5450" y="2092"/>
                  </a:cubicBezTo>
                  <a:cubicBezTo>
                    <a:pt x="4471" y="2092"/>
                    <a:pt x="4271" y="3411"/>
                    <a:pt x="4300" y="4665"/>
                  </a:cubicBezTo>
                  <a:cubicBezTo>
                    <a:pt x="4323" y="5609"/>
                    <a:pt x="3644" y="6279"/>
                    <a:pt x="3128" y="6279"/>
                  </a:cubicBezTo>
                  <a:cubicBezTo>
                    <a:pt x="2880" y="6279"/>
                    <a:pt x="2669" y="6123"/>
                    <a:pt x="2593" y="5767"/>
                  </a:cubicBezTo>
                  <a:cubicBezTo>
                    <a:pt x="2481" y="5253"/>
                    <a:pt x="2161" y="4977"/>
                    <a:pt x="1844" y="4977"/>
                  </a:cubicBezTo>
                  <a:cubicBezTo>
                    <a:pt x="1486" y="4977"/>
                    <a:pt x="1130" y="5330"/>
                    <a:pt x="1077" y="6090"/>
                  </a:cubicBezTo>
                  <a:cubicBezTo>
                    <a:pt x="986" y="7515"/>
                    <a:pt x="0" y="7929"/>
                    <a:pt x="0" y="7929"/>
                  </a:cubicBezTo>
                  <a:lnTo>
                    <a:pt x="166" y="8733"/>
                  </a:lnTo>
                  <a:cubicBezTo>
                    <a:pt x="166" y="8733"/>
                    <a:pt x="952" y="8330"/>
                    <a:pt x="1898" y="8330"/>
                  </a:cubicBezTo>
                  <a:cubicBezTo>
                    <a:pt x="2020" y="8330"/>
                    <a:pt x="2144" y="8337"/>
                    <a:pt x="2270" y="8352"/>
                  </a:cubicBezTo>
                  <a:cubicBezTo>
                    <a:pt x="2476" y="8377"/>
                    <a:pt x="2678" y="8391"/>
                    <a:pt x="2871" y="8391"/>
                  </a:cubicBezTo>
                  <a:cubicBezTo>
                    <a:pt x="3710" y="8391"/>
                    <a:pt x="4390" y="8125"/>
                    <a:pt x="4598" y="7316"/>
                  </a:cubicBezTo>
                  <a:cubicBezTo>
                    <a:pt x="4855" y="6322"/>
                    <a:pt x="5833" y="5543"/>
                    <a:pt x="6778" y="5411"/>
                  </a:cubicBezTo>
                  <a:cubicBezTo>
                    <a:pt x="7722" y="5278"/>
                    <a:pt x="8228" y="4665"/>
                    <a:pt x="7929" y="3720"/>
                  </a:cubicBezTo>
                  <a:cubicBezTo>
                    <a:pt x="7623" y="2776"/>
                    <a:pt x="7465" y="2676"/>
                    <a:pt x="8244" y="1906"/>
                  </a:cubicBezTo>
                  <a:cubicBezTo>
                    <a:pt x="9023" y="1135"/>
                    <a:pt x="8377" y="0"/>
                    <a:pt x="7134" y="0"/>
                  </a:cubicBezTo>
                  <a:cubicBezTo>
                    <a:pt x="7132" y="0"/>
                    <a:pt x="7130" y="0"/>
                    <a:pt x="7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9"/>
            <p:cNvSpPr/>
            <p:nvPr/>
          </p:nvSpPr>
          <p:spPr>
            <a:xfrm rot="-1592631">
              <a:off x="12350526" y="4579750"/>
              <a:ext cx="76985" cy="86124"/>
            </a:xfrm>
            <a:custGeom>
              <a:avLst/>
              <a:gdLst/>
              <a:ahLst/>
              <a:cxnLst/>
              <a:rect l="l" t="t" r="r" b="b"/>
              <a:pathLst>
                <a:path w="1592" h="1781" extrusionOk="0">
                  <a:moveTo>
                    <a:pt x="1131" y="0"/>
                  </a:moveTo>
                  <a:cubicBezTo>
                    <a:pt x="358" y="0"/>
                    <a:pt x="73" y="821"/>
                    <a:pt x="1" y="1780"/>
                  </a:cubicBezTo>
                  <a:cubicBezTo>
                    <a:pt x="548" y="1466"/>
                    <a:pt x="1227" y="1275"/>
                    <a:pt x="1550" y="629"/>
                  </a:cubicBezTo>
                  <a:cubicBezTo>
                    <a:pt x="1592" y="430"/>
                    <a:pt x="1575" y="231"/>
                    <a:pt x="1509" y="57"/>
                  </a:cubicBezTo>
                  <a:cubicBezTo>
                    <a:pt x="1371" y="18"/>
                    <a:pt x="1246" y="0"/>
                    <a:pt x="113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9"/>
            <p:cNvSpPr/>
            <p:nvPr/>
          </p:nvSpPr>
          <p:spPr>
            <a:xfrm rot="-1592631">
              <a:off x="12267238" y="4776571"/>
              <a:ext cx="75002" cy="62429"/>
            </a:xfrm>
            <a:custGeom>
              <a:avLst/>
              <a:gdLst/>
              <a:ahLst/>
              <a:cxnLst/>
              <a:rect l="l" t="t" r="r" b="b"/>
              <a:pathLst>
                <a:path w="1551" h="1291" extrusionOk="0">
                  <a:moveTo>
                    <a:pt x="776" y="0"/>
                  </a:moveTo>
                  <a:cubicBezTo>
                    <a:pt x="418" y="0"/>
                    <a:pt x="62" y="353"/>
                    <a:pt x="9" y="1113"/>
                  </a:cubicBezTo>
                  <a:cubicBezTo>
                    <a:pt x="9" y="1163"/>
                    <a:pt x="1" y="1204"/>
                    <a:pt x="1" y="1254"/>
                  </a:cubicBezTo>
                  <a:cubicBezTo>
                    <a:pt x="150" y="1277"/>
                    <a:pt x="298" y="1291"/>
                    <a:pt x="447" y="1291"/>
                  </a:cubicBezTo>
                  <a:cubicBezTo>
                    <a:pt x="728" y="1291"/>
                    <a:pt x="1008" y="1240"/>
                    <a:pt x="1285" y="1105"/>
                  </a:cubicBezTo>
                  <a:cubicBezTo>
                    <a:pt x="1360" y="1014"/>
                    <a:pt x="1451" y="931"/>
                    <a:pt x="1550" y="873"/>
                  </a:cubicBezTo>
                  <a:cubicBezTo>
                    <a:pt x="1534" y="840"/>
                    <a:pt x="1525" y="815"/>
                    <a:pt x="1525" y="790"/>
                  </a:cubicBezTo>
                  <a:cubicBezTo>
                    <a:pt x="1413" y="276"/>
                    <a:pt x="1093" y="0"/>
                    <a:pt x="77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9"/>
            <p:cNvSpPr/>
            <p:nvPr/>
          </p:nvSpPr>
          <p:spPr>
            <a:xfrm rot="-1592631">
              <a:off x="12502681" y="4594226"/>
              <a:ext cx="55756" cy="81385"/>
            </a:xfrm>
            <a:custGeom>
              <a:avLst/>
              <a:gdLst/>
              <a:ahLst/>
              <a:cxnLst/>
              <a:rect l="l" t="t" r="r" b="b"/>
              <a:pathLst>
                <a:path w="1153" h="1683" extrusionOk="0">
                  <a:moveTo>
                    <a:pt x="871" y="1"/>
                  </a:moveTo>
                  <a:cubicBezTo>
                    <a:pt x="374" y="407"/>
                    <a:pt x="200" y="1061"/>
                    <a:pt x="1" y="1683"/>
                  </a:cubicBezTo>
                  <a:cubicBezTo>
                    <a:pt x="771" y="1475"/>
                    <a:pt x="1152" y="904"/>
                    <a:pt x="887" y="50"/>
                  </a:cubicBezTo>
                  <a:lnTo>
                    <a:pt x="871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9"/>
            <p:cNvSpPr/>
            <p:nvPr/>
          </p:nvSpPr>
          <p:spPr>
            <a:xfrm rot="-1592631">
              <a:off x="12486864" y="4450293"/>
              <a:ext cx="17264" cy="47729"/>
            </a:xfrm>
            <a:custGeom>
              <a:avLst/>
              <a:gdLst/>
              <a:ahLst/>
              <a:cxnLst/>
              <a:rect l="l" t="t" r="r" b="b"/>
              <a:pathLst>
                <a:path w="357" h="987" extrusionOk="0">
                  <a:moveTo>
                    <a:pt x="199" y="1"/>
                  </a:moveTo>
                  <a:cubicBezTo>
                    <a:pt x="0" y="341"/>
                    <a:pt x="17" y="664"/>
                    <a:pt x="133" y="987"/>
                  </a:cubicBezTo>
                  <a:cubicBezTo>
                    <a:pt x="332" y="697"/>
                    <a:pt x="357" y="316"/>
                    <a:pt x="19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9"/>
            <p:cNvSpPr/>
            <p:nvPr/>
          </p:nvSpPr>
          <p:spPr>
            <a:xfrm rot="-1592631">
              <a:off x="12366765" y="4835843"/>
              <a:ext cx="111850" cy="59238"/>
            </a:xfrm>
            <a:custGeom>
              <a:avLst/>
              <a:gdLst/>
              <a:ahLst/>
              <a:cxnLst/>
              <a:rect l="l" t="t" r="r" b="b"/>
              <a:pathLst>
                <a:path w="2313" h="1225" extrusionOk="0">
                  <a:moveTo>
                    <a:pt x="2312" y="0"/>
                  </a:moveTo>
                  <a:lnTo>
                    <a:pt x="2312" y="0"/>
                  </a:lnTo>
                  <a:cubicBezTo>
                    <a:pt x="1525" y="381"/>
                    <a:pt x="639" y="696"/>
                    <a:pt x="1" y="1193"/>
                  </a:cubicBezTo>
                  <a:cubicBezTo>
                    <a:pt x="183" y="1213"/>
                    <a:pt x="361" y="1224"/>
                    <a:pt x="532" y="1224"/>
                  </a:cubicBezTo>
                  <a:cubicBezTo>
                    <a:pt x="1369" y="1224"/>
                    <a:pt x="2051" y="960"/>
                    <a:pt x="2271" y="149"/>
                  </a:cubicBezTo>
                  <a:cubicBezTo>
                    <a:pt x="2279" y="99"/>
                    <a:pt x="2296" y="50"/>
                    <a:pt x="231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9"/>
            <p:cNvSpPr/>
            <p:nvPr/>
          </p:nvSpPr>
          <p:spPr>
            <a:xfrm rot="-1592631">
              <a:off x="12186675" y="4539638"/>
              <a:ext cx="364275" cy="360648"/>
            </a:xfrm>
            <a:custGeom>
              <a:avLst/>
              <a:gdLst/>
              <a:ahLst/>
              <a:cxnLst/>
              <a:rect l="l" t="t" r="r" b="b"/>
              <a:pathLst>
                <a:path w="7533" h="7458" extrusionOk="0">
                  <a:moveTo>
                    <a:pt x="7532" y="1"/>
                  </a:moveTo>
                  <a:cubicBezTo>
                    <a:pt x="7093" y="2536"/>
                    <a:pt x="5403" y="4773"/>
                    <a:pt x="3224" y="6099"/>
                  </a:cubicBezTo>
                  <a:cubicBezTo>
                    <a:pt x="2213" y="6695"/>
                    <a:pt x="1136" y="7151"/>
                    <a:pt x="1" y="7458"/>
                  </a:cubicBezTo>
                  <a:cubicBezTo>
                    <a:pt x="912" y="7226"/>
                    <a:pt x="1790" y="6894"/>
                    <a:pt x="2619" y="6463"/>
                  </a:cubicBezTo>
                  <a:cubicBezTo>
                    <a:pt x="5113" y="5204"/>
                    <a:pt x="7085" y="2793"/>
                    <a:pt x="75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9"/>
            <p:cNvSpPr/>
            <p:nvPr/>
          </p:nvSpPr>
          <p:spPr>
            <a:xfrm rot="-1592631">
              <a:off x="12323112" y="4796377"/>
              <a:ext cx="87381" cy="101840"/>
            </a:xfrm>
            <a:custGeom>
              <a:avLst/>
              <a:gdLst/>
              <a:ahLst/>
              <a:cxnLst/>
              <a:rect l="l" t="t" r="r" b="b"/>
              <a:pathLst>
                <a:path w="1807" h="2106" extrusionOk="0">
                  <a:moveTo>
                    <a:pt x="266" y="1"/>
                  </a:moveTo>
                  <a:cubicBezTo>
                    <a:pt x="422" y="635"/>
                    <a:pt x="333" y="1294"/>
                    <a:pt x="22" y="1872"/>
                  </a:cubicBezTo>
                  <a:lnTo>
                    <a:pt x="22" y="1872"/>
                  </a:lnTo>
                  <a:cubicBezTo>
                    <a:pt x="20" y="1872"/>
                    <a:pt x="19" y="1873"/>
                    <a:pt x="17" y="1873"/>
                  </a:cubicBezTo>
                  <a:lnTo>
                    <a:pt x="20" y="1876"/>
                  </a:lnTo>
                  <a:lnTo>
                    <a:pt x="20" y="1876"/>
                  </a:lnTo>
                  <a:cubicBezTo>
                    <a:pt x="19" y="1878"/>
                    <a:pt x="18" y="1880"/>
                    <a:pt x="17" y="1881"/>
                  </a:cubicBezTo>
                  <a:lnTo>
                    <a:pt x="0" y="1898"/>
                  </a:lnTo>
                  <a:lnTo>
                    <a:pt x="25" y="1898"/>
                  </a:lnTo>
                  <a:cubicBezTo>
                    <a:pt x="235" y="1854"/>
                    <a:pt x="453" y="1830"/>
                    <a:pt x="669" y="1830"/>
                  </a:cubicBezTo>
                  <a:cubicBezTo>
                    <a:pt x="1068" y="1830"/>
                    <a:pt x="1463" y="1912"/>
                    <a:pt x="1807" y="2105"/>
                  </a:cubicBezTo>
                  <a:cubicBezTo>
                    <a:pt x="1456" y="1897"/>
                    <a:pt x="1050" y="1812"/>
                    <a:pt x="641" y="1812"/>
                  </a:cubicBezTo>
                  <a:cubicBezTo>
                    <a:pt x="441" y="1812"/>
                    <a:pt x="241" y="1832"/>
                    <a:pt x="45" y="1868"/>
                  </a:cubicBezTo>
                  <a:lnTo>
                    <a:pt x="45" y="1868"/>
                  </a:lnTo>
                  <a:cubicBezTo>
                    <a:pt x="351" y="1301"/>
                    <a:pt x="437" y="630"/>
                    <a:pt x="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9"/>
            <p:cNvSpPr/>
            <p:nvPr/>
          </p:nvSpPr>
          <p:spPr>
            <a:xfrm rot="-1592631">
              <a:off x="12402243" y="4603159"/>
              <a:ext cx="113446" cy="112237"/>
            </a:xfrm>
            <a:custGeom>
              <a:avLst/>
              <a:gdLst/>
              <a:ahLst/>
              <a:cxnLst/>
              <a:rect l="l" t="t" r="r" b="b"/>
              <a:pathLst>
                <a:path w="2346" h="2321" extrusionOk="0">
                  <a:moveTo>
                    <a:pt x="1" y="0"/>
                  </a:moveTo>
                  <a:cubicBezTo>
                    <a:pt x="62" y="109"/>
                    <a:pt x="116" y="221"/>
                    <a:pt x="164" y="335"/>
                  </a:cubicBezTo>
                  <a:lnTo>
                    <a:pt x="164" y="335"/>
                  </a:lnTo>
                  <a:cubicBezTo>
                    <a:pt x="118" y="221"/>
                    <a:pt x="67" y="109"/>
                    <a:pt x="9" y="0"/>
                  </a:cubicBezTo>
                  <a:close/>
                  <a:moveTo>
                    <a:pt x="164" y="335"/>
                  </a:moveTo>
                  <a:lnTo>
                    <a:pt x="164" y="335"/>
                  </a:lnTo>
                  <a:cubicBezTo>
                    <a:pt x="410" y="952"/>
                    <a:pt x="472" y="1630"/>
                    <a:pt x="334" y="2286"/>
                  </a:cubicBezTo>
                  <a:lnTo>
                    <a:pt x="334" y="2286"/>
                  </a:lnTo>
                  <a:cubicBezTo>
                    <a:pt x="334" y="2286"/>
                    <a:pt x="333" y="2287"/>
                    <a:pt x="332" y="2287"/>
                  </a:cubicBezTo>
                  <a:lnTo>
                    <a:pt x="334" y="2288"/>
                  </a:lnTo>
                  <a:lnTo>
                    <a:pt x="334" y="2288"/>
                  </a:lnTo>
                  <a:cubicBezTo>
                    <a:pt x="333" y="2290"/>
                    <a:pt x="333" y="2293"/>
                    <a:pt x="332" y="2295"/>
                  </a:cubicBezTo>
                  <a:lnTo>
                    <a:pt x="332" y="2320"/>
                  </a:lnTo>
                  <a:lnTo>
                    <a:pt x="357" y="2304"/>
                  </a:lnTo>
                  <a:cubicBezTo>
                    <a:pt x="890" y="1925"/>
                    <a:pt x="1532" y="1611"/>
                    <a:pt x="2201" y="1611"/>
                  </a:cubicBezTo>
                  <a:cubicBezTo>
                    <a:pt x="2249" y="1611"/>
                    <a:pt x="2297" y="1613"/>
                    <a:pt x="2346" y="1616"/>
                  </a:cubicBezTo>
                  <a:cubicBezTo>
                    <a:pt x="2279" y="1609"/>
                    <a:pt x="2212" y="1606"/>
                    <a:pt x="2146" y="1606"/>
                  </a:cubicBezTo>
                  <a:cubicBezTo>
                    <a:pt x="1670" y="1606"/>
                    <a:pt x="1211" y="1779"/>
                    <a:pt x="796" y="1997"/>
                  </a:cubicBezTo>
                  <a:cubicBezTo>
                    <a:pt x="642" y="2082"/>
                    <a:pt x="502" y="2167"/>
                    <a:pt x="363" y="2265"/>
                  </a:cubicBezTo>
                  <a:lnTo>
                    <a:pt x="363" y="2265"/>
                  </a:lnTo>
                  <a:cubicBezTo>
                    <a:pt x="488" y="1617"/>
                    <a:pt x="418" y="942"/>
                    <a:pt x="164" y="3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 rot="-1592631">
              <a:off x="12438087" y="4481686"/>
              <a:ext cx="58512" cy="75776"/>
            </a:xfrm>
            <a:custGeom>
              <a:avLst/>
              <a:gdLst/>
              <a:ahLst/>
              <a:cxnLst/>
              <a:rect l="l" t="t" r="r" b="b"/>
              <a:pathLst>
                <a:path w="1210" h="1567" extrusionOk="0">
                  <a:moveTo>
                    <a:pt x="0" y="1"/>
                  </a:moveTo>
                  <a:cubicBezTo>
                    <a:pt x="21" y="51"/>
                    <a:pt x="41" y="102"/>
                    <a:pt x="61" y="153"/>
                  </a:cubicBezTo>
                  <a:lnTo>
                    <a:pt x="61" y="153"/>
                  </a:lnTo>
                  <a:cubicBezTo>
                    <a:pt x="43" y="102"/>
                    <a:pt x="26" y="51"/>
                    <a:pt x="8" y="1"/>
                  </a:cubicBezTo>
                  <a:close/>
                  <a:moveTo>
                    <a:pt x="61" y="153"/>
                  </a:moveTo>
                  <a:cubicBezTo>
                    <a:pt x="201" y="569"/>
                    <a:pt x="320" y="1015"/>
                    <a:pt x="242" y="1447"/>
                  </a:cubicBezTo>
                  <a:lnTo>
                    <a:pt x="242" y="1447"/>
                  </a:lnTo>
                  <a:cubicBezTo>
                    <a:pt x="239" y="1454"/>
                    <a:pt x="236" y="1461"/>
                    <a:pt x="232" y="1468"/>
                  </a:cubicBezTo>
                  <a:lnTo>
                    <a:pt x="238" y="1470"/>
                  </a:lnTo>
                  <a:lnTo>
                    <a:pt x="238" y="1470"/>
                  </a:lnTo>
                  <a:cubicBezTo>
                    <a:pt x="232" y="1502"/>
                    <a:pt x="224" y="1535"/>
                    <a:pt x="216" y="1567"/>
                  </a:cubicBezTo>
                  <a:cubicBezTo>
                    <a:pt x="373" y="1244"/>
                    <a:pt x="580" y="921"/>
                    <a:pt x="895" y="730"/>
                  </a:cubicBezTo>
                  <a:cubicBezTo>
                    <a:pt x="986" y="664"/>
                    <a:pt x="1094" y="631"/>
                    <a:pt x="1210" y="622"/>
                  </a:cubicBezTo>
                  <a:lnTo>
                    <a:pt x="1210" y="622"/>
                  </a:lnTo>
                  <a:cubicBezTo>
                    <a:pt x="978" y="639"/>
                    <a:pt x="771" y="747"/>
                    <a:pt x="622" y="921"/>
                  </a:cubicBezTo>
                  <a:cubicBezTo>
                    <a:pt x="484" y="1066"/>
                    <a:pt x="365" y="1224"/>
                    <a:pt x="271" y="1394"/>
                  </a:cubicBezTo>
                  <a:lnTo>
                    <a:pt x="271" y="1394"/>
                  </a:lnTo>
                  <a:cubicBezTo>
                    <a:pt x="331" y="970"/>
                    <a:pt x="214" y="549"/>
                    <a:pt x="61" y="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 rot="-1592631">
              <a:off x="12308069" y="4787001"/>
              <a:ext cx="540537" cy="301265"/>
            </a:xfrm>
            <a:custGeom>
              <a:avLst/>
              <a:gdLst/>
              <a:ahLst/>
              <a:cxnLst/>
              <a:rect l="l" t="t" r="r" b="b"/>
              <a:pathLst>
                <a:path w="11178" h="6230" extrusionOk="0">
                  <a:moveTo>
                    <a:pt x="3576" y="0"/>
                  </a:moveTo>
                  <a:cubicBezTo>
                    <a:pt x="3108" y="0"/>
                    <a:pt x="2590" y="213"/>
                    <a:pt x="2071" y="524"/>
                  </a:cubicBezTo>
                  <a:cubicBezTo>
                    <a:pt x="1298" y="989"/>
                    <a:pt x="415" y="1032"/>
                    <a:pt x="110" y="1032"/>
                  </a:cubicBezTo>
                  <a:cubicBezTo>
                    <a:pt x="40" y="1032"/>
                    <a:pt x="0" y="1030"/>
                    <a:pt x="0" y="1030"/>
                  </a:cubicBezTo>
                  <a:lnTo>
                    <a:pt x="0" y="1030"/>
                  </a:lnTo>
                  <a:lnTo>
                    <a:pt x="166" y="1834"/>
                  </a:lnTo>
                  <a:cubicBezTo>
                    <a:pt x="166" y="1834"/>
                    <a:pt x="167" y="1834"/>
                    <a:pt x="170" y="1834"/>
                  </a:cubicBezTo>
                  <a:cubicBezTo>
                    <a:pt x="246" y="1834"/>
                    <a:pt x="1260" y="1857"/>
                    <a:pt x="1906" y="3076"/>
                  </a:cubicBezTo>
                  <a:cubicBezTo>
                    <a:pt x="2185" y="3604"/>
                    <a:pt x="2534" y="3826"/>
                    <a:pt x="2829" y="3826"/>
                  </a:cubicBezTo>
                  <a:cubicBezTo>
                    <a:pt x="3242" y="3826"/>
                    <a:pt x="3549" y="3391"/>
                    <a:pt x="3414" y="2753"/>
                  </a:cubicBezTo>
                  <a:cubicBezTo>
                    <a:pt x="3308" y="2254"/>
                    <a:pt x="3606" y="2005"/>
                    <a:pt x="4013" y="2005"/>
                  </a:cubicBezTo>
                  <a:cubicBezTo>
                    <a:pt x="4497" y="2005"/>
                    <a:pt x="5134" y="2357"/>
                    <a:pt x="5427" y="3060"/>
                  </a:cubicBezTo>
                  <a:cubicBezTo>
                    <a:pt x="5846" y="4055"/>
                    <a:pt x="6434" y="5027"/>
                    <a:pt x="7159" y="5027"/>
                  </a:cubicBezTo>
                  <a:cubicBezTo>
                    <a:pt x="7381" y="5027"/>
                    <a:pt x="7616" y="4935"/>
                    <a:pt x="7863" y="4725"/>
                  </a:cubicBezTo>
                  <a:cubicBezTo>
                    <a:pt x="8008" y="4602"/>
                    <a:pt x="8130" y="4550"/>
                    <a:pt x="8236" y="4550"/>
                  </a:cubicBezTo>
                  <a:cubicBezTo>
                    <a:pt x="8838" y="4550"/>
                    <a:pt x="8926" y="6229"/>
                    <a:pt x="9658" y="6229"/>
                  </a:cubicBezTo>
                  <a:cubicBezTo>
                    <a:pt x="9736" y="6229"/>
                    <a:pt x="9823" y="6210"/>
                    <a:pt x="9918" y="6167"/>
                  </a:cubicBezTo>
                  <a:cubicBezTo>
                    <a:pt x="11053" y="5661"/>
                    <a:pt x="11177" y="4352"/>
                    <a:pt x="10150" y="3971"/>
                  </a:cubicBezTo>
                  <a:cubicBezTo>
                    <a:pt x="9131" y="3582"/>
                    <a:pt x="9230" y="3424"/>
                    <a:pt x="9122" y="2447"/>
                  </a:cubicBezTo>
                  <a:cubicBezTo>
                    <a:pt x="9038" y="1671"/>
                    <a:pt x="8578" y="1285"/>
                    <a:pt x="7938" y="1285"/>
                  </a:cubicBezTo>
                  <a:cubicBezTo>
                    <a:pt x="7765" y="1285"/>
                    <a:pt x="7578" y="1313"/>
                    <a:pt x="7382" y="1370"/>
                  </a:cubicBezTo>
                  <a:cubicBezTo>
                    <a:pt x="7168" y="1431"/>
                    <a:pt x="6939" y="1462"/>
                    <a:pt x="6705" y="1462"/>
                  </a:cubicBezTo>
                  <a:cubicBezTo>
                    <a:pt x="5933" y="1462"/>
                    <a:pt x="5111" y="1133"/>
                    <a:pt x="4615" y="516"/>
                  </a:cubicBezTo>
                  <a:cubicBezTo>
                    <a:pt x="4324" y="150"/>
                    <a:pt x="3968" y="0"/>
                    <a:pt x="3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 rot="-1592631">
              <a:off x="12608034" y="4935048"/>
              <a:ext cx="100631" cy="61994"/>
            </a:xfrm>
            <a:custGeom>
              <a:avLst/>
              <a:gdLst/>
              <a:ahLst/>
              <a:cxnLst/>
              <a:rect l="l" t="t" r="r" b="b"/>
              <a:pathLst>
                <a:path w="2081" h="1282" extrusionOk="0">
                  <a:moveTo>
                    <a:pt x="1" y="33"/>
                  </a:moveTo>
                  <a:lnTo>
                    <a:pt x="1" y="33"/>
                  </a:lnTo>
                  <a:cubicBezTo>
                    <a:pt x="375" y="728"/>
                    <a:pt x="846" y="1282"/>
                    <a:pt x="1394" y="1282"/>
                  </a:cubicBezTo>
                  <a:cubicBezTo>
                    <a:pt x="1611" y="1282"/>
                    <a:pt x="1840" y="1194"/>
                    <a:pt x="2080" y="994"/>
                  </a:cubicBezTo>
                  <a:cubicBezTo>
                    <a:pt x="2072" y="804"/>
                    <a:pt x="2006" y="613"/>
                    <a:pt x="1890" y="456"/>
                  </a:cubicBezTo>
                  <a:cubicBezTo>
                    <a:pt x="1326" y="0"/>
                    <a:pt x="630" y="100"/>
                    <a:pt x="1" y="33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 rot="-1592631">
              <a:off x="12413292" y="4972656"/>
              <a:ext cx="82691" cy="61220"/>
            </a:xfrm>
            <a:custGeom>
              <a:avLst/>
              <a:gdLst/>
              <a:ahLst/>
              <a:cxnLst/>
              <a:rect l="l" t="t" r="r" b="b"/>
              <a:pathLst>
                <a:path w="1710" h="1266" extrusionOk="0">
                  <a:moveTo>
                    <a:pt x="1173" y="0"/>
                  </a:moveTo>
                  <a:cubicBezTo>
                    <a:pt x="728" y="0"/>
                    <a:pt x="357" y="169"/>
                    <a:pt x="0" y="399"/>
                  </a:cubicBezTo>
                  <a:cubicBezTo>
                    <a:pt x="25" y="441"/>
                    <a:pt x="42" y="474"/>
                    <a:pt x="67" y="515"/>
                  </a:cubicBezTo>
                  <a:cubicBezTo>
                    <a:pt x="347" y="1044"/>
                    <a:pt x="696" y="1266"/>
                    <a:pt x="991" y="1266"/>
                  </a:cubicBezTo>
                  <a:cubicBezTo>
                    <a:pt x="1403" y="1266"/>
                    <a:pt x="1710" y="833"/>
                    <a:pt x="1575" y="200"/>
                  </a:cubicBezTo>
                  <a:cubicBezTo>
                    <a:pt x="1575" y="167"/>
                    <a:pt x="1566" y="142"/>
                    <a:pt x="1566" y="109"/>
                  </a:cubicBezTo>
                  <a:cubicBezTo>
                    <a:pt x="1450" y="93"/>
                    <a:pt x="1334" y="59"/>
                    <a:pt x="1235" y="1"/>
                  </a:cubicBezTo>
                  <a:cubicBezTo>
                    <a:pt x="1214" y="1"/>
                    <a:pt x="1193" y="0"/>
                    <a:pt x="117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 rot="-1592631">
              <a:off x="12637140" y="4794865"/>
              <a:ext cx="71762" cy="58609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299" y="1"/>
                  </a:moveTo>
                  <a:cubicBezTo>
                    <a:pt x="203" y="1"/>
                    <a:pt x="104" y="9"/>
                    <a:pt x="1" y="27"/>
                  </a:cubicBezTo>
                  <a:cubicBezTo>
                    <a:pt x="440" y="507"/>
                    <a:pt x="862" y="1037"/>
                    <a:pt x="1484" y="1211"/>
                  </a:cubicBezTo>
                  <a:lnTo>
                    <a:pt x="1475" y="1153"/>
                  </a:lnTo>
                  <a:cubicBezTo>
                    <a:pt x="1389" y="383"/>
                    <a:pt x="933" y="1"/>
                    <a:pt x="29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 rot="-1592631">
              <a:off x="12814643" y="4868303"/>
              <a:ext cx="23308" cy="42119"/>
            </a:xfrm>
            <a:custGeom>
              <a:avLst/>
              <a:gdLst/>
              <a:ahLst/>
              <a:cxnLst/>
              <a:rect l="l" t="t" r="r" b="b"/>
              <a:pathLst>
                <a:path w="482" h="871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349"/>
                    <a:pt x="142" y="647"/>
                    <a:pt x="465" y="871"/>
                  </a:cubicBezTo>
                  <a:cubicBezTo>
                    <a:pt x="481" y="515"/>
                    <a:pt x="307" y="183"/>
                    <a:pt x="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9"/>
            <p:cNvSpPr/>
            <p:nvPr/>
          </p:nvSpPr>
          <p:spPr>
            <a:xfrm rot="-1592631">
              <a:off x="12361184" y="4848001"/>
              <a:ext cx="125825" cy="30707"/>
            </a:xfrm>
            <a:custGeom>
              <a:avLst/>
              <a:gdLst/>
              <a:ahLst/>
              <a:cxnLst/>
              <a:rect l="l" t="t" r="r" b="b"/>
              <a:pathLst>
                <a:path w="2602" h="635" extrusionOk="0">
                  <a:moveTo>
                    <a:pt x="1447" y="0"/>
                  </a:moveTo>
                  <a:cubicBezTo>
                    <a:pt x="997" y="0"/>
                    <a:pt x="500" y="197"/>
                    <a:pt x="0" y="493"/>
                  </a:cubicBezTo>
                  <a:cubicBezTo>
                    <a:pt x="511" y="617"/>
                    <a:pt x="1087" y="629"/>
                    <a:pt x="1667" y="629"/>
                  </a:cubicBezTo>
                  <a:cubicBezTo>
                    <a:pt x="1808" y="629"/>
                    <a:pt x="1949" y="628"/>
                    <a:pt x="2089" y="628"/>
                  </a:cubicBezTo>
                  <a:cubicBezTo>
                    <a:pt x="2261" y="628"/>
                    <a:pt x="2433" y="629"/>
                    <a:pt x="2602" y="634"/>
                  </a:cubicBezTo>
                  <a:cubicBezTo>
                    <a:pt x="2569" y="593"/>
                    <a:pt x="2527" y="560"/>
                    <a:pt x="2494" y="518"/>
                  </a:cubicBezTo>
                  <a:cubicBezTo>
                    <a:pt x="2200" y="151"/>
                    <a:pt x="1841" y="0"/>
                    <a:pt x="144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 rot="-1592631">
              <a:off x="12317117" y="4859272"/>
              <a:ext cx="479655" cy="189560"/>
            </a:xfrm>
            <a:custGeom>
              <a:avLst/>
              <a:gdLst/>
              <a:ahLst/>
              <a:cxnLst/>
              <a:rect l="l" t="t" r="r" b="b"/>
              <a:pathLst>
                <a:path w="9919" h="3920" extrusionOk="0">
                  <a:moveTo>
                    <a:pt x="2146" y="0"/>
                  </a:moveTo>
                  <a:cubicBezTo>
                    <a:pt x="1427" y="0"/>
                    <a:pt x="706" y="62"/>
                    <a:pt x="1" y="183"/>
                  </a:cubicBezTo>
                  <a:cubicBezTo>
                    <a:pt x="672" y="77"/>
                    <a:pt x="1352" y="21"/>
                    <a:pt x="2032" y="21"/>
                  </a:cubicBezTo>
                  <a:cubicBezTo>
                    <a:pt x="2518" y="21"/>
                    <a:pt x="3005" y="50"/>
                    <a:pt x="3489" y="109"/>
                  </a:cubicBezTo>
                  <a:cubicBezTo>
                    <a:pt x="6024" y="432"/>
                    <a:pt x="8477" y="1782"/>
                    <a:pt x="9919" y="3920"/>
                  </a:cubicBezTo>
                  <a:cubicBezTo>
                    <a:pt x="8378" y="1559"/>
                    <a:pt x="5594" y="150"/>
                    <a:pt x="2801" y="17"/>
                  </a:cubicBezTo>
                  <a:cubicBezTo>
                    <a:pt x="2583" y="6"/>
                    <a:pt x="2365" y="0"/>
                    <a:pt x="2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 rot="-1592631">
              <a:off x="12378353" y="4875985"/>
              <a:ext cx="75776" cy="123456"/>
            </a:xfrm>
            <a:custGeom>
              <a:avLst/>
              <a:gdLst/>
              <a:ahLst/>
              <a:cxnLst/>
              <a:rect l="l" t="t" r="r" b="b"/>
              <a:pathLst>
                <a:path w="1567" h="2553" extrusionOk="0">
                  <a:moveTo>
                    <a:pt x="1566" y="0"/>
                  </a:moveTo>
                  <a:cubicBezTo>
                    <a:pt x="1202" y="497"/>
                    <a:pt x="622" y="796"/>
                    <a:pt x="25" y="920"/>
                  </a:cubicBezTo>
                  <a:lnTo>
                    <a:pt x="0" y="928"/>
                  </a:lnTo>
                  <a:lnTo>
                    <a:pt x="17" y="945"/>
                  </a:lnTo>
                  <a:cubicBezTo>
                    <a:pt x="458" y="1269"/>
                    <a:pt x="779" y="1719"/>
                    <a:pt x="946" y="2233"/>
                  </a:cubicBezTo>
                  <a:lnTo>
                    <a:pt x="946" y="2233"/>
                  </a:lnTo>
                  <a:cubicBezTo>
                    <a:pt x="792" y="1720"/>
                    <a:pt x="480" y="1269"/>
                    <a:pt x="50" y="939"/>
                  </a:cubicBezTo>
                  <a:lnTo>
                    <a:pt x="50" y="939"/>
                  </a:lnTo>
                  <a:cubicBezTo>
                    <a:pt x="638" y="804"/>
                    <a:pt x="1215" y="507"/>
                    <a:pt x="1566" y="0"/>
                  </a:cubicBezTo>
                  <a:close/>
                  <a:moveTo>
                    <a:pt x="946" y="2233"/>
                  </a:moveTo>
                  <a:cubicBezTo>
                    <a:pt x="977" y="2337"/>
                    <a:pt x="1002" y="2444"/>
                    <a:pt x="1019" y="2552"/>
                  </a:cubicBezTo>
                  <a:lnTo>
                    <a:pt x="1028" y="2552"/>
                  </a:lnTo>
                  <a:cubicBezTo>
                    <a:pt x="1007" y="2444"/>
                    <a:pt x="979" y="2337"/>
                    <a:pt x="946" y="22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9"/>
            <p:cNvSpPr/>
            <p:nvPr/>
          </p:nvSpPr>
          <p:spPr>
            <a:xfrm rot="-1592631">
              <a:off x="12585384" y="4842860"/>
              <a:ext cx="103049" cy="117460"/>
            </a:xfrm>
            <a:custGeom>
              <a:avLst/>
              <a:gdLst/>
              <a:ahLst/>
              <a:cxnLst/>
              <a:rect l="l" t="t" r="r" b="b"/>
              <a:pathLst>
                <a:path w="2131" h="2429" extrusionOk="0">
                  <a:moveTo>
                    <a:pt x="2130" y="1"/>
                  </a:moveTo>
                  <a:cubicBezTo>
                    <a:pt x="1754" y="201"/>
                    <a:pt x="1331" y="277"/>
                    <a:pt x="906" y="277"/>
                  </a:cubicBezTo>
                  <a:cubicBezTo>
                    <a:pt x="612" y="277"/>
                    <a:pt x="316" y="241"/>
                    <a:pt x="34" y="183"/>
                  </a:cubicBezTo>
                  <a:lnTo>
                    <a:pt x="1" y="175"/>
                  </a:lnTo>
                  <a:lnTo>
                    <a:pt x="17" y="199"/>
                  </a:lnTo>
                  <a:cubicBezTo>
                    <a:pt x="481" y="846"/>
                    <a:pt x="713" y="1633"/>
                    <a:pt x="655" y="2428"/>
                  </a:cubicBezTo>
                  <a:lnTo>
                    <a:pt x="664" y="2428"/>
                  </a:lnTo>
                  <a:cubicBezTo>
                    <a:pt x="729" y="1642"/>
                    <a:pt x="511" y="856"/>
                    <a:pt x="58" y="214"/>
                  </a:cubicBezTo>
                  <a:lnTo>
                    <a:pt x="58" y="214"/>
                  </a:lnTo>
                  <a:cubicBezTo>
                    <a:pt x="222" y="244"/>
                    <a:pt x="393" y="267"/>
                    <a:pt x="564" y="282"/>
                  </a:cubicBezTo>
                  <a:cubicBezTo>
                    <a:pt x="663" y="288"/>
                    <a:pt x="762" y="292"/>
                    <a:pt x="862" y="292"/>
                  </a:cubicBezTo>
                  <a:cubicBezTo>
                    <a:pt x="1301" y="292"/>
                    <a:pt x="1746" y="223"/>
                    <a:pt x="2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9"/>
            <p:cNvSpPr/>
            <p:nvPr/>
          </p:nvSpPr>
          <p:spPr>
            <a:xfrm rot="-1592631">
              <a:off x="12747911" y="4879362"/>
              <a:ext cx="62526" cy="73406"/>
            </a:xfrm>
            <a:custGeom>
              <a:avLst/>
              <a:gdLst/>
              <a:ahLst/>
              <a:cxnLst/>
              <a:rect l="l" t="t" r="r" b="b"/>
              <a:pathLst>
                <a:path w="1293" h="1518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423"/>
                    <a:pt x="414" y="987"/>
                    <a:pt x="448" y="1517"/>
                  </a:cubicBezTo>
                  <a:lnTo>
                    <a:pt x="448" y="1509"/>
                  </a:lnTo>
                  <a:cubicBezTo>
                    <a:pt x="432" y="1039"/>
                    <a:pt x="379" y="533"/>
                    <a:pt x="123" y="129"/>
                  </a:cubicBezTo>
                  <a:lnTo>
                    <a:pt x="123" y="129"/>
                  </a:lnTo>
                  <a:cubicBezTo>
                    <a:pt x="190" y="182"/>
                    <a:pt x="263" y="231"/>
                    <a:pt x="332" y="274"/>
                  </a:cubicBezTo>
                  <a:cubicBezTo>
                    <a:pt x="539" y="390"/>
                    <a:pt x="787" y="506"/>
                    <a:pt x="1033" y="506"/>
                  </a:cubicBezTo>
                  <a:cubicBezTo>
                    <a:pt x="1120" y="506"/>
                    <a:pt x="1208" y="491"/>
                    <a:pt x="1293" y="456"/>
                  </a:cubicBezTo>
                  <a:lnTo>
                    <a:pt x="1293" y="456"/>
                  </a:lnTo>
                  <a:cubicBezTo>
                    <a:pt x="1214" y="481"/>
                    <a:pt x="1135" y="496"/>
                    <a:pt x="1053" y="496"/>
                  </a:cubicBezTo>
                  <a:cubicBezTo>
                    <a:pt x="1023" y="496"/>
                    <a:pt x="992" y="494"/>
                    <a:pt x="961" y="490"/>
                  </a:cubicBezTo>
                  <a:cubicBezTo>
                    <a:pt x="632" y="452"/>
                    <a:pt x="337" y="273"/>
                    <a:pt x="81" y="68"/>
                  </a:cubicBezTo>
                  <a:lnTo>
                    <a:pt x="81" y="68"/>
                  </a:lnTo>
                  <a:cubicBezTo>
                    <a:pt x="79" y="65"/>
                    <a:pt x="77" y="62"/>
                    <a:pt x="75" y="59"/>
                  </a:cubicBezTo>
                  <a:lnTo>
                    <a:pt x="73" y="61"/>
                  </a:lnTo>
                  <a:lnTo>
                    <a:pt x="73" y="61"/>
                  </a:lnTo>
                  <a:cubicBezTo>
                    <a:pt x="48" y="41"/>
                    <a:pt x="24" y="2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6" name="Google Shape;3106;p39"/>
          <p:cNvGrpSpPr/>
          <p:nvPr/>
        </p:nvGrpSpPr>
        <p:grpSpPr>
          <a:xfrm>
            <a:off x="3681743" y="3951814"/>
            <a:ext cx="437078" cy="810550"/>
            <a:chOff x="-3085125" y="7031568"/>
            <a:chExt cx="297737" cy="552146"/>
          </a:xfrm>
        </p:grpSpPr>
        <p:sp>
          <p:nvSpPr>
            <p:cNvPr id="3107" name="Google Shape;3107;p39"/>
            <p:cNvSpPr/>
            <p:nvPr/>
          </p:nvSpPr>
          <p:spPr>
            <a:xfrm>
              <a:off x="-2879605" y="7136939"/>
              <a:ext cx="92218" cy="446775"/>
            </a:xfrm>
            <a:custGeom>
              <a:avLst/>
              <a:gdLst/>
              <a:ahLst/>
              <a:cxnLst/>
              <a:rect l="l" t="t" r="r" b="b"/>
              <a:pathLst>
                <a:path w="1907" h="9239" extrusionOk="0">
                  <a:moveTo>
                    <a:pt x="1" y="1"/>
                  </a:moveTo>
                  <a:lnTo>
                    <a:pt x="887" y="8551"/>
                  </a:lnTo>
                  <a:cubicBezTo>
                    <a:pt x="920" y="8924"/>
                    <a:pt x="639" y="9239"/>
                    <a:pt x="266" y="9239"/>
                  </a:cubicBezTo>
                  <a:lnTo>
                    <a:pt x="1252" y="9239"/>
                  </a:lnTo>
                  <a:cubicBezTo>
                    <a:pt x="1616" y="9239"/>
                    <a:pt x="1906" y="8924"/>
                    <a:pt x="1873" y="8551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9"/>
            <p:cNvSpPr/>
            <p:nvPr/>
          </p:nvSpPr>
          <p:spPr>
            <a:xfrm>
              <a:off x="-3085125" y="7136939"/>
              <a:ext cx="92169" cy="446775"/>
            </a:xfrm>
            <a:custGeom>
              <a:avLst/>
              <a:gdLst/>
              <a:ahLst/>
              <a:cxnLst/>
              <a:rect l="l" t="t" r="r" b="b"/>
              <a:pathLst>
                <a:path w="1906" h="9239" extrusionOk="0">
                  <a:moveTo>
                    <a:pt x="920" y="1"/>
                  </a:moveTo>
                  <a:lnTo>
                    <a:pt x="33" y="8551"/>
                  </a:lnTo>
                  <a:cubicBezTo>
                    <a:pt x="0" y="8924"/>
                    <a:pt x="290" y="9239"/>
                    <a:pt x="655" y="9239"/>
                  </a:cubicBezTo>
                  <a:lnTo>
                    <a:pt x="1641" y="9239"/>
                  </a:lnTo>
                  <a:cubicBezTo>
                    <a:pt x="1276" y="9239"/>
                    <a:pt x="986" y="8924"/>
                    <a:pt x="1019" y="8551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-3037444" y="7136939"/>
              <a:ext cx="202376" cy="446775"/>
            </a:xfrm>
            <a:custGeom>
              <a:avLst/>
              <a:gdLst/>
              <a:ahLst/>
              <a:cxnLst/>
              <a:rect l="l" t="t" r="r" b="b"/>
              <a:pathLst>
                <a:path w="4185" h="9239" extrusionOk="0">
                  <a:moveTo>
                    <a:pt x="920" y="1"/>
                  </a:moveTo>
                  <a:lnTo>
                    <a:pt x="33" y="8551"/>
                  </a:lnTo>
                  <a:cubicBezTo>
                    <a:pt x="0" y="8924"/>
                    <a:pt x="290" y="9239"/>
                    <a:pt x="655" y="9239"/>
                  </a:cubicBezTo>
                  <a:lnTo>
                    <a:pt x="3538" y="9239"/>
                  </a:lnTo>
                  <a:cubicBezTo>
                    <a:pt x="3903" y="9239"/>
                    <a:pt x="4184" y="8916"/>
                    <a:pt x="4151" y="8551"/>
                  </a:cubicBezTo>
                  <a:lnTo>
                    <a:pt x="3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9"/>
            <p:cNvSpPr/>
            <p:nvPr/>
          </p:nvSpPr>
          <p:spPr>
            <a:xfrm>
              <a:off x="-3058286" y="7339266"/>
              <a:ext cx="244060" cy="223218"/>
            </a:xfrm>
            <a:custGeom>
              <a:avLst/>
              <a:gdLst/>
              <a:ahLst/>
              <a:cxnLst/>
              <a:rect l="l" t="t" r="r" b="b"/>
              <a:pathLst>
                <a:path w="5047" h="4616" extrusionOk="0">
                  <a:moveTo>
                    <a:pt x="448" y="1"/>
                  </a:moveTo>
                  <a:lnTo>
                    <a:pt x="33" y="4052"/>
                  </a:lnTo>
                  <a:cubicBezTo>
                    <a:pt x="0" y="4351"/>
                    <a:pt x="241" y="4616"/>
                    <a:pt x="539" y="4616"/>
                  </a:cubicBezTo>
                  <a:lnTo>
                    <a:pt x="4516" y="4616"/>
                  </a:lnTo>
                  <a:cubicBezTo>
                    <a:pt x="4814" y="4616"/>
                    <a:pt x="5046" y="4351"/>
                    <a:pt x="5021" y="4052"/>
                  </a:cubicBezTo>
                  <a:lnTo>
                    <a:pt x="4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9"/>
            <p:cNvSpPr/>
            <p:nvPr/>
          </p:nvSpPr>
          <p:spPr>
            <a:xfrm>
              <a:off x="-3036671" y="7321664"/>
              <a:ext cx="200635" cy="32786"/>
            </a:xfrm>
            <a:custGeom>
              <a:avLst/>
              <a:gdLst/>
              <a:ahLst/>
              <a:cxnLst/>
              <a:rect l="l" t="t" r="r" b="b"/>
              <a:pathLst>
                <a:path w="4149" h="678" extrusionOk="0">
                  <a:moveTo>
                    <a:pt x="2049" y="0"/>
                  </a:moveTo>
                  <a:cubicBezTo>
                    <a:pt x="1434" y="0"/>
                    <a:pt x="730" y="91"/>
                    <a:pt x="1" y="365"/>
                  </a:cubicBezTo>
                  <a:cubicBezTo>
                    <a:pt x="1" y="365"/>
                    <a:pt x="803" y="678"/>
                    <a:pt x="2031" y="678"/>
                  </a:cubicBezTo>
                  <a:cubicBezTo>
                    <a:pt x="2645" y="678"/>
                    <a:pt x="3365" y="600"/>
                    <a:pt x="4143" y="365"/>
                  </a:cubicBezTo>
                  <a:cubicBezTo>
                    <a:pt x="4149" y="365"/>
                    <a:pt x="3278" y="0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9"/>
            <p:cNvSpPr/>
            <p:nvPr/>
          </p:nvSpPr>
          <p:spPr>
            <a:xfrm>
              <a:off x="-2999387" y="7411319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4" y="0"/>
                  </a:moveTo>
                  <a:cubicBezTo>
                    <a:pt x="176" y="0"/>
                    <a:pt x="79" y="31"/>
                    <a:pt x="0" y="93"/>
                  </a:cubicBezTo>
                  <a:cubicBezTo>
                    <a:pt x="83" y="40"/>
                    <a:pt x="178" y="13"/>
                    <a:pt x="274" y="13"/>
                  </a:cubicBezTo>
                  <a:cubicBezTo>
                    <a:pt x="369" y="13"/>
                    <a:pt x="464" y="40"/>
                    <a:pt x="547" y="93"/>
                  </a:cubicBezTo>
                  <a:cubicBezTo>
                    <a:pt x="468" y="31"/>
                    <a:pt x="371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-2885989" y="7512676"/>
              <a:ext cx="26452" cy="4546"/>
            </a:xfrm>
            <a:custGeom>
              <a:avLst/>
              <a:gdLst/>
              <a:ahLst/>
              <a:cxnLst/>
              <a:rect l="l" t="t" r="r" b="b"/>
              <a:pathLst>
                <a:path w="547" h="94" extrusionOk="0">
                  <a:moveTo>
                    <a:pt x="277" y="0"/>
                  </a:moveTo>
                  <a:cubicBezTo>
                    <a:pt x="180" y="0"/>
                    <a:pt x="83" y="31"/>
                    <a:pt x="0" y="94"/>
                  </a:cubicBezTo>
                  <a:cubicBezTo>
                    <a:pt x="83" y="40"/>
                    <a:pt x="178" y="13"/>
                    <a:pt x="273" y="13"/>
                  </a:cubicBezTo>
                  <a:cubicBezTo>
                    <a:pt x="369" y="13"/>
                    <a:pt x="464" y="40"/>
                    <a:pt x="547" y="94"/>
                  </a:cubicBezTo>
                  <a:cubicBezTo>
                    <a:pt x="468" y="31"/>
                    <a:pt x="373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9"/>
            <p:cNvSpPr/>
            <p:nvPr/>
          </p:nvSpPr>
          <p:spPr>
            <a:xfrm>
              <a:off x="-2949337" y="7446572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1" y="0"/>
                  </a:moveTo>
                  <a:cubicBezTo>
                    <a:pt x="175" y="0"/>
                    <a:pt x="80" y="31"/>
                    <a:pt x="1" y="94"/>
                  </a:cubicBezTo>
                  <a:cubicBezTo>
                    <a:pt x="84" y="40"/>
                    <a:pt x="177" y="13"/>
                    <a:pt x="271" y="13"/>
                  </a:cubicBezTo>
                  <a:cubicBezTo>
                    <a:pt x="366" y="13"/>
                    <a:pt x="461" y="40"/>
                    <a:pt x="548" y="94"/>
                  </a:cubicBezTo>
                  <a:cubicBezTo>
                    <a:pt x="465" y="31"/>
                    <a:pt x="368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9"/>
            <p:cNvSpPr/>
            <p:nvPr/>
          </p:nvSpPr>
          <p:spPr>
            <a:xfrm>
              <a:off x="-3015442" y="7484726"/>
              <a:ext cx="52129" cy="6480"/>
            </a:xfrm>
            <a:custGeom>
              <a:avLst/>
              <a:gdLst/>
              <a:ahLst/>
              <a:cxnLst/>
              <a:rect l="l" t="t" r="r" b="b"/>
              <a:pathLst>
                <a:path w="1078" h="134" extrusionOk="0">
                  <a:moveTo>
                    <a:pt x="812" y="0"/>
                  </a:moveTo>
                  <a:cubicBezTo>
                    <a:pt x="712" y="0"/>
                    <a:pt x="613" y="43"/>
                    <a:pt x="548" y="125"/>
                  </a:cubicBezTo>
                  <a:cubicBezTo>
                    <a:pt x="492" y="61"/>
                    <a:pt x="397" y="31"/>
                    <a:pt x="297" y="31"/>
                  </a:cubicBezTo>
                  <a:cubicBezTo>
                    <a:pt x="190" y="31"/>
                    <a:pt x="78" y="65"/>
                    <a:pt x="1" y="125"/>
                  </a:cubicBezTo>
                  <a:lnTo>
                    <a:pt x="9" y="125"/>
                  </a:lnTo>
                  <a:cubicBezTo>
                    <a:pt x="89" y="69"/>
                    <a:pt x="182" y="42"/>
                    <a:pt x="275" y="42"/>
                  </a:cubicBezTo>
                  <a:cubicBezTo>
                    <a:pt x="375" y="42"/>
                    <a:pt x="474" y="73"/>
                    <a:pt x="556" y="133"/>
                  </a:cubicBezTo>
                  <a:cubicBezTo>
                    <a:pt x="624" y="52"/>
                    <a:pt x="723" y="11"/>
                    <a:pt x="821" y="11"/>
                  </a:cubicBezTo>
                  <a:cubicBezTo>
                    <a:pt x="915" y="11"/>
                    <a:pt x="1009" y="48"/>
                    <a:pt x="1078" y="125"/>
                  </a:cubicBezTo>
                  <a:cubicBezTo>
                    <a:pt x="1045" y="83"/>
                    <a:pt x="1003" y="58"/>
                    <a:pt x="962" y="34"/>
                  </a:cubicBezTo>
                  <a:cubicBezTo>
                    <a:pt x="914" y="11"/>
                    <a:pt x="863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9"/>
            <p:cNvSpPr/>
            <p:nvPr/>
          </p:nvSpPr>
          <p:spPr>
            <a:xfrm>
              <a:off x="-2918485" y="7386221"/>
              <a:ext cx="52178" cy="6818"/>
            </a:xfrm>
            <a:custGeom>
              <a:avLst/>
              <a:gdLst/>
              <a:ahLst/>
              <a:cxnLst/>
              <a:rect l="l" t="t" r="r" b="b"/>
              <a:pathLst>
                <a:path w="1079" h="141" extrusionOk="0">
                  <a:moveTo>
                    <a:pt x="818" y="1"/>
                  </a:moveTo>
                  <a:cubicBezTo>
                    <a:pt x="716" y="1"/>
                    <a:pt x="615" y="45"/>
                    <a:pt x="548" y="124"/>
                  </a:cubicBezTo>
                  <a:cubicBezTo>
                    <a:pt x="491" y="62"/>
                    <a:pt x="394" y="33"/>
                    <a:pt x="292" y="33"/>
                  </a:cubicBezTo>
                  <a:cubicBezTo>
                    <a:pt x="187" y="33"/>
                    <a:pt x="77" y="65"/>
                    <a:pt x="1" y="124"/>
                  </a:cubicBezTo>
                  <a:lnTo>
                    <a:pt x="9" y="132"/>
                  </a:lnTo>
                  <a:cubicBezTo>
                    <a:pt x="91" y="75"/>
                    <a:pt x="186" y="46"/>
                    <a:pt x="281" y="46"/>
                  </a:cubicBezTo>
                  <a:cubicBezTo>
                    <a:pt x="379" y="46"/>
                    <a:pt x="476" y="77"/>
                    <a:pt x="556" y="140"/>
                  </a:cubicBezTo>
                  <a:cubicBezTo>
                    <a:pt x="623" y="56"/>
                    <a:pt x="720" y="15"/>
                    <a:pt x="818" y="15"/>
                  </a:cubicBezTo>
                  <a:cubicBezTo>
                    <a:pt x="913" y="15"/>
                    <a:pt x="1009" y="54"/>
                    <a:pt x="1078" y="132"/>
                  </a:cubicBezTo>
                  <a:cubicBezTo>
                    <a:pt x="1045" y="90"/>
                    <a:pt x="1003" y="57"/>
                    <a:pt x="962" y="32"/>
                  </a:cubicBezTo>
                  <a:cubicBezTo>
                    <a:pt x="916" y="11"/>
                    <a:pt x="867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-3043054" y="7150575"/>
              <a:ext cx="213595" cy="8076"/>
            </a:xfrm>
            <a:custGeom>
              <a:avLst/>
              <a:gdLst/>
              <a:ahLst/>
              <a:cxnLst/>
              <a:rect l="l" t="t" r="r" b="b"/>
              <a:pathLst>
                <a:path w="4417" h="167" extrusionOk="0">
                  <a:moveTo>
                    <a:pt x="17" y="0"/>
                  </a:moveTo>
                  <a:lnTo>
                    <a:pt x="0" y="166"/>
                  </a:lnTo>
                  <a:lnTo>
                    <a:pt x="4416" y="166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rgbClr val="D2955C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9"/>
            <p:cNvSpPr/>
            <p:nvPr/>
          </p:nvSpPr>
          <p:spPr>
            <a:xfrm>
              <a:off x="-3057513" y="7141774"/>
              <a:ext cx="242465" cy="8849"/>
            </a:xfrm>
            <a:custGeom>
              <a:avLst/>
              <a:gdLst/>
              <a:ahLst/>
              <a:cxnLst/>
              <a:rect l="l" t="t" r="r" b="b"/>
              <a:pathLst>
                <a:path w="5014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014" y="182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9"/>
            <p:cNvSpPr/>
            <p:nvPr/>
          </p:nvSpPr>
          <p:spPr>
            <a:xfrm>
              <a:off x="-3057900" y="7122915"/>
              <a:ext cx="242851" cy="18908"/>
            </a:xfrm>
            <a:custGeom>
              <a:avLst/>
              <a:gdLst/>
              <a:ahLst/>
              <a:cxnLst/>
              <a:rect l="l" t="t" r="r" b="b"/>
              <a:pathLst>
                <a:path w="5022" h="391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lnTo>
                    <a:pt x="1" y="390"/>
                  </a:lnTo>
                  <a:lnTo>
                    <a:pt x="5022" y="390"/>
                  </a:lnTo>
                  <a:lnTo>
                    <a:pt x="5022" y="241"/>
                  </a:lnTo>
                  <a:cubicBezTo>
                    <a:pt x="5022" y="108"/>
                    <a:pt x="4914" y="1"/>
                    <a:pt x="4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9"/>
            <p:cNvSpPr/>
            <p:nvPr/>
          </p:nvSpPr>
          <p:spPr>
            <a:xfrm>
              <a:off x="-2952529" y="7031568"/>
              <a:ext cx="115429" cy="91831"/>
            </a:xfrm>
            <a:custGeom>
              <a:avLst/>
              <a:gdLst/>
              <a:ahLst/>
              <a:cxnLst/>
              <a:rect l="l" t="t" r="r" b="b"/>
              <a:pathLst>
                <a:path w="2387" h="1899" extrusionOk="0">
                  <a:moveTo>
                    <a:pt x="340" y="1"/>
                  </a:moveTo>
                  <a:cubicBezTo>
                    <a:pt x="224" y="1"/>
                    <a:pt x="108" y="9"/>
                    <a:pt x="1" y="34"/>
                  </a:cubicBezTo>
                  <a:cubicBezTo>
                    <a:pt x="929" y="191"/>
                    <a:pt x="1625" y="953"/>
                    <a:pt x="1699" y="1898"/>
                  </a:cubicBezTo>
                  <a:lnTo>
                    <a:pt x="2387" y="1898"/>
                  </a:lnTo>
                  <a:cubicBezTo>
                    <a:pt x="2304" y="821"/>
                    <a:pt x="1409" y="1"/>
                    <a:pt x="340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9"/>
            <p:cNvSpPr/>
            <p:nvPr/>
          </p:nvSpPr>
          <p:spPr>
            <a:xfrm>
              <a:off x="-3035075" y="7032776"/>
              <a:ext cx="164754" cy="90187"/>
            </a:xfrm>
            <a:custGeom>
              <a:avLst/>
              <a:gdLst/>
              <a:ahLst/>
              <a:cxnLst/>
              <a:rect l="l" t="t" r="r" b="b"/>
              <a:pathLst>
                <a:path w="3407" h="1865" extrusionOk="0">
                  <a:moveTo>
                    <a:pt x="1699" y="1"/>
                  </a:moveTo>
                  <a:cubicBezTo>
                    <a:pt x="771" y="158"/>
                    <a:pt x="75" y="928"/>
                    <a:pt x="1" y="1865"/>
                  </a:cubicBezTo>
                  <a:lnTo>
                    <a:pt x="3406" y="1865"/>
                  </a:lnTo>
                  <a:cubicBezTo>
                    <a:pt x="3332" y="928"/>
                    <a:pt x="2627" y="158"/>
                    <a:pt x="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9"/>
            <p:cNvSpPr/>
            <p:nvPr/>
          </p:nvSpPr>
          <p:spPr>
            <a:xfrm>
              <a:off x="-3015829" y="7051684"/>
              <a:ext cx="68958" cy="55224"/>
            </a:xfrm>
            <a:custGeom>
              <a:avLst/>
              <a:gdLst/>
              <a:ahLst/>
              <a:cxnLst/>
              <a:rect l="l" t="t" r="r" b="b"/>
              <a:pathLst>
                <a:path w="1426" h="1142" extrusionOk="0">
                  <a:moveTo>
                    <a:pt x="903" y="1"/>
                  </a:moveTo>
                  <a:cubicBezTo>
                    <a:pt x="746" y="1"/>
                    <a:pt x="571" y="59"/>
                    <a:pt x="415" y="173"/>
                  </a:cubicBezTo>
                  <a:cubicBezTo>
                    <a:pt x="108" y="405"/>
                    <a:pt x="1" y="761"/>
                    <a:pt x="158" y="985"/>
                  </a:cubicBezTo>
                  <a:cubicBezTo>
                    <a:pt x="238" y="1090"/>
                    <a:pt x="368" y="1141"/>
                    <a:pt x="516" y="1141"/>
                  </a:cubicBezTo>
                  <a:cubicBezTo>
                    <a:pt x="672" y="1141"/>
                    <a:pt x="850" y="1083"/>
                    <a:pt x="1011" y="968"/>
                  </a:cubicBezTo>
                  <a:cubicBezTo>
                    <a:pt x="1310" y="745"/>
                    <a:pt x="1426" y="380"/>
                    <a:pt x="1268" y="165"/>
                  </a:cubicBezTo>
                  <a:cubicBezTo>
                    <a:pt x="1187" y="55"/>
                    <a:pt x="1054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9"/>
            <p:cNvSpPr/>
            <p:nvPr/>
          </p:nvSpPr>
          <p:spPr>
            <a:xfrm>
              <a:off x="-2946919" y="7036790"/>
              <a:ext cx="26113" cy="5271"/>
            </a:xfrm>
            <a:custGeom>
              <a:avLst/>
              <a:gdLst/>
              <a:ahLst/>
              <a:cxnLst/>
              <a:rect l="l" t="t" r="r" b="b"/>
              <a:pathLst>
                <a:path w="540" h="109" extrusionOk="0">
                  <a:moveTo>
                    <a:pt x="274" y="0"/>
                  </a:moveTo>
                  <a:cubicBezTo>
                    <a:pt x="125" y="0"/>
                    <a:pt x="1" y="25"/>
                    <a:pt x="1" y="50"/>
                  </a:cubicBezTo>
                  <a:cubicBezTo>
                    <a:pt x="1" y="83"/>
                    <a:pt x="125" y="108"/>
                    <a:pt x="274" y="108"/>
                  </a:cubicBezTo>
                  <a:cubicBezTo>
                    <a:pt x="415" y="108"/>
                    <a:pt x="539" y="83"/>
                    <a:pt x="539" y="50"/>
                  </a:cubicBezTo>
                  <a:cubicBezTo>
                    <a:pt x="539" y="25"/>
                    <a:pt x="415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9"/>
            <p:cNvSpPr/>
            <p:nvPr/>
          </p:nvSpPr>
          <p:spPr>
            <a:xfrm>
              <a:off x="-2924868" y="7046800"/>
              <a:ext cx="23695" cy="4836"/>
            </a:xfrm>
            <a:custGeom>
              <a:avLst/>
              <a:gdLst/>
              <a:ahLst/>
              <a:cxnLst/>
              <a:rect l="l" t="t" r="r" b="b"/>
              <a:pathLst>
                <a:path w="490" h="100" extrusionOk="0">
                  <a:moveTo>
                    <a:pt x="241" y="0"/>
                  </a:moveTo>
                  <a:cubicBezTo>
                    <a:pt x="100" y="0"/>
                    <a:pt x="0" y="17"/>
                    <a:pt x="0" y="50"/>
                  </a:cubicBezTo>
                  <a:cubicBezTo>
                    <a:pt x="0" y="75"/>
                    <a:pt x="108" y="100"/>
                    <a:pt x="241" y="100"/>
                  </a:cubicBezTo>
                  <a:cubicBezTo>
                    <a:pt x="373" y="100"/>
                    <a:pt x="489" y="75"/>
                    <a:pt x="489" y="50"/>
                  </a:cubicBezTo>
                  <a:cubicBezTo>
                    <a:pt x="489" y="25"/>
                    <a:pt x="381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9"/>
            <p:cNvSpPr/>
            <p:nvPr/>
          </p:nvSpPr>
          <p:spPr>
            <a:xfrm>
              <a:off x="-2966552" y="7046800"/>
              <a:ext cx="23308" cy="4836"/>
            </a:xfrm>
            <a:custGeom>
              <a:avLst/>
              <a:gdLst/>
              <a:ahLst/>
              <a:cxnLst/>
              <a:rect l="l" t="t" r="r" b="b"/>
              <a:pathLst>
                <a:path w="482" h="100" extrusionOk="0">
                  <a:moveTo>
                    <a:pt x="241" y="0"/>
                  </a:moveTo>
                  <a:cubicBezTo>
                    <a:pt x="108" y="0"/>
                    <a:pt x="1" y="17"/>
                    <a:pt x="1" y="50"/>
                  </a:cubicBezTo>
                  <a:cubicBezTo>
                    <a:pt x="1" y="75"/>
                    <a:pt x="100" y="100"/>
                    <a:pt x="241" y="100"/>
                  </a:cubicBezTo>
                  <a:cubicBezTo>
                    <a:pt x="382" y="100"/>
                    <a:pt x="481" y="75"/>
                    <a:pt x="481" y="50"/>
                  </a:cubicBezTo>
                  <a:cubicBezTo>
                    <a:pt x="481" y="25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9"/>
            <p:cNvSpPr/>
            <p:nvPr/>
          </p:nvSpPr>
          <p:spPr>
            <a:xfrm>
              <a:off x="-3068296" y="7178236"/>
              <a:ext cx="38493" cy="349431"/>
            </a:xfrm>
            <a:custGeom>
              <a:avLst/>
              <a:gdLst/>
              <a:ahLst/>
              <a:cxnLst/>
              <a:rect l="l" t="t" r="r" b="b"/>
              <a:pathLst>
                <a:path w="796" h="7226" extrusionOk="0">
                  <a:moveTo>
                    <a:pt x="796" y="0"/>
                  </a:moveTo>
                  <a:lnTo>
                    <a:pt x="796" y="0"/>
                  </a:lnTo>
                  <a:cubicBezTo>
                    <a:pt x="588" y="1798"/>
                    <a:pt x="191" y="5427"/>
                    <a:pt x="0" y="7225"/>
                  </a:cubicBezTo>
                  <a:cubicBezTo>
                    <a:pt x="207" y="5427"/>
                    <a:pt x="605" y="1798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39"/>
          <p:cNvGrpSpPr/>
          <p:nvPr/>
        </p:nvGrpSpPr>
        <p:grpSpPr>
          <a:xfrm>
            <a:off x="4400070" y="4191046"/>
            <a:ext cx="437078" cy="810495"/>
            <a:chOff x="-5583273" y="7031568"/>
            <a:chExt cx="297737" cy="552146"/>
          </a:xfrm>
        </p:grpSpPr>
        <p:sp>
          <p:nvSpPr>
            <p:cNvPr id="3128" name="Google Shape;3128;p39"/>
            <p:cNvSpPr/>
            <p:nvPr/>
          </p:nvSpPr>
          <p:spPr>
            <a:xfrm>
              <a:off x="-5377754" y="7136939"/>
              <a:ext cx="92218" cy="446775"/>
            </a:xfrm>
            <a:custGeom>
              <a:avLst/>
              <a:gdLst/>
              <a:ahLst/>
              <a:cxnLst/>
              <a:rect l="l" t="t" r="r" b="b"/>
              <a:pathLst>
                <a:path w="1907" h="9239" extrusionOk="0">
                  <a:moveTo>
                    <a:pt x="1" y="1"/>
                  </a:moveTo>
                  <a:lnTo>
                    <a:pt x="887" y="8551"/>
                  </a:lnTo>
                  <a:cubicBezTo>
                    <a:pt x="920" y="8924"/>
                    <a:pt x="630" y="9239"/>
                    <a:pt x="266" y="9239"/>
                  </a:cubicBezTo>
                  <a:lnTo>
                    <a:pt x="1252" y="9239"/>
                  </a:lnTo>
                  <a:cubicBezTo>
                    <a:pt x="1616" y="9239"/>
                    <a:pt x="1906" y="8924"/>
                    <a:pt x="1873" y="8551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9"/>
            <p:cNvSpPr/>
            <p:nvPr/>
          </p:nvSpPr>
          <p:spPr>
            <a:xfrm>
              <a:off x="-5583273" y="7136939"/>
              <a:ext cx="92169" cy="446775"/>
            </a:xfrm>
            <a:custGeom>
              <a:avLst/>
              <a:gdLst/>
              <a:ahLst/>
              <a:cxnLst/>
              <a:rect l="l" t="t" r="r" b="b"/>
              <a:pathLst>
                <a:path w="1906" h="9239" extrusionOk="0">
                  <a:moveTo>
                    <a:pt x="920" y="1"/>
                  </a:moveTo>
                  <a:lnTo>
                    <a:pt x="42" y="8551"/>
                  </a:lnTo>
                  <a:cubicBezTo>
                    <a:pt x="0" y="8924"/>
                    <a:pt x="290" y="9239"/>
                    <a:pt x="663" y="9239"/>
                  </a:cubicBezTo>
                  <a:lnTo>
                    <a:pt x="1641" y="9239"/>
                  </a:lnTo>
                  <a:cubicBezTo>
                    <a:pt x="1276" y="9239"/>
                    <a:pt x="986" y="8924"/>
                    <a:pt x="1019" y="8551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9"/>
            <p:cNvSpPr/>
            <p:nvPr/>
          </p:nvSpPr>
          <p:spPr>
            <a:xfrm>
              <a:off x="-5536028" y="7136939"/>
              <a:ext cx="202811" cy="446775"/>
            </a:xfrm>
            <a:custGeom>
              <a:avLst/>
              <a:gdLst/>
              <a:ahLst/>
              <a:cxnLst/>
              <a:rect l="l" t="t" r="r" b="b"/>
              <a:pathLst>
                <a:path w="4194" h="9239" extrusionOk="0">
                  <a:moveTo>
                    <a:pt x="921" y="1"/>
                  </a:moveTo>
                  <a:lnTo>
                    <a:pt x="42" y="8551"/>
                  </a:lnTo>
                  <a:cubicBezTo>
                    <a:pt x="1" y="8924"/>
                    <a:pt x="291" y="9239"/>
                    <a:pt x="664" y="9239"/>
                  </a:cubicBezTo>
                  <a:lnTo>
                    <a:pt x="3539" y="9239"/>
                  </a:lnTo>
                  <a:cubicBezTo>
                    <a:pt x="3903" y="9239"/>
                    <a:pt x="4193" y="8916"/>
                    <a:pt x="4160" y="8551"/>
                  </a:cubicBezTo>
                  <a:lnTo>
                    <a:pt x="3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9"/>
            <p:cNvSpPr/>
            <p:nvPr/>
          </p:nvSpPr>
          <p:spPr>
            <a:xfrm>
              <a:off x="-5556048" y="7339266"/>
              <a:ext cx="243673" cy="223218"/>
            </a:xfrm>
            <a:custGeom>
              <a:avLst/>
              <a:gdLst/>
              <a:ahLst/>
              <a:cxnLst/>
              <a:rect l="l" t="t" r="r" b="b"/>
              <a:pathLst>
                <a:path w="5039" h="4616" extrusionOk="0">
                  <a:moveTo>
                    <a:pt x="440" y="1"/>
                  </a:moveTo>
                  <a:lnTo>
                    <a:pt x="25" y="4052"/>
                  </a:lnTo>
                  <a:cubicBezTo>
                    <a:pt x="1" y="4351"/>
                    <a:pt x="233" y="4608"/>
                    <a:pt x="531" y="4616"/>
                  </a:cubicBezTo>
                  <a:lnTo>
                    <a:pt x="4500" y="4616"/>
                  </a:lnTo>
                  <a:cubicBezTo>
                    <a:pt x="4806" y="4608"/>
                    <a:pt x="5038" y="4351"/>
                    <a:pt x="5005" y="4052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9"/>
            <p:cNvSpPr/>
            <p:nvPr/>
          </p:nvSpPr>
          <p:spPr>
            <a:xfrm>
              <a:off x="-5534819" y="7321664"/>
              <a:ext cx="200635" cy="32786"/>
            </a:xfrm>
            <a:custGeom>
              <a:avLst/>
              <a:gdLst/>
              <a:ahLst/>
              <a:cxnLst/>
              <a:rect l="l" t="t" r="r" b="b"/>
              <a:pathLst>
                <a:path w="4149" h="678" extrusionOk="0">
                  <a:moveTo>
                    <a:pt x="2049" y="0"/>
                  </a:moveTo>
                  <a:cubicBezTo>
                    <a:pt x="1434" y="0"/>
                    <a:pt x="730" y="91"/>
                    <a:pt x="1" y="365"/>
                  </a:cubicBezTo>
                  <a:cubicBezTo>
                    <a:pt x="1" y="365"/>
                    <a:pt x="803" y="678"/>
                    <a:pt x="2031" y="678"/>
                  </a:cubicBezTo>
                  <a:cubicBezTo>
                    <a:pt x="2645" y="678"/>
                    <a:pt x="3365" y="600"/>
                    <a:pt x="4143" y="365"/>
                  </a:cubicBezTo>
                  <a:cubicBezTo>
                    <a:pt x="4149" y="365"/>
                    <a:pt x="3278" y="0"/>
                    <a:pt x="2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9"/>
            <p:cNvSpPr/>
            <p:nvPr/>
          </p:nvSpPr>
          <p:spPr>
            <a:xfrm>
              <a:off x="-5497535" y="7411319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7" y="0"/>
                  </a:moveTo>
                  <a:cubicBezTo>
                    <a:pt x="180" y="0"/>
                    <a:pt x="83" y="31"/>
                    <a:pt x="0" y="93"/>
                  </a:cubicBezTo>
                  <a:cubicBezTo>
                    <a:pt x="83" y="40"/>
                    <a:pt x="178" y="13"/>
                    <a:pt x="274" y="13"/>
                  </a:cubicBezTo>
                  <a:cubicBezTo>
                    <a:pt x="369" y="13"/>
                    <a:pt x="464" y="40"/>
                    <a:pt x="547" y="93"/>
                  </a:cubicBezTo>
                  <a:cubicBezTo>
                    <a:pt x="468" y="31"/>
                    <a:pt x="373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9"/>
            <p:cNvSpPr/>
            <p:nvPr/>
          </p:nvSpPr>
          <p:spPr>
            <a:xfrm>
              <a:off x="-5383750" y="7512676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1" y="0"/>
                  </a:moveTo>
                  <a:cubicBezTo>
                    <a:pt x="174" y="0"/>
                    <a:pt x="79" y="31"/>
                    <a:pt x="0" y="94"/>
                  </a:cubicBezTo>
                  <a:cubicBezTo>
                    <a:pt x="83" y="40"/>
                    <a:pt x="176" y="13"/>
                    <a:pt x="271" y="13"/>
                  </a:cubicBezTo>
                  <a:cubicBezTo>
                    <a:pt x="365" y="13"/>
                    <a:pt x="460" y="40"/>
                    <a:pt x="547" y="94"/>
                  </a:cubicBezTo>
                  <a:cubicBezTo>
                    <a:pt x="464" y="31"/>
                    <a:pt x="367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9"/>
            <p:cNvSpPr/>
            <p:nvPr/>
          </p:nvSpPr>
          <p:spPr>
            <a:xfrm>
              <a:off x="-5447485" y="7446572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1" y="0"/>
                  </a:moveTo>
                  <a:cubicBezTo>
                    <a:pt x="175" y="0"/>
                    <a:pt x="80" y="31"/>
                    <a:pt x="1" y="94"/>
                  </a:cubicBezTo>
                  <a:cubicBezTo>
                    <a:pt x="84" y="40"/>
                    <a:pt x="177" y="13"/>
                    <a:pt x="271" y="13"/>
                  </a:cubicBezTo>
                  <a:cubicBezTo>
                    <a:pt x="365" y="13"/>
                    <a:pt x="461" y="40"/>
                    <a:pt x="548" y="94"/>
                  </a:cubicBezTo>
                  <a:cubicBezTo>
                    <a:pt x="465" y="31"/>
                    <a:pt x="368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9"/>
            <p:cNvSpPr/>
            <p:nvPr/>
          </p:nvSpPr>
          <p:spPr>
            <a:xfrm>
              <a:off x="-5513590" y="7484726"/>
              <a:ext cx="52129" cy="6480"/>
            </a:xfrm>
            <a:custGeom>
              <a:avLst/>
              <a:gdLst/>
              <a:ahLst/>
              <a:cxnLst/>
              <a:rect l="l" t="t" r="r" b="b"/>
              <a:pathLst>
                <a:path w="1078" h="134" extrusionOk="0">
                  <a:moveTo>
                    <a:pt x="300" y="31"/>
                  </a:moveTo>
                  <a:cubicBezTo>
                    <a:pt x="194" y="31"/>
                    <a:pt x="82" y="65"/>
                    <a:pt x="1" y="125"/>
                  </a:cubicBezTo>
                  <a:lnTo>
                    <a:pt x="9" y="125"/>
                  </a:lnTo>
                  <a:cubicBezTo>
                    <a:pt x="89" y="69"/>
                    <a:pt x="182" y="42"/>
                    <a:pt x="276" y="42"/>
                  </a:cubicBezTo>
                  <a:cubicBezTo>
                    <a:pt x="368" y="42"/>
                    <a:pt x="461" y="68"/>
                    <a:pt x="542" y="118"/>
                  </a:cubicBezTo>
                  <a:lnTo>
                    <a:pt x="542" y="118"/>
                  </a:lnTo>
                  <a:cubicBezTo>
                    <a:pt x="485" y="59"/>
                    <a:pt x="395" y="31"/>
                    <a:pt x="300" y="31"/>
                  </a:cubicBezTo>
                  <a:close/>
                  <a:moveTo>
                    <a:pt x="812" y="0"/>
                  </a:moveTo>
                  <a:cubicBezTo>
                    <a:pt x="713" y="0"/>
                    <a:pt x="615" y="42"/>
                    <a:pt x="549" y="123"/>
                  </a:cubicBezTo>
                  <a:lnTo>
                    <a:pt x="549" y="123"/>
                  </a:lnTo>
                  <a:cubicBezTo>
                    <a:pt x="547" y="121"/>
                    <a:pt x="544" y="120"/>
                    <a:pt x="542" y="118"/>
                  </a:cubicBezTo>
                  <a:lnTo>
                    <a:pt x="542" y="118"/>
                  </a:lnTo>
                  <a:cubicBezTo>
                    <a:pt x="544" y="120"/>
                    <a:pt x="546" y="122"/>
                    <a:pt x="548" y="125"/>
                  </a:cubicBezTo>
                  <a:cubicBezTo>
                    <a:pt x="548" y="124"/>
                    <a:pt x="549" y="124"/>
                    <a:pt x="549" y="123"/>
                  </a:cubicBezTo>
                  <a:lnTo>
                    <a:pt x="549" y="123"/>
                  </a:lnTo>
                  <a:cubicBezTo>
                    <a:pt x="554" y="126"/>
                    <a:pt x="559" y="130"/>
                    <a:pt x="564" y="133"/>
                  </a:cubicBezTo>
                  <a:cubicBezTo>
                    <a:pt x="632" y="52"/>
                    <a:pt x="729" y="11"/>
                    <a:pt x="825" y="11"/>
                  </a:cubicBezTo>
                  <a:cubicBezTo>
                    <a:pt x="917" y="11"/>
                    <a:pt x="1009" y="48"/>
                    <a:pt x="1078" y="125"/>
                  </a:cubicBezTo>
                  <a:cubicBezTo>
                    <a:pt x="1045" y="83"/>
                    <a:pt x="1003" y="58"/>
                    <a:pt x="962" y="34"/>
                  </a:cubicBezTo>
                  <a:cubicBezTo>
                    <a:pt x="914" y="11"/>
                    <a:pt x="863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9"/>
            <p:cNvSpPr/>
            <p:nvPr/>
          </p:nvSpPr>
          <p:spPr>
            <a:xfrm>
              <a:off x="-5416633" y="7386221"/>
              <a:ext cx="52129" cy="6818"/>
            </a:xfrm>
            <a:custGeom>
              <a:avLst/>
              <a:gdLst/>
              <a:ahLst/>
              <a:cxnLst/>
              <a:rect l="l" t="t" r="r" b="b"/>
              <a:pathLst>
                <a:path w="1078" h="141" extrusionOk="0">
                  <a:moveTo>
                    <a:pt x="818" y="1"/>
                  </a:moveTo>
                  <a:cubicBezTo>
                    <a:pt x="716" y="1"/>
                    <a:pt x="615" y="45"/>
                    <a:pt x="548" y="124"/>
                  </a:cubicBezTo>
                  <a:cubicBezTo>
                    <a:pt x="491" y="62"/>
                    <a:pt x="396" y="33"/>
                    <a:pt x="295" y="33"/>
                  </a:cubicBezTo>
                  <a:cubicBezTo>
                    <a:pt x="191" y="33"/>
                    <a:pt x="81" y="65"/>
                    <a:pt x="1" y="124"/>
                  </a:cubicBezTo>
                  <a:lnTo>
                    <a:pt x="9" y="132"/>
                  </a:lnTo>
                  <a:cubicBezTo>
                    <a:pt x="91" y="75"/>
                    <a:pt x="186" y="46"/>
                    <a:pt x="282" y="46"/>
                  </a:cubicBezTo>
                  <a:cubicBezTo>
                    <a:pt x="381" y="46"/>
                    <a:pt x="480" y="77"/>
                    <a:pt x="564" y="140"/>
                  </a:cubicBezTo>
                  <a:cubicBezTo>
                    <a:pt x="631" y="56"/>
                    <a:pt x="726" y="15"/>
                    <a:pt x="822" y="15"/>
                  </a:cubicBezTo>
                  <a:cubicBezTo>
                    <a:pt x="915" y="15"/>
                    <a:pt x="1008" y="54"/>
                    <a:pt x="1078" y="132"/>
                  </a:cubicBezTo>
                  <a:cubicBezTo>
                    <a:pt x="1045" y="90"/>
                    <a:pt x="1003" y="57"/>
                    <a:pt x="962" y="32"/>
                  </a:cubicBezTo>
                  <a:cubicBezTo>
                    <a:pt x="916" y="11"/>
                    <a:pt x="867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9"/>
            <p:cNvSpPr/>
            <p:nvPr/>
          </p:nvSpPr>
          <p:spPr>
            <a:xfrm>
              <a:off x="-5541202" y="7150575"/>
              <a:ext cx="213595" cy="8076"/>
            </a:xfrm>
            <a:custGeom>
              <a:avLst/>
              <a:gdLst/>
              <a:ahLst/>
              <a:cxnLst/>
              <a:rect l="l" t="t" r="r" b="b"/>
              <a:pathLst>
                <a:path w="4417" h="167" extrusionOk="0">
                  <a:moveTo>
                    <a:pt x="25" y="0"/>
                  </a:moveTo>
                  <a:lnTo>
                    <a:pt x="0" y="166"/>
                  </a:lnTo>
                  <a:lnTo>
                    <a:pt x="4416" y="166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rgbClr val="D2955C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9"/>
            <p:cNvSpPr/>
            <p:nvPr/>
          </p:nvSpPr>
          <p:spPr>
            <a:xfrm>
              <a:off x="-5555661" y="7141774"/>
              <a:ext cx="242851" cy="8849"/>
            </a:xfrm>
            <a:custGeom>
              <a:avLst/>
              <a:gdLst/>
              <a:ahLst/>
              <a:cxnLst/>
              <a:rect l="l" t="t" r="r" b="b"/>
              <a:pathLst>
                <a:path w="5022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022" y="182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9"/>
            <p:cNvSpPr/>
            <p:nvPr/>
          </p:nvSpPr>
          <p:spPr>
            <a:xfrm>
              <a:off x="-5555661" y="7122915"/>
              <a:ext cx="242851" cy="18908"/>
            </a:xfrm>
            <a:custGeom>
              <a:avLst/>
              <a:gdLst/>
              <a:ahLst/>
              <a:cxnLst/>
              <a:rect l="l" t="t" r="r" b="b"/>
              <a:pathLst>
                <a:path w="5022" h="391" extrusionOk="0">
                  <a:moveTo>
                    <a:pt x="241" y="1"/>
                  </a:moveTo>
                  <a:cubicBezTo>
                    <a:pt x="109" y="1"/>
                    <a:pt x="1" y="108"/>
                    <a:pt x="1" y="241"/>
                  </a:cubicBezTo>
                  <a:lnTo>
                    <a:pt x="1" y="390"/>
                  </a:lnTo>
                  <a:lnTo>
                    <a:pt x="5022" y="390"/>
                  </a:lnTo>
                  <a:lnTo>
                    <a:pt x="5022" y="241"/>
                  </a:lnTo>
                  <a:cubicBezTo>
                    <a:pt x="5022" y="108"/>
                    <a:pt x="4914" y="1"/>
                    <a:pt x="4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9"/>
            <p:cNvSpPr/>
            <p:nvPr/>
          </p:nvSpPr>
          <p:spPr>
            <a:xfrm>
              <a:off x="-5451064" y="7031568"/>
              <a:ext cx="115429" cy="91831"/>
            </a:xfrm>
            <a:custGeom>
              <a:avLst/>
              <a:gdLst/>
              <a:ahLst/>
              <a:cxnLst/>
              <a:rect l="l" t="t" r="r" b="b"/>
              <a:pathLst>
                <a:path w="2387" h="1899" extrusionOk="0">
                  <a:moveTo>
                    <a:pt x="348" y="1"/>
                  </a:moveTo>
                  <a:cubicBezTo>
                    <a:pt x="232" y="1"/>
                    <a:pt x="116" y="9"/>
                    <a:pt x="0" y="34"/>
                  </a:cubicBezTo>
                  <a:cubicBezTo>
                    <a:pt x="928" y="191"/>
                    <a:pt x="1633" y="953"/>
                    <a:pt x="1707" y="1898"/>
                  </a:cubicBezTo>
                  <a:lnTo>
                    <a:pt x="2387" y="1898"/>
                  </a:lnTo>
                  <a:cubicBezTo>
                    <a:pt x="2304" y="829"/>
                    <a:pt x="1417" y="1"/>
                    <a:pt x="348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9"/>
            <p:cNvSpPr/>
            <p:nvPr/>
          </p:nvSpPr>
          <p:spPr>
            <a:xfrm>
              <a:off x="-5533223" y="7032776"/>
              <a:ext cx="164754" cy="90187"/>
            </a:xfrm>
            <a:custGeom>
              <a:avLst/>
              <a:gdLst/>
              <a:ahLst/>
              <a:cxnLst/>
              <a:rect l="l" t="t" r="r" b="b"/>
              <a:pathLst>
                <a:path w="3407" h="1865" extrusionOk="0">
                  <a:moveTo>
                    <a:pt x="1699" y="1"/>
                  </a:moveTo>
                  <a:cubicBezTo>
                    <a:pt x="771" y="158"/>
                    <a:pt x="75" y="928"/>
                    <a:pt x="1" y="1865"/>
                  </a:cubicBezTo>
                  <a:lnTo>
                    <a:pt x="3406" y="1865"/>
                  </a:lnTo>
                  <a:cubicBezTo>
                    <a:pt x="3332" y="928"/>
                    <a:pt x="2627" y="158"/>
                    <a:pt x="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9"/>
            <p:cNvSpPr/>
            <p:nvPr/>
          </p:nvSpPr>
          <p:spPr>
            <a:xfrm>
              <a:off x="-5513977" y="7051684"/>
              <a:ext cx="69345" cy="55224"/>
            </a:xfrm>
            <a:custGeom>
              <a:avLst/>
              <a:gdLst/>
              <a:ahLst/>
              <a:cxnLst/>
              <a:rect l="l" t="t" r="r" b="b"/>
              <a:pathLst>
                <a:path w="1434" h="1142" extrusionOk="0">
                  <a:moveTo>
                    <a:pt x="903" y="1"/>
                  </a:moveTo>
                  <a:cubicBezTo>
                    <a:pt x="746" y="1"/>
                    <a:pt x="571" y="59"/>
                    <a:pt x="415" y="173"/>
                  </a:cubicBezTo>
                  <a:cubicBezTo>
                    <a:pt x="117" y="405"/>
                    <a:pt x="1" y="761"/>
                    <a:pt x="158" y="985"/>
                  </a:cubicBezTo>
                  <a:cubicBezTo>
                    <a:pt x="238" y="1090"/>
                    <a:pt x="368" y="1141"/>
                    <a:pt x="516" y="1141"/>
                  </a:cubicBezTo>
                  <a:cubicBezTo>
                    <a:pt x="672" y="1141"/>
                    <a:pt x="849" y="1083"/>
                    <a:pt x="1011" y="968"/>
                  </a:cubicBezTo>
                  <a:cubicBezTo>
                    <a:pt x="1318" y="745"/>
                    <a:pt x="1434" y="380"/>
                    <a:pt x="1268" y="165"/>
                  </a:cubicBezTo>
                  <a:cubicBezTo>
                    <a:pt x="1187" y="55"/>
                    <a:pt x="1054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9"/>
            <p:cNvSpPr/>
            <p:nvPr/>
          </p:nvSpPr>
          <p:spPr>
            <a:xfrm>
              <a:off x="-5445068" y="7036790"/>
              <a:ext cx="25678" cy="5271"/>
            </a:xfrm>
            <a:custGeom>
              <a:avLst/>
              <a:gdLst/>
              <a:ahLst/>
              <a:cxnLst/>
              <a:rect l="l" t="t" r="r" b="b"/>
              <a:pathLst>
                <a:path w="531" h="109" extrusionOk="0">
                  <a:moveTo>
                    <a:pt x="266" y="0"/>
                  </a:moveTo>
                  <a:cubicBezTo>
                    <a:pt x="125" y="0"/>
                    <a:pt x="1" y="25"/>
                    <a:pt x="1" y="50"/>
                  </a:cubicBezTo>
                  <a:cubicBezTo>
                    <a:pt x="1" y="83"/>
                    <a:pt x="117" y="108"/>
                    <a:pt x="266" y="108"/>
                  </a:cubicBezTo>
                  <a:cubicBezTo>
                    <a:pt x="415" y="108"/>
                    <a:pt x="531" y="83"/>
                    <a:pt x="531" y="50"/>
                  </a:cubicBezTo>
                  <a:cubicBezTo>
                    <a:pt x="531" y="25"/>
                    <a:pt x="415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9"/>
            <p:cNvSpPr/>
            <p:nvPr/>
          </p:nvSpPr>
          <p:spPr>
            <a:xfrm>
              <a:off x="-5423017" y="7046800"/>
              <a:ext cx="23695" cy="4836"/>
            </a:xfrm>
            <a:custGeom>
              <a:avLst/>
              <a:gdLst/>
              <a:ahLst/>
              <a:cxnLst/>
              <a:rect l="l" t="t" r="r" b="b"/>
              <a:pathLst>
                <a:path w="490" h="100" extrusionOk="0">
                  <a:moveTo>
                    <a:pt x="241" y="0"/>
                  </a:moveTo>
                  <a:cubicBezTo>
                    <a:pt x="108" y="0"/>
                    <a:pt x="0" y="17"/>
                    <a:pt x="0" y="50"/>
                  </a:cubicBezTo>
                  <a:cubicBezTo>
                    <a:pt x="0" y="75"/>
                    <a:pt x="108" y="100"/>
                    <a:pt x="241" y="100"/>
                  </a:cubicBezTo>
                  <a:cubicBezTo>
                    <a:pt x="381" y="100"/>
                    <a:pt x="489" y="75"/>
                    <a:pt x="489" y="50"/>
                  </a:cubicBezTo>
                  <a:cubicBezTo>
                    <a:pt x="489" y="25"/>
                    <a:pt x="381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9"/>
            <p:cNvSpPr/>
            <p:nvPr/>
          </p:nvSpPr>
          <p:spPr>
            <a:xfrm>
              <a:off x="-5464701" y="7046800"/>
              <a:ext cx="23308" cy="4836"/>
            </a:xfrm>
            <a:custGeom>
              <a:avLst/>
              <a:gdLst/>
              <a:ahLst/>
              <a:cxnLst/>
              <a:rect l="l" t="t" r="r" b="b"/>
              <a:pathLst>
                <a:path w="482" h="100" extrusionOk="0">
                  <a:moveTo>
                    <a:pt x="241" y="0"/>
                  </a:moveTo>
                  <a:cubicBezTo>
                    <a:pt x="108" y="0"/>
                    <a:pt x="1" y="17"/>
                    <a:pt x="1" y="50"/>
                  </a:cubicBezTo>
                  <a:cubicBezTo>
                    <a:pt x="1" y="75"/>
                    <a:pt x="100" y="100"/>
                    <a:pt x="241" y="100"/>
                  </a:cubicBezTo>
                  <a:cubicBezTo>
                    <a:pt x="382" y="100"/>
                    <a:pt x="481" y="75"/>
                    <a:pt x="481" y="50"/>
                  </a:cubicBezTo>
                  <a:cubicBezTo>
                    <a:pt x="481" y="25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9"/>
            <p:cNvSpPr/>
            <p:nvPr/>
          </p:nvSpPr>
          <p:spPr>
            <a:xfrm>
              <a:off x="-5566445" y="7178236"/>
              <a:ext cx="38493" cy="349431"/>
            </a:xfrm>
            <a:custGeom>
              <a:avLst/>
              <a:gdLst/>
              <a:ahLst/>
              <a:cxnLst/>
              <a:rect l="l" t="t" r="r" b="b"/>
              <a:pathLst>
                <a:path w="796" h="7226" extrusionOk="0">
                  <a:moveTo>
                    <a:pt x="796" y="0"/>
                  </a:moveTo>
                  <a:cubicBezTo>
                    <a:pt x="588" y="1798"/>
                    <a:pt x="191" y="5427"/>
                    <a:pt x="0" y="7225"/>
                  </a:cubicBezTo>
                  <a:cubicBezTo>
                    <a:pt x="207" y="5427"/>
                    <a:pt x="605" y="1798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8" name="Google Shape;3148;p39"/>
          <p:cNvGrpSpPr/>
          <p:nvPr/>
        </p:nvGrpSpPr>
        <p:grpSpPr>
          <a:xfrm rot="1443221">
            <a:off x="5959274" y="4342037"/>
            <a:ext cx="667052" cy="547332"/>
            <a:chOff x="10937802" y="5157518"/>
            <a:chExt cx="843317" cy="691962"/>
          </a:xfrm>
        </p:grpSpPr>
        <p:sp>
          <p:nvSpPr>
            <p:cNvPr id="3149" name="Google Shape;3149;p39"/>
            <p:cNvSpPr/>
            <p:nvPr/>
          </p:nvSpPr>
          <p:spPr>
            <a:xfrm rot="-1592631">
              <a:off x="10988827" y="5301897"/>
              <a:ext cx="741268" cy="403202"/>
            </a:xfrm>
            <a:custGeom>
              <a:avLst/>
              <a:gdLst/>
              <a:ahLst/>
              <a:cxnLst/>
              <a:rect l="l" t="t" r="r" b="b"/>
              <a:pathLst>
                <a:path w="15329" h="8338" extrusionOk="0">
                  <a:moveTo>
                    <a:pt x="4757" y="1"/>
                  </a:moveTo>
                  <a:cubicBezTo>
                    <a:pt x="4290" y="1"/>
                    <a:pt x="3756" y="90"/>
                    <a:pt x="3149" y="303"/>
                  </a:cubicBezTo>
                  <a:cubicBezTo>
                    <a:pt x="1285" y="966"/>
                    <a:pt x="0" y="3112"/>
                    <a:pt x="580" y="5051"/>
                  </a:cubicBezTo>
                  <a:cubicBezTo>
                    <a:pt x="1415" y="7829"/>
                    <a:pt x="4907" y="8338"/>
                    <a:pt x="7607" y="8338"/>
                  </a:cubicBezTo>
                  <a:cubicBezTo>
                    <a:pt x="8095" y="8338"/>
                    <a:pt x="8558" y="8321"/>
                    <a:pt x="8974" y="8299"/>
                  </a:cubicBezTo>
                  <a:cubicBezTo>
                    <a:pt x="11318" y="8174"/>
                    <a:pt x="14591" y="7470"/>
                    <a:pt x="15039" y="4686"/>
                  </a:cubicBezTo>
                  <a:cubicBezTo>
                    <a:pt x="15329" y="2880"/>
                    <a:pt x="14135" y="1024"/>
                    <a:pt x="12445" y="386"/>
                  </a:cubicBezTo>
                  <a:cubicBezTo>
                    <a:pt x="11814" y="151"/>
                    <a:pt x="11262" y="55"/>
                    <a:pt x="10780" y="55"/>
                  </a:cubicBezTo>
                  <a:cubicBezTo>
                    <a:pt x="9883" y="55"/>
                    <a:pt x="9230" y="391"/>
                    <a:pt x="8766" y="800"/>
                  </a:cubicBezTo>
                  <a:cubicBezTo>
                    <a:pt x="8492" y="1046"/>
                    <a:pt x="8147" y="1168"/>
                    <a:pt x="7803" y="1168"/>
                  </a:cubicBezTo>
                  <a:cubicBezTo>
                    <a:pt x="7449" y="1168"/>
                    <a:pt x="7096" y="1040"/>
                    <a:pt x="6819" y="784"/>
                  </a:cubicBezTo>
                  <a:cubicBezTo>
                    <a:pt x="6356" y="354"/>
                    <a:pt x="5687" y="1"/>
                    <a:pt x="4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9"/>
            <p:cNvSpPr/>
            <p:nvPr/>
          </p:nvSpPr>
          <p:spPr>
            <a:xfrm rot="-1592631">
              <a:off x="11040711" y="5443428"/>
              <a:ext cx="217607" cy="189512"/>
            </a:xfrm>
            <a:custGeom>
              <a:avLst/>
              <a:gdLst/>
              <a:ahLst/>
              <a:cxnLst/>
              <a:rect l="l" t="t" r="r" b="b"/>
              <a:pathLst>
                <a:path w="4500" h="3919" extrusionOk="0">
                  <a:moveTo>
                    <a:pt x="3032" y="1"/>
                  </a:moveTo>
                  <a:cubicBezTo>
                    <a:pt x="2447" y="1"/>
                    <a:pt x="1749" y="304"/>
                    <a:pt x="1177" y="867"/>
                  </a:cubicBezTo>
                  <a:cubicBezTo>
                    <a:pt x="257" y="1770"/>
                    <a:pt x="0" y="2988"/>
                    <a:pt x="588" y="3585"/>
                  </a:cubicBezTo>
                  <a:cubicBezTo>
                    <a:pt x="808" y="3810"/>
                    <a:pt x="1117" y="3919"/>
                    <a:pt x="1466" y="3919"/>
                  </a:cubicBezTo>
                  <a:cubicBezTo>
                    <a:pt x="2050" y="3919"/>
                    <a:pt x="2746" y="3615"/>
                    <a:pt x="3323" y="3054"/>
                  </a:cubicBezTo>
                  <a:cubicBezTo>
                    <a:pt x="4234" y="2143"/>
                    <a:pt x="4499" y="933"/>
                    <a:pt x="3903" y="328"/>
                  </a:cubicBezTo>
                  <a:cubicBezTo>
                    <a:pt x="3684" y="107"/>
                    <a:pt x="3377" y="1"/>
                    <a:pt x="3032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9"/>
            <p:cNvSpPr/>
            <p:nvPr/>
          </p:nvSpPr>
          <p:spPr>
            <a:xfrm rot="-1592631">
              <a:off x="11040059" y="5478448"/>
              <a:ext cx="121038" cy="105661"/>
            </a:xfrm>
            <a:custGeom>
              <a:avLst/>
              <a:gdLst/>
              <a:ahLst/>
              <a:cxnLst/>
              <a:rect l="l" t="t" r="r" b="b"/>
              <a:pathLst>
                <a:path w="2503" h="2185" extrusionOk="0">
                  <a:moveTo>
                    <a:pt x="1696" y="0"/>
                  </a:moveTo>
                  <a:cubicBezTo>
                    <a:pt x="1372" y="0"/>
                    <a:pt x="987" y="171"/>
                    <a:pt x="663" y="489"/>
                  </a:cubicBezTo>
                  <a:cubicBezTo>
                    <a:pt x="141" y="986"/>
                    <a:pt x="0" y="1665"/>
                    <a:pt x="332" y="1997"/>
                  </a:cubicBezTo>
                  <a:cubicBezTo>
                    <a:pt x="453" y="2124"/>
                    <a:pt x="624" y="2185"/>
                    <a:pt x="817" y="2185"/>
                  </a:cubicBezTo>
                  <a:cubicBezTo>
                    <a:pt x="1141" y="2185"/>
                    <a:pt x="1527" y="2015"/>
                    <a:pt x="1848" y="1698"/>
                  </a:cubicBezTo>
                  <a:cubicBezTo>
                    <a:pt x="2354" y="1201"/>
                    <a:pt x="2503" y="522"/>
                    <a:pt x="2180" y="182"/>
                  </a:cubicBezTo>
                  <a:cubicBezTo>
                    <a:pt x="2057" y="59"/>
                    <a:pt x="1887" y="0"/>
                    <a:pt x="169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9"/>
            <p:cNvSpPr/>
            <p:nvPr/>
          </p:nvSpPr>
          <p:spPr>
            <a:xfrm rot="-1592631">
              <a:off x="11164322" y="5212119"/>
              <a:ext cx="278924" cy="243285"/>
            </a:xfrm>
            <a:custGeom>
              <a:avLst/>
              <a:gdLst/>
              <a:ahLst/>
              <a:cxnLst/>
              <a:rect l="l" t="t" r="r" b="b"/>
              <a:pathLst>
                <a:path w="5768" h="5031" extrusionOk="0">
                  <a:moveTo>
                    <a:pt x="2901" y="1"/>
                  </a:moveTo>
                  <a:lnTo>
                    <a:pt x="2528" y="26"/>
                  </a:lnTo>
                  <a:cubicBezTo>
                    <a:pt x="2735" y="589"/>
                    <a:pt x="2818" y="1186"/>
                    <a:pt x="2785" y="1782"/>
                  </a:cubicBezTo>
                  <a:cubicBezTo>
                    <a:pt x="2698" y="1684"/>
                    <a:pt x="2548" y="1571"/>
                    <a:pt x="2320" y="1571"/>
                  </a:cubicBezTo>
                  <a:cubicBezTo>
                    <a:pt x="2241" y="1571"/>
                    <a:pt x="2153" y="1585"/>
                    <a:pt x="2055" y="1616"/>
                  </a:cubicBezTo>
                  <a:cubicBezTo>
                    <a:pt x="1552" y="1782"/>
                    <a:pt x="1054" y="2040"/>
                    <a:pt x="408" y="2040"/>
                  </a:cubicBezTo>
                  <a:cubicBezTo>
                    <a:pt x="279" y="2040"/>
                    <a:pt x="143" y="2029"/>
                    <a:pt x="1" y="2006"/>
                  </a:cubicBezTo>
                  <a:lnTo>
                    <a:pt x="1" y="2006"/>
                  </a:lnTo>
                  <a:cubicBezTo>
                    <a:pt x="100" y="2022"/>
                    <a:pt x="307" y="2279"/>
                    <a:pt x="415" y="2346"/>
                  </a:cubicBezTo>
                  <a:cubicBezTo>
                    <a:pt x="556" y="2437"/>
                    <a:pt x="713" y="2503"/>
                    <a:pt x="871" y="2553"/>
                  </a:cubicBezTo>
                  <a:cubicBezTo>
                    <a:pt x="1020" y="2586"/>
                    <a:pt x="1210" y="2553"/>
                    <a:pt x="1310" y="2685"/>
                  </a:cubicBezTo>
                  <a:cubicBezTo>
                    <a:pt x="1426" y="2868"/>
                    <a:pt x="1343" y="3141"/>
                    <a:pt x="1500" y="3332"/>
                  </a:cubicBezTo>
                  <a:cubicBezTo>
                    <a:pt x="1716" y="3588"/>
                    <a:pt x="1973" y="3671"/>
                    <a:pt x="2022" y="4036"/>
                  </a:cubicBezTo>
                  <a:cubicBezTo>
                    <a:pt x="2072" y="4342"/>
                    <a:pt x="1956" y="4732"/>
                    <a:pt x="1683" y="4914"/>
                  </a:cubicBezTo>
                  <a:cubicBezTo>
                    <a:pt x="1683" y="4914"/>
                    <a:pt x="2934" y="4591"/>
                    <a:pt x="2727" y="3356"/>
                  </a:cubicBezTo>
                  <a:lnTo>
                    <a:pt x="2727" y="3356"/>
                  </a:lnTo>
                  <a:cubicBezTo>
                    <a:pt x="2727" y="3356"/>
                    <a:pt x="3911" y="3920"/>
                    <a:pt x="4085" y="5030"/>
                  </a:cubicBezTo>
                  <a:cubicBezTo>
                    <a:pt x="4085" y="5030"/>
                    <a:pt x="4740" y="4566"/>
                    <a:pt x="4400" y="3936"/>
                  </a:cubicBezTo>
                  <a:cubicBezTo>
                    <a:pt x="4226" y="3621"/>
                    <a:pt x="3878" y="2942"/>
                    <a:pt x="4309" y="2677"/>
                  </a:cubicBezTo>
                  <a:cubicBezTo>
                    <a:pt x="4359" y="2652"/>
                    <a:pt x="4409" y="2627"/>
                    <a:pt x="4467" y="2611"/>
                  </a:cubicBezTo>
                  <a:cubicBezTo>
                    <a:pt x="4757" y="2503"/>
                    <a:pt x="5096" y="2536"/>
                    <a:pt x="5378" y="2362"/>
                  </a:cubicBezTo>
                  <a:cubicBezTo>
                    <a:pt x="5519" y="2279"/>
                    <a:pt x="5651" y="2172"/>
                    <a:pt x="5767" y="2056"/>
                  </a:cubicBezTo>
                  <a:lnTo>
                    <a:pt x="5767" y="2056"/>
                  </a:lnTo>
                  <a:cubicBezTo>
                    <a:pt x="5640" y="2074"/>
                    <a:pt x="5518" y="2082"/>
                    <a:pt x="5402" y="2082"/>
                  </a:cubicBezTo>
                  <a:cubicBezTo>
                    <a:pt x="4731" y="2082"/>
                    <a:pt x="4228" y="1809"/>
                    <a:pt x="3713" y="1633"/>
                  </a:cubicBezTo>
                  <a:cubicBezTo>
                    <a:pt x="3628" y="1598"/>
                    <a:pt x="3539" y="1581"/>
                    <a:pt x="3451" y="1581"/>
                  </a:cubicBezTo>
                  <a:cubicBezTo>
                    <a:pt x="3331" y="1581"/>
                    <a:pt x="3213" y="1612"/>
                    <a:pt x="3108" y="1674"/>
                  </a:cubicBezTo>
                  <a:cubicBezTo>
                    <a:pt x="3133" y="1235"/>
                    <a:pt x="3124" y="523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9"/>
            <p:cNvSpPr/>
            <p:nvPr/>
          </p:nvSpPr>
          <p:spPr>
            <a:xfrm rot="-1592631">
              <a:off x="11232673" y="5224392"/>
              <a:ext cx="18472" cy="8656"/>
            </a:xfrm>
            <a:custGeom>
              <a:avLst/>
              <a:gdLst/>
              <a:ahLst/>
              <a:cxnLst/>
              <a:rect l="l" t="t" r="r" b="b"/>
              <a:pathLst>
                <a:path w="382" h="179" extrusionOk="0">
                  <a:moveTo>
                    <a:pt x="159" y="0"/>
                  </a:moveTo>
                  <a:cubicBezTo>
                    <a:pt x="36" y="0"/>
                    <a:pt x="0" y="115"/>
                    <a:pt x="0" y="115"/>
                  </a:cubicBezTo>
                  <a:cubicBezTo>
                    <a:pt x="80" y="162"/>
                    <a:pt x="147" y="179"/>
                    <a:pt x="201" y="179"/>
                  </a:cubicBezTo>
                  <a:cubicBezTo>
                    <a:pt x="325" y="179"/>
                    <a:pt x="382" y="90"/>
                    <a:pt x="382" y="90"/>
                  </a:cubicBezTo>
                  <a:cubicBezTo>
                    <a:pt x="287" y="23"/>
                    <a:pt x="214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9"/>
            <p:cNvSpPr/>
            <p:nvPr/>
          </p:nvSpPr>
          <p:spPr>
            <a:xfrm rot="-1592631">
              <a:off x="11174118" y="5326789"/>
              <a:ext cx="115864" cy="27128"/>
            </a:xfrm>
            <a:custGeom>
              <a:avLst/>
              <a:gdLst/>
              <a:ahLst/>
              <a:cxnLst/>
              <a:rect l="l" t="t" r="r" b="b"/>
              <a:pathLst>
                <a:path w="2396" h="561" extrusionOk="0">
                  <a:moveTo>
                    <a:pt x="2394" y="144"/>
                  </a:moveTo>
                  <a:cubicBezTo>
                    <a:pt x="2394" y="145"/>
                    <a:pt x="2395" y="145"/>
                    <a:pt x="2395" y="146"/>
                  </a:cubicBezTo>
                  <a:cubicBezTo>
                    <a:pt x="2395" y="145"/>
                    <a:pt x="2394" y="145"/>
                    <a:pt x="2394" y="144"/>
                  </a:cubicBezTo>
                  <a:close/>
                  <a:moveTo>
                    <a:pt x="2021" y="1"/>
                  </a:moveTo>
                  <a:cubicBezTo>
                    <a:pt x="1704" y="1"/>
                    <a:pt x="1313" y="185"/>
                    <a:pt x="1053" y="304"/>
                  </a:cubicBezTo>
                  <a:cubicBezTo>
                    <a:pt x="799" y="414"/>
                    <a:pt x="416" y="432"/>
                    <a:pt x="189" y="432"/>
                  </a:cubicBezTo>
                  <a:cubicBezTo>
                    <a:pt x="76" y="432"/>
                    <a:pt x="1" y="428"/>
                    <a:pt x="1" y="428"/>
                  </a:cubicBezTo>
                  <a:lnTo>
                    <a:pt x="1" y="428"/>
                  </a:lnTo>
                  <a:cubicBezTo>
                    <a:pt x="42" y="453"/>
                    <a:pt x="84" y="469"/>
                    <a:pt x="134" y="478"/>
                  </a:cubicBezTo>
                  <a:cubicBezTo>
                    <a:pt x="311" y="528"/>
                    <a:pt x="511" y="560"/>
                    <a:pt x="704" y="560"/>
                  </a:cubicBezTo>
                  <a:cubicBezTo>
                    <a:pt x="863" y="560"/>
                    <a:pt x="1018" y="538"/>
                    <a:pt x="1153" y="486"/>
                  </a:cubicBezTo>
                  <a:cubicBezTo>
                    <a:pt x="1451" y="370"/>
                    <a:pt x="1724" y="138"/>
                    <a:pt x="2056" y="121"/>
                  </a:cubicBezTo>
                  <a:cubicBezTo>
                    <a:pt x="2085" y="121"/>
                    <a:pt x="2159" y="115"/>
                    <a:pt x="2232" y="115"/>
                  </a:cubicBezTo>
                  <a:cubicBezTo>
                    <a:pt x="2302" y="115"/>
                    <a:pt x="2371" y="121"/>
                    <a:pt x="2394" y="144"/>
                  </a:cubicBezTo>
                  <a:lnTo>
                    <a:pt x="2394" y="144"/>
                  </a:lnTo>
                  <a:cubicBezTo>
                    <a:pt x="2299" y="40"/>
                    <a:pt x="2168" y="1"/>
                    <a:pt x="202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9"/>
            <p:cNvSpPr/>
            <p:nvPr/>
          </p:nvSpPr>
          <p:spPr>
            <a:xfrm rot="-1592631">
              <a:off x="11337330" y="5350412"/>
              <a:ext cx="63348" cy="71762"/>
            </a:xfrm>
            <a:custGeom>
              <a:avLst/>
              <a:gdLst/>
              <a:ahLst/>
              <a:cxnLst/>
              <a:rect l="l" t="t" r="r" b="b"/>
              <a:pathLst>
                <a:path w="1310" h="1484" extrusionOk="0">
                  <a:moveTo>
                    <a:pt x="0" y="0"/>
                  </a:moveTo>
                  <a:cubicBezTo>
                    <a:pt x="1" y="0"/>
                    <a:pt x="1011" y="506"/>
                    <a:pt x="1185" y="1483"/>
                  </a:cubicBezTo>
                  <a:cubicBezTo>
                    <a:pt x="1185" y="1483"/>
                    <a:pt x="1309" y="41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9"/>
            <p:cNvSpPr/>
            <p:nvPr/>
          </p:nvSpPr>
          <p:spPr>
            <a:xfrm rot="-1592631">
              <a:off x="11378737" y="5266436"/>
              <a:ext cx="40088" cy="16441"/>
            </a:xfrm>
            <a:custGeom>
              <a:avLst/>
              <a:gdLst/>
              <a:ahLst/>
              <a:cxnLst/>
              <a:rect l="l" t="t" r="r" b="b"/>
              <a:pathLst>
                <a:path w="829" h="340" extrusionOk="0">
                  <a:moveTo>
                    <a:pt x="829" y="0"/>
                  </a:moveTo>
                  <a:lnTo>
                    <a:pt x="829" y="0"/>
                  </a:lnTo>
                  <a:cubicBezTo>
                    <a:pt x="555" y="133"/>
                    <a:pt x="282" y="249"/>
                    <a:pt x="0" y="340"/>
                  </a:cubicBezTo>
                  <a:cubicBezTo>
                    <a:pt x="307" y="332"/>
                    <a:pt x="597" y="216"/>
                    <a:pt x="82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7" name="Google Shape;3157;p39"/>
          <p:cNvGrpSpPr/>
          <p:nvPr/>
        </p:nvGrpSpPr>
        <p:grpSpPr>
          <a:xfrm rot="10800000">
            <a:off x="3494969" y="3587804"/>
            <a:ext cx="259680" cy="193237"/>
            <a:chOff x="-2917663" y="5200994"/>
            <a:chExt cx="259680" cy="193237"/>
          </a:xfrm>
        </p:grpSpPr>
        <p:sp>
          <p:nvSpPr>
            <p:cNvPr id="3158" name="Google Shape;3158;p39"/>
            <p:cNvSpPr/>
            <p:nvPr/>
          </p:nvSpPr>
          <p:spPr>
            <a:xfrm>
              <a:off x="-2917663" y="5200994"/>
              <a:ext cx="259680" cy="192705"/>
            </a:xfrm>
            <a:custGeom>
              <a:avLst/>
              <a:gdLst/>
              <a:ahLst/>
              <a:cxnLst/>
              <a:rect l="l" t="t" r="r" b="b"/>
              <a:pathLst>
                <a:path w="5370" h="3985" extrusionOk="0">
                  <a:moveTo>
                    <a:pt x="504" y="0"/>
                  </a:moveTo>
                  <a:cubicBezTo>
                    <a:pt x="195" y="0"/>
                    <a:pt x="1" y="16"/>
                    <a:pt x="1" y="16"/>
                  </a:cubicBezTo>
                  <a:cubicBezTo>
                    <a:pt x="1" y="16"/>
                    <a:pt x="1384" y="157"/>
                    <a:pt x="2171" y="2038"/>
                  </a:cubicBezTo>
                  <a:cubicBezTo>
                    <a:pt x="2626" y="3123"/>
                    <a:pt x="3356" y="3352"/>
                    <a:pt x="3892" y="3352"/>
                  </a:cubicBezTo>
                  <a:cubicBezTo>
                    <a:pt x="4167" y="3352"/>
                    <a:pt x="4390" y="3292"/>
                    <a:pt x="4500" y="3256"/>
                  </a:cubicBezTo>
                  <a:cubicBezTo>
                    <a:pt x="4765" y="3430"/>
                    <a:pt x="4964" y="3686"/>
                    <a:pt x="5071" y="3985"/>
                  </a:cubicBezTo>
                  <a:lnTo>
                    <a:pt x="5370" y="3819"/>
                  </a:lnTo>
                  <a:cubicBezTo>
                    <a:pt x="5370" y="3819"/>
                    <a:pt x="5038" y="3330"/>
                    <a:pt x="4599" y="3107"/>
                  </a:cubicBezTo>
                  <a:cubicBezTo>
                    <a:pt x="5060" y="275"/>
                    <a:pt x="1790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9"/>
            <p:cNvSpPr/>
            <p:nvPr/>
          </p:nvSpPr>
          <p:spPr>
            <a:xfrm>
              <a:off x="-2837148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1" y="0"/>
                  </a:moveTo>
                  <a:lnTo>
                    <a:pt x="1" y="0"/>
                  </a:lnTo>
                  <a:cubicBezTo>
                    <a:pt x="473" y="299"/>
                    <a:pt x="1144" y="497"/>
                    <a:pt x="1633" y="696"/>
                  </a:cubicBezTo>
                  <a:cubicBezTo>
                    <a:pt x="2114" y="920"/>
                    <a:pt x="2130" y="1575"/>
                    <a:pt x="2528" y="2047"/>
                  </a:cubicBezTo>
                  <a:cubicBezTo>
                    <a:pt x="2652" y="2155"/>
                    <a:pt x="2810" y="2237"/>
                    <a:pt x="2967" y="2279"/>
                  </a:cubicBezTo>
                  <a:cubicBezTo>
                    <a:pt x="2835" y="705"/>
                    <a:pt x="1277" y="166"/>
                    <a:pt x="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9"/>
            <p:cNvSpPr/>
            <p:nvPr/>
          </p:nvSpPr>
          <p:spPr>
            <a:xfrm>
              <a:off x="-2817514" y="5287893"/>
              <a:ext cx="62961" cy="71376"/>
            </a:xfrm>
            <a:custGeom>
              <a:avLst/>
              <a:gdLst/>
              <a:ahLst/>
              <a:cxnLst/>
              <a:rect l="l" t="t" r="r" b="b"/>
              <a:pathLst>
                <a:path w="1302" h="1476" extrusionOk="0">
                  <a:moveTo>
                    <a:pt x="1" y="0"/>
                  </a:moveTo>
                  <a:cubicBezTo>
                    <a:pt x="34" y="83"/>
                    <a:pt x="67" y="158"/>
                    <a:pt x="100" y="241"/>
                  </a:cubicBezTo>
                  <a:cubicBezTo>
                    <a:pt x="423" y="1003"/>
                    <a:pt x="879" y="1343"/>
                    <a:pt x="1302" y="1475"/>
                  </a:cubicBezTo>
                  <a:cubicBezTo>
                    <a:pt x="979" y="854"/>
                    <a:pt x="829" y="5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9"/>
            <p:cNvSpPr/>
            <p:nvPr/>
          </p:nvSpPr>
          <p:spPr>
            <a:xfrm>
              <a:off x="-2672442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218" y="0"/>
                  </a:moveTo>
                  <a:cubicBezTo>
                    <a:pt x="162" y="0"/>
                    <a:pt x="84" y="38"/>
                    <a:pt x="0" y="195"/>
                  </a:cubicBezTo>
                  <a:cubicBezTo>
                    <a:pt x="29" y="208"/>
                    <a:pt x="59" y="214"/>
                    <a:pt x="89" y="214"/>
                  </a:cubicBezTo>
                  <a:cubicBezTo>
                    <a:pt x="192" y="214"/>
                    <a:pt x="286" y="140"/>
                    <a:pt x="299" y="30"/>
                  </a:cubicBezTo>
                  <a:cubicBezTo>
                    <a:pt x="299" y="30"/>
                    <a:pt x="267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9"/>
            <p:cNvSpPr/>
            <p:nvPr/>
          </p:nvSpPr>
          <p:spPr>
            <a:xfrm>
              <a:off x="-2872787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0" y="1"/>
                  </a:moveTo>
                  <a:cubicBezTo>
                    <a:pt x="92" y="34"/>
                    <a:pt x="315" y="125"/>
                    <a:pt x="406" y="158"/>
                  </a:cubicBezTo>
                  <a:cubicBezTo>
                    <a:pt x="1682" y="747"/>
                    <a:pt x="2718" y="1757"/>
                    <a:pt x="3489" y="2917"/>
                  </a:cubicBezTo>
                  <a:cubicBezTo>
                    <a:pt x="2710" y="1592"/>
                    <a:pt x="1492" y="44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9"/>
            <p:cNvSpPr/>
            <p:nvPr/>
          </p:nvSpPr>
          <p:spPr>
            <a:xfrm>
              <a:off x="-2771430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1111" y="100"/>
                    <a:pt x="1078" y="199"/>
                    <a:pt x="1061" y="298"/>
                  </a:cubicBezTo>
                  <a:cubicBezTo>
                    <a:pt x="1014" y="596"/>
                    <a:pt x="1049" y="901"/>
                    <a:pt x="1165" y="1179"/>
                  </a:cubicBezTo>
                  <a:lnTo>
                    <a:pt x="1165" y="1179"/>
                  </a:lnTo>
                  <a:cubicBezTo>
                    <a:pt x="879" y="1042"/>
                    <a:pt x="566" y="971"/>
                    <a:pt x="251" y="971"/>
                  </a:cubicBezTo>
                  <a:cubicBezTo>
                    <a:pt x="168" y="971"/>
                    <a:pt x="84" y="976"/>
                    <a:pt x="1" y="986"/>
                  </a:cubicBezTo>
                  <a:cubicBezTo>
                    <a:pt x="26" y="986"/>
                    <a:pt x="51" y="985"/>
                    <a:pt x="77" y="985"/>
                  </a:cubicBezTo>
                  <a:cubicBezTo>
                    <a:pt x="455" y="985"/>
                    <a:pt x="848" y="1042"/>
                    <a:pt x="1186" y="1226"/>
                  </a:cubicBezTo>
                  <a:lnTo>
                    <a:pt x="1186" y="1226"/>
                  </a:lnTo>
                  <a:cubicBezTo>
                    <a:pt x="1186" y="1226"/>
                    <a:pt x="1186" y="1226"/>
                    <a:pt x="1186" y="1226"/>
                  </a:cubicBezTo>
                  <a:lnTo>
                    <a:pt x="1186" y="1226"/>
                  </a:lnTo>
                  <a:lnTo>
                    <a:pt x="1186" y="1226"/>
                  </a:lnTo>
                  <a:cubicBezTo>
                    <a:pt x="1205" y="1237"/>
                    <a:pt x="1224" y="1248"/>
                    <a:pt x="1244" y="1260"/>
                  </a:cubicBezTo>
                  <a:lnTo>
                    <a:pt x="1219" y="1210"/>
                  </a:lnTo>
                  <a:cubicBezTo>
                    <a:pt x="1094" y="928"/>
                    <a:pt x="1045" y="613"/>
                    <a:pt x="1078" y="307"/>
                  </a:cubicBezTo>
                  <a:cubicBezTo>
                    <a:pt x="1094" y="199"/>
                    <a:pt x="1119" y="10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9"/>
            <p:cNvSpPr/>
            <p:nvPr/>
          </p:nvSpPr>
          <p:spPr>
            <a:xfrm>
              <a:off x="-2795850" y="5247031"/>
              <a:ext cx="52903" cy="52516"/>
            </a:xfrm>
            <a:custGeom>
              <a:avLst/>
              <a:gdLst/>
              <a:ahLst/>
              <a:cxnLst/>
              <a:rect l="l" t="t" r="r" b="b"/>
              <a:pathLst>
                <a:path w="1094" h="1086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875" y="337"/>
                    <a:pt x="878" y="713"/>
                    <a:pt x="1029" y="1038"/>
                  </a:cubicBezTo>
                  <a:lnTo>
                    <a:pt x="1029" y="1038"/>
                  </a:lnTo>
                  <a:cubicBezTo>
                    <a:pt x="865" y="1005"/>
                    <a:pt x="698" y="988"/>
                    <a:pt x="531" y="988"/>
                  </a:cubicBezTo>
                  <a:cubicBezTo>
                    <a:pt x="352" y="988"/>
                    <a:pt x="174" y="1007"/>
                    <a:pt x="0" y="1044"/>
                  </a:cubicBezTo>
                  <a:cubicBezTo>
                    <a:pt x="140" y="1025"/>
                    <a:pt x="280" y="1016"/>
                    <a:pt x="421" y="1016"/>
                  </a:cubicBezTo>
                  <a:cubicBezTo>
                    <a:pt x="645" y="1016"/>
                    <a:pt x="869" y="1040"/>
                    <a:pt x="1094" y="1086"/>
                  </a:cubicBezTo>
                  <a:lnTo>
                    <a:pt x="1077" y="1053"/>
                  </a:lnTo>
                  <a:cubicBezTo>
                    <a:pt x="961" y="804"/>
                    <a:pt x="920" y="531"/>
                    <a:pt x="953" y="265"/>
                  </a:cubicBezTo>
                  <a:cubicBezTo>
                    <a:pt x="970" y="174"/>
                    <a:pt x="986" y="91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9"/>
            <p:cNvSpPr/>
            <p:nvPr/>
          </p:nvSpPr>
          <p:spPr>
            <a:xfrm>
              <a:off x="-281911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738" y="1"/>
                  </a:moveTo>
                  <a:cubicBezTo>
                    <a:pt x="713" y="59"/>
                    <a:pt x="697" y="125"/>
                    <a:pt x="680" y="191"/>
                  </a:cubicBezTo>
                  <a:cubicBezTo>
                    <a:pt x="657" y="372"/>
                    <a:pt x="670" y="568"/>
                    <a:pt x="743" y="743"/>
                  </a:cubicBezTo>
                  <a:lnTo>
                    <a:pt x="743" y="743"/>
                  </a:lnTo>
                  <a:cubicBezTo>
                    <a:pt x="692" y="738"/>
                    <a:pt x="642" y="735"/>
                    <a:pt x="593" y="735"/>
                  </a:cubicBezTo>
                  <a:cubicBezTo>
                    <a:pt x="388" y="735"/>
                    <a:pt x="187" y="779"/>
                    <a:pt x="1" y="863"/>
                  </a:cubicBezTo>
                  <a:cubicBezTo>
                    <a:pt x="184" y="803"/>
                    <a:pt x="376" y="774"/>
                    <a:pt x="567" y="774"/>
                  </a:cubicBezTo>
                  <a:cubicBezTo>
                    <a:pt x="644" y="774"/>
                    <a:pt x="720" y="779"/>
                    <a:pt x="796" y="788"/>
                  </a:cubicBezTo>
                  <a:lnTo>
                    <a:pt x="788" y="755"/>
                  </a:lnTo>
                  <a:cubicBezTo>
                    <a:pt x="680" y="515"/>
                    <a:pt x="664" y="249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-2840339" y="5213374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407" y="0"/>
                  </a:moveTo>
                  <a:lnTo>
                    <a:pt x="407" y="0"/>
                  </a:lnTo>
                  <a:cubicBezTo>
                    <a:pt x="328" y="157"/>
                    <a:pt x="398" y="342"/>
                    <a:pt x="482" y="488"/>
                  </a:cubicBezTo>
                  <a:lnTo>
                    <a:pt x="482" y="488"/>
                  </a:lnTo>
                  <a:cubicBezTo>
                    <a:pt x="475" y="488"/>
                    <a:pt x="467" y="488"/>
                    <a:pt x="459" y="488"/>
                  </a:cubicBezTo>
                  <a:cubicBezTo>
                    <a:pt x="297" y="488"/>
                    <a:pt x="142" y="521"/>
                    <a:pt x="1" y="580"/>
                  </a:cubicBezTo>
                  <a:lnTo>
                    <a:pt x="1" y="589"/>
                  </a:lnTo>
                  <a:cubicBezTo>
                    <a:pt x="132" y="545"/>
                    <a:pt x="274" y="524"/>
                    <a:pt x="414" y="524"/>
                  </a:cubicBezTo>
                  <a:cubicBezTo>
                    <a:pt x="459" y="524"/>
                    <a:pt x="503" y="527"/>
                    <a:pt x="547" y="531"/>
                  </a:cubicBezTo>
                  <a:lnTo>
                    <a:pt x="523" y="497"/>
                  </a:lnTo>
                  <a:cubicBezTo>
                    <a:pt x="431" y="348"/>
                    <a:pt x="349" y="174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39"/>
          <p:cNvSpPr txBox="1">
            <a:spLocks noGrp="1"/>
          </p:cNvSpPr>
          <p:nvPr>
            <p:ph type="title"/>
          </p:nvPr>
        </p:nvSpPr>
        <p:spPr>
          <a:xfrm>
            <a:off x="3377134" y="700152"/>
            <a:ext cx="5292849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&amp; Solutions</a:t>
            </a:r>
            <a:endParaRPr dirty="0"/>
          </a:p>
        </p:txBody>
      </p:sp>
      <p:sp>
        <p:nvSpPr>
          <p:cNvPr id="2520" name="Google Shape;2520;p39"/>
          <p:cNvSpPr txBox="1">
            <a:spLocks noGrp="1"/>
          </p:cNvSpPr>
          <p:nvPr>
            <p:ph type="subTitle" idx="1"/>
          </p:nvPr>
        </p:nvSpPr>
        <p:spPr>
          <a:xfrm>
            <a:off x="3360674" y="2151678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 of the challenges encountered during the development of our project and the solutions adapted to overcome them.</a:t>
            </a:r>
            <a:endParaRPr dirty="0"/>
          </a:p>
        </p:txBody>
      </p:sp>
      <p:sp>
        <p:nvSpPr>
          <p:cNvPr id="2521" name="Google Shape;2521;p39"/>
          <p:cNvSpPr txBox="1">
            <a:spLocks noGrp="1"/>
          </p:cNvSpPr>
          <p:nvPr>
            <p:ph type="title" idx="2"/>
          </p:nvPr>
        </p:nvSpPr>
        <p:spPr>
          <a:xfrm>
            <a:off x="1103619" y="948787"/>
            <a:ext cx="17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522" name="Google Shape;2522;p39"/>
          <p:cNvGrpSpPr/>
          <p:nvPr/>
        </p:nvGrpSpPr>
        <p:grpSpPr>
          <a:xfrm>
            <a:off x="845179" y="3087360"/>
            <a:ext cx="2515357" cy="1818208"/>
            <a:chOff x="2449850" y="1231825"/>
            <a:chExt cx="1095825" cy="792075"/>
          </a:xfrm>
        </p:grpSpPr>
        <p:sp>
          <p:nvSpPr>
            <p:cNvPr id="2523" name="Google Shape;2523;p39"/>
            <p:cNvSpPr/>
            <p:nvPr/>
          </p:nvSpPr>
          <p:spPr>
            <a:xfrm>
              <a:off x="2614525" y="1781350"/>
              <a:ext cx="766475" cy="242550"/>
            </a:xfrm>
            <a:custGeom>
              <a:avLst/>
              <a:gdLst/>
              <a:ahLst/>
              <a:cxnLst/>
              <a:rect l="l" t="t" r="r" b="b"/>
              <a:pathLst>
                <a:path w="30659" h="9702" extrusionOk="0">
                  <a:moveTo>
                    <a:pt x="15334" y="0"/>
                  </a:moveTo>
                  <a:cubicBezTo>
                    <a:pt x="6864" y="0"/>
                    <a:pt x="0" y="2170"/>
                    <a:pt x="0" y="4851"/>
                  </a:cubicBezTo>
                  <a:cubicBezTo>
                    <a:pt x="0" y="7532"/>
                    <a:pt x="6864" y="9702"/>
                    <a:pt x="15334" y="9702"/>
                  </a:cubicBezTo>
                  <a:cubicBezTo>
                    <a:pt x="23795" y="9702"/>
                    <a:pt x="30659" y="7532"/>
                    <a:pt x="30659" y="4851"/>
                  </a:cubicBezTo>
                  <a:cubicBezTo>
                    <a:pt x="30659" y="2170"/>
                    <a:pt x="23795" y="0"/>
                    <a:pt x="15334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9"/>
            <p:cNvSpPr/>
            <p:nvPr/>
          </p:nvSpPr>
          <p:spPr>
            <a:xfrm>
              <a:off x="2460925" y="1514075"/>
              <a:ext cx="1074750" cy="480975"/>
            </a:xfrm>
            <a:custGeom>
              <a:avLst/>
              <a:gdLst/>
              <a:ahLst/>
              <a:cxnLst/>
              <a:rect l="l" t="t" r="r" b="b"/>
              <a:pathLst>
                <a:path w="42990" h="19239" extrusionOk="0">
                  <a:moveTo>
                    <a:pt x="0" y="0"/>
                  </a:moveTo>
                  <a:cubicBezTo>
                    <a:pt x="1883" y="7420"/>
                    <a:pt x="9754" y="19239"/>
                    <a:pt x="21478" y="19239"/>
                  </a:cubicBezTo>
                  <a:cubicBezTo>
                    <a:pt x="33826" y="19239"/>
                    <a:pt x="41237" y="7420"/>
                    <a:pt x="42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9"/>
            <p:cNvSpPr/>
            <p:nvPr/>
          </p:nvSpPr>
          <p:spPr>
            <a:xfrm>
              <a:off x="2546400" y="1703450"/>
              <a:ext cx="909875" cy="226750"/>
            </a:xfrm>
            <a:custGeom>
              <a:avLst/>
              <a:gdLst/>
              <a:ahLst/>
              <a:cxnLst/>
              <a:rect l="l" t="t" r="r" b="b"/>
              <a:pathLst>
                <a:path w="36395" h="9070" extrusionOk="0">
                  <a:moveTo>
                    <a:pt x="18024" y="5503"/>
                  </a:moveTo>
                  <a:cubicBezTo>
                    <a:pt x="11273" y="5503"/>
                    <a:pt x="5007" y="3880"/>
                    <a:pt x="0" y="122"/>
                  </a:cubicBezTo>
                  <a:cubicBezTo>
                    <a:pt x="1128" y="1927"/>
                    <a:pt x="2448" y="3602"/>
                    <a:pt x="3923" y="5129"/>
                  </a:cubicBezTo>
                  <a:cubicBezTo>
                    <a:pt x="7836" y="7889"/>
                    <a:pt x="12757" y="9069"/>
                    <a:pt x="18059" y="9069"/>
                  </a:cubicBezTo>
                  <a:cubicBezTo>
                    <a:pt x="23604" y="9069"/>
                    <a:pt x="28897" y="7264"/>
                    <a:pt x="32733" y="4886"/>
                  </a:cubicBezTo>
                  <a:cubicBezTo>
                    <a:pt x="34121" y="3394"/>
                    <a:pt x="35354" y="1754"/>
                    <a:pt x="36395" y="1"/>
                  </a:cubicBezTo>
                  <a:cubicBezTo>
                    <a:pt x="31527" y="3134"/>
                    <a:pt x="24932" y="5503"/>
                    <a:pt x="18024" y="5503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9"/>
            <p:cNvSpPr/>
            <p:nvPr/>
          </p:nvSpPr>
          <p:spPr>
            <a:xfrm>
              <a:off x="2449850" y="1231825"/>
              <a:ext cx="1095825" cy="511350"/>
            </a:xfrm>
            <a:custGeom>
              <a:avLst/>
              <a:gdLst/>
              <a:ahLst/>
              <a:cxnLst/>
              <a:rect l="l" t="t" r="r" b="b"/>
              <a:pathLst>
                <a:path w="43833" h="20454" extrusionOk="0">
                  <a:moveTo>
                    <a:pt x="21921" y="1"/>
                  </a:moveTo>
                  <a:cubicBezTo>
                    <a:pt x="9815" y="1"/>
                    <a:pt x="1" y="4582"/>
                    <a:pt x="1" y="10223"/>
                  </a:cubicBezTo>
                  <a:cubicBezTo>
                    <a:pt x="1" y="15872"/>
                    <a:pt x="9815" y="20454"/>
                    <a:pt x="21921" y="20454"/>
                  </a:cubicBezTo>
                  <a:cubicBezTo>
                    <a:pt x="34026" y="20454"/>
                    <a:pt x="43832" y="15872"/>
                    <a:pt x="43832" y="10223"/>
                  </a:cubicBezTo>
                  <a:cubicBezTo>
                    <a:pt x="43832" y="4582"/>
                    <a:pt x="34026" y="1"/>
                    <a:pt x="21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9"/>
            <p:cNvSpPr/>
            <p:nvPr/>
          </p:nvSpPr>
          <p:spPr>
            <a:xfrm>
              <a:off x="2465050" y="1245700"/>
              <a:ext cx="1065650" cy="483600"/>
            </a:xfrm>
            <a:custGeom>
              <a:avLst/>
              <a:gdLst/>
              <a:ahLst/>
              <a:cxnLst/>
              <a:rect l="l" t="t" r="r" b="b"/>
              <a:pathLst>
                <a:path w="42626" h="19344" extrusionOk="0">
                  <a:moveTo>
                    <a:pt x="21313" y="1"/>
                  </a:moveTo>
                  <a:cubicBezTo>
                    <a:pt x="9537" y="1"/>
                    <a:pt x="0" y="4331"/>
                    <a:pt x="0" y="9668"/>
                  </a:cubicBezTo>
                  <a:cubicBezTo>
                    <a:pt x="0" y="15013"/>
                    <a:pt x="9537" y="19344"/>
                    <a:pt x="21313" y="19344"/>
                  </a:cubicBezTo>
                  <a:cubicBezTo>
                    <a:pt x="33080" y="19344"/>
                    <a:pt x="42625" y="15013"/>
                    <a:pt x="42625" y="9668"/>
                  </a:cubicBezTo>
                  <a:cubicBezTo>
                    <a:pt x="42625" y="4331"/>
                    <a:pt x="33080" y="1"/>
                    <a:pt x="2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9"/>
            <p:cNvSpPr/>
            <p:nvPr/>
          </p:nvSpPr>
          <p:spPr>
            <a:xfrm>
              <a:off x="2489350" y="1308200"/>
              <a:ext cx="1017050" cy="421100"/>
            </a:xfrm>
            <a:custGeom>
              <a:avLst/>
              <a:gdLst/>
              <a:ahLst/>
              <a:cxnLst/>
              <a:rect l="l" t="t" r="r" b="b"/>
              <a:pathLst>
                <a:path w="40682" h="16844" extrusionOk="0">
                  <a:moveTo>
                    <a:pt x="20341" y="0"/>
                  </a:moveTo>
                  <a:cubicBezTo>
                    <a:pt x="9103" y="0"/>
                    <a:pt x="0" y="4131"/>
                    <a:pt x="0" y="9224"/>
                  </a:cubicBezTo>
                  <a:cubicBezTo>
                    <a:pt x="0" y="9563"/>
                    <a:pt x="35" y="9901"/>
                    <a:pt x="122" y="10231"/>
                  </a:cubicBezTo>
                  <a:cubicBezTo>
                    <a:pt x="2942" y="14075"/>
                    <a:pt x="10925" y="16844"/>
                    <a:pt x="20341" y="16844"/>
                  </a:cubicBezTo>
                  <a:cubicBezTo>
                    <a:pt x="29747" y="16844"/>
                    <a:pt x="37731" y="14075"/>
                    <a:pt x="40560" y="10240"/>
                  </a:cubicBezTo>
                  <a:cubicBezTo>
                    <a:pt x="40638" y="9901"/>
                    <a:pt x="40681" y="9563"/>
                    <a:pt x="40681" y="9224"/>
                  </a:cubicBezTo>
                  <a:cubicBezTo>
                    <a:pt x="40681" y="4131"/>
                    <a:pt x="31570" y="0"/>
                    <a:pt x="20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9"/>
            <p:cNvSpPr/>
            <p:nvPr/>
          </p:nvSpPr>
          <p:spPr>
            <a:xfrm>
              <a:off x="2490425" y="1338125"/>
              <a:ext cx="1014900" cy="391175"/>
            </a:xfrm>
            <a:custGeom>
              <a:avLst/>
              <a:gdLst/>
              <a:ahLst/>
              <a:cxnLst/>
              <a:rect l="l" t="t" r="r" b="b"/>
              <a:pathLst>
                <a:path w="40596" h="15647" extrusionOk="0">
                  <a:moveTo>
                    <a:pt x="20298" y="1"/>
                  </a:moveTo>
                  <a:cubicBezTo>
                    <a:pt x="9511" y="1"/>
                    <a:pt x="677" y="3810"/>
                    <a:pt x="1" y="8626"/>
                  </a:cubicBezTo>
                  <a:cubicBezTo>
                    <a:pt x="18" y="8765"/>
                    <a:pt x="44" y="8904"/>
                    <a:pt x="79" y="9043"/>
                  </a:cubicBezTo>
                  <a:cubicBezTo>
                    <a:pt x="2899" y="12878"/>
                    <a:pt x="10882" y="15647"/>
                    <a:pt x="20298" y="15647"/>
                  </a:cubicBezTo>
                  <a:cubicBezTo>
                    <a:pt x="29704" y="15647"/>
                    <a:pt x="37688" y="12878"/>
                    <a:pt x="40517" y="9043"/>
                  </a:cubicBezTo>
                  <a:cubicBezTo>
                    <a:pt x="40552" y="8904"/>
                    <a:pt x="40569" y="8765"/>
                    <a:pt x="40595" y="8626"/>
                  </a:cubicBezTo>
                  <a:cubicBezTo>
                    <a:pt x="39910" y="3810"/>
                    <a:pt x="31084" y="1"/>
                    <a:pt x="20298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9"/>
            <p:cNvSpPr/>
            <p:nvPr/>
          </p:nvSpPr>
          <p:spPr>
            <a:xfrm>
              <a:off x="2760750" y="1465050"/>
              <a:ext cx="21925" cy="9550"/>
            </a:xfrm>
            <a:custGeom>
              <a:avLst/>
              <a:gdLst/>
              <a:ahLst/>
              <a:cxnLst/>
              <a:rect l="l" t="t" r="r" b="b"/>
              <a:pathLst>
                <a:path w="877" h="382" extrusionOk="0">
                  <a:moveTo>
                    <a:pt x="469" y="0"/>
                  </a:moveTo>
                  <a:cubicBezTo>
                    <a:pt x="373" y="0"/>
                    <a:pt x="278" y="9"/>
                    <a:pt x="182" y="43"/>
                  </a:cubicBezTo>
                  <a:lnTo>
                    <a:pt x="122" y="69"/>
                  </a:lnTo>
                  <a:cubicBezTo>
                    <a:pt x="95" y="87"/>
                    <a:pt x="69" y="113"/>
                    <a:pt x="69" y="139"/>
                  </a:cubicBezTo>
                  <a:cubicBezTo>
                    <a:pt x="69" y="148"/>
                    <a:pt x="69" y="156"/>
                    <a:pt x="69" y="165"/>
                  </a:cubicBezTo>
                  <a:lnTo>
                    <a:pt x="52" y="182"/>
                  </a:lnTo>
                  <a:lnTo>
                    <a:pt x="52" y="191"/>
                  </a:lnTo>
                  <a:cubicBezTo>
                    <a:pt x="35" y="191"/>
                    <a:pt x="26" y="208"/>
                    <a:pt x="9" y="217"/>
                  </a:cubicBezTo>
                  <a:lnTo>
                    <a:pt x="0" y="252"/>
                  </a:lnTo>
                  <a:lnTo>
                    <a:pt x="9" y="286"/>
                  </a:lnTo>
                  <a:cubicBezTo>
                    <a:pt x="35" y="304"/>
                    <a:pt x="52" y="321"/>
                    <a:pt x="78" y="330"/>
                  </a:cubicBezTo>
                  <a:cubicBezTo>
                    <a:pt x="113" y="347"/>
                    <a:pt x="148" y="356"/>
                    <a:pt x="191" y="365"/>
                  </a:cubicBezTo>
                  <a:cubicBezTo>
                    <a:pt x="269" y="382"/>
                    <a:pt x="356" y="382"/>
                    <a:pt x="434" y="382"/>
                  </a:cubicBezTo>
                  <a:cubicBezTo>
                    <a:pt x="512" y="382"/>
                    <a:pt x="590" y="373"/>
                    <a:pt x="668" y="347"/>
                  </a:cubicBezTo>
                  <a:cubicBezTo>
                    <a:pt x="712" y="339"/>
                    <a:pt x="746" y="330"/>
                    <a:pt x="781" y="304"/>
                  </a:cubicBezTo>
                  <a:cubicBezTo>
                    <a:pt x="798" y="286"/>
                    <a:pt x="824" y="269"/>
                    <a:pt x="842" y="252"/>
                  </a:cubicBezTo>
                  <a:cubicBezTo>
                    <a:pt x="850" y="226"/>
                    <a:pt x="868" y="208"/>
                    <a:pt x="868" y="182"/>
                  </a:cubicBezTo>
                  <a:cubicBezTo>
                    <a:pt x="876" y="174"/>
                    <a:pt x="876" y="156"/>
                    <a:pt x="868" y="139"/>
                  </a:cubicBezTo>
                  <a:cubicBezTo>
                    <a:pt x="868" y="122"/>
                    <a:pt x="859" y="96"/>
                    <a:pt x="833" y="87"/>
                  </a:cubicBezTo>
                  <a:cubicBezTo>
                    <a:pt x="816" y="69"/>
                    <a:pt x="781" y="52"/>
                    <a:pt x="755" y="43"/>
                  </a:cubicBezTo>
                  <a:cubicBezTo>
                    <a:pt x="712" y="26"/>
                    <a:pt x="668" y="17"/>
                    <a:pt x="625" y="17"/>
                  </a:cubicBezTo>
                  <a:cubicBezTo>
                    <a:pt x="573" y="9"/>
                    <a:pt x="521" y="0"/>
                    <a:pt x="469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9"/>
            <p:cNvSpPr/>
            <p:nvPr/>
          </p:nvSpPr>
          <p:spPr>
            <a:xfrm>
              <a:off x="2835825" y="1524700"/>
              <a:ext cx="31250" cy="4925"/>
            </a:xfrm>
            <a:custGeom>
              <a:avLst/>
              <a:gdLst/>
              <a:ahLst/>
              <a:cxnLst/>
              <a:rect l="l" t="t" r="r" b="b"/>
              <a:pathLst>
                <a:path w="1250" h="197" extrusionOk="0">
                  <a:moveTo>
                    <a:pt x="632" y="0"/>
                  </a:moveTo>
                  <a:cubicBezTo>
                    <a:pt x="551" y="0"/>
                    <a:pt x="470" y="3"/>
                    <a:pt x="390" y="9"/>
                  </a:cubicBezTo>
                  <a:cubicBezTo>
                    <a:pt x="375" y="9"/>
                    <a:pt x="344" y="8"/>
                    <a:pt x="306" y="8"/>
                  </a:cubicBezTo>
                  <a:cubicBezTo>
                    <a:pt x="192" y="8"/>
                    <a:pt x="15" y="18"/>
                    <a:pt x="8" y="96"/>
                  </a:cubicBezTo>
                  <a:cubicBezTo>
                    <a:pt x="1" y="185"/>
                    <a:pt x="267" y="192"/>
                    <a:pt x="360" y="192"/>
                  </a:cubicBezTo>
                  <a:cubicBezTo>
                    <a:pt x="376" y="192"/>
                    <a:pt x="386" y="191"/>
                    <a:pt x="390" y="191"/>
                  </a:cubicBezTo>
                  <a:cubicBezTo>
                    <a:pt x="473" y="195"/>
                    <a:pt x="556" y="197"/>
                    <a:pt x="640" y="197"/>
                  </a:cubicBezTo>
                  <a:cubicBezTo>
                    <a:pt x="786" y="197"/>
                    <a:pt x="933" y="191"/>
                    <a:pt x="1076" y="174"/>
                  </a:cubicBezTo>
                  <a:cubicBezTo>
                    <a:pt x="1102" y="174"/>
                    <a:pt x="1249" y="157"/>
                    <a:pt x="1249" y="96"/>
                  </a:cubicBezTo>
                  <a:cubicBezTo>
                    <a:pt x="1249" y="35"/>
                    <a:pt x="1102" y="26"/>
                    <a:pt x="1076" y="26"/>
                  </a:cubicBezTo>
                  <a:cubicBezTo>
                    <a:pt x="930" y="10"/>
                    <a:pt x="781" y="0"/>
                    <a:pt x="632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9"/>
            <p:cNvSpPr/>
            <p:nvPr/>
          </p:nvSpPr>
          <p:spPr>
            <a:xfrm>
              <a:off x="2856850" y="1452100"/>
              <a:ext cx="23025" cy="7475"/>
            </a:xfrm>
            <a:custGeom>
              <a:avLst/>
              <a:gdLst/>
              <a:ahLst/>
              <a:cxnLst/>
              <a:rect l="l" t="t" r="r" b="b"/>
              <a:pathLst>
                <a:path w="921" h="299" extrusionOk="0">
                  <a:moveTo>
                    <a:pt x="433" y="0"/>
                  </a:moveTo>
                  <a:cubicBezTo>
                    <a:pt x="387" y="0"/>
                    <a:pt x="341" y="5"/>
                    <a:pt x="295" y="15"/>
                  </a:cubicBezTo>
                  <a:cubicBezTo>
                    <a:pt x="269" y="15"/>
                    <a:pt x="235" y="15"/>
                    <a:pt x="200" y="23"/>
                  </a:cubicBezTo>
                  <a:cubicBezTo>
                    <a:pt x="174" y="32"/>
                    <a:pt x="148" y="41"/>
                    <a:pt x="122" y="49"/>
                  </a:cubicBezTo>
                  <a:cubicBezTo>
                    <a:pt x="96" y="49"/>
                    <a:pt x="78" y="58"/>
                    <a:pt x="61" y="76"/>
                  </a:cubicBezTo>
                  <a:cubicBezTo>
                    <a:pt x="44" y="84"/>
                    <a:pt x="35" y="102"/>
                    <a:pt x="35" y="119"/>
                  </a:cubicBezTo>
                  <a:cubicBezTo>
                    <a:pt x="26" y="128"/>
                    <a:pt x="26" y="136"/>
                    <a:pt x="26" y="145"/>
                  </a:cubicBezTo>
                  <a:lnTo>
                    <a:pt x="26" y="154"/>
                  </a:lnTo>
                  <a:cubicBezTo>
                    <a:pt x="9" y="171"/>
                    <a:pt x="0" y="180"/>
                    <a:pt x="18" y="197"/>
                  </a:cubicBezTo>
                  <a:cubicBezTo>
                    <a:pt x="26" y="223"/>
                    <a:pt x="44" y="240"/>
                    <a:pt x="70" y="240"/>
                  </a:cubicBezTo>
                  <a:cubicBezTo>
                    <a:pt x="104" y="258"/>
                    <a:pt x="139" y="266"/>
                    <a:pt x="174" y="275"/>
                  </a:cubicBezTo>
                  <a:cubicBezTo>
                    <a:pt x="217" y="284"/>
                    <a:pt x="269" y="292"/>
                    <a:pt x="313" y="292"/>
                  </a:cubicBezTo>
                  <a:cubicBezTo>
                    <a:pt x="359" y="296"/>
                    <a:pt x="405" y="298"/>
                    <a:pt x="449" y="298"/>
                  </a:cubicBezTo>
                  <a:cubicBezTo>
                    <a:pt x="512" y="298"/>
                    <a:pt x="573" y="294"/>
                    <a:pt x="634" y="284"/>
                  </a:cubicBezTo>
                  <a:cubicBezTo>
                    <a:pt x="703" y="275"/>
                    <a:pt x="764" y="249"/>
                    <a:pt x="825" y="214"/>
                  </a:cubicBezTo>
                  <a:lnTo>
                    <a:pt x="859" y="188"/>
                  </a:lnTo>
                  <a:lnTo>
                    <a:pt x="903" y="162"/>
                  </a:lnTo>
                  <a:lnTo>
                    <a:pt x="920" y="128"/>
                  </a:lnTo>
                  <a:lnTo>
                    <a:pt x="894" y="93"/>
                  </a:lnTo>
                  <a:lnTo>
                    <a:pt x="851" y="58"/>
                  </a:lnTo>
                  <a:cubicBezTo>
                    <a:pt x="816" y="41"/>
                    <a:pt x="773" y="32"/>
                    <a:pt x="738" y="23"/>
                  </a:cubicBezTo>
                  <a:cubicBezTo>
                    <a:pt x="703" y="15"/>
                    <a:pt x="668" y="15"/>
                    <a:pt x="642" y="15"/>
                  </a:cubicBezTo>
                  <a:cubicBezTo>
                    <a:pt x="612" y="9"/>
                    <a:pt x="585" y="2"/>
                    <a:pt x="560" y="2"/>
                  </a:cubicBezTo>
                  <a:cubicBezTo>
                    <a:pt x="550" y="2"/>
                    <a:pt x="540" y="4"/>
                    <a:pt x="530" y="6"/>
                  </a:cubicBezTo>
                  <a:cubicBezTo>
                    <a:pt x="497" y="2"/>
                    <a:pt x="465" y="0"/>
                    <a:pt x="433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9"/>
            <p:cNvSpPr/>
            <p:nvPr/>
          </p:nvSpPr>
          <p:spPr>
            <a:xfrm>
              <a:off x="2940375" y="1478450"/>
              <a:ext cx="25625" cy="11050"/>
            </a:xfrm>
            <a:custGeom>
              <a:avLst/>
              <a:gdLst/>
              <a:ahLst/>
              <a:cxnLst/>
              <a:rect l="l" t="t" r="r" b="b"/>
              <a:pathLst>
                <a:path w="1025" h="442" extrusionOk="0">
                  <a:moveTo>
                    <a:pt x="567" y="0"/>
                  </a:moveTo>
                  <a:cubicBezTo>
                    <a:pt x="552" y="0"/>
                    <a:pt x="536" y="1"/>
                    <a:pt x="521" y="2"/>
                  </a:cubicBezTo>
                  <a:cubicBezTo>
                    <a:pt x="356" y="2"/>
                    <a:pt x="156" y="28"/>
                    <a:pt x="44" y="184"/>
                  </a:cubicBezTo>
                  <a:cubicBezTo>
                    <a:pt x="0" y="236"/>
                    <a:pt x="44" y="314"/>
                    <a:pt x="87" y="341"/>
                  </a:cubicBezTo>
                  <a:cubicBezTo>
                    <a:pt x="139" y="384"/>
                    <a:pt x="208" y="410"/>
                    <a:pt x="287" y="427"/>
                  </a:cubicBezTo>
                  <a:cubicBezTo>
                    <a:pt x="336" y="433"/>
                    <a:pt x="385" y="440"/>
                    <a:pt x="437" y="440"/>
                  </a:cubicBezTo>
                  <a:cubicBezTo>
                    <a:pt x="459" y="440"/>
                    <a:pt x="481" y="439"/>
                    <a:pt x="504" y="436"/>
                  </a:cubicBezTo>
                  <a:cubicBezTo>
                    <a:pt x="539" y="440"/>
                    <a:pt x="574" y="442"/>
                    <a:pt x="608" y="442"/>
                  </a:cubicBezTo>
                  <a:cubicBezTo>
                    <a:pt x="656" y="442"/>
                    <a:pt x="704" y="437"/>
                    <a:pt x="755" y="427"/>
                  </a:cubicBezTo>
                  <a:cubicBezTo>
                    <a:pt x="825" y="419"/>
                    <a:pt x="894" y="393"/>
                    <a:pt x="955" y="341"/>
                  </a:cubicBezTo>
                  <a:cubicBezTo>
                    <a:pt x="1007" y="314"/>
                    <a:pt x="1024" y="245"/>
                    <a:pt x="1007" y="193"/>
                  </a:cubicBezTo>
                  <a:cubicBezTo>
                    <a:pt x="972" y="132"/>
                    <a:pt x="920" y="98"/>
                    <a:pt x="859" y="72"/>
                  </a:cubicBezTo>
                  <a:cubicBezTo>
                    <a:pt x="768" y="26"/>
                    <a:pt x="671" y="0"/>
                    <a:pt x="567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9"/>
            <p:cNvSpPr/>
            <p:nvPr/>
          </p:nvSpPr>
          <p:spPr>
            <a:xfrm>
              <a:off x="3079200" y="1499325"/>
              <a:ext cx="21525" cy="11525"/>
            </a:xfrm>
            <a:custGeom>
              <a:avLst/>
              <a:gdLst/>
              <a:ahLst/>
              <a:cxnLst/>
              <a:rect l="l" t="t" r="r" b="b"/>
              <a:pathLst>
                <a:path w="861" h="461" extrusionOk="0">
                  <a:moveTo>
                    <a:pt x="426" y="0"/>
                  </a:moveTo>
                  <a:cubicBezTo>
                    <a:pt x="192" y="0"/>
                    <a:pt x="1" y="104"/>
                    <a:pt x="1" y="234"/>
                  </a:cubicBezTo>
                  <a:cubicBezTo>
                    <a:pt x="1" y="356"/>
                    <a:pt x="192" y="460"/>
                    <a:pt x="426" y="460"/>
                  </a:cubicBezTo>
                  <a:cubicBezTo>
                    <a:pt x="669" y="460"/>
                    <a:pt x="860" y="356"/>
                    <a:pt x="860" y="234"/>
                  </a:cubicBezTo>
                  <a:cubicBezTo>
                    <a:pt x="860" y="104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9"/>
            <p:cNvSpPr/>
            <p:nvPr/>
          </p:nvSpPr>
          <p:spPr>
            <a:xfrm>
              <a:off x="3071175" y="1424025"/>
              <a:ext cx="24975" cy="9825"/>
            </a:xfrm>
            <a:custGeom>
              <a:avLst/>
              <a:gdLst/>
              <a:ahLst/>
              <a:cxnLst/>
              <a:rect l="l" t="t" r="r" b="b"/>
              <a:pathLst>
                <a:path w="999" h="393" extrusionOk="0">
                  <a:moveTo>
                    <a:pt x="576" y="0"/>
                  </a:moveTo>
                  <a:cubicBezTo>
                    <a:pt x="531" y="0"/>
                    <a:pt x="487" y="3"/>
                    <a:pt x="443" y="10"/>
                  </a:cubicBezTo>
                  <a:lnTo>
                    <a:pt x="391" y="18"/>
                  </a:lnTo>
                  <a:lnTo>
                    <a:pt x="365" y="18"/>
                  </a:lnTo>
                  <a:cubicBezTo>
                    <a:pt x="322" y="27"/>
                    <a:pt x="279" y="44"/>
                    <a:pt x="244" y="62"/>
                  </a:cubicBezTo>
                  <a:cubicBezTo>
                    <a:pt x="218" y="70"/>
                    <a:pt x="192" y="88"/>
                    <a:pt x="166" y="105"/>
                  </a:cubicBezTo>
                  <a:lnTo>
                    <a:pt x="79" y="175"/>
                  </a:lnTo>
                  <a:cubicBezTo>
                    <a:pt x="44" y="209"/>
                    <a:pt x="1" y="235"/>
                    <a:pt x="36" y="287"/>
                  </a:cubicBezTo>
                  <a:cubicBezTo>
                    <a:pt x="53" y="305"/>
                    <a:pt x="79" y="322"/>
                    <a:pt x="114" y="331"/>
                  </a:cubicBezTo>
                  <a:cubicBezTo>
                    <a:pt x="148" y="357"/>
                    <a:pt x="183" y="365"/>
                    <a:pt x="227" y="374"/>
                  </a:cubicBezTo>
                  <a:cubicBezTo>
                    <a:pt x="291" y="385"/>
                    <a:pt x="359" y="392"/>
                    <a:pt x="427" y="392"/>
                  </a:cubicBezTo>
                  <a:cubicBezTo>
                    <a:pt x="470" y="392"/>
                    <a:pt x="513" y="389"/>
                    <a:pt x="556" y="383"/>
                  </a:cubicBezTo>
                  <a:lnTo>
                    <a:pt x="652" y="374"/>
                  </a:lnTo>
                  <a:cubicBezTo>
                    <a:pt x="704" y="365"/>
                    <a:pt x="756" y="348"/>
                    <a:pt x="799" y="322"/>
                  </a:cubicBezTo>
                  <a:cubicBezTo>
                    <a:pt x="851" y="287"/>
                    <a:pt x="895" y="253"/>
                    <a:pt x="938" y="218"/>
                  </a:cubicBezTo>
                  <a:cubicBezTo>
                    <a:pt x="973" y="201"/>
                    <a:pt x="990" y="175"/>
                    <a:pt x="999" y="149"/>
                  </a:cubicBezTo>
                  <a:cubicBezTo>
                    <a:pt x="973" y="53"/>
                    <a:pt x="860" y="36"/>
                    <a:pt x="791" y="18"/>
                  </a:cubicBezTo>
                  <a:cubicBezTo>
                    <a:pt x="721" y="8"/>
                    <a:pt x="648" y="0"/>
                    <a:pt x="576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9"/>
            <p:cNvSpPr/>
            <p:nvPr/>
          </p:nvSpPr>
          <p:spPr>
            <a:xfrm>
              <a:off x="3185300" y="14428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394" y="1"/>
                  </a:moveTo>
                  <a:cubicBezTo>
                    <a:pt x="302" y="1"/>
                    <a:pt x="216" y="33"/>
                    <a:pt x="131" y="80"/>
                  </a:cubicBezTo>
                  <a:cubicBezTo>
                    <a:pt x="78" y="106"/>
                    <a:pt x="0" y="184"/>
                    <a:pt x="9" y="262"/>
                  </a:cubicBezTo>
                  <a:cubicBezTo>
                    <a:pt x="26" y="462"/>
                    <a:pt x="295" y="514"/>
                    <a:pt x="426" y="514"/>
                  </a:cubicBezTo>
                  <a:lnTo>
                    <a:pt x="686" y="514"/>
                  </a:lnTo>
                  <a:cubicBezTo>
                    <a:pt x="764" y="514"/>
                    <a:pt x="833" y="505"/>
                    <a:pt x="903" y="479"/>
                  </a:cubicBezTo>
                  <a:cubicBezTo>
                    <a:pt x="961" y="456"/>
                    <a:pt x="992" y="441"/>
                    <a:pt x="993" y="441"/>
                  </a:cubicBezTo>
                  <a:lnTo>
                    <a:pt x="993" y="441"/>
                  </a:lnTo>
                  <a:cubicBezTo>
                    <a:pt x="994" y="441"/>
                    <a:pt x="987" y="445"/>
                    <a:pt x="972" y="453"/>
                  </a:cubicBezTo>
                  <a:cubicBezTo>
                    <a:pt x="1042" y="418"/>
                    <a:pt x="1128" y="358"/>
                    <a:pt x="1128" y="262"/>
                  </a:cubicBezTo>
                  <a:cubicBezTo>
                    <a:pt x="1128" y="158"/>
                    <a:pt x="1042" y="106"/>
                    <a:pt x="972" y="71"/>
                  </a:cubicBezTo>
                  <a:lnTo>
                    <a:pt x="972" y="71"/>
                  </a:lnTo>
                  <a:cubicBezTo>
                    <a:pt x="984" y="76"/>
                    <a:pt x="991" y="78"/>
                    <a:pt x="992" y="78"/>
                  </a:cubicBezTo>
                  <a:cubicBezTo>
                    <a:pt x="997" y="78"/>
                    <a:pt x="966" y="62"/>
                    <a:pt x="903" y="37"/>
                  </a:cubicBezTo>
                  <a:cubicBezTo>
                    <a:pt x="833" y="11"/>
                    <a:pt x="764" y="2"/>
                    <a:pt x="686" y="2"/>
                  </a:cubicBezTo>
                  <a:lnTo>
                    <a:pt x="426" y="2"/>
                  </a:lnTo>
                  <a:cubicBezTo>
                    <a:pt x="415" y="1"/>
                    <a:pt x="404" y="1"/>
                    <a:pt x="394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9"/>
            <p:cNvSpPr/>
            <p:nvPr/>
          </p:nvSpPr>
          <p:spPr>
            <a:xfrm>
              <a:off x="3276425" y="1508000"/>
              <a:ext cx="20850" cy="7400"/>
            </a:xfrm>
            <a:custGeom>
              <a:avLst/>
              <a:gdLst/>
              <a:ahLst/>
              <a:cxnLst/>
              <a:rect l="l" t="t" r="r" b="b"/>
              <a:pathLst>
                <a:path w="834" h="296" extrusionOk="0">
                  <a:moveTo>
                    <a:pt x="425" y="0"/>
                  </a:moveTo>
                  <a:cubicBezTo>
                    <a:pt x="356" y="0"/>
                    <a:pt x="278" y="0"/>
                    <a:pt x="208" y="18"/>
                  </a:cubicBezTo>
                  <a:cubicBezTo>
                    <a:pt x="165" y="18"/>
                    <a:pt x="130" y="26"/>
                    <a:pt x="87" y="44"/>
                  </a:cubicBezTo>
                  <a:cubicBezTo>
                    <a:pt x="61" y="52"/>
                    <a:pt x="35" y="70"/>
                    <a:pt x="17" y="87"/>
                  </a:cubicBezTo>
                  <a:cubicBezTo>
                    <a:pt x="0" y="96"/>
                    <a:pt x="0" y="113"/>
                    <a:pt x="0" y="130"/>
                  </a:cubicBezTo>
                  <a:cubicBezTo>
                    <a:pt x="0" y="139"/>
                    <a:pt x="0" y="139"/>
                    <a:pt x="0" y="148"/>
                  </a:cubicBezTo>
                  <a:lnTo>
                    <a:pt x="0" y="174"/>
                  </a:lnTo>
                  <a:cubicBezTo>
                    <a:pt x="0" y="200"/>
                    <a:pt x="17" y="217"/>
                    <a:pt x="35" y="226"/>
                  </a:cubicBezTo>
                  <a:cubicBezTo>
                    <a:pt x="61" y="243"/>
                    <a:pt x="87" y="261"/>
                    <a:pt x="122" y="261"/>
                  </a:cubicBezTo>
                  <a:cubicBezTo>
                    <a:pt x="165" y="278"/>
                    <a:pt x="208" y="287"/>
                    <a:pt x="252" y="287"/>
                  </a:cubicBezTo>
                  <a:cubicBezTo>
                    <a:pt x="304" y="295"/>
                    <a:pt x="365" y="295"/>
                    <a:pt x="417" y="295"/>
                  </a:cubicBezTo>
                  <a:lnTo>
                    <a:pt x="521" y="295"/>
                  </a:lnTo>
                  <a:cubicBezTo>
                    <a:pt x="590" y="295"/>
                    <a:pt x="651" y="287"/>
                    <a:pt x="712" y="269"/>
                  </a:cubicBezTo>
                  <a:lnTo>
                    <a:pt x="772" y="243"/>
                  </a:lnTo>
                  <a:cubicBezTo>
                    <a:pt x="798" y="235"/>
                    <a:pt x="824" y="209"/>
                    <a:pt x="833" y="182"/>
                  </a:cubicBezTo>
                  <a:lnTo>
                    <a:pt x="833" y="148"/>
                  </a:lnTo>
                  <a:cubicBezTo>
                    <a:pt x="833" y="148"/>
                    <a:pt x="833" y="139"/>
                    <a:pt x="833" y="139"/>
                  </a:cubicBezTo>
                  <a:cubicBezTo>
                    <a:pt x="833" y="122"/>
                    <a:pt x="833" y="104"/>
                    <a:pt x="833" y="87"/>
                  </a:cubicBezTo>
                  <a:lnTo>
                    <a:pt x="790" y="61"/>
                  </a:lnTo>
                  <a:cubicBezTo>
                    <a:pt x="755" y="44"/>
                    <a:pt x="720" y="26"/>
                    <a:pt x="677" y="26"/>
                  </a:cubicBezTo>
                  <a:cubicBezTo>
                    <a:pt x="599" y="9"/>
                    <a:pt x="512" y="0"/>
                    <a:pt x="425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9"/>
            <p:cNvSpPr/>
            <p:nvPr/>
          </p:nvSpPr>
          <p:spPr>
            <a:xfrm>
              <a:off x="3132150" y="1613500"/>
              <a:ext cx="21925" cy="13575"/>
            </a:xfrm>
            <a:custGeom>
              <a:avLst/>
              <a:gdLst/>
              <a:ahLst/>
              <a:cxnLst/>
              <a:rect l="l" t="t" r="r" b="b"/>
              <a:pathLst>
                <a:path w="877" h="543" extrusionOk="0">
                  <a:moveTo>
                    <a:pt x="436" y="1"/>
                  </a:moveTo>
                  <a:cubicBezTo>
                    <a:pt x="341" y="1"/>
                    <a:pt x="248" y="26"/>
                    <a:pt x="165" y="67"/>
                  </a:cubicBezTo>
                  <a:cubicBezTo>
                    <a:pt x="122" y="93"/>
                    <a:pt x="78" y="136"/>
                    <a:pt x="52" y="180"/>
                  </a:cubicBezTo>
                  <a:cubicBezTo>
                    <a:pt x="61" y="180"/>
                    <a:pt x="61" y="189"/>
                    <a:pt x="52" y="189"/>
                  </a:cubicBezTo>
                  <a:cubicBezTo>
                    <a:pt x="35" y="206"/>
                    <a:pt x="18" y="241"/>
                    <a:pt x="18" y="267"/>
                  </a:cubicBezTo>
                  <a:cubicBezTo>
                    <a:pt x="0" y="301"/>
                    <a:pt x="9" y="336"/>
                    <a:pt x="18" y="362"/>
                  </a:cubicBezTo>
                  <a:cubicBezTo>
                    <a:pt x="35" y="397"/>
                    <a:pt x="61" y="432"/>
                    <a:pt x="96" y="449"/>
                  </a:cubicBezTo>
                  <a:cubicBezTo>
                    <a:pt x="122" y="475"/>
                    <a:pt x="165" y="501"/>
                    <a:pt x="200" y="510"/>
                  </a:cubicBezTo>
                  <a:lnTo>
                    <a:pt x="295" y="536"/>
                  </a:lnTo>
                  <a:cubicBezTo>
                    <a:pt x="334" y="540"/>
                    <a:pt x="371" y="542"/>
                    <a:pt x="407" y="542"/>
                  </a:cubicBezTo>
                  <a:cubicBezTo>
                    <a:pt x="443" y="542"/>
                    <a:pt x="478" y="540"/>
                    <a:pt x="512" y="536"/>
                  </a:cubicBezTo>
                  <a:lnTo>
                    <a:pt x="608" y="510"/>
                  </a:lnTo>
                  <a:cubicBezTo>
                    <a:pt x="669" y="492"/>
                    <a:pt x="712" y="466"/>
                    <a:pt x="755" y="423"/>
                  </a:cubicBezTo>
                  <a:lnTo>
                    <a:pt x="790" y="397"/>
                  </a:lnTo>
                  <a:cubicBezTo>
                    <a:pt x="816" y="371"/>
                    <a:pt x="842" y="345"/>
                    <a:pt x="859" y="310"/>
                  </a:cubicBezTo>
                  <a:cubicBezTo>
                    <a:pt x="877" y="267"/>
                    <a:pt x="877" y="223"/>
                    <a:pt x="859" y="180"/>
                  </a:cubicBezTo>
                  <a:lnTo>
                    <a:pt x="816" y="119"/>
                  </a:lnTo>
                  <a:cubicBezTo>
                    <a:pt x="773" y="84"/>
                    <a:pt x="721" y="50"/>
                    <a:pt x="669" y="32"/>
                  </a:cubicBezTo>
                  <a:cubicBezTo>
                    <a:pt x="616" y="15"/>
                    <a:pt x="564" y="6"/>
                    <a:pt x="512" y="6"/>
                  </a:cubicBezTo>
                  <a:cubicBezTo>
                    <a:pt x="487" y="3"/>
                    <a:pt x="462" y="1"/>
                    <a:pt x="436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9"/>
            <p:cNvSpPr/>
            <p:nvPr/>
          </p:nvSpPr>
          <p:spPr>
            <a:xfrm>
              <a:off x="2934725" y="1599175"/>
              <a:ext cx="29750" cy="8575"/>
            </a:xfrm>
            <a:custGeom>
              <a:avLst/>
              <a:gdLst/>
              <a:ahLst/>
              <a:cxnLst/>
              <a:rect l="l" t="t" r="r" b="b"/>
              <a:pathLst>
                <a:path w="1190" h="343" extrusionOk="0">
                  <a:moveTo>
                    <a:pt x="567" y="1"/>
                  </a:moveTo>
                  <a:cubicBezTo>
                    <a:pt x="482" y="1"/>
                    <a:pt x="398" y="5"/>
                    <a:pt x="313" y="15"/>
                  </a:cubicBezTo>
                  <a:cubicBezTo>
                    <a:pt x="235" y="24"/>
                    <a:pt x="157" y="41"/>
                    <a:pt x="96" y="76"/>
                  </a:cubicBezTo>
                  <a:cubicBezTo>
                    <a:pt x="61" y="93"/>
                    <a:pt x="1" y="119"/>
                    <a:pt x="1" y="171"/>
                  </a:cubicBezTo>
                  <a:cubicBezTo>
                    <a:pt x="1" y="206"/>
                    <a:pt x="35" y="241"/>
                    <a:pt x="61" y="250"/>
                  </a:cubicBezTo>
                  <a:cubicBezTo>
                    <a:pt x="139" y="302"/>
                    <a:pt x="226" y="319"/>
                    <a:pt x="313" y="328"/>
                  </a:cubicBezTo>
                  <a:cubicBezTo>
                    <a:pt x="398" y="337"/>
                    <a:pt x="482" y="342"/>
                    <a:pt x="567" y="342"/>
                  </a:cubicBezTo>
                  <a:cubicBezTo>
                    <a:pt x="708" y="342"/>
                    <a:pt x="849" y="329"/>
                    <a:pt x="990" y="302"/>
                  </a:cubicBezTo>
                  <a:cubicBezTo>
                    <a:pt x="1042" y="293"/>
                    <a:pt x="1189" y="258"/>
                    <a:pt x="1189" y="171"/>
                  </a:cubicBezTo>
                  <a:cubicBezTo>
                    <a:pt x="1189" y="85"/>
                    <a:pt x="1042" y="50"/>
                    <a:pt x="990" y="41"/>
                  </a:cubicBezTo>
                  <a:cubicBezTo>
                    <a:pt x="849" y="14"/>
                    <a:pt x="708" y="1"/>
                    <a:pt x="56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9"/>
            <p:cNvSpPr/>
            <p:nvPr/>
          </p:nvSpPr>
          <p:spPr>
            <a:xfrm>
              <a:off x="2714300" y="1590225"/>
              <a:ext cx="26075" cy="5125"/>
            </a:xfrm>
            <a:custGeom>
              <a:avLst/>
              <a:gdLst/>
              <a:ahLst/>
              <a:cxnLst/>
              <a:rect l="l" t="t" r="r" b="b"/>
              <a:pathLst>
                <a:path w="1043" h="205" extrusionOk="0">
                  <a:moveTo>
                    <a:pt x="530" y="0"/>
                  </a:moveTo>
                  <a:cubicBezTo>
                    <a:pt x="452" y="0"/>
                    <a:pt x="374" y="9"/>
                    <a:pt x="296" y="35"/>
                  </a:cubicBezTo>
                  <a:lnTo>
                    <a:pt x="227" y="35"/>
                  </a:lnTo>
                  <a:lnTo>
                    <a:pt x="148" y="44"/>
                  </a:lnTo>
                  <a:cubicBezTo>
                    <a:pt x="105" y="52"/>
                    <a:pt x="70" y="61"/>
                    <a:pt x="36" y="78"/>
                  </a:cubicBezTo>
                  <a:cubicBezTo>
                    <a:pt x="1" y="122"/>
                    <a:pt x="53" y="130"/>
                    <a:pt x="79" y="148"/>
                  </a:cubicBezTo>
                  <a:cubicBezTo>
                    <a:pt x="140" y="174"/>
                    <a:pt x="209" y="182"/>
                    <a:pt x="279" y="191"/>
                  </a:cubicBezTo>
                  <a:cubicBezTo>
                    <a:pt x="357" y="200"/>
                    <a:pt x="433" y="204"/>
                    <a:pt x="509" y="204"/>
                  </a:cubicBezTo>
                  <a:cubicBezTo>
                    <a:pt x="585" y="204"/>
                    <a:pt x="660" y="200"/>
                    <a:pt x="739" y="191"/>
                  </a:cubicBezTo>
                  <a:cubicBezTo>
                    <a:pt x="808" y="182"/>
                    <a:pt x="877" y="165"/>
                    <a:pt x="947" y="148"/>
                  </a:cubicBezTo>
                  <a:cubicBezTo>
                    <a:pt x="973" y="139"/>
                    <a:pt x="1042" y="122"/>
                    <a:pt x="1025" y="70"/>
                  </a:cubicBezTo>
                  <a:cubicBezTo>
                    <a:pt x="1016" y="35"/>
                    <a:pt x="973" y="35"/>
                    <a:pt x="947" y="26"/>
                  </a:cubicBezTo>
                  <a:cubicBezTo>
                    <a:pt x="877" y="9"/>
                    <a:pt x="808" y="0"/>
                    <a:pt x="739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9"/>
            <p:cNvSpPr/>
            <p:nvPr/>
          </p:nvSpPr>
          <p:spPr>
            <a:xfrm>
              <a:off x="2579800" y="1536200"/>
              <a:ext cx="28450" cy="8300"/>
            </a:xfrm>
            <a:custGeom>
              <a:avLst/>
              <a:gdLst/>
              <a:ahLst/>
              <a:cxnLst/>
              <a:rect l="l" t="t" r="r" b="b"/>
              <a:pathLst>
                <a:path w="1138" h="332" extrusionOk="0">
                  <a:moveTo>
                    <a:pt x="427" y="0"/>
                  </a:moveTo>
                  <a:cubicBezTo>
                    <a:pt x="362" y="0"/>
                    <a:pt x="298" y="6"/>
                    <a:pt x="235" y="18"/>
                  </a:cubicBezTo>
                  <a:cubicBezTo>
                    <a:pt x="174" y="26"/>
                    <a:pt x="88" y="35"/>
                    <a:pt x="44" y="87"/>
                  </a:cubicBezTo>
                  <a:cubicBezTo>
                    <a:pt x="1" y="131"/>
                    <a:pt x="53" y="148"/>
                    <a:pt x="88" y="165"/>
                  </a:cubicBezTo>
                  <a:lnTo>
                    <a:pt x="270" y="243"/>
                  </a:lnTo>
                  <a:cubicBezTo>
                    <a:pt x="426" y="298"/>
                    <a:pt x="581" y="331"/>
                    <a:pt x="744" y="331"/>
                  </a:cubicBezTo>
                  <a:cubicBezTo>
                    <a:pt x="762" y="331"/>
                    <a:pt x="781" y="331"/>
                    <a:pt x="799" y="330"/>
                  </a:cubicBezTo>
                  <a:cubicBezTo>
                    <a:pt x="860" y="330"/>
                    <a:pt x="921" y="321"/>
                    <a:pt x="990" y="313"/>
                  </a:cubicBezTo>
                  <a:cubicBezTo>
                    <a:pt x="1033" y="304"/>
                    <a:pt x="1085" y="287"/>
                    <a:pt x="1129" y="252"/>
                  </a:cubicBezTo>
                  <a:cubicBezTo>
                    <a:pt x="1129" y="243"/>
                    <a:pt x="1138" y="235"/>
                    <a:pt x="1138" y="226"/>
                  </a:cubicBezTo>
                  <a:lnTo>
                    <a:pt x="1068" y="157"/>
                  </a:lnTo>
                  <a:cubicBezTo>
                    <a:pt x="1051" y="148"/>
                    <a:pt x="1033" y="139"/>
                    <a:pt x="1016" y="139"/>
                  </a:cubicBezTo>
                  <a:cubicBezTo>
                    <a:pt x="938" y="113"/>
                    <a:pt x="869" y="87"/>
                    <a:pt x="799" y="61"/>
                  </a:cubicBezTo>
                  <a:cubicBezTo>
                    <a:pt x="679" y="21"/>
                    <a:pt x="552" y="0"/>
                    <a:pt x="427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9"/>
            <p:cNvSpPr/>
            <p:nvPr/>
          </p:nvSpPr>
          <p:spPr>
            <a:xfrm>
              <a:off x="2677650" y="1398200"/>
              <a:ext cx="26050" cy="13175"/>
            </a:xfrm>
            <a:custGeom>
              <a:avLst/>
              <a:gdLst/>
              <a:ahLst/>
              <a:cxnLst/>
              <a:rect l="l" t="t" r="r" b="b"/>
              <a:pathLst>
                <a:path w="1042" h="527" extrusionOk="0">
                  <a:moveTo>
                    <a:pt x="605" y="1"/>
                  </a:moveTo>
                  <a:cubicBezTo>
                    <a:pt x="548" y="1"/>
                    <a:pt x="491" y="7"/>
                    <a:pt x="434" y="19"/>
                  </a:cubicBezTo>
                  <a:lnTo>
                    <a:pt x="417" y="27"/>
                  </a:lnTo>
                  <a:cubicBezTo>
                    <a:pt x="391" y="36"/>
                    <a:pt x="374" y="45"/>
                    <a:pt x="348" y="53"/>
                  </a:cubicBezTo>
                  <a:lnTo>
                    <a:pt x="313" y="53"/>
                  </a:lnTo>
                  <a:cubicBezTo>
                    <a:pt x="217" y="71"/>
                    <a:pt x="131" y="105"/>
                    <a:pt x="70" y="166"/>
                  </a:cubicBezTo>
                  <a:cubicBezTo>
                    <a:pt x="18" y="210"/>
                    <a:pt x="0" y="279"/>
                    <a:pt x="26" y="340"/>
                  </a:cubicBezTo>
                  <a:cubicBezTo>
                    <a:pt x="70" y="409"/>
                    <a:pt x="131" y="461"/>
                    <a:pt x="209" y="479"/>
                  </a:cubicBezTo>
                  <a:cubicBezTo>
                    <a:pt x="296" y="511"/>
                    <a:pt x="387" y="526"/>
                    <a:pt x="477" y="526"/>
                  </a:cubicBezTo>
                  <a:cubicBezTo>
                    <a:pt x="654" y="526"/>
                    <a:pt x="828" y="466"/>
                    <a:pt x="972" y="357"/>
                  </a:cubicBezTo>
                  <a:cubicBezTo>
                    <a:pt x="1024" y="305"/>
                    <a:pt x="1042" y="236"/>
                    <a:pt x="1016" y="175"/>
                  </a:cubicBezTo>
                  <a:cubicBezTo>
                    <a:pt x="972" y="105"/>
                    <a:pt x="903" y="53"/>
                    <a:pt x="825" y="36"/>
                  </a:cubicBezTo>
                  <a:cubicBezTo>
                    <a:pt x="751" y="12"/>
                    <a:pt x="678" y="1"/>
                    <a:pt x="60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9"/>
            <p:cNvSpPr/>
            <p:nvPr/>
          </p:nvSpPr>
          <p:spPr>
            <a:xfrm>
              <a:off x="2830150" y="1348850"/>
              <a:ext cx="29750" cy="7000"/>
            </a:xfrm>
            <a:custGeom>
              <a:avLst/>
              <a:gdLst/>
              <a:ahLst/>
              <a:cxnLst/>
              <a:rect l="l" t="t" r="r" b="b"/>
              <a:pathLst>
                <a:path w="1190" h="280" extrusionOk="0">
                  <a:moveTo>
                    <a:pt x="398" y="1"/>
                  </a:moveTo>
                  <a:cubicBezTo>
                    <a:pt x="320" y="1"/>
                    <a:pt x="242" y="8"/>
                    <a:pt x="166" y="23"/>
                  </a:cubicBezTo>
                  <a:cubicBezTo>
                    <a:pt x="140" y="32"/>
                    <a:pt x="53" y="32"/>
                    <a:pt x="27" y="66"/>
                  </a:cubicBezTo>
                  <a:cubicBezTo>
                    <a:pt x="1" y="101"/>
                    <a:pt x="27" y="118"/>
                    <a:pt x="70" y="127"/>
                  </a:cubicBezTo>
                  <a:cubicBezTo>
                    <a:pt x="200" y="170"/>
                    <a:pt x="339" y="214"/>
                    <a:pt x="478" y="248"/>
                  </a:cubicBezTo>
                  <a:cubicBezTo>
                    <a:pt x="581" y="268"/>
                    <a:pt x="683" y="279"/>
                    <a:pt x="785" y="279"/>
                  </a:cubicBezTo>
                  <a:cubicBezTo>
                    <a:pt x="865" y="279"/>
                    <a:pt x="945" y="272"/>
                    <a:pt x="1025" y="257"/>
                  </a:cubicBezTo>
                  <a:cubicBezTo>
                    <a:pt x="1051" y="257"/>
                    <a:pt x="1146" y="240"/>
                    <a:pt x="1172" y="214"/>
                  </a:cubicBezTo>
                  <a:cubicBezTo>
                    <a:pt x="1190" y="179"/>
                    <a:pt x="1164" y="153"/>
                    <a:pt x="1129" y="144"/>
                  </a:cubicBezTo>
                  <a:cubicBezTo>
                    <a:pt x="981" y="101"/>
                    <a:pt x="834" y="66"/>
                    <a:pt x="695" y="32"/>
                  </a:cubicBezTo>
                  <a:cubicBezTo>
                    <a:pt x="598" y="12"/>
                    <a:pt x="497" y="1"/>
                    <a:pt x="398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9"/>
            <p:cNvSpPr/>
            <p:nvPr/>
          </p:nvSpPr>
          <p:spPr>
            <a:xfrm>
              <a:off x="2994825" y="1347250"/>
              <a:ext cx="27575" cy="13025"/>
            </a:xfrm>
            <a:custGeom>
              <a:avLst/>
              <a:gdLst/>
              <a:ahLst/>
              <a:cxnLst/>
              <a:rect l="l" t="t" r="r" b="b"/>
              <a:pathLst>
                <a:path w="1103" h="521" extrusionOk="0">
                  <a:moveTo>
                    <a:pt x="426" y="0"/>
                  </a:moveTo>
                  <a:cubicBezTo>
                    <a:pt x="321" y="0"/>
                    <a:pt x="217" y="26"/>
                    <a:pt x="130" y="78"/>
                  </a:cubicBezTo>
                  <a:cubicBezTo>
                    <a:pt x="78" y="113"/>
                    <a:pt x="0" y="191"/>
                    <a:pt x="9" y="260"/>
                  </a:cubicBezTo>
                  <a:cubicBezTo>
                    <a:pt x="26" y="469"/>
                    <a:pt x="287" y="521"/>
                    <a:pt x="426" y="521"/>
                  </a:cubicBezTo>
                  <a:lnTo>
                    <a:pt x="686" y="521"/>
                  </a:lnTo>
                  <a:cubicBezTo>
                    <a:pt x="790" y="521"/>
                    <a:pt x="885" y="495"/>
                    <a:pt x="981" y="443"/>
                  </a:cubicBezTo>
                  <a:cubicBezTo>
                    <a:pt x="1050" y="408"/>
                    <a:pt x="1094" y="339"/>
                    <a:pt x="1102" y="260"/>
                  </a:cubicBezTo>
                  <a:cubicBezTo>
                    <a:pt x="1085" y="61"/>
                    <a:pt x="816" y="9"/>
                    <a:pt x="686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9"/>
            <p:cNvSpPr/>
            <p:nvPr/>
          </p:nvSpPr>
          <p:spPr>
            <a:xfrm>
              <a:off x="3252975" y="1382300"/>
              <a:ext cx="27150" cy="9025"/>
            </a:xfrm>
            <a:custGeom>
              <a:avLst/>
              <a:gdLst/>
              <a:ahLst/>
              <a:cxnLst/>
              <a:rect l="l" t="t" r="r" b="b"/>
              <a:pathLst>
                <a:path w="1086" h="361" extrusionOk="0">
                  <a:moveTo>
                    <a:pt x="550" y="1"/>
                  </a:moveTo>
                  <a:cubicBezTo>
                    <a:pt x="517" y="1"/>
                    <a:pt x="485" y="2"/>
                    <a:pt x="452" y="4"/>
                  </a:cubicBezTo>
                  <a:cubicBezTo>
                    <a:pt x="322" y="21"/>
                    <a:pt x="131" y="47"/>
                    <a:pt x="36" y="177"/>
                  </a:cubicBezTo>
                  <a:cubicBezTo>
                    <a:pt x="1" y="229"/>
                    <a:pt x="44" y="264"/>
                    <a:pt x="79" y="290"/>
                  </a:cubicBezTo>
                  <a:cubicBezTo>
                    <a:pt x="157" y="325"/>
                    <a:pt x="244" y="351"/>
                    <a:pt x="331" y="351"/>
                  </a:cubicBezTo>
                  <a:cubicBezTo>
                    <a:pt x="370" y="358"/>
                    <a:pt x="411" y="360"/>
                    <a:pt x="453" y="360"/>
                  </a:cubicBezTo>
                  <a:cubicBezTo>
                    <a:pt x="520" y="360"/>
                    <a:pt x="587" y="353"/>
                    <a:pt x="652" y="342"/>
                  </a:cubicBezTo>
                  <a:lnTo>
                    <a:pt x="799" y="342"/>
                  </a:lnTo>
                  <a:cubicBezTo>
                    <a:pt x="851" y="334"/>
                    <a:pt x="912" y="325"/>
                    <a:pt x="964" y="308"/>
                  </a:cubicBezTo>
                  <a:cubicBezTo>
                    <a:pt x="999" y="290"/>
                    <a:pt x="1034" y="273"/>
                    <a:pt x="1068" y="247"/>
                  </a:cubicBezTo>
                  <a:cubicBezTo>
                    <a:pt x="1086" y="221"/>
                    <a:pt x="1086" y="177"/>
                    <a:pt x="1068" y="143"/>
                  </a:cubicBezTo>
                  <a:lnTo>
                    <a:pt x="1068" y="143"/>
                  </a:lnTo>
                  <a:lnTo>
                    <a:pt x="1077" y="186"/>
                  </a:lnTo>
                  <a:cubicBezTo>
                    <a:pt x="1051" y="73"/>
                    <a:pt x="929" y="47"/>
                    <a:pt x="843" y="30"/>
                  </a:cubicBezTo>
                  <a:cubicBezTo>
                    <a:pt x="745" y="10"/>
                    <a:pt x="647" y="1"/>
                    <a:pt x="550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9"/>
            <p:cNvSpPr/>
            <p:nvPr/>
          </p:nvSpPr>
          <p:spPr>
            <a:xfrm>
              <a:off x="3378600" y="1468725"/>
              <a:ext cx="33800" cy="9750"/>
            </a:xfrm>
            <a:custGeom>
              <a:avLst/>
              <a:gdLst/>
              <a:ahLst/>
              <a:cxnLst/>
              <a:rect l="l" t="t" r="r" b="b"/>
              <a:pathLst>
                <a:path w="1352" h="390" extrusionOk="0">
                  <a:moveTo>
                    <a:pt x="686" y="1"/>
                  </a:moveTo>
                  <a:cubicBezTo>
                    <a:pt x="469" y="1"/>
                    <a:pt x="261" y="53"/>
                    <a:pt x="70" y="148"/>
                  </a:cubicBezTo>
                  <a:cubicBezTo>
                    <a:pt x="18" y="165"/>
                    <a:pt x="0" y="226"/>
                    <a:pt x="26" y="270"/>
                  </a:cubicBezTo>
                  <a:cubicBezTo>
                    <a:pt x="61" y="330"/>
                    <a:pt x="174" y="356"/>
                    <a:pt x="217" y="365"/>
                  </a:cubicBezTo>
                  <a:cubicBezTo>
                    <a:pt x="291" y="381"/>
                    <a:pt x="367" y="389"/>
                    <a:pt x="442" y="389"/>
                  </a:cubicBezTo>
                  <a:cubicBezTo>
                    <a:pt x="535" y="389"/>
                    <a:pt x="626" y="376"/>
                    <a:pt x="712" y="348"/>
                  </a:cubicBezTo>
                  <a:lnTo>
                    <a:pt x="790" y="356"/>
                  </a:lnTo>
                  <a:cubicBezTo>
                    <a:pt x="809" y="361"/>
                    <a:pt x="856" y="365"/>
                    <a:pt x="913" y="365"/>
                  </a:cubicBezTo>
                  <a:cubicBezTo>
                    <a:pt x="1083" y="365"/>
                    <a:pt x="1352" y="330"/>
                    <a:pt x="1293" y="174"/>
                  </a:cubicBezTo>
                  <a:cubicBezTo>
                    <a:pt x="1259" y="87"/>
                    <a:pt x="1102" y="70"/>
                    <a:pt x="1033" y="44"/>
                  </a:cubicBezTo>
                  <a:cubicBezTo>
                    <a:pt x="920" y="18"/>
                    <a:pt x="799" y="1"/>
                    <a:pt x="686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9"/>
            <p:cNvSpPr/>
            <p:nvPr/>
          </p:nvSpPr>
          <p:spPr>
            <a:xfrm>
              <a:off x="3426975" y="1550050"/>
              <a:ext cx="33650" cy="14650"/>
            </a:xfrm>
            <a:custGeom>
              <a:avLst/>
              <a:gdLst/>
              <a:ahLst/>
              <a:cxnLst/>
              <a:rect l="l" t="t" r="r" b="b"/>
              <a:pathLst>
                <a:path w="1346" h="586" extrusionOk="0">
                  <a:moveTo>
                    <a:pt x="937" y="0"/>
                  </a:moveTo>
                  <a:cubicBezTo>
                    <a:pt x="926" y="0"/>
                    <a:pt x="914" y="1"/>
                    <a:pt x="903" y="2"/>
                  </a:cubicBezTo>
                  <a:cubicBezTo>
                    <a:pt x="816" y="2"/>
                    <a:pt x="738" y="19"/>
                    <a:pt x="660" y="36"/>
                  </a:cubicBezTo>
                  <a:cubicBezTo>
                    <a:pt x="643" y="45"/>
                    <a:pt x="625" y="54"/>
                    <a:pt x="608" y="54"/>
                  </a:cubicBezTo>
                  <a:lnTo>
                    <a:pt x="591" y="54"/>
                  </a:lnTo>
                  <a:cubicBezTo>
                    <a:pt x="556" y="48"/>
                    <a:pt x="520" y="45"/>
                    <a:pt x="484" y="45"/>
                  </a:cubicBezTo>
                  <a:cubicBezTo>
                    <a:pt x="413" y="45"/>
                    <a:pt x="342" y="57"/>
                    <a:pt x="278" y="80"/>
                  </a:cubicBezTo>
                  <a:cubicBezTo>
                    <a:pt x="191" y="106"/>
                    <a:pt x="122" y="167"/>
                    <a:pt x="79" y="245"/>
                  </a:cubicBezTo>
                  <a:cubicBezTo>
                    <a:pt x="0" y="444"/>
                    <a:pt x="261" y="548"/>
                    <a:pt x="382" y="566"/>
                  </a:cubicBezTo>
                  <a:cubicBezTo>
                    <a:pt x="456" y="579"/>
                    <a:pt x="532" y="585"/>
                    <a:pt x="609" y="585"/>
                  </a:cubicBezTo>
                  <a:cubicBezTo>
                    <a:pt x="686" y="585"/>
                    <a:pt x="764" y="579"/>
                    <a:pt x="842" y="566"/>
                  </a:cubicBezTo>
                  <a:cubicBezTo>
                    <a:pt x="1007" y="540"/>
                    <a:pt x="1198" y="488"/>
                    <a:pt x="1293" y="323"/>
                  </a:cubicBezTo>
                  <a:cubicBezTo>
                    <a:pt x="1345" y="236"/>
                    <a:pt x="1285" y="149"/>
                    <a:pt x="1224" y="106"/>
                  </a:cubicBezTo>
                  <a:cubicBezTo>
                    <a:pt x="1146" y="36"/>
                    <a:pt x="1040" y="0"/>
                    <a:pt x="93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9"/>
            <p:cNvSpPr/>
            <p:nvPr/>
          </p:nvSpPr>
          <p:spPr>
            <a:xfrm>
              <a:off x="2852725" y="1687250"/>
              <a:ext cx="32575" cy="8650"/>
            </a:xfrm>
            <a:custGeom>
              <a:avLst/>
              <a:gdLst/>
              <a:ahLst/>
              <a:cxnLst/>
              <a:rect l="l" t="t" r="r" b="b"/>
              <a:pathLst>
                <a:path w="1303" h="346" extrusionOk="0">
                  <a:moveTo>
                    <a:pt x="846" y="0"/>
                  </a:moveTo>
                  <a:cubicBezTo>
                    <a:pt x="807" y="0"/>
                    <a:pt x="768" y="2"/>
                    <a:pt x="729" y="7"/>
                  </a:cubicBezTo>
                  <a:lnTo>
                    <a:pt x="426" y="7"/>
                  </a:lnTo>
                  <a:cubicBezTo>
                    <a:pt x="408" y="5"/>
                    <a:pt x="390" y="5"/>
                    <a:pt x="373" y="5"/>
                  </a:cubicBezTo>
                  <a:cubicBezTo>
                    <a:pt x="289" y="5"/>
                    <a:pt x="210" y="21"/>
                    <a:pt x="131" y="50"/>
                  </a:cubicBezTo>
                  <a:cubicBezTo>
                    <a:pt x="87" y="67"/>
                    <a:pt x="0" y="111"/>
                    <a:pt x="0" y="172"/>
                  </a:cubicBezTo>
                  <a:cubicBezTo>
                    <a:pt x="0" y="328"/>
                    <a:pt x="356" y="345"/>
                    <a:pt x="426" y="345"/>
                  </a:cubicBezTo>
                  <a:lnTo>
                    <a:pt x="912" y="345"/>
                  </a:lnTo>
                  <a:cubicBezTo>
                    <a:pt x="1024" y="345"/>
                    <a:pt x="1137" y="319"/>
                    <a:pt x="1233" y="250"/>
                  </a:cubicBezTo>
                  <a:cubicBezTo>
                    <a:pt x="1302" y="189"/>
                    <a:pt x="1302" y="154"/>
                    <a:pt x="1233" y="94"/>
                  </a:cubicBezTo>
                  <a:cubicBezTo>
                    <a:pt x="1155" y="33"/>
                    <a:pt x="1059" y="7"/>
                    <a:pt x="964" y="7"/>
                  </a:cubicBezTo>
                  <a:cubicBezTo>
                    <a:pt x="925" y="2"/>
                    <a:pt x="886" y="0"/>
                    <a:pt x="84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9"/>
            <p:cNvSpPr/>
            <p:nvPr/>
          </p:nvSpPr>
          <p:spPr>
            <a:xfrm>
              <a:off x="3315900" y="1647800"/>
              <a:ext cx="31700" cy="14050"/>
            </a:xfrm>
            <a:custGeom>
              <a:avLst/>
              <a:gdLst/>
              <a:ahLst/>
              <a:cxnLst/>
              <a:rect l="l" t="t" r="r" b="b"/>
              <a:pathLst>
                <a:path w="1268" h="562" extrusionOk="0">
                  <a:moveTo>
                    <a:pt x="625" y="0"/>
                  </a:moveTo>
                  <a:cubicBezTo>
                    <a:pt x="561" y="0"/>
                    <a:pt x="498" y="2"/>
                    <a:pt x="434" y="5"/>
                  </a:cubicBezTo>
                  <a:cubicBezTo>
                    <a:pt x="295" y="5"/>
                    <a:pt x="0" y="66"/>
                    <a:pt x="0" y="283"/>
                  </a:cubicBezTo>
                  <a:cubicBezTo>
                    <a:pt x="0" y="500"/>
                    <a:pt x="304" y="552"/>
                    <a:pt x="434" y="552"/>
                  </a:cubicBezTo>
                  <a:cubicBezTo>
                    <a:pt x="501" y="559"/>
                    <a:pt x="567" y="562"/>
                    <a:pt x="633" y="562"/>
                  </a:cubicBezTo>
                  <a:cubicBezTo>
                    <a:pt x="740" y="562"/>
                    <a:pt x="848" y="554"/>
                    <a:pt x="955" y="543"/>
                  </a:cubicBezTo>
                  <a:cubicBezTo>
                    <a:pt x="1068" y="517"/>
                    <a:pt x="1267" y="448"/>
                    <a:pt x="1267" y="283"/>
                  </a:cubicBezTo>
                  <a:cubicBezTo>
                    <a:pt x="1267" y="110"/>
                    <a:pt x="1068" y="40"/>
                    <a:pt x="955" y="23"/>
                  </a:cubicBezTo>
                  <a:cubicBezTo>
                    <a:pt x="845" y="6"/>
                    <a:pt x="735" y="0"/>
                    <a:pt x="62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9"/>
            <p:cNvSpPr/>
            <p:nvPr/>
          </p:nvSpPr>
          <p:spPr>
            <a:xfrm>
              <a:off x="3253625" y="1605450"/>
              <a:ext cx="29325" cy="5975"/>
            </a:xfrm>
            <a:custGeom>
              <a:avLst/>
              <a:gdLst/>
              <a:ahLst/>
              <a:cxnLst/>
              <a:rect l="l" t="t" r="r" b="b"/>
              <a:pathLst>
                <a:path w="1173" h="239" extrusionOk="0">
                  <a:moveTo>
                    <a:pt x="785" y="0"/>
                  </a:moveTo>
                  <a:cubicBezTo>
                    <a:pt x="747" y="0"/>
                    <a:pt x="708" y="2"/>
                    <a:pt x="669" y="7"/>
                  </a:cubicBezTo>
                  <a:cubicBezTo>
                    <a:pt x="487" y="16"/>
                    <a:pt x="305" y="42"/>
                    <a:pt x="131" y="85"/>
                  </a:cubicBezTo>
                  <a:cubicBezTo>
                    <a:pt x="114" y="85"/>
                    <a:pt x="18" y="103"/>
                    <a:pt x="10" y="146"/>
                  </a:cubicBezTo>
                  <a:cubicBezTo>
                    <a:pt x="1" y="189"/>
                    <a:pt x="79" y="198"/>
                    <a:pt x="96" y="198"/>
                  </a:cubicBezTo>
                  <a:cubicBezTo>
                    <a:pt x="205" y="225"/>
                    <a:pt x="317" y="239"/>
                    <a:pt x="428" y="239"/>
                  </a:cubicBezTo>
                  <a:cubicBezTo>
                    <a:pt x="494" y="239"/>
                    <a:pt x="561" y="234"/>
                    <a:pt x="626" y="224"/>
                  </a:cubicBezTo>
                  <a:lnTo>
                    <a:pt x="834" y="189"/>
                  </a:lnTo>
                  <a:cubicBezTo>
                    <a:pt x="929" y="181"/>
                    <a:pt x="1025" y="163"/>
                    <a:pt x="1120" y="129"/>
                  </a:cubicBezTo>
                  <a:cubicBezTo>
                    <a:pt x="1129" y="120"/>
                    <a:pt x="1172" y="111"/>
                    <a:pt x="1172" y="85"/>
                  </a:cubicBezTo>
                  <a:cubicBezTo>
                    <a:pt x="1172" y="59"/>
                    <a:pt x="1094" y="42"/>
                    <a:pt x="1086" y="33"/>
                  </a:cubicBezTo>
                  <a:cubicBezTo>
                    <a:pt x="986" y="15"/>
                    <a:pt x="885" y="0"/>
                    <a:pt x="78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9"/>
            <p:cNvSpPr/>
            <p:nvPr/>
          </p:nvSpPr>
          <p:spPr>
            <a:xfrm>
              <a:off x="3238225" y="1679475"/>
              <a:ext cx="30825" cy="13350"/>
            </a:xfrm>
            <a:custGeom>
              <a:avLst/>
              <a:gdLst/>
              <a:ahLst/>
              <a:cxnLst/>
              <a:rect l="l" t="t" r="r" b="b"/>
              <a:pathLst>
                <a:path w="1233" h="534" extrusionOk="0">
                  <a:moveTo>
                    <a:pt x="409" y="1"/>
                  </a:moveTo>
                  <a:cubicBezTo>
                    <a:pt x="310" y="1"/>
                    <a:pt x="212" y="25"/>
                    <a:pt x="122" y="75"/>
                  </a:cubicBezTo>
                  <a:cubicBezTo>
                    <a:pt x="70" y="109"/>
                    <a:pt x="1" y="153"/>
                    <a:pt x="1" y="240"/>
                  </a:cubicBezTo>
                  <a:cubicBezTo>
                    <a:pt x="1" y="318"/>
                    <a:pt x="70" y="370"/>
                    <a:pt x="122" y="405"/>
                  </a:cubicBezTo>
                  <a:cubicBezTo>
                    <a:pt x="280" y="490"/>
                    <a:pt x="455" y="534"/>
                    <a:pt x="630" y="534"/>
                  </a:cubicBezTo>
                  <a:cubicBezTo>
                    <a:pt x="791" y="534"/>
                    <a:pt x="953" y="497"/>
                    <a:pt x="1103" y="422"/>
                  </a:cubicBezTo>
                  <a:cubicBezTo>
                    <a:pt x="1164" y="387"/>
                    <a:pt x="1216" y="326"/>
                    <a:pt x="1224" y="257"/>
                  </a:cubicBezTo>
                  <a:lnTo>
                    <a:pt x="1224" y="240"/>
                  </a:lnTo>
                  <a:cubicBezTo>
                    <a:pt x="1233" y="57"/>
                    <a:pt x="921" y="14"/>
                    <a:pt x="825" y="14"/>
                  </a:cubicBezTo>
                  <a:cubicBezTo>
                    <a:pt x="756" y="14"/>
                    <a:pt x="686" y="23"/>
                    <a:pt x="626" y="40"/>
                  </a:cubicBezTo>
                  <a:cubicBezTo>
                    <a:pt x="555" y="14"/>
                    <a:pt x="482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9"/>
            <p:cNvSpPr/>
            <p:nvPr/>
          </p:nvSpPr>
          <p:spPr>
            <a:xfrm>
              <a:off x="2598675" y="1630025"/>
              <a:ext cx="31925" cy="11350"/>
            </a:xfrm>
            <a:custGeom>
              <a:avLst/>
              <a:gdLst/>
              <a:ahLst/>
              <a:cxnLst/>
              <a:rect l="l" t="t" r="r" b="b"/>
              <a:pathLst>
                <a:path w="1277" h="454" extrusionOk="0">
                  <a:moveTo>
                    <a:pt x="686" y="0"/>
                  </a:moveTo>
                  <a:cubicBezTo>
                    <a:pt x="591" y="0"/>
                    <a:pt x="495" y="5"/>
                    <a:pt x="400" y="13"/>
                  </a:cubicBezTo>
                  <a:cubicBezTo>
                    <a:pt x="296" y="13"/>
                    <a:pt x="1" y="40"/>
                    <a:pt x="1" y="230"/>
                  </a:cubicBezTo>
                  <a:cubicBezTo>
                    <a:pt x="1" y="413"/>
                    <a:pt x="296" y="447"/>
                    <a:pt x="400" y="447"/>
                  </a:cubicBezTo>
                  <a:cubicBezTo>
                    <a:pt x="495" y="452"/>
                    <a:pt x="591" y="454"/>
                    <a:pt x="686" y="454"/>
                  </a:cubicBezTo>
                  <a:cubicBezTo>
                    <a:pt x="782" y="454"/>
                    <a:pt x="877" y="452"/>
                    <a:pt x="973" y="447"/>
                  </a:cubicBezTo>
                  <a:cubicBezTo>
                    <a:pt x="1068" y="439"/>
                    <a:pt x="1276" y="369"/>
                    <a:pt x="1276" y="230"/>
                  </a:cubicBezTo>
                  <a:cubicBezTo>
                    <a:pt x="1276" y="83"/>
                    <a:pt x="1068" y="22"/>
                    <a:pt x="973" y="13"/>
                  </a:cubicBezTo>
                  <a:cubicBezTo>
                    <a:pt x="877" y="5"/>
                    <a:pt x="782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9"/>
            <p:cNvSpPr/>
            <p:nvPr/>
          </p:nvSpPr>
          <p:spPr>
            <a:xfrm>
              <a:off x="2588275" y="1480375"/>
              <a:ext cx="29300" cy="8900"/>
            </a:xfrm>
            <a:custGeom>
              <a:avLst/>
              <a:gdLst/>
              <a:ahLst/>
              <a:cxnLst/>
              <a:rect l="l" t="t" r="r" b="b"/>
              <a:pathLst>
                <a:path w="1172" h="356" extrusionOk="0">
                  <a:moveTo>
                    <a:pt x="581" y="1"/>
                  </a:moveTo>
                  <a:cubicBezTo>
                    <a:pt x="422" y="1"/>
                    <a:pt x="263" y="28"/>
                    <a:pt x="122" y="73"/>
                  </a:cubicBezTo>
                  <a:cubicBezTo>
                    <a:pt x="87" y="81"/>
                    <a:pt x="0" y="116"/>
                    <a:pt x="0" y="177"/>
                  </a:cubicBezTo>
                  <a:cubicBezTo>
                    <a:pt x="0" y="237"/>
                    <a:pt x="52" y="255"/>
                    <a:pt x="87" y="264"/>
                  </a:cubicBezTo>
                  <a:cubicBezTo>
                    <a:pt x="186" y="310"/>
                    <a:pt x="294" y="331"/>
                    <a:pt x="401" y="331"/>
                  </a:cubicBezTo>
                  <a:cubicBezTo>
                    <a:pt x="436" y="331"/>
                    <a:pt x="470" y="328"/>
                    <a:pt x="504" y="324"/>
                  </a:cubicBezTo>
                  <a:cubicBezTo>
                    <a:pt x="556" y="342"/>
                    <a:pt x="616" y="350"/>
                    <a:pt x="668" y="350"/>
                  </a:cubicBezTo>
                  <a:cubicBezTo>
                    <a:pt x="708" y="354"/>
                    <a:pt x="749" y="356"/>
                    <a:pt x="790" y="356"/>
                  </a:cubicBezTo>
                  <a:cubicBezTo>
                    <a:pt x="849" y="356"/>
                    <a:pt x="908" y="352"/>
                    <a:pt x="963" y="342"/>
                  </a:cubicBezTo>
                  <a:cubicBezTo>
                    <a:pt x="1015" y="324"/>
                    <a:pt x="1120" y="307"/>
                    <a:pt x="1146" y="255"/>
                  </a:cubicBezTo>
                  <a:lnTo>
                    <a:pt x="1146" y="246"/>
                  </a:lnTo>
                  <a:cubicBezTo>
                    <a:pt x="1172" y="203"/>
                    <a:pt x="1154" y="142"/>
                    <a:pt x="1102" y="125"/>
                  </a:cubicBezTo>
                  <a:cubicBezTo>
                    <a:pt x="945" y="37"/>
                    <a:pt x="763" y="1"/>
                    <a:pt x="581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9"/>
            <p:cNvSpPr/>
            <p:nvPr/>
          </p:nvSpPr>
          <p:spPr>
            <a:xfrm>
              <a:off x="2794150" y="1593775"/>
              <a:ext cx="30400" cy="4525"/>
            </a:xfrm>
            <a:custGeom>
              <a:avLst/>
              <a:gdLst/>
              <a:ahLst/>
              <a:cxnLst/>
              <a:rect l="l" t="t" r="r" b="b"/>
              <a:pathLst>
                <a:path w="1216" h="181" extrusionOk="0">
                  <a:moveTo>
                    <a:pt x="849" y="0"/>
                  </a:moveTo>
                  <a:cubicBezTo>
                    <a:pt x="796" y="0"/>
                    <a:pt x="744" y="3"/>
                    <a:pt x="695" y="6"/>
                  </a:cubicBezTo>
                  <a:lnTo>
                    <a:pt x="417" y="6"/>
                  </a:lnTo>
                  <a:cubicBezTo>
                    <a:pt x="391" y="3"/>
                    <a:pt x="366" y="2"/>
                    <a:pt x="340" y="2"/>
                  </a:cubicBezTo>
                  <a:cubicBezTo>
                    <a:pt x="270" y="2"/>
                    <a:pt x="200" y="10"/>
                    <a:pt x="131" y="23"/>
                  </a:cubicBezTo>
                  <a:cubicBezTo>
                    <a:pt x="113" y="23"/>
                    <a:pt x="18" y="49"/>
                    <a:pt x="9" y="92"/>
                  </a:cubicBezTo>
                  <a:cubicBezTo>
                    <a:pt x="0" y="179"/>
                    <a:pt x="391" y="179"/>
                    <a:pt x="417" y="179"/>
                  </a:cubicBezTo>
                  <a:lnTo>
                    <a:pt x="695" y="179"/>
                  </a:lnTo>
                  <a:cubicBezTo>
                    <a:pt x="742" y="179"/>
                    <a:pt x="791" y="181"/>
                    <a:pt x="841" y="181"/>
                  </a:cubicBezTo>
                  <a:cubicBezTo>
                    <a:pt x="965" y="181"/>
                    <a:pt x="1093" y="172"/>
                    <a:pt x="1198" y="110"/>
                  </a:cubicBezTo>
                  <a:cubicBezTo>
                    <a:pt x="1215" y="101"/>
                    <a:pt x="1215" y="84"/>
                    <a:pt x="1198" y="75"/>
                  </a:cubicBezTo>
                  <a:cubicBezTo>
                    <a:pt x="1095" y="14"/>
                    <a:pt x="971" y="0"/>
                    <a:pt x="849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9"/>
            <p:cNvSpPr/>
            <p:nvPr/>
          </p:nvSpPr>
          <p:spPr>
            <a:xfrm>
              <a:off x="2820625" y="1638150"/>
              <a:ext cx="25825" cy="11225"/>
            </a:xfrm>
            <a:custGeom>
              <a:avLst/>
              <a:gdLst/>
              <a:ahLst/>
              <a:cxnLst/>
              <a:rect l="l" t="t" r="r" b="b"/>
              <a:pathLst>
                <a:path w="1033" h="449" extrusionOk="0">
                  <a:moveTo>
                    <a:pt x="432" y="1"/>
                  </a:moveTo>
                  <a:cubicBezTo>
                    <a:pt x="395" y="1"/>
                    <a:pt x="358" y="3"/>
                    <a:pt x="321" y="10"/>
                  </a:cubicBezTo>
                  <a:cubicBezTo>
                    <a:pt x="234" y="18"/>
                    <a:pt x="148" y="44"/>
                    <a:pt x="78" y="96"/>
                  </a:cubicBezTo>
                  <a:cubicBezTo>
                    <a:pt x="43" y="140"/>
                    <a:pt x="0" y="192"/>
                    <a:pt x="35" y="253"/>
                  </a:cubicBezTo>
                  <a:cubicBezTo>
                    <a:pt x="87" y="313"/>
                    <a:pt x="148" y="357"/>
                    <a:pt x="226" y="365"/>
                  </a:cubicBezTo>
                  <a:cubicBezTo>
                    <a:pt x="351" y="421"/>
                    <a:pt x="492" y="449"/>
                    <a:pt x="633" y="449"/>
                  </a:cubicBezTo>
                  <a:cubicBezTo>
                    <a:pt x="668" y="449"/>
                    <a:pt x="703" y="447"/>
                    <a:pt x="738" y="443"/>
                  </a:cubicBezTo>
                  <a:cubicBezTo>
                    <a:pt x="807" y="435"/>
                    <a:pt x="877" y="409"/>
                    <a:pt x="946" y="374"/>
                  </a:cubicBezTo>
                  <a:cubicBezTo>
                    <a:pt x="972" y="357"/>
                    <a:pt x="1033" y="313"/>
                    <a:pt x="1024" y="261"/>
                  </a:cubicBezTo>
                  <a:cubicBezTo>
                    <a:pt x="1015" y="148"/>
                    <a:pt x="903" y="114"/>
                    <a:pt x="824" y="88"/>
                  </a:cubicBezTo>
                  <a:cubicBezTo>
                    <a:pt x="764" y="70"/>
                    <a:pt x="694" y="44"/>
                    <a:pt x="634" y="27"/>
                  </a:cubicBezTo>
                  <a:cubicBezTo>
                    <a:pt x="566" y="10"/>
                    <a:pt x="499" y="1"/>
                    <a:pt x="432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9"/>
            <p:cNvSpPr/>
            <p:nvPr/>
          </p:nvSpPr>
          <p:spPr>
            <a:xfrm>
              <a:off x="2975725" y="1565700"/>
              <a:ext cx="22375" cy="12875"/>
            </a:xfrm>
            <a:custGeom>
              <a:avLst/>
              <a:gdLst/>
              <a:ahLst/>
              <a:cxnLst/>
              <a:rect l="l" t="t" r="r" b="b"/>
              <a:pathLst>
                <a:path w="895" h="515" extrusionOk="0">
                  <a:moveTo>
                    <a:pt x="435" y="1"/>
                  </a:moveTo>
                  <a:cubicBezTo>
                    <a:pt x="339" y="9"/>
                    <a:pt x="252" y="35"/>
                    <a:pt x="166" y="79"/>
                  </a:cubicBezTo>
                  <a:lnTo>
                    <a:pt x="122" y="105"/>
                  </a:lnTo>
                  <a:cubicBezTo>
                    <a:pt x="87" y="122"/>
                    <a:pt x="53" y="148"/>
                    <a:pt x="35" y="183"/>
                  </a:cubicBezTo>
                  <a:cubicBezTo>
                    <a:pt x="9" y="209"/>
                    <a:pt x="1" y="235"/>
                    <a:pt x="1" y="278"/>
                  </a:cubicBezTo>
                  <a:cubicBezTo>
                    <a:pt x="1" y="304"/>
                    <a:pt x="9" y="339"/>
                    <a:pt x="35" y="365"/>
                  </a:cubicBezTo>
                  <a:cubicBezTo>
                    <a:pt x="53" y="400"/>
                    <a:pt x="87" y="426"/>
                    <a:pt x="122" y="443"/>
                  </a:cubicBezTo>
                  <a:cubicBezTo>
                    <a:pt x="205" y="489"/>
                    <a:pt x="289" y="514"/>
                    <a:pt x="378" y="514"/>
                  </a:cubicBezTo>
                  <a:cubicBezTo>
                    <a:pt x="391" y="514"/>
                    <a:pt x="404" y="514"/>
                    <a:pt x="417" y="513"/>
                  </a:cubicBezTo>
                  <a:cubicBezTo>
                    <a:pt x="521" y="513"/>
                    <a:pt x="625" y="495"/>
                    <a:pt x="712" y="443"/>
                  </a:cubicBezTo>
                  <a:lnTo>
                    <a:pt x="764" y="417"/>
                  </a:lnTo>
                  <a:cubicBezTo>
                    <a:pt x="825" y="382"/>
                    <a:pt x="868" y="330"/>
                    <a:pt x="886" y="261"/>
                  </a:cubicBezTo>
                  <a:cubicBezTo>
                    <a:pt x="894" y="252"/>
                    <a:pt x="894" y="235"/>
                    <a:pt x="894" y="226"/>
                  </a:cubicBezTo>
                  <a:cubicBezTo>
                    <a:pt x="894" y="191"/>
                    <a:pt x="877" y="165"/>
                    <a:pt x="860" y="139"/>
                  </a:cubicBezTo>
                  <a:cubicBezTo>
                    <a:pt x="842" y="113"/>
                    <a:pt x="816" y="87"/>
                    <a:pt x="782" y="70"/>
                  </a:cubicBezTo>
                  <a:cubicBezTo>
                    <a:pt x="721" y="35"/>
                    <a:pt x="652" y="18"/>
                    <a:pt x="582" y="9"/>
                  </a:cubicBezTo>
                  <a:cubicBezTo>
                    <a:pt x="556" y="9"/>
                    <a:pt x="530" y="9"/>
                    <a:pt x="504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9"/>
            <p:cNvSpPr/>
            <p:nvPr/>
          </p:nvSpPr>
          <p:spPr>
            <a:xfrm>
              <a:off x="2883100" y="1412325"/>
              <a:ext cx="25625" cy="13150"/>
            </a:xfrm>
            <a:custGeom>
              <a:avLst/>
              <a:gdLst/>
              <a:ahLst/>
              <a:cxnLst/>
              <a:rect l="l" t="t" r="r" b="b"/>
              <a:pathLst>
                <a:path w="1025" h="526" extrusionOk="0">
                  <a:moveTo>
                    <a:pt x="634" y="0"/>
                  </a:moveTo>
                  <a:cubicBezTo>
                    <a:pt x="565" y="0"/>
                    <a:pt x="498" y="12"/>
                    <a:pt x="434" y="35"/>
                  </a:cubicBezTo>
                  <a:cubicBezTo>
                    <a:pt x="321" y="70"/>
                    <a:pt x="217" y="122"/>
                    <a:pt x="113" y="174"/>
                  </a:cubicBezTo>
                  <a:cubicBezTo>
                    <a:pt x="52" y="200"/>
                    <a:pt x="9" y="252"/>
                    <a:pt x="0" y="313"/>
                  </a:cubicBezTo>
                  <a:cubicBezTo>
                    <a:pt x="0" y="382"/>
                    <a:pt x="70" y="443"/>
                    <a:pt x="113" y="460"/>
                  </a:cubicBezTo>
                  <a:cubicBezTo>
                    <a:pt x="204" y="504"/>
                    <a:pt x="300" y="525"/>
                    <a:pt x="394" y="525"/>
                  </a:cubicBezTo>
                  <a:cubicBezTo>
                    <a:pt x="488" y="525"/>
                    <a:pt x="582" y="504"/>
                    <a:pt x="668" y="460"/>
                  </a:cubicBezTo>
                  <a:cubicBezTo>
                    <a:pt x="747" y="426"/>
                    <a:pt x="833" y="400"/>
                    <a:pt x="911" y="356"/>
                  </a:cubicBezTo>
                  <a:cubicBezTo>
                    <a:pt x="946" y="330"/>
                    <a:pt x="1024" y="278"/>
                    <a:pt x="1024" y="209"/>
                  </a:cubicBezTo>
                  <a:cubicBezTo>
                    <a:pt x="1016" y="157"/>
                    <a:pt x="981" y="113"/>
                    <a:pt x="937" y="87"/>
                  </a:cubicBezTo>
                  <a:cubicBezTo>
                    <a:pt x="877" y="44"/>
                    <a:pt x="807" y="18"/>
                    <a:pt x="738" y="9"/>
                  </a:cubicBezTo>
                  <a:cubicBezTo>
                    <a:pt x="703" y="3"/>
                    <a:pt x="668" y="0"/>
                    <a:pt x="634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9"/>
            <p:cNvSpPr/>
            <p:nvPr/>
          </p:nvSpPr>
          <p:spPr>
            <a:xfrm>
              <a:off x="2885050" y="1364300"/>
              <a:ext cx="25400" cy="11175"/>
            </a:xfrm>
            <a:custGeom>
              <a:avLst/>
              <a:gdLst/>
              <a:ahLst/>
              <a:cxnLst/>
              <a:rect l="l" t="t" r="r" b="b"/>
              <a:pathLst>
                <a:path w="1016" h="447" extrusionOk="0">
                  <a:moveTo>
                    <a:pt x="591" y="0"/>
                  </a:moveTo>
                  <a:cubicBezTo>
                    <a:pt x="564" y="0"/>
                    <a:pt x="538" y="1"/>
                    <a:pt x="512" y="4"/>
                  </a:cubicBezTo>
                  <a:cubicBezTo>
                    <a:pt x="417" y="12"/>
                    <a:pt x="321" y="38"/>
                    <a:pt x="243" y="90"/>
                  </a:cubicBezTo>
                  <a:lnTo>
                    <a:pt x="183" y="125"/>
                  </a:lnTo>
                  <a:lnTo>
                    <a:pt x="61" y="203"/>
                  </a:lnTo>
                  <a:cubicBezTo>
                    <a:pt x="18" y="221"/>
                    <a:pt x="0" y="281"/>
                    <a:pt x="26" y="325"/>
                  </a:cubicBezTo>
                  <a:cubicBezTo>
                    <a:pt x="70" y="377"/>
                    <a:pt x="139" y="411"/>
                    <a:pt x="209" y="420"/>
                  </a:cubicBezTo>
                  <a:cubicBezTo>
                    <a:pt x="272" y="438"/>
                    <a:pt x="337" y="447"/>
                    <a:pt x="403" y="447"/>
                  </a:cubicBezTo>
                  <a:cubicBezTo>
                    <a:pt x="526" y="447"/>
                    <a:pt x="651" y="416"/>
                    <a:pt x="764" y="359"/>
                  </a:cubicBezTo>
                  <a:cubicBezTo>
                    <a:pt x="825" y="325"/>
                    <a:pt x="894" y="290"/>
                    <a:pt x="955" y="255"/>
                  </a:cubicBezTo>
                  <a:cubicBezTo>
                    <a:pt x="981" y="247"/>
                    <a:pt x="998" y="221"/>
                    <a:pt x="1007" y="195"/>
                  </a:cubicBezTo>
                  <a:cubicBezTo>
                    <a:pt x="1016" y="168"/>
                    <a:pt x="1016" y="142"/>
                    <a:pt x="998" y="125"/>
                  </a:cubicBezTo>
                  <a:lnTo>
                    <a:pt x="998" y="116"/>
                  </a:lnTo>
                  <a:cubicBezTo>
                    <a:pt x="972" y="64"/>
                    <a:pt x="851" y="30"/>
                    <a:pt x="816" y="21"/>
                  </a:cubicBezTo>
                  <a:cubicBezTo>
                    <a:pt x="740" y="8"/>
                    <a:pt x="664" y="0"/>
                    <a:pt x="591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9"/>
            <p:cNvSpPr/>
            <p:nvPr/>
          </p:nvSpPr>
          <p:spPr>
            <a:xfrm>
              <a:off x="3108275" y="1348525"/>
              <a:ext cx="24775" cy="6125"/>
            </a:xfrm>
            <a:custGeom>
              <a:avLst/>
              <a:gdLst/>
              <a:ahLst/>
              <a:cxnLst/>
              <a:rect l="l" t="t" r="r" b="b"/>
              <a:pathLst>
                <a:path w="991" h="245" extrusionOk="0">
                  <a:moveTo>
                    <a:pt x="601" y="0"/>
                  </a:moveTo>
                  <a:cubicBezTo>
                    <a:pt x="557" y="0"/>
                    <a:pt x="512" y="3"/>
                    <a:pt x="469" y="10"/>
                  </a:cubicBezTo>
                  <a:lnTo>
                    <a:pt x="383" y="10"/>
                  </a:lnTo>
                  <a:lnTo>
                    <a:pt x="313" y="27"/>
                  </a:lnTo>
                  <a:lnTo>
                    <a:pt x="296" y="27"/>
                  </a:lnTo>
                  <a:lnTo>
                    <a:pt x="235" y="45"/>
                  </a:lnTo>
                  <a:cubicBezTo>
                    <a:pt x="200" y="53"/>
                    <a:pt x="157" y="71"/>
                    <a:pt x="114" y="79"/>
                  </a:cubicBezTo>
                  <a:cubicBezTo>
                    <a:pt x="105" y="79"/>
                    <a:pt x="1" y="105"/>
                    <a:pt x="1" y="149"/>
                  </a:cubicBezTo>
                  <a:cubicBezTo>
                    <a:pt x="1" y="192"/>
                    <a:pt x="105" y="209"/>
                    <a:pt x="114" y="218"/>
                  </a:cubicBezTo>
                  <a:cubicBezTo>
                    <a:pt x="209" y="235"/>
                    <a:pt x="305" y="244"/>
                    <a:pt x="391" y="244"/>
                  </a:cubicBezTo>
                  <a:cubicBezTo>
                    <a:pt x="487" y="244"/>
                    <a:pt x="582" y="235"/>
                    <a:pt x="669" y="218"/>
                  </a:cubicBezTo>
                  <a:cubicBezTo>
                    <a:pt x="756" y="201"/>
                    <a:pt x="834" y="175"/>
                    <a:pt x="912" y="140"/>
                  </a:cubicBezTo>
                  <a:cubicBezTo>
                    <a:pt x="938" y="131"/>
                    <a:pt x="990" y="105"/>
                    <a:pt x="955" y="71"/>
                  </a:cubicBezTo>
                  <a:cubicBezTo>
                    <a:pt x="912" y="45"/>
                    <a:pt x="860" y="27"/>
                    <a:pt x="816" y="18"/>
                  </a:cubicBezTo>
                  <a:cubicBezTo>
                    <a:pt x="747" y="8"/>
                    <a:pt x="674" y="0"/>
                    <a:pt x="601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9"/>
            <p:cNvSpPr/>
            <p:nvPr/>
          </p:nvSpPr>
          <p:spPr>
            <a:xfrm>
              <a:off x="2489775" y="1343775"/>
              <a:ext cx="1018800" cy="392025"/>
            </a:xfrm>
            <a:custGeom>
              <a:avLst/>
              <a:gdLst/>
              <a:ahLst/>
              <a:cxnLst/>
              <a:rect l="l" t="t" r="r" b="b"/>
              <a:pathLst>
                <a:path w="40752" h="15681" extrusionOk="0">
                  <a:moveTo>
                    <a:pt x="19786" y="165"/>
                  </a:moveTo>
                  <a:cubicBezTo>
                    <a:pt x="19925" y="174"/>
                    <a:pt x="20063" y="191"/>
                    <a:pt x="20202" y="217"/>
                  </a:cubicBezTo>
                  <a:cubicBezTo>
                    <a:pt x="20359" y="235"/>
                    <a:pt x="20497" y="295"/>
                    <a:pt x="20619" y="382"/>
                  </a:cubicBezTo>
                  <a:cubicBezTo>
                    <a:pt x="20662" y="417"/>
                    <a:pt x="20688" y="469"/>
                    <a:pt x="20688" y="530"/>
                  </a:cubicBezTo>
                  <a:cubicBezTo>
                    <a:pt x="20680" y="599"/>
                    <a:pt x="20636" y="677"/>
                    <a:pt x="20575" y="720"/>
                  </a:cubicBezTo>
                  <a:cubicBezTo>
                    <a:pt x="20506" y="781"/>
                    <a:pt x="20419" y="825"/>
                    <a:pt x="20359" y="894"/>
                  </a:cubicBezTo>
                  <a:cubicBezTo>
                    <a:pt x="20272" y="981"/>
                    <a:pt x="20202" y="1076"/>
                    <a:pt x="20116" y="1163"/>
                  </a:cubicBezTo>
                  <a:cubicBezTo>
                    <a:pt x="20037" y="1241"/>
                    <a:pt x="19951" y="1311"/>
                    <a:pt x="19847" y="1354"/>
                  </a:cubicBezTo>
                  <a:cubicBezTo>
                    <a:pt x="19786" y="1389"/>
                    <a:pt x="19716" y="1406"/>
                    <a:pt x="19647" y="1406"/>
                  </a:cubicBezTo>
                  <a:cubicBezTo>
                    <a:pt x="19543" y="1397"/>
                    <a:pt x="19456" y="1319"/>
                    <a:pt x="19430" y="1215"/>
                  </a:cubicBezTo>
                  <a:cubicBezTo>
                    <a:pt x="19395" y="1094"/>
                    <a:pt x="19369" y="963"/>
                    <a:pt x="19352" y="833"/>
                  </a:cubicBezTo>
                  <a:cubicBezTo>
                    <a:pt x="19343" y="738"/>
                    <a:pt x="19317" y="651"/>
                    <a:pt x="19265" y="573"/>
                  </a:cubicBezTo>
                  <a:cubicBezTo>
                    <a:pt x="19256" y="556"/>
                    <a:pt x="19248" y="547"/>
                    <a:pt x="19239" y="538"/>
                  </a:cubicBezTo>
                  <a:lnTo>
                    <a:pt x="19239" y="530"/>
                  </a:lnTo>
                  <a:cubicBezTo>
                    <a:pt x="19239" y="530"/>
                    <a:pt x="19230" y="530"/>
                    <a:pt x="19230" y="521"/>
                  </a:cubicBezTo>
                  <a:cubicBezTo>
                    <a:pt x="19222" y="512"/>
                    <a:pt x="19213" y="504"/>
                    <a:pt x="19222" y="486"/>
                  </a:cubicBezTo>
                  <a:cubicBezTo>
                    <a:pt x="19187" y="382"/>
                    <a:pt x="19300" y="295"/>
                    <a:pt x="19395" y="252"/>
                  </a:cubicBezTo>
                  <a:cubicBezTo>
                    <a:pt x="19517" y="200"/>
                    <a:pt x="19647" y="165"/>
                    <a:pt x="19786" y="165"/>
                  </a:cubicBezTo>
                  <a:close/>
                  <a:moveTo>
                    <a:pt x="17707" y="667"/>
                  </a:moveTo>
                  <a:cubicBezTo>
                    <a:pt x="17775" y="667"/>
                    <a:pt x="17844" y="671"/>
                    <a:pt x="17911" y="677"/>
                  </a:cubicBezTo>
                  <a:cubicBezTo>
                    <a:pt x="18076" y="694"/>
                    <a:pt x="18241" y="720"/>
                    <a:pt x="18397" y="764"/>
                  </a:cubicBezTo>
                  <a:cubicBezTo>
                    <a:pt x="18580" y="799"/>
                    <a:pt x="18762" y="859"/>
                    <a:pt x="18927" y="946"/>
                  </a:cubicBezTo>
                  <a:cubicBezTo>
                    <a:pt x="19074" y="1007"/>
                    <a:pt x="19187" y="1137"/>
                    <a:pt x="19222" y="1293"/>
                  </a:cubicBezTo>
                  <a:cubicBezTo>
                    <a:pt x="19250" y="1544"/>
                    <a:pt x="19013" y="1594"/>
                    <a:pt x="18812" y="1594"/>
                  </a:cubicBezTo>
                  <a:cubicBezTo>
                    <a:pt x="18770" y="1594"/>
                    <a:pt x="18729" y="1591"/>
                    <a:pt x="18692" y="1588"/>
                  </a:cubicBezTo>
                  <a:cubicBezTo>
                    <a:pt x="18314" y="1543"/>
                    <a:pt x="17935" y="1517"/>
                    <a:pt x="17556" y="1517"/>
                  </a:cubicBezTo>
                  <a:cubicBezTo>
                    <a:pt x="17501" y="1517"/>
                    <a:pt x="17446" y="1518"/>
                    <a:pt x="17391" y="1519"/>
                  </a:cubicBezTo>
                  <a:cubicBezTo>
                    <a:pt x="17356" y="1520"/>
                    <a:pt x="17316" y="1522"/>
                    <a:pt x="17274" y="1522"/>
                  </a:cubicBezTo>
                  <a:cubicBezTo>
                    <a:pt x="17067" y="1522"/>
                    <a:pt x="16808" y="1486"/>
                    <a:pt x="16801" y="1241"/>
                  </a:cubicBezTo>
                  <a:cubicBezTo>
                    <a:pt x="16801" y="1189"/>
                    <a:pt x="16818" y="1137"/>
                    <a:pt x="16844" y="1094"/>
                  </a:cubicBezTo>
                  <a:cubicBezTo>
                    <a:pt x="16853" y="1059"/>
                    <a:pt x="16879" y="1024"/>
                    <a:pt x="16896" y="998"/>
                  </a:cubicBezTo>
                  <a:cubicBezTo>
                    <a:pt x="17102" y="743"/>
                    <a:pt x="17401" y="667"/>
                    <a:pt x="17707" y="667"/>
                  </a:cubicBezTo>
                  <a:close/>
                  <a:moveTo>
                    <a:pt x="21953" y="493"/>
                  </a:moveTo>
                  <a:cubicBezTo>
                    <a:pt x="22206" y="493"/>
                    <a:pt x="22459" y="524"/>
                    <a:pt x="22719" y="547"/>
                  </a:cubicBezTo>
                  <a:cubicBezTo>
                    <a:pt x="23187" y="590"/>
                    <a:pt x="23656" y="651"/>
                    <a:pt x="24125" y="712"/>
                  </a:cubicBezTo>
                  <a:cubicBezTo>
                    <a:pt x="24602" y="773"/>
                    <a:pt x="25071" y="799"/>
                    <a:pt x="25548" y="799"/>
                  </a:cubicBezTo>
                  <a:cubicBezTo>
                    <a:pt x="25916" y="799"/>
                    <a:pt x="26278" y="787"/>
                    <a:pt x="26639" y="787"/>
                  </a:cubicBezTo>
                  <a:cubicBezTo>
                    <a:pt x="26730" y="787"/>
                    <a:pt x="26820" y="788"/>
                    <a:pt x="26910" y="790"/>
                  </a:cubicBezTo>
                  <a:cubicBezTo>
                    <a:pt x="27353" y="799"/>
                    <a:pt x="27804" y="859"/>
                    <a:pt x="28229" y="972"/>
                  </a:cubicBezTo>
                  <a:cubicBezTo>
                    <a:pt x="28377" y="1016"/>
                    <a:pt x="28507" y="1085"/>
                    <a:pt x="28646" y="1128"/>
                  </a:cubicBezTo>
                  <a:cubicBezTo>
                    <a:pt x="28819" y="1180"/>
                    <a:pt x="28984" y="1180"/>
                    <a:pt x="29149" y="1293"/>
                  </a:cubicBezTo>
                  <a:cubicBezTo>
                    <a:pt x="29305" y="1406"/>
                    <a:pt x="29427" y="1675"/>
                    <a:pt x="29314" y="1840"/>
                  </a:cubicBezTo>
                  <a:cubicBezTo>
                    <a:pt x="29210" y="1987"/>
                    <a:pt x="28993" y="1996"/>
                    <a:pt x="28811" y="2005"/>
                  </a:cubicBezTo>
                  <a:cubicBezTo>
                    <a:pt x="28325" y="2005"/>
                    <a:pt x="27830" y="2013"/>
                    <a:pt x="27353" y="2031"/>
                  </a:cubicBezTo>
                  <a:cubicBezTo>
                    <a:pt x="27153" y="2039"/>
                    <a:pt x="26928" y="2066"/>
                    <a:pt x="26806" y="2213"/>
                  </a:cubicBezTo>
                  <a:cubicBezTo>
                    <a:pt x="26754" y="2291"/>
                    <a:pt x="26702" y="2361"/>
                    <a:pt x="26641" y="2430"/>
                  </a:cubicBezTo>
                  <a:cubicBezTo>
                    <a:pt x="26554" y="2499"/>
                    <a:pt x="26442" y="2534"/>
                    <a:pt x="26337" y="2534"/>
                  </a:cubicBezTo>
                  <a:cubicBezTo>
                    <a:pt x="25201" y="2647"/>
                    <a:pt x="24057" y="2700"/>
                    <a:pt x="22919" y="2700"/>
                  </a:cubicBezTo>
                  <a:cubicBezTo>
                    <a:pt x="22832" y="2700"/>
                    <a:pt x="22745" y="2700"/>
                    <a:pt x="22658" y="2699"/>
                  </a:cubicBezTo>
                  <a:cubicBezTo>
                    <a:pt x="22137" y="2689"/>
                    <a:pt x="21598" y="2634"/>
                    <a:pt x="21063" y="2634"/>
                  </a:cubicBezTo>
                  <a:cubicBezTo>
                    <a:pt x="20664" y="2634"/>
                    <a:pt x="20267" y="2665"/>
                    <a:pt x="19881" y="2768"/>
                  </a:cubicBezTo>
                  <a:cubicBezTo>
                    <a:pt x="19781" y="2793"/>
                    <a:pt x="19673" y="2824"/>
                    <a:pt x="19572" y="2824"/>
                  </a:cubicBezTo>
                  <a:cubicBezTo>
                    <a:pt x="19498" y="2824"/>
                    <a:pt x="19428" y="2808"/>
                    <a:pt x="19369" y="2760"/>
                  </a:cubicBezTo>
                  <a:cubicBezTo>
                    <a:pt x="19230" y="2656"/>
                    <a:pt x="19230" y="2421"/>
                    <a:pt x="19335" y="2274"/>
                  </a:cubicBezTo>
                  <a:cubicBezTo>
                    <a:pt x="19447" y="2135"/>
                    <a:pt x="19586" y="2022"/>
                    <a:pt x="19734" y="1935"/>
                  </a:cubicBezTo>
                  <a:cubicBezTo>
                    <a:pt x="19864" y="1840"/>
                    <a:pt x="20011" y="1831"/>
                    <a:pt x="20142" y="1727"/>
                  </a:cubicBezTo>
                  <a:cubicBezTo>
                    <a:pt x="20367" y="1536"/>
                    <a:pt x="20506" y="1258"/>
                    <a:pt x="20680" y="1024"/>
                  </a:cubicBezTo>
                  <a:cubicBezTo>
                    <a:pt x="20784" y="894"/>
                    <a:pt x="20905" y="790"/>
                    <a:pt x="21053" y="703"/>
                  </a:cubicBezTo>
                  <a:cubicBezTo>
                    <a:pt x="21209" y="608"/>
                    <a:pt x="21391" y="547"/>
                    <a:pt x="21573" y="521"/>
                  </a:cubicBezTo>
                  <a:cubicBezTo>
                    <a:pt x="21701" y="501"/>
                    <a:pt x="21827" y="493"/>
                    <a:pt x="21953" y="493"/>
                  </a:cubicBezTo>
                  <a:close/>
                  <a:moveTo>
                    <a:pt x="16108" y="451"/>
                  </a:moveTo>
                  <a:cubicBezTo>
                    <a:pt x="16255" y="451"/>
                    <a:pt x="16401" y="477"/>
                    <a:pt x="16514" y="564"/>
                  </a:cubicBezTo>
                  <a:cubicBezTo>
                    <a:pt x="16584" y="608"/>
                    <a:pt x="16627" y="677"/>
                    <a:pt x="16636" y="755"/>
                  </a:cubicBezTo>
                  <a:cubicBezTo>
                    <a:pt x="16627" y="833"/>
                    <a:pt x="16592" y="903"/>
                    <a:pt x="16540" y="955"/>
                  </a:cubicBezTo>
                  <a:cubicBezTo>
                    <a:pt x="16488" y="1024"/>
                    <a:pt x="16427" y="1085"/>
                    <a:pt x="16375" y="1154"/>
                  </a:cubicBezTo>
                  <a:cubicBezTo>
                    <a:pt x="16315" y="1215"/>
                    <a:pt x="16280" y="1285"/>
                    <a:pt x="16271" y="1371"/>
                  </a:cubicBezTo>
                  <a:cubicBezTo>
                    <a:pt x="16271" y="1554"/>
                    <a:pt x="16471" y="1632"/>
                    <a:pt x="16618" y="1675"/>
                  </a:cubicBezTo>
                  <a:cubicBezTo>
                    <a:pt x="16762" y="1708"/>
                    <a:pt x="16906" y="1718"/>
                    <a:pt x="17050" y="1718"/>
                  </a:cubicBezTo>
                  <a:cubicBezTo>
                    <a:pt x="17270" y="1718"/>
                    <a:pt x="17490" y="1695"/>
                    <a:pt x="17709" y="1695"/>
                  </a:cubicBezTo>
                  <a:cubicBezTo>
                    <a:pt x="17907" y="1695"/>
                    <a:pt x="18105" y="1714"/>
                    <a:pt x="18302" y="1788"/>
                  </a:cubicBezTo>
                  <a:cubicBezTo>
                    <a:pt x="18519" y="1857"/>
                    <a:pt x="18701" y="2013"/>
                    <a:pt x="18797" y="2222"/>
                  </a:cubicBezTo>
                  <a:cubicBezTo>
                    <a:pt x="18892" y="2430"/>
                    <a:pt x="18831" y="2682"/>
                    <a:pt x="18658" y="2829"/>
                  </a:cubicBezTo>
                  <a:cubicBezTo>
                    <a:pt x="18566" y="2890"/>
                    <a:pt x="18468" y="2918"/>
                    <a:pt x="18364" y="2918"/>
                  </a:cubicBezTo>
                  <a:cubicBezTo>
                    <a:pt x="18349" y="2918"/>
                    <a:pt x="18334" y="2917"/>
                    <a:pt x="18319" y="2916"/>
                  </a:cubicBezTo>
                  <a:cubicBezTo>
                    <a:pt x="18198" y="2907"/>
                    <a:pt x="18085" y="2881"/>
                    <a:pt x="17972" y="2847"/>
                  </a:cubicBezTo>
                  <a:cubicBezTo>
                    <a:pt x="17330" y="2638"/>
                    <a:pt x="16714" y="2309"/>
                    <a:pt x="16037" y="2248"/>
                  </a:cubicBezTo>
                  <a:cubicBezTo>
                    <a:pt x="15959" y="2242"/>
                    <a:pt x="15882" y="2239"/>
                    <a:pt x="15804" y="2239"/>
                  </a:cubicBezTo>
                  <a:cubicBezTo>
                    <a:pt x="15322" y="2239"/>
                    <a:pt x="14840" y="2341"/>
                    <a:pt x="14357" y="2341"/>
                  </a:cubicBezTo>
                  <a:cubicBezTo>
                    <a:pt x="14258" y="2341"/>
                    <a:pt x="14158" y="2336"/>
                    <a:pt x="14058" y="2326"/>
                  </a:cubicBezTo>
                  <a:cubicBezTo>
                    <a:pt x="13937" y="2317"/>
                    <a:pt x="13815" y="2282"/>
                    <a:pt x="13711" y="2222"/>
                  </a:cubicBezTo>
                  <a:cubicBezTo>
                    <a:pt x="13607" y="2152"/>
                    <a:pt x="13546" y="2031"/>
                    <a:pt x="13555" y="1909"/>
                  </a:cubicBezTo>
                  <a:cubicBezTo>
                    <a:pt x="13590" y="1788"/>
                    <a:pt x="13668" y="1692"/>
                    <a:pt x="13781" y="1640"/>
                  </a:cubicBezTo>
                  <a:cubicBezTo>
                    <a:pt x="13894" y="1597"/>
                    <a:pt x="13998" y="1545"/>
                    <a:pt x="14102" y="1475"/>
                  </a:cubicBezTo>
                  <a:cubicBezTo>
                    <a:pt x="14163" y="1432"/>
                    <a:pt x="14223" y="1345"/>
                    <a:pt x="14180" y="1276"/>
                  </a:cubicBezTo>
                  <a:cubicBezTo>
                    <a:pt x="14145" y="1241"/>
                    <a:pt x="14093" y="1215"/>
                    <a:pt x="14041" y="1215"/>
                  </a:cubicBezTo>
                  <a:lnTo>
                    <a:pt x="13555" y="1146"/>
                  </a:lnTo>
                  <a:cubicBezTo>
                    <a:pt x="13494" y="1137"/>
                    <a:pt x="13416" y="1120"/>
                    <a:pt x="13390" y="1059"/>
                  </a:cubicBezTo>
                  <a:cubicBezTo>
                    <a:pt x="13347" y="972"/>
                    <a:pt x="13451" y="885"/>
                    <a:pt x="13538" y="859"/>
                  </a:cubicBezTo>
                  <a:cubicBezTo>
                    <a:pt x="13781" y="790"/>
                    <a:pt x="13946" y="677"/>
                    <a:pt x="14206" y="642"/>
                  </a:cubicBezTo>
                  <a:cubicBezTo>
                    <a:pt x="14475" y="608"/>
                    <a:pt x="14761" y="599"/>
                    <a:pt x="15039" y="582"/>
                  </a:cubicBezTo>
                  <a:cubicBezTo>
                    <a:pt x="15299" y="564"/>
                    <a:pt x="15551" y="504"/>
                    <a:pt x="15811" y="478"/>
                  </a:cubicBezTo>
                  <a:cubicBezTo>
                    <a:pt x="15904" y="463"/>
                    <a:pt x="16006" y="451"/>
                    <a:pt x="16108" y="451"/>
                  </a:cubicBezTo>
                  <a:close/>
                  <a:moveTo>
                    <a:pt x="15782" y="2487"/>
                  </a:moveTo>
                  <a:cubicBezTo>
                    <a:pt x="16079" y="2487"/>
                    <a:pt x="16377" y="2593"/>
                    <a:pt x="16662" y="2699"/>
                  </a:cubicBezTo>
                  <a:cubicBezTo>
                    <a:pt x="17018" y="2838"/>
                    <a:pt x="17365" y="2959"/>
                    <a:pt x="17729" y="3063"/>
                  </a:cubicBezTo>
                  <a:cubicBezTo>
                    <a:pt x="17859" y="3081"/>
                    <a:pt x="17981" y="3133"/>
                    <a:pt x="18085" y="3211"/>
                  </a:cubicBezTo>
                  <a:cubicBezTo>
                    <a:pt x="18180" y="3298"/>
                    <a:pt x="18241" y="3411"/>
                    <a:pt x="18267" y="3532"/>
                  </a:cubicBezTo>
                  <a:cubicBezTo>
                    <a:pt x="18311" y="3645"/>
                    <a:pt x="18319" y="3766"/>
                    <a:pt x="18276" y="3879"/>
                  </a:cubicBezTo>
                  <a:cubicBezTo>
                    <a:pt x="18227" y="3956"/>
                    <a:pt x="18144" y="3999"/>
                    <a:pt x="18059" y="3999"/>
                  </a:cubicBezTo>
                  <a:cubicBezTo>
                    <a:pt x="18038" y="3999"/>
                    <a:pt x="18018" y="3997"/>
                    <a:pt x="17998" y="3992"/>
                  </a:cubicBezTo>
                  <a:cubicBezTo>
                    <a:pt x="17868" y="3983"/>
                    <a:pt x="17738" y="3949"/>
                    <a:pt x="17608" y="3931"/>
                  </a:cubicBezTo>
                  <a:cubicBezTo>
                    <a:pt x="17552" y="3925"/>
                    <a:pt x="17493" y="3919"/>
                    <a:pt x="17435" y="3919"/>
                  </a:cubicBezTo>
                  <a:cubicBezTo>
                    <a:pt x="17411" y="3919"/>
                    <a:pt x="17388" y="3920"/>
                    <a:pt x="17365" y="3923"/>
                  </a:cubicBezTo>
                  <a:lnTo>
                    <a:pt x="17052" y="3923"/>
                  </a:lnTo>
                  <a:cubicBezTo>
                    <a:pt x="16726" y="3937"/>
                    <a:pt x="16400" y="3951"/>
                    <a:pt x="16075" y="3951"/>
                  </a:cubicBezTo>
                  <a:cubicBezTo>
                    <a:pt x="16001" y="3951"/>
                    <a:pt x="15928" y="3950"/>
                    <a:pt x="15855" y="3949"/>
                  </a:cubicBezTo>
                  <a:cubicBezTo>
                    <a:pt x="15534" y="3931"/>
                    <a:pt x="15221" y="3897"/>
                    <a:pt x="14918" y="3844"/>
                  </a:cubicBezTo>
                  <a:cubicBezTo>
                    <a:pt x="14761" y="3827"/>
                    <a:pt x="14562" y="3810"/>
                    <a:pt x="14458" y="3680"/>
                  </a:cubicBezTo>
                  <a:cubicBezTo>
                    <a:pt x="14319" y="3506"/>
                    <a:pt x="14466" y="3272"/>
                    <a:pt x="14605" y="3150"/>
                  </a:cubicBezTo>
                  <a:cubicBezTo>
                    <a:pt x="14813" y="2942"/>
                    <a:pt x="15039" y="2760"/>
                    <a:pt x="15291" y="2604"/>
                  </a:cubicBezTo>
                  <a:cubicBezTo>
                    <a:pt x="15452" y="2520"/>
                    <a:pt x="15616" y="2487"/>
                    <a:pt x="15782" y="2487"/>
                  </a:cubicBezTo>
                  <a:close/>
                  <a:moveTo>
                    <a:pt x="19365" y="4263"/>
                  </a:moveTo>
                  <a:cubicBezTo>
                    <a:pt x="19387" y="4263"/>
                    <a:pt x="19408" y="4265"/>
                    <a:pt x="19430" y="4270"/>
                  </a:cubicBezTo>
                  <a:cubicBezTo>
                    <a:pt x="19551" y="4278"/>
                    <a:pt x="19664" y="4296"/>
                    <a:pt x="19777" y="4330"/>
                  </a:cubicBezTo>
                  <a:cubicBezTo>
                    <a:pt x="19881" y="4365"/>
                    <a:pt x="19968" y="4426"/>
                    <a:pt x="20029" y="4513"/>
                  </a:cubicBezTo>
                  <a:cubicBezTo>
                    <a:pt x="20037" y="4521"/>
                    <a:pt x="20037" y="4539"/>
                    <a:pt x="20029" y="4556"/>
                  </a:cubicBezTo>
                  <a:cubicBezTo>
                    <a:pt x="19975" y="4610"/>
                    <a:pt x="19910" y="4625"/>
                    <a:pt x="19843" y="4625"/>
                  </a:cubicBezTo>
                  <a:cubicBezTo>
                    <a:pt x="19790" y="4625"/>
                    <a:pt x="19735" y="4616"/>
                    <a:pt x="19682" y="4608"/>
                  </a:cubicBezTo>
                  <a:cubicBezTo>
                    <a:pt x="19560" y="4599"/>
                    <a:pt x="19421" y="4582"/>
                    <a:pt x="19300" y="4573"/>
                  </a:cubicBezTo>
                  <a:cubicBezTo>
                    <a:pt x="19280" y="4575"/>
                    <a:pt x="19261" y="4576"/>
                    <a:pt x="19243" y="4576"/>
                  </a:cubicBezTo>
                  <a:cubicBezTo>
                    <a:pt x="19152" y="4576"/>
                    <a:pt x="19067" y="4559"/>
                    <a:pt x="18987" y="4530"/>
                  </a:cubicBezTo>
                  <a:cubicBezTo>
                    <a:pt x="18953" y="4504"/>
                    <a:pt x="18927" y="4461"/>
                    <a:pt x="18970" y="4400"/>
                  </a:cubicBezTo>
                  <a:cubicBezTo>
                    <a:pt x="19013" y="4339"/>
                    <a:pt x="19135" y="4322"/>
                    <a:pt x="19204" y="4296"/>
                  </a:cubicBezTo>
                  <a:cubicBezTo>
                    <a:pt x="19239" y="4287"/>
                    <a:pt x="19265" y="4278"/>
                    <a:pt x="19300" y="4270"/>
                  </a:cubicBezTo>
                  <a:cubicBezTo>
                    <a:pt x="19322" y="4265"/>
                    <a:pt x="19343" y="4263"/>
                    <a:pt x="19365" y="4263"/>
                  </a:cubicBezTo>
                  <a:close/>
                  <a:moveTo>
                    <a:pt x="20680" y="4226"/>
                  </a:moveTo>
                  <a:cubicBezTo>
                    <a:pt x="20836" y="4226"/>
                    <a:pt x="20983" y="4244"/>
                    <a:pt x="21131" y="4287"/>
                  </a:cubicBezTo>
                  <a:cubicBezTo>
                    <a:pt x="21278" y="4313"/>
                    <a:pt x="21409" y="4365"/>
                    <a:pt x="21539" y="4435"/>
                  </a:cubicBezTo>
                  <a:cubicBezTo>
                    <a:pt x="21634" y="4487"/>
                    <a:pt x="21695" y="4573"/>
                    <a:pt x="21721" y="4678"/>
                  </a:cubicBezTo>
                  <a:cubicBezTo>
                    <a:pt x="21730" y="4756"/>
                    <a:pt x="21678" y="4825"/>
                    <a:pt x="21599" y="4851"/>
                  </a:cubicBezTo>
                  <a:cubicBezTo>
                    <a:pt x="21547" y="4865"/>
                    <a:pt x="21489" y="4872"/>
                    <a:pt x="21430" y="4872"/>
                  </a:cubicBezTo>
                  <a:cubicBezTo>
                    <a:pt x="21382" y="4872"/>
                    <a:pt x="21334" y="4868"/>
                    <a:pt x="21287" y="4860"/>
                  </a:cubicBezTo>
                  <a:lnTo>
                    <a:pt x="21296" y="4860"/>
                  </a:lnTo>
                  <a:cubicBezTo>
                    <a:pt x="21209" y="4851"/>
                    <a:pt x="21131" y="4842"/>
                    <a:pt x="21053" y="4825"/>
                  </a:cubicBezTo>
                  <a:cubicBezTo>
                    <a:pt x="20983" y="4808"/>
                    <a:pt x="20914" y="4799"/>
                    <a:pt x="20844" y="4773"/>
                  </a:cubicBezTo>
                  <a:cubicBezTo>
                    <a:pt x="20792" y="4764"/>
                    <a:pt x="20749" y="4756"/>
                    <a:pt x="20706" y="4738"/>
                  </a:cubicBezTo>
                  <a:cubicBezTo>
                    <a:pt x="20654" y="4730"/>
                    <a:pt x="20619" y="4704"/>
                    <a:pt x="20575" y="4695"/>
                  </a:cubicBezTo>
                  <a:cubicBezTo>
                    <a:pt x="20541" y="4678"/>
                    <a:pt x="20506" y="4669"/>
                    <a:pt x="20480" y="4651"/>
                  </a:cubicBezTo>
                  <a:cubicBezTo>
                    <a:pt x="20445" y="4625"/>
                    <a:pt x="20402" y="4608"/>
                    <a:pt x="20367" y="4599"/>
                  </a:cubicBezTo>
                  <a:cubicBezTo>
                    <a:pt x="20332" y="4573"/>
                    <a:pt x="20298" y="4539"/>
                    <a:pt x="20272" y="4504"/>
                  </a:cubicBezTo>
                  <a:cubicBezTo>
                    <a:pt x="20246" y="4461"/>
                    <a:pt x="20246" y="4391"/>
                    <a:pt x="20289" y="4348"/>
                  </a:cubicBezTo>
                  <a:cubicBezTo>
                    <a:pt x="20376" y="4235"/>
                    <a:pt x="20549" y="4226"/>
                    <a:pt x="20680" y="4226"/>
                  </a:cubicBezTo>
                  <a:close/>
                  <a:moveTo>
                    <a:pt x="6941" y="3861"/>
                  </a:moveTo>
                  <a:cubicBezTo>
                    <a:pt x="7401" y="3861"/>
                    <a:pt x="7852" y="3933"/>
                    <a:pt x="8218" y="4122"/>
                  </a:cubicBezTo>
                  <a:cubicBezTo>
                    <a:pt x="8314" y="4174"/>
                    <a:pt x="8409" y="4235"/>
                    <a:pt x="8496" y="4287"/>
                  </a:cubicBezTo>
                  <a:cubicBezTo>
                    <a:pt x="8565" y="4322"/>
                    <a:pt x="8635" y="4382"/>
                    <a:pt x="8696" y="4443"/>
                  </a:cubicBezTo>
                  <a:cubicBezTo>
                    <a:pt x="8748" y="4487"/>
                    <a:pt x="8774" y="4547"/>
                    <a:pt x="8774" y="4617"/>
                  </a:cubicBezTo>
                  <a:cubicBezTo>
                    <a:pt x="8740" y="4803"/>
                    <a:pt x="8532" y="4851"/>
                    <a:pt x="8300" y="4851"/>
                  </a:cubicBezTo>
                  <a:cubicBezTo>
                    <a:pt x="8058" y="4851"/>
                    <a:pt x="7791" y="4799"/>
                    <a:pt x="7672" y="4799"/>
                  </a:cubicBezTo>
                  <a:cubicBezTo>
                    <a:pt x="7608" y="4796"/>
                    <a:pt x="7545" y="4795"/>
                    <a:pt x="7483" y="4795"/>
                  </a:cubicBezTo>
                  <a:cubicBezTo>
                    <a:pt x="7333" y="4795"/>
                    <a:pt x="7185" y="4802"/>
                    <a:pt x="7038" y="4808"/>
                  </a:cubicBezTo>
                  <a:cubicBezTo>
                    <a:pt x="6578" y="4825"/>
                    <a:pt x="6118" y="4886"/>
                    <a:pt x="5676" y="4999"/>
                  </a:cubicBezTo>
                  <a:cubicBezTo>
                    <a:pt x="5381" y="5068"/>
                    <a:pt x="5094" y="5163"/>
                    <a:pt x="4808" y="5242"/>
                  </a:cubicBezTo>
                  <a:cubicBezTo>
                    <a:pt x="4669" y="5285"/>
                    <a:pt x="4530" y="5302"/>
                    <a:pt x="4391" y="5311"/>
                  </a:cubicBezTo>
                  <a:cubicBezTo>
                    <a:pt x="4385" y="5312"/>
                    <a:pt x="4378" y="5312"/>
                    <a:pt x="4372" y="5312"/>
                  </a:cubicBezTo>
                  <a:cubicBezTo>
                    <a:pt x="4275" y="5312"/>
                    <a:pt x="4190" y="5252"/>
                    <a:pt x="4157" y="5155"/>
                  </a:cubicBezTo>
                  <a:cubicBezTo>
                    <a:pt x="4122" y="5016"/>
                    <a:pt x="4157" y="4868"/>
                    <a:pt x="4244" y="4756"/>
                  </a:cubicBezTo>
                  <a:cubicBezTo>
                    <a:pt x="4504" y="4409"/>
                    <a:pt x="4929" y="4235"/>
                    <a:pt x="5320" y="4113"/>
                  </a:cubicBezTo>
                  <a:cubicBezTo>
                    <a:pt x="5778" y="3974"/>
                    <a:pt x="6367" y="3861"/>
                    <a:pt x="6941" y="3861"/>
                  </a:cubicBezTo>
                  <a:close/>
                  <a:moveTo>
                    <a:pt x="19498" y="4721"/>
                  </a:moveTo>
                  <a:cubicBezTo>
                    <a:pt x="19660" y="4721"/>
                    <a:pt x="19823" y="4780"/>
                    <a:pt x="19977" y="4825"/>
                  </a:cubicBezTo>
                  <a:cubicBezTo>
                    <a:pt x="20133" y="4877"/>
                    <a:pt x="20298" y="4920"/>
                    <a:pt x="20454" y="4964"/>
                  </a:cubicBezTo>
                  <a:cubicBezTo>
                    <a:pt x="20654" y="4999"/>
                    <a:pt x="20844" y="5059"/>
                    <a:pt x="21027" y="5146"/>
                  </a:cubicBezTo>
                  <a:cubicBezTo>
                    <a:pt x="21140" y="5207"/>
                    <a:pt x="21235" y="5346"/>
                    <a:pt x="21183" y="5450"/>
                  </a:cubicBezTo>
                  <a:lnTo>
                    <a:pt x="21183" y="5459"/>
                  </a:lnTo>
                  <a:cubicBezTo>
                    <a:pt x="21166" y="5493"/>
                    <a:pt x="21131" y="5519"/>
                    <a:pt x="21087" y="5537"/>
                  </a:cubicBezTo>
                  <a:cubicBezTo>
                    <a:pt x="21027" y="5563"/>
                    <a:pt x="20966" y="5580"/>
                    <a:pt x="20897" y="5580"/>
                  </a:cubicBezTo>
                  <a:cubicBezTo>
                    <a:pt x="20773" y="5590"/>
                    <a:pt x="20648" y="5595"/>
                    <a:pt x="20523" y="5595"/>
                  </a:cubicBezTo>
                  <a:cubicBezTo>
                    <a:pt x="20211" y="5595"/>
                    <a:pt x="19899" y="5564"/>
                    <a:pt x="19595" y="5502"/>
                  </a:cubicBezTo>
                  <a:cubicBezTo>
                    <a:pt x="19378" y="5459"/>
                    <a:pt x="19031" y="5320"/>
                    <a:pt x="19031" y="5051"/>
                  </a:cubicBezTo>
                  <a:cubicBezTo>
                    <a:pt x="19031" y="4886"/>
                    <a:pt x="19187" y="4790"/>
                    <a:pt x="19326" y="4747"/>
                  </a:cubicBezTo>
                  <a:cubicBezTo>
                    <a:pt x="19383" y="4729"/>
                    <a:pt x="19440" y="4721"/>
                    <a:pt x="19498" y="4721"/>
                  </a:cubicBezTo>
                  <a:close/>
                  <a:moveTo>
                    <a:pt x="25395" y="4277"/>
                  </a:moveTo>
                  <a:cubicBezTo>
                    <a:pt x="25507" y="4277"/>
                    <a:pt x="25618" y="4286"/>
                    <a:pt x="25730" y="4304"/>
                  </a:cubicBezTo>
                  <a:cubicBezTo>
                    <a:pt x="25782" y="4304"/>
                    <a:pt x="25834" y="4330"/>
                    <a:pt x="25869" y="4374"/>
                  </a:cubicBezTo>
                  <a:cubicBezTo>
                    <a:pt x="25912" y="4469"/>
                    <a:pt x="25782" y="4547"/>
                    <a:pt x="25713" y="4573"/>
                  </a:cubicBezTo>
                  <a:cubicBezTo>
                    <a:pt x="25612" y="4602"/>
                    <a:pt x="25505" y="4619"/>
                    <a:pt x="25398" y="4619"/>
                  </a:cubicBezTo>
                  <a:cubicBezTo>
                    <a:pt x="25376" y="4619"/>
                    <a:pt x="25353" y="4618"/>
                    <a:pt x="25331" y="4617"/>
                  </a:cubicBezTo>
                  <a:cubicBezTo>
                    <a:pt x="25123" y="4625"/>
                    <a:pt x="24914" y="4660"/>
                    <a:pt x="24715" y="4712"/>
                  </a:cubicBezTo>
                  <a:cubicBezTo>
                    <a:pt x="24264" y="4816"/>
                    <a:pt x="23847" y="5025"/>
                    <a:pt x="23483" y="5311"/>
                  </a:cubicBezTo>
                  <a:cubicBezTo>
                    <a:pt x="23352" y="5398"/>
                    <a:pt x="23222" y="5476"/>
                    <a:pt x="23083" y="5545"/>
                  </a:cubicBezTo>
                  <a:cubicBezTo>
                    <a:pt x="23040" y="5563"/>
                    <a:pt x="22988" y="5580"/>
                    <a:pt x="22936" y="5589"/>
                  </a:cubicBezTo>
                  <a:cubicBezTo>
                    <a:pt x="22849" y="5597"/>
                    <a:pt x="22762" y="5597"/>
                    <a:pt x="22675" y="5597"/>
                  </a:cubicBezTo>
                  <a:cubicBezTo>
                    <a:pt x="22354" y="5597"/>
                    <a:pt x="22033" y="5563"/>
                    <a:pt x="21721" y="5519"/>
                  </a:cubicBezTo>
                  <a:cubicBezTo>
                    <a:pt x="21660" y="5502"/>
                    <a:pt x="21513" y="5493"/>
                    <a:pt x="21495" y="5415"/>
                  </a:cubicBezTo>
                  <a:cubicBezTo>
                    <a:pt x="21487" y="5363"/>
                    <a:pt x="21504" y="5311"/>
                    <a:pt x="21539" y="5276"/>
                  </a:cubicBezTo>
                  <a:cubicBezTo>
                    <a:pt x="21573" y="5242"/>
                    <a:pt x="21608" y="5216"/>
                    <a:pt x="21643" y="5181"/>
                  </a:cubicBezTo>
                  <a:cubicBezTo>
                    <a:pt x="21773" y="5077"/>
                    <a:pt x="21842" y="4894"/>
                    <a:pt x="21981" y="4799"/>
                  </a:cubicBezTo>
                  <a:cubicBezTo>
                    <a:pt x="22155" y="4678"/>
                    <a:pt x="22346" y="4704"/>
                    <a:pt x="22537" y="4686"/>
                  </a:cubicBezTo>
                  <a:cubicBezTo>
                    <a:pt x="22762" y="4660"/>
                    <a:pt x="22988" y="4625"/>
                    <a:pt x="23213" y="4573"/>
                  </a:cubicBezTo>
                  <a:cubicBezTo>
                    <a:pt x="23396" y="4530"/>
                    <a:pt x="23578" y="4487"/>
                    <a:pt x="23769" y="4452"/>
                  </a:cubicBezTo>
                  <a:cubicBezTo>
                    <a:pt x="23951" y="4417"/>
                    <a:pt x="24125" y="4400"/>
                    <a:pt x="24307" y="4374"/>
                  </a:cubicBezTo>
                  <a:cubicBezTo>
                    <a:pt x="24576" y="4339"/>
                    <a:pt x="24836" y="4313"/>
                    <a:pt x="25105" y="4296"/>
                  </a:cubicBezTo>
                  <a:cubicBezTo>
                    <a:pt x="25202" y="4284"/>
                    <a:pt x="25299" y="4277"/>
                    <a:pt x="25395" y="4277"/>
                  </a:cubicBezTo>
                  <a:close/>
                  <a:moveTo>
                    <a:pt x="24689" y="4999"/>
                  </a:moveTo>
                  <a:cubicBezTo>
                    <a:pt x="24888" y="4999"/>
                    <a:pt x="24906" y="5094"/>
                    <a:pt x="24906" y="5259"/>
                  </a:cubicBezTo>
                  <a:cubicBezTo>
                    <a:pt x="24906" y="5563"/>
                    <a:pt x="25366" y="5597"/>
                    <a:pt x="25600" y="5641"/>
                  </a:cubicBezTo>
                  <a:cubicBezTo>
                    <a:pt x="25661" y="5658"/>
                    <a:pt x="25730" y="5693"/>
                    <a:pt x="25687" y="5754"/>
                  </a:cubicBezTo>
                  <a:cubicBezTo>
                    <a:pt x="25669" y="5771"/>
                    <a:pt x="25643" y="5788"/>
                    <a:pt x="25617" y="5806"/>
                  </a:cubicBezTo>
                  <a:cubicBezTo>
                    <a:pt x="25470" y="5884"/>
                    <a:pt x="25314" y="5953"/>
                    <a:pt x="25157" y="6031"/>
                  </a:cubicBezTo>
                  <a:cubicBezTo>
                    <a:pt x="25006" y="6099"/>
                    <a:pt x="24805" y="6240"/>
                    <a:pt x="24634" y="6240"/>
                  </a:cubicBezTo>
                  <a:cubicBezTo>
                    <a:pt x="24629" y="6240"/>
                    <a:pt x="24624" y="6240"/>
                    <a:pt x="24619" y="6240"/>
                  </a:cubicBezTo>
                  <a:cubicBezTo>
                    <a:pt x="24480" y="6231"/>
                    <a:pt x="24402" y="6127"/>
                    <a:pt x="24316" y="6057"/>
                  </a:cubicBezTo>
                  <a:cubicBezTo>
                    <a:pt x="24272" y="6023"/>
                    <a:pt x="24220" y="5988"/>
                    <a:pt x="24177" y="5962"/>
                  </a:cubicBezTo>
                  <a:cubicBezTo>
                    <a:pt x="24029" y="5884"/>
                    <a:pt x="23847" y="5840"/>
                    <a:pt x="23708" y="5754"/>
                  </a:cubicBezTo>
                  <a:cubicBezTo>
                    <a:pt x="23656" y="5728"/>
                    <a:pt x="23621" y="5684"/>
                    <a:pt x="23613" y="5632"/>
                  </a:cubicBezTo>
                  <a:cubicBezTo>
                    <a:pt x="23613" y="5589"/>
                    <a:pt x="23621" y="5545"/>
                    <a:pt x="23647" y="5511"/>
                  </a:cubicBezTo>
                  <a:cubicBezTo>
                    <a:pt x="23734" y="5372"/>
                    <a:pt x="23899" y="5285"/>
                    <a:pt x="24047" y="5207"/>
                  </a:cubicBezTo>
                  <a:cubicBezTo>
                    <a:pt x="24237" y="5085"/>
                    <a:pt x="24463" y="5016"/>
                    <a:pt x="24689" y="4999"/>
                  </a:cubicBezTo>
                  <a:close/>
                  <a:moveTo>
                    <a:pt x="5728" y="5161"/>
                  </a:moveTo>
                  <a:cubicBezTo>
                    <a:pt x="5778" y="5161"/>
                    <a:pt x="5828" y="5168"/>
                    <a:pt x="5875" y="5181"/>
                  </a:cubicBezTo>
                  <a:cubicBezTo>
                    <a:pt x="5910" y="5190"/>
                    <a:pt x="5936" y="5224"/>
                    <a:pt x="5945" y="5250"/>
                  </a:cubicBezTo>
                  <a:cubicBezTo>
                    <a:pt x="5953" y="5302"/>
                    <a:pt x="5910" y="5346"/>
                    <a:pt x="5875" y="5389"/>
                  </a:cubicBezTo>
                  <a:cubicBezTo>
                    <a:pt x="5771" y="5502"/>
                    <a:pt x="5728" y="5658"/>
                    <a:pt x="5754" y="5806"/>
                  </a:cubicBezTo>
                  <a:cubicBezTo>
                    <a:pt x="5815" y="6109"/>
                    <a:pt x="6214" y="6187"/>
                    <a:pt x="6500" y="6213"/>
                  </a:cubicBezTo>
                  <a:cubicBezTo>
                    <a:pt x="6617" y="6222"/>
                    <a:pt x="6737" y="6226"/>
                    <a:pt x="6857" y="6226"/>
                  </a:cubicBezTo>
                  <a:cubicBezTo>
                    <a:pt x="6977" y="6226"/>
                    <a:pt x="7099" y="6222"/>
                    <a:pt x="7220" y="6213"/>
                  </a:cubicBezTo>
                  <a:cubicBezTo>
                    <a:pt x="7277" y="6208"/>
                    <a:pt x="7334" y="6206"/>
                    <a:pt x="7390" y="6206"/>
                  </a:cubicBezTo>
                  <a:cubicBezTo>
                    <a:pt x="7723" y="6206"/>
                    <a:pt x="8052" y="6292"/>
                    <a:pt x="8348" y="6448"/>
                  </a:cubicBezTo>
                  <a:cubicBezTo>
                    <a:pt x="8687" y="6647"/>
                    <a:pt x="8939" y="7012"/>
                    <a:pt x="8887" y="7428"/>
                  </a:cubicBezTo>
                  <a:cubicBezTo>
                    <a:pt x="8887" y="7454"/>
                    <a:pt x="8869" y="7472"/>
                    <a:pt x="8843" y="7480"/>
                  </a:cubicBezTo>
                  <a:lnTo>
                    <a:pt x="8843" y="7472"/>
                  </a:lnTo>
                  <a:cubicBezTo>
                    <a:pt x="8765" y="7489"/>
                    <a:pt x="8687" y="7498"/>
                    <a:pt x="8609" y="7498"/>
                  </a:cubicBezTo>
                  <a:cubicBezTo>
                    <a:pt x="8583" y="7499"/>
                    <a:pt x="8557" y="7500"/>
                    <a:pt x="8531" y="7500"/>
                  </a:cubicBezTo>
                  <a:cubicBezTo>
                    <a:pt x="8186" y="7500"/>
                    <a:pt x="7857" y="7396"/>
                    <a:pt x="7550" y="7316"/>
                  </a:cubicBezTo>
                  <a:cubicBezTo>
                    <a:pt x="7368" y="7272"/>
                    <a:pt x="7186" y="7229"/>
                    <a:pt x="6995" y="7194"/>
                  </a:cubicBezTo>
                  <a:cubicBezTo>
                    <a:pt x="6778" y="7159"/>
                    <a:pt x="6552" y="7125"/>
                    <a:pt x="6327" y="7107"/>
                  </a:cubicBezTo>
                  <a:cubicBezTo>
                    <a:pt x="6184" y="7091"/>
                    <a:pt x="6037" y="7085"/>
                    <a:pt x="5891" y="7085"/>
                  </a:cubicBezTo>
                  <a:cubicBezTo>
                    <a:pt x="5807" y="7085"/>
                    <a:pt x="5724" y="7087"/>
                    <a:pt x="5641" y="7090"/>
                  </a:cubicBezTo>
                  <a:cubicBezTo>
                    <a:pt x="5467" y="7099"/>
                    <a:pt x="5294" y="7116"/>
                    <a:pt x="5120" y="7125"/>
                  </a:cubicBezTo>
                  <a:cubicBezTo>
                    <a:pt x="5036" y="7127"/>
                    <a:pt x="4951" y="7128"/>
                    <a:pt x="4867" y="7128"/>
                  </a:cubicBezTo>
                  <a:cubicBezTo>
                    <a:pt x="4587" y="7128"/>
                    <a:pt x="4312" y="7111"/>
                    <a:pt x="4079" y="7038"/>
                  </a:cubicBezTo>
                  <a:cubicBezTo>
                    <a:pt x="3836" y="6960"/>
                    <a:pt x="3680" y="6795"/>
                    <a:pt x="3758" y="6509"/>
                  </a:cubicBezTo>
                  <a:cubicBezTo>
                    <a:pt x="3827" y="6248"/>
                    <a:pt x="4044" y="5988"/>
                    <a:pt x="4244" y="5788"/>
                  </a:cubicBezTo>
                  <a:cubicBezTo>
                    <a:pt x="4339" y="5693"/>
                    <a:pt x="4452" y="5597"/>
                    <a:pt x="4565" y="5519"/>
                  </a:cubicBezTo>
                  <a:cubicBezTo>
                    <a:pt x="4617" y="5476"/>
                    <a:pt x="4678" y="5450"/>
                    <a:pt x="4739" y="5432"/>
                  </a:cubicBezTo>
                  <a:cubicBezTo>
                    <a:pt x="4921" y="5363"/>
                    <a:pt x="5103" y="5302"/>
                    <a:pt x="5277" y="5250"/>
                  </a:cubicBezTo>
                  <a:cubicBezTo>
                    <a:pt x="5381" y="5224"/>
                    <a:pt x="5476" y="5198"/>
                    <a:pt x="5580" y="5181"/>
                  </a:cubicBezTo>
                  <a:cubicBezTo>
                    <a:pt x="5628" y="5168"/>
                    <a:pt x="5678" y="5161"/>
                    <a:pt x="5728" y="5161"/>
                  </a:cubicBezTo>
                  <a:close/>
                  <a:moveTo>
                    <a:pt x="26988" y="5519"/>
                  </a:moveTo>
                  <a:cubicBezTo>
                    <a:pt x="27032" y="5519"/>
                    <a:pt x="27066" y="5519"/>
                    <a:pt x="27110" y="5528"/>
                  </a:cubicBezTo>
                  <a:lnTo>
                    <a:pt x="27188" y="5528"/>
                  </a:lnTo>
                  <a:cubicBezTo>
                    <a:pt x="27205" y="5528"/>
                    <a:pt x="27223" y="5537"/>
                    <a:pt x="27240" y="5537"/>
                  </a:cubicBezTo>
                  <a:cubicBezTo>
                    <a:pt x="27266" y="5545"/>
                    <a:pt x="27283" y="5545"/>
                    <a:pt x="27301" y="5545"/>
                  </a:cubicBezTo>
                  <a:cubicBezTo>
                    <a:pt x="27318" y="5554"/>
                    <a:pt x="27335" y="5563"/>
                    <a:pt x="27353" y="5563"/>
                  </a:cubicBezTo>
                  <a:cubicBezTo>
                    <a:pt x="27388" y="5571"/>
                    <a:pt x="27414" y="5589"/>
                    <a:pt x="27431" y="5615"/>
                  </a:cubicBezTo>
                  <a:cubicBezTo>
                    <a:pt x="27448" y="5667"/>
                    <a:pt x="27466" y="5710"/>
                    <a:pt x="27474" y="5754"/>
                  </a:cubicBezTo>
                  <a:cubicBezTo>
                    <a:pt x="27483" y="5806"/>
                    <a:pt x="27492" y="5866"/>
                    <a:pt x="27492" y="5918"/>
                  </a:cubicBezTo>
                  <a:cubicBezTo>
                    <a:pt x="27483" y="5944"/>
                    <a:pt x="27483" y="5970"/>
                    <a:pt x="27474" y="5988"/>
                  </a:cubicBezTo>
                  <a:cubicBezTo>
                    <a:pt x="27466" y="6023"/>
                    <a:pt x="27457" y="6057"/>
                    <a:pt x="27448" y="6083"/>
                  </a:cubicBezTo>
                  <a:cubicBezTo>
                    <a:pt x="27422" y="6170"/>
                    <a:pt x="27405" y="6257"/>
                    <a:pt x="27405" y="6344"/>
                  </a:cubicBezTo>
                  <a:cubicBezTo>
                    <a:pt x="27396" y="6370"/>
                    <a:pt x="27405" y="6404"/>
                    <a:pt x="27414" y="6430"/>
                  </a:cubicBezTo>
                  <a:cubicBezTo>
                    <a:pt x="27414" y="6448"/>
                    <a:pt x="27422" y="6465"/>
                    <a:pt x="27431" y="6491"/>
                  </a:cubicBezTo>
                  <a:cubicBezTo>
                    <a:pt x="27431" y="6509"/>
                    <a:pt x="27431" y="6509"/>
                    <a:pt x="27431" y="6517"/>
                  </a:cubicBezTo>
                  <a:cubicBezTo>
                    <a:pt x="27431" y="6526"/>
                    <a:pt x="27448" y="6535"/>
                    <a:pt x="27448" y="6543"/>
                  </a:cubicBezTo>
                  <a:cubicBezTo>
                    <a:pt x="27483" y="6604"/>
                    <a:pt x="27526" y="6647"/>
                    <a:pt x="27570" y="6691"/>
                  </a:cubicBezTo>
                  <a:cubicBezTo>
                    <a:pt x="27604" y="6725"/>
                    <a:pt x="27648" y="6751"/>
                    <a:pt x="27691" y="6778"/>
                  </a:cubicBezTo>
                  <a:cubicBezTo>
                    <a:pt x="27795" y="6847"/>
                    <a:pt x="27899" y="6908"/>
                    <a:pt x="28012" y="6960"/>
                  </a:cubicBezTo>
                  <a:cubicBezTo>
                    <a:pt x="28134" y="7012"/>
                    <a:pt x="28247" y="7090"/>
                    <a:pt x="28342" y="7185"/>
                  </a:cubicBezTo>
                  <a:cubicBezTo>
                    <a:pt x="28646" y="7515"/>
                    <a:pt x="28351" y="7958"/>
                    <a:pt x="28021" y="8131"/>
                  </a:cubicBezTo>
                  <a:cubicBezTo>
                    <a:pt x="27812" y="8236"/>
                    <a:pt x="27568" y="8267"/>
                    <a:pt x="27322" y="8267"/>
                  </a:cubicBezTo>
                  <a:cubicBezTo>
                    <a:pt x="27180" y="8267"/>
                    <a:pt x="27038" y="8257"/>
                    <a:pt x="26902" y="8244"/>
                  </a:cubicBezTo>
                  <a:cubicBezTo>
                    <a:pt x="26771" y="8235"/>
                    <a:pt x="26641" y="8218"/>
                    <a:pt x="26528" y="8209"/>
                  </a:cubicBezTo>
                  <a:cubicBezTo>
                    <a:pt x="26251" y="8192"/>
                    <a:pt x="25886" y="8209"/>
                    <a:pt x="25669" y="8018"/>
                  </a:cubicBezTo>
                  <a:cubicBezTo>
                    <a:pt x="25661" y="8010"/>
                    <a:pt x="25652" y="8001"/>
                    <a:pt x="25643" y="7992"/>
                  </a:cubicBezTo>
                  <a:cubicBezTo>
                    <a:pt x="25635" y="7966"/>
                    <a:pt x="25652" y="7940"/>
                    <a:pt x="25678" y="7923"/>
                  </a:cubicBezTo>
                  <a:cubicBezTo>
                    <a:pt x="25886" y="7758"/>
                    <a:pt x="26285" y="7819"/>
                    <a:pt x="26546" y="7775"/>
                  </a:cubicBezTo>
                  <a:cubicBezTo>
                    <a:pt x="26754" y="7741"/>
                    <a:pt x="27301" y="7550"/>
                    <a:pt x="27023" y="7263"/>
                  </a:cubicBezTo>
                  <a:cubicBezTo>
                    <a:pt x="26876" y="7107"/>
                    <a:pt x="26589" y="7038"/>
                    <a:pt x="26381" y="7003"/>
                  </a:cubicBezTo>
                  <a:cubicBezTo>
                    <a:pt x="26171" y="6963"/>
                    <a:pt x="25953" y="6946"/>
                    <a:pt x="25735" y="6946"/>
                  </a:cubicBezTo>
                  <a:cubicBezTo>
                    <a:pt x="25620" y="6946"/>
                    <a:pt x="25505" y="6951"/>
                    <a:pt x="25392" y="6960"/>
                  </a:cubicBezTo>
                  <a:cubicBezTo>
                    <a:pt x="25192" y="6968"/>
                    <a:pt x="24992" y="6986"/>
                    <a:pt x="24793" y="6994"/>
                  </a:cubicBezTo>
                  <a:cubicBezTo>
                    <a:pt x="24707" y="6999"/>
                    <a:pt x="24613" y="7006"/>
                    <a:pt x="24520" y="7006"/>
                  </a:cubicBezTo>
                  <a:cubicBezTo>
                    <a:pt x="24416" y="7006"/>
                    <a:pt x="24312" y="6996"/>
                    <a:pt x="24220" y="6960"/>
                  </a:cubicBezTo>
                  <a:cubicBezTo>
                    <a:pt x="24185" y="6951"/>
                    <a:pt x="24159" y="6916"/>
                    <a:pt x="24151" y="6873"/>
                  </a:cubicBezTo>
                  <a:cubicBezTo>
                    <a:pt x="24151" y="6821"/>
                    <a:pt x="24203" y="6778"/>
                    <a:pt x="24255" y="6751"/>
                  </a:cubicBezTo>
                  <a:cubicBezTo>
                    <a:pt x="24376" y="6682"/>
                    <a:pt x="24515" y="6630"/>
                    <a:pt x="24645" y="6569"/>
                  </a:cubicBezTo>
                  <a:cubicBezTo>
                    <a:pt x="24671" y="6561"/>
                    <a:pt x="24706" y="6543"/>
                    <a:pt x="24732" y="6535"/>
                  </a:cubicBezTo>
                  <a:cubicBezTo>
                    <a:pt x="24784" y="6517"/>
                    <a:pt x="24836" y="6491"/>
                    <a:pt x="24880" y="6456"/>
                  </a:cubicBezTo>
                  <a:cubicBezTo>
                    <a:pt x="24914" y="6439"/>
                    <a:pt x="24949" y="6430"/>
                    <a:pt x="24984" y="6413"/>
                  </a:cubicBezTo>
                  <a:cubicBezTo>
                    <a:pt x="25097" y="6370"/>
                    <a:pt x="25192" y="6309"/>
                    <a:pt x="25296" y="6257"/>
                  </a:cubicBezTo>
                  <a:cubicBezTo>
                    <a:pt x="25348" y="6240"/>
                    <a:pt x="25392" y="6213"/>
                    <a:pt x="25444" y="6196"/>
                  </a:cubicBezTo>
                  <a:cubicBezTo>
                    <a:pt x="25478" y="6179"/>
                    <a:pt x="25504" y="6161"/>
                    <a:pt x="25530" y="6135"/>
                  </a:cubicBezTo>
                  <a:cubicBezTo>
                    <a:pt x="25556" y="6118"/>
                    <a:pt x="25583" y="6109"/>
                    <a:pt x="25609" y="6092"/>
                  </a:cubicBezTo>
                  <a:cubicBezTo>
                    <a:pt x="25661" y="6057"/>
                    <a:pt x="25713" y="6031"/>
                    <a:pt x="25765" y="6005"/>
                  </a:cubicBezTo>
                  <a:cubicBezTo>
                    <a:pt x="25826" y="5979"/>
                    <a:pt x="25878" y="5944"/>
                    <a:pt x="25930" y="5918"/>
                  </a:cubicBezTo>
                  <a:cubicBezTo>
                    <a:pt x="26016" y="5884"/>
                    <a:pt x="26103" y="5840"/>
                    <a:pt x="26190" y="5806"/>
                  </a:cubicBezTo>
                  <a:cubicBezTo>
                    <a:pt x="26225" y="5788"/>
                    <a:pt x="26259" y="5771"/>
                    <a:pt x="26294" y="5762"/>
                  </a:cubicBezTo>
                  <a:cubicBezTo>
                    <a:pt x="26337" y="5745"/>
                    <a:pt x="26381" y="5736"/>
                    <a:pt x="26416" y="5728"/>
                  </a:cubicBezTo>
                  <a:cubicBezTo>
                    <a:pt x="26528" y="5684"/>
                    <a:pt x="26633" y="5632"/>
                    <a:pt x="26754" y="5597"/>
                  </a:cubicBezTo>
                  <a:cubicBezTo>
                    <a:pt x="26780" y="5589"/>
                    <a:pt x="26797" y="5580"/>
                    <a:pt x="26823" y="5563"/>
                  </a:cubicBezTo>
                  <a:cubicBezTo>
                    <a:pt x="26836" y="5558"/>
                    <a:pt x="26845" y="5558"/>
                    <a:pt x="26853" y="5558"/>
                  </a:cubicBezTo>
                  <a:cubicBezTo>
                    <a:pt x="26860" y="5558"/>
                    <a:pt x="26867" y="5558"/>
                    <a:pt x="26876" y="5554"/>
                  </a:cubicBezTo>
                  <a:cubicBezTo>
                    <a:pt x="26910" y="5545"/>
                    <a:pt x="26945" y="5528"/>
                    <a:pt x="26988" y="5519"/>
                  </a:cubicBezTo>
                  <a:close/>
                  <a:moveTo>
                    <a:pt x="37472" y="6176"/>
                  </a:moveTo>
                  <a:cubicBezTo>
                    <a:pt x="37675" y="6176"/>
                    <a:pt x="37878" y="6194"/>
                    <a:pt x="38079" y="6231"/>
                  </a:cubicBezTo>
                  <a:cubicBezTo>
                    <a:pt x="38261" y="6266"/>
                    <a:pt x="38434" y="6335"/>
                    <a:pt x="38599" y="6422"/>
                  </a:cubicBezTo>
                  <a:cubicBezTo>
                    <a:pt x="38747" y="6491"/>
                    <a:pt x="38877" y="6595"/>
                    <a:pt x="38972" y="6717"/>
                  </a:cubicBezTo>
                  <a:cubicBezTo>
                    <a:pt x="39059" y="6847"/>
                    <a:pt x="39050" y="7021"/>
                    <a:pt x="38955" y="7133"/>
                  </a:cubicBezTo>
                  <a:cubicBezTo>
                    <a:pt x="38866" y="7239"/>
                    <a:pt x="38730" y="7299"/>
                    <a:pt x="38592" y="7299"/>
                  </a:cubicBezTo>
                  <a:cubicBezTo>
                    <a:pt x="38583" y="7299"/>
                    <a:pt x="38574" y="7299"/>
                    <a:pt x="38564" y="7298"/>
                  </a:cubicBezTo>
                  <a:cubicBezTo>
                    <a:pt x="38408" y="7290"/>
                    <a:pt x="38252" y="7263"/>
                    <a:pt x="38105" y="7237"/>
                  </a:cubicBezTo>
                  <a:cubicBezTo>
                    <a:pt x="38060" y="7234"/>
                    <a:pt x="38016" y="7232"/>
                    <a:pt x="37973" y="7232"/>
                  </a:cubicBezTo>
                  <a:cubicBezTo>
                    <a:pt x="37803" y="7232"/>
                    <a:pt x="37639" y="7259"/>
                    <a:pt x="37480" y="7307"/>
                  </a:cubicBezTo>
                  <a:cubicBezTo>
                    <a:pt x="37072" y="7420"/>
                    <a:pt x="36673" y="7559"/>
                    <a:pt x="36282" y="7723"/>
                  </a:cubicBezTo>
                  <a:cubicBezTo>
                    <a:pt x="35909" y="7871"/>
                    <a:pt x="35562" y="8088"/>
                    <a:pt x="35189" y="8218"/>
                  </a:cubicBezTo>
                  <a:cubicBezTo>
                    <a:pt x="35088" y="8254"/>
                    <a:pt x="34998" y="8270"/>
                    <a:pt x="34917" y="8270"/>
                  </a:cubicBezTo>
                  <a:cubicBezTo>
                    <a:pt x="34411" y="8270"/>
                    <a:pt x="34284" y="7634"/>
                    <a:pt x="34486" y="7185"/>
                  </a:cubicBezTo>
                  <a:cubicBezTo>
                    <a:pt x="34547" y="7029"/>
                    <a:pt x="34659" y="6908"/>
                    <a:pt x="34798" y="6838"/>
                  </a:cubicBezTo>
                  <a:cubicBezTo>
                    <a:pt x="35024" y="6751"/>
                    <a:pt x="35241" y="6673"/>
                    <a:pt x="35475" y="6604"/>
                  </a:cubicBezTo>
                  <a:cubicBezTo>
                    <a:pt x="35709" y="6535"/>
                    <a:pt x="35952" y="6465"/>
                    <a:pt x="36187" y="6387"/>
                  </a:cubicBezTo>
                  <a:cubicBezTo>
                    <a:pt x="36386" y="6326"/>
                    <a:pt x="36586" y="6274"/>
                    <a:pt x="36794" y="6240"/>
                  </a:cubicBezTo>
                  <a:cubicBezTo>
                    <a:pt x="37019" y="6198"/>
                    <a:pt x="37245" y="6176"/>
                    <a:pt x="37472" y="6176"/>
                  </a:cubicBezTo>
                  <a:close/>
                  <a:moveTo>
                    <a:pt x="10883" y="8072"/>
                  </a:moveTo>
                  <a:cubicBezTo>
                    <a:pt x="10944" y="8072"/>
                    <a:pt x="11004" y="8074"/>
                    <a:pt x="11065" y="8079"/>
                  </a:cubicBezTo>
                  <a:cubicBezTo>
                    <a:pt x="11273" y="8105"/>
                    <a:pt x="11472" y="8157"/>
                    <a:pt x="11672" y="8218"/>
                  </a:cubicBezTo>
                  <a:cubicBezTo>
                    <a:pt x="11863" y="8270"/>
                    <a:pt x="12063" y="8305"/>
                    <a:pt x="12271" y="8322"/>
                  </a:cubicBezTo>
                  <a:cubicBezTo>
                    <a:pt x="12427" y="8322"/>
                    <a:pt x="12583" y="8348"/>
                    <a:pt x="12722" y="8409"/>
                  </a:cubicBezTo>
                  <a:cubicBezTo>
                    <a:pt x="12809" y="8452"/>
                    <a:pt x="12870" y="8530"/>
                    <a:pt x="12896" y="8626"/>
                  </a:cubicBezTo>
                  <a:cubicBezTo>
                    <a:pt x="12930" y="8721"/>
                    <a:pt x="12956" y="8825"/>
                    <a:pt x="12965" y="8921"/>
                  </a:cubicBezTo>
                  <a:cubicBezTo>
                    <a:pt x="12982" y="8999"/>
                    <a:pt x="12982" y="9086"/>
                    <a:pt x="12965" y="9164"/>
                  </a:cubicBezTo>
                  <a:cubicBezTo>
                    <a:pt x="12896" y="9268"/>
                    <a:pt x="12792" y="9337"/>
                    <a:pt x="12661" y="9355"/>
                  </a:cubicBezTo>
                  <a:cubicBezTo>
                    <a:pt x="12570" y="9366"/>
                    <a:pt x="12476" y="9373"/>
                    <a:pt x="12382" y="9373"/>
                  </a:cubicBezTo>
                  <a:cubicBezTo>
                    <a:pt x="12324" y="9373"/>
                    <a:pt x="12266" y="9370"/>
                    <a:pt x="12210" y="9363"/>
                  </a:cubicBezTo>
                  <a:cubicBezTo>
                    <a:pt x="12037" y="9355"/>
                    <a:pt x="11863" y="9346"/>
                    <a:pt x="11689" y="9337"/>
                  </a:cubicBezTo>
                  <a:cubicBezTo>
                    <a:pt x="10891" y="9285"/>
                    <a:pt x="10041" y="9242"/>
                    <a:pt x="9251" y="9086"/>
                  </a:cubicBezTo>
                  <a:cubicBezTo>
                    <a:pt x="9069" y="9042"/>
                    <a:pt x="8583" y="8990"/>
                    <a:pt x="8557" y="8825"/>
                  </a:cubicBezTo>
                  <a:cubicBezTo>
                    <a:pt x="8548" y="8730"/>
                    <a:pt x="8626" y="8635"/>
                    <a:pt x="8722" y="8574"/>
                  </a:cubicBezTo>
                  <a:cubicBezTo>
                    <a:pt x="8834" y="8513"/>
                    <a:pt x="8947" y="8478"/>
                    <a:pt x="9069" y="8444"/>
                  </a:cubicBezTo>
                  <a:cubicBezTo>
                    <a:pt x="9659" y="8286"/>
                    <a:pt x="10291" y="8072"/>
                    <a:pt x="10883" y="8072"/>
                  </a:cubicBezTo>
                  <a:close/>
                  <a:moveTo>
                    <a:pt x="14058" y="8175"/>
                  </a:moveTo>
                  <a:cubicBezTo>
                    <a:pt x="14388" y="8192"/>
                    <a:pt x="14718" y="8227"/>
                    <a:pt x="15039" y="8287"/>
                  </a:cubicBezTo>
                  <a:cubicBezTo>
                    <a:pt x="15560" y="8357"/>
                    <a:pt x="16098" y="8400"/>
                    <a:pt x="16601" y="8582"/>
                  </a:cubicBezTo>
                  <a:cubicBezTo>
                    <a:pt x="16809" y="8652"/>
                    <a:pt x="17009" y="8765"/>
                    <a:pt x="17174" y="8912"/>
                  </a:cubicBezTo>
                  <a:cubicBezTo>
                    <a:pt x="17295" y="9034"/>
                    <a:pt x="17477" y="9251"/>
                    <a:pt x="17373" y="9433"/>
                  </a:cubicBezTo>
                  <a:cubicBezTo>
                    <a:pt x="17313" y="9553"/>
                    <a:pt x="17192" y="9584"/>
                    <a:pt x="17065" y="9584"/>
                  </a:cubicBezTo>
                  <a:cubicBezTo>
                    <a:pt x="16989" y="9584"/>
                    <a:pt x="16912" y="9573"/>
                    <a:pt x="16844" y="9563"/>
                  </a:cubicBezTo>
                  <a:cubicBezTo>
                    <a:pt x="16705" y="9528"/>
                    <a:pt x="16558" y="9511"/>
                    <a:pt x="16410" y="9502"/>
                  </a:cubicBezTo>
                  <a:cubicBezTo>
                    <a:pt x="16176" y="9502"/>
                    <a:pt x="15950" y="9528"/>
                    <a:pt x="15716" y="9537"/>
                  </a:cubicBezTo>
                  <a:cubicBezTo>
                    <a:pt x="15461" y="9551"/>
                    <a:pt x="15206" y="9565"/>
                    <a:pt x="14951" y="9565"/>
                  </a:cubicBezTo>
                  <a:cubicBezTo>
                    <a:pt x="14893" y="9565"/>
                    <a:pt x="14836" y="9565"/>
                    <a:pt x="14779" y="9563"/>
                  </a:cubicBezTo>
                  <a:cubicBezTo>
                    <a:pt x="14475" y="9563"/>
                    <a:pt x="14180" y="9520"/>
                    <a:pt x="13885" y="9450"/>
                  </a:cubicBezTo>
                  <a:cubicBezTo>
                    <a:pt x="13668" y="9390"/>
                    <a:pt x="13425" y="9294"/>
                    <a:pt x="13312" y="9094"/>
                  </a:cubicBezTo>
                  <a:cubicBezTo>
                    <a:pt x="13199" y="8852"/>
                    <a:pt x="13225" y="8565"/>
                    <a:pt x="13390" y="8357"/>
                  </a:cubicBezTo>
                  <a:cubicBezTo>
                    <a:pt x="13546" y="8166"/>
                    <a:pt x="13850" y="8183"/>
                    <a:pt x="14058" y="8175"/>
                  </a:cubicBezTo>
                  <a:close/>
                  <a:moveTo>
                    <a:pt x="31891" y="6413"/>
                  </a:moveTo>
                  <a:cubicBezTo>
                    <a:pt x="32360" y="6439"/>
                    <a:pt x="32811" y="6630"/>
                    <a:pt x="33158" y="6951"/>
                  </a:cubicBezTo>
                  <a:cubicBezTo>
                    <a:pt x="33462" y="7220"/>
                    <a:pt x="33774" y="7559"/>
                    <a:pt x="33878" y="7949"/>
                  </a:cubicBezTo>
                  <a:cubicBezTo>
                    <a:pt x="34139" y="8912"/>
                    <a:pt x="32985" y="9285"/>
                    <a:pt x="32247" y="9294"/>
                  </a:cubicBezTo>
                  <a:cubicBezTo>
                    <a:pt x="32201" y="9295"/>
                    <a:pt x="32156" y="9295"/>
                    <a:pt x="32110" y="9295"/>
                  </a:cubicBezTo>
                  <a:cubicBezTo>
                    <a:pt x="31760" y="9295"/>
                    <a:pt x="31414" y="9281"/>
                    <a:pt x="31072" y="9281"/>
                  </a:cubicBezTo>
                  <a:cubicBezTo>
                    <a:pt x="30739" y="9281"/>
                    <a:pt x="30411" y="9294"/>
                    <a:pt x="30086" y="9346"/>
                  </a:cubicBezTo>
                  <a:cubicBezTo>
                    <a:pt x="29765" y="9390"/>
                    <a:pt x="29453" y="9476"/>
                    <a:pt x="29132" y="9563"/>
                  </a:cubicBezTo>
                  <a:cubicBezTo>
                    <a:pt x="28932" y="9624"/>
                    <a:pt x="28724" y="9659"/>
                    <a:pt x="28524" y="9685"/>
                  </a:cubicBezTo>
                  <a:cubicBezTo>
                    <a:pt x="28460" y="9688"/>
                    <a:pt x="28395" y="9690"/>
                    <a:pt x="28330" y="9690"/>
                  </a:cubicBezTo>
                  <a:cubicBezTo>
                    <a:pt x="28239" y="9690"/>
                    <a:pt x="28147" y="9686"/>
                    <a:pt x="28056" y="9676"/>
                  </a:cubicBezTo>
                  <a:cubicBezTo>
                    <a:pt x="27899" y="9667"/>
                    <a:pt x="27752" y="9641"/>
                    <a:pt x="27604" y="9580"/>
                  </a:cubicBezTo>
                  <a:cubicBezTo>
                    <a:pt x="27500" y="9546"/>
                    <a:pt x="27431" y="9442"/>
                    <a:pt x="27440" y="9337"/>
                  </a:cubicBezTo>
                  <a:cubicBezTo>
                    <a:pt x="27457" y="9268"/>
                    <a:pt x="27492" y="9207"/>
                    <a:pt x="27535" y="9155"/>
                  </a:cubicBezTo>
                  <a:cubicBezTo>
                    <a:pt x="27613" y="9068"/>
                    <a:pt x="27700" y="8990"/>
                    <a:pt x="27804" y="8930"/>
                  </a:cubicBezTo>
                  <a:cubicBezTo>
                    <a:pt x="28047" y="8782"/>
                    <a:pt x="28333" y="8721"/>
                    <a:pt x="28568" y="8565"/>
                  </a:cubicBezTo>
                  <a:cubicBezTo>
                    <a:pt x="28811" y="8392"/>
                    <a:pt x="28923" y="8131"/>
                    <a:pt x="29028" y="7862"/>
                  </a:cubicBezTo>
                  <a:cubicBezTo>
                    <a:pt x="29062" y="7732"/>
                    <a:pt x="29123" y="7611"/>
                    <a:pt x="29210" y="7506"/>
                  </a:cubicBezTo>
                  <a:cubicBezTo>
                    <a:pt x="29288" y="7420"/>
                    <a:pt x="29392" y="7350"/>
                    <a:pt x="29496" y="7298"/>
                  </a:cubicBezTo>
                  <a:cubicBezTo>
                    <a:pt x="29618" y="7246"/>
                    <a:pt x="29739" y="7203"/>
                    <a:pt x="29861" y="7159"/>
                  </a:cubicBezTo>
                  <a:cubicBezTo>
                    <a:pt x="29991" y="7107"/>
                    <a:pt x="30130" y="7047"/>
                    <a:pt x="30260" y="6986"/>
                  </a:cubicBezTo>
                  <a:cubicBezTo>
                    <a:pt x="30772" y="6734"/>
                    <a:pt x="31266" y="6413"/>
                    <a:pt x="31891" y="6413"/>
                  </a:cubicBezTo>
                  <a:close/>
                  <a:moveTo>
                    <a:pt x="38785" y="7845"/>
                  </a:moveTo>
                  <a:cubicBezTo>
                    <a:pt x="38963" y="7845"/>
                    <a:pt x="39135" y="7872"/>
                    <a:pt x="39285" y="7949"/>
                  </a:cubicBezTo>
                  <a:cubicBezTo>
                    <a:pt x="39528" y="8079"/>
                    <a:pt x="39675" y="8348"/>
                    <a:pt x="39649" y="8626"/>
                  </a:cubicBezTo>
                  <a:cubicBezTo>
                    <a:pt x="39623" y="8930"/>
                    <a:pt x="39458" y="9199"/>
                    <a:pt x="39215" y="9381"/>
                  </a:cubicBezTo>
                  <a:cubicBezTo>
                    <a:pt x="38964" y="9563"/>
                    <a:pt x="38677" y="9685"/>
                    <a:pt x="38374" y="9737"/>
                  </a:cubicBezTo>
                  <a:cubicBezTo>
                    <a:pt x="38191" y="9772"/>
                    <a:pt x="38006" y="9790"/>
                    <a:pt x="37820" y="9790"/>
                  </a:cubicBezTo>
                  <a:cubicBezTo>
                    <a:pt x="37687" y="9790"/>
                    <a:pt x="37553" y="9781"/>
                    <a:pt x="37419" y="9763"/>
                  </a:cubicBezTo>
                  <a:cubicBezTo>
                    <a:pt x="36829" y="9667"/>
                    <a:pt x="36369" y="9242"/>
                    <a:pt x="35779" y="9068"/>
                  </a:cubicBezTo>
                  <a:cubicBezTo>
                    <a:pt x="35657" y="9034"/>
                    <a:pt x="35345" y="8973"/>
                    <a:pt x="35406" y="8782"/>
                  </a:cubicBezTo>
                  <a:cubicBezTo>
                    <a:pt x="35414" y="8747"/>
                    <a:pt x="35432" y="8721"/>
                    <a:pt x="35458" y="8704"/>
                  </a:cubicBezTo>
                  <a:cubicBezTo>
                    <a:pt x="35744" y="8426"/>
                    <a:pt x="36265" y="8426"/>
                    <a:pt x="36629" y="8357"/>
                  </a:cubicBezTo>
                  <a:cubicBezTo>
                    <a:pt x="36803" y="8313"/>
                    <a:pt x="36985" y="8261"/>
                    <a:pt x="37150" y="8209"/>
                  </a:cubicBezTo>
                  <a:cubicBezTo>
                    <a:pt x="37532" y="8088"/>
                    <a:pt x="37914" y="7984"/>
                    <a:pt x="38295" y="7897"/>
                  </a:cubicBezTo>
                  <a:cubicBezTo>
                    <a:pt x="38453" y="7868"/>
                    <a:pt x="38621" y="7845"/>
                    <a:pt x="38785" y="7845"/>
                  </a:cubicBezTo>
                  <a:close/>
                  <a:moveTo>
                    <a:pt x="17547" y="7324"/>
                  </a:moveTo>
                  <a:lnTo>
                    <a:pt x="17547" y="7324"/>
                  </a:lnTo>
                  <a:cubicBezTo>
                    <a:pt x="18050" y="7333"/>
                    <a:pt x="18562" y="7402"/>
                    <a:pt x="19048" y="7541"/>
                  </a:cubicBezTo>
                  <a:cubicBezTo>
                    <a:pt x="19491" y="7663"/>
                    <a:pt x="19925" y="7810"/>
                    <a:pt x="20350" y="7984"/>
                  </a:cubicBezTo>
                  <a:cubicBezTo>
                    <a:pt x="20541" y="8071"/>
                    <a:pt x="20732" y="8149"/>
                    <a:pt x="20923" y="8227"/>
                  </a:cubicBezTo>
                  <a:cubicBezTo>
                    <a:pt x="21113" y="8305"/>
                    <a:pt x="21313" y="8374"/>
                    <a:pt x="21521" y="8444"/>
                  </a:cubicBezTo>
                  <a:cubicBezTo>
                    <a:pt x="22129" y="8661"/>
                    <a:pt x="22736" y="8878"/>
                    <a:pt x="23335" y="9138"/>
                  </a:cubicBezTo>
                  <a:cubicBezTo>
                    <a:pt x="23578" y="9233"/>
                    <a:pt x="23934" y="9363"/>
                    <a:pt x="24116" y="9546"/>
                  </a:cubicBezTo>
                  <a:cubicBezTo>
                    <a:pt x="24229" y="9641"/>
                    <a:pt x="24246" y="9797"/>
                    <a:pt x="24177" y="9919"/>
                  </a:cubicBezTo>
                  <a:cubicBezTo>
                    <a:pt x="24116" y="10007"/>
                    <a:pt x="24014" y="10032"/>
                    <a:pt x="23905" y="10032"/>
                  </a:cubicBezTo>
                  <a:cubicBezTo>
                    <a:pt x="23842" y="10032"/>
                    <a:pt x="23777" y="10024"/>
                    <a:pt x="23717" y="10014"/>
                  </a:cubicBezTo>
                  <a:cubicBezTo>
                    <a:pt x="23400" y="9967"/>
                    <a:pt x="23079" y="9943"/>
                    <a:pt x="22757" y="9943"/>
                  </a:cubicBezTo>
                  <a:cubicBezTo>
                    <a:pt x="22435" y="9943"/>
                    <a:pt x="22111" y="9967"/>
                    <a:pt x="21790" y="10014"/>
                  </a:cubicBezTo>
                  <a:cubicBezTo>
                    <a:pt x="21678" y="10032"/>
                    <a:pt x="21556" y="10058"/>
                    <a:pt x="21443" y="10084"/>
                  </a:cubicBezTo>
                  <a:cubicBezTo>
                    <a:pt x="20926" y="10179"/>
                    <a:pt x="20416" y="10304"/>
                    <a:pt x="19894" y="10304"/>
                  </a:cubicBezTo>
                  <a:cubicBezTo>
                    <a:pt x="19846" y="10304"/>
                    <a:pt x="19799" y="10303"/>
                    <a:pt x="19751" y="10301"/>
                  </a:cubicBezTo>
                  <a:cubicBezTo>
                    <a:pt x="19543" y="10283"/>
                    <a:pt x="19309" y="10223"/>
                    <a:pt x="19230" y="10032"/>
                  </a:cubicBezTo>
                  <a:cubicBezTo>
                    <a:pt x="19196" y="9945"/>
                    <a:pt x="19204" y="9841"/>
                    <a:pt x="19170" y="9745"/>
                  </a:cubicBezTo>
                  <a:cubicBezTo>
                    <a:pt x="19109" y="9572"/>
                    <a:pt x="18927" y="9468"/>
                    <a:pt x="18744" y="9416"/>
                  </a:cubicBezTo>
                  <a:cubicBezTo>
                    <a:pt x="18562" y="9390"/>
                    <a:pt x="18380" y="9346"/>
                    <a:pt x="18206" y="9285"/>
                  </a:cubicBezTo>
                  <a:cubicBezTo>
                    <a:pt x="18128" y="9251"/>
                    <a:pt x="18068" y="9190"/>
                    <a:pt x="18042" y="9112"/>
                  </a:cubicBezTo>
                  <a:cubicBezTo>
                    <a:pt x="18007" y="8982"/>
                    <a:pt x="18128" y="8860"/>
                    <a:pt x="18241" y="8808"/>
                  </a:cubicBezTo>
                  <a:cubicBezTo>
                    <a:pt x="18363" y="8747"/>
                    <a:pt x="18501" y="8713"/>
                    <a:pt x="18588" y="8609"/>
                  </a:cubicBezTo>
                  <a:cubicBezTo>
                    <a:pt x="18718" y="8452"/>
                    <a:pt x="18640" y="8201"/>
                    <a:pt x="18493" y="8053"/>
                  </a:cubicBezTo>
                  <a:cubicBezTo>
                    <a:pt x="18337" y="7914"/>
                    <a:pt x="18137" y="7845"/>
                    <a:pt x="17955" y="7758"/>
                  </a:cubicBezTo>
                  <a:cubicBezTo>
                    <a:pt x="17773" y="7663"/>
                    <a:pt x="17582" y="7524"/>
                    <a:pt x="17547" y="7324"/>
                  </a:cubicBezTo>
                  <a:close/>
                  <a:moveTo>
                    <a:pt x="35624" y="10175"/>
                  </a:moveTo>
                  <a:cubicBezTo>
                    <a:pt x="35809" y="10175"/>
                    <a:pt x="35988" y="10210"/>
                    <a:pt x="36161" y="10275"/>
                  </a:cubicBezTo>
                  <a:cubicBezTo>
                    <a:pt x="36239" y="10301"/>
                    <a:pt x="36291" y="10353"/>
                    <a:pt x="36326" y="10431"/>
                  </a:cubicBezTo>
                  <a:cubicBezTo>
                    <a:pt x="36343" y="10509"/>
                    <a:pt x="36326" y="10596"/>
                    <a:pt x="36274" y="10656"/>
                  </a:cubicBezTo>
                  <a:cubicBezTo>
                    <a:pt x="36187" y="10778"/>
                    <a:pt x="36083" y="10882"/>
                    <a:pt x="35961" y="10969"/>
                  </a:cubicBezTo>
                  <a:cubicBezTo>
                    <a:pt x="35848" y="11064"/>
                    <a:pt x="35762" y="11151"/>
                    <a:pt x="35666" y="11229"/>
                  </a:cubicBezTo>
                  <a:cubicBezTo>
                    <a:pt x="35493" y="11377"/>
                    <a:pt x="35276" y="11472"/>
                    <a:pt x="35059" y="11490"/>
                  </a:cubicBezTo>
                  <a:cubicBezTo>
                    <a:pt x="35017" y="11494"/>
                    <a:pt x="34977" y="11497"/>
                    <a:pt x="34937" y="11497"/>
                  </a:cubicBezTo>
                  <a:cubicBezTo>
                    <a:pt x="34834" y="11497"/>
                    <a:pt x="34736" y="11482"/>
                    <a:pt x="34642" y="11463"/>
                  </a:cubicBezTo>
                  <a:cubicBezTo>
                    <a:pt x="34529" y="11437"/>
                    <a:pt x="34425" y="11403"/>
                    <a:pt x="34304" y="11377"/>
                  </a:cubicBezTo>
                  <a:cubicBezTo>
                    <a:pt x="34078" y="11342"/>
                    <a:pt x="33852" y="11281"/>
                    <a:pt x="33635" y="11212"/>
                  </a:cubicBezTo>
                  <a:cubicBezTo>
                    <a:pt x="33462" y="11151"/>
                    <a:pt x="33245" y="11038"/>
                    <a:pt x="33193" y="10839"/>
                  </a:cubicBezTo>
                  <a:cubicBezTo>
                    <a:pt x="33141" y="10613"/>
                    <a:pt x="33340" y="10474"/>
                    <a:pt x="33523" y="10405"/>
                  </a:cubicBezTo>
                  <a:cubicBezTo>
                    <a:pt x="33705" y="10344"/>
                    <a:pt x="33896" y="10309"/>
                    <a:pt x="34087" y="10309"/>
                  </a:cubicBezTo>
                  <a:cubicBezTo>
                    <a:pt x="34087" y="10309"/>
                    <a:pt x="34095" y="10301"/>
                    <a:pt x="34104" y="10301"/>
                  </a:cubicBezTo>
                  <a:cubicBezTo>
                    <a:pt x="34191" y="10292"/>
                    <a:pt x="34286" y="10275"/>
                    <a:pt x="34382" y="10266"/>
                  </a:cubicBezTo>
                  <a:cubicBezTo>
                    <a:pt x="34581" y="10240"/>
                    <a:pt x="34772" y="10223"/>
                    <a:pt x="34972" y="10214"/>
                  </a:cubicBezTo>
                  <a:cubicBezTo>
                    <a:pt x="35145" y="10197"/>
                    <a:pt x="35328" y="10179"/>
                    <a:pt x="35510" y="10179"/>
                  </a:cubicBezTo>
                  <a:cubicBezTo>
                    <a:pt x="35548" y="10176"/>
                    <a:pt x="35586" y="10175"/>
                    <a:pt x="35624" y="10175"/>
                  </a:cubicBezTo>
                  <a:close/>
                  <a:moveTo>
                    <a:pt x="34647" y="9098"/>
                  </a:moveTo>
                  <a:cubicBezTo>
                    <a:pt x="34742" y="9098"/>
                    <a:pt x="34841" y="9105"/>
                    <a:pt x="34946" y="9121"/>
                  </a:cubicBezTo>
                  <a:cubicBezTo>
                    <a:pt x="35059" y="9129"/>
                    <a:pt x="35163" y="9181"/>
                    <a:pt x="35241" y="9259"/>
                  </a:cubicBezTo>
                  <a:cubicBezTo>
                    <a:pt x="35284" y="9311"/>
                    <a:pt x="35302" y="9372"/>
                    <a:pt x="35302" y="9442"/>
                  </a:cubicBezTo>
                  <a:cubicBezTo>
                    <a:pt x="35293" y="9546"/>
                    <a:pt x="35241" y="9650"/>
                    <a:pt x="35163" y="9719"/>
                  </a:cubicBezTo>
                  <a:cubicBezTo>
                    <a:pt x="35024" y="9832"/>
                    <a:pt x="34868" y="9902"/>
                    <a:pt x="34694" y="9936"/>
                  </a:cubicBezTo>
                  <a:cubicBezTo>
                    <a:pt x="34416" y="10023"/>
                    <a:pt x="34156" y="10136"/>
                    <a:pt x="33878" y="10171"/>
                  </a:cubicBezTo>
                  <a:cubicBezTo>
                    <a:pt x="33653" y="10205"/>
                    <a:pt x="33427" y="10231"/>
                    <a:pt x="33202" y="10275"/>
                  </a:cubicBezTo>
                  <a:cubicBezTo>
                    <a:pt x="32985" y="10318"/>
                    <a:pt x="32282" y="10431"/>
                    <a:pt x="32386" y="10795"/>
                  </a:cubicBezTo>
                  <a:cubicBezTo>
                    <a:pt x="32438" y="10925"/>
                    <a:pt x="32533" y="11030"/>
                    <a:pt x="32664" y="11099"/>
                  </a:cubicBezTo>
                  <a:cubicBezTo>
                    <a:pt x="32785" y="11168"/>
                    <a:pt x="32915" y="11221"/>
                    <a:pt x="33028" y="11290"/>
                  </a:cubicBezTo>
                  <a:cubicBezTo>
                    <a:pt x="33150" y="11359"/>
                    <a:pt x="33245" y="11472"/>
                    <a:pt x="33280" y="11602"/>
                  </a:cubicBezTo>
                  <a:cubicBezTo>
                    <a:pt x="33297" y="11706"/>
                    <a:pt x="33245" y="11811"/>
                    <a:pt x="33167" y="11871"/>
                  </a:cubicBezTo>
                  <a:cubicBezTo>
                    <a:pt x="32733" y="12227"/>
                    <a:pt x="31865" y="12236"/>
                    <a:pt x="31214" y="12279"/>
                  </a:cubicBezTo>
                  <a:cubicBezTo>
                    <a:pt x="30477" y="12323"/>
                    <a:pt x="29722" y="12323"/>
                    <a:pt x="28958" y="12409"/>
                  </a:cubicBezTo>
                  <a:cubicBezTo>
                    <a:pt x="28047" y="12522"/>
                    <a:pt x="27118" y="12678"/>
                    <a:pt x="26251" y="12809"/>
                  </a:cubicBezTo>
                  <a:cubicBezTo>
                    <a:pt x="25924" y="12861"/>
                    <a:pt x="25431" y="12987"/>
                    <a:pt x="25025" y="12987"/>
                  </a:cubicBezTo>
                  <a:cubicBezTo>
                    <a:pt x="24892" y="12987"/>
                    <a:pt x="24768" y="12973"/>
                    <a:pt x="24663" y="12939"/>
                  </a:cubicBezTo>
                  <a:cubicBezTo>
                    <a:pt x="23552" y="12574"/>
                    <a:pt x="24975" y="12010"/>
                    <a:pt x="24428" y="11602"/>
                  </a:cubicBezTo>
                  <a:cubicBezTo>
                    <a:pt x="24012" y="11281"/>
                    <a:pt x="23231" y="11680"/>
                    <a:pt x="22988" y="11099"/>
                  </a:cubicBezTo>
                  <a:cubicBezTo>
                    <a:pt x="22823" y="10709"/>
                    <a:pt x="23040" y="10561"/>
                    <a:pt x="23361" y="10466"/>
                  </a:cubicBezTo>
                  <a:cubicBezTo>
                    <a:pt x="23465" y="10434"/>
                    <a:pt x="23581" y="10422"/>
                    <a:pt x="23703" y="10422"/>
                  </a:cubicBezTo>
                  <a:cubicBezTo>
                    <a:pt x="24036" y="10422"/>
                    <a:pt x="24413" y="10509"/>
                    <a:pt x="24710" y="10509"/>
                  </a:cubicBezTo>
                  <a:cubicBezTo>
                    <a:pt x="24721" y="10509"/>
                    <a:pt x="24731" y="10509"/>
                    <a:pt x="24741" y="10509"/>
                  </a:cubicBezTo>
                  <a:cubicBezTo>
                    <a:pt x="26442" y="10457"/>
                    <a:pt x="28177" y="10561"/>
                    <a:pt x="29869" y="10292"/>
                  </a:cubicBezTo>
                  <a:cubicBezTo>
                    <a:pt x="30928" y="10127"/>
                    <a:pt x="32117" y="10032"/>
                    <a:pt x="33106" y="9598"/>
                  </a:cubicBezTo>
                  <a:cubicBezTo>
                    <a:pt x="33637" y="9374"/>
                    <a:pt x="34058" y="9098"/>
                    <a:pt x="34647" y="9098"/>
                  </a:cubicBezTo>
                  <a:close/>
                  <a:moveTo>
                    <a:pt x="22288" y="11042"/>
                  </a:moveTo>
                  <a:cubicBezTo>
                    <a:pt x="22322" y="11042"/>
                    <a:pt x="22356" y="11047"/>
                    <a:pt x="22389" y="11056"/>
                  </a:cubicBezTo>
                  <a:cubicBezTo>
                    <a:pt x="22511" y="11099"/>
                    <a:pt x="22537" y="11229"/>
                    <a:pt x="22597" y="11325"/>
                  </a:cubicBezTo>
                  <a:cubicBezTo>
                    <a:pt x="22658" y="11394"/>
                    <a:pt x="22736" y="11455"/>
                    <a:pt x="22823" y="11481"/>
                  </a:cubicBezTo>
                  <a:cubicBezTo>
                    <a:pt x="23031" y="11576"/>
                    <a:pt x="23240" y="11646"/>
                    <a:pt x="23439" y="11741"/>
                  </a:cubicBezTo>
                  <a:cubicBezTo>
                    <a:pt x="23613" y="11828"/>
                    <a:pt x="23804" y="11958"/>
                    <a:pt x="23856" y="12158"/>
                  </a:cubicBezTo>
                  <a:cubicBezTo>
                    <a:pt x="23908" y="12349"/>
                    <a:pt x="23838" y="12557"/>
                    <a:pt x="23673" y="12687"/>
                  </a:cubicBezTo>
                  <a:cubicBezTo>
                    <a:pt x="23483" y="12817"/>
                    <a:pt x="23266" y="12913"/>
                    <a:pt x="23031" y="12947"/>
                  </a:cubicBezTo>
                  <a:cubicBezTo>
                    <a:pt x="22814" y="12999"/>
                    <a:pt x="22589" y="13017"/>
                    <a:pt x="22372" y="13017"/>
                  </a:cubicBezTo>
                  <a:cubicBezTo>
                    <a:pt x="21973" y="13008"/>
                    <a:pt x="21625" y="12748"/>
                    <a:pt x="21521" y="12366"/>
                  </a:cubicBezTo>
                  <a:cubicBezTo>
                    <a:pt x="21409" y="11915"/>
                    <a:pt x="21669" y="11420"/>
                    <a:pt x="22007" y="11151"/>
                  </a:cubicBezTo>
                  <a:cubicBezTo>
                    <a:pt x="22085" y="11080"/>
                    <a:pt x="22187" y="11042"/>
                    <a:pt x="22288" y="11042"/>
                  </a:cubicBezTo>
                  <a:close/>
                  <a:moveTo>
                    <a:pt x="11280" y="11435"/>
                  </a:moveTo>
                  <a:cubicBezTo>
                    <a:pt x="11429" y="11435"/>
                    <a:pt x="11593" y="11492"/>
                    <a:pt x="11715" y="11542"/>
                  </a:cubicBezTo>
                  <a:cubicBezTo>
                    <a:pt x="11872" y="11602"/>
                    <a:pt x="12019" y="11689"/>
                    <a:pt x="12167" y="11785"/>
                  </a:cubicBezTo>
                  <a:cubicBezTo>
                    <a:pt x="12314" y="11889"/>
                    <a:pt x="12453" y="12010"/>
                    <a:pt x="12575" y="12140"/>
                  </a:cubicBezTo>
                  <a:cubicBezTo>
                    <a:pt x="12679" y="12253"/>
                    <a:pt x="12748" y="12392"/>
                    <a:pt x="12765" y="12540"/>
                  </a:cubicBezTo>
                  <a:cubicBezTo>
                    <a:pt x="12783" y="12678"/>
                    <a:pt x="12705" y="12817"/>
                    <a:pt x="12583" y="12887"/>
                  </a:cubicBezTo>
                  <a:cubicBezTo>
                    <a:pt x="12496" y="12939"/>
                    <a:pt x="12401" y="12982"/>
                    <a:pt x="12297" y="13008"/>
                  </a:cubicBezTo>
                  <a:cubicBezTo>
                    <a:pt x="12193" y="13034"/>
                    <a:pt x="12080" y="13060"/>
                    <a:pt x="11976" y="13069"/>
                  </a:cubicBezTo>
                  <a:cubicBezTo>
                    <a:pt x="11943" y="13074"/>
                    <a:pt x="11910" y="13077"/>
                    <a:pt x="11878" y="13077"/>
                  </a:cubicBezTo>
                  <a:cubicBezTo>
                    <a:pt x="11706" y="13077"/>
                    <a:pt x="11546" y="13001"/>
                    <a:pt x="11429" y="12869"/>
                  </a:cubicBezTo>
                  <a:cubicBezTo>
                    <a:pt x="11360" y="12765"/>
                    <a:pt x="11308" y="12652"/>
                    <a:pt x="11273" y="12531"/>
                  </a:cubicBezTo>
                  <a:cubicBezTo>
                    <a:pt x="11238" y="12427"/>
                    <a:pt x="11203" y="12314"/>
                    <a:pt x="11169" y="12210"/>
                  </a:cubicBezTo>
                  <a:cubicBezTo>
                    <a:pt x="11099" y="12019"/>
                    <a:pt x="10856" y="11845"/>
                    <a:pt x="10952" y="11628"/>
                  </a:cubicBezTo>
                  <a:cubicBezTo>
                    <a:pt x="11018" y="11483"/>
                    <a:pt x="11142" y="11435"/>
                    <a:pt x="11280" y="11435"/>
                  </a:cubicBezTo>
                  <a:close/>
                  <a:moveTo>
                    <a:pt x="17712" y="12496"/>
                  </a:moveTo>
                  <a:cubicBezTo>
                    <a:pt x="17885" y="12496"/>
                    <a:pt x="18276" y="12592"/>
                    <a:pt x="18276" y="12817"/>
                  </a:cubicBezTo>
                  <a:cubicBezTo>
                    <a:pt x="18276" y="13008"/>
                    <a:pt x="18059" y="13112"/>
                    <a:pt x="17937" y="13182"/>
                  </a:cubicBezTo>
                  <a:lnTo>
                    <a:pt x="17937" y="13173"/>
                  </a:lnTo>
                  <a:cubicBezTo>
                    <a:pt x="17720" y="13277"/>
                    <a:pt x="17504" y="13373"/>
                    <a:pt x="17287" y="13451"/>
                  </a:cubicBezTo>
                  <a:cubicBezTo>
                    <a:pt x="17208" y="13485"/>
                    <a:pt x="17130" y="13511"/>
                    <a:pt x="17052" y="13546"/>
                  </a:cubicBezTo>
                  <a:cubicBezTo>
                    <a:pt x="16983" y="13581"/>
                    <a:pt x="16922" y="13616"/>
                    <a:pt x="16861" y="13659"/>
                  </a:cubicBezTo>
                  <a:cubicBezTo>
                    <a:pt x="16670" y="13798"/>
                    <a:pt x="16462" y="13911"/>
                    <a:pt x="16245" y="13997"/>
                  </a:cubicBezTo>
                  <a:cubicBezTo>
                    <a:pt x="16187" y="14021"/>
                    <a:pt x="16126" y="14032"/>
                    <a:pt x="16063" y="14032"/>
                  </a:cubicBezTo>
                  <a:cubicBezTo>
                    <a:pt x="16031" y="14032"/>
                    <a:pt x="15999" y="14029"/>
                    <a:pt x="15968" y="14023"/>
                  </a:cubicBezTo>
                  <a:cubicBezTo>
                    <a:pt x="15881" y="13989"/>
                    <a:pt x="15811" y="13919"/>
                    <a:pt x="15785" y="13833"/>
                  </a:cubicBezTo>
                  <a:cubicBezTo>
                    <a:pt x="15707" y="13598"/>
                    <a:pt x="15881" y="13390"/>
                    <a:pt x="16037" y="13260"/>
                  </a:cubicBezTo>
                  <a:cubicBezTo>
                    <a:pt x="16289" y="13043"/>
                    <a:pt x="16566" y="12982"/>
                    <a:pt x="16844" y="12835"/>
                  </a:cubicBezTo>
                  <a:cubicBezTo>
                    <a:pt x="17087" y="12696"/>
                    <a:pt x="17434" y="12496"/>
                    <a:pt x="17712" y="12496"/>
                  </a:cubicBezTo>
                  <a:close/>
                  <a:moveTo>
                    <a:pt x="20645" y="0"/>
                  </a:moveTo>
                  <a:cubicBezTo>
                    <a:pt x="18849" y="9"/>
                    <a:pt x="17052" y="148"/>
                    <a:pt x="15265" y="399"/>
                  </a:cubicBezTo>
                  <a:cubicBezTo>
                    <a:pt x="14614" y="495"/>
                    <a:pt x="13946" y="486"/>
                    <a:pt x="13303" y="625"/>
                  </a:cubicBezTo>
                  <a:cubicBezTo>
                    <a:pt x="12991" y="694"/>
                    <a:pt x="12713" y="833"/>
                    <a:pt x="12410" y="929"/>
                  </a:cubicBezTo>
                  <a:lnTo>
                    <a:pt x="11316" y="1267"/>
                  </a:lnTo>
                  <a:cubicBezTo>
                    <a:pt x="11221" y="1285"/>
                    <a:pt x="11125" y="1328"/>
                    <a:pt x="11047" y="1389"/>
                  </a:cubicBezTo>
                  <a:cubicBezTo>
                    <a:pt x="10961" y="1449"/>
                    <a:pt x="10926" y="1562"/>
                    <a:pt x="10952" y="1658"/>
                  </a:cubicBezTo>
                  <a:cubicBezTo>
                    <a:pt x="11002" y="1791"/>
                    <a:pt x="11121" y="1833"/>
                    <a:pt x="11264" y="1833"/>
                  </a:cubicBezTo>
                  <a:cubicBezTo>
                    <a:pt x="11494" y="1833"/>
                    <a:pt x="11782" y="1722"/>
                    <a:pt x="11932" y="1701"/>
                  </a:cubicBezTo>
                  <a:cubicBezTo>
                    <a:pt x="12300" y="1636"/>
                    <a:pt x="12674" y="1601"/>
                    <a:pt x="13049" y="1601"/>
                  </a:cubicBezTo>
                  <a:cubicBezTo>
                    <a:pt x="13125" y="1601"/>
                    <a:pt x="13201" y="1603"/>
                    <a:pt x="13277" y="1606"/>
                  </a:cubicBezTo>
                  <a:cubicBezTo>
                    <a:pt x="13191" y="1753"/>
                    <a:pt x="12748" y="2083"/>
                    <a:pt x="12861" y="2317"/>
                  </a:cubicBezTo>
                  <a:cubicBezTo>
                    <a:pt x="12974" y="2560"/>
                    <a:pt x="13659" y="2482"/>
                    <a:pt x="13842" y="2543"/>
                  </a:cubicBezTo>
                  <a:cubicBezTo>
                    <a:pt x="14058" y="2621"/>
                    <a:pt x="14310" y="2760"/>
                    <a:pt x="14345" y="3011"/>
                  </a:cubicBezTo>
                  <a:cubicBezTo>
                    <a:pt x="14354" y="3116"/>
                    <a:pt x="14327" y="3220"/>
                    <a:pt x="14275" y="3315"/>
                  </a:cubicBezTo>
                  <a:cubicBezTo>
                    <a:pt x="14206" y="3437"/>
                    <a:pt x="14076" y="3454"/>
                    <a:pt x="14024" y="3575"/>
                  </a:cubicBezTo>
                  <a:cubicBezTo>
                    <a:pt x="13989" y="3654"/>
                    <a:pt x="13989" y="3732"/>
                    <a:pt x="14024" y="3810"/>
                  </a:cubicBezTo>
                  <a:cubicBezTo>
                    <a:pt x="14067" y="3897"/>
                    <a:pt x="14145" y="3957"/>
                    <a:pt x="14241" y="3992"/>
                  </a:cubicBezTo>
                  <a:cubicBezTo>
                    <a:pt x="14327" y="4018"/>
                    <a:pt x="14423" y="4027"/>
                    <a:pt x="14527" y="4035"/>
                  </a:cubicBezTo>
                  <a:cubicBezTo>
                    <a:pt x="14909" y="4053"/>
                    <a:pt x="15273" y="4139"/>
                    <a:pt x="15664" y="4139"/>
                  </a:cubicBezTo>
                  <a:cubicBezTo>
                    <a:pt x="16488" y="4209"/>
                    <a:pt x="17382" y="4209"/>
                    <a:pt x="18189" y="4400"/>
                  </a:cubicBezTo>
                  <a:cubicBezTo>
                    <a:pt x="18345" y="4435"/>
                    <a:pt x="18649" y="4469"/>
                    <a:pt x="18701" y="4669"/>
                  </a:cubicBezTo>
                  <a:cubicBezTo>
                    <a:pt x="18736" y="4834"/>
                    <a:pt x="18519" y="4947"/>
                    <a:pt x="18545" y="5129"/>
                  </a:cubicBezTo>
                  <a:cubicBezTo>
                    <a:pt x="18634" y="5757"/>
                    <a:pt x="19725" y="5780"/>
                    <a:pt x="20255" y="5780"/>
                  </a:cubicBezTo>
                  <a:cubicBezTo>
                    <a:pt x="20296" y="5780"/>
                    <a:pt x="20334" y="5780"/>
                    <a:pt x="20367" y="5780"/>
                  </a:cubicBezTo>
                  <a:cubicBezTo>
                    <a:pt x="20656" y="5780"/>
                    <a:pt x="20957" y="5774"/>
                    <a:pt x="21262" y="5774"/>
                  </a:cubicBezTo>
                  <a:cubicBezTo>
                    <a:pt x="22344" y="5774"/>
                    <a:pt x="23484" y="5843"/>
                    <a:pt x="24350" y="6465"/>
                  </a:cubicBezTo>
                  <a:cubicBezTo>
                    <a:pt x="24411" y="6509"/>
                    <a:pt x="24385" y="6552"/>
                    <a:pt x="24324" y="6587"/>
                  </a:cubicBezTo>
                  <a:cubicBezTo>
                    <a:pt x="24229" y="6656"/>
                    <a:pt x="24125" y="6708"/>
                    <a:pt x="24012" y="6751"/>
                  </a:cubicBezTo>
                  <a:cubicBezTo>
                    <a:pt x="23890" y="6795"/>
                    <a:pt x="23552" y="6751"/>
                    <a:pt x="23587" y="6968"/>
                  </a:cubicBezTo>
                  <a:cubicBezTo>
                    <a:pt x="23616" y="7165"/>
                    <a:pt x="23889" y="7197"/>
                    <a:pt x="24079" y="7197"/>
                  </a:cubicBezTo>
                  <a:cubicBezTo>
                    <a:pt x="24115" y="7197"/>
                    <a:pt x="24149" y="7195"/>
                    <a:pt x="24177" y="7194"/>
                  </a:cubicBezTo>
                  <a:cubicBezTo>
                    <a:pt x="24559" y="7185"/>
                    <a:pt x="24932" y="7185"/>
                    <a:pt x="25314" y="7168"/>
                  </a:cubicBezTo>
                  <a:cubicBezTo>
                    <a:pt x="25436" y="7161"/>
                    <a:pt x="25563" y="7153"/>
                    <a:pt x="25690" y="7153"/>
                  </a:cubicBezTo>
                  <a:cubicBezTo>
                    <a:pt x="25886" y="7153"/>
                    <a:pt x="26080" y="7172"/>
                    <a:pt x="26259" y="7246"/>
                  </a:cubicBezTo>
                  <a:cubicBezTo>
                    <a:pt x="26355" y="7290"/>
                    <a:pt x="26398" y="7385"/>
                    <a:pt x="26381" y="7480"/>
                  </a:cubicBezTo>
                  <a:cubicBezTo>
                    <a:pt x="26355" y="7628"/>
                    <a:pt x="26164" y="7671"/>
                    <a:pt x="26042" y="7680"/>
                  </a:cubicBezTo>
                  <a:cubicBezTo>
                    <a:pt x="25917" y="7689"/>
                    <a:pt x="25791" y="7689"/>
                    <a:pt x="25664" y="7689"/>
                  </a:cubicBezTo>
                  <a:cubicBezTo>
                    <a:pt x="25537" y="7689"/>
                    <a:pt x="25409" y="7689"/>
                    <a:pt x="25279" y="7697"/>
                  </a:cubicBezTo>
                  <a:cubicBezTo>
                    <a:pt x="25001" y="7715"/>
                    <a:pt x="24723" y="7758"/>
                    <a:pt x="24446" y="7801"/>
                  </a:cubicBezTo>
                  <a:cubicBezTo>
                    <a:pt x="24350" y="7810"/>
                    <a:pt x="24264" y="7836"/>
                    <a:pt x="24177" y="7880"/>
                  </a:cubicBezTo>
                  <a:cubicBezTo>
                    <a:pt x="24090" y="7923"/>
                    <a:pt x="24029" y="8001"/>
                    <a:pt x="24029" y="8097"/>
                  </a:cubicBezTo>
                  <a:cubicBezTo>
                    <a:pt x="24029" y="8331"/>
                    <a:pt x="24394" y="8313"/>
                    <a:pt x="24541" y="8348"/>
                  </a:cubicBezTo>
                  <a:cubicBezTo>
                    <a:pt x="24691" y="8367"/>
                    <a:pt x="24846" y="8381"/>
                    <a:pt x="24999" y="8381"/>
                  </a:cubicBezTo>
                  <a:cubicBezTo>
                    <a:pt x="25058" y="8381"/>
                    <a:pt x="25117" y="8379"/>
                    <a:pt x="25175" y="8374"/>
                  </a:cubicBezTo>
                  <a:lnTo>
                    <a:pt x="25973" y="8374"/>
                  </a:lnTo>
                  <a:cubicBezTo>
                    <a:pt x="26068" y="8374"/>
                    <a:pt x="26155" y="8383"/>
                    <a:pt x="26251" y="8392"/>
                  </a:cubicBezTo>
                  <a:cubicBezTo>
                    <a:pt x="26346" y="8409"/>
                    <a:pt x="26442" y="8392"/>
                    <a:pt x="26528" y="8418"/>
                  </a:cubicBezTo>
                  <a:cubicBezTo>
                    <a:pt x="26763" y="8452"/>
                    <a:pt x="26980" y="8548"/>
                    <a:pt x="27040" y="8791"/>
                  </a:cubicBezTo>
                  <a:cubicBezTo>
                    <a:pt x="27049" y="8852"/>
                    <a:pt x="27049" y="8912"/>
                    <a:pt x="27040" y="8973"/>
                  </a:cubicBezTo>
                  <a:cubicBezTo>
                    <a:pt x="27023" y="9042"/>
                    <a:pt x="26997" y="9051"/>
                    <a:pt x="26962" y="9094"/>
                  </a:cubicBezTo>
                  <a:cubicBezTo>
                    <a:pt x="26919" y="9129"/>
                    <a:pt x="26919" y="9155"/>
                    <a:pt x="26867" y="9164"/>
                  </a:cubicBezTo>
                  <a:cubicBezTo>
                    <a:pt x="26815" y="9173"/>
                    <a:pt x="26771" y="9173"/>
                    <a:pt x="26728" y="9181"/>
                  </a:cubicBezTo>
                  <a:cubicBezTo>
                    <a:pt x="26650" y="9199"/>
                    <a:pt x="26572" y="9207"/>
                    <a:pt x="26494" y="9207"/>
                  </a:cubicBezTo>
                  <a:cubicBezTo>
                    <a:pt x="26450" y="9199"/>
                    <a:pt x="26398" y="9181"/>
                    <a:pt x="26364" y="9164"/>
                  </a:cubicBezTo>
                  <a:cubicBezTo>
                    <a:pt x="26320" y="9147"/>
                    <a:pt x="26270" y="9141"/>
                    <a:pt x="26219" y="9141"/>
                  </a:cubicBezTo>
                  <a:cubicBezTo>
                    <a:pt x="26109" y="9141"/>
                    <a:pt x="25990" y="9169"/>
                    <a:pt x="25895" y="9181"/>
                  </a:cubicBezTo>
                  <a:cubicBezTo>
                    <a:pt x="25530" y="9216"/>
                    <a:pt x="25166" y="9259"/>
                    <a:pt x="24810" y="9268"/>
                  </a:cubicBezTo>
                  <a:cubicBezTo>
                    <a:pt x="24715" y="9268"/>
                    <a:pt x="24619" y="9268"/>
                    <a:pt x="24524" y="9259"/>
                  </a:cubicBezTo>
                  <a:cubicBezTo>
                    <a:pt x="23873" y="9225"/>
                    <a:pt x="23335" y="8869"/>
                    <a:pt x="22788" y="8530"/>
                  </a:cubicBezTo>
                  <a:cubicBezTo>
                    <a:pt x="21955" y="8018"/>
                    <a:pt x="20862" y="7975"/>
                    <a:pt x="19994" y="7567"/>
                  </a:cubicBezTo>
                  <a:cubicBezTo>
                    <a:pt x="19343" y="7246"/>
                    <a:pt x="18640" y="7021"/>
                    <a:pt x="17920" y="6908"/>
                  </a:cubicBezTo>
                  <a:cubicBezTo>
                    <a:pt x="17382" y="6830"/>
                    <a:pt x="16783" y="6665"/>
                    <a:pt x="16202" y="6587"/>
                  </a:cubicBezTo>
                  <a:cubicBezTo>
                    <a:pt x="16128" y="6576"/>
                    <a:pt x="15940" y="6561"/>
                    <a:pt x="15736" y="6561"/>
                  </a:cubicBezTo>
                  <a:cubicBezTo>
                    <a:pt x="15438" y="6561"/>
                    <a:pt x="15108" y="6593"/>
                    <a:pt x="15056" y="6717"/>
                  </a:cubicBezTo>
                  <a:cubicBezTo>
                    <a:pt x="14892" y="7107"/>
                    <a:pt x="15456" y="7237"/>
                    <a:pt x="15699" y="7307"/>
                  </a:cubicBezTo>
                  <a:cubicBezTo>
                    <a:pt x="16384" y="7506"/>
                    <a:pt x="17668" y="7515"/>
                    <a:pt x="17833" y="8400"/>
                  </a:cubicBezTo>
                  <a:cubicBezTo>
                    <a:pt x="17766" y="8407"/>
                    <a:pt x="17699" y="8410"/>
                    <a:pt x="17632" y="8410"/>
                  </a:cubicBezTo>
                  <a:cubicBezTo>
                    <a:pt x="16884" y="8410"/>
                    <a:pt x="16180" y="8037"/>
                    <a:pt x="15447" y="7958"/>
                  </a:cubicBezTo>
                  <a:cubicBezTo>
                    <a:pt x="15188" y="7932"/>
                    <a:pt x="14927" y="7923"/>
                    <a:pt x="14664" y="7923"/>
                  </a:cubicBezTo>
                  <a:cubicBezTo>
                    <a:pt x="13994" y="7923"/>
                    <a:pt x="13315" y="7982"/>
                    <a:pt x="12651" y="7982"/>
                  </a:cubicBezTo>
                  <a:cubicBezTo>
                    <a:pt x="12523" y="7982"/>
                    <a:pt x="12397" y="7980"/>
                    <a:pt x="12271" y="7975"/>
                  </a:cubicBezTo>
                  <a:cubicBezTo>
                    <a:pt x="11715" y="7966"/>
                    <a:pt x="11177" y="7793"/>
                    <a:pt x="10726" y="7480"/>
                  </a:cubicBezTo>
                  <a:cubicBezTo>
                    <a:pt x="10223" y="7151"/>
                    <a:pt x="9581" y="7194"/>
                    <a:pt x="9216" y="6795"/>
                  </a:cubicBezTo>
                  <a:cubicBezTo>
                    <a:pt x="8713" y="6231"/>
                    <a:pt x="8895" y="6118"/>
                    <a:pt x="7949" y="6066"/>
                  </a:cubicBezTo>
                  <a:cubicBezTo>
                    <a:pt x="7594" y="6049"/>
                    <a:pt x="6491" y="6109"/>
                    <a:pt x="6353" y="5736"/>
                  </a:cubicBezTo>
                  <a:cubicBezTo>
                    <a:pt x="6110" y="5111"/>
                    <a:pt x="7074" y="5015"/>
                    <a:pt x="7846" y="5015"/>
                  </a:cubicBezTo>
                  <a:cubicBezTo>
                    <a:pt x="8191" y="5015"/>
                    <a:pt x="8498" y="5034"/>
                    <a:pt x="8642" y="5034"/>
                  </a:cubicBezTo>
                  <a:cubicBezTo>
                    <a:pt x="8660" y="5034"/>
                    <a:pt x="8675" y="5034"/>
                    <a:pt x="8687" y="5033"/>
                  </a:cubicBezTo>
                  <a:cubicBezTo>
                    <a:pt x="9103" y="5016"/>
                    <a:pt x="9494" y="4947"/>
                    <a:pt x="9225" y="4478"/>
                  </a:cubicBezTo>
                  <a:cubicBezTo>
                    <a:pt x="8869" y="3853"/>
                    <a:pt x="7325" y="3567"/>
                    <a:pt x="6665" y="3549"/>
                  </a:cubicBezTo>
                  <a:cubicBezTo>
                    <a:pt x="6626" y="3548"/>
                    <a:pt x="6587" y="3548"/>
                    <a:pt x="6548" y="3548"/>
                  </a:cubicBezTo>
                  <a:cubicBezTo>
                    <a:pt x="5490" y="3548"/>
                    <a:pt x="4278" y="4002"/>
                    <a:pt x="3801" y="4964"/>
                  </a:cubicBezTo>
                  <a:cubicBezTo>
                    <a:pt x="3472" y="5615"/>
                    <a:pt x="2309" y="6960"/>
                    <a:pt x="3133" y="7298"/>
                  </a:cubicBezTo>
                  <a:cubicBezTo>
                    <a:pt x="3767" y="7559"/>
                    <a:pt x="4990" y="7437"/>
                    <a:pt x="5815" y="7498"/>
                  </a:cubicBezTo>
                  <a:cubicBezTo>
                    <a:pt x="6500" y="7550"/>
                    <a:pt x="7177" y="7628"/>
                    <a:pt x="7854" y="7732"/>
                  </a:cubicBezTo>
                  <a:cubicBezTo>
                    <a:pt x="8071" y="7767"/>
                    <a:pt x="8409" y="7758"/>
                    <a:pt x="8591" y="7845"/>
                  </a:cubicBezTo>
                  <a:cubicBezTo>
                    <a:pt x="8852" y="7966"/>
                    <a:pt x="8756" y="8235"/>
                    <a:pt x="8444" y="8322"/>
                  </a:cubicBezTo>
                  <a:cubicBezTo>
                    <a:pt x="8296" y="8357"/>
                    <a:pt x="8149" y="8383"/>
                    <a:pt x="8001" y="8392"/>
                  </a:cubicBezTo>
                  <a:cubicBezTo>
                    <a:pt x="7845" y="8409"/>
                    <a:pt x="7706" y="8487"/>
                    <a:pt x="7611" y="8600"/>
                  </a:cubicBezTo>
                  <a:cubicBezTo>
                    <a:pt x="7533" y="8704"/>
                    <a:pt x="7550" y="8843"/>
                    <a:pt x="7637" y="8938"/>
                  </a:cubicBezTo>
                  <a:cubicBezTo>
                    <a:pt x="7741" y="9016"/>
                    <a:pt x="7863" y="9077"/>
                    <a:pt x="7993" y="9103"/>
                  </a:cubicBezTo>
                  <a:cubicBezTo>
                    <a:pt x="9858" y="9719"/>
                    <a:pt x="11863" y="9832"/>
                    <a:pt x="13876" y="9875"/>
                  </a:cubicBezTo>
                  <a:cubicBezTo>
                    <a:pt x="15178" y="9910"/>
                    <a:pt x="16488" y="9928"/>
                    <a:pt x="17790" y="9954"/>
                  </a:cubicBezTo>
                  <a:cubicBezTo>
                    <a:pt x="17955" y="9954"/>
                    <a:pt x="18172" y="9988"/>
                    <a:pt x="18215" y="10171"/>
                  </a:cubicBezTo>
                  <a:cubicBezTo>
                    <a:pt x="18241" y="10301"/>
                    <a:pt x="17998" y="10379"/>
                    <a:pt x="18154" y="10552"/>
                  </a:cubicBezTo>
                  <a:cubicBezTo>
                    <a:pt x="18250" y="10648"/>
                    <a:pt x="18380" y="10691"/>
                    <a:pt x="18519" y="10691"/>
                  </a:cubicBezTo>
                  <a:lnTo>
                    <a:pt x="20055" y="10865"/>
                  </a:lnTo>
                  <a:cubicBezTo>
                    <a:pt x="20419" y="10899"/>
                    <a:pt x="20871" y="11021"/>
                    <a:pt x="20923" y="11394"/>
                  </a:cubicBezTo>
                  <a:cubicBezTo>
                    <a:pt x="20975" y="11793"/>
                    <a:pt x="20489" y="12097"/>
                    <a:pt x="20133" y="12132"/>
                  </a:cubicBezTo>
                  <a:cubicBezTo>
                    <a:pt x="19005" y="12262"/>
                    <a:pt x="17720" y="12054"/>
                    <a:pt x="16705" y="12435"/>
                  </a:cubicBezTo>
                  <a:cubicBezTo>
                    <a:pt x="16358" y="12566"/>
                    <a:pt x="16011" y="12930"/>
                    <a:pt x="15646" y="13138"/>
                  </a:cubicBezTo>
                  <a:cubicBezTo>
                    <a:pt x="15300" y="13333"/>
                    <a:pt x="14918" y="13438"/>
                    <a:pt x="14525" y="13438"/>
                  </a:cubicBezTo>
                  <a:cubicBezTo>
                    <a:pt x="14445" y="13438"/>
                    <a:pt x="14365" y="13433"/>
                    <a:pt x="14284" y="13425"/>
                  </a:cubicBezTo>
                  <a:cubicBezTo>
                    <a:pt x="13850" y="13373"/>
                    <a:pt x="13373" y="13121"/>
                    <a:pt x="13251" y="12644"/>
                  </a:cubicBezTo>
                  <a:cubicBezTo>
                    <a:pt x="13208" y="12453"/>
                    <a:pt x="13225" y="12244"/>
                    <a:pt x="13165" y="12054"/>
                  </a:cubicBezTo>
                  <a:cubicBezTo>
                    <a:pt x="13008" y="11516"/>
                    <a:pt x="12366" y="11351"/>
                    <a:pt x="11802" y="11264"/>
                  </a:cubicBezTo>
                  <a:cubicBezTo>
                    <a:pt x="9963" y="10986"/>
                    <a:pt x="8123" y="10726"/>
                    <a:pt x="6283" y="10474"/>
                  </a:cubicBezTo>
                  <a:cubicBezTo>
                    <a:pt x="6188" y="10474"/>
                    <a:pt x="6092" y="10448"/>
                    <a:pt x="6014" y="10405"/>
                  </a:cubicBezTo>
                  <a:cubicBezTo>
                    <a:pt x="5832" y="10292"/>
                    <a:pt x="5875" y="10049"/>
                    <a:pt x="6040" y="9928"/>
                  </a:cubicBezTo>
                  <a:cubicBezTo>
                    <a:pt x="6205" y="9797"/>
                    <a:pt x="6439" y="9763"/>
                    <a:pt x="6656" y="9719"/>
                  </a:cubicBezTo>
                  <a:cubicBezTo>
                    <a:pt x="6248" y="9034"/>
                    <a:pt x="5285" y="8825"/>
                    <a:pt x="4400" y="8739"/>
                  </a:cubicBezTo>
                  <a:cubicBezTo>
                    <a:pt x="3506" y="8652"/>
                    <a:pt x="2526" y="8574"/>
                    <a:pt x="2231" y="8010"/>
                  </a:cubicBezTo>
                  <a:cubicBezTo>
                    <a:pt x="2127" y="7810"/>
                    <a:pt x="2118" y="7567"/>
                    <a:pt x="2022" y="7376"/>
                  </a:cubicBezTo>
                  <a:cubicBezTo>
                    <a:pt x="1902" y="7139"/>
                    <a:pt x="1710" y="7019"/>
                    <a:pt x="1472" y="7019"/>
                  </a:cubicBezTo>
                  <a:cubicBezTo>
                    <a:pt x="1178" y="7019"/>
                    <a:pt x="814" y="7202"/>
                    <a:pt x="426" y="7576"/>
                  </a:cubicBezTo>
                  <a:cubicBezTo>
                    <a:pt x="87" y="7914"/>
                    <a:pt x="0" y="8201"/>
                    <a:pt x="53" y="8478"/>
                  </a:cubicBezTo>
                  <a:cubicBezTo>
                    <a:pt x="131" y="8331"/>
                    <a:pt x="226" y="8192"/>
                    <a:pt x="330" y="8062"/>
                  </a:cubicBezTo>
                  <a:cubicBezTo>
                    <a:pt x="565" y="7775"/>
                    <a:pt x="955" y="7394"/>
                    <a:pt x="1337" y="7342"/>
                  </a:cubicBezTo>
                  <a:cubicBezTo>
                    <a:pt x="1361" y="7338"/>
                    <a:pt x="1385" y="7336"/>
                    <a:pt x="1409" y="7336"/>
                  </a:cubicBezTo>
                  <a:cubicBezTo>
                    <a:pt x="1540" y="7336"/>
                    <a:pt x="1664" y="7395"/>
                    <a:pt x="1745" y="7498"/>
                  </a:cubicBezTo>
                  <a:cubicBezTo>
                    <a:pt x="1814" y="7585"/>
                    <a:pt x="1858" y="7697"/>
                    <a:pt x="1866" y="7801"/>
                  </a:cubicBezTo>
                  <a:cubicBezTo>
                    <a:pt x="1875" y="7940"/>
                    <a:pt x="1866" y="8097"/>
                    <a:pt x="1866" y="8235"/>
                  </a:cubicBezTo>
                  <a:cubicBezTo>
                    <a:pt x="1866" y="8313"/>
                    <a:pt x="1875" y="8374"/>
                    <a:pt x="1901" y="8444"/>
                  </a:cubicBezTo>
                  <a:cubicBezTo>
                    <a:pt x="1927" y="8513"/>
                    <a:pt x="1962" y="8565"/>
                    <a:pt x="2005" y="8617"/>
                  </a:cubicBezTo>
                  <a:cubicBezTo>
                    <a:pt x="2101" y="8721"/>
                    <a:pt x="2205" y="8808"/>
                    <a:pt x="2335" y="8869"/>
                  </a:cubicBezTo>
                  <a:cubicBezTo>
                    <a:pt x="2543" y="8964"/>
                    <a:pt x="2769" y="9034"/>
                    <a:pt x="3003" y="9060"/>
                  </a:cubicBezTo>
                  <a:cubicBezTo>
                    <a:pt x="3463" y="9103"/>
                    <a:pt x="3940" y="9129"/>
                    <a:pt x="4409" y="9190"/>
                  </a:cubicBezTo>
                  <a:cubicBezTo>
                    <a:pt x="4669" y="9216"/>
                    <a:pt x="4929" y="9251"/>
                    <a:pt x="5172" y="9311"/>
                  </a:cubicBezTo>
                  <a:cubicBezTo>
                    <a:pt x="5355" y="9337"/>
                    <a:pt x="5528" y="9407"/>
                    <a:pt x="5684" y="9494"/>
                  </a:cubicBezTo>
                  <a:cubicBezTo>
                    <a:pt x="5736" y="9528"/>
                    <a:pt x="5780" y="9580"/>
                    <a:pt x="5797" y="9632"/>
                  </a:cubicBezTo>
                  <a:cubicBezTo>
                    <a:pt x="5806" y="9702"/>
                    <a:pt x="5780" y="9763"/>
                    <a:pt x="5736" y="9815"/>
                  </a:cubicBezTo>
                  <a:cubicBezTo>
                    <a:pt x="5624" y="9954"/>
                    <a:pt x="5407" y="10032"/>
                    <a:pt x="5225" y="10084"/>
                  </a:cubicBezTo>
                  <a:cubicBezTo>
                    <a:pt x="4756" y="10231"/>
                    <a:pt x="4270" y="10327"/>
                    <a:pt x="3784" y="10387"/>
                  </a:cubicBezTo>
                  <a:cubicBezTo>
                    <a:pt x="3392" y="10452"/>
                    <a:pt x="2996" y="10483"/>
                    <a:pt x="2599" y="10483"/>
                  </a:cubicBezTo>
                  <a:cubicBezTo>
                    <a:pt x="2355" y="10483"/>
                    <a:pt x="2111" y="10471"/>
                    <a:pt x="1866" y="10448"/>
                  </a:cubicBezTo>
                  <a:lnTo>
                    <a:pt x="1632" y="10422"/>
                  </a:lnTo>
                  <a:lnTo>
                    <a:pt x="1632" y="10422"/>
                  </a:lnTo>
                  <a:cubicBezTo>
                    <a:pt x="1788" y="10526"/>
                    <a:pt x="1962" y="10639"/>
                    <a:pt x="2127" y="10752"/>
                  </a:cubicBezTo>
                  <a:cubicBezTo>
                    <a:pt x="2378" y="10908"/>
                    <a:pt x="2639" y="11064"/>
                    <a:pt x="2899" y="11221"/>
                  </a:cubicBezTo>
                  <a:cubicBezTo>
                    <a:pt x="3315" y="11221"/>
                    <a:pt x="3732" y="11177"/>
                    <a:pt x="4148" y="11090"/>
                  </a:cubicBezTo>
                  <a:cubicBezTo>
                    <a:pt x="4417" y="11030"/>
                    <a:pt x="4669" y="10952"/>
                    <a:pt x="4938" y="10873"/>
                  </a:cubicBezTo>
                  <a:cubicBezTo>
                    <a:pt x="5163" y="10798"/>
                    <a:pt x="5393" y="10761"/>
                    <a:pt x="5629" y="10761"/>
                  </a:cubicBezTo>
                  <a:cubicBezTo>
                    <a:pt x="5693" y="10761"/>
                    <a:pt x="5758" y="10764"/>
                    <a:pt x="5823" y="10769"/>
                  </a:cubicBezTo>
                  <a:cubicBezTo>
                    <a:pt x="6153" y="10804"/>
                    <a:pt x="6474" y="10891"/>
                    <a:pt x="6804" y="10934"/>
                  </a:cubicBezTo>
                  <a:cubicBezTo>
                    <a:pt x="7125" y="10969"/>
                    <a:pt x="7446" y="10995"/>
                    <a:pt x="7767" y="11021"/>
                  </a:cubicBezTo>
                  <a:cubicBezTo>
                    <a:pt x="8348" y="11064"/>
                    <a:pt x="8939" y="11099"/>
                    <a:pt x="9494" y="11264"/>
                  </a:cubicBezTo>
                  <a:cubicBezTo>
                    <a:pt x="9893" y="11394"/>
                    <a:pt x="10301" y="11559"/>
                    <a:pt x="10613" y="11828"/>
                  </a:cubicBezTo>
                  <a:cubicBezTo>
                    <a:pt x="10874" y="12062"/>
                    <a:pt x="11056" y="12435"/>
                    <a:pt x="10865" y="12756"/>
                  </a:cubicBezTo>
                  <a:cubicBezTo>
                    <a:pt x="10691" y="13043"/>
                    <a:pt x="10336" y="13190"/>
                    <a:pt x="10041" y="13294"/>
                  </a:cubicBezTo>
                  <a:cubicBezTo>
                    <a:pt x="9607" y="13442"/>
                    <a:pt x="9156" y="13520"/>
                    <a:pt x="8696" y="13537"/>
                  </a:cubicBezTo>
                  <a:cubicBezTo>
                    <a:pt x="8392" y="13555"/>
                    <a:pt x="8079" y="13564"/>
                    <a:pt x="7776" y="13572"/>
                  </a:cubicBezTo>
                  <a:lnTo>
                    <a:pt x="7767" y="13572"/>
                  </a:lnTo>
                  <a:cubicBezTo>
                    <a:pt x="8331" y="13789"/>
                    <a:pt x="8878" y="13989"/>
                    <a:pt x="9416" y="14171"/>
                  </a:cubicBezTo>
                  <a:cubicBezTo>
                    <a:pt x="9737" y="14041"/>
                    <a:pt x="10075" y="13945"/>
                    <a:pt x="10414" y="13885"/>
                  </a:cubicBezTo>
                  <a:cubicBezTo>
                    <a:pt x="10770" y="13833"/>
                    <a:pt x="11134" y="13798"/>
                    <a:pt x="11490" y="13789"/>
                  </a:cubicBezTo>
                  <a:cubicBezTo>
                    <a:pt x="11863" y="13772"/>
                    <a:pt x="12236" y="13737"/>
                    <a:pt x="12601" y="13728"/>
                  </a:cubicBezTo>
                  <a:cubicBezTo>
                    <a:pt x="12774" y="13728"/>
                    <a:pt x="12956" y="13728"/>
                    <a:pt x="13139" y="13737"/>
                  </a:cubicBezTo>
                  <a:cubicBezTo>
                    <a:pt x="13295" y="13746"/>
                    <a:pt x="13451" y="13772"/>
                    <a:pt x="13599" y="13815"/>
                  </a:cubicBezTo>
                  <a:cubicBezTo>
                    <a:pt x="13868" y="13928"/>
                    <a:pt x="14041" y="14180"/>
                    <a:pt x="14293" y="14310"/>
                  </a:cubicBezTo>
                  <a:cubicBezTo>
                    <a:pt x="14571" y="14457"/>
                    <a:pt x="14881" y="14527"/>
                    <a:pt x="15200" y="14527"/>
                  </a:cubicBezTo>
                  <a:cubicBezTo>
                    <a:pt x="15219" y="14527"/>
                    <a:pt x="15237" y="14527"/>
                    <a:pt x="15256" y="14527"/>
                  </a:cubicBezTo>
                  <a:cubicBezTo>
                    <a:pt x="15279" y="14527"/>
                    <a:pt x="15302" y="14528"/>
                    <a:pt x="15325" y="14528"/>
                  </a:cubicBezTo>
                  <a:cubicBezTo>
                    <a:pt x="15623" y="14528"/>
                    <a:pt x="15921" y="14476"/>
                    <a:pt x="16211" y="14379"/>
                  </a:cubicBezTo>
                  <a:cubicBezTo>
                    <a:pt x="16488" y="14266"/>
                    <a:pt x="16757" y="14119"/>
                    <a:pt x="17000" y="13945"/>
                  </a:cubicBezTo>
                  <a:cubicBezTo>
                    <a:pt x="17278" y="13763"/>
                    <a:pt x="17564" y="13598"/>
                    <a:pt x="17868" y="13459"/>
                  </a:cubicBezTo>
                  <a:cubicBezTo>
                    <a:pt x="18180" y="13329"/>
                    <a:pt x="18493" y="13225"/>
                    <a:pt x="18823" y="13147"/>
                  </a:cubicBezTo>
                  <a:cubicBezTo>
                    <a:pt x="19043" y="13086"/>
                    <a:pt x="19271" y="13059"/>
                    <a:pt x="19505" y="13059"/>
                  </a:cubicBezTo>
                  <a:cubicBezTo>
                    <a:pt x="19537" y="13059"/>
                    <a:pt x="19570" y="13059"/>
                    <a:pt x="19604" y="13060"/>
                  </a:cubicBezTo>
                  <a:cubicBezTo>
                    <a:pt x="19855" y="13078"/>
                    <a:pt x="20107" y="13138"/>
                    <a:pt x="20350" y="13242"/>
                  </a:cubicBezTo>
                  <a:cubicBezTo>
                    <a:pt x="20784" y="13425"/>
                    <a:pt x="21235" y="13746"/>
                    <a:pt x="21400" y="14214"/>
                  </a:cubicBezTo>
                  <a:cubicBezTo>
                    <a:pt x="21547" y="14605"/>
                    <a:pt x="21400" y="15021"/>
                    <a:pt x="21192" y="15360"/>
                  </a:cubicBezTo>
                  <a:cubicBezTo>
                    <a:pt x="21122" y="15473"/>
                    <a:pt x="21044" y="15577"/>
                    <a:pt x="20966" y="15681"/>
                  </a:cubicBezTo>
                  <a:cubicBezTo>
                    <a:pt x="21374" y="15655"/>
                    <a:pt x="21773" y="15620"/>
                    <a:pt x="22172" y="15585"/>
                  </a:cubicBezTo>
                  <a:cubicBezTo>
                    <a:pt x="22224" y="15256"/>
                    <a:pt x="22346" y="14943"/>
                    <a:pt x="22537" y="14666"/>
                  </a:cubicBezTo>
                  <a:cubicBezTo>
                    <a:pt x="22658" y="14457"/>
                    <a:pt x="22814" y="14266"/>
                    <a:pt x="22997" y="14102"/>
                  </a:cubicBezTo>
                  <a:cubicBezTo>
                    <a:pt x="23326" y="13806"/>
                    <a:pt x="23613" y="13841"/>
                    <a:pt x="24003" y="13754"/>
                  </a:cubicBezTo>
                  <a:cubicBezTo>
                    <a:pt x="24498" y="13642"/>
                    <a:pt x="25001" y="13485"/>
                    <a:pt x="25496" y="13373"/>
                  </a:cubicBezTo>
                  <a:cubicBezTo>
                    <a:pt x="26563" y="13156"/>
                    <a:pt x="27639" y="13008"/>
                    <a:pt x="28733" y="12939"/>
                  </a:cubicBezTo>
                  <a:cubicBezTo>
                    <a:pt x="28782" y="12936"/>
                    <a:pt x="28834" y="12934"/>
                    <a:pt x="28886" y="12934"/>
                  </a:cubicBezTo>
                  <a:cubicBezTo>
                    <a:pt x="29126" y="12934"/>
                    <a:pt x="29381" y="12976"/>
                    <a:pt x="29531" y="13147"/>
                  </a:cubicBezTo>
                  <a:cubicBezTo>
                    <a:pt x="29730" y="13381"/>
                    <a:pt x="29618" y="13694"/>
                    <a:pt x="29435" y="13911"/>
                  </a:cubicBezTo>
                  <a:cubicBezTo>
                    <a:pt x="29077" y="14350"/>
                    <a:pt x="29130" y="14479"/>
                    <a:pt x="29345" y="14479"/>
                  </a:cubicBezTo>
                  <a:cubicBezTo>
                    <a:pt x="29650" y="14479"/>
                    <a:pt x="30282" y="14219"/>
                    <a:pt x="30525" y="14219"/>
                  </a:cubicBezTo>
                  <a:cubicBezTo>
                    <a:pt x="30570" y="14219"/>
                    <a:pt x="30602" y="14228"/>
                    <a:pt x="30616" y="14249"/>
                  </a:cubicBezTo>
                  <a:cubicBezTo>
                    <a:pt x="30520" y="14093"/>
                    <a:pt x="30477" y="13945"/>
                    <a:pt x="30598" y="13780"/>
                  </a:cubicBezTo>
                  <a:cubicBezTo>
                    <a:pt x="30685" y="13659"/>
                    <a:pt x="30815" y="13564"/>
                    <a:pt x="30876" y="13433"/>
                  </a:cubicBezTo>
                  <a:cubicBezTo>
                    <a:pt x="30919" y="13329"/>
                    <a:pt x="30937" y="13216"/>
                    <a:pt x="30980" y="13121"/>
                  </a:cubicBezTo>
                  <a:cubicBezTo>
                    <a:pt x="31084" y="12852"/>
                    <a:pt x="31371" y="12722"/>
                    <a:pt x="31674" y="12687"/>
                  </a:cubicBezTo>
                  <a:cubicBezTo>
                    <a:pt x="31857" y="12661"/>
                    <a:pt x="32047" y="12661"/>
                    <a:pt x="32238" y="12661"/>
                  </a:cubicBezTo>
                  <a:cubicBezTo>
                    <a:pt x="32270" y="12662"/>
                    <a:pt x="32302" y="12663"/>
                    <a:pt x="32334" y="12663"/>
                  </a:cubicBezTo>
                  <a:cubicBezTo>
                    <a:pt x="32493" y="12663"/>
                    <a:pt x="32652" y="12645"/>
                    <a:pt x="32811" y="12609"/>
                  </a:cubicBezTo>
                  <a:cubicBezTo>
                    <a:pt x="33158" y="12531"/>
                    <a:pt x="33462" y="12401"/>
                    <a:pt x="33835" y="12401"/>
                  </a:cubicBezTo>
                  <a:cubicBezTo>
                    <a:pt x="33844" y="12409"/>
                    <a:pt x="33861" y="12409"/>
                    <a:pt x="33870" y="12427"/>
                  </a:cubicBezTo>
                  <a:cubicBezTo>
                    <a:pt x="34000" y="12626"/>
                    <a:pt x="34095" y="12852"/>
                    <a:pt x="34147" y="13086"/>
                  </a:cubicBezTo>
                  <a:cubicBezTo>
                    <a:pt x="34529" y="12973"/>
                    <a:pt x="35683" y="12470"/>
                    <a:pt x="35649" y="12453"/>
                  </a:cubicBezTo>
                  <a:cubicBezTo>
                    <a:pt x="35423" y="12323"/>
                    <a:pt x="35302" y="12175"/>
                    <a:pt x="35354" y="11975"/>
                  </a:cubicBezTo>
                  <a:cubicBezTo>
                    <a:pt x="35432" y="11689"/>
                    <a:pt x="35683" y="11481"/>
                    <a:pt x="35944" y="11290"/>
                  </a:cubicBezTo>
                  <a:cubicBezTo>
                    <a:pt x="36204" y="11108"/>
                    <a:pt x="36517" y="10934"/>
                    <a:pt x="36768" y="10674"/>
                  </a:cubicBezTo>
                  <a:cubicBezTo>
                    <a:pt x="36943" y="10506"/>
                    <a:pt x="37686" y="10306"/>
                    <a:pt x="38035" y="10306"/>
                  </a:cubicBezTo>
                  <a:cubicBezTo>
                    <a:pt x="38084" y="10306"/>
                    <a:pt x="38126" y="10310"/>
                    <a:pt x="38157" y="10318"/>
                  </a:cubicBezTo>
                  <a:cubicBezTo>
                    <a:pt x="38365" y="10361"/>
                    <a:pt x="38556" y="10492"/>
                    <a:pt x="38669" y="10665"/>
                  </a:cubicBezTo>
                  <a:cubicBezTo>
                    <a:pt x="39319" y="10118"/>
                    <a:pt x="40248" y="9407"/>
                    <a:pt x="40474" y="8860"/>
                  </a:cubicBezTo>
                  <a:cubicBezTo>
                    <a:pt x="40751" y="8244"/>
                    <a:pt x="39571" y="6743"/>
                    <a:pt x="38938" y="6222"/>
                  </a:cubicBezTo>
                  <a:cubicBezTo>
                    <a:pt x="38623" y="5961"/>
                    <a:pt x="38235" y="5865"/>
                    <a:pt x="37818" y="5865"/>
                  </a:cubicBezTo>
                  <a:cubicBezTo>
                    <a:pt x="37072" y="5865"/>
                    <a:pt x="36236" y="6173"/>
                    <a:pt x="35579" y="6396"/>
                  </a:cubicBezTo>
                  <a:cubicBezTo>
                    <a:pt x="35180" y="6537"/>
                    <a:pt x="34773" y="6652"/>
                    <a:pt x="34341" y="6652"/>
                  </a:cubicBezTo>
                  <a:cubicBezTo>
                    <a:pt x="34162" y="6652"/>
                    <a:pt x="33980" y="6632"/>
                    <a:pt x="33792" y="6587"/>
                  </a:cubicBezTo>
                  <a:cubicBezTo>
                    <a:pt x="33176" y="6439"/>
                    <a:pt x="32881" y="5936"/>
                    <a:pt x="32256" y="5918"/>
                  </a:cubicBezTo>
                  <a:cubicBezTo>
                    <a:pt x="32239" y="5918"/>
                    <a:pt x="32222" y="5918"/>
                    <a:pt x="32206" y="5918"/>
                  </a:cubicBezTo>
                  <a:cubicBezTo>
                    <a:pt x="31468" y="5918"/>
                    <a:pt x="30940" y="6289"/>
                    <a:pt x="30338" y="6561"/>
                  </a:cubicBezTo>
                  <a:cubicBezTo>
                    <a:pt x="30016" y="6700"/>
                    <a:pt x="29694" y="6754"/>
                    <a:pt x="29368" y="6754"/>
                  </a:cubicBezTo>
                  <a:cubicBezTo>
                    <a:pt x="29105" y="6754"/>
                    <a:pt x="28839" y="6719"/>
                    <a:pt x="28568" y="6665"/>
                  </a:cubicBezTo>
                  <a:cubicBezTo>
                    <a:pt x="28099" y="6578"/>
                    <a:pt x="27691" y="6474"/>
                    <a:pt x="27648" y="5988"/>
                  </a:cubicBezTo>
                  <a:cubicBezTo>
                    <a:pt x="27630" y="5788"/>
                    <a:pt x="27908" y="5623"/>
                    <a:pt x="27752" y="5389"/>
                  </a:cubicBezTo>
                  <a:cubicBezTo>
                    <a:pt x="27677" y="5279"/>
                    <a:pt x="27485" y="5249"/>
                    <a:pt x="27283" y="5249"/>
                  </a:cubicBezTo>
                  <a:cubicBezTo>
                    <a:pt x="27089" y="5249"/>
                    <a:pt x="26886" y="5276"/>
                    <a:pt x="26771" y="5285"/>
                  </a:cubicBezTo>
                  <a:cubicBezTo>
                    <a:pt x="26648" y="5294"/>
                    <a:pt x="26214" y="5394"/>
                    <a:pt x="25844" y="5394"/>
                  </a:cubicBezTo>
                  <a:cubicBezTo>
                    <a:pt x="25508" y="5394"/>
                    <a:pt x="25225" y="5312"/>
                    <a:pt x="25270" y="5007"/>
                  </a:cubicBezTo>
                  <a:cubicBezTo>
                    <a:pt x="25331" y="4634"/>
                    <a:pt x="26329" y="4799"/>
                    <a:pt x="26633" y="4678"/>
                  </a:cubicBezTo>
                  <a:cubicBezTo>
                    <a:pt x="26375" y="4194"/>
                    <a:pt x="25801" y="4050"/>
                    <a:pt x="25138" y="4050"/>
                  </a:cubicBezTo>
                  <a:cubicBezTo>
                    <a:pt x="24147" y="4050"/>
                    <a:pt x="22960" y="4374"/>
                    <a:pt x="22346" y="4374"/>
                  </a:cubicBezTo>
                  <a:cubicBezTo>
                    <a:pt x="22042" y="4374"/>
                    <a:pt x="21704" y="4252"/>
                    <a:pt x="21400" y="4174"/>
                  </a:cubicBezTo>
                  <a:cubicBezTo>
                    <a:pt x="21157" y="4113"/>
                    <a:pt x="20945" y="4090"/>
                    <a:pt x="20736" y="4090"/>
                  </a:cubicBezTo>
                  <a:cubicBezTo>
                    <a:pt x="20445" y="4090"/>
                    <a:pt x="20161" y="4134"/>
                    <a:pt x="19812" y="4174"/>
                  </a:cubicBezTo>
                  <a:cubicBezTo>
                    <a:pt x="19757" y="4184"/>
                    <a:pt x="19701" y="4189"/>
                    <a:pt x="19645" y="4189"/>
                  </a:cubicBezTo>
                  <a:cubicBezTo>
                    <a:pt x="19462" y="4189"/>
                    <a:pt x="19277" y="4137"/>
                    <a:pt x="19118" y="4044"/>
                  </a:cubicBezTo>
                  <a:cubicBezTo>
                    <a:pt x="19022" y="3975"/>
                    <a:pt x="18953" y="3879"/>
                    <a:pt x="18901" y="3766"/>
                  </a:cubicBezTo>
                  <a:cubicBezTo>
                    <a:pt x="18866" y="3662"/>
                    <a:pt x="18788" y="3584"/>
                    <a:pt x="18744" y="3471"/>
                  </a:cubicBezTo>
                  <a:cubicBezTo>
                    <a:pt x="18710" y="3393"/>
                    <a:pt x="18744" y="3298"/>
                    <a:pt x="18814" y="3246"/>
                  </a:cubicBezTo>
                  <a:cubicBezTo>
                    <a:pt x="18927" y="3194"/>
                    <a:pt x="19039" y="3168"/>
                    <a:pt x="19161" y="3168"/>
                  </a:cubicBezTo>
                  <a:cubicBezTo>
                    <a:pt x="19213" y="3159"/>
                    <a:pt x="19265" y="3150"/>
                    <a:pt x="19317" y="3133"/>
                  </a:cubicBezTo>
                  <a:cubicBezTo>
                    <a:pt x="19404" y="3124"/>
                    <a:pt x="19491" y="3124"/>
                    <a:pt x="19578" y="3124"/>
                  </a:cubicBezTo>
                  <a:lnTo>
                    <a:pt x="20359" y="3124"/>
                  </a:lnTo>
                  <a:cubicBezTo>
                    <a:pt x="20463" y="3133"/>
                    <a:pt x="20584" y="3168"/>
                    <a:pt x="20706" y="3168"/>
                  </a:cubicBezTo>
                  <a:cubicBezTo>
                    <a:pt x="20762" y="3172"/>
                    <a:pt x="20821" y="3174"/>
                    <a:pt x="20879" y="3174"/>
                  </a:cubicBezTo>
                  <a:cubicBezTo>
                    <a:pt x="20938" y="3174"/>
                    <a:pt x="20996" y="3172"/>
                    <a:pt x="21053" y="3168"/>
                  </a:cubicBezTo>
                  <a:cubicBezTo>
                    <a:pt x="21140" y="3150"/>
                    <a:pt x="21235" y="3142"/>
                    <a:pt x="21330" y="3133"/>
                  </a:cubicBezTo>
                  <a:cubicBezTo>
                    <a:pt x="21435" y="3133"/>
                    <a:pt x="21543" y="3129"/>
                    <a:pt x="21652" y="3129"/>
                  </a:cubicBezTo>
                  <a:cubicBezTo>
                    <a:pt x="21706" y="3129"/>
                    <a:pt x="21761" y="3130"/>
                    <a:pt x="21816" y="3133"/>
                  </a:cubicBezTo>
                  <a:cubicBezTo>
                    <a:pt x="21947" y="3133"/>
                    <a:pt x="22068" y="3168"/>
                    <a:pt x="22198" y="3176"/>
                  </a:cubicBezTo>
                  <a:cubicBezTo>
                    <a:pt x="22323" y="3184"/>
                    <a:pt x="22450" y="3188"/>
                    <a:pt x="22576" y="3188"/>
                  </a:cubicBezTo>
                  <a:cubicBezTo>
                    <a:pt x="22732" y="3188"/>
                    <a:pt x="22887" y="3182"/>
                    <a:pt x="23040" y="3168"/>
                  </a:cubicBezTo>
                  <a:cubicBezTo>
                    <a:pt x="23309" y="3124"/>
                    <a:pt x="23578" y="3150"/>
                    <a:pt x="23847" y="3133"/>
                  </a:cubicBezTo>
                  <a:cubicBezTo>
                    <a:pt x="23960" y="3133"/>
                    <a:pt x="24064" y="3098"/>
                    <a:pt x="24185" y="3098"/>
                  </a:cubicBezTo>
                  <a:cubicBezTo>
                    <a:pt x="24324" y="3089"/>
                    <a:pt x="24472" y="3063"/>
                    <a:pt x="24611" y="3046"/>
                  </a:cubicBezTo>
                  <a:cubicBezTo>
                    <a:pt x="24862" y="3020"/>
                    <a:pt x="25123" y="3011"/>
                    <a:pt x="25366" y="2977"/>
                  </a:cubicBezTo>
                  <a:cubicBezTo>
                    <a:pt x="25588" y="2940"/>
                    <a:pt x="25817" y="2930"/>
                    <a:pt x="26048" y="2930"/>
                  </a:cubicBezTo>
                  <a:cubicBezTo>
                    <a:pt x="26305" y="2930"/>
                    <a:pt x="26564" y="2942"/>
                    <a:pt x="26815" y="2942"/>
                  </a:cubicBezTo>
                  <a:cubicBezTo>
                    <a:pt x="26945" y="2942"/>
                    <a:pt x="27066" y="2907"/>
                    <a:pt x="27197" y="2907"/>
                  </a:cubicBezTo>
                  <a:cubicBezTo>
                    <a:pt x="27206" y="2907"/>
                    <a:pt x="27218" y="2907"/>
                    <a:pt x="27230" y="2907"/>
                  </a:cubicBezTo>
                  <a:cubicBezTo>
                    <a:pt x="27318" y="2907"/>
                    <a:pt x="27458" y="2901"/>
                    <a:pt x="27466" y="2794"/>
                  </a:cubicBezTo>
                  <a:cubicBezTo>
                    <a:pt x="27301" y="2708"/>
                    <a:pt x="27136" y="2491"/>
                    <a:pt x="27283" y="2335"/>
                  </a:cubicBezTo>
                  <a:cubicBezTo>
                    <a:pt x="27374" y="2238"/>
                    <a:pt x="27543" y="2205"/>
                    <a:pt x="27700" y="2205"/>
                  </a:cubicBezTo>
                  <a:cubicBezTo>
                    <a:pt x="27769" y="2205"/>
                    <a:pt x="27835" y="2211"/>
                    <a:pt x="27891" y="2222"/>
                  </a:cubicBezTo>
                  <a:cubicBezTo>
                    <a:pt x="28247" y="2300"/>
                    <a:pt x="28628" y="2274"/>
                    <a:pt x="28993" y="2291"/>
                  </a:cubicBezTo>
                  <a:cubicBezTo>
                    <a:pt x="29288" y="2291"/>
                    <a:pt x="29583" y="2222"/>
                    <a:pt x="29843" y="2092"/>
                  </a:cubicBezTo>
                  <a:cubicBezTo>
                    <a:pt x="29913" y="2048"/>
                    <a:pt x="29973" y="1979"/>
                    <a:pt x="30000" y="1901"/>
                  </a:cubicBezTo>
                  <a:cubicBezTo>
                    <a:pt x="30078" y="1736"/>
                    <a:pt x="30112" y="1519"/>
                    <a:pt x="29965" y="1371"/>
                  </a:cubicBezTo>
                  <a:cubicBezTo>
                    <a:pt x="29783" y="1180"/>
                    <a:pt x="29479" y="1172"/>
                    <a:pt x="29253" y="1102"/>
                  </a:cubicBezTo>
                  <a:cubicBezTo>
                    <a:pt x="28359" y="833"/>
                    <a:pt x="27457" y="625"/>
                    <a:pt x="26537" y="486"/>
                  </a:cubicBezTo>
                  <a:cubicBezTo>
                    <a:pt x="24585" y="165"/>
                    <a:pt x="22615" y="9"/>
                    <a:pt x="20645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9"/>
            <p:cNvSpPr/>
            <p:nvPr/>
          </p:nvSpPr>
          <p:spPr>
            <a:xfrm>
              <a:off x="2514950" y="1422075"/>
              <a:ext cx="177475" cy="157975"/>
            </a:xfrm>
            <a:custGeom>
              <a:avLst/>
              <a:gdLst/>
              <a:ahLst/>
              <a:cxnLst/>
              <a:rect l="l" t="t" r="r" b="b"/>
              <a:pathLst>
                <a:path w="7099" h="6319" extrusionOk="0">
                  <a:moveTo>
                    <a:pt x="3775" y="10"/>
                  </a:moveTo>
                  <a:cubicBezTo>
                    <a:pt x="3489" y="1"/>
                    <a:pt x="3202" y="105"/>
                    <a:pt x="2985" y="296"/>
                  </a:cubicBezTo>
                  <a:cubicBezTo>
                    <a:pt x="2829" y="452"/>
                    <a:pt x="2647" y="574"/>
                    <a:pt x="2439" y="660"/>
                  </a:cubicBezTo>
                  <a:cubicBezTo>
                    <a:pt x="2187" y="756"/>
                    <a:pt x="1892" y="765"/>
                    <a:pt x="1666" y="947"/>
                  </a:cubicBezTo>
                  <a:cubicBezTo>
                    <a:pt x="1536" y="1077"/>
                    <a:pt x="1432" y="1224"/>
                    <a:pt x="1345" y="1398"/>
                  </a:cubicBezTo>
                  <a:cubicBezTo>
                    <a:pt x="1128" y="1797"/>
                    <a:pt x="790" y="2118"/>
                    <a:pt x="382" y="2335"/>
                  </a:cubicBezTo>
                  <a:cubicBezTo>
                    <a:pt x="226" y="2405"/>
                    <a:pt x="26" y="2483"/>
                    <a:pt x="9" y="2717"/>
                  </a:cubicBezTo>
                  <a:cubicBezTo>
                    <a:pt x="0" y="2917"/>
                    <a:pt x="130" y="3168"/>
                    <a:pt x="243" y="3385"/>
                  </a:cubicBezTo>
                  <a:cubicBezTo>
                    <a:pt x="538" y="3967"/>
                    <a:pt x="642" y="4531"/>
                    <a:pt x="911" y="5069"/>
                  </a:cubicBezTo>
                  <a:cubicBezTo>
                    <a:pt x="1128" y="5485"/>
                    <a:pt x="1536" y="5659"/>
                    <a:pt x="1857" y="5867"/>
                  </a:cubicBezTo>
                  <a:cubicBezTo>
                    <a:pt x="2091" y="6015"/>
                    <a:pt x="2308" y="6171"/>
                    <a:pt x="2525" y="6318"/>
                  </a:cubicBezTo>
                  <a:cubicBezTo>
                    <a:pt x="2629" y="6249"/>
                    <a:pt x="2742" y="6179"/>
                    <a:pt x="2838" y="6101"/>
                  </a:cubicBezTo>
                  <a:cubicBezTo>
                    <a:pt x="2959" y="6006"/>
                    <a:pt x="3063" y="5893"/>
                    <a:pt x="3167" y="5780"/>
                  </a:cubicBezTo>
                  <a:cubicBezTo>
                    <a:pt x="3315" y="5607"/>
                    <a:pt x="3463" y="5442"/>
                    <a:pt x="3610" y="5268"/>
                  </a:cubicBezTo>
                  <a:cubicBezTo>
                    <a:pt x="3896" y="4939"/>
                    <a:pt x="4209" y="4626"/>
                    <a:pt x="4539" y="4331"/>
                  </a:cubicBezTo>
                  <a:cubicBezTo>
                    <a:pt x="4868" y="4053"/>
                    <a:pt x="5224" y="3810"/>
                    <a:pt x="5597" y="3602"/>
                  </a:cubicBezTo>
                  <a:cubicBezTo>
                    <a:pt x="5970" y="3394"/>
                    <a:pt x="6335" y="3186"/>
                    <a:pt x="6708" y="2995"/>
                  </a:cubicBezTo>
                  <a:cubicBezTo>
                    <a:pt x="6838" y="2925"/>
                    <a:pt x="6968" y="2865"/>
                    <a:pt x="7099" y="2804"/>
                  </a:cubicBezTo>
                  <a:cubicBezTo>
                    <a:pt x="5988" y="1875"/>
                    <a:pt x="4860" y="964"/>
                    <a:pt x="3775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9"/>
            <p:cNvSpPr/>
            <p:nvPr/>
          </p:nvSpPr>
          <p:spPr>
            <a:xfrm>
              <a:off x="2515375" y="1490850"/>
              <a:ext cx="76175" cy="89200"/>
            </a:xfrm>
            <a:custGeom>
              <a:avLst/>
              <a:gdLst/>
              <a:ahLst/>
              <a:cxnLst/>
              <a:rect l="l" t="t" r="r" b="b"/>
              <a:pathLst>
                <a:path w="3047" h="3568" extrusionOk="0">
                  <a:moveTo>
                    <a:pt x="0" y="1"/>
                  </a:moveTo>
                  <a:cubicBezTo>
                    <a:pt x="61" y="218"/>
                    <a:pt x="131" y="426"/>
                    <a:pt x="226" y="634"/>
                  </a:cubicBezTo>
                  <a:cubicBezTo>
                    <a:pt x="521" y="1216"/>
                    <a:pt x="625" y="1771"/>
                    <a:pt x="894" y="2318"/>
                  </a:cubicBezTo>
                  <a:cubicBezTo>
                    <a:pt x="1111" y="2734"/>
                    <a:pt x="1519" y="2908"/>
                    <a:pt x="1849" y="3116"/>
                  </a:cubicBezTo>
                  <a:cubicBezTo>
                    <a:pt x="2074" y="3264"/>
                    <a:pt x="2291" y="3420"/>
                    <a:pt x="2508" y="3567"/>
                  </a:cubicBezTo>
                  <a:cubicBezTo>
                    <a:pt x="2621" y="3498"/>
                    <a:pt x="2725" y="3428"/>
                    <a:pt x="2821" y="3350"/>
                  </a:cubicBezTo>
                  <a:cubicBezTo>
                    <a:pt x="2908" y="3281"/>
                    <a:pt x="2977" y="3211"/>
                    <a:pt x="3046" y="3133"/>
                  </a:cubicBezTo>
                  <a:cubicBezTo>
                    <a:pt x="2925" y="3021"/>
                    <a:pt x="2795" y="2908"/>
                    <a:pt x="2665" y="2795"/>
                  </a:cubicBezTo>
                  <a:cubicBezTo>
                    <a:pt x="2534" y="2673"/>
                    <a:pt x="2413" y="2543"/>
                    <a:pt x="2300" y="2404"/>
                  </a:cubicBezTo>
                  <a:cubicBezTo>
                    <a:pt x="2161" y="2231"/>
                    <a:pt x="2040" y="2040"/>
                    <a:pt x="1901" y="1875"/>
                  </a:cubicBezTo>
                  <a:cubicBezTo>
                    <a:pt x="1623" y="1528"/>
                    <a:pt x="1276" y="1294"/>
                    <a:pt x="938" y="1042"/>
                  </a:cubicBezTo>
                  <a:cubicBezTo>
                    <a:pt x="599" y="782"/>
                    <a:pt x="243" y="461"/>
                    <a:pt x="18" y="35"/>
                  </a:cubicBezTo>
                  <a:cubicBezTo>
                    <a:pt x="9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9"/>
            <p:cNvSpPr/>
            <p:nvPr/>
          </p:nvSpPr>
          <p:spPr>
            <a:xfrm>
              <a:off x="2564175" y="1539450"/>
              <a:ext cx="27375" cy="40150"/>
            </a:xfrm>
            <a:custGeom>
              <a:avLst/>
              <a:gdLst/>
              <a:ahLst/>
              <a:cxnLst/>
              <a:rect l="l" t="t" r="r" b="b"/>
              <a:pathLst>
                <a:path w="1095" h="1606" extrusionOk="0">
                  <a:moveTo>
                    <a:pt x="1" y="1"/>
                  </a:moveTo>
                  <a:lnTo>
                    <a:pt x="1" y="1"/>
                  </a:lnTo>
                  <a:cubicBezTo>
                    <a:pt x="287" y="938"/>
                    <a:pt x="478" y="1441"/>
                    <a:pt x="591" y="1606"/>
                  </a:cubicBezTo>
                  <a:cubicBezTo>
                    <a:pt x="687" y="1545"/>
                    <a:pt x="782" y="1476"/>
                    <a:pt x="869" y="1406"/>
                  </a:cubicBezTo>
                  <a:cubicBezTo>
                    <a:pt x="956" y="1337"/>
                    <a:pt x="1025" y="1267"/>
                    <a:pt x="1094" y="1189"/>
                  </a:cubicBezTo>
                  <a:cubicBezTo>
                    <a:pt x="973" y="1077"/>
                    <a:pt x="843" y="964"/>
                    <a:pt x="713" y="851"/>
                  </a:cubicBezTo>
                  <a:cubicBezTo>
                    <a:pt x="582" y="729"/>
                    <a:pt x="461" y="599"/>
                    <a:pt x="348" y="460"/>
                  </a:cubicBezTo>
                  <a:cubicBezTo>
                    <a:pt x="227" y="313"/>
                    <a:pt x="122" y="14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9"/>
            <p:cNvSpPr/>
            <p:nvPr/>
          </p:nvSpPr>
          <p:spPr>
            <a:xfrm>
              <a:off x="2524925" y="1430550"/>
              <a:ext cx="167275" cy="133450"/>
            </a:xfrm>
            <a:custGeom>
              <a:avLst/>
              <a:gdLst/>
              <a:ahLst/>
              <a:cxnLst/>
              <a:rect l="l" t="t" r="r" b="b"/>
              <a:pathLst>
                <a:path w="6691" h="5338" extrusionOk="0">
                  <a:moveTo>
                    <a:pt x="3819" y="52"/>
                  </a:moveTo>
                  <a:cubicBezTo>
                    <a:pt x="3523" y="18"/>
                    <a:pt x="3254" y="0"/>
                    <a:pt x="3029" y="61"/>
                  </a:cubicBezTo>
                  <a:cubicBezTo>
                    <a:pt x="2925" y="87"/>
                    <a:pt x="2821" y="148"/>
                    <a:pt x="2742" y="235"/>
                  </a:cubicBezTo>
                  <a:cubicBezTo>
                    <a:pt x="2569" y="434"/>
                    <a:pt x="2361" y="582"/>
                    <a:pt x="2126" y="686"/>
                  </a:cubicBezTo>
                  <a:cubicBezTo>
                    <a:pt x="2040" y="712"/>
                    <a:pt x="1953" y="738"/>
                    <a:pt x="1866" y="764"/>
                  </a:cubicBezTo>
                  <a:cubicBezTo>
                    <a:pt x="1710" y="790"/>
                    <a:pt x="1562" y="851"/>
                    <a:pt x="1432" y="938"/>
                  </a:cubicBezTo>
                  <a:cubicBezTo>
                    <a:pt x="1354" y="1033"/>
                    <a:pt x="1285" y="1128"/>
                    <a:pt x="1233" y="1241"/>
                  </a:cubicBezTo>
                  <a:lnTo>
                    <a:pt x="1180" y="1337"/>
                  </a:lnTo>
                  <a:cubicBezTo>
                    <a:pt x="929" y="1797"/>
                    <a:pt x="599" y="2178"/>
                    <a:pt x="174" y="2404"/>
                  </a:cubicBezTo>
                  <a:cubicBezTo>
                    <a:pt x="165" y="2404"/>
                    <a:pt x="165" y="2404"/>
                    <a:pt x="156" y="2413"/>
                  </a:cubicBezTo>
                  <a:cubicBezTo>
                    <a:pt x="104" y="2439"/>
                    <a:pt x="52" y="2465"/>
                    <a:pt x="0" y="2499"/>
                  </a:cubicBezTo>
                  <a:cubicBezTo>
                    <a:pt x="183" y="2725"/>
                    <a:pt x="391" y="2925"/>
                    <a:pt x="625" y="3098"/>
                  </a:cubicBezTo>
                  <a:lnTo>
                    <a:pt x="729" y="3176"/>
                  </a:lnTo>
                  <a:cubicBezTo>
                    <a:pt x="1076" y="3419"/>
                    <a:pt x="1397" y="3706"/>
                    <a:pt x="1675" y="4027"/>
                  </a:cubicBezTo>
                  <a:cubicBezTo>
                    <a:pt x="1771" y="4131"/>
                    <a:pt x="1849" y="4244"/>
                    <a:pt x="1918" y="4348"/>
                  </a:cubicBezTo>
                  <a:cubicBezTo>
                    <a:pt x="1979" y="4426"/>
                    <a:pt x="2031" y="4495"/>
                    <a:pt x="2074" y="4565"/>
                  </a:cubicBezTo>
                  <a:cubicBezTo>
                    <a:pt x="2178" y="4686"/>
                    <a:pt x="2283" y="4799"/>
                    <a:pt x="2395" y="4903"/>
                  </a:cubicBezTo>
                  <a:cubicBezTo>
                    <a:pt x="2543" y="5051"/>
                    <a:pt x="2699" y="5198"/>
                    <a:pt x="2855" y="5337"/>
                  </a:cubicBezTo>
                  <a:cubicBezTo>
                    <a:pt x="2968" y="5198"/>
                    <a:pt x="3090" y="5068"/>
                    <a:pt x="3202" y="4938"/>
                  </a:cubicBezTo>
                  <a:cubicBezTo>
                    <a:pt x="3489" y="4600"/>
                    <a:pt x="3801" y="4287"/>
                    <a:pt x="4131" y="4001"/>
                  </a:cubicBezTo>
                  <a:cubicBezTo>
                    <a:pt x="4461" y="3714"/>
                    <a:pt x="4816" y="3471"/>
                    <a:pt x="5198" y="3263"/>
                  </a:cubicBezTo>
                  <a:cubicBezTo>
                    <a:pt x="5563" y="3055"/>
                    <a:pt x="5927" y="2855"/>
                    <a:pt x="6300" y="2664"/>
                  </a:cubicBezTo>
                  <a:cubicBezTo>
                    <a:pt x="6431" y="2595"/>
                    <a:pt x="6561" y="2534"/>
                    <a:pt x="6691" y="2465"/>
                  </a:cubicBezTo>
                  <a:cubicBezTo>
                    <a:pt x="5736" y="1658"/>
                    <a:pt x="4764" y="868"/>
                    <a:pt x="3819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9"/>
            <p:cNvSpPr/>
            <p:nvPr/>
          </p:nvSpPr>
          <p:spPr>
            <a:xfrm>
              <a:off x="2543350" y="1442475"/>
              <a:ext cx="138450" cy="112625"/>
            </a:xfrm>
            <a:custGeom>
              <a:avLst/>
              <a:gdLst/>
              <a:ahLst/>
              <a:cxnLst/>
              <a:rect l="l" t="t" r="r" b="b"/>
              <a:pathLst>
                <a:path w="5538" h="4505" extrusionOk="0">
                  <a:moveTo>
                    <a:pt x="1988" y="4096"/>
                  </a:moveTo>
                  <a:cubicBezTo>
                    <a:pt x="2127" y="4235"/>
                    <a:pt x="2274" y="4365"/>
                    <a:pt x="2431" y="4504"/>
                  </a:cubicBezTo>
                  <a:lnTo>
                    <a:pt x="2465" y="4452"/>
                  </a:lnTo>
                  <a:cubicBezTo>
                    <a:pt x="2760" y="4123"/>
                    <a:pt x="3064" y="3810"/>
                    <a:pt x="3394" y="3515"/>
                  </a:cubicBezTo>
                  <a:cubicBezTo>
                    <a:pt x="3724" y="3237"/>
                    <a:pt x="4079" y="2986"/>
                    <a:pt x="4461" y="2777"/>
                  </a:cubicBezTo>
                  <a:cubicBezTo>
                    <a:pt x="4817" y="2578"/>
                    <a:pt x="5173" y="2387"/>
                    <a:pt x="5537" y="2196"/>
                  </a:cubicBezTo>
                  <a:cubicBezTo>
                    <a:pt x="5381" y="2127"/>
                    <a:pt x="5225" y="2066"/>
                    <a:pt x="5077" y="1988"/>
                  </a:cubicBezTo>
                  <a:cubicBezTo>
                    <a:pt x="4800" y="1840"/>
                    <a:pt x="4531" y="1658"/>
                    <a:pt x="4288" y="1450"/>
                  </a:cubicBezTo>
                  <a:cubicBezTo>
                    <a:pt x="3889" y="1094"/>
                    <a:pt x="3533" y="625"/>
                    <a:pt x="3489" y="87"/>
                  </a:cubicBezTo>
                  <a:cubicBezTo>
                    <a:pt x="3377" y="79"/>
                    <a:pt x="3255" y="70"/>
                    <a:pt x="3151" y="53"/>
                  </a:cubicBezTo>
                  <a:lnTo>
                    <a:pt x="3134" y="53"/>
                  </a:lnTo>
                  <a:cubicBezTo>
                    <a:pt x="2995" y="35"/>
                    <a:pt x="2873" y="18"/>
                    <a:pt x="2760" y="18"/>
                  </a:cubicBezTo>
                  <a:cubicBezTo>
                    <a:pt x="2648" y="1"/>
                    <a:pt x="2535" y="9"/>
                    <a:pt x="2422" y="35"/>
                  </a:cubicBezTo>
                  <a:cubicBezTo>
                    <a:pt x="2396" y="35"/>
                    <a:pt x="2370" y="53"/>
                    <a:pt x="2344" y="70"/>
                  </a:cubicBezTo>
                  <a:cubicBezTo>
                    <a:pt x="2127" y="322"/>
                    <a:pt x="1858" y="513"/>
                    <a:pt x="1554" y="634"/>
                  </a:cubicBezTo>
                  <a:cubicBezTo>
                    <a:pt x="1459" y="677"/>
                    <a:pt x="1355" y="712"/>
                    <a:pt x="1250" y="738"/>
                  </a:cubicBezTo>
                  <a:lnTo>
                    <a:pt x="1224" y="747"/>
                  </a:lnTo>
                  <a:cubicBezTo>
                    <a:pt x="1155" y="756"/>
                    <a:pt x="1086" y="782"/>
                    <a:pt x="1016" y="808"/>
                  </a:cubicBezTo>
                  <a:cubicBezTo>
                    <a:pt x="973" y="868"/>
                    <a:pt x="938" y="929"/>
                    <a:pt x="912" y="990"/>
                  </a:cubicBezTo>
                  <a:lnTo>
                    <a:pt x="851" y="1085"/>
                  </a:lnTo>
                  <a:cubicBezTo>
                    <a:pt x="643" y="1484"/>
                    <a:pt x="357" y="1840"/>
                    <a:pt x="1" y="2118"/>
                  </a:cubicBezTo>
                  <a:cubicBezTo>
                    <a:pt x="62" y="2170"/>
                    <a:pt x="122" y="2213"/>
                    <a:pt x="174" y="2257"/>
                  </a:cubicBezTo>
                  <a:lnTo>
                    <a:pt x="339" y="2378"/>
                  </a:lnTo>
                  <a:cubicBezTo>
                    <a:pt x="695" y="2630"/>
                    <a:pt x="1025" y="2925"/>
                    <a:pt x="1303" y="3255"/>
                  </a:cubicBezTo>
                  <a:cubicBezTo>
                    <a:pt x="1398" y="3376"/>
                    <a:pt x="1476" y="3480"/>
                    <a:pt x="1554" y="3593"/>
                  </a:cubicBezTo>
                  <a:lnTo>
                    <a:pt x="1563" y="3602"/>
                  </a:lnTo>
                  <a:cubicBezTo>
                    <a:pt x="1615" y="3671"/>
                    <a:pt x="1658" y="3741"/>
                    <a:pt x="1710" y="3793"/>
                  </a:cubicBezTo>
                  <a:cubicBezTo>
                    <a:pt x="1797" y="3906"/>
                    <a:pt x="1884" y="4001"/>
                    <a:pt x="1988" y="4096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9"/>
            <p:cNvSpPr/>
            <p:nvPr/>
          </p:nvSpPr>
          <p:spPr>
            <a:xfrm>
              <a:off x="2633825" y="1466950"/>
              <a:ext cx="7825" cy="6175"/>
            </a:xfrm>
            <a:custGeom>
              <a:avLst/>
              <a:gdLst/>
              <a:ahLst/>
              <a:cxnLst/>
              <a:rect l="l" t="t" r="r" b="b"/>
              <a:pathLst>
                <a:path w="313" h="247" extrusionOk="0">
                  <a:moveTo>
                    <a:pt x="30" y="1"/>
                  </a:moveTo>
                  <a:cubicBezTo>
                    <a:pt x="21" y="1"/>
                    <a:pt x="11" y="1"/>
                    <a:pt x="1" y="2"/>
                  </a:cubicBezTo>
                  <a:cubicBezTo>
                    <a:pt x="17" y="140"/>
                    <a:pt x="138" y="247"/>
                    <a:pt x="281" y="247"/>
                  </a:cubicBezTo>
                  <a:cubicBezTo>
                    <a:pt x="292" y="247"/>
                    <a:pt x="302" y="246"/>
                    <a:pt x="313" y="245"/>
                  </a:cubicBezTo>
                  <a:cubicBezTo>
                    <a:pt x="304" y="176"/>
                    <a:pt x="261" y="106"/>
                    <a:pt x="209" y="63"/>
                  </a:cubicBezTo>
                  <a:cubicBezTo>
                    <a:pt x="156" y="25"/>
                    <a:pt x="96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9"/>
            <p:cNvSpPr/>
            <p:nvPr/>
          </p:nvSpPr>
          <p:spPr>
            <a:xfrm>
              <a:off x="2587625" y="1492375"/>
              <a:ext cx="7600" cy="8475"/>
            </a:xfrm>
            <a:custGeom>
              <a:avLst/>
              <a:gdLst/>
              <a:ahLst/>
              <a:cxnLst/>
              <a:rect l="l" t="t" r="r" b="b"/>
              <a:pathLst>
                <a:path w="304" h="339" extrusionOk="0">
                  <a:moveTo>
                    <a:pt x="0" y="0"/>
                  </a:moveTo>
                  <a:cubicBezTo>
                    <a:pt x="9" y="79"/>
                    <a:pt x="35" y="157"/>
                    <a:pt x="87" y="226"/>
                  </a:cubicBezTo>
                  <a:cubicBezTo>
                    <a:pt x="148" y="278"/>
                    <a:pt x="217" y="322"/>
                    <a:pt x="304" y="339"/>
                  </a:cubicBezTo>
                  <a:cubicBezTo>
                    <a:pt x="295" y="261"/>
                    <a:pt x="269" y="183"/>
                    <a:pt x="217" y="113"/>
                  </a:cubicBezTo>
                  <a:cubicBezTo>
                    <a:pt x="156" y="53"/>
                    <a:pt x="87" y="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9"/>
            <p:cNvSpPr/>
            <p:nvPr/>
          </p:nvSpPr>
          <p:spPr>
            <a:xfrm>
              <a:off x="2593475" y="1443025"/>
              <a:ext cx="5025" cy="3925"/>
            </a:xfrm>
            <a:custGeom>
              <a:avLst/>
              <a:gdLst/>
              <a:ahLst/>
              <a:cxnLst/>
              <a:rect l="l" t="t" r="r" b="b"/>
              <a:pathLst>
                <a:path w="201" h="157" extrusionOk="0">
                  <a:moveTo>
                    <a:pt x="87" y="0"/>
                  </a:moveTo>
                  <a:cubicBezTo>
                    <a:pt x="59" y="0"/>
                    <a:pt x="35" y="5"/>
                    <a:pt x="35" y="5"/>
                  </a:cubicBezTo>
                  <a:cubicBezTo>
                    <a:pt x="35" y="5"/>
                    <a:pt x="0" y="91"/>
                    <a:pt x="35" y="135"/>
                  </a:cubicBezTo>
                  <a:cubicBezTo>
                    <a:pt x="53" y="152"/>
                    <a:pt x="85" y="156"/>
                    <a:pt x="113" y="156"/>
                  </a:cubicBezTo>
                  <a:cubicBezTo>
                    <a:pt x="141" y="156"/>
                    <a:pt x="165" y="152"/>
                    <a:pt x="165" y="152"/>
                  </a:cubicBezTo>
                  <a:cubicBezTo>
                    <a:pt x="165" y="152"/>
                    <a:pt x="200" y="65"/>
                    <a:pt x="165" y="22"/>
                  </a:cubicBezTo>
                  <a:cubicBezTo>
                    <a:pt x="148" y="5"/>
                    <a:pt x="115" y="0"/>
                    <a:pt x="8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9"/>
            <p:cNvSpPr/>
            <p:nvPr/>
          </p:nvSpPr>
          <p:spPr>
            <a:xfrm>
              <a:off x="2611925" y="1490425"/>
              <a:ext cx="10650" cy="12175"/>
            </a:xfrm>
            <a:custGeom>
              <a:avLst/>
              <a:gdLst/>
              <a:ahLst/>
              <a:cxnLst/>
              <a:rect l="l" t="t" r="r" b="b"/>
              <a:pathLst>
                <a:path w="426" h="487" extrusionOk="0">
                  <a:moveTo>
                    <a:pt x="0" y="0"/>
                  </a:moveTo>
                  <a:lnTo>
                    <a:pt x="0" y="0"/>
                  </a:lnTo>
                  <a:cubicBezTo>
                    <a:pt x="52" y="226"/>
                    <a:pt x="208" y="408"/>
                    <a:pt x="425" y="486"/>
                  </a:cubicBezTo>
                  <a:cubicBezTo>
                    <a:pt x="373" y="261"/>
                    <a:pt x="217" y="7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2554000" y="1491725"/>
              <a:ext cx="37325" cy="23225"/>
            </a:xfrm>
            <a:custGeom>
              <a:avLst/>
              <a:gdLst/>
              <a:ahLst/>
              <a:cxnLst/>
              <a:rect l="l" t="t" r="r" b="b"/>
              <a:pathLst>
                <a:path w="1493" h="929" extrusionOk="0">
                  <a:moveTo>
                    <a:pt x="0" y="0"/>
                  </a:moveTo>
                  <a:lnTo>
                    <a:pt x="226" y="122"/>
                  </a:lnTo>
                  <a:cubicBezTo>
                    <a:pt x="373" y="200"/>
                    <a:pt x="555" y="313"/>
                    <a:pt x="764" y="434"/>
                  </a:cubicBezTo>
                  <a:cubicBezTo>
                    <a:pt x="963" y="556"/>
                    <a:pt x="1146" y="677"/>
                    <a:pt x="1276" y="773"/>
                  </a:cubicBezTo>
                  <a:lnTo>
                    <a:pt x="1493" y="929"/>
                  </a:lnTo>
                  <a:cubicBezTo>
                    <a:pt x="1449" y="851"/>
                    <a:pt x="1389" y="781"/>
                    <a:pt x="1336" y="712"/>
                  </a:cubicBezTo>
                  <a:cubicBezTo>
                    <a:pt x="1059" y="382"/>
                    <a:pt x="686" y="148"/>
                    <a:pt x="260" y="44"/>
                  </a:cubicBezTo>
                  <a:cubicBezTo>
                    <a:pt x="174" y="26"/>
                    <a:pt x="87" y="9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2606500" y="1465050"/>
              <a:ext cx="44500" cy="42750"/>
            </a:xfrm>
            <a:custGeom>
              <a:avLst/>
              <a:gdLst/>
              <a:ahLst/>
              <a:cxnLst/>
              <a:rect l="l" t="t" r="r" b="b"/>
              <a:pathLst>
                <a:path w="1780" h="1710" extrusionOk="0">
                  <a:moveTo>
                    <a:pt x="0" y="0"/>
                  </a:moveTo>
                  <a:lnTo>
                    <a:pt x="0" y="0"/>
                  </a:lnTo>
                  <a:cubicBezTo>
                    <a:pt x="260" y="321"/>
                    <a:pt x="538" y="634"/>
                    <a:pt x="833" y="911"/>
                  </a:cubicBezTo>
                  <a:cubicBezTo>
                    <a:pt x="1128" y="1198"/>
                    <a:pt x="1449" y="1467"/>
                    <a:pt x="1779" y="1710"/>
                  </a:cubicBezTo>
                  <a:cubicBezTo>
                    <a:pt x="1519" y="1389"/>
                    <a:pt x="1241" y="1085"/>
                    <a:pt x="946" y="798"/>
                  </a:cubicBezTo>
                  <a:cubicBezTo>
                    <a:pt x="651" y="512"/>
                    <a:pt x="339" y="243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2560925" y="1456575"/>
              <a:ext cx="59700" cy="49275"/>
            </a:xfrm>
            <a:custGeom>
              <a:avLst/>
              <a:gdLst/>
              <a:ahLst/>
              <a:cxnLst/>
              <a:rect l="l" t="t" r="r" b="b"/>
              <a:pathLst>
                <a:path w="2388" h="1971" extrusionOk="0">
                  <a:moveTo>
                    <a:pt x="1" y="1"/>
                  </a:moveTo>
                  <a:lnTo>
                    <a:pt x="1190" y="990"/>
                  </a:lnTo>
                  <a:lnTo>
                    <a:pt x="2387" y="1970"/>
                  </a:lnTo>
                  <a:cubicBezTo>
                    <a:pt x="2387" y="1970"/>
                    <a:pt x="2283" y="1832"/>
                    <a:pt x="2092" y="1615"/>
                  </a:cubicBezTo>
                  <a:cubicBezTo>
                    <a:pt x="1606" y="1068"/>
                    <a:pt x="1033" y="599"/>
                    <a:pt x="400" y="218"/>
                  </a:cubicBezTo>
                  <a:cubicBezTo>
                    <a:pt x="157" y="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2912825" y="1492600"/>
              <a:ext cx="143200" cy="109575"/>
            </a:xfrm>
            <a:custGeom>
              <a:avLst/>
              <a:gdLst/>
              <a:ahLst/>
              <a:cxnLst/>
              <a:rect l="l" t="t" r="r" b="b"/>
              <a:pathLst>
                <a:path w="5728" h="4383" extrusionOk="0">
                  <a:moveTo>
                    <a:pt x="3141" y="0"/>
                  </a:moveTo>
                  <a:cubicBezTo>
                    <a:pt x="3107" y="35"/>
                    <a:pt x="3081" y="61"/>
                    <a:pt x="3046" y="87"/>
                  </a:cubicBezTo>
                  <a:cubicBezTo>
                    <a:pt x="2959" y="174"/>
                    <a:pt x="2872" y="243"/>
                    <a:pt x="2777" y="313"/>
                  </a:cubicBezTo>
                  <a:lnTo>
                    <a:pt x="2760" y="330"/>
                  </a:lnTo>
                  <a:cubicBezTo>
                    <a:pt x="2638" y="399"/>
                    <a:pt x="2508" y="469"/>
                    <a:pt x="2387" y="529"/>
                  </a:cubicBezTo>
                  <a:cubicBezTo>
                    <a:pt x="2256" y="590"/>
                    <a:pt x="2126" y="660"/>
                    <a:pt x="2005" y="720"/>
                  </a:cubicBezTo>
                  <a:cubicBezTo>
                    <a:pt x="1744" y="851"/>
                    <a:pt x="1501" y="998"/>
                    <a:pt x="1276" y="1180"/>
                  </a:cubicBezTo>
                  <a:cubicBezTo>
                    <a:pt x="1050" y="1371"/>
                    <a:pt x="842" y="1588"/>
                    <a:pt x="660" y="1822"/>
                  </a:cubicBezTo>
                  <a:lnTo>
                    <a:pt x="616" y="1875"/>
                  </a:lnTo>
                  <a:cubicBezTo>
                    <a:pt x="555" y="1953"/>
                    <a:pt x="495" y="2031"/>
                    <a:pt x="443" y="2109"/>
                  </a:cubicBezTo>
                  <a:lnTo>
                    <a:pt x="330" y="2265"/>
                  </a:lnTo>
                  <a:cubicBezTo>
                    <a:pt x="269" y="2360"/>
                    <a:pt x="208" y="2456"/>
                    <a:pt x="148" y="2543"/>
                  </a:cubicBezTo>
                  <a:cubicBezTo>
                    <a:pt x="104" y="2612"/>
                    <a:pt x="70" y="2673"/>
                    <a:pt x="26" y="2742"/>
                  </a:cubicBezTo>
                  <a:cubicBezTo>
                    <a:pt x="17" y="2751"/>
                    <a:pt x="9" y="2768"/>
                    <a:pt x="0" y="2777"/>
                  </a:cubicBezTo>
                  <a:cubicBezTo>
                    <a:pt x="313" y="2994"/>
                    <a:pt x="634" y="3185"/>
                    <a:pt x="972" y="3350"/>
                  </a:cubicBezTo>
                  <a:lnTo>
                    <a:pt x="972" y="3332"/>
                  </a:lnTo>
                  <a:cubicBezTo>
                    <a:pt x="1284" y="3506"/>
                    <a:pt x="1606" y="3662"/>
                    <a:pt x="1935" y="3801"/>
                  </a:cubicBezTo>
                  <a:cubicBezTo>
                    <a:pt x="2057" y="3862"/>
                    <a:pt x="2170" y="3914"/>
                    <a:pt x="2300" y="3949"/>
                  </a:cubicBezTo>
                  <a:cubicBezTo>
                    <a:pt x="2699" y="4105"/>
                    <a:pt x="3098" y="4244"/>
                    <a:pt x="3506" y="4382"/>
                  </a:cubicBezTo>
                  <a:cubicBezTo>
                    <a:pt x="3532" y="4322"/>
                    <a:pt x="3567" y="4261"/>
                    <a:pt x="3610" y="4200"/>
                  </a:cubicBezTo>
                  <a:lnTo>
                    <a:pt x="3645" y="4139"/>
                  </a:lnTo>
                  <a:cubicBezTo>
                    <a:pt x="3662" y="4122"/>
                    <a:pt x="3671" y="4105"/>
                    <a:pt x="3679" y="4096"/>
                  </a:cubicBezTo>
                  <a:cubicBezTo>
                    <a:pt x="3688" y="4079"/>
                    <a:pt x="3714" y="4044"/>
                    <a:pt x="3732" y="4018"/>
                  </a:cubicBezTo>
                  <a:cubicBezTo>
                    <a:pt x="3784" y="3949"/>
                    <a:pt x="3836" y="3870"/>
                    <a:pt x="3888" y="3801"/>
                  </a:cubicBezTo>
                  <a:cubicBezTo>
                    <a:pt x="3966" y="3706"/>
                    <a:pt x="4044" y="3610"/>
                    <a:pt x="4122" y="3515"/>
                  </a:cubicBezTo>
                  <a:cubicBezTo>
                    <a:pt x="4226" y="3393"/>
                    <a:pt x="4330" y="3280"/>
                    <a:pt x="4426" y="3159"/>
                  </a:cubicBezTo>
                  <a:cubicBezTo>
                    <a:pt x="4608" y="2942"/>
                    <a:pt x="4790" y="2725"/>
                    <a:pt x="4981" y="2525"/>
                  </a:cubicBezTo>
                  <a:cubicBezTo>
                    <a:pt x="5172" y="2317"/>
                    <a:pt x="5398" y="2091"/>
                    <a:pt x="5623" y="1883"/>
                  </a:cubicBezTo>
                  <a:lnTo>
                    <a:pt x="5727" y="1788"/>
                  </a:lnTo>
                  <a:lnTo>
                    <a:pt x="5727" y="1015"/>
                  </a:lnTo>
                  <a:cubicBezTo>
                    <a:pt x="5511" y="929"/>
                    <a:pt x="5294" y="842"/>
                    <a:pt x="5077" y="764"/>
                  </a:cubicBezTo>
                  <a:lnTo>
                    <a:pt x="4148" y="391"/>
                  </a:lnTo>
                  <a:cubicBezTo>
                    <a:pt x="3827" y="269"/>
                    <a:pt x="3515" y="148"/>
                    <a:pt x="3194" y="26"/>
                  </a:cubicBezTo>
                  <a:lnTo>
                    <a:pt x="3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2897850" y="1486300"/>
              <a:ext cx="157950" cy="110025"/>
            </a:xfrm>
            <a:custGeom>
              <a:avLst/>
              <a:gdLst/>
              <a:ahLst/>
              <a:cxnLst/>
              <a:rect l="l" t="t" r="r" b="b"/>
              <a:pathLst>
                <a:path w="6318" h="4401" extrusionOk="0">
                  <a:moveTo>
                    <a:pt x="4409" y="3177"/>
                  </a:moveTo>
                  <a:cubicBezTo>
                    <a:pt x="4600" y="2960"/>
                    <a:pt x="4773" y="2743"/>
                    <a:pt x="4964" y="2534"/>
                  </a:cubicBezTo>
                  <a:cubicBezTo>
                    <a:pt x="5155" y="2326"/>
                    <a:pt x="5381" y="2100"/>
                    <a:pt x="5606" y="1892"/>
                  </a:cubicBezTo>
                  <a:cubicBezTo>
                    <a:pt x="5832" y="1684"/>
                    <a:pt x="6075" y="1476"/>
                    <a:pt x="6318" y="1276"/>
                  </a:cubicBezTo>
                  <a:cubicBezTo>
                    <a:pt x="6136" y="1189"/>
                    <a:pt x="5945" y="1111"/>
                    <a:pt x="5762" y="1042"/>
                  </a:cubicBezTo>
                  <a:cubicBezTo>
                    <a:pt x="5216" y="816"/>
                    <a:pt x="4678" y="608"/>
                    <a:pt x="4131" y="391"/>
                  </a:cubicBezTo>
                  <a:cubicBezTo>
                    <a:pt x="3801" y="261"/>
                    <a:pt x="3463" y="131"/>
                    <a:pt x="3124" y="0"/>
                  </a:cubicBezTo>
                  <a:cubicBezTo>
                    <a:pt x="3012" y="113"/>
                    <a:pt x="2890" y="217"/>
                    <a:pt x="2760" y="313"/>
                  </a:cubicBezTo>
                  <a:cubicBezTo>
                    <a:pt x="2630" y="400"/>
                    <a:pt x="2500" y="469"/>
                    <a:pt x="2361" y="530"/>
                  </a:cubicBezTo>
                  <a:cubicBezTo>
                    <a:pt x="2239" y="599"/>
                    <a:pt x="2109" y="660"/>
                    <a:pt x="1979" y="721"/>
                  </a:cubicBezTo>
                  <a:cubicBezTo>
                    <a:pt x="1727" y="851"/>
                    <a:pt x="1484" y="998"/>
                    <a:pt x="1259" y="1181"/>
                  </a:cubicBezTo>
                  <a:cubicBezTo>
                    <a:pt x="1033" y="1372"/>
                    <a:pt x="825" y="1589"/>
                    <a:pt x="643" y="1831"/>
                  </a:cubicBezTo>
                  <a:cubicBezTo>
                    <a:pt x="452" y="2066"/>
                    <a:pt x="278" y="2309"/>
                    <a:pt x="122" y="2560"/>
                  </a:cubicBezTo>
                  <a:cubicBezTo>
                    <a:pt x="78" y="2630"/>
                    <a:pt x="35" y="2691"/>
                    <a:pt x="0" y="2760"/>
                  </a:cubicBezTo>
                  <a:cubicBezTo>
                    <a:pt x="703" y="3246"/>
                    <a:pt x="1476" y="3654"/>
                    <a:pt x="2274" y="3966"/>
                  </a:cubicBezTo>
                  <a:cubicBezTo>
                    <a:pt x="2682" y="4122"/>
                    <a:pt x="3081" y="4261"/>
                    <a:pt x="3489" y="4400"/>
                  </a:cubicBezTo>
                  <a:cubicBezTo>
                    <a:pt x="3723" y="3949"/>
                    <a:pt x="4079" y="3550"/>
                    <a:pt x="4409" y="3177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9"/>
            <p:cNvSpPr/>
            <p:nvPr/>
          </p:nvSpPr>
          <p:spPr>
            <a:xfrm>
              <a:off x="2897850" y="1543150"/>
              <a:ext cx="93100" cy="53175"/>
            </a:xfrm>
            <a:custGeom>
              <a:avLst/>
              <a:gdLst/>
              <a:ahLst/>
              <a:cxnLst/>
              <a:rect l="l" t="t" r="r" b="b"/>
              <a:pathLst>
                <a:path w="3724" h="2127" extrusionOk="0">
                  <a:moveTo>
                    <a:pt x="304" y="0"/>
                  </a:moveTo>
                  <a:cubicBezTo>
                    <a:pt x="243" y="96"/>
                    <a:pt x="183" y="191"/>
                    <a:pt x="122" y="278"/>
                  </a:cubicBezTo>
                  <a:cubicBezTo>
                    <a:pt x="78" y="347"/>
                    <a:pt x="35" y="408"/>
                    <a:pt x="0" y="477"/>
                  </a:cubicBezTo>
                  <a:cubicBezTo>
                    <a:pt x="712" y="972"/>
                    <a:pt x="1476" y="1371"/>
                    <a:pt x="2274" y="1692"/>
                  </a:cubicBezTo>
                  <a:cubicBezTo>
                    <a:pt x="2682" y="1840"/>
                    <a:pt x="3081" y="1987"/>
                    <a:pt x="3489" y="2126"/>
                  </a:cubicBezTo>
                  <a:cubicBezTo>
                    <a:pt x="3558" y="1987"/>
                    <a:pt x="3636" y="1857"/>
                    <a:pt x="3723" y="1727"/>
                  </a:cubicBezTo>
                  <a:cubicBezTo>
                    <a:pt x="3263" y="1571"/>
                    <a:pt x="2795" y="1406"/>
                    <a:pt x="2335" y="1224"/>
                  </a:cubicBezTo>
                  <a:cubicBezTo>
                    <a:pt x="1623" y="885"/>
                    <a:pt x="938" y="469"/>
                    <a:pt x="304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2934300" y="1562450"/>
              <a:ext cx="56850" cy="33650"/>
            </a:xfrm>
            <a:custGeom>
              <a:avLst/>
              <a:gdLst/>
              <a:ahLst/>
              <a:cxnLst/>
              <a:rect l="l" t="t" r="r" b="b"/>
              <a:pathLst>
                <a:path w="2274" h="1346" extrusionOk="0">
                  <a:moveTo>
                    <a:pt x="0" y="0"/>
                  </a:moveTo>
                  <a:cubicBezTo>
                    <a:pt x="78" y="287"/>
                    <a:pt x="235" y="556"/>
                    <a:pt x="451" y="764"/>
                  </a:cubicBezTo>
                  <a:cubicBezTo>
                    <a:pt x="573" y="825"/>
                    <a:pt x="694" y="877"/>
                    <a:pt x="825" y="912"/>
                  </a:cubicBezTo>
                  <a:cubicBezTo>
                    <a:pt x="1224" y="1068"/>
                    <a:pt x="1623" y="1207"/>
                    <a:pt x="2031" y="1345"/>
                  </a:cubicBezTo>
                  <a:cubicBezTo>
                    <a:pt x="2100" y="1207"/>
                    <a:pt x="2178" y="1076"/>
                    <a:pt x="2274" y="955"/>
                  </a:cubicBezTo>
                  <a:cubicBezTo>
                    <a:pt x="1805" y="799"/>
                    <a:pt x="1337" y="625"/>
                    <a:pt x="877" y="452"/>
                  </a:cubicBezTo>
                  <a:cubicBezTo>
                    <a:pt x="573" y="321"/>
                    <a:pt x="278" y="17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9"/>
            <p:cNvSpPr/>
            <p:nvPr/>
          </p:nvSpPr>
          <p:spPr>
            <a:xfrm>
              <a:off x="2897200" y="1543150"/>
              <a:ext cx="25175" cy="27125"/>
            </a:xfrm>
            <a:custGeom>
              <a:avLst/>
              <a:gdLst/>
              <a:ahLst/>
              <a:cxnLst/>
              <a:rect l="l" t="t" r="r" b="b"/>
              <a:pathLst>
                <a:path w="1007" h="1085" extrusionOk="0">
                  <a:moveTo>
                    <a:pt x="339" y="0"/>
                  </a:moveTo>
                  <a:cubicBezTo>
                    <a:pt x="269" y="96"/>
                    <a:pt x="209" y="182"/>
                    <a:pt x="148" y="278"/>
                  </a:cubicBezTo>
                  <a:cubicBezTo>
                    <a:pt x="96" y="356"/>
                    <a:pt x="52" y="434"/>
                    <a:pt x="0" y="512"/>
                  </a:cubicBezTo>
                  <a:cubicBezTo>
                    <a:pt x="313" y="729"/>
                    <a:pt x="634" y="920"/>
                    <a:pt x="972" y="1085"/>
                  </a:cubicBezTo>
                  <a:cubicBezTo>
                    <a:pt x="1007" y="929"/>
                    <a:pt x="920" y="738"/>
                    <a:pt x="781" y="512"/>
                  </a:cubicBezTo>
                  <a:cubicBezTo>
                    <a:pt x="712" y="408"/>
                    <a:pt x="660" y="312"/>
                    <a:pt x="616" y="20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9"/>
            <p:cNvSpPr/>
            <p:nvPr/>
          </p:nvSpPr>
          <p:spPr>
            <a:xfrm>
              <a:off x="2908475" y="1486300"/>
              <a:ext cx="147325" cy="95925"/>
            </a:xfrm>
            <a:custGeom>
              <a:avLst/>
              <a:gdLst/>
              <a:ahLst/>
              <a:cxnLst/>
              <a:rect l="l" t="t" r="r" b="b"/>
              <a:pathLst>
                <a:path w="5893" h="3837" extrusionOk="0">
                  <a:moveTo>
                    <a:pt x="3984" y="3177"/>
                  </a:moveTo>
                  <a:cubicBezTo>
                    <a:pt x="4175" y="2960"/>
                    <a:pt x="4348" y="2743"/>
                    <a:pt x="4539" y="2534"/>
                  </a:cubicBezTo>
                  <a:cubicBezTo>
                    <a:pt x="4730" y="2326"/>
                    <a:pt x="4956" y="2100"/>
                    <a:pt x="5181" y="1892"/>
                  </a:cubicBezTo>
                  <a:cubicBezTo>
                    <a:pt x="5407" y="1684"/>
                    <a:pt x="5650" y="1476"/>
                    <a:pt x="5893" y="1276"/>
                  </a:cubicBezTo>
                  <a:cubicBezTo>
                    <a:pt x="5711" y="1189"/>
                    <a:pt x="5520" y="1111"/>
                    <a:pt x="5337" y="1042"/>
                  </a:cubicBezTo>
                  <a:cubicBezTo>
                    <a:pt x="4791" y="816"/>
                    <a:pt x="4253" y="608"/>
                    <a:pt x="3706" y="391"/>
                  </a:cubicBezTo>
                  <a:cubicBezTo>
                    <a:pt x="3376" y="261"/>
                    <a:pt x="3038" y="131"/>
                    <a:pt x="2699" y="0"/>
                  </a:cubicBezTo>
                  <a:cubicBezTo>
                    <a:pt x="2587" y="113"/>
                    <a:pt x="2465" y="217"/>
                    <a:pt x="2335" y="313"/>
                  </a:cubicBezTo>
                  <a:cubicBezTo>
                    <a:pt x="2205" y="400"/>
                    <a:pt x="2075" y="469"/>
                    <a:pt x="1936" y="530"/>
                  </a:cubicBezTo>
                  <a:cubicBezTo>
                    <a:pt x="1814" y="599"/>
                    <a:pt x="1684" y="660"/>
                    <a:pt x="1554" y="721"/>
                  </a:cubicBezTo>
                  <a:cubicBezTo>
                    <a:pt x="1302" y="851"/>
                    <a:pt x="1059" y="998"/>
                    <a:pt x="834" y="1181"/>
                  </a:cubicBezTo>
                  <a:cubicBezTo>
                    <a:pt x="608" y="1372"/>
                    <a:pt x="400" y="1589"/>
                    <a:pt x="218" y="1831"/>
                  </a:cubicBezTo>
                  <a:cubicBezTo>
                    <a:pt x="139" y="1927"/>
                    <a:pt x="70" y="2022"/>
                    <a:pt x="1" y="2118"/>
                  </a:cubicBezTo>
                  <a:cubicBezTo>
                    <a:pt x="608" y="2586"/>
                    <a:pt x="1259" y="2977"/>
                    <a:pt x="1953" y="3298"/>
                  </a:cubicBezTo>
                  <a:cubicBezTo>
                    <a:pt x="2439" y="3498"/>
                    <a:pt x="2934" y="3671"/>
                    <a:pt x="3428" y="3836"/>
                  </a:cubicBezTo>
                  <a:cubicBezTo>
                    <a:pt x="3611" y="3602"/>
                    <a:pt x="3801" y="3385"/>
                    <a:pt x="3984" y="3177"/>
                  </a:cubicBezTo>
                  <a:close/>
                </a:path>
              </a:pathLst>
            </a:custGeom>
            <a:solidFill>
              <a:srgbClr val="B86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2913025" y="1486300"/>
              <a:ext cx="83775" cy="58825"/>
            </a:xfrm>
            <a:custGeom>
              <a:avLst/>
              <a:gdLst/>
              <a:ahLst/>
              <a:cxnLst/>
              <a:rect l="l" t="t" r="r" b="b"/>
              <a:pathLst>
                <a:path w="3351" h="2353" extrusionOk="0">
                  <a:moveTo>
                    <a:pt x="2153" y="313"/>
                  </a:moveTo>
                  <a:cubicBezTo>
                    <a:pt x="2023" y="400"/>
                    <a:pt x="1893" y="469"/>
                    <a:pt x="1762" y="530"/>
                  </a:cubicBezTo>
                  <a:cubicBezTo>
                    <a:pt x="1632" y="599"/>
                    <a:pt x="1502" y="660"/>
                    <a:pt x="1381" y="721"/>
                  </a:cubicBezTo>
                  <a:cubicBezTo>
                    <a:pt x="1120" y="851"/>
                    <a:pt x="877" y="998"/>
                    <a:pt x="652" y="1181"/>
                  </a:cubicBezTo>
                  <a:cubicBezTo>
                    <a:pt x="426" y="1372"/>
                    <a:pt x="218" y="1589"/>
                    <a:pt x="36" y="1831"/>
                  </a:cubicBezTo>
                  <a:lnTo>
                    <a:pt x="1" y="1875"/>
                  </a:lnTo>
                  <a:cubicBezTo>
                    <a:pt x="226" y="2040"/>
                    <a:pt x="452" y="2196"/>
                    <a:pt x="678" y="2352"/>
                  </a:cubicBezTo>
                  <a:cubicBezTo>
                    <a:pt x="947" y="2005"/>
                    <a:pt x="1198" y="1589"/>
                    <a:pt x="1537" y="1320"/>
                  </a:cubicBezTo>
                  <a:cubicBezTo>
                    <a:pt x="2049" y="894"/>
                    <a:pt x="2691" y="599"/>
                    <a:pt x="3350" y="330"/>
                  </a:cubicBezTo>
                  <a:cubicBezTo>
                    <a:pt x="3073" y="217"/>
                    <a:pt x="2795" y="113"/>
                    <a:pt x="2517" y="0"/>
                  </a:cubicBezTo>
                  <a:cubicBezTo>
                    <a:pt x="2405" y="122"/>
                    <a:pt x="2283" y="217"/>
                    <a:pt x="2153" y="313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9"/>
            <p:cNvSpPr/>
            <p:nvPr/>
          </p:nvSpPr>
          <p:spPr>
            <a:xfrm>
              <a:off x="2945800" y="1501700"/>
              <a:ext cx="110000" cy="74225"/>
            </a:xfrm>
            <a:custGeom>
              <a:avLst/>
              <a:gdLst/>
              <a:ahLst/>
              <a:cxnLst/>
              <a:rect l="l" t="t" r="r" b="b"/>
              <a:pathLst>
                <a:path w="4400" h="2969" extrusionOk="0">
                  <a:moveTo>
                    <a:pt x="2491" y="2561"/>
                  </a:moveTo>
                  <a:cubicBezTo>
                    <a:pt x="2682" y="2344"/>
                    <a:pt x="2855" y="2127"/>
                    <a:pt x="3046" y="1918"/>
                  </a:cubicBezTo>
                  <a:cubicBezTo>
                    <a:pt x="3237" y="1710"/>
                    <a:pt x="3463" y="1484"/>
                    <a:pt x="3688" y="1276"/>
                  </a:cubicBezTo>
                  <a:cubicBezTo>
                    <a:pt x="3914" y="1068"/>
                    <a:pt x="4157" y="860"/>
                    <a:pt x="4400" y="660"/>
                  </a:cubicBezTo>
                  <a:cubicBezTo>
                    <a:pt x="4218" y="573"/>
                    <a:pt x="4027" y="495"/>
                    <a:pt x="3844" y="426"/>
                  </a:cubicBezTo>
                  <a:cubicBezTo>
                    <a:pt x="3497" y="278"/>
                    <a:pt x="3141" y="139"/>
                    <a:pt x="2794" y="1"/>
                  </a:cubicBezTo>
                  <a:cubicBezTo>
                    <a:pt x="2343" y="192"/>
                    <a:pt x="1909" y="417"/>
                    <a:pt x="1501" y="677"/>
                  </a:cubicBezTo>
                  <a:cubicBezTo>
                    <a:pt x="1120" y="912"/>
                    <a:pt x="764" y="1189"/>
                    <a:pt x="443" y="1511"/>
                  </a:cubicBezTo>
                  <a:cubicBezTo>
                    <a:pt x="269" y="1684"/>
                    <a:pt x="113" y="1884"/>
                    <a:pt x="0" y="2109"/>
                  </a:cubicBezTo>
                  <a:cubicBezTo>
                    <a:pt x="182" y="2205"/>
                    <a:pt x="365" y="2300"/>
                    <a:pt x="547" y="2378"/>
                  </a:cubicBezTo>
                  <a:cubicBezTo>
                    <a:pt x="1068" y="2604"/>
                    <a:pt x="1597" y="2795"/>
                    <a:pt x="2135" y="2968"/>
                  </a:cubicBezTo>
                  <a:cubicBezTo>
                    <a:pt x="2256" y="2830"/>
                    <a:pt x="2378" y="2691"/>
                    <a:pt x="2491" y="2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9"/>
            <p:cNvSpPr/>
            <p:nvPr/>
          </p:nvSpPr>
          <p:spPr>
            <a:xfrm>
              <a:off x="3016075" y="1524800"/>
              <a:ext cx="8275" cy="4100"/>
            </a:xfrm>
            <a:custGeom>
              <a:avLst/>
              <a:gdLst/>
              <a:ahLst/>
              <a:cxnLst/>
              <a:rect l="l" t="t" r="r" b="b"/>
              <a:pathLst>
                <a:path w="331" h="164" extrusionOk="0">
                  <a:moveTo>
                    <a:pt x="96" y="1"/>
                  </a:moveTo>
                  <a:cubicBezTo>
                    <a:pt x="64" y="1"/>
                    <a:pt x="31" y="5"/>
                    <a:pt x="1" y="14"/>
                  </a:cubicBezTo>
                  <a:cubicBezTo>
                    <a:pt x="35" y="75"/>
                    <a:pt x="79" y="118"/>
                    <a:pt x="140" y="144"/>
                  </a:cubicBezTo>
                  <a:cubicBezTo>
                    <a:pt x="170" y="157"/>
                    <a:pt x="202" y="163"/>
                    <a:pt x="235" y="163"/>
                  </a:cubicBezTo>
                  <a:cubicBezTo>
                    <a:pt x="268" y="163"/>
                    <a:pt x="300" y="157"/>
                    <a:pt x="330" y="144"/>
                  </a:cubicBezTo>
                  <a:cubicBezTo>
                    <a:pt x="296" y="92"/>
                    <a:pt x="252" y="40"/>
                    <a:pt x="192" y="14"/>
                  </a:cubicBezTo>
                  <a:cubicBezTo>
                    <a:pt x="161" y="5"/>
                    <a:pt x="129" y="1"/>
                    <a:pt x="96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2942750" y="1540525"/>
              <a:ext cx="9575" cy="9150"/>
            </a:xfrm>
            <a:custGeom>
              <a:avLst/>
              <a:gdLst/>
              <a:ahLst/>
              <a:cxnLst/>
              <a:rect l="l" t="t" r="r" b="b"/>
              <a:pathLst>
                <a:path w="383" h="366" extrusionOk="0">
                  <a:moveTo>
                    <a:pt x="1" y="1"/>
                  </a:moveTo>
                  <a:cubicBezTo>
                    <a:pt x="27" y="88"/>
                    <a:pt x="79" y="166"/>
                    <a:pt x="139" y="235"/>
                  </a:cubicBezTo>
                  <a:cubicBezTo>
                    <a:pt x="209" y="296"/>
                    <a:pt x="287" y="339"/>
                    <a:pt x="382" y="365"/>
                  </a:cubicBezTo>
                  <a:cubicBezTo>
                    <a:pt x="348" y="279"/>
                    <a:pt x="296" y="201"/>
                    <a:pt x="235" y="131"/>
                  </a:cubicBezTo>
                  <a:cubicBezTo>
                    <a:pt x="166" y="70"/>
                    <a:pt x="87" y="27"/>
                    <a:pt x="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9"/>
            <p:cNvSpPr/>
            <p:nvPr/>
          </p:nvSpPr>
          <p:spPr>
            <a:xfrm>
              <a:off x="2999600" y="1553400"/>
              <a:ext cx="7400" cy="3975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82" y="0"/>
                  </a:moveTo>
                  <a:cubicBezTo>
                    <a:pt x="55" y="0"/>
                    <a:pt x="27" y="5"/>
                    <a:pt x="0" y="15"/>
                  </a:cubicBezTo>
                  <a:cubicBezTo>
                    <a:pt x="26" y="76"/>
                    <a:pt x="61" y="119"/>
                    <a:pt x="122" y="145"/>
                  </a:cubicBezTo>
                  <a:cubicBezTo>
                    <a:pt x="148" y="154"/>
                    <a:pt x="176" y="158"/>
                    <a:pt x="205" y="158"/>
                  </a:cubicBezTo>
                  <a:cubicBezTo>
                    <a:pt x="235" y="158"/>
                    <a:pt x="265" y="154"/>
                    <a:pt x="295" y="145"/>
                  </a:cubicBezTo>
                  <a:lnTo>
                    <a:pt x="287" y="145"/>
                  </a:lnTo>
                  <a:cubicBezTo>
                    <a:pt x="260" y="52"/>
                    <a:pt x="172" y="0"/>
                    <a:pt x="8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9"/>
            <p:cNvSpPr/>
            <p:nvPr/>
          </p:nvSpPr>
          <p:spPr>
            <a:xfrm>
              <a:off x="2969875" y="1510750"/>
              <a:ext cx="9575" cy="5775"/>
            </a:xfrm>
            <a:custGeom>
              <a:avLst/>
              <a:gdLst/>
              <a:ahLst/>
              <a:cxnLst/>
              <a:rect l="l" t="t" r="r" b="b"/>
              <a:pathLst>
                <a:path w="383" h="231" extrusionOk="0">
                  <a:moveTo>
                    <a:pt x="39" y="1"/>
                  </a:moveTo>
                  <a:cubicBezTo>
                    <a:pt x="26" y="1"/>
                    <a:pt x="13" y="2"/>
                    <a:pt x="0" y="3"/>
                  </a:cubicBezTo>
                  <a:cubicBezTo>
                    <a:pt x="35" y="72"/>
                    <a:pt x="87" y="142"/>
                    <a:pt x="157" y="185"/>
                  </a:cubicBezTo>
                  <a:cubicBezTo>
                    <a:pt x="214" y="214"/>
                    <a:pt x="278" y="231"/>
                    <a:pt x="342" y="231"/>
                  </a:cubicBezTo>
                  <a:cubicBezTo>
                    <a:pt x="355" y="231"/>
                    <a:pt x="369" y="230"/>
                    <a:pt x="382" y="229"/>
                  </a:cubicBezTo>
                  <a:cubicBezTo>
                    <a:pt x="347" y="159"/>
                    <a:pt x="295" y="99"/>
                    <a:pt x="226" y="55"/>
                  </a:cubicBezTo>
                  <a:cubicBezTo>
                    <a:pt x="168" y="19"/>
                    <a:pt x="104" y="1"/>
                    <a:pt x="39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9"/>
            <p:cNvSpPr/>
            <p:nvPr/>
          </p:nvSpPr>
          <p:spPr>
            <a:xfrm>
              <a:off x="2912825" y="1530775"/>
              <a:ext cx="46650" cy="31050"/>
            </a:xfrm>
            <a:custGeom>
              <a:avLst/>
              <a:gdLst/>
              <a:ahLst/>
              <a:cxnLst/>
              <a:rect l="l" t="t" r="r" b="b"/>
              <a:pathLst>
                <a:path w="1866" h="1242" extrusionOk="0">
                  <a:moveTo>
                    <a:pt x="78" y="0"/>
                  </a:moveTo>
                  <a:lnTo>
                    <a:pt x="44" y="44"/>
                  </a:lnTo>
                  <a:lnTo>
                    <a:pt x="0" y="105"/>
                  </a:lnTo>
                  <a:cubicBezTo>
                    <a:pt x="599" y="521"/>
                    <a:pt x="1224" y="903"/>
                    <a:pt x="1866" y="1241"/>
                  </a:cubicBezTo>
                  <a:cubicBezTo>
                    <a:pt x="1258" y="851"/>
                    <a:pt x="668" y="426"/>
                    <a:pt x="78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9"/>
            <p:cNvSpPr/>
            <p:nvPr/>
          </p:nvSpPr>
          <p:spPr>
            <a:xfrm>
              <a:off x="2972475" y="1487175"/>
              <a:ext cx="33225" cy="17600"/>
            </a:xfrm>
            <a:custGeom>
              <a:avLst/>
              <a:gdLst/>
              <a:ahLst/>
              <a:cxnLst/>
              <a:rect l="l" t="t" r="r" b="b"/>
              <a:pathLst>
                <a:path w="1329" h="704" extrusionOk="0">
                  <a:moveTo>
                    <a:pt x="96" y="0"/>
                  </a:moveTo>
                  <a:cubicBezTo>
                    <a:pt x="70" y="35"/>
                    <a:pt x="35" y="61"/>
                    <a:pt x="1" y="96"/>
                  </a:cubicBezTo>
                  <a:cubicBezTo>
                    <a:pt x="434" y="304"/>
                    <a:pt x="886" y="504"/>
                    <a:pt x="1328" y="703"/>
                  </a:cubicBezTo>
                  <a:cubicBezTo>
                    <a:pt x="929" y="460"/>
                    <a:pt x="512" y="226"/>
                    <a:pt x="96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2966400" y="1492150"/>
              <a:ext cx="21275" cy="10875"/>
            </a:xfrm>
            <a:custGeom>
              <a:avLst/>
              <a:gdLst/>
              <a:ahLst/>
              <a:cxnLst/>
              <a:rect l="l" t="t" r="r" b="b"/>
              <a:pathLst>
                <a:path w="851" h="435" extrusionOk="0">
                  <a:moveTo>
                    <a:pt x="122" y="1"/>
                  </a:moveTo>
                  <a:cubicBezTo>
                    <a:pt x="87" y="27"/>
                    <a:pt x="53" y="53"/>
                    <a:pt x="18" y="79"/>
                  </a:cubicBezTo>
                  <a:lnTo>
                    <a:pt x="1" y="96"/>
                  </a:lnTo>
                  <a:cubicBezTo>
                    <a:pt x="61" y="131"/>
                    <a:pt x="122" y="166"/>
                    <a:pt x="191" y="200"/>
                  </a:cubicBezTo>
                  <a:cubicBezTo>
                    <a:pt x="408" y="305"/>
                    <a:pt x="625" y="383"/>
                    <a:pt x="851" y="435"/>
                  </a:cubicBezTo>
                  <a:cubicBezTo>
                    <a:pt x="669" y="296"/>
                    <a:pt x="469" y="166"/>
                    <a:pt x="261" y="70"/>
                  </a:cubicBezTo>
                  <a:cubicBezTo>
                    <a:pt x="217" y="44"/>
                    <a:pt x="165" y="18"/>
                    <a:pt x="122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9"/>
            <p:cNvSpPr/>
            <p:nvPr/>
          </p:nvSpPr>
          <p:spPr>
            <a:xfrm>
              <a:off x="2936450" y="1529900"/>
              <a:ext cx="41475" cy="21300"/>
            </a:xfrm>
            <a:custGeom>
              <a:avLst/>
              <a:gdLst/>
              <a:ahLst/>
              <a:cxnLst/>
              <a:rect l="l" t="t" r="r" b="b"/>
              <a:pathLst>
                <a:path w="1659" h="852" extrusionOk="0">
                  <a:moveTo>
                    <a:pt x="1" y="1"/>
                  </a:moveTo>
                  <a:cubicBezTo>
                    <a:pt x="244" y="192"/>
                    <a:pt x="504" y="365"/>
                    <a:pt x="782" y="504"/>
                  </a:cubicBezTo>
                  <a:cubicBezTo>
                    <a:pt x="1060" y="643"/>
                    <a:pt x="1355" y="756"/>
                    <a:pt x="1658" y="851"/>
                  </a:cubicBezTo>
                  <a:cubicBezTo>
                    <a:pt x="1389" y="678"/>
                    <a:pt x="1112" y="513"/>
                    <a:pt x="834" y="374"/>
                  </a:cubicBezTo>
                  <a:cubicBezTo>
                    <a:pt x="565" y="235"/>
                    <a:pt x="287" y="114"/>
                    <a:pt x="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2973775" y="1504300"/>
              <a:ext cx="37775" cy="34950"/>
            </a:xfrm>
            <a:custGeom>
              <a:avLst/>
              <a:gdLst/>
              <a:ahLst/>
              <a:cxnLst/>
              <a:rect l="l" t="t" r="r" b="b"/>
              <a:pathLst>
                <a:path w="1511" h="1398" extrusionOk="0">
                  <a:moveTo>
                    <a:pt x="1511" y="1"/>
                  </a:moveTo>
                  <a:lnTo>
                    <a:pt x="1511" y="1"/>
                  </a:lnTo>
                  <a:cubicBezTo>
                    <a:pt x="1215" y="192"/>
                    <a:pt x="938" y="409"/>
                    <a:pt x="677" y="643"/>
                  </a:cubicBezTo>
                  <a:cubicBezTo>
                    <a:pt x="426" y="877"/>
                    <a:pt x="200" y="1129"/>
                    <a:pt x="1" y="1398"/>
                  </a:cubicBezTo>
                  <a:cubicBezTo>
                    <a:pt x="278" y="1198"/>
                    <a:pt x="539" y="990"/>
                    <a:pt x="790" y="756"/>
                  </a:cubicBezTo>
                  <a:cubicBezTo>
                    <a:pt x="1042" y="513"/>
                    <a:pt x="1285" y="261"/>
                    <a:pt x="151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2986350" y="1517750"/>
              <a:ext cx="14775" cy="16725"/>
            </a:xfrm>
            <a:custGeom>
              <a:avLst/>
              <a:gdLst/>
              <a:ahLst/>
              <a:cxnLst/>
              <a:rect l="l" t="t" r="r" b="b"/>
              <a:pathLst>
                <a:path w="591" h="669" extrusionOk="0">
                  <a:moveTo>
                    <a:pt x="591" y="1"/>
                  </a:moveTo>
                  <a:cubicBezTo>
                    <a:pt x="452" y="79"/>
                    <a:pt x="331" y="174"/>
                    <a:pt x="227" y="287"/>
                  </a:cubicBezTo>
                  <a:cubicBezTo>
                    <a:pt x="131" y="400"/>
                    <a:pt x="53" y="530"/>
                    <a:pt x="1" y="669"/>
                  </a:cubicBezTo>
                  <a:cubicBezTo>
                    <a:pt x="131" y="591"/>
                    <a:pt x="253" y="495"/>
                    <a:pt x="348" y="391"/>
                  </a:cubicBezTo>
                  <a:cubicBezTo>
                    <a:pt x="452" y="270"/>
                    <a:pt x="530" y="140"/>
                    <a:pt x="59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3005225" y="1506050"/>
              <a:ext cx="24975" cy="23225"/>
            </a:xfrm>
            <a:custGeom>
              <a:avLst/>
              <a:gdLst/>
              <a:ahLst/>
              <a:cxnLst/>
              <a:rect l="l" t="t" r="r" b="b"/>
              <a:pathLst>
                <a:path w="999" h="929" extrusionOk="0">
                  <a:moveTo>
                    <a:pt x="843" y="0"/>
                  </a:moveTo>
                  <a:lnTo>
                    <a:pt x="721" y="104"/>
                  </a:lnTo>
                  <a:cubicBezTo>
                    <a:pt x="461" y="356"/>
                    <a:pt x="218" y="634"/>
                    <a:pt x="1" y="929"/>
                  </a:cubicBezTo>
                  <a:cubicBezTo>
                    <a:pt x="296" y="712"/>
                    <a:pt x="574" y="469"/>
                    <a:pt x="843" y="208"/>
                  </a:cubicBezTo>
                  <a:cubicBezTo>
                    <a:pt x="895" y="156"/>
                    <a:pt x="947" y="104"/>
                    <a:pt x="999" y="61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3028675" y="1512550"/>
              <a:ext cx="5000" cy="5675"/>
            </a:xfrm>
            <a:custGeom>
              <a:avLst/>
              <a:gdLst/>
              <a:ahLst/>
              <a:cxnLst/>
              <a:rect l="l" t="t" r="r" b="b"/>
              <a:pathLst>
                <a:path w="200" h="227" extrusionOk="0">
                  <a:moveTo>
                    <a:pt x="191" y="0"/>
                  </a:moveTo>
                  <a:cubicBezTo>
                    <a:pt x="130" y="9"/>
                    <a:pt x="78" y="27"/>
                    <a:pt x="35" y="70"/>
                  </a:cubicBezTo>
                  <a:cubicBezTo>
                    <a:pt x="0" y="122"/>
                    <a:pt x="0" y="174"/>
                    <a:pt x="9" y="226"/>
                  </a:cubicBezTo>
                  <a:cubicBezTo>
                    <a:pt x="69" y="226"/>
                    <a:pt x="122" y="200"/>
                    <a:pt x="165" y="165"/>
                  </a:cubicBezTo>
                  <a:cubicBezTo>
                    <a:pt x="200" y="113"/>
                    <a:pt x="200" y="61"/>
                    <a:pt x="19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2902825" y="1311225"/>
              <a:ext cx="186600" cy="111325"/>
            </a:xfrm>
            <a:custGeom>
              <a:avLst/>
              <a:gdLst/>
              <a:ahLst/>
              <a:cxnLst/>
              <a:rect l="l" t="t" r="r" b="b"/>
              <a:pathLst>
                <a:path w="7464" h="4453" extrusionOk="0">
                  <a:moveTo>
                    <a:pt x="5038" y="0"/>
                  </a:moveTo>
                  <a:cubicBezTo>
                    <a:pt x="5019" y="0"/>
                    <a:pt x="5001" y="0"/>
                    <a:pt x="4982" y="1"/>
                  </a:cubicBezTo>
                  <a:cubicBezTo>
                    <a:pt x="4921" y="1"/>
                    <a:pt x="4869" y="1"/>
                    <a:pt x="4826" y="9"/>
                  </a:cubicBezTo>
                  <a:cubicBezTo>
                    <a:pt x="4765" y="27"/>
                    <a:pt x="4713" y="53"/>
                    <a:pt x="4670" y="79"/>
                  </a:cubicBezTo>
                  <a:cubicBezTo>
                    <a:pt x="3281" y="808"/>
                    <a:pt x="1919" y="1537"/>
                    <a:pt x="574" y="2335"/>
                  </a:cubicBezTo>
                  <a:cubicBezTo>
                    <a:pt x="461" y="2396"/>
                    <a:pt x="357" y="2482"/>
                    <a:pt x="270" y="2578"/>
                  </a:cubicBezTo>
                  <a:cubicBezTo>
                    <a:pt x="88" y="2812"/>
                    <a:pt x="131" y="3151"/>
                    <a:pt x="1" y="3420"/>
                  </a:cubicBezTo>
                  <a:cubicBezTo>
                    <a:pt x="339" y="3515"/>
                    <a:pt x="678" y="3619"/>
                    <a:pt x="1016" y="3715"/>
                  </a:cubicBezTo>
                  <a:cubicBezTo>
                    <a:pt x="1823" y="3940"/>
                    <a:pt x="2622" y="4192"/>
                    <a:pt x="3411" y="4452"/>
                  </a:cubicBezTo>
                  <a:cubicBezTo>
                    <a:pt x="3741" y="4010"/>
                    <a:pt x="4114" y="3602"/>
                    <a:pt x="4513" y="3229"/>
                  </a:cubicBezTo>
                  <a:cubicBezTo>
                    <a:pt x="4609" y="3151"/>
                    <a:pt x="4696" y="3064"/>
                    <a:pt x="4791" y="2977"/>
                  </a:cubicBezTo>
                  <a:lnTo>
                    <a:pt x="4895" y="2899"/>
                  </a:lnTo>
                  <a:cubicBezTo>
                    <a:pt x="4956" y="2847"/>
                    <a:pt x="5025" y="2786"/>
                    <a:pt x="5086" y="2743"/>
                  </a:cubicBezTo>
                  <a:lnTo>
                    <a:pt x="5216" y="2647"/>
                  </a:lnTo>
                  <a:cubicBezTo>
                    <a:pt x="5268" y="2604"/>
                    <a:pt x="5329" y="2560"/>
                    <a:pt x="5390" y="2517"/>
                  </a:cubicBezTo>
                  <a:lnTo>
                    <a:pt x="5529" y="2422"/>
                  </a:lnTo>
                  <a:lnTo>
                    <a:pt x="5702" y="2309"/>
                  </a:lnTo>
                  <a:cubicBezTo>
                    <a:pt x="5746" y="2283"/>
                    <a:pt x="5798" y="2248"/>
                    <a:pt x="5850" y="2222"/>
                  </a:cubicBezTo>
                  <a:cubicBezTo>
                    <a:pt x="5902" y="2187"/>
                    <a:pt x="5963" y="2153"/>
                    <a:pt x="6023" y="2118"/>
                  </a:cubicBezTo>
                  <a:cubicBezTo>
                    <a:pt x="6084" y="2092"/>
                    <a:pt x="6127" y="2066"/>
                    <a:pt x="6180" y="2031"/>
                  </a:cubicBezTo>
                  <a:cubicBezTo>
                    <a:pt x="6232" y="2005"/>
                    <a:pt x="6301" y="1970"/>
                    <a:pt x="6362" y="1944"/>
                  </a:cubicBezTo>
                  <a:cubicBezTo>
                    <a:pt x="6422" y="1910"/>
                    <a:pt x="6466" y="1892"/>
                    <a:pt x="6518" y="1866"/>
                  </a:cubicBezTo>
                  <a:cubicBezTo>
                    <a:pt x="6874" y="1701"/>
                    <a:pt x="7256" y="1649"/>
                    <a:pt x="7368" y="1224"/>
                  </a:cubicBezTo>
                  <a:cubicBezTo>
                    <a:pt x="7429" y="1059"/>
                    <a:pt x="7464" y="877"/>
                    <a:pt x="7464" y="703"/>
                  </a:cubicBezTo>
                  <a:lnTo>
                    <a:pt x="6726" y="391"/>
                  </a:lnTo>
                  <a:cubicBezTo>
                    <a:pt x="6197" y="130"/>
                    <a:pt x="5618" y="0"/>
                    <a:pt x="5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2908900" y="1306025"/>
              <a:ext cx="179450" cy="93950"/>
            </a:xfrm>
            <a:custGeom>
              <a:avLst/>
              <a:gdLst/>
              <a:ahLst/>
              <a:cxnLst/>
              <a:rect l="l" t="t" r="r" b="b"/>
              <a:pathLst>
                <a:path w="7178" h="3758" extrusionOk="0">
                  <a:moveTo>
                    <a:pt x="947" y="3020"/>
                  </a:moveTo>
                  <a:cubicBezTo>
                    <a:pt x="1754" y="3246"/>
                    <a:pt x="2552" y="3497"/>
                    <a:pt x="3351" y="3758"/>
                  </a:cubicBezTo>
                  <a:cubicBezTo>
                    <a:pt x="3680" y="3315"/>
                    <a:pt x="4045" y="2907"/>
                    <a:pt x="4444" y="2534"/>
                  </a:cubicBezTo>
                  <a:cubicBezTo>
                    <a:pt x="5225" y="1788"/>
                    <a:pt x="6153" y="1224"/>
                    <a:pt x="7177" y="885"/>
                  </a:cubicBezTo>
                  <a:cubicBezTo>
                    <a:pt x="6475" y="668"/>
                    <a:pt x="5780" y="452"/>
                    <a:pt x="5086" y="235"/>
                  </a:cubicBezTo>
                  <a:cubicBezTo>
                    <a:pt x="4791" y="157"/>
                    <a:pt x="4487" y="70"/>
                    <a:pt x="4192" y="0"/>
                  </a:cubicBezTo>
                  <a:cubicBezTo>
                    <a:pt x="3967" y="130"/>
                    <a:pt x="3724" y="261"/>
                    <a:pt x="3489" y="373"/>
                  </a:cubicBezTo>
                  <a:cubicBezTo>
                    <a:pt x="2804" y="695"/>
                    <a:pt x="2101" y="981"/>
                    <a:pt x="1459" y="1397"/>
                  </a:cubicBezTo>
                  <a:cubicBezTo>
                    <a:pt x="912" y="1779"/>
                    <a:pt x="417" y="2230"/>
                    <a:pt x="1" y="2760"/>
                  </a:cubicBezTo>
                  <a:cubicBezTo>
                    <a:pt x="313" y="2847"/>
                    <a:pt x="634" y="2933"/>
                    <a:pt x="947" y="30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2908900" y="1311225"/>
              <a:ext cx="169250" cy="88750"/>
            </a:xfrm>
            <a:custGeom>
              <a:avLst/>
              <a:gdLst/>
              <a:ahLst/>
              <a:cxnLst/>
              <a:rect l="l" t="t" r="r" b="b"/>
              <a:pathLst>
                <a:path w="6770" h="3550" extrusionOk="0">
                  <a:moveTo>
                    <a:pt x="947" y="2812"/>
                  </a:moveTo>
                  <a:cubicBezTo>
                    <a:pt x="1754" y="3038"/>
                    <a:pt x="2552" y="3289"/>
                    <a:pt x="3351" y="3550"/>
                  </a:cubicBezTo>
                  <a:cubicBezTo>
                    <a:pt x="3680" y="3107"/>
                    <a:pt x="4045" y="2699"/>
                    <a:pt x="4444" y="2326"/>
                  </a:cubicBezTo>
                  <a:cubicBezTo>
                    <a:pt x="5121" y="1684"/>
                    <a:pt x="5910" y="1181"/>
                    <a:pt x="6770" y="825"/>
                  </a:cubicBezTo>
                  <a:cubicBezTo>
                    <a:pt x="6275" y="677"/>
                    <a:pt x="5772" y="521"/>
                    <a:pt x="5268" y="374"/>
                  </a:cubicBezTo>
                  <a:cubicBezTo>
                    <a:pt x="4791" y="235"/>
                    <a:pt x="4314" y="113"/>
                    <a:pt x="3836" y="1"/>
                  </a:cubicBezTo>
                  <a:cubicBezTo>
                    <a:pt x="3724" y="61"/>
                    <a:pt x="3602" y="113"/>
                    <a:pt x="3489" y="174"/>
                  </a:cubicBezTo>
                  <a:cubicBezTo>
                    <a:pt x="2804" y="495"/>
                    <a:pt x="2101" y="782"/>
                    <a:pt x="1459" y="1198"/>
                  </a:cubicBezTo>
                  <a:cubicBezTo>
                    <a:pt x="912" y="1580"/>
                    <a:pt x="417" y="2031"/>
                    <a:pt x="1" y="2560"/>
                  </a:cubicBezTo>
                  <a:cubicBezTo>
                    <a:pt x="322" y="2639"/>
                    <a:pt x="634" y="2725"/>
                    <a:pt x="947" y="28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9"/>
            <p:cNvSpPr/>
            <p:nvPr/>
          </p:nvSpPr>
          <p:spPr>
            <a:xfrm>
              <a:off x="2911075" y="1319025"/>
              <a:ext cx="129325" cy="55350"/>
            </a:xfrm>
            <a:custGeom>
              <a:avLst/>
              <a:gdLst/>
              <a:ahLst/>
              <a:cxnLst/>
              <a:rect l="l" t="t" r="r" b="b"/>
              <a:pathLst>
                <a:path w="5173" h="2214" extrusionOk="0">
                  <a:moveTo>
                    <a:pt x="1372" y="877"/>
                  </a:moveTo>
                  <a:cubicBezTo>
                    <a:pt x="860" y="1233"/>
                    <a:pt x="391" y="1658"/>
                    <a:pt x="1" y="2144"/>
                  </a:cubicBezTo>
                  <a:cubicBezTo>
                    <a:pt x="270" y="2162"/>
                    <a:pt x="539" y="2179"/>
                    <a:pt x="808" y="2188"/>
                  </a:cubicBezTo>
                  <a:cubicBezTo>
                    <a:pt x="1207" y="2214"/>
                    <a:pt x="1606" y="2205"/>
                    <a:pt x="1997" y="2162"/>
                  </a:cubicBezTo>
                  <a:cubicBezTo>
                    <a:pt x="2196" y="2144"/>
                    <a:pt x="2396" y="2127"/>
                    <a:pt x="2595" y="2110"/>
                  </a:cubicBezTo>
                  <a:cubicBezTo>
                    <a:pt x="2786" y="2101"/>
                    <a:pt x="2977" y="2110"/>
                    <a:pt x="3168" y="2144"/>
                  </a:cubicBezTo>
                  <a:cubicBezTo>
                    <a:pt x="3576" y="2214"/>
                    <a:pt x="3880" y="1901"/>
                    <a:pt x="4123" y="1606"/>
                  </a:cubicBezTo>
                  <a:cubicBezTo>
                    <a:pt x="4392" y="1285"/>
                    <a:pt x="4678" y="990"/>
                    <a:pt x="4990" y="704"/>
                  </a:cubicBezTo>
                  <a:cubicBezTo>
                    <a:pt x="5051" y="643"/>
                    <a:pt x="5112" y="591"/>
                    <a:pt x="5173" y="530"/>
                  </a:cubicBezTo>
                  <a:lnTo>
                    <a:pt x="5060" y="496"/>
                  </a:lnTo>
                  <a:cubicBezTo>
                    <a:pt x="4444" y="322"/>
                    <a:pt x="3776" y="140"/>
                    <a:pt x="3073" y="1"/>
                  </a:cubicBezTo>
                  <a:cubicBezTo>
                    <a:pt x="2491" y="270"/>
                    <a:pt x="1910" y="530"/>
                    <a:pt x="1372" y="877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9"/>
            <p:cNvSpPr/>
            <p:nvPr/>
          </p:nvSpPr>
          <p:spPr>
            <a:xfrm>
              <a:off x="3002425" y="1319250"/>
              <a:ext cx="44475" cy="16725"/>
            </a:xfrm>
            <a:custGeom>
              <a:avLst/>
              <a:gdLst/>
              <a:ahLst/>
              <a:cxnLst/>
              <a:rect l="l" t="t" r="r" b="b"/>
              <a:pathLst>
                <a:path w="1779" h="669" extrusionOk="0">
                  <a:moveTo>
                    <a:pt x="0" y="1"/>
                  </a:moveTo>
                  <a:cubicBezTo>
                    <a:pt x="0" y="1"/>
                    <a:pt x="96" y="53"/>
                    <a:pt x="252" y="122"/>
                  </a:cubicBezTo>
                  <a:cubicBezTo>
                    <a:pt x="417" y="192"/>
                    <a:pt x="634" y="278"/>
                    <a:pt x="876" y="374"/>
                  </a:cubicBezTo>
                  <a:cubicBezTo>
                    <a:pt x="1119" y="461"/>
                    <a:pt x="1354" y="530"/>
                    <a:pt x="1510" y="591"/>
                  </a:cubicBezTo>
                  <a:cubicBezTo>
                    <a:pt x="1675" y="643"/>
                    <a:pt x="1779" y="669"/>
                    <a:pt x="1779" y="669"/>
                  </a:cubicBezTo>
                  <a:cubicBezTo>
                    <a:pt x="1779" y="669"/>
                    <a:pt x="1701" y="599"/>
                    <a:pt x="1545" y="513"/>
                  </a:cubicBezTo>
                  <a:cubicBezTo>
                    <a:pt x="1354" y="391"/>
                    <a:pt x="1146" y="296"/>
                    <a:pt x="937" y="218"/>
                  </a:cubicBezTo>
                  <a:cubicBezTo>
                    <a:pt x="720" y="139"/>
                    <a:pt x="503" y="79"/>
                    <a:pt x="278" y="44"/>
                  </a:cubicBezTo>
                  <a:cubicBezTo>
                    <a:pt x="104" y="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9"/>
            <p:cNvSpPr/>
            <p:nvPr/>
          </p:nvSpPr>
          <p:spPr>
            <a:xfrm>
              <a:off x="3015650" y="1312300"/>
              <a:ext cx="51650" cy="14575"/>
            </a:xfrm>
            <a:custGeom>
              <a:avLst/>
              <a:gdLst/>
              <a:ahLst/>
              <a:cxnLst/>
              <a:rect l="l" t="t" r="r" b="b"/>
              <a:pathLst>
                <a:path w="2066" h="583" extrusionOk="0">
                  <a:moveTo>
                    <a:pt x="0" y="1"/>
                  </a:moveTo>
                  <a:cubicBezTo>
                    <a:pt x="651" y="296"/>
                    <a:pt x="1354" y="496"/>
                    <a:pt x="2066" y="582"/>
                  </a:cubicBezTo>
                  <a:cubicBezTo>
                    <a:pt x="1406" y="287"/>
                    <a:pt x="712" y="88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9"/>
            <p:cNvSpPr/>
            <p:nvPr/>
          </p:nvSpPr>
          <p:spPr>
            <a:xfrm>
              <a:off x="2964875" y="1336525"/>
              <a:ext cx="18475" cy="4550"/>
            </a:xfrm>
            <a:custGeom>
              <a:avLst/>
              <a:gdLst/>
              <a:ahLst/>
              <a:cxnLst/>
              <a:rect l="l" t="t" r="r" b="b"/>
              <a:pathLst>
                <a:path w="739" h="182" extrusionOk="0">
                  <a:moveTo>
                    <a:pt x="256" y="0"/>
                  </a:moveTo>
                  <a:cubicBezTo>
                    <a:pt x="170" y="0"/>
                    <a:pt x="85" y="13"/>
                    <a:pt x="1" y="39"/>
                  </a:cubicBezTo>
                  <a:cubicBezTo>
                    <a:pt x="145" y="131"/>
                    <a:pt x="317" y="181"/>
                    <a:pt x="487" y="181"/>
                  </a:cubicBezTo>
                  <a:cubicBezTo>
                    <a:pt x="573" y="181"/>
                    <a:pt x="657" y="169"/>
                    <a:pt x="738" y="143"/>
                  </a:cubicBezTo>
                  <a:cubicBezTo>
                    <a:pt x="594" y="50"/>
                    <a:pt x="426" y="0"/>
                    <a:pt x="25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9"/>
            <p:cNvSpPr/>
            <p:nvPr/>
          </p:nvSpPr>
          <p:spPr>
            <a:xfrm>
              <a:off x="2966825" y="1374575"/>
              <a:ext cx="26500" cy="8275"/>
            </a:xfrm>
            <a:custGeom>
              <a:avLst/>
              <a:gdLst/>
              <a:ahLst/>
              <a:cxnLst/>
              <a:rect l="l" t="t" r="r" b="b"/>
              <a:pathLst>
                <a:path w="1060" h="331" extrusionOk="0">
                  <a:moveTo>
                    <a:pt x="1" y="0"/>
                  </a:moveTo>
                  <a:cubicBezTo>
                    <a:pt x="157" y="105"/>
                    <a:pt x="322" y="191"/>
                    <a:pt x="504" y="243"/>
                  </a:cubicBezTo>
                  <a:cubicBezTo>
                    <a:pt x="686" y="304"/>
                    <a:pt x="869" y="330"/>
                    <a:pt x="1060" y="330"/>
                  </a:cubicBezTo>
                  <a:cubicBezTo>
                    <a:pt x="903" y="226"/>
                    <a:pt x="730" y="148"/>
                    <a:pt x="556" y="87"/>
                  </a:cubicBezTo>
                  <a:cubicBezTo>
                    <a:pt x="374" y="35"/>
                    <a:pt x="183" y="0"/>
                    <a:pt x="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9"/>
            <p:cNvSpPr/>
            <p:nvPr/>
          </p:nvSpPr>
          <p:spPr>
            <a:xfrm>
              <a:off x="2975075" y="1356700"/>
              <a:ext cx="12600" cy="4850"/>
            </a:xfrm>
            <a:custGeom>
              <a:avLst/>
              <a:gdLst/>
              <a:ahLst/>
              <a:cxnLst/>
              <a:rect l="l" t="t" r="r" b="b"/>
              <a:pathLst>
                <a:path w="504" h="194" extrusionOk="0">
                  <a:moveTo>
                    <a:pt x="150" y="0"/>
                  </a:moveTo>
                  <a:cubicBezTo>
                    <a:pt x="99" y="0"/>
                    <a:pt x="48" y="7"/>
                    <a:pt x="1" y="21"/>
                  </a:cubicBezTo>
                  <a:cubicBezTo>
                    <a:pt x="89" y="135"/>
                    <a:pt x="219" y="193"/>
                    <a:pt x="353" y="193"/>
                  </a:cubicBezTo>
                  <a:cubicBezTo>
                    <a:pt x="404" y="193"/>
                    <a:pt x="454" y="185"/>
                    <a:pt x="504" y="169"/>
                  </a:cubicBezTo>
                  <a:cubicBezTo>
                    <a:pt x="443" y="99"/>
                    <a:pt x="365" y="47"/>
                    <a:pt x="278" y="13"/>
                  </a:cubicBezTo>
                  <a:cubicBezTo>
                    <a:pt x="235" y="5"/>
                    <a:pt x="193" y="0"/>
                    <a:pt x="15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2998075" y="1328175"/>
              <a:ext cx="15000" cy="5725"/>
            </a:xfrm>
            <a:custGeom>
              <a:avLst/>
              <a:gdLst/>
              <a:ahLst/>
              <a:cxnLst/>
              <a:rect l="l" t="t" r="r" b="b"/>
              <a:pathLst>
                <a:path w="600" h="229" extrusionOk="0">
                  <a:moveTo>
                    <a:pt x="106" y="0"/>
                  </a:moveTo>
                  <a:cubicBezTo>
                    <a:pt x="71" y="0"/>
                    <a:pt x="36" y="3"/>
                    <a:pt x="0" y="8"/>
                  </a:cubicBezTo>
                  <a:cubicBezTo>
                    <a:pt x="121" y="150"/>
                    <a:pt x="294" y="228"/>
                    <a:pt x="476" y="228"/>
                  </a:cubicBezTo>
                  <a:cubicBezTo>
                    <a:pt x="517" y="228"/>
                    <a:pt x="558" y="224"/>
                    <a:pt x="599" y="216"/>
                  </a:cubicBezTo>
                  <a:cubicBezTo>
                    <a:pt x="475" y="77"/>
                    <a:pt x="295" y="0"/>
                    <a:pt x="106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2932350" y="1372925"/>
              <a:ext cx="13675" cy="4050"/>
            </a:xfrm>
            <a:custGeom>
              <a:avLst/>
              <a:gdLst/>
              <a:ahLst/>
              <a:cxnLst/>
              <a:rect l="l" t="t" r="r" b="b"/>
              <a:pathLst>
                <a:path w="547" h="162" extrusionOk="0">
                  <a:moveTo>
                    <a:pt x="294" y="1"/>
                  </a:moveTo>
                  <a:cubicBezTo>
                    <a:pt x="191" y="1"/>
                    <a:pt x="89" y="31"/>
                    <a:pt x="0" y="92"/>
                  </a:cubicBezTo>
                  <a:cubicBezTo>
                    <a:pt x="87" y="136"/>
                    <a:pt x="182" y="162"/>
                    <a:pt x="278" y="162"/>
                  </a:cubicBezTo>
                  <a:cubicBezTo>
                    <a:pt x="373" y="153"/>
                    <a:pt x="469" y="119"/>
                    <a:pt x="547" y="66"/>
                  </a:cubicBezTo>
                  <a:cubicBezTo>
                    <a:pt x="467" y="23"/>
                    <a:pt x="380" y="1"/>
                    <a:pt x="294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2999600" y="1370200"/>
              <a:ext cx="10425" cy="4350"/>
            </a:xfrm>
            <a:custGeom>
              <a:avLst/>
              <a:gdLst/>
              <a:ahLst/>
              <a:cxnLst/>
              <a:rect l="l" t="t" r="r" b="b"/>
              <a:pathLst>
                <a:path w="417" h="174" extrusionOk="0">
                  <a:moveTo>
                    <a:pt x="162" y="0"/>
                  </a:moveTo>
                  <a:cubicBezTo>
                    <a:pt x="108" y="0"/>
                    <a:pt x="52" y="15"/>
                    <a:pt x="0" y="45"/>
                  </a:cubicBezTo>
                  <a:cubicBezTo>
                    <a:pt x="52" y="106"/>
                    <a:pt x="113" y="149"/>
                    <a:pt x="191" y="167"/>
                  </a:cubicBezTo>
                  <a:cubicBezTo>
                    <a:pt x="212" y="171"/>
                    <a:pt x="233" y="174"/>
                    <a:pt x="254" y="174"/>
                  </a:cubicBezTo>
                  <a:cubicBezTo>
                    <a:pt x="310" y="174"/>
                    <a:pt x="366" y="157"/>
                    <a:pt x="417" y="132"/>
                  </a:cubicBezTo>
                  <a:cubicBezTo>
                    <a:pt x="355" y="48"/>
                    <a:pt x="261" y="0"/>
                    <a:pt x="162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2994825" y="1373425"/>
              <a:ext cx="138425" cy="113975"/>
            </a:xfrm>
            <a:custGeom>
              <a:avLst/>
              <a:gdLst/>
              <a:ahLst/>
              <a:cxnLst/>
              <a:rect l="l" t="t" r="r" b="b"/>
              <a:pathLst>
                <a:path w="5537" h="4559" extrusionOk="0">
                  <a:moveTo>
                    <a:pt x="2946" y="1"/>
                  </a:moveTo>
                  <a:cubicBezTo>
                    <a:pt x="2705" y="1"/>
                    <a:pt x="2463" y="7"/>
                    <a:pt x="2222" y="20"/>
                  </a:cubicBezTo>
                  <a:cubicBezTo>
                    <a:pt x="2211" y="20"/>
                    <a:pt x="2200" y="19"/>
                    <a:pt x="2189" y="19"/>
                  </a:cubicBezTo>
                  <a:cubicBezTo>
                    <a:pt x="2070" y="19"/>
                    <a:pt x="1953" y="62"/>
                    <a:pt x="1866" y="133"/>
                  </a:cubicBezTo>
                  <a:cubicBezTo>
                    <a:pt x="1772" y="222"/>
                    <a:pt x="1719" y="351"/>
                    <a:pt x="1684" y="492"/>
                  </a:cubicBezTo>
                  <a:lnTo>
                    <a:pt x="1684" y="492"/>
                  </a:lnTo>
                  <a:cubicBezTo>
                    <a:pt x="1674" y="513"/>
                    <a:pt x="1664" y="535"/>
                    <a:pt x="1658" y="558"/>
                  </a:cubicBezTo>
                  <a:cubicBezTo>
                    <a:pt x="1450" y="1001"/>
                    <a:pt x="1207" y="1435"/>
                    <a:pt x="929" y="1843"/>
                  </a:cubicBezTo>
                  <a:cubicBezTo>
                    <a:pt x="747" y="2129"/>
                    <a:pt x="564" y="2407"/>
                    <a:pt x="382" y="2693"/>
                  </a:cubicBezTo>
                  <a:cubicBezTo>
                    <a:pt x="313" y="2771"/>
                    <a:pt x="252" y="2858"/>
                    <a:pt x="191" y="2945"/>
                  </a:cubicBezTo>
                  <a:cubicBezTo>
                    <a:pt x="174" y="3006"/>
                    <a:pt x="157" y="3058"/>
                    <a:pt x="139" y="3118"/>
                  </a:cubicBezTo>
                  <a:lnTo>
                    <a:pt x="0" y="3734"/>
                  </a:lnTo>
                  <a:cubicBezTo>
                    <a:pt x="0" y="3743"/>
                    <a:pt x="0" y="3761"/>
                    <a:pt x="0" y="3778"/>
                  </a:cubicBezTo>
                  <a:cubicBezTo>
                    <a:pt x="9" y="3787"/>
                    <a:pt x="18" y="3795"/>
                    <a:pt x="26" y="3795"/>
                  </a:cubicBezTo>
                  <a:cubicBezTo>
                    <a:pt x="122" y="3865"/>
                    <a:pt x="226" y="3925"/>
                    <a:pt x="330" y="3969"/>
                  </a:cubicBezTo>
                  <a:cubicBezTo>
                    <a:pt x="642" y="4090"/>
                    <a:pt x="972" y="4186"/>
                    <a:pt x="1302" y="4255"/>
                  </a:cubicBezTo>
                  <a:lnTo>
                    <a:pt x="1363" y="4273"/>
                  </a:lnTo>
                  <a:lnTo>
                    <a:pt x="1397" y="4273"/>
                  </a:lnTo>
                  <a:lnTo>
                    <a:pt x="1441" y="4290"/>
                  </a:lnTo>
                  <a:lnTo>
                    <a:pt x="1502" y="4299"/>
                  </a:lnTo>
                  <a:lnTo>
                    <a:pt x="1510" y="4299"/>
                  </a:lnTo>
                  <a:lnTo>
                    <a:pt x="1554" y="4307"/>
                  </a:lnTo>
                  <a:lnTo>
                    <a:pt x="1597" y="4316"/>
                  </a:lnTo>
                  <a:lnTo>
                    <a:pt x="1649" y="4325"/>
                  </a:lnTo>
                  <a:lnTo>
                    <a:pt x="1736" y="4342"/>
                  </a:lnTo>
                  <a:cubicBezTo>
                    <a:pt x="1840" y="4359"/>
                    <a:pt x="1944" y="4377"/>
                    <a:pt x="2040" y="4394"/>
                  </a:cubicBezTo>
                  <a:cubicBezTo>
                    <a:pt x="2335" y="4437"/>
                    <a:pt x="2638" y="4472"/>
                    <a:pt x="2933" y="4498"/>
                  </a:cubicBezTo>
                  <a:lnTo>
                    <a:pt x="3081" y="4515"/>
                  </a:lnTo>
                  <a:lnTo>
                    <a:pt x="3558" y="4559"/>
                  </a:lnTo>
                  <a:cubicBezTo>
                    <a:pt x="3602" y="4463"/>
                    <a:pt x="3645" y="4359"/>
                    <a:pt x="3688" y="4264"/>
                  </a:cubicBezTo>
                  <a:lnTo>
                    <a:pt x="3688" y="4255"/>
                  </a:lnTo>
                  <a:cubicBezTo>
                    <a:pt x="3732" y="4160"/>
                    <a:pt x="3775" y="4056"/>
                    <a:pt x="3827" y="3960"/>
                  </a:cubicBezTo>
                  <a:lnTo>
                    <a:pt x="3983" y="3674"/>
                  </a:lnTo>
                  <a:lnTo>
                    <a:pt x="4062" y="3544"/>
                  </a:lnTo>
                  <a:cubicBezTo>
                    <a:pt x="4200" y="3283"/>
                    <a:pt x="4339" y="3032"/>
                    <a:pt x="4478" y="2771"/>
                  </a:cubicBezTo>
                  <a:lnTo>
                    <a:pt x="5025" y="1739"/>
                  </a:lnTo>
                  <a:cubicBezTo>
                    <a:pt x="5099" y="1599"/>
                    <a:pt x="5179" y="1463"/>
                    <a:pt x="5249" y="1322"/>
                  </a:cubicBezTo>
                  <a:lnTo>
                    <a:pt x="5249" y="1322"/>
                  </a:lnTo>
                  <a:lnTo>
                    <a:pt x="5250" y="1322"/>
                  </a:lnTo>
                  <a:cubicBezTo>
                    <a:pt x="5276" y="1261"/>
                    <a:pt x="5311" y="1209"/>
                    <a:pt x="5337" y="1149"/>
                  </a:cubicBezTo>
                  <a:cubicBezTo>
                    <a:pt x="5334" y="1148"/>
                    <a:pt x="5331" y="1147"/>
                    <a:pt x="5328" y="1146"/>
                  </a:cubicBezTo>
                  <a:lnTo>
                    <a:pt x="5328" y="1146"/>
                  </a:lnTo>
                  <a:cubicBezTo>
                    <a:pt x="5370" y="1043"/>
                    <a:pt x="5404" y="935"/>
                    <a:pt x="5424" y="819"/>
                  </a:cubicBezTo>
                  <a:cubicBezTo>
                    <a:pt x="5459" y="628"/>
                    <a:pt x="5502" y="446"/>
                    <a:pt x="5537" y="263"/>
                  </a:cubicBezTo>
                  <a:cubicBezTo>
                    <a:pt x="4681" y="87"/>
                    <a:pt x="3814" y="1"/>
                    <a:pt x="2946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2999600" y="1360900"/>
              <a:ext cx="133225" cy="105475"/>
            </a:xfrm>
            <a:custGeom>
              <a:avLst/>
              <a:gdLst/>
              <a:ahLst/>
              <a:cxnLst/>
              <a:rect l="l" t="t" r="r" b="b"/>
              <a:pathLst>
                <a:path w="5329" h="4219" extrusionOk="0">
                  <a:moveTo>
                    <a:pt x="3549" y="4218"/>
                  </a:moveTo>
                  <a:cubicBezTo>
                    <a:pt x="3636" y="4010"/>
                    <a:pt x="3714" y="3810"/>
                    <a:pt x="3818" y="3619"/>
                  </a:cubicBezTo>
                  <a:cubicBezTo>
                    <a:pt x="4035" y="3220"/>
                    <a:pt x="4252" y="2821"/>
                    <a:pt x="4461" y="2422"/>
                  </a:cubicBezTo>
                  <a:cubicBezTo>
                    <a:pt x="4756" y="1884"/>
                    <a:pt x="5042" y="1337"/>
                    <a:pt x="5328" y="799"/>
                  </a:cubicBezTo>
                  <a:cubicBezTo>
                    <a:pt x="4426" y="539"/>
                    <a:pt x="3515" y="304"/>
                    <a:pt x="2586" y="114"/>
                  </a:cubicBezTo>
                  <a:cubicBezTo>
                    <a:pt x="2335" y="79"/>
                    <a:pt x="2074" y="35"/>
                    <a:pt x="1831" y="1"/>
                  </a:cubicBezTo>
                  <a:cubicBezTo>
                    <a:pt x="1649" y="322"/>
                    <a:pt x="1467" y="634"/>
                    <a:pt x="1285" y="955"/>
                  </a:cubicBezTo>
                  <a:cubicBezTo>
                    <a:pt x="833" y="1780"/>
                    <a:pt x="408" y="2613"/>
                    <a:pt x="0" y="3463"/>
                  </a:cubicBezTo>
                  <a:cubicBezTo>
                    <a:pt x="642" y="3784"/>
                    <a:pt x="1345" y="3932"/>
                    <a:pt x="2031" y="4036"/>
                  </a:cubicBezTo>
                  <a:cubicBezTo>
                    <a:pt x="2534" y="4114"/>
                    <a:pt x="3037" y="4166"/>
                    <a:pt x="3549" y="4218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2999600" y="1367625"/>
              <a:ext cx="130175" cy="98750"/>
            </a:xfrm>
            <a:custGeom>
              <a:avLst/>
              <a:gdLst/>
              <a:ahLst/>
              <a:cxnLst/>
              <a:rect l="l" t="t" r="r" b="b"/>
              <a:pathLst>
                <a:path w="5207" h="3950" extrusionOk="0">
                  <a:moveTo>
                    <a:pt x="3549" y="3949"/>
                  </a:moveTo>
                  <a:cubicBezTo>
                    <a:pt x="3636" y="3741"/>
                    <a:pt x="3714" y="3541"/>
                    <a:pt x="3818" y="3350"/>
                  </a:cubicBezTo>
                  <a:cubicBezTo>
                    <a:pt x="4035" y="2951"/>
                    <a:pt x="4252" y="2552"/>
                    <a:pt x="4461" y="2153"/>
                  </a:cubicBezTo>
                  <a:lnTo>
                    <a:pt x="5207" y="756"/>
                  </a:lnTo>
                  <a:cubicBezTo>
                    <a:pt x="4382" y="530"/>
                    <a:pt x="3558" y="313"/>
                    <a:pt x="2725" y="140"/>
                  </a:cubicBezTo>
                  <a:cubicBezTo>
                    <a:pt x="2378" y="88"/>
                    <a:pt x="2022" y="35"/>
                    <a:pt x="1666" y="1"/>
                  </a:cubicBezTo>
                  <a:cubicBezTo>
                    <a:pt x="1536" y="226"/>
                    <a:pt x="1406" y="452"/>
                    <a:pt x="1285" y="686"/>
                  </a:cubicBezTo>
                  <a:cubicBezTo>
                    <a:pt x="833" y="1511"/>
                    <a:pt x="408" y="2344"/>
                    <a:pt x="0" y="3194"/>
                  </a:cubicBezTo>
                  <a:cubicBezTo>
                    <a:pt x="642" y="3515"/>
                    <a:pt x="1345" y="3663"/>
                    <a:pt x="2031" y="3767"/>
                  </a:cubicBezTo>
                  <a:cubicBezTo>
                    <a:pt x="2534" y="3845"/>
                    <a:pt x="3037" y="3897"/>
                    <a:pt x="3549" y="3949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3033425" y="1387375"/>
              <a:ext cx="91150" cy="79000"/>
            </a:xfrm>
            <a:custGeom>
              <a:avLst/>
              <a:gdLst/>
              <a:ahLst/>
              <a:cxnLst/>
              <a:rect l="l" t="t" r="r" b="b"/>
              <a:pathLst>
                <a:path w="3646" h="3160" extrusionOk="0">
                  <a:moveTo>
                    <a:pt x="2196" y="3159"/>
                  </a:moveTo>
                  <a:cubicBezTo>
                    <a:pt x="2283" y="2951"/>
                    <a:pt x="2361" y="2751"/>
                    <a:pt x="2465" y="2560"/>
                  </a:cubicBezTo>
                  <a:cubicBezTo>
                    <a:pt x="2682" y="2161"/>
                    <a:pt x="2899" y="1771"/>
                    <a:pt x="3108" y="1363"/>
                  </a:cubicBezTo>
                  <a:cubicBezTo>
                    <a:pt x="3290" y="1033"/>
                    <a:pt x="3463" y="695"/>
                    <a:pt x="3646" y="365"/>
                  </a:cubicBezTo>
                  <a:cubicBezTo>
                    <a:pt x="3359" y="287"/>
                    <a:pt x="3082" y="209"/>
                    <a:pt x="2804" y="139"/>
                  </a:cubicBezTo>
                  <a:cubicBezTo>
                    <a:pt x="2613" y="87"/>
                    <a:pt x="2413" y="44"/>
                    <a:pt x="2214" y="0"/>
                  </a:cubicBezTo>
                  <a:cubicBezTo>
                    <a:pt x="2136" y="157"/>
                    <a:pt x="2049" y="304"/>
                    <a:pt x="1962" y="452"/>
                  </a:cubicBezTo>
                  <a:cubicBezTo>
                    <a:pt x="1771" y="773"/>
                    <a:pt x="1554" y="1068"/>
                    <a:pt x="1311" y="1354"/>
                  </a:cubicBezTo>
                  <a:cubicBezTo>
                    <a:pt x="851" y="1892"/>
                    <a:pt x="374" y="2335"/>
                    <a:pt x="1" y="2855"/>
                  </a:cubicBezTo>
                  <a:cubicBezTo>
                    <a:pt x="227" y="2907"/>
                    <a:pt x="452" y="2942"/>
                    <a:pt x="678" y="2977"/>
                  </a:cubicBezTo>
                  <a:cubicBezTo>
                    <a:pt x="1181" y="3055"/>
                    <a:pt x="1684" y="3107"/>
                    <a:pt x="2196" y="3159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3008500" y="1377825"/>
              <a:ext cx="59250" cy="51650"/>
            </a:xfrm>
            <a:custGeom>
              <a:avLst/>
              <a:gdLst/>
              <a:ahLst/>
              <a:cxnLst/>
              <a:rect l="l" t="t" r="r" b="b"/>
              <a:pathLst>
                <a:path w="2370" h="2066" extrusionOk="0">
                  <a:moveTo>
                    <a:pt x="2282" y="183"/>
                  </a:moveTo>
                  <a:cubicBezTo>
                    <a:pt x="1883" y="113"/>
                    <a:pt x="1493" y="53"/>
                    <a:pt x="1085" y="1"/>
                  </a:cubicBezTo>
                  <a:lnTo>
                    <a:pt x="929" y="287"/>
                  </a:lnTo>
                  <a:cubicBezTo>
                    <a:pt x="607" y="868"/>
                    <a:pt x="295" y="1467"/>
                    <a:pt x="0" y="2066"/>
                  </a:cubicBezTo>
                  <a:cubicBezTo>
                    <a:pt x="61" y="2057"/>
                    <a:pt x="122" y="2049"/>
                    <a:pt x="191" y="2031"/>
                  </a:cubicBezTo>
                  <a:cubicBezTo>
                    <a:pt x="312" y="2005"/>
                    <a:pt x="443" y="1970"/>
                    <a:pt x="573" y="1944"/>
                  </a:cubicBezTo>
                  <a:cubicBezTo>
                    <a:pt x="694" y="1927"/>
                    <a:pt x="833" y="1918"/>
                    <a:pt x="955" y="1936"/>
                  </a:cubicBezTo>
                  <a:cubicBezTo>
                    <a:pt x="1241" y="1962"/>
                    <a:pt x="1441" y="1649"/>
                    <a:pt x="1605" y="1346"/>
                  </a:cubicBezTo>
                  <a:cubicBezTo>
                    <a:pt x="1796" y="1016"/>
                    <a:pt x="2005" y="704"/>
                    <a:pt x="2230" y="391"/>
                  </a:cubicBezTo>
                  <a:lnTo>
                    <a:pt x="2369" y="2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3035600" y="1373275"/>
              <a:ext cx="37125" cy="12175"/>
            </a:xfrm>
            <a:custGeom>
              <a:avLst/>
              <a:gdLst/>
              <a:ahLst/>
              <a:cxnLst/>
              <a:rect l="l" t="t" r="r" b="b"/>
              <a:pathLst>
                <a:path w="1485" h="487" extrusionOk="0">
                  <a:moveTo>
                    <a:pt x="105" y="0"/>
                  </a:moveTo>
                  <a:cubicBezTo>
                    <a:pt x="70" y="61"/>
                    <a:pt x="35" y="122"/>
                    <a:pt x="1" y="174"/>
                  </a:cubicBezTo>
                  <a:cubicBezTo>
                    <a:pt x="122" y="191"/>
                    <a:pt x="244" y="200"/>
                    <a:pt x="348" y="217"/>
                  </a:cubicBezTo>
                  <a:cubicBezTo>
                    <a:pt x="573" y="261"/>
                    <a:pt x="773" y="295"/>
                    <a:pt x="938" y="339"/>
                  </a:cubicBezTo>
                  <a:cubicBezTo>
                    <a:pt x="1025" y="356"/>
                    <a:pt x="1103" y="374"/>
                    <a:pt x="1164" y="391"/>
                  </a:cubicBezTo>
                  <a:cubicBezTo>
                    <a:pt x="1233" y="408"/>
                    <a:pt x="1294" y="426"/>
                    <a:pt x="1337" y="443"/>
                  </a:cubicBezTo>
                  <a:lnTo>
                    <a:pt x="1485" y="486"/>
                  </a:lnTo>
                  <a:lnTo>
                    <a:pt x="1346" y="408"/>
                  </a:lnTo>
                  <a:cubicBezTo>
                    <a:pt x="1302" y="391"/>
                    <a:pt x="1250" y="365"/>
                    <a:pt x="1181" y="330"/>
                  </a:cubicBezTo>
                  <a:cubicBezTo>
                    <a:pt x="1120" y="304"/>
                    <a:pt x="1051" y="269"/>
                    <a:pt x="964" y="243"/>
                  </a:cubicBezTo>
                  <a:cubicBezTo>
                    <a:pt x="773" y="165"/>
                    <a:pt x="582" y="105"/>
                    <a:pt x="383" y="61"/>
                  </a:cubicBezTo>
                  <a:cubicBezTo>
                    <a:pt x="296" y="35"/>
                    <a:pt x="200" y="18"/>
                    <a:pt x="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3080075" y="1386675"/>
              <a:ext cx="9575" cy="4900"/>
            </a:xfrm>
            <a:custGeom>
              <a:avLst/>
              <a:gdLst/>
              <a:ahLst/>
              <a:cxnLst/>
              <a:rect l="l" t="t" r="r" b="b"/>
              <a:pathLst>
                <a:path w="383" h="196" extrusionOk="0">
                  <a:moveTo>
                    <a:pt x="182" y="1"/>
                  </a:moveTo>
                  <a:cubicBezTo>
                    <a:pt x="120" y="1"/>
                    <a:pt x="54" y="25"/>
                    <a:pt x="1" y="63"/>
                  </a:cubicBezTo>
                  <a:cubicBezTo>
                    <a:pt x="35" y="124"/>
                    <a:pt x="96" y="176"/>
                    <a:pt x="166" y="193"/>
                  </a:cubicBezTo>
                  <a:cubicBezTo>
                    <a:pt x="179" y="195"/>
                    <a:pt x="192" y="195"/>
                    <a:pt x="205" y="195"/>
                  </a:cubicBezTo>
                  <a:cubicBezTo>
                    <a:pt x="269" y="195"/>
                    <a:pt x="332" y="177"/>
                    <a:pt x="382" y="141"/>
                  </a:cubicBezTo>
                  <a:cubicBezTo>
                    <a:pt x="339" y="72"/>
                    <a:pt x="278" y="20"/>
                    <a:pt x="209" y="2"/>
                  </a:cubicBezTo>
                  <a:cubicBezTo>
                    <a:pt x="200" y="1"/>
                    <a:pt x="191" y="1"/>
                    <a:pt x="182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3100250" y="1388750"/>
              <a:ext cx="24975" cy="6925"/>
            </a:xfrm>
            <a:custGeom>
              <a:avLst/>
              <a:gdLst/>
              <a:ahLst/>
              <a:cxnLst/>
              <a:rect l="l" t="t" r="r" b="b"/>
              <a:pathLst>
                <a:path w="999" h="277" extrusionOk="0">
                  <a:moveTo>
                    <a:pt x="203" y="0"/>
                  </a:moveTo>
                  <a:cubicBezTo>
                    <a:pt x="136" y="0"/>
                    <a:pt x="69" y="5"/>
                    <a:pt x="1" y="15"/>
                  </a:cubicBezTo>
                  <a:cubicBezTo>
                    <a:pt x="249" y="183"/>
                    <a:pt x="534" y="277"/>
                    <a:pt x="824" y="277"/>
                  </a:cubicBezTo>
                  <a:cubicBezTo>
                    <a:pt x="879" y="277"/>
                    <a:pt x="935" y="273"/>
                    <a:pt x="990" y="267"/>
                  </a:cubicBezTo>
                  <a:lnTo>
                    <a:pt x="990" y="275"/>
                  </a:lnTo>
                  <a:lnTo>
                    <a:pt x="999" y="258"/>
                  </a:lnTo>
                  <a:cubicBezTo>
                    <a:pt x="860" y="154"/>
                    <a:pt x="704" y="84"/>
                    <a:pt x="530" y="41"/>
                  </a:cubicBezTo>
                  <a:cubicBezTo>
                    <a:pt x="422" y="14"/>
                    <a:pt x="313" y="0"/>
                    <a:pt x="203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3112850" y="1383600"/>
              <a:ext cx="17800" cy="6175"/>
            </a:xfrm>
            <a:custGeom>
              <a:avLst/>
              <a:gdLst/>
              <a:ahLst/>
              <a:cxnLst/>
              <a:rect l="l" t="t" r="r" b="b"/>
              <a:pathLst>
                <a:path w="712" h="247" extrusionOk="0">
                  <a:moveTo>
                    <a:pt x="203" y="1"/>
                  </a:moveTo>
                  <a:cubicBezTo>
                    <a:pt x="135" y="1"/>
                    <a:pt x="67" y="5"/>
                    <a:pt x="0" y="13"/>
                  </a:cubicBezTo>
                  <a:cubicBezTo>
                    <a:pt x="191" y="117"/>
                    <a:pt x="399" y="195"/>
                    <a:pt x="607" y="247"/>
                  </a:cubicBezTo>
                  <a:lnTo>
                    <a:pt x="712" y="65"/>
                  </a:lnTo>
                  <a:lnTo>
                    <a:pt x="651" y="56"/>
                  </a:lnTo>
                  <a:cubicBezTo>
                    <a:pt x="507" y="20"/>
                    <a:pt x="355" y="1"/>
                    <a:pt x="20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3042325" y="1365950"/>
              <a:ext cx="46025" cy="7925"/>
            </a:xfrm>
            <a:custGeom>
              <a:avLst/>
              <a:gdLst/>
              <a:ahLst/>
              <a:cxnLst/>
              <a:rect l="l" t="t" r="r" b="b"/>
              <a:pathLst>
                <a:path w="1841" h="317" extrusionOk="0">
                  <a:moveTo>
                    <a:pt x="235" y="1"/>
                  </a:moveTo>
                  <a:cubicBezTo>
                    <a:pt x="157" y="1"/>
                    <a:pt x="79" y="3"/>
                    <a:pt x="1" y="7"/>
                  </a:cubicBezTo>
                  <a:cubicBezTo>
                    <a:pt x="287" y="120"/>
                    <a:pt x="591" y="207"/>
                    <a:pt x="895" y="250"/>
                  </a:cubicBezTo>
                  <a:cubicBezTo>
                    <a:pt x="1142" y="291"/>
                    <a:pt x="1389" y="316"/>
                    <a:pt x="1640" y="316"/>
                  </a:cubicBezTo>
                  <a:cubicBezTo>
                    <a:pt x="1707" y="316"/>
                    <a:pt x="1773" y="314"/>
                    <a:pt x="1840" y="311"/>
                  </a:cubicBezTo>
                  <a:cubicBezTo>
                    <a:pt x="1545" y="189"/>
                    <a:pt x="1242" y="102"/>
                    <a:pt x="938" y="59"/>
                  </a:cubicBezTo>
                  <a:cubicBezTo>
                    <a:pt x="704" y="20"/>
                    <a:pt x="469" y="1"/>
                    <a:pt x="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3054275" y="1403000"/>
              <a:ext cx="54900" cy="13250"/>
            </a:xfrm>
            <a:custGeom>
              <a:avLst/>
              <a:gdLst/>
              <a:ahLst/>
              <a:cxnLst/>
              <a:rect l="l" t="t" r="r" b="b"/>
              <a:pathLst>
                <a:path w="2196" h="530" extrusionOk="0">
                  <a:moveTo>
                    <a:pt x="0" y="0"/>
                  </a:moveTo>
                  <a:cubicBezTo>
                    <a:pt x="347" y="148"/>
                    <a:pt x="712" y="261"/>
                    <a:pt x="1076" y="347"/>
                  </a:cubicBezTo>
                  <a:cubicBezTo>
                    <a:pt x="1441" y="434"/>
                    <a:pt x="1814" y="495"/>
                    <a:pt x="2195" y="530"/>
                  </a:cubicBezTo>
                  <a:cubicBezTo>
                    <a:pt x="1848" y="373"/>
                    <a:pt x="1484" y="243"/>
                    <a:pt x="1119" y="156"/>
                  </a:cubicBezTo>
                  <a:cubicBezTo>
                    <a:pt x="755" y="70"/>
                    <a:pt x="382" y="18"/>
                    <a:pt x="0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3016950" y="1429250"/>
              <a:ext cx="18025" cy="6250"/>
            </a:xfrm>
            <a:custGeom>
              <a:avLst/>
              <a:gdLst/>
              <a:ahLst/>
              <a:cxnLst/>
              <a:rect l="l" t="t" r="r" b="b"/>
              <a:pathLst>
                <a:path w="721" h="250" extrusionOk="0">
                  <a:moveTo>
                    <a:pt x="124" y="0"/>
                  </a:moveTo>
                  <a:cubicBezTo>
                    <a:pt x="82" y="0"/>
                    <a:pt x="41" y="3"/>
                    <a:pt x="0" y="9"/>
                  </a:cubicBezTo>
                  <a:cubicBezTo>
                    <a:pt x="96" y="104"/>
                    <a:pt x="217" y="174"/>
                    <a:pt x="348" y="217"/>
                  </a:cubicBezTo>
                  <a:cubicBezTo>
                    <a:pt x="421" y="238"/>
                    <a:pt x="498" y="250"/>
                    <a:pt x="574" y="250"/>
                  </a:cubicBezTo>
                  <a:cubicBezTo>
                    <a:pt x="624" y="250"/>
                    <a:pt x="673" y="245"/>
                    <a:pt x="721" y="235"/>
                  </a:cubicBezTo>
                  <a:cubicBezTo>
                    <a:pt x="625" y="148"/>
                    <a:pt x="504" y="78"/>
                    <a:pt x="374" y="35"/>
                  </a:cubicBezTo>
                  <a:cubicBezTo>
                    <a:pt x="293" y="12"/>
                    <a:pt x="208" y="0"/>
                    <a:pt x="124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3052750" y="1433375"/>
              <a:ext cx="48175" cy="10875"/>
            </a:xfrm>
            <a:custGeom>
              <a:avLst/>
              <a:gdLst/>
              <a:ahLst/>
              <a:cxnLst/>
              <a:rect l="l" t="t" r="r" b="b"/>
              <a:pathLst>
                <a:path w="1927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399" y="139"/>
                    <a:pt x="816" y="243"/>
                    <a:pt x="1233" y="330"/>
                  </a:cubicBezTo>
                  <a:cubicBezTo>
                    <a:pt x="1458" y="373"/>
                    <a:pt x="1666" y="408"/>
                    <a:pt x="1857" y="434"/>
                  </a:cubicBezTo>
                  <a:lnTo>
                    <a:pt x="1927" y="295"/>
                  </a:lnTo>
                  <a:cubicBezTo>
                    <a:pt x="1736" y="243"/>
                    <a:pt x="1510" y="182"/>
                    <a:pt x="1267" y="139"/>
                  </a:cubicBezTo>
                  <a:cubicBezTo>
                    <a:pt x="851" y="61"/>
                    <a:pt x="425" y="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9"/>
            <p:cNvSpPr/>
            <p:nvPr/>
          </p:nvSpPr>
          <p:spPr>
            <a:xfrm>
              <a:off x="3072275" y="1422775"/>
              <a:ext cx="19325" cy="5150"/>
            </a:xfrm>
            <a:custGeom>
              <a:avLst/>
              <a:gdLst/>
              <a:ahLst/>
              <a:cxnLst/>
              <a:rect l="l" t="t" r="r" b="b"/>
              <a:pathLst>
                <a:path w="773" h="206" extrusionOk="0">
                  <a:moveTo>
                    <a:pt x="297" y="1"/>
                  </a:moveTo>
                  <a:cubicBezTo>
                    <a:pt x="198" y="1"/>
                    <a:pt x="97" y="19"/>
                    <a:pt x="0" y="51"/>
                  </a:cubicBezTo>
                  <a:cubicBezTo>
                    <a:pt x="113" y="129"/>
                    <a:pt x="235" y="172"/>
                    <a:pt x="373" y="199"/>
                  </a:cubicBezTo>
                  <a:cubicBezTo>
                    <a:pt x="407" y="203"/>
                    <a:pt x="441" y="205"/>
                    <a:pt x="476" y="205"/>
                  </a:cubicBezTo>
                  <a:cubicBezTo>
                    <a:pt x="575" y="205"/>
                    <a:pt x="676" y="187"/>
                    <a:pt x="773" y="155"/>
                  </a:cubicBezTo>
                  <a:cubicBezTo>
                    <a:pt x="660" y="77"/>
                    <a:pt x="538" y="25"/>
                    <a:pt x="399" y="8"/>
                  </a:cubicBezTo>
                  <a:cubicBezTo>
                    <a:pt x="366" y="3"/>
                    <a:pt x="332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9"/>
            <p:cNvSpPr/>
            <p:nvPr/>
          </p:nvSpPr>
          <p:spPr>
            <a:xfrm>
              <a:off x="3001975" y="1441750"/>
              <a:ext cx="11950" cy="4825"/>
            </a:xfrm>
            <a:custGeom>
              <a:avLst/>
              <a:gdLst/>
              <a:ahLst/>
              <a:cxnLst/>
              <a:rect l="l" t="t" r="r" b="b"/>
              <a:pathLst>
                <a:path w="478" h="193" extrusionOk="0">
                  <a:moveTo>
                    <a:pt x="185" y="1"/>
                  </a:moveTo>
                  <a:cubicBezTo>
                    <a:pt x="119" y="1"/>
                    <a:pt x="55" y="13"/>
                    <a:pt x="1" y="47"/>
                  </a:cubicBezTo>
                  <a:cubicBezTo>
                    <a:pt x="61" y="116"/>
                    <a:pt x="140" y="160"/>
                    <a:pt x="226" y="186"/>
                  </a:cubicBezTo>
                  <a:cubicBezTo>
                    <a:pt x="249" y="190"/>
                    <a:pt x="271" y="192"/>
                    <a:pt x="293" y="192"/>
                  </a:cubicBezTo>
                  <a:cubicBezTo>
                    <a:pt x="357" y="192"/>
                    <a:pt x="420" y="175"/>
                    <a:pt x="478" y="142"/>
                  </a:cubicBezTo>
                  <a:cubicBezTo>
                    <a:pt x="409" y="82"/>
                    <a:pt x="330" y="30"/>
                    <a:pt x="244" y="4"/>
                  </a:cubicBezTo>
                  <a:cubicBezTo>
                    <a:pt x="224" y="2"/>
                    <a:pt x="205" y="1"/>
                    <a:pt x="185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9"/>
            <p:cNvSpPr/>
            <p:nvPr/>
          </p:nvSpPr>
          <p:spPr>
            <a:xfrm>
              <a:off x="3021300" y="1412275"/>
              <a:ext cx="8700" cy="4675"/>
            </a:xfrm>
            <a:custGeom>
              <a:avLst/>
              <a:gdLst/>
              <a:ahLst/>
              <a:cxnLst/>
              <a:rect l="l" t="t" r="r" b="b"/>
              <a:pathLst>
                <a:path w="348" h="187" extrusionOk="0">
                  <a:moveTo>
                    <a:pt x="156" y="0"/>
                  </a:moveTo>
                  <a:cubicBezTo>
                    <a:pt x="99" y="0"/>
                    <a:pt x="43" y="18"/>
                    <a:pt x="0" y="54"/>
                  </a:cubicBezTo>
                  <a:cubicBezTo>
                    <a:pt x="35" y="115"/>
                    <a:pt x="95" y="159"/>
                    <a:pt x="165" y="185"/>
                  </a:cubicBezTo>
                  <a:cubicBezTo>
                    <a:pt x="175" y="186"/>
                    <a:pt x="186" y="187"/>
                    <a:pt x="197" y="187"/>
                  </a:cubicBezTo>
                  <a:cubicBezTo>
                    <a:pt x="249" y="187"/>
                    <a:pt x="304" y="170"/>
                    <a:pt x="347" y="141"/>
                  </a:cubicBezTo>
                  <a:cubicBezTo>
                    <a:pt x="312" y="72"/>
                    <a:pt x="252" y="28"/>
                    <a:pt x="191" y="2"/>
                  </a:cubicBezTo>
                  <a:cubicBezTo>
                    <a:pt x="179" y="1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3064900" y="1452675"/>
              <a:ext cx="10425" cy="4800"/>
            </a:xfrm>
            <a:custGeom>
              <a:avLst/>
              <a:gdLst/>
              <a:ahLst/>
              <a:cxnLst/>
              <a:rect l="l" t="t" r="r" b="b"/>
              <a:pathLst>
                <a:path w="417" h="192" extrusionOk="0">
                  <a:moveTo>
                    <a:pt x="217" y="0"/>
                  </a:moveTo>
                  <a:cubicBezTo>
                    <a:pt x="139" y="0"/>
                    <a:pt x="61" y="35"/>
                    <a:pt x="0" y="87"/>
                  </a:cubicBezTo>
                  <a:cubicBezTo>
                    <a:pt x="52" y="148"/>
                    <a:pt x="122" y="183"/>
                    <a:pt x="200" y="191"/>
                  </a:cubicBezTo>
                  <a:cubicBezTo>
                    <a:pt x="287" y="183"/>
                    <a:pt x="356" y="148"/>
                    <a:pt x="417" y="96"/>
                  </a:cubicBezTo>
                  <a:cubicBezTo>
                    <a:pt x="365" y="44"/>
                    <a:pt x="295" y="9"/>
                    <a:pt x="21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3036050" y="1383700"/>
              <a:ext cx="11075" cy="5175"/>
            </a:xfrm>
            <a:custGeom>
              <a:avLst/>
              <a:gdLst/>
              <a:ahLst/>
              <a:cxnLst/>
              <a:rect l="l" t="t" r="r" b="b"/>
              <a:pathLst>
                <a:path w="443" h="207" extrusionOk="0">
                  <a:moveTo>
                    <a:pt x="161" y="0"/>
                  </a:moveTo>
                  <a:cubicBezTo>
                    <a:pt x="103" y="0"/>
                    <a:pt x="48" y="14"/>
                    <a:pt x="0" y="43"/>
                  </a:cubicBezTo>
                  <a:cubicBezTo>
                    <a:pt x="43" y="113"/>
                    <a:pt x="113" y="173"/>
                    <a:pt x="200" y="200"/>
                  </a:cubicBezTo>
                  <a:cubicBezTo>
                    <a:pt x="221" y="204"/>
                    <a:pt x="242" y="206"/>
                    <a:pt x="264" y="206"/>
                  </a:cubicBezTo>
                  <a:cubicBezTo>
                    <a:pt x="324" y="206"/>
                    <a:pt x="385" y="190"/>
                    <a:pt x="443" y="165"/>
                  </a:cubicBezTo>
                  <a:cubicBezTo>
                    <a:pt x="391" y="87"/>
                    <a:pt x="321" y="35"/>
                    <a:pt x="243" y="9"/>
                  </a:cubicBezTo>
                  <a:cubicBezTo>
                    <a:pt x="216" y="3"/>
                    <a:pt x="18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3038850" y="1423175"/>
              <a:ext cx="19350" cy="4975"/>
            </a:xfrm>
            <a:custGeom>
              <a:avLst/>
              <a:gdLst/>
              <a:ahLst/>
              <a:cxnLst/>
              <a:rect l="l" t="t" r="r" b="b"/>
              <a:pathLst>
                <a:path w="774" h="199" extrusionOk="0">
                  <a:moveTo>
                    <a:pt x="271" y="1"/>
                  </a:moveTo>
                  <a:cubicBezTo>
                    <a:pt x="179" y="1"/>
                    <a:pt x="90" y="14"/>
                    <a:pt x="1" y="44"/>
                  </a:cubicBezTo>
                  <a:cubicBezTo>
                    <a:pt x="146" y="144"/>
                    <a:pt x="317" y="198"/>
                    <a:pt x="490" y="198"/>
                  </a:cubicBezTo>
                  <a:cubicBezTo>
                    <a:pt x="585" y="198"/>
                    <a:pt x="681" y="182"/>
                    <a:pt x="773" y="148"/>
                  </a:cubicBezTo>
                  <a:cubicBezTo>
                    <a:pt x="660" y="78"/>
                    <a:pt x="530" y="26"/>
                    <a:pt x="400" y="9"/>
                  </a:cubicBezTo>
                  <a:cubicBezTo>
                    <a:pt x="356" y="3"/>
                    <a:pt x="313" y="1"/>
                    <a:pt x="27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3066850" y="1395475"/>
              <a:ext cx="34300" cy="6875"/>
            </a:xfrm>
            <a:custGeom>
              <a:avLst/>
              <a:gdLst/>
              <a:ahLst/>
              <a:cxnLst/>
              <a:rect l="l" t="t" r="r" b="b"/>
              <a:pathLst>
                <a:path w="1372" h="275" extrusionOk="0">
                  <a:moveTo>
                    <a:pt x="264" y="0"/>
                  </a:moveTo>
                  <a:cubicBezTo>
                    <a:pt x="176" y="0"/>
                    <a:pt x="88" y="5"/>
                    <a:pt x="0" y="15"/>
                  </a:cubicBezTo>
                  <a:cubicBezTo>
                    <a:pt x="209" y="119"/>
                    <a:pt x="434" y="188"/>
                    <a:pt x="669" y="232"/>
                  </a:cubicBezTo>
                  <a:cubicBezTo>
                    <a:pt x="829" y="261"/>
                    <a:pt x="989" y="275"/>
                    <a:pt x="1149" y="275"/>
                  </a:cubicBezTo>
                  <a:cubicBezTo>
                    <a:pt x="1223" y="275"/>
                    <a:pt x="1297" y="272"/>
                    <a:pt x="1371" y="267"/>
                  </a:cubicBezTo>
                  <a:cubicBezTo>
                    <a:pt x="1163" y="162"/>
                    <a:pt x="938" y="84"/>
                    <a:pt x="703" y="41"/>
                  </a:cubicBezTo>
                  <a:cubicBezTo>
                    <a:pt x="557" y="14"/>
                    <a:pt x="410" y="0"/>
                    <a:pt x="264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3031925" y="1413625"/>
              <a:ext cx="26925" cy="45575"/>
            </a:xfrm>
            <a:custGeom>
              <a:avLst/>
              <a:gdLst/>
              <a:ahLst/>
              <a:cxnLst/>
              <a:rect l="l" t="t" r="r" b="b"/>
              <a:pathLst>
                <a:path w="1077" h="1823" extrusionOk="0">
                  <a:moveTo>
                    <a:pt x="1076" y="0"/>
                  </a:moveTo>
                  <a:cubicBezTo>
                    <a:pt x="764" y="443"/>
                    <a:pt x="469" y="912"/>
                    <a:pt x="208" y="1389"/>
                  </a:cubicBezTo>
                  <a:cubicBezTo>
                    <a:pt x="130" y="1528"/>
                    <a:pt x="61" y="1667"/>
                    <a:pt x="0" y="1797"/>
                  </a:cubicBezTo>
                  <a:cubicBezTo>
                    <a:pt x="44" y="1805"/>
                    <a:pt x="87" y="1814"/>
                    <a:pt x="139" y="1823"/>
                  </a:cubicBezTo>
                  <a:cubicBezTo>
                    <a:pt x="191" y="1719"/>
                    <a:pt x="252" y="1615"/>
                    <a:pt x="321" y="1502"/>
                  </a:cubicBezTo>
                  <a:cubicBezTo>
                    <a:pt x="738" y="729"/>
                    <a:pt x="1076" y="1"/>
                    <a:pt x="1076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3036900" y="1439225"/>
              <a:ext cx="10875" cy="20850"/>
            </a:xfrm>
            <a:custGeom>
              <a:avLst/>
              <a:gdLst/>
              <a:ahLst/>
              <a:cxnLst/>
              <a:rect l="l" t="t" r="r" b="b"/>
              <a:pathLst>
                <a:path w="435" h="834" extrusionOk="0">
                  <a:moveTo>
                    <a:pt x="435" y="0"/>
                  </a:moveTo>
                  <a:cubicBezTo>
                    <a:pt x="313" y="139"/>
                    <a:pt x="209" y="304"/>
                    <a:pt x="131" y="478"/>
                  </a:cubicBezTo>
                  <a:cubicBezTo>
                    <a:pt x="79" y="591"/>
                    <a:pt x="36" y="695"/>
                    <a:pt x="1" y="816"/>
                  </a:cubicBezTo>
                  <a:lnTo>
                    <a:pt x="105" y="833"/>
                  </a:lnTo>
                  <a:cubicBezTo>
                    <a:pt x="157" y="747"/>
                    <a:pt x="200" y="669"/>
                    <a:pt x="244" y="573"/>
                  </a:cubicBezTo>
                  <a:cubicBezTo>
                    <a:pt x="331" y="391"/>
                    <a:pt x="391" y="200"/>
                    <a:pt x="435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3072700" y="1445725"/>
              <a:ext cx="10875" cy="19350"/>
            </a:xfrm>
            <a:custGeom>
              <a:avLst/>
              <a:gdLst/>
              <a:ahLst/>
              <a:cxnLst/>
              <a:rect l="l" t="t" r="r" b="b"/>
              <a:pathLst>
                <a:path w="435" h="77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270" y="244"/>
                    <a:pt x="131" y="495"/>
                    <a:pt x="1" y="756"/>
                  </a:cubicBezTo>
                  <a:lnTo>
                    <a:pt x="148" y="773"/>
                  </a:lnTo>
                  <a:cubicBezTo>
                    <a:pt x="330" y="339"/>
                    <a:pt x="434" y="1"/>
                    <a:pt x="435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3302875" y="1423600"/>
              <a:ext cx="147975" cy="109225"/>
            </a:xfrm>
            <a:custGeom>
              <a:avLst/>
              <a:gdLst/>
              <a:ahLst/>
              <a:cxnLst/>
              <a:rect l="l" t="t" r="r" b="b"/>
              <a:pathLst>
                <a:path w="5919" h="4369" extrusionOk="0">
                  <a:moveTo>
                    <a:pt x="3619" y="1"/>
                  </a:moveTo>
                  <a:cubicBezTo>
                    <a:pt x="2587" y="669"/>
                    <a:pt x="1467" y="1207"/>
                    <a:pt x="296" y="1589"/>
                  </a:cubicBezTo>
                  <a:cubicBezTo>
                    <a:pt x="226" y="1597"/>
                    <a:pt x="166" y="1632"/>
                    <a:pt x="122" y="1684"/>
                  </a:cubicBezTo>
                  <a:cubicBezTo>
                    <a:pt x="96" y="1727"/>
                    <a:pt x="88" y="1771"/>
                    <a:pt x="88" y="1823"/>
                  </a:cubicBezTo>
                  <a:cubicBezTo>
                    <a:pt x="70" y="1970"/>
                    <a:pt x="1" y="2231"/>
                    <a:pt x="148" y="2335"/>
                  </a:cubicBezTo>
                  <a:cubicBezTo>
                    <a:pt x="348" y="2448"/>
                    <a:pt x="556" y="2543"/>
                    <a:pt x="773" y="2630"/>
                  </a:cubicBezTo>
                  <a:cubicBezTo>
                    <a:pt x="1233" y="2856"/>
                    <a:pt x="1693" y="3090"/>
                    <a:pt x="2153" y="3316"/>
                  </a:cubicBezTo>
                  <a:cubicBezTo>
                    <a:pt x="2604" y="3541"/>
                    <a:pt x="3073" y="3749"/>
                    <a:pt x="3515" y="3992"/>
                  </a:cubicBezTo>
                  <a:cubicBezTo>
                    <a:pt x="3785" y="4140"/>
                    <a:pt x="4012" y="4368"/>
                    <a:pt x="4277" y="4368"/>
                  </a:cubicBezTo>
                  <a:cubicBezTo>
                    <a:pt x="4370" y="4368"/>
                    <a:pt x="4468" y="4340"/>
                    <a:pt x="4574" y="4270"/>
                  </a:cubicBezTo>
                  <a:cubicBezTo>
                    <a:pt x="5043" y="3975"/>
                    <a:pt x="5468" y="3585"/>
                    <a:pt x="5693" y="3081"/>
                  </a:cubicBezTo>
                  <a:cubicBezTo>
                    <a:pt x="5745" y="2968"/>
                    <a:pt x="5789" y="2847"/>
                    <a:pt x="5815" y="2717"/>
                  </a:cubicBezTo>
                  <a:cubicBezTo>
                    <a:pt x="5919" y="2300"/>
                    <a:pt x="5832" y="1866"/>
                    <a:pt x="5598" y="1511"/>
                  </a:cubicBezTo>
                  <a:cubicBezTo>
                    <a:pt x="5424" y="1294"/>
                    <a:pt x="5216" y="1111"/>
                    <a:pt x="4973" y="990"/>
                  </a:cubicBezTo>
                  <a:cubicBezTo>
                    <a:pt x="4730" y="868"/>
                    <a:pt x="4539" y="669"/>
                    <a:pt x="4322" y="504"/>
                  </a:cubicBezTo>
                  <a:cubicBezTo>
                    <a:pt x="4201" y="408"/>
                    <a:pt x="4079" y="322"/>
                    <a:pt x="3949" y="235"/>
                  </a:cubicBezTo>
                  <a:cubicBezTo>
                    <a:pt x="3854" y="166"/>
                    <a:pt x="3732" y="35"/>
                    <a:pt x="3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3305700" y="1407775"/>
              <a:ext cx="145800" cy="111750"/>
            </a:xfrm>
            <a:custGeom>
              <a:avLst/>
              <a:gdLst/>
              <a:ahLst/>
              <a:cxnLst/>
              <a:rect l="l" t="t" r="r" b="b"/>
              <a:pathLst>
                <a:path w="5832" h="4470" extrusionOk="0">
                  <a:moveTo>
                    <a:pt x="2040" y="3332"/>
                  </a:moveTo>
                  <a:cubicBezTo>
                    <a:pt x="2639" y="3627"/>
                    <a:pt x="3255" y="3896"/>
                    <a:pt x="3819" y="4252"/>
                  </a:cubicBezTo>
                  <a:cubicBezTo>
                    <a:pt x="3923" y="4322"/>
                    <a:pt x="4036" y="4391"/>
                    <a:pt x="4140" y="4469"/>
                  </a:cubicBezTo>
                  <a:cubicBezTo>
                    <a:pt x="4487" y="4278"/>
                    <a:pt x="4834" y="4070"/>
                    <a:pt x="5164" y="3853"/>
                  </a:cubicBezTo>
                  <a:cubicBezTo>
                    <a:pt x="5632" y="3515"/>
                    <a:pt x="5832" y="3185"/>
                    <a:pt x="5797" y="2760"/>
                  </a:cubicBezTo>
                  <a:cubicBezTo>
                    <a:pt x="5745" y="2118"/>
                    <a:pt x="5346" y="1562"/>
                    <a:pt x="4877" y="1094"/>
                  </a:cubicBezTo>
                  <a:cubicBezTo>
                    <a:pt x="4435" y="686"/>
                    <a:pt x="3966" y="321"/>
                    <a:pt x="3454" y="0"/>
                  </a:cubicBezTo>
                  <a:cubicBezTo>
                    <a:pt x="3307" y="252"/>
                    <a:pt x="3099" y="469"/>
                    <a:pt x="2847" y="625"/>
                  </a:cubicBezTo>
                  <a:cubicBezTo>
                    <a:pt x="2022" y="1163"/>
                    <a:pt x="1155" y="1632"/>
                    <a:pt x="313" y="2144"/>
                  </a:cubicBezTo>
                  <a:lnTo>
                    <a:pt x="1" y="2334"/>
                  </a:lnTo>
                  <a:cubicBezTo>
                    <a:pt x="677" y="2664"/>
                    <a:pt x="1363" y="2994"/>
                    <a:pt x="2040" y="33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3405700" y="1497375"/>
              <a:ext cx="37125" cy="22150"/>
            </a:xfrm>
            <a:custGeom>
              <a:avLst/>
              <a:gdLst/>
              <a:ahLst/>
              <a:cxnLst/>
              <a:rect l="l" t="t" r="r" b="b"/>
              <a:pathLst>
                <a:path w="1485" h="886" extrusionOk="0">
                  <a:moveTo>
                    <a:pt x="1485" y="0"/>
                  </a:moveTo>
                  <a:lnTo>
                    <a:pt x="1485" y="0"/>
                  </a:lnTo>
                  <a:cubicBezTo>
                    <a:pt x="1146" y="226"/>
                    <a:pt x="791" y="425"/>
                    <a:pt x="418" y="590"/>
                  </a:cubicBezTo>
                  <a:cubicBezTo>
                    <a:pt x="279" y="660"/>
                    <a:pt x="140" y="720"/>
                    <a:pt x="1" y="790"/>
                  </a:cubicBezTo>
                  <a:lnTo>
                    <a:pt x="131" y="885"/>
                  </a:lnTo>
                  <a:cubicBezTo>
                    <a:pt x="487" y="694"/>
                    <a:pt x="834" y="486"/>
                    <a:pt x="1164" y="269"/>
                  </a:cubicBezTo>
                  <a:cubicBezTo>
                    <a:pt x="1277" y="182"/>
                    <a:pt x="1389" y="96"/>
                    <a:pt x="1485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3405700" y="1497375"/>
              <a:ext cx="37125" cy="27125"/>
            </a:xfrm>
            <a:custGeom>
              <a:avLst/>
              <a:gdLst/>
              <a:ahLst/>
              <a:cxnLst/>
              <a:rect l="l" t="t" r="r" b="b"/>
              <a:pathLst>
                <a:path w="1485" h="1085" extrusionOk="0">
                  <a:moveTo>
                    <a:pt x="1485" y="0"/>
                  </a:moveTo>
                  <a:cubicBezTo>
                    <a:pt x="1138" y="226"/>
                    <a:pt x="782" y="425"/>
                    <a:pt x="409" y="590"/>
                  </a:cubicBezTo>
                  <a:cubicBezTo>
                    <a:pt x="270" y="660"/>
                    <a:pt x="140" y="720"/>
                    <a:pt x="1" y="790"/>
                  </a:cubicBezTo>
                  <a:cubicBezTo>
                    <a:pt x="140" y="877"/>
                    <a:pt x="270" y="981"/>
                    <a:pt x="400" y="1085"/>
                  </a:cubicBezTo>
                  <a:cubicBezTo>
                    <a:pt x="539" y="1024"/>
                    <a:pt x="687" y="989"/>
                    <a:pt x="843" y="963"/>
                  </a:cubicBezTo>
                  <a:cubicBezTo>
                    <a:pt x="1294" y="712"/>
                    <a:pt x="1389" y="87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3305700" y="1414500"/>
              <a:ext cx="137350" cy="100250"/>
            </a:xfrm>
            <a:custGeom>
              <a:avLst/>
              <a:gdLst/>
              <a:ahLst/>
              <a:cxnLst/>
              <a:rect l="l" t="t" r="r" b="b"/>
              <a:pathLst>
                <a:path w="5494" h="4010" extrusionOk="0">
                  <a:moveTo>
                    <a:pt x="2040" y="3063"/>
                  </a:moveTo>
                  <a:cubicBezTo>
                    <a:pt x="2639" y="3358"/>
                    <a:pt x="3255" y="3627"/>
                    <a:pt x="3819" y="3983"/>
                  </a:cubicBezTo>
                  <a:lnTo>
                    <a:pt x="3853" y="4009"/>
                  </a:lnTo>
                  <a:lnTo>
                    <a:pt x="4183" y="3862"/>
                  </a:lnTo>
                  <a:cubicBezTo>
                    <a:pt x="4530" y="3706"/>
                    <a:pt x="4860" y="3523"/>
                    <a:pt x="5181" y="3324"/>
                  </a:cubicBezTo>
                  <a:cubicBezTo>
                    <a:pt x="5389" y="3124"/>
                    <a:pt x="5494" y="2829"/>
                    <a:pt x="5459" y="2543"/>
                  </a:cubicBezTo>
                  <a:cubicBezTo>
                    <a:pt x="5459" y="2491"/>
                    <a:pt x="5442" y="2439"/>
                    <a:pt x="5433" y="2378"/>
                  </a:cubicBezTo>
                  <a:cubicBezTo>
                    <a:pt x="5363" y="2005"/>
                    <a:pt x="5199" y="1510"/>
                    <a:pt x="4600" y="972"/>
                  </a:cubicBezTo>
                  <a:cubicBezTo>
                    <a:pt x="4183" y="608"/>
                    <a:pt x="3732" y="287"/>
                    <a:pt x="3255" y="0"/>
                  </a:cubicBezTo>
                  <a:cubicBezTo>
                    <a:pt x="3133" y="130"/>
                    <a:pt x="3003" y="252"/>
                    <a:pt x="2847" y="347"/>
                  </a:cubicBezTo>
                  <a:cubicBezTo>
                    <a:pt x="2031" y="894"/>
                    <a:pt x="1155" y="1363"/>
                    <a:pt x="313" y="1866"/>
                  </a:cubicBezTo>
                  <a:lnTo>
                    <a:pt x="1" y="2057"/>
                  </a:lnTo>
                  <a:cubicBezTo>
                    <a:pt x="677" y="2395"/>
                    <a:pt x="1363" y="2725"/>
                    <a:pt x="2040" y="3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3321100" y="1422525"/>
              <a:ext cx="109800" cy="78125"/>
            </a:xfrm>
            <a:custGeom>
              <a:avLst/>
              <a:gdLst/>
              <a:ahLst/>
              <a:cxnLst/>
              <a:rect l="l" t="t" r="r" b="b"/>
              <a:pathLst>
                <a:path w="4392" h="3125" extrusionOk="0">
                  <a:moveTo>
                    <a:pt x="4374" y="2274"/>
                  </a:moveTo>
                  <a:cubicBezTo>
                    <a:pt x="4374" y="2230"/>
                    <a:pt x="4366" y="2187"/>
                    <a:pt x="4357" y="2144"/>
                  </a:cubicBezTo>
                  <a:cubicBezTo>
                    <a:pt x="4305" y="1849"/>
                    <a:pt x="4183" y="1449"/>
                    <a:pt x="3671" y="998"/>
                  </a:cubicBezTo>
                  <a:cubicBezTo>
                    <a:pt x="3237" y="625"/>
                    <a:pt x="2760" y="295"/>
                    <a:pt x="2266" y="0"/>
                  </a:cubicBezTo>
                  <a:lnTo>
                    <a:pt x="2222" y="26"/>
                  </a:lnTo>
                  <a:cubicBezTo>
                    <a:pt x="1502" y="512"/>
                    <a:pt x="747" y="929"/>
                    <a:pt x="1" y="1363"/>
                  </a:cubicBezTo>
                  <a:lnTo>
                    <a:pt x="105" y="1423"/>
                  </a:lnTo>
                  <a:cubicBezTo>
                    <a:pt x="382" y="1562"/>
                    <a:pt x="660" y="1692"/>
                    <a:pt x="938" y="1823"/>
                  </a:cubicBezTo>
                  <a:cubicBezTo>
                    <a:pt x="1268" y="1979"/>
                    <a:pt x="1597" y="2126"/>
                    <a:pt x="1927" y="2300"/>
                  </a:cubicBezTo>
                  <a:cubicBezTo>
                    <a:pt x="2248" y="2465"/>
                    <a:pt x="2552" y="2647"/>
                    <a:pt x="2873" y="2829"/>
                  </a:cubicBezTo>
                  <a:lnTo>
                    <a:pt x="3359" y="3124"/>
                  </a:lnTo>
                  <a:cubicBezTo>
                    <a:pt x="3663" y="2985"/>
                    <a:pt x="3958" y="2829"/>
                    <a:pt x="4244" y="2647"/>
                  </a:cubicBezTo>
                  <a:cubicBezTo>
                    <a:pt x="4348" y="2551"/>
                    <a:pt x="4392" y="2413"/>
                    <a:pt x="4374" y="227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3384025" y="1423175"/>
              <a:ext cx="24975" cy="15850"/>
            </a:xfrm>
            <a:custGeom>
              <a:avLst/>
              <a:gdLst/>
              <a:ahLst/>
              <a:cxnLst/>
              <a:rect l="l" t="t" r="r" b="b"/>
              <a:pathLst>
                <a:path w="999" h="634" extrusionOk="0">
                  <a:moveTo>
                    <a:pt x="0" y="0"/>
                  </a:moveTo>
                  <a:cubicBezTo>
                    <a:pt x="130" y="148"/>
                    <a:pt x="287" y="278"/>
                    <a:pt x="451" y="382"/>
                  </a:cubicBezTo>
                  <a:cubicBezTo>
                    <a:pt x="613" y="484"/>
                    <a:pt x="791" y="570"/>
                    <a:pt x="986" y="630"/>
                  </a:cubicBezTo>
                  <a:lnTo>
                    <a:pt x="986" y="630"/>
                  </a:lnTo>
                  <a:cubicBezTo>
                    <a:pt x="726" y="328"/>
                    <a:pt x="381" y="113"/>
                    <a:pt x="0" y="0"/>
                  </a:cubicBezTo>
                  <a:close/>
                  <a:moveTo>
                    <a:pt x="986" y="630"/>
                  </a:moveTo>
                  <a:cubicBezTo>
                    <a:pt x="987" y="631"/>
                    <a:pt x="988" y="633"/>
                    <a:pt x="989" y="634"/>
                  </a:cubicBezTo>
                  <a:lnTo>
                    <a:pt x="998" y="634"/>
                  </a:lnTo>
                  <a:cubicBezTo>
                    <a:pt x="994" y="633"/>
                    <a:pt x="990" y="631"/>
                    <a:pt x="986" y="63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3384450" y="1436400"/>
              <a:ext cx="19125" cy="7850"/>
            </a:xfrm>
            <a:custGeom>
              <a:avLst/>
              <a:gdLst/>
              <a:ahLst/>
              <a:cxnLst/>
              <a:rect l="l" t="t" r="r" b="b"/>
              <a:pathLst>
                <a:path w="765" h="314" extrusionOk="0">
                  <a:moveTo>
                    <a:pt x="1" y="1"/>
                  </a:moveTo>
                  <a:cubicBezTo>
                    <a:pt x="201" y="201"/>
                    <a:pt x="459" y="313"/>
                    <a:pt x="733" y="313"/>
                  </a:cubicBezTo>
                  <a:cubicBezTo>
                    <a:pt x="744" y="313"/>
                    <a:pt x="754" y="313"/>
                    <a:pt x="764" y="313"/>
                  </a:cubicBezTo>
                  <a:cubicBezTo>
                    <a:pt x="565" y="113"/>
                    <a:pt x="287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3418075" y="1453325"/>
              <a:ext cx="11525" cy="19975"/>
            </a:xfrm>
            <a:custGeom>
              <a:avLst/>
              <a:gdLst/>
              <a:ahLst/>
              <a:cxnLst/>
              <a:rect l="l" t="t" r="r" b="b"/>
              <a:pathLst>
                <a:path w="461" h="799" extrusionOk="0">
                  <a:moveTo>
                    <a:pt x="1" y="0"/>
                  </a:moveTo>
                  <a:lnTo>
                    <a:pt x="79" y="122"/>
                  </a:lnTo>
                  <a:cubicBezTo>
                    <a:pt x="113" y="191"/>
                    <a:pt x="174" y="287"/>
                    <a:pt x="226" y="391"/>
                  </a:cubicBezTo>
                  <a:cubicBezTo>
                    <a:pt x="278" y="495"/>
                    <a:pt x="322" y="591"/>
                    <a:pt x="356" y="669"/>
                  </a:cubicBezTo>
                  <a:lnTo>
                    <a:pt x="408" y="799"/>
                  </a:lnTo>
                  <a:cubicBezTo>
                    <a:pt x="426" y="755"/>
                    <a:pt x="435" y="712"/>
                    <a:pt x="435" y="660"/>
                  </a:cubicBezTo>
                  <a:cubicBezTo>
                    <a:pt x="461" y="417"/>
                    <a:pt x="339" y="183"/>
                    <a:pt x="131" y="61"/>
                  </a:cubicBezTo>
                  <a:cubicBezTo>
                    <a:pt x="87" y="35"/>
                    <a:pt x="44" y="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3414600" y="1435975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1" y="0"/>
                  </a:moveTo>
                  <a:cubicBezTo>
                    <a:pt x="88" y="243"/>
                    <a:pt x="270" y="434"/>
                    <a:pt x="513" y="512"/>
                  </a:cubicBezTo>
                  <a:cubicBezTo>
                    <a:pt x="469" y="399"/>
                    <a:pt x="400" y="287"/>
                    <a:pt x="313" y="200"/>
                  </a:cubicBezTo>
                  <a:cubicBezTo>
                    <a:pt x="226" y="113"/>
                    <a:pt x="114" y="4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3392250" y="1409500"/>
              <a:ext cx="13475" cy="8925"/>
            </a:xfrm>
            <a:custGeom>
              <a:avLst/>
              <a:gdLst/>
              <a:ahLst/>
              <a:cxnLst/>
              <a:rect l="l" t="t" r="r" b="b"/>
              <a:pathLst>
                <a:path w="539" h="357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96"/>
                    <a:pt x="131" y="183"/>
                    <a:pt x="227" y="252"/>
                  </a:cubicBezTo>
                  <a:cubicBezTo>
                    <a:pt x="322" y="304"/>
                    <a:pt x="426" y="348"/>
                    <a:pt x="539" y="356"/>
                  </a:cubicBezTo>
                  <a:cubicBezTo>
                    <a:pt x="487" y="261"/>
                    <a:pt x="409" y="174"/>
                    <a:pt x="313" y="113"/>
                  </a:cubicBezTo>
                  <a:cubicBezTo>
                    <a:pt x="218" y="53"/>
                    <a:pt x="114" y="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3358200" y="1442000"/>
              <a:ext cx="11950" cy="6825"/>
            </a:xfrm>
            <a:custGeom>
              <a:avLst/>
              <a:gdLst/>
              <a:ahLst/>
              <a:cxnLst/>
              <a:rect l="l" t="t" r="r" b="b"/>
              <a:pathLst>
                <a:path w="478" h="273" extrusionOk="0">
                  <a:moveTo>
                    <a:pt x="38" y="1"/>
                  </a:moveTo>
                  <a:cubicBezTo>
                    <a:pt x="25" y="1"/>
                    <a:pt x="13" y="1"/>
                    <a:pt x="1" y="2"/>
                  </a:cubicBezTo>
                  <a:cubicBezTo>
                    <a:pt x="44" y="89"/>
                    <a:pt x="113" y="158"/>
                    <a:pt x="200" y="210"/>
                  </a:cubicBezTo>
                  <a:cubicBezTo>
                    <a:pt x="268" y="248"/>
                    <a:pt x="349" y="273"/>
                    <a:pt x="438" y="273"/>
                  </a:cubicBezTo>
                  <a:cubicBezTo>
                    <a:pt x="451" y="273"/>
                    <a:pt x="464" y="272"/>
                    <a:pt x="478" y="271"/>
                  </a:cubicBezTo>
                  <a:cubicBezTo>
                    <a:pt x="426" y="184"/>
                    <a:pt x="365" y="115"/>
                    <a:pt x="278" y="63"/>
                  </a:cubicBezTo>
                  <a:cubicBezTo>
                    <a:pt x="203" y="25"/>
                    <a:pt x="121" y="1"/>
                    <a:pt x="3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3407875" y="1479800"/>
              <a:ext cx="13050" cy="12175"/>
            </a:xfrm>
            <a:custGeom>
              <a:avLst/>
              <a:gdLst/>
              <a:ahLst/>
              <a:cxnLst/>
              <a:rect l="l" t="t" r="r" b="b"/>
              <a:pathLst>
                <a:path w="522" h="487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113"/>
                    <a:pt x="114" y="217"/>
                    <a:pt x="200" y="304"/>
                  </a:cubicBezTo>
                  <a:cubicBezTo>
                    <a:pt x="296" y="382"/>
                    <a:pt x="400" y="451"/>
                    <a:pt x="521" y="486"/>
                  </a:cubicBezTo>
                  <a:cubicBezTo>
                    <a:pt x="478" y="373"/>
                    <a:pt x="409" y="269"/>
                    <a:pt x="313" y="182"/>
                  </a:cubicBezTo>
                  <a:cubicBezTo>
                    <a:pt x="226" y="96"/>
                    <a:pt x="114" y="35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3398125" y="1461750"/>
              <a:ext cx="9350" cy="6600"/>
            </a:xfrm>
            <a:custGeom>
              <a:avLst/>
              <a:gdLst/>
              <a:ahLst/>
              <a:cxnLst/>
              <a:rect l="l" t="t" r="r" b="b"/>
              <a:pathLst>
                <a:path w="374" h="264" extrusionOk="0">
                  <a:moveTo>
                    <a:pt x="35" y="0"/>
                  </a:moveTo>
                  <a:cubicBezTo>
                    <a:pt x="24" y="0"/>
                    <a:pt x="12" y="1"/>
                    <a:pt x="0" y="2"/>
                  </a:cubicBezTo>
                  <a:cubicBezTo>
                    <a:pt x="41" y="156"/>
                    <a:pt x="179" y="264"/>
                    <a:pt x="338" y="264"/>
                  </a:cubicBezTo>
                  <a:cubicBezTo>
                    <a:pt x="350" y="264"/>
                    <a:pt x="362" y="263"/>
                    <a:pt x="373" y="262"/>
                  </a:cubicBezTo>
                  <a:cubicBezTo>
                    <a:pt x="333" y="109"/>
                    <a:pt x="195" y="0"/>
                    <a:pt x="3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3365800" y="1490250"/>
              <a:ext cx="7825" cy="5725"/>
            </a:xfrm>
            <a:custGeom>
              <a:avLst/>
              <a:gdLst/>
              <a:ahLst/>
              <a:cxnLst/>
              <a:rect l="l" t="t" r="r" b="b"/>
              <a:pathLst>
                <a:path w="313" h="229" extrusionOk="0">
                  <a:moveTo>
                    <a:pt x="58" y="1"/>
                  </a:moveTo>
                  <a:cubicBezTo>
                    <a:pt x="39" y="1"/>
                    <a:pt x="20" y="3"/>
                    <a:pt x="0" y="7"/>
                  </a:cubicBezTo>
                  <a:cubicBezTo>
                    <a:pt x="23" y="139"/>
                    <a:pt x="136" y="229"/>
                    <a:pt x="264" y="229"/>
                  </a:cubicBezTo>
                  <a:cubicBezTo>
                    <a:pt x="280" y="229"/>
                    <a:pt x="296" y="227"/>
                    <a:pt x="313" y="224"/>
                  </a:cubicBezTo>
                  <a:cubicBezTo>
                    <a:pt x="290" y="96"/>
                    <a:pt x="182" y="1"/>
                    <a:pt x="5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3370775" y="1460700"/>
              <a:ext cx="25425" cy="18250"/>
            </a:xfrm>
            <a:custGeom>
              <a:avLst/>
              <a:gdLst/>
              <a:ahLst/>
              <a:cxnLst/>
              <a:rect l="l" t="t" r="r" b="b"/>
              <a:pathLst>
                <a:path w="1017" h="730" extrusionOk="0">
                  <a:moveTo>
                    <a:pt x="1" y="1"/>
                  </a:moveTo>
                  <a:lnTo>
                    <a:pt x="1" y="1"/>
                  </a:lnTo>
                  <a:cubicBezTo>
                    <a:pt x="270" y="330"/>
                    <a:pt x="617" y="582"/>
                    <a:pt x="1016" y="729"/>
                  </a:cubicBezTo>
                  <a:cubicBezTo>
                    <a:pt x="877" y="565"/>
                    <a:pt x="730" y="426"/>
                    <a:pt x="556" y="304"/>
                  </a:cubicBezTo>
                  <a:cubicBezTo>
                    <a:pt x="383" y="174"/>
                    <a:pt x="200" y="79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2710850" y="1333575"/>
              <a:ext cx="210675" cy="95800"/>
            </a:xfrm>
            <a:custGeom>
              <a:avLst/>
              <a:gdLst/>
              <a:ahLst/>
              <a:cxnLst/>
              <a:rect l="l" t="t" r="r" b="b"/>
              <a:pathLst>
                <a:path w="8427" h="3832" extrusionOk="0">
                  <a:moveTo>
                    <a:pt x="8409" y="0"/>
                  </a:moveTo>
                  <a:lnTo>
                    <a:pt x="8409" y="0"/>
                  </a:lnTo>
                  <a:cubicBezTo>
                    <a:pt x="7411" y="18"/>
                    <a:pt x="6387" y="44"/>
                    <a:pt x="5450" y="408"/>
                  </a:cubicBezTo>
                  <a:cubicBezTo>
                    <a:pt x="4599" y="738"/>
                    <a:pt x="3862" y="1337"/>
                    <a:pt x="2994" y="1623"/>
                  </a:cubicBezTo>
                  <a:cubicBezTo>
                    <a:pt x="2534" y="1762"/>
                    <a:pt x="2065" y="1849"/>
                    <a:pt x="1588" y="1892"/>
                  </a:cubicBezTo>
                  <a:cubicBezTo>
                    <a:pt x="1224" y="1936"/>
                    <a:pt x="859" y="1988"/>
                    <a:pt x="486" y="2022"/>
                  </a:cubicBezTo>
                  <a:cubicBezTo>
                    <a:pt x="382" y="2031"/>
                    <a:pt x="252" y="2014"/>
                    <a:pt x="165" y="2100"/>
                  </a:cubicBezTo>
                  <a:cubicBezTo>
                    <a:pt x="78" y="2187"/>
                    <a:pt x="35" y="2465"/>
                    <a:pt x="9" y="2604"/>
                  </a:cubicBezTo>
                  <a:cubicBezTo>
                    <a:pt x="0" y="2647"/>
                    <a:pt x="0" y="2690"/>
                    <a:pt x="9" y="2734"/>
                  </a:cubicBezTo>
                  <a:cubicBezTo>
                    <a:pt x="35" y="2829"/>
                    <a:pt x="139" y="2881"/>
                    <a:pt x="234" y="2916"/>
                  </a:cubicBezTo>
                  <a:cubicBezTo>
                    <a:pt x="963" y="3176"/>
                    <a:pt x="1744" y="3220"/>
                    <a:pt x="2482" y="3445"/>
                  </a:cubicBezTo>
                  <a:cubicBezTo>
                    <a:pt x="2899" y="3576"/>
                    <a:pt x="3331" y="3830"/>
                    <a:pt x="3779" y="3830"/>
                  </a:cubicBezTo>
                  <a:cubicBezTo>
                    <a:pt x="3806" y="3830"/>
                    <a:pt x="3834" y="3829"/>
                    <a:pt x="3862" y="3827"/>
                  </a:cubicBezTo>
                  <a:cubicBezTo>
                    <a:pt x="3885" y="3825"/>
                    <a:pt x="3909" y="3824"/>
                    <a:pt x="3934" y="3824"/>
                  </a:cubicBezTo>
                  <a:cubicBezTo>
                    <a:pt x="4008" y="3824"/>
                    <a:pt x="4088" y="3832"/>
                    <a:pt x="4165" y="3832"/>
                  </a:cubicBezTo>
                  <a:cubicBezTo>
                    <a:pt x="4247" y="3832"/>
                    <a:pt x="4324" y="3823"/>
                    <a:pt x="4382" y="3784"/>
                  </a:cubicBezTo>
                  <a:cubicBezTo>
                    <a:pt x="4556" y="3654"/>
                    <a:pt x="4712" y="3393"/>
                    <a:pt x="4851" y="3237"/>
                  </a:cubicBezTo>
                  <a:cubicBezTo>
                    <a:pt x="5528" y="2526"/>
                    <a:pt x="6326" y="1953"/>
                    <a:pt x="7151" y="1415"/>
                  </a:cubicBezTo>
                  <a:cubicBezTo>
                    <a:pt x="7420" y="1215"/>
                    <a:pt x="7715" y="1068"/>
                    <a:pt x="8036" y="955"/>
                  </a:cubicBezTo>
                  <a:cubicBezTo>
                    <a:pt x="8426" y="842"/>
                    <a:pt x="8348" y="347"/>
                    <a:pt x="8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2714750" y="1323600"/>
              <a:ext cx="204600" cy="83325"/>
            </a:xfrm>
            <a:custGeom>
              <a:avLst/>
              <a:gdLst/>
              <a:ahLst/>
              <a:cxnLst/>
              <a:rect l="l" t="t" r="r" b="b"/>
              <a:pathLst>
                <a:path w="8184" h="3333" extrusionOk="0">
                  <a:moveTo>
                    <a:pt x="4148" y="3332"/>
                  </a:moveTo>
                  <a:cubicBezTo>
                    <a:pt x="4530" y="2812"/>
                    <a:pt x="4973" y="2343"/>
                    <a:pt x="5476" y="1935"/>
                  </a:cubicBezTo>
                  <a:cubicBezTo>
                    <a:pt x="6075" y="1475"/>
                    <a:pt x="6760" y="1154"/>
                    <a:pt x="7428" y="807"/>
                  </a:cubicBezTo>
                  <a:cubicBezTo>
                    <a:pt x="7680" y="677"/>
                    <a:pt x="7940" y="538"/>
                    <a:pt x="8183" y="382"/>
                  </a:cubicBezTo>
                  <a:cubicBezTo>
                    <a:pt x="7194" y="165"/>
                    <a:pt x="6188" y="52"/>
                    <a:pt x="5181" y="44"/>
                  </a:cubicBezTo>
                  <a:cubicBezTo>
                    <a:pt x="4313" y="0"/>
                    <a:pt x="3176" y="217"/>
                    <a:pt x="2456" y="738"/>
                  </a:cubicBezTo>
                  <a:cubicBezTo>
                    <a:pt x="1970" y="1085"/>
                    <a:pt x="1606" y="1597"/>
                    <a:pt x="1172" y="1901"/>
                  </a:cubicBezTo>
                  <a:cubicBezTo>
                    <a:pt x="842" y="2126"/>
                    <a:pt x="391" y="2256"/>
                    <a:pt x="0" y="2447"/>
                  </a:cubicBezTo>
                  <a:cubicBezTo>
                    <a:pt x="1380" y="2768"/>
                    <a:pt x="2769" y="3037"/>
                    <a:pt x="4148" y="33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2729925" y="1331625"/>
              <a:ext cx="180100" cy="75300"/>
            </a:xfrm>
            <a:custGeom>
              <a:avLst/>
              <a:gdLst/>
              <a:ahLst/>
              <a:cxnLst/>
              <a:rect l="l" t="t" r="r" b="b"/>
              <a:pathLst>
                <a:path w="7204" h="3012" extrusionOk="0">
                  <a:moveTo>
                    <a:pt x="3541" y="3011"/>
                  </a:moveTo>
                  <a:cubicBezTo>
                    <a:pt x="3923" y="2491"/>
                    <a:pt x="4366" y="2022"/>
                    <a:pt x="4869" y="1614"/>
                  </a:cubicBezTo>
                  <a:cubicBezTo>
                    <a:pt x="5468" y="1154"/>
                    <a:pt x="6153" y="833"/>
                    <a:pt x="6821" y="486"/>
                  </a:cubicBezTo>
                  <a:cubicBezTo>
                    <a:pt x="6952" y="417"/>
                    <a:pt x="7073" y="347"/>
                    <a:pt x="7203" y="278"/>
                  </a:cubicBezTo>
                  <a:cubicBezTo>
                    <a:pt x="6396" y="130"/>
                    <a:pt x="5581" y="44"/>
                    <a:pt x="4765" y="44"/>
                  </a:cubicBezTo>
                  <a:cubicBezTo>
                    <a:pt x="3906" y="0"/>
                    <a:pt x="2778" y="191"/>
                    <a:pt x="2066" y="703"/>
                  </a:cubicBezTo>
                  <a:cubicBezTo>
                    <a:pt x="1936" y="799"/>
                    <a:pt x="1814" y="894"/>
                    <a:pt x="1702" y="998"/>
                  </a:cubicBezTo>
                  <a:cubicBezTo>
                    <a:pt x="1606" y="1085"/>
                    <a:pt x="1519" y="1172"/>
                    <a:pt x="1441" y="1250"/>
                  </a:cubicBezTo>
                  <a:lnTo>
                    <a:pt x="1181" y="1510"/>
                  </a:lnTo>
                  <a:cubicBezTo>
                    <a:pt x="1051" y="1640"/>
                    <a:pt x="912" y="1762"/>
                    <a:pt x="773" y="1875"/>
                  </a:cubicBezTo>
                  <a:cubicBezTo>
                    <a:pt x="539" y="2040"/>
                    <a:pt x="278" y="2170"/>
                    <a:pt x="1" y="2265"/>
                  </a:cubicBezTo>
                  <a:cubicBezTo>
                    <a:pt x="1181" y="2525"/>
                    <a:pt x="2361" y="2760"/>
                    <a:pt x="3541" y="30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2755750" y="1343550"/>
              <a:ext cx="137125" cy="61425"/>
            </a:xfrm>
            <a:custGeom>
              <a:avLst/>
              <a:gdLst/>
              <a:ahLst/>
              <a:cxnLst/>
              <a:rect l="l" t="t" r="r" b="b"/>
              <a:pathLst>
                <a:path w="5485" h="2457" extrusionOk="0">
                  <a:moveTo>
                    <a:pt x="1918" y="2413"/>
                  </a:moveTo>
                  <a:cubicBezTo>
                    <a:pt x="2135" y="2439"/>
                    <a:pt x="2352" y="2448"/>
                    <a:pt x="2569" y="2456"/>
                  </a:cubicBezTo>
                  <a:cubicBezTo>
                    <a:pt x="2934" y="1970"/>
                    <a:pt x="3359" y="1519"/>
                    <a:pt x="3827" y="1137"/>
                  </a:cubicBezTo>
                  <a:cubicBezTo>
                    <a:pt x="4339" y="747"/>
                    <a:pt x="4912" y="452"/>
                    <a:pt x="5485" y="165"/>
                  </a:cubicBezTo>
                  <a:cubicBezTo>
                    <a:pt x="4903" y="79"/>
                    <a:pt x="4313" y="35"/>
                    <a:pt x="3723" y="27"/>
                  </a:cubicBezTo>
                  <a:lnTo>
                    <a:pt x="3697" y="27"/>
                  </a:lnTo>
                  <a:cubicBezTo>
                    <a:pt x="3020" y="1"/>
                    <a:pt x="2335" y="113"/>
                    <a:pt x="1710" y="374"/>
                  </a:cubicBezTo>
                  <a:cubicBezTo>
                    <a:pt x="1562" y="443"/>
                    <a:pt x="1424" y="521"/>
                    <a:pt x="1285" y="608"/>
                  </a:cubicBezTo>
                  <a:cubicBezTo>
                    <a:pt x="1181" y="695"/>
                    <a:pt x="1068" y="773"/>
                    <a:pt x="972" y="868"/>
                  </a:cubicBezTo>
                  <a:cubicBezTo>
                    <a:pt x="886" y="955"/>
                    <a:pt x="799" y="1033"/>
                    <a:pt x="729" y="1111"/>
                  </a:cubicBezTo>
                  <a:lnTo>
                    <a:pt x="634" y="1198"/>
                  </a:lnTo>
                  <a:lnTo>
                    <a:pt x="460" y="1372"/>
                  </a:lnTo>
                  <a:cubicBezTo>
                    <a:pt x="322" y="1510"/>
                    <a:pt x="174" y="1641"/>
                    <a:pt x="18" y="1762"/>
                  </a:cubicBezTo>
                  <a:lnTo>
                    <a:pt x="0" y="1779"/>
                  </a:lnTo>
                  <a:cubicBezTo>
                    <a:pt x="278" y="1962"/>
                    <a:pt x="573" y="2101"/>
                    <a:pt x="886" y="2205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2831675" y="1340525"/>
              <a:ext cx="57525" cy="3925"/>
            </a:xfrm>
            <a:custGeom>
              <a:avLst/>
              <a:gdLst/>
              <a:ahLst/>
              <a:cxnLst/>
              <a:rect l="l" t="t" r="r" b="b"/>
              <a:pathLst>
                <a:path w="2301" h="157" extrusionOk="0">
                  <a:moveTo>
                    <a:pt x="1150" y="0"/>
                  </a:moveTo>
                  <a:cubicBezTo>
                    <a:pt x="877" y="0"/>
                    <a:pt x="604" y="26"/>
                    <a:pt x="330" y="78"/>
                  </a:cubicBezTo>
                  <a:cubicBezTo>
                    <a:pt x="131" y="122"/>
                    <a:pt x="1" y="156"/>
                    <a:pt x="1" y="156"/>
                  </a:cubicBezTo>
                  <a:lnTo>
                    <a:pt x="1155" y="156"/>
                  </a:lnTo>
                  <a:cubicBezTo>
                    <a:pt x="1467" y="156"/>
                    <a:pt x="1754" y="148"/>
                    <a:pt x="1962" y="148"/>
                  </a:cubicBezTo>
                  <a:lnTo>
                    <a:pt x="2300" y="139"/>
                  </a:lnTo>
                  <a:cubicBezTo>
                    <a:pt x="2300" y="139"/>
                    <a:pt x="2179" y="104"/>
                    <a:pt x="1970" y="78"/>
                  </a:cubicBezTo>
                  <a:cubicBezTo>
                    <a:pt x="1697" y="26"/>
                    <a:pt x="1424" y="0"/>
                    <a:pt x="1150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2794150" y="1329900"/>
              <a:ext cx="67050" cy="11500"/>
            </a:xfrm>
            <a:custGeom>
              <a:avLst/>
              <a:gdLst/>
              <a:ahLst/>
              <a:cxnLst/>
              <a:rect l="l" t="t" r="r" b="b"/>
              <a:pathLst>
                <a:path w="2682" h="460" extrusionOk="0">
                  <a:moveTo>
                    <a:pt x="1738" y="0"/>
                  </a:moveTo>
                  <a:cubicBezTo>
                    <a:pt x="1266" y="0"/>
                    <a:pt x="797" y="96"/>
                    <a:pt x="365" y="278"/>
                  </a:cubicBezTo>
                  <a:cubicBezTo>
                    <a:pt x="243" y="330"/>
                    <a:pt x="157" y="373"/>
                    <a:pt x="96" y="408"/>
                  </a:cubicBezTo>
                  <a:lnTo>
                    <a:pt x="0" y="460"/>
                  </a:lnTo>
                  <a:lnTo>
                    <a:pt x="105" y="425"/>
                  </a:lnTo>
                  <a:cubicBezTo>
                    <a:pt x="174" y="408"/>
                    <a:pt x="269" y="382"/>
                    <a:pt x="391" y="356"/>
                  </a:cubicBezTo>
                  <a:cubicBezTo>
                    <a:pt x="703" y="286"/>
                    <a:pt x="1016" y="225"/>
                    <a:pt x="1328" y="191"/>
                  </a:cubicBezTo>
                  <a:cubicBezTo>
                    <a:pt x="1640" y="147"/>
                    <a:pt x="1962" y="130"/>
                    <a:pt x="2274" y="121"/>
                  </a:cubicBezTo>
                  <a:lnTo>
                    <a:pt x="2682" y="121"/>
                  </a:lnTo>
                  <a:lnTo>
                    <a:pt x="2569" y="95"/>
                  </a:lnTo>
                  <a:cubicBezTo>
                    <a:pt x="2500" y="78"/>
                    <a:pt x="2404" y="61"/>
                    <a:pt x="2283" y="43"/>
                  </a:cubicBezTo>
                  <a:cubicBezTo>
                    <a:pt x="2102" y="14"/>
                    <a:pt x="1919" y="0"/>
                    <a:pt x="173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2745550" y="1356125"/>
              <a:ext cx="39075" cy="24125"/>
            </a:xfrm>
            <a:custGeom>
              <a:avLst/>
              <a:gdLst/>
              <a:ahLst/>
              <a:cxnLst/>
              <a:rect l="l" t="t" r="r" b="b"/>
              <a:pathLst>
                <a:path w="1563" h="965" extrusionOk="0">
                  <a:moveTo>
                    <a:pt x="1563" y="1"/>
                  </a:moveTo>
                  <a:lnTo>
                    <a:pt x="1563" y="1"/>
                  </a:lnTo>
                  <a:cubicBezTo>
                    <a:pt x="990" y="226"/>
                    <a:pt x="460" y="548"/>
                    <a:pt x="1" y="964"/>
                  </a:cubicBezTo>
                  <a:cubicBezTo>
                    <a:pt x="573" y="738"/>
                    <a:pt x="1103" y="409"/>
                    <a:pt x="156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2801100" y="1355700"/>
              <a:ext cx="28425" cy="4350"/>
            </a:xfrm>
            <a:custGeom>
              <a:avLst/>
              <a:gdLst/>
              <a:ahLst/>
              <a:cxnLst/>
              <a:rect l="l" t="t" r="r" b="b"/>
              <a:pathLst>
                <a:path w="1137" h="174" extrusionOk="0">
                  <a:moveTo>
                    <a:pt x="712" y="0"/>
                  </a:moveTo>
                  <a:cubicBezTo>
                    <a:pt x="470" y="0"/>
                    <a:pt x="230" y="43"/>
                    <a:pt x="0" y="131"/>
                  </a:cubicBezTo>
                  <a:cubicBezTo>
                    <a:pt x="131" y="160"/>
                    <a:pt x="261" y="174"/>
                    <a:pt x="391" y="174"/>
                  </a:cubicBezTo>
                  <a:cubicBezTo>
                    <a:pt x="452" y="174"/>
                    <a:pt x="512" y="171"/>
                    <a:pt x="573" y="165"/>
                  </a:cubicBezTo>
                  <a:cubicBezTo>
                    <a:pt x="764" y="157"/>
                    <a:pt x="955" y="113"/>
                    <a:pt x="1137" y="44"/>
                  </a:cubicBezTo>
                  <a:cubicBezTo>
                    <a:pt x="996" y="15"/>
                    <a:pt x="854" y="0"/>
                    <a:pt x="71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2790675" y="1379050"/>
              <a:ext cx="8700" cy="4325"/>
            </a:xfrm>
            <a:custGeom>
              <a:avLst/>
              <a:gdLst/>
              <a:ahLst/>
              <a:cxnLst/>
              <a:rect l="l" t="t" r="r" b="b"/>
              <a:pathLst>
                <a:path w="348" h="173" extrusionOk="0">
                  <a:moveTo>
                    <a:pt x="151" y="1"/>
                  </a:moveTo>
                  <a:cubicBezTo>
                    <a:pt x="98" y="1"/>
                    <a:pt x="47" y="12"/>
                    <a:pt x="1" y="38"/>
                  </a:cubicBezTo>
                  <a:cubicBezTo>
                    <a:pt x="41" y="125"/>
                    <a:pt x="127" y="173"/>
                    <a:pt x="215" y="173"/>
                  </a:cubicBezTo>
                  <a:cubicBezTo>
                    <a:pt x="261" y="173"/>
                    <a:pt x="307" y="160"/>
                    <a:pt x="348" y="134"/>
                  </a:cubicBezTo>
                  <a:cubicBezTo>
                    <a:pt x="313" y="73"/>
                    <a:pt x="261" y="30"/>
                    <a:pt x="200" y="4"/>
                  </a:cubicBezTo>
                  <a:cubicBezTo>
                    <a:pt x="184" y="2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2744475" y="138292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extrusionOk="0">
                  <a:moveTo>
                    <a:pt x="283" y="0"/>
                  </a:moveTo>
                  <a:cubicBezTo>
                    <a:pt x="164" y="0"/>
                    <a:pt x="53" y="67"/>
                    <a:pt x="0" y="178"/>
                  </a:cubicBezTo>
                  <a:cubicBezTo>
                    <a:pt x="39" y="193"/>
                    <a:pt x="77" y="200"/>
                    <a:pt x="115" y="200"/>
                  </a:cubicBezTo>
                  <a:cubicBezTo>
                    <a:pt x="232" y="200"/>
                    <a:pt x="340" y="134"/>
                    <a:pt x="399" y="22"/>
                  </a:cubicBezTo>
                  <a:cubicBezTo>
                    <a:pt x="361" y="7"/>
                    <a:pt x="322" y="0"/>
                    <a:pt x="283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2776150" y="1371050"/>
              <a:ext cx="24975" cy="6850"/>
            </a:xfrm>
            <a:custGeom>
              <a:avLst/>
              <a:gdLst/>
              <a:ahLst/>
              <a:cxnLst/>
              <a:rect l="l" t="t" r="r" b="b"/>
              <a:pathLst>
                <a:path w="999" h="274" extrusionOk="0">
                  <a:moveTo>
                    <a:pt x="911" y="0"/>
                  </a:moveTo>
                  <a:cubicBezTo>
                    <a:pt x="767" y="0"/>
                    <a:pt x="622" y="19"/>
                    <a:pt x="477" y="55"/>
                  </a:cubicBezTo>
                  <a:cubicBezTo>
                    <a:pt x="313" y="107"/>
                    <a:pt x="148" y="176"/>
                    <a:pt x="0" y="272"/>
                  </a:cubicBezTo>
                  <a:cubicBezTo>
                    <a:pt x="28" y="273"/>
                    <a:pt x="55" y="274"/>
                    <a:pt x="83" y="274"/>
                  </a:cubicBezTo>
                  <a:cubicBezTo>
                    <a:pt x="409" y="274"/>
                    <a:pt x="726" y="179"/>
                    <a:pt x="998" y="3"/>
                  </a:cubicBezTo>
                  <a:cubicBezTo>
                    <a:pt x="969" y="1"/>
                    <a:pt x="940" y="0"/>
                    <a:pt x="91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2840150" y="1358725"/>
              <a:ext cx="17150" cy="4350"/>
            </a:xfrm>
            <a:custGeom>
              <a:avLst/>
              <a:gdLst/>
              <a:ahLst/>
              <a:cxnLst/>
              <a:rect l="l" t="t" r="r" b="b"/>
              <a:pathLst>
                <a:path w="686" h="174" extrusionOk="0">
                  <a:moveTo>
                    <a:pt x="402" y="0"/>
                  </a:moveTo>
                  <a:cubicBezTo>
                    <a:pt x="260" y="0"/>
                    <a:pt x="119" y="40"/>
                    <a:pt x="0" y="122"/>
                  </a:cubicBezTo>
                  <a:cubicBezTo>
                    <a:pt x="88" y="156"/>
                    <a:pt x="180" y="173"/>
                    <a:pt x="272" y="173"/>
                  </a:cubicBezTo>
                  <a:cubicBezTo>
                    <a:pt x="416" y="173"/>
                    <a:pt x="559" y="132"/>
                    <a:pt x="686" y="53"/>
                  </a:cubicBezTo>
                  <a:cubicBezTo>
                    <a:pt x="595" y="18"/>
                    <a:pt x="498" y="0"/>
                    <a:pt x="40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2658125" y="1430875"/>
              <a:ext cx="181600" cy="115100"/>
            </a:xfrm>
            <a:custGeom>
              <a:avLst/>
              <a:gdLst/>
              <a:ahLst/>
              <a:cxnLst/>
              <a:rect l="l" t="t" r="r" b="b"/>
              <a:pathLst>
                <a:path w="7264" h="4604" extrusionOk="0">
                  <a:moveTo>
                    <a:pt x="4182" y="0"/>
                  </a:moveTo>
                  <a:cubicBezTo>
                    <a:pt x="4018" y="0"/>
                    <a:pt x="3853" y="15"/>
                    <a:pt x="3688" y="48"/>
                  </a:cubicBezTo>
                  <a:cubicBezTo>
                    <a:pt x="3472" y="109"/>
                    <a:pt x="3255" y="204"/>
                    <a:pt x="3055" y="326"/>
                  </a:cubicBezTo>
                  <a:cubicBezTo>
                    <a:pt x="2074" y="881"/>
                    <a:pt x="1172" y="1575"/>
                    <a:pt x="374" y="2382"/>
                  </a:cubicBezTo>
                  <a:cubicBezTo>
                    <a:pt x="295" y="2460"/>
                    <a:pt x="226" y="2547"/>
                    <a:pt x="165" y="2651"/>
                  </a:cubicBezTo>
                  <a:cubicBezTo>
                    <a:pt x="0" y="2972"/>
                    <a:pt x="157" y="3380"/>
                    <a:pt x="96" y="3745"/>
                  </a:cubicBezTo>
                  <a:cubicBezTo>
                    <a:pt x="400" y="3840"/>
                    <a:pt x="773" y="3866"/>
                    <a:pt x="1094" y="3936"/>
                  </a:cubicBezTo>
                  <a:cubicBezTo>
                    <a:pt x="1467" y="4022"/>
                    <a:pt x="1849" y="4109"/>
                    <a:pt x="2231" y="4187"/>
                  </a:cubicBezTo>
                  <a:cubicBezTo>
                    <a:pt x="2465" y="4239"/>
                    <a:pt x="2699" y="4300"/>
                    <a:pt x="2934" y="4344"/>
                  </a:cubicBezTo>
                  <a:cubicBezTo>
                    <a:pt x="3315" y="4422"/>
                    <a:pt x="3697" y="4500"/>
                    <a:pt x="4070" y="4578"/>
                  </a:cubicBezTo>
                  <a:lnTo>
                    <a:pt x="4227" y="4604"/>
                  </a:lnTo>
                  <a:cubicBezTo>
                    <a:pt x="4339" y="4439"/>
                    <a:pt x="4469" y="4265"/>
                    <a:pt x="4591" y="4101"/>
                  </a:cubicBezTo>
                  <a:lnTo>
                    <a:pt x="4808" y="3806"/>
                  </a:lnTo>
                  <a:cubicBezTo>
                    <a:pt x="4886" y="3710"/>
                    <a:pt x="4964" y="3606"/>
                    <a:pt x="5042" y="3510"/>
                  </a:cubicBezTo>
                  <a:cubicBezTo>
                    <a:pt x="5120" y="3406"/>
                    <a:pt x="5181" y="3337"/>
                    <a:pt x="5250" y="3250"/>
                  </a:cubicBezTo>
                  <a:cubicBezTo>
                    <a:pt x="5346" y="3129"/>
                    <a:pt x="5441" y="3016"/>
                    <a:pt x="5537" y="2894"/>
                  </a:cubicBezTo>
                  <a:cubicBezTo>
                    <a:pt x="5598" y="2825"/>
                    <a:pt x="5650" y="2764"/>
                    <a:pt x="5710" y="2695"/>
                  </a:cubicBezTo>
                  <a:cubicBezTo>
                    <a:pt x="5867" y="2504"/>
                    <a:pt x="6040" y="2322"/>
                    <a:pt x="6196" y="2148"/>
                  </a:cubicBezTo>
                  <a:cubicBezTo>
                    <a:pt x="6309" y="2027"/>
                    <a:pt x="6431" y="1905"/>
                    <a:pt x="6543" y="1784"/>
                  </a:cubicBezTo>
                  <a:lnTo>
                    <a:pt x="6596" y="1740"/>
                  </a:lnTo>
                  <a:cubicBezTo>
                    <a:pt x="6769" y="1567"/>
                    <a:pt x="7108" y="1341"/>
                    <a:pt x="7203" y="1107"/>
                  </a:cubicBezTo>
                  <a:cubicBezTo>
                    <a:pt x="7238" y="994"/>
                    <a:pt x="7255" y="872"/>
                    <a:pt x="7255" y="751"/>
                  </a:cubicBezTo>
                  <a:cubicBezTo>
                    <a:pt x="7255" y="612"/>
                    <a:pt x="7255" y="465"/>
                    <a:pt x="7264" y="317"/>
                  </a:cubicBezTo>
                  <a:cubicBezTo>
                    <a:pt x="6370" y="222"/>
                    <a:pt x="5485" y="126"/>
                    <a:pt x="4600" y="31"/>
                  </a:cubicBezTo>
                  <a:cubicBezTo>
                    <a:pt x="4461" y="11"/>
                    <a:pt x="4321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2659650" y="1421000"/>
              <a:ext cx="177900" cy="103075"/>
            </a:xfrm>
            <a:custGeom>
              <a:avLst/>
              <a:gdLst/>
              <a:ahLst/>
              <a:cxnLst/>
              <a:rect l="l" t="t" r="r" b="b"/>
              <a:pathLst>
                <a:path w="7116" h="4123" extrusionOk="0">
                  <a:moveTo>
                    <a:pt x="2873" y="3853"/>
                  </a:moveTo>
                  <a:cubicBezTo>
                    <a:pt x="3306" y="3949"/>
                    <a:pt x="3732" y="4036"/>
                    <a:pt x="4166" y="4122"/>
                  </a:cubicBezTo>
                  <a:cubicBezTo>
                    <a:pt x="4764" y="3255"/>
                    <a:pt x="5424" y="2439"/>
                    <a:pt x="6144" y="1658"/>
                  </a:cubicBezTo>
                  <a:cubicBezTo>
                    <a:pt x="6456" y="1320"/>
                    <a:pt x="6778" y="998"/>
                    <a:pt x="7116" y="686"/>
                  </a:cubicBezTo>
                  <a:cubicBezTo>
                    <a:pt x="5944" y="478"/>
                    <a:pt x="4773" y="243"/>
                    <a:pt x="3610" y="0"/>
                  </a:cubicBezTo>
                  <a:cubicBezTo>
                    <a:pt x="3133" y="191"/>
                    <a:pt x="2682" y="434"/>
                    <a:pt x="2265" y="729"/>
                  </a:cubicBezTo>
                  <a:cubicBezTo>
                    <a:pt x="1658" y="1172"/>
                    <a:pt x="1111" y="1693"/>
                    <a:pt x="651" y="2291"/>
                  </a:cubicBezTo>
                  <a:cubicBezTo>
                    <a:pt x="417" y="2586"/>
                    <a:pt x="200" y="2899"/>
                    <a:pt x="0" y="3220"/>
                  </a:cubicBezTo>
                  <a:cubicBezTo>
                    <a:pt x="955" y="3428"/>
                    <a:pt x="1918" y="3654"/>
                    <a:pt x="2873" y="38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2659650" y="1425350"/>
              <a:ext cx="172275" cy="98725"/>
            </a:xfrm>
            <a:custGeom>
              <a:avLst/>
              <a:gdLst/>
              <a:ahLst/>
              <a:cxnLst/>
              <a:rect l="l" t="t" r="r" b="b"/>
              <a:pathLst>
                <a:path w="6891" h="3949" extrusionOk="0">
                  <a:moveTo>
                    <a:pt x="2873" y="3679"/>
                  </a:moveTo>
                  <a:cubicBezTo>
                    <a:pt x="3306" y="3775"/>
                    <a:pt x="3732" y="3862"/>
                    <a:pt x="4166" y="3948"/>
                  </a:cubicBezTo>
                  <a:cubicBezTo>
                    <a:pt x="4764" y="3081"/>
                    <a:pt x="5424" y="2265"/>
                    <a:pt x="6144" y="1484"/>
                  </a:cubicBezTo>
                  <a:cubicBezTo>
                    <a:pt x="6387" y="1224"/>
                    <a:pt x="6639" y="972"/>
                    <a:pt x="6890" y="729"/>
                  </a:cubicBezTo>
                  <a:cubicBezTo>
                    <a:pt x="5649" y="503"/>
                    <a:pt x="4426" y="252"/>
                    <a:pt x="3194" y="0"/>
                  </a:cubicBezTo>
                  <a:cubicBezTo>
                    <a:pt x="2864" y="156"/>
                    <a:pt x="2551" y="338"/>
                    <a:pt x="2265" y="547"/>
                  </a:cubicBezTo>
                  <a:cubicBezTo>
                    <a:pt x="1649" y="989"/>
                    <a:pt x="1102" y="1519"/>
                    <a:pt x="642" y="2109"/>
                  </a:cubicBezTo>
                  <a:cubicBezTo>
                    <a:pt x="408" y="2404"/>
                    <a:pt x="191" y="2716"/>
                    <a:pt x="0" y="3037"/>
                  </a:cubicBezTo>
                  <a:cubicBezTo>
                    <a:pt x="955" y="3254"/>
                    <a:pt x="1918" y="3480"/>
                    <a:pt x="2873" y="36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2661375" y="1434450"/>
              <a:ext cx="160575" cy="88750"/>
            </a:xfrm>
            <a:custGeom>
              <a:avLst/>
              <a:gdLst/>
              <a:ahLst/>
              <a:cxnLst/>
              <a:rect l="l" t="t" r="r" b="b"/>
              <a:pathLst>
                <a:path w="6423" h="3550" extrusionOk="0">
                  <a:moveTo>
                    <a:pt x="2804" y="3315"/>
                  </a:moveTo>
                  <a:cubicBezTo>
                    <a:pt x="3185" y="3402"/>
                    <a:pt x="3567" y="3480"/>
                    <a:pt x="3940" y="3550"/>
                  </a:cubicBezTo>
                  <a:cubicBezTo>
                    <a:pt x="4097" y="3420"/>
                    <a:pt x="4244" y="3289"/>
                    <a:pt x="4400" y="3159"/>
                  </a:cubicBezTo>
                  <a:cubicBezTo>
                    <a:pt x="4912" y="2448"/>
                    <a:pt x="5476" y="1771"/>
                    <a:pt x="6075" y="1120"/>
                  </a:cubicBezTo>
                  <a:cubicBezTo>
                    <a:pt x="6188" y="998"/>
                    <a:pt x="6301" y="877"/>
                    <a:pt x="6422" y="764"/>
                  </a:cubicBezTo>
                  <a:cubicBezTo>
                    <a:pt x="5389" y="573"/>
                    <a:pt x="4357" y="365"/>
                    <a:pt x="3359" y="157"/>
                  </a:cubicBezTo>
                  <a:lnTo>
                    <a:pt x="2569" y="1"/>
                  </a:lnTo>
                  <a:cubicBezTo>
                    <a:pt x="2474" y="157"/>
                    <a:pt x="2378" y="313"/>
                    <a:pt x="2274" y="460"/>
                  </a:cubicBezTo>
                  <a:cubicBezTo>
                    <a:pt x="2040" y="799"/>
                    <a:pt x="1771" y="1103"/>
                    <a:pt x="1476" y="1380"/>
                  </a:cubicBezTo>
                  <a:cubicBezTo>
                    <a:pt x="999" y="1840"/>
                    <a:pt x="478" y="2239"/>
                    <a:pt x="1" y="2699"/>
                  </a:cubicBezTo>
                  <a:cubicBezTo>
                    <a:pt x="938" y="2899"/>
                    <a:pt x="1866" y="3116"/>
                    <a:pt x="2804" y="3315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2740775" y="1436575"/>
              <a:ext cx="34100" cy="6675"/>
            </a:xfrm>
            <a:custGeom>
              <a:avLst/>
              <a:gdLst/>
              <a:ahLst/>
              <a:cxnLst/>
              <a:rect l="l" t="t" r="r" b="b"/>
              <a:pathLst>
                <a:path w="1364" h="267" extrusionOk="0">
                  <a:moveTo>
                    <a:pt x="118" y="0"/>
                  </a:moveTo>
                  <a:cubicBezTo>
                    <a:pt x="79" y="0"/>
                    <a:pt x="40" y="1"/>
                    <a:pt x="1" y="2"/>
                  </a:cubicBezTo>
                  <a:cubicBezTo>
                    <a:pt x="380" y="173"/>
                    <a:pt x="793" y="267"/>
                    <a:pt x="1211" y="267"/>
                  </a:cubicBezTo>
                  <a:cubicBezTo>
                    <a:pt x="1261" y="267"/>
                    <a:pt x="1312" y="265"/>
                    <a:pt x="1363" y="263"/>
                  </a:cubicBezTo>
                  <a:cubicBezTo>
                    <a:pt x="1155" y="167"/>
                    <a:pt x="929" y="98"/>
                    <a:pt x="695" y="54"/>
                  </a:cubicBezTo>
                  <a:cubicBezTo>
                    <a:pt x="507" y="18"/>
                    <a:pt x="313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2799575" y="1449750"/>
              <a:ext cx="12600" cy="5125"/>
            </a:xfrm>
            <a:custGeom>
              <a:avLst/>
              <a:gdLst/>
              <a:ahLst/>
              <a:cxnLst/>
              <a:rect l="l" t="t" r="r" b="b"/>
              <a:pathLst>
                <a:path w="504" h="205" extrusionOk="0">
                  <a:moveTo>
                    <a:pt x="110" y="0"/>
                  </a:moveTo>
                  <a:cubicBezTo>
                    <a:pt x="74" y="0"/>
                    <a:pt x="37" y="5"/>
                    <a:pt x="0" y="13"/>
                  </a:cubicBezTo>
                  <a:cubicBezTo>
                    <a:pt x="77" y="135"/>
                    <a:pt x="211" y="205"/>
                    <a:pt x="353" y="205"/>
                  </a:cubicBezTo>
                  <a:cubicBezTo>
                    <a:pt x="403" y="205"/>
                    <a:pt x="454" y="196"/>
                    <a:pt x="504" y="178"/>
                  </a:cubicBezTo>
                  <a:cubicBezTo>
                    <a:pt x="400" y="67"/>
                    <a:pt x="256" y="0"/>
                    <a:pt x="11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2756400" y="1431575"/>
              <a:ext cx="42750" cy="7025"/>
            </a:xfrm>
            <a:custGeom>
              <a:avLst/>
              <a:gdLst/>
              <a:ahLst/>
              <a:cxnLst/>
              <a:rect l="l" t="t" r="r" b="b"/>
              <a:pathLst>
                <a:path w="1710" h="281" extrusionOk="0">
                  <a:moveTo>
                    <a:pt x="140" y="1"/>
                  </a:moveTo>
                  <a:cubicBezTo>
                    <a:pt x="94" y="1"/>
                    <a:pt x="47" y="1"/>
                    <a:pt x="0" y="3"/>
                  </a:cubicBezTo>
                  <a:cubicBezTo>
                    <a:pt x="269" y="98"/>
                    <a:pt x="556" y="176"/>
                    <a:pt x="842" y="220"/>
                  </a:cubicBezTo>
                  <a:cubicBezTo>
                    <a:pt x="1129" y="263"/>
                    <a:pt x="1415" y="280"/>
                    <a:pt x="1710" y="280"/>
                  </a:cubicBezTo>
                  <a:cubicBezTo>
                    <a:pt x="1432" y="176"/>
                    <a:pt x="1155" y="107"/>
                    <a:pt x="868" y="63"/>
                  </a:cubicBezTo>
                  <a:cubicBezTo>
                    <a:pt x="628" y="20"/>
                    <a:pt x="382" y="1"/>
                    <a:pt x="14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2705625" y="1454400"/>
              <a:ext cx="49725" cy="10225"/>
            </a:xfrm>
            <a:custGeom>
              <a:avLst/>
              <a:gdLst/>
              <a:ahLst/>
              <a:cxnLst/>
              <a:rect l="l" t="t" r="r" b="b"/>
              <a:pathLst>
                <a:path w="1989" h="409" extrusionOk="0">
                  <a:moveTo>
                    <a:pt x="1" y="1"/>
                  </a:moveTo>
                  <a:lnTo>
                    <a:pt x="1" y="1"/>
                  </a:lnTo>
                  <a:cubicBezTo>
                    <a:pt x="634" y="244"/>
                    <a:pt x="1311" y="383"/>
                    <a:pt x="1988" y="409"/>
                  </a:cubicBezTo>
                  <a:cubicBezTo>
                    <a:pt x="1667" y="287"/>
                    <a:pt x="1346" y="192"/>
                    <a:pt x="1007" y="122"/>
                  </a:cubicBezTo>
                  <a:cubicBezTo>
                    <a:pt x="678" y="53"/>
                    <a:pt x="339" y="1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2682650" y="1481950"/>
              <a:ext cx="83975" cy="13275"/>
            </a:xfrm>
            <a:custGeom>
              <a:avLst/>
              <a:gdLst/>
              <a:ahLst/>
              <a:cxnLst/>
              <a:rect l="l" t="t" r="r" b="b"/>
              <a:pathLst>
                <a:path w="3359" h="531" extrusionOk="0">
                  <a:moveTo>
                    <a:pt x="0" y="1"/>
                  </a:moveTo>
                  <a:cubicBezTo>
                    <a:pt x="0" y="1"/>
                    <a:pt x="738" y="201"/>
                    <a:pt x="1666" y="348"/>
                  </a:cubicBezTo>
                  <a:cubicBezTo>
                    <a:pt x="2595" y="496"/>
                    <a:pt x="3358" y="530"/>
                    <a:pt x="3358" y="530"/>
                  </a:cubicBezTo>
                  <a:cubicBezTo>
                    <a:pt x="3358" y="530"/>
                    <a:pt x="2621" y="331"/>
                    <a:pt x="1692" y="183"/>
                  </a:cubicBezTo>
                  <a:cubicBezTo>
                    <a:pt x="764" y="4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2706725" y="1471375"/>
              <a:ext cx="26275" cy="4775"/>
            </a:xfrm>
            <a:custGeom>
              <a:avLst/>
              <a:gdLst/>
              <a:ahLst/>
              <a:cxnLst/>
              <a:rect l="l" t="t" r="r" b="b"/>
              <a:pathLst>
                <a:path w="1051" h="191" extrusionOk="0">
                  <a:moveTo>
                    <a:pt x="323" y="1"/>
                  </a:moveTo>
                  <a:cubicBezTo>
                    <a:pt x="214" y="1"/>
                    <a:pt x="105" y="12"/>
                    <a:pt x="0" y="33"/>
                  </a:cubicBezTo>
                  <a:cubicBezTo>
                    <a:pt x="234" y="138"/>
                    <a:pt x="485" y="190"/>
                    <a:pt x="738" y="190"/>
                  </a:cubicBezTo>
                  <a:cubicBezTo>
                    <a:pt x="842" y="190"/>
                    <a:pt x="946" y="181"/>
                    <a:pt x="1050" y="164"/>
                  </a:cubicBezTo>
                  <a:cubicBezTo>
                    <a:pt x="885" y="86"/>
                    <a:pt x="712" y="33"/>
                    <a:pt x="538" y="16"/>
                  </a:cubicBezTo>
                  <a:cubicBezTo>
                    <a:pt x="466" y="6"/>
                    <a:pt x="395" y="1"/>
                    <a:pt x="32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2698700" y="1502925"/>
              <a:ext cx="14550" cy="4100"/>
            </a:xfrm>
            <a:custGeom>
              <a:avLst/>
              <a:gdLst/>
              <a:ahLst/>
              <a:cxnLst/>
              <a:rect l="l" t="t" r="r" b="b"/>
              <a:pathLst>
                <a:path w="582" h="164" extrusionOk="0">
                  <a:moveTo>
                    <a:pt x="276" y="0"/>
                  </a:moveTo>
                  <a:cubicBezTo>
                    <a:pt x="181" y="0"/>
                    <a:pt x="86" y="24"/>
                    <a:pt x="0" y="73"/>
                  </a:cubicBezTo>
                  <a:cubicBezTo>
                    <a:pt x="92" y="133"/>
                    <a:pt x="199" y="163"/>
                    <a:pt x="306" y="163"/>
                  </a:cubicBezTo>
                  <a:cubicBezTo>
                    <a:pt x="401" y="163"/>
                    <a:pt x="496" y="139"/>
                    <a:pt x="582" y="90"/>
                  </a:cubicBezTo>
                  <a:cubicBezTo>
                    <a:pt x="490" y="31"/>
                    <a:pt x="383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2718000" y="1445275"/>
              <a:ext cx="25400" cy="5300"/>
            </a:xfrm>
            <a:custGeom>
              <a:avLst/>
              <a:gdLst/>
              <a:ahLst/>
              <a:cxnLst/>
              <a:rect l="l" t="t" r="r" b="b"/>
              <a:pathLst>
                <a:path w="1016" h="212" extrusionOk="0">
                  <a:moveTo>
                    <a:pt x="244" y="1"/>
                  </a:moveTo>
                  <a:cubicBezTo>
                    <a:pt x="163" y="1"/>
                    <a:pt x="81" y="7"/>
                    <a:pt x="0" y="19"/>
                  </a:cubicBezTo>
                  <a:cubicBezTo>
                    <a:pt x="157" y="106"/>
                    <a:pt x="322" y="158"/>
                    <a:pt x="495" y="192"/>
                  </a:cubicBezTo>
                  <a:cubicBezTo>
                    <a:pt x="582" y="205"/>
                    <a:pt x="669" y="212"/>
                    <a:pt x="755" y="212"/>
                  </a:cubicBezTo>
                  <a:cubicBezTo>
                    <a:pt x="842" y="212"/>
                    <a:pt x="929" y="205"/>
                    <a:pt x="1016" y="192"/>
                  </a:cubicBezTo>
                  <a:cubicBezTo>
                    <a:pt x="776" y="66"/>
                    <a:pt x="511" y="1"/>
                    <a:pt x="24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2759650" y="1453825"/>
              <a:ext cx="18900" cy="4675"/>
            </a:xfrm>
            <a:custGeom>
              <a:avLst/>
              <a:gdLst/>
              <a:ahLst/>
              <a:cxnLst/>
              <a:rect l="l" t="t" r="r" b="b"/>
              <a:pathLst>
                <a:path w="756" h="187" extrusionOk="0">
                  <a:moveTo>
                    <a:pt x="245" y="0"/>
                  </a:moveTo>
                  <a:cubicBezTo>
                    <a:pt x="164" y="0"/>
                    <a:pt x="82" y="11"/>
                    <a:pt x="1" y="33"/>
                  </a:cubicBezTo>
                  <a:cubicBezTo>
                    <a:pt x="150" y="134"/>
                    <a:pt x="328" y="186"/>
                    <a:pt x="510" y="186"/>
                  </a:cubicBezTo>
                  <a:cubicBezTo>
                    <a:pt x="592" y="186"/>
                    <a:pt x="675" y="176"/>
                    <a:pt x="756" y="154"/>
                  </a:cubicBezTo>
                  <a:cubicBezTo>
                    <a:pt x="600" y="52"/>
                    <a:pt x="424" y="0"/>
                    <a:pt x="24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2769850" y="1484775"/>
              <a:ext cx="17375" cy="4100"/>
            </a:xfrm>
            <a:custGeom>
              <a:avLst/>
              <a:gdLst/>
              <a:ahLst/>
              <a:cxnLst/>
              <a:rect l="l" t="t" r="r" b="b"/>
              <a:pathLst>
                <a:path w="695" h="164" extrusionOk="0">
                  <a:moveTo>
                    <a:pt x="348" y="1"/>
                  </a:moveTo>
                  <a:cubicBezTo>
                    <a:pt x="226" y="1"/>
                    <a:pt x="113" y="27"/>
                    <a:pt x="0" y="79"/>
                  </a:cubicBezTo>
                  <a:cubicBezTo>
                    <a:pt x="109" y="135"/>
                    <a:pt x="228" y="163"/>
                    <a:pt x="348" y="163"/>
                  </a:cubicBezTo>
                  <a:cubicBezTo>
                    <a:pt x="467" y="163"/>
                    <a:pt x="586" y="135"/>
                    <a:pt x="695" y="79"/>
                  </a:cubicBezTo>
                  <a:cubicBezTo>
                    <a:pt x="591" y="27"/>
                    <a:pt x="469" y="1"/>
                    <a:pt x="348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2716475" y="1495400"/>
              <a:ext cx="7400" cy="13275"/>
            </a:xfrm>
            <a:custGeom>
              <a:avLst/>
              <a:gdLst/>
              <a:ahLst/>
              <a:cxnLst/>
              <a:rect l="l" t="t" r="r" b="b"/>
              <a:pathLst>
                <a:path w="296" h="531" extrusionOk="0">
                  <a:moveTo>
                    <a:pt x="287" y="1"/>
                  </a:moveTo>
                  <a:lnTo>
                    <a:pt x="287" y="1"/>
                  </a:lnTo>
                  <a:cubicBezTo>
                    <a:pt x="192" y="53"/>
                    <a:pt x="122" y="131"/>
                    <a:pt x="70" y="227"/>
                  </a:cubicBezTo>
                  <a:cubicBezTo>
                    <a:pt x="27" y="322"/>
                    <a:pt x="1" y="426"/>
                    <a:pt x="1" y="530"/>
                  </a:cubicBezTo>
                  <a:cubicBezTo>
                    <a:pt x="183" y="417"/>
                    <a:pt x="296" y="218"/>
                    <a:pt x="287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2836450" y="1301675"/>
              <a:ext cx="106100" cy="104800"/>
            </a:xfrm>
            <a:custGeom>
              <a:avLst/>
              <a:gdLst/>
              <a:ahLst/>
              <a:cxnLst/>
              <a:rect l="l" t="t" r="r" b="b"/>
              <a:pathLst>
                <a:path w="4244" h="4192" extrusionOk="0">
                  <a:moveTo>
                    <a:pt x="4201" y="1"/>
                  </a:moveTo>
                  <a:cubicBezTo>
                    <a:pt x="4122" y="53"/>
                    <a:pt x="4044" y="88"/>
                    <a:pt x="3958" y="131"/>
                  </a:cubicBezTo>
                  <a:cubicBezTo>
                    <a:pt x="3411" y="383"/>
                    <a:pt x="2838" y="556"/>
                    <a:pt x="2239" y="652"/>
                  </a:cubicBezTo>
                  <a:cubicBezTo>
                    <a:pt x="2075" y="669"/>
                    <a:pt x="1910" y="712"/>
                    <a:pt x="1753" y="773"/>
                  </a:cubicBezTo>
                  <a:cubicBezTo>
                    <a:pt x="1658" y="825"/>
                    <a:pt x="1563" y="886"/>
                    <a:pt x="1484" y="964"/>
                  </a:cubicBezTo>
                  <a:cubicBezTo>
                    <a:pt x="1120" y="1302"/>
                    <a:pt x="825" y="1710"/>
                    <a:pt x="625" y="2170"/>
                  </a:cubicBezTo>
                  <a:cubicBezTo>
                    <a:pt x="487" y="2448"/>
                    <a:pt x="365" y="2743"/>
                    <a:pt x="252" y="3038"/>
                  </a:cubicBezTo>
                  <a:cubicBezTo>
                    <a:pt x="165" y="3264"/>
                    <a:pt x="1" y="3481"/>
                    <a:pt x="96" y="3732"/>
                  </a:cubicBezTo>
                  <a:cubicBezTo>
                    <a:pt x="148" y="3888"/>
                    <a:pt x="252" y="4027"/>
                    <a:pt x="270" y="4183"/>
                  </a:cubicBezTo>
                  <a:cubicBezTo>
                    <a:pt x="334" y="4189"/>
                    <a:pt x="398" y="4192"/>
                    <a:pt x="461" y="4192"/>
                  </a:cubicBezTo>
                  <a:cubicBezTo>
                    <a:pt x="770" y="4192"/>
                    <a:pt x="1062" y="4128"/>
                    <a:pt x="1372" y="4071"/>
                  </a:cubicBezTo>
                  <a:cubicBezTo>
                    <a:pt x="1788" y="3993"/>
                    <a:pt x="2205" y="3906"/>
                    <a:pt x="2621" y="3810"/>
                  </a:cubicBezTo>
                  <a:cubicBezTo>
                    <a:pt x="2890" y="3758"/>
                    <a:pt x="3350" y="3741"/>
                    <a:pt x="3532" y="3507"/>
                  </a:cubicBezTo>
                  <a:cubicBezTo>
                    <a:pt x="3602" y="3402"/>
                    <a:pt x="3654" y="3290"/>
                    <a:pt x="3689" y="3168"/>
                  </a:cubicBezTo>
                  <a:lnTo>
                    <a:pt x="4036" y="2118"/>
                  </a:lnTo>
                  <a:cubicBezTo>
                    <a:pt x="4122" y="1901"/>
                    <a:pt x="4183" y="1676"/>
                    <a:pt x="4218" y="1450"/>
                  </a:cubicBezTo>
                  <a:cubicBezTo>
                    <a:pt x="4244" y="1242"/>
                    <a:pt x="4244" y="1025"/>
                    <a:pt x="4235" y="816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2837325" y="1302125"/>
              <a:ext cx="102425" cy="90700"/>
            </a:xfrm>
            <a:custGeom>
              <a:avLst/>
              <a:gdLst/>
              <a:ahLst/>
              <a:cxnLst/>
              <a:rect l="l" t="t" r="r" b="b"/>
              <a:pathLst>
                <a:path w="4097" h="3628" extrusionOk="0">
                  <a:moveTo>
                    <a:pt x="530" y="3541"/>
                  </a:moveTo>
                  <a:cubicBezTo>
                    <a:pt x="1475" y="3367"/>
                    <a:pt x="2421" y="3159"/>
                    <a:pt x="3350" y="2951"/>
                  </a:cubicBezTo>
                  <a:cubicBezTo>
                    <a:pt x="3471" y="2525"/>
                    <a:pt x="3593" y="2100"/>
                    <a:pt x="3723" y="1684"/>
                  </a:cubicBezTo>
                  <a:cubicBezTo>
                    <a:pt x="3818" y="1363"/>
                    <a:pt x="3923" y="1041"/>
                    <a:pt x="4001" y="720"/>
                  </a:cubicBezTo>
                  <a:cubicBezTo>
                    <a:pt x="4053" y="495"/>
                    <a:pt x="4096" y="226"/>
                    <a:pt x="3983" y="0"/>
                  </a:cubicBezTo>
                  <a:cubicBezTo>
                    <a:pt x="3037" y="130"/>
                    <a:pt x="2100" y="339"/>
                    <a:pt x="1163" y="529"/>
                  </a:cubicBezTo>
                  <a:cubicBezTo>
                    <a:pt x="1050" y="712"/>
                    <a:pt x="955" y="903"/>
                    <a:pt x="859" y="1093"/>
                  </a:cubicBezTo>
                  <a:cubicBezTo>
                    <a:pt x="755" y="1328"/>
                    <a:pt x="660" y="1562"/>
                    <a:pt x="564" y="1805"/>
                  </a:cubicBezTo>
                  <a:cubicBezTo>
                    <a:pt x="478" y="2039"/>
                    <a:pt x="373" y="2265"/>
                    <a:pt x="287" y="2491"/>
                  </a:cubicBezTo>
                  <a:cubicBezTo>
                    <a:pt x="148" y="2855"/>
                    <a:pt x="52" y="3237"/>
                    <a:pt x="0" y="3627"/>
                  </a:cubicBezTo>
                  <a:cubicBezTo>
                    <a:pt x="182" y="3601"/>
                    <a:pt x="356" y="3567"/>
                    <a:pt x="530" y="3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2837325" y="1308200"/>
              <a:ext cx="101550" cy="84625"/>
            </a:xfrm>
            <a:custGeom>
              <a:avLst/>
              <a:gdLst/>
              <a:ahLst/>
              <a:cxnLst/>
              <a:rect l="l" t="t" r="r" b="b"/>
              <a:pathLst>
                <a:path w="4062" h="3385" extrusionOk="0">
                  <a:moveTo>
                    <a:pt x="530" y="3298"/>
                  </a:moveTo>
                  <a:cubicBezTo>
                    <a:pt x="1475" y="3124"/>
                    <a:pt x="2421" y="2916"/>
                    <a:pt x="3350" y="2708"/>
                  </a:cubicBezTo>
                  <a:cubicBezTo>
                    <a:pt x="3471" y="2282"/>
                    <a:pt x="3593" y="1857"/>
                    <a:pt x="3723" y="1441"/>
                  </a:cubicBezTo>
                  <a:cubicBezTo>
                    <a:pt x="3818" y="1120"/>
                    <a:pt x="3923" y="798"/>
                    <a:pt x="4001" y="477"/>
                  </a:cubicBezTo>
                  <a:cubicBezTo>
                    <a:pt x="4044" y="321"/>
                    <a:pt x="4061" y="165"/>
                    <a:pt x="4053" y="0"/>
                  </a:cubicBezTo>
                  <a:cubicBezTo>
                    <a:pt x="3367" y="113"/>
                    <a:pt x="2699" y="252"/>
                    <a:pt x="2040" y="382"/>
                  </a:cubicBezTo>
                  <a:cubicBezTo>
                    <a:pt x="1692" y="443"/>
                    <a:pt x="1354" y="503"/>
                    <a:pt x="1007" y="564"/>
                  </a:cubicBezTo>
                  <a:cubicBezTo>
                    <a:pt x="955" y="660"/>
                    <a:pt x="911" y="755"/>
                    <a:pt x="868" y="850"/>
                  </a:cubicBezTo>
                  <a:cubicBezTo>
                    <a:pt x="755" y="1085"/>
                    <a:pt x="660" y="1319"/>
                    <a:pt x="564" y="1562"/>
                  </a:cubicBezTo>
                  <a:cubicBezTo>
                    <a:pt x="478" y="1796"/>
                    <a:pt x="373" y="2022"/>
                    <a:pt x="287" y="2248"/>
                  </a:cubicBezTo>
                  <a:cubicBezTo>
                    <a:pt x="148" y="2612"/>
                    <a:pt x="52" y="2994"/>
                    <a:pt x="0" y="3384"/>
                  </a:cubicBezTo>
                  <a:cubicBezTo>
                    <a:pt x="182" y="3358"/>
                    <a:pt x="356" y="3324"/>
                    <a:pt x="530" y="32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2837525" y="1330100"/>
              <a:ext cx="38650" cy="62725"/>
            </a:xfrm>
            <a:custGeom>
              <a:avLst/>
              <a:gdLst/>
              <a:ahLst/>
              <a:cxnLst/>
              <a:rect l="l" t="t" r="r" b="b"/>
              <a:pathLst>
                <a:path w="1546" h="2509" extrusionOk="0">
                  <a:moveTo>
                    <a:pt x="522" y="2422"/>
                  </a:moveTo>
                  <a:cubicBezTo>
                    <a:pt x="808" y="2370"/>
                    <a:pt x="1094" y="2309"/>
                    <a:pt x="1389" y="2248"/>
                  </a:cubicBezTo>
                  <a:cubicBezTo>
                    <a:pt x="1415" y="2179"/>
                    <a:pt x="1433" y="2101"/>
                    <a:pt x="1450" y="2022"/>
                  </a:cubicBezTo>
                  <a:cubicBezTo>
                    <a:pt x="1546" y="1510"/>
                    <a:pt x="1467" y="981"/>
                    <a:pt x="1346" y="460"/>
                  </a:cubicBezTo>
                  <a:cubicBezTo>
                    <a:pt x="1311" y="304"/>
                    <a:pt x="1277" y="148"/>
                    <a:pt x="1242" y="1"/>
                  </a:cubicBezTo>
                  <a:lnTo>
                    <a:pt x="817" y="70"/>
                  </a:lnTo>
                  <a:cubicBezTo>
                    <a:pt x="730" y="270"/>
                    <a:pt x="643" y="478"/>
                    <a:pt x="565" y="686"/>
                  </a:cubicBezTo>
                  <a:cubicBezTo>
                    <a:pt x="478" y="912"/>
                    <a:pt x="374" y="1146"/>
                    <a:pt x="279" y="1372"/>
                  </a:cubicBezTo>
                  <a:cubicBezTo>
                    <a:pt x="140" y="1736"/>
                    <a:pt x="44" y="2118"/>
                    <a:pt x="1" y="2508"/>
                  </a:cubicBezTo>
                  <a:cubicBezTo>
                    <a:pt x="174" y="2482"/>
                    <a:pt x="348" y="2448"/>
                    <a:pt x="522" y="242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2885700" y="1317075"/>
              <a:ext cx="52300" cy="47100"/>
            </a:xfrm>
            <a:custGeom>
              <a:avLst/>
              <a:gdLst/>
              <a:ahLst/>
              <a:cxnLst/>
              <a:rect l="l" t="t" r="r" b="b"/>
              <a:pathLst>
                <a:path w="2092" h="1884" extrusionOk="0">
                  <a:moveTo>
                    <a:pt x="2066" y="122"/>
                  </a:moveTo>
                  <a:cubicBezTo>
                    <a:pt x="2074" y="88"/>
                    <a:pt x="2083" y="44"/>
                    <a:pt x="2092" y="1"/>
                  </a:cubicBezTo>
                  <a:cubicBezTo>
                    <a:pt x="1623" y="79"/>
                    <a:pt x="1155" y="174"/>
                    <a:pt x="695" y="261"/>
                  </a:cubicBezTo>
                  <a:lnTo>
                    <a:pt x="252" y="348"/>
                  </a:lnTo>
                  <a:lnTo>
                    <a:pt x="0" y="391"/>
                  </a:lnTo>
                  <a:cubicBezTo>
                    <a:pt x="35" y="686"/>
                    <a:pt x="0" y="973"/>
                    <a:pt x="87" y="1259"/>
                  </a:cubicBezTo>
                  <a:cubicBezTo>
                    <a:pt x="122" y="1424"/>
                    <a:pt x="217" y="1563"/>
                    <a:pt x="348" y="1667"/>
                  </a:cubicBezTo>
                  <a:cubicBezTo>
                    <a:pt x="547" y="1806"/>
                    <a:pt x="781" y="1875"/>
                    <a:pt x="1024" y="1884"/>
                  </a:cubicBezTo>
                  <a:cubicBezTo>
                    <a:pt x="1198" y="1884"/>
                    <a:pt x="1380" y="1875"/>
                    <a:pt x="1562" y="1841"/>
                  </a:cubicBezTo>
                  <a:cubicBezTo>
                    <a:pt x="1640" y="1589"/>
                    <a:pt x="1710" y="1329"/>
                    <a:pt x="1788" y="1077"/>
                  </a:cubicBezTo>
                  <a:cubicBezTo>
                    <a:pt x="1883" y="765"/>
                    <a:pt x="1988" y="452"/>
                    <a:pt x="2066" y="12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2893300" y="1318500"/>
              <a:ext cx="19325" cy="4875"/>
            </a:xfrm>
            <a:custGeom>
              <a:avLst/>
              <a:gdLst/>
              <a:ahLst/>
              <a:cxnLst/>
              <a:rect l="l" t="t" r="r" b="b"/>
              <a:pathLst>
                <a:path w="773" h="195" extrusionOk="0">
                  <a:moveTo>
                    <a:pt x="536" y="0"/>
                  </a:moveTo>
                  <a:cubicBezTo>
                    <a:pt x="346" y="0"/>
                    <a:pt x="160" y="59"/>
                    <a:pt x="0" y="169"/>
                  </a:cubicBezTo>
                  <a:cubicBezTo>
                    <a:pt x="74" y="186"/>
                    <a:pt x="149" y="194"/>
                    <a:pt x="223" y="194"/>
                  </a:cubicBezTo>
                  <a:cubicBezTo>
                    <a:pt x="418" y="194"/>
                    <a:pt x="609" y="138"/>
                    <a:pt x="772" y="31"/>
                  </a:cubicBezTo>
                  <a:cubicBezTo>
                    <a:pt x="694" y="10"/>
                    <a:pt x="615" y="0"/>
                    <a:pt x="53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2866600" y="1324675"/>
              <a:ext cx="13700" cy="4575"/>
            </a:xfrm>
            <a:custGeom>
              <a:avLst/>
              <a:gdLst/>
              <a:ahLst/>
              <a:cxnLst/>
              <a:rect l="l" t="t" r="r" b="b"/>
              <a:pathLst>
                <a:path w="548" h="183" extrusionOk="0">
                  <a:moveTo>
                    <a:pt x="354" y="1"/>
                  </a:moveTo>
                  <a:cubicBezTo>
                    <a:pt x="321" y="1"/>
                    <a:pt x="287" y="3"/>
                    <a:pt x="252" y="9"/>
                  </a:cubicBezTo>
                  <a:cubicBezTo>
                    <a:pt x="157" y="35"/>
                    <a:pt x="70" y="79"/>
                    <a:pt x="1" y="148"/>
                  </a:cubicBezTo>
                  <a:cubicBezTo>
                    <a:pt x="59" y="171"/>
                    <a:pt x="124" y="183"/>
                    <a:pt x="190" y="183"/>
                  </a:cubicBezTo>
                  <a:cubicBezTo>
                    <a:pt x="223" y="183"/>
                    <a:pt x="255" y="180"/>
                    <a:pt x="287" y="174"/>
                  </a:cubicBezTo>
                  <a:cubicBezTo>
                    <a:pt x="391" y="148"/>
                    <a:pt x="478" y="96"/>
                    <a:pt x="547" y="35"/>
                  </a:cubicBezTo>
                  <a:cubicBezTo>
                    <a:pt x="484" y="12"/>
                    <a:pt x="420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2906300" y="1326550"/>
              <a:ext cx="9800" cy="4325"/>
            </a:xfrm>
            <a:custGeom>
              <a:avLst/>
              <a:gdLst/>
              <a:ahLst/>
              <a:cxnLst/>
              <a:rect l="l" t="t" r="r" b="b"/>
              <a:pathLst>
                <a:path w="392" h="173" extrusionOk="0">
                  <a:moveTo>
                    <a:pt x="228" y="1"/>
                  </a:moveTo>
                  <a:cubicBezTo>
                    <a:pt x="211" y="1"/>
                    <a:pt x="193" y="2"/>
                    <a:pt x="174" y="4"/>
                  </a:cubicBezTo>
                  <a:cubicBezTo>
                    <a:pt x="105" y="30"/>
                    <a:pt x="44" y="73"/>
                    <a:pt x="1" y="134"/>
                  </a:cubicBezTo>
                  <a:cubicBezTo>
                    <a:pt x="48" y="160"/>
                    <a:pt x="99" y="173"/>
                    <a:pt x="148" y="173"/>
                  </a:cubicBezTo>
                  <a:cubicBezTo>
                    <a:pt x="246" y="173"/>
                    <a:pt x="340" y="125"/>
                    <a:pt x="391" y="38"/>
                  </a:cubicBezTo>
                  <a:cubicBezTo>
                    <a:pt x="338" y="12"/>
                    <a:pt x="285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2870500" y="1335900"/>
              <a:ext cx="10875" cy="4650"/>
            </a:xfrm>
            <a:custGeom>
              <a:avLst/>
              <a:gdLst/>
              <a:ahLst/>
              <a:cxnLst/>
              <a:rect l="l" t="t" r="r" b="b"/>
              <a:pathLst>
                <a:path w="435" h="186" extrusionOk="0">
                  <a:moveTo>
                    <a:pt x="299" y="0"/>
                  </a:moveTo>
                  <a:cubicBezTo>
                    <a:pt x="183" y="0"/>
                    <a:pt x="69" y="59"/>
                    <a:pt x="1" y="159"/>
                  </a:cubicBezTo>
                  <a:cubicBezTo>
                    <a:pt x="51" y="176"/>
                    <a:pt x="105" y="185"/>
                    <a:pt x="158" y="185"/>
                  </a:cubicBezTo>
                  <a:cubicBezTo>
                    <a:pt x="188" y="185"/>
                    <a:pt x="216" y="183"/>
                    <a:pt x="244" y="176"/>
                  </a:cubicBezTo>
                  <a:cubicBezTo>
                    <a:pt x="322" y="150"/>
                    <a:pt x="383" y="98"/>
                    <a:pt x="435" y="29"/>
                  </a:cubicBezTo>
                  <a:cubicBezTo>
                    <a:pt x="391" y="9"/>
                    <a:pt x="344" y="0"/>
                    <a:pt x="29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2896550" y="1350750"/>
              <a:ext cx="16075" cy="4925"/>
            </a:xfrm>
            <a:custGeom>
              <a:avLst/>
              <a:gdLst/>
              <a:ahLst/>
              <a:cxnLst/>
              <a:rect l="l" t="t" r="r" b="b"/>
              <a:pathLst>
                <a:path w="643" h="197" extrusionOk="0">
                  <a:moveTo>
                    <a:pt x="456" y="0"/>
                  </a:moveTo>
                  <a:cubicBezTo>
                    <a:pt x="290" y="0"/>
                    <a:pt x="127" y="59"/>
                    <a:pt x="0" y="172"/>
                  </a:cubicBezTo>
                  <a:cubicBezTo>
                    <a:pt x="66" y="188"/>
                    <a:pt x="131" y="197"/>
                    <a:pt x="197" y="197"/>
                  </a:cubicBezTo>
                  <a:cubicBezTo>
                    <a:pt x="244" y="197"/>
                    <a:pt x="291" y="192"/>
                    <a:pt x="339" y="181"/>
                  </a:cubicBezTo>
                  <a:cubicBezTo>
                    <a:pt x="452" y="155"/>
                    <a:pt x="556" y="103"/>
                    <a:pt x="642" y="25"/>
                  </a:cubicBezTo>
                  <a:cubicBezTo>
                    <a:pt x="581" y="8"/>
                    <a:pt x="518" y="0"/>
                    <a:pt x="45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2898075" y="1333675"/>
              <a:ext cx="7175" cy="4250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168" y="0"/>
                  </a:moveTo>
                  <a:cubicBezTo>
                    <a:pt x="98" y="0"/>
                    <a:pt x="27" y="42"/>
                    <a:pt x="0" y="118"/>
                  </a:cubicBezTo>
                  <a:cubicBezTo>
                    <a:pt x="52" y="161"/>
                    <a:pt x="104" y="170"/>
                    <a:pt x="165" y="170"/>
                  </a:cubicBezTo>
                  <a:cubicBezTo>
                    <a:pt x="217" y="144"/>
                    <a:pt x="260" y="101"/>
                    <a:pt x="286" y="48"/>
                  </a:cubicBezTo>
                  <a:cubicBezTo>
                    <a:pt x="254" y="16"/>
                    <a:pt x="211" y="0"/>
                    <a:pt x="168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2847075" y="1362850"/>
              <a:ext cx="72050" cy="9575"/>
            </a:xfrm>
            <a:custGeom>
              <a:avLst/>
              <a:gdLst/>
              <a:ahLst/>
              <a:cxnLst/>
              <a:rect l="l" t="t" r="r" b="b"/>
              <a:pathLst>
                <a:path w="2882" h="383" extrusionOk="0">
                  <a:moveTo>
                    <a:pt x="2882" y="1"/>
                  </a:moveTo>
                  <a:lnTo>
                    <a:pt x="2882" y="1"/>
                  </a:lnTo>
                  <a:cubicBezTo>
                    <a:pt x="1910" y="18"/>
                    <a:pt x="947" y="148"/>
                    <a:pt x="1" y="383"/>
                  </a:cubicBezTo>
                  <a:cubicBezTo>
                    <a:pt x="487" y="374"/>
                    <a:pt x="973" y="331"/>
                    <a:pt x="1450" y="270"/>
                  </a:cubicBezTo>
                  <a:cubicBezTo>
                    <a:pt x="1927" y="209"/>
                    <a:pt x="2405" y="114"/>
                    <a:pt x="288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2873125" y="1360400"/>
              <a:ext cx="23875" cy="4450"/>
            </a:xfrm>
            <a:custGeom>
              <a:avLst/>
              <a:gdLst/>
              <a:ahLst/>
              <a:cxnLst/>
              <a:rect l="l" t="t" r="r" b="b"/>
              <a:pathLst>
                <a:path w="955" h="178" extrusionOk="0">
                  <a:moveTo>
                    <a:pt x="579" y="0"/>
                  </a:moveTo>
                  <a:cubicBezTo>
                    <a:pt x="542" y="0"/>
                    <a:pt x="506" y="1"/>
                    <a:pt x="469" y="3"/>
                  </a:cubicBezTo>
                  <a:cubicBezTo>
                    <a:pt x="304" y="21"/>
                    <a:pt x="148" y="64"/>
                    <a:pt x="0" y="134"/>
                  </a:cubicBezTo>
                  <a:cubicBezTo>
                    <a:pt x="119" y="162"/>
                    <a:pt x="238" y="177"/>
                    <a:pt x="358" y="177"/>
                  </a:cubicBezTo>
                  <a:cubicBezTo>
                    <a:pt x="561" y="177"/>
                    <a:pt x="763" y="134"/>
                    <a:pt x="955" y="47"/>
                  </a:cubicBezTo>
                  <a:cubicBezTo>
                    <a:pt x="827" y="13"/>
                    <a:pt x="704" y="0"/>
                    <a:pt x="579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2856200" y="1345725"/>
              <a:ext cx="5875" cy="40800"/>
            </a:xfrm>
            <a:custGeom>
              <a:avLst/>
              <a:gdLst/>
              <a:ahLst/>
              <a:cxnLst/>
              <a:rect l="l" t="t" r="r" b="b"/>
              <a:pathLst>
                <a:path w="235" h="1632" extrusionOk="0">
                  <a:moveTo>
                    <a:pt x="130" y="0"/>
                  </a:moveTo>
                  <a:lnTo>
                    <a:pt x="130" y="0"/>
                  </a:lnTo>
                  <a:cubicBezTo>
                    <a:pt x="18" y="538"/>
                    <a:pt x="0" y="1094"/>
                    <a:pt x="104" y="1632"/>
                  </a:cubicBezTo>
                  <a:cubicBezTo>
                    <a:pt x="226" y="1094"/>
                    <a:pt x="235" y="538"/>
                    <a:pt x="13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2867700" y="1345725"/>
              <a:ext cx="5000" cy="33225"/>
            </a:xfrm>
            <a:custGeom>
              <a:avLst/>
              <a:gdLst/>
              <a:ahLst/>
              <a:cxnLst/>
              <a:rect l="l" t="t" r="r" b="b"/>
              <a:pathLst>
                <a:path w="200" h="1329" extrusionOk="0">
                  <a:moveTo>
                    <a:pt x="130" y="0"/>
                  </a:moveTo>
                  <a:cubicBezTo>
                    <a:pt x="9" y="434"/>
                    <a:pt x="0" y="885"/>
                    <a:pt x="96" y="1328"/>
                  </a:cubicBezTo>
                  <a:cubicBezTo>
                    <a:pt x="156" y="1111"/>
                    <a:pt x="191" y="885"/>
                    <a:pt x="200" y="660"/>
                  </a:cubicBezTo>
                  <a:cubicBezTo>
                    <a:pt x="200" y="443"/>
                    <a:pt x="182" y="217"/>
                    <a:pt x="13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9"/>
            <p:cNvSpPr/>
            <p:nvPr/>
          </p:nvSpPr>
          <p:spPr>
            <a:xfrm>
              <a:off x="2811275" y="1391850"/>
              <a:ext cx="170325" cy="115025"/>
            </a:xfrm>
            <a:custGeom>
              <a:avLst/>
              <a:gdLst/>
              <a:ahLst/>
              <a:cxnLst/>
              <a:rect l="l" t="t" r="r" b="b"/>
              <a:pathLst>
                <a:path w="6813" h="4601" extrusionOk="0">
                  <a:moveTo>
                    <a:pt x="6693" y="1"/>
                  </a:moveTo>
                  <a:cubicBezTo>
                    <a:pt x="6066" y="1"/>
                    <a:pt x="5445" y="244"/>
                    <a:pt x="4817" y="333"/>
                  </a:cubicBezTo>
                  <a:cubicBezTo>
                    <a:pt x="4192" y="429"/>
                    <a:pt x="3533" y="377"/>
                    <a:pt x="2969" y="663"/>
                  </a:cubicBezTo>
                  <a:cubicBezTo>
                    <a:pt x="2561" y="871"/>
                    <a:pt x="2257" y="1236"/>
                    <a:pt x="1962" y="1583"/>
                  </a:cubicBezTo>
                  <a:cubicBezTo>
                    <a:pt x="1537" y="2086"/>
                    <a:pt x="1086" y="2581"/>
                    <a:pt x="487" y="2850"/>
                  </a:cubicBezTo>
                  <a:cubicBezTo>
                    <a:pt x="365" y="2902"/>
                    <a:pt x="270" y="2963"/>
                    <a:pt x="148" y="3006"/>
                  </a:cubicBezTo>
                  <a:cubicBezTo>
                    <a:pt x="96" y="3032"/>
                    <a:pt x="62" y="3084"/>
                    <a:pt x="53" y="3145"/>
                  </a:cubicBezTo>
                  <a:cubicBezTo>
                    <a:pt x="27" y="3258"/>
                    <a:pt x="10" y="3379"/>
                    <a:pt x="18" y="3492"/>
                  </a:cubicBezTo>
                  <a:cubicBezTo>
                    <a:pt x="18" y="3674"/>
                    <a:pt x="10" y="3857"/>
                    <a:pt x="10" y="4039"/>
                  </a:cubicBezTo>
                  <a:cubicBezTo>
                    <a:pt x="1" y="4065"/>
                    <a:pt x="10" y="4100"/>
                    <a:pt x="27" y="4126"/>
                  </a:cubicBezTo>
                  <a:cubicBezTo>
                    <a:pt x="53" y="4160"/>
                    <a:pt x="105" y="4178"/>
                    <a:pt x="148" y="4178"/>
                  </a:cubicBezTo>
                  <a:cubicBezTo>
                    <a:pt x="227" y="4238"/>
                    <a:pt x="877" y="4264"/>
                    <a:pt x="877" y="4282"/>
                  </a:cubicBezTo>
                  <a:cubicBezTo>
                    <a:pt x="1372" y="4351"/>
                    <a:pt x="1867" y="4438"/>
                    <a:pt x="2361" y="4499"/>
                  </a:cubicBezTo>
                  <a:cubicBezTo>
                    <a:pt x="2639" y="4542"/>
                    <a:pt x="2908" y="4568"/>
                    <a:pt x="3177" y="4586"/>
                  </a:cubicBezTo>
                  <a:cubicBezTo>
                    <a:pt x="3264" y="4586"/>
                    <a:pt x="3342" y="4594"/>
                    <a:pt x="3429" y="4594"/>
                  </a:cubicBezTo>
                  <a:cubicBezTo>
                    <a:pt x="3507" y="4599"/>
                    <a:pt x="3587" y="4601"/>
                    <a:pt x="3668" y="4601"/>
                  </a:cubicBezTo>
                  <a:cubicBezTo>
                    <a:pt x="3750" y="4601"/>
                    <a:pt x="3832" y="4599"/>
                    <a:pt x="3915" y="4594"/>
                  </a:cubicBezTo>
                  <a:cubicBezTo>
                    <a:pt x="4244" y="4586"/>
                    <a:pt x="4583" y="4559"/>
                    <a:pt x="4913" y="4525"/>
                  </a:cubicBezTo>
                  <a:cubicBezTo>
                    <a:pt x="5034" y="4282"/>
                    <a:pt x="5147" y="4039"/>
                    <a:pt x="5268" y="3805"/>
                  </a:cubicBezTo>
                  <a:cubicBezTo>
                    <a:pt x="5329" y="3692"/>
                    <a:pt x="5390" y="3570"/>
                    <a:pt x="5451" y="3457"/>
                  </a:cubicBezTo>
                  <a:lnTo>
                    <a:pt x="5451" y="3449"/>
                  </a:lnTo>
                  <a:cubicBezTo>
                    <a:pt x="5581" y="3197"/>
                    <a:pt x="5711" y="2945"/>
                    <a:pt x="5850" y="2694"/>
                  </a:cubicBezTo>
                  <a:cubicBezTo>
                    <a:pt x="5893" y="2607"/>
                    <a:pt x="5937" y="2529"/>
                    <a:pt x="5989" y="2451"/>
                  </a:cubicBezTo>
                  <a:lnTo>
                    <a:pt x="6041" y="2355"/>
                  </a:lnTo>
                  <a:cubicBezTo>
                    <a:pt x="6101" y="2243"/>
                    <a:pt x="6162" y="2138"/>
                    <a:pt x="6223" y="2026"/>
                  </a:cubicBezTo>
                  <a:cubicBezTo>
                    <a:pt x="6266" y="1939"/>
                    <a:pt x="6318" y="1861"/>
                    <a:pt x="6362" y="1774"/>
                  </a:cubicBezTo>
                  <a:lnTo>
                    <a:pt x="6396" y="1722"/>
                  </a:lnTo>
                  <a:cubicBezTo>
                    <a:pt x="6492" y="1548"/>
                    <a:pt x="6596" y="1375"/>
                    <a:pt x="6700" y="1201"/>
                  </a:cubicBezTo>
                  <a:cubicBezTo>
                    <a:pt x="6804" y="1019"/>
                    <a:pt x="6761" y="845"/>
                    <a:pt x="6770" y="637"/>
                  </a:cubicBezTo>
                  <a:cubicBezTo>
                    <a:pt x="6770" y="429"/>
                    <a:pt x="6787" y="212"/>
                    <a:pt x="6813" y="4"/>
                  </a:cubicBezTo>
                  <a:cubicBezTo>
                    <a:pt x="6773" y="2"/>
                    <a:pt x="6733" y="1"/>
                    <a:pt x="6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9"/>
            <p:cNvSpPr/>
            <p:nvPr/>
          </p:nvSpPr>
          <p:spPr>
            <a:xfrm>
              <a:off x="2811500" y="1391050"/>
              <a:ext cx="171850" cy="93325"/>
            </a:xfrm>
            <a:custGeom>
              <a:avLst/>
              <a:gdLst/>
              <a:ahLst/>
              <a:cxnLst/>
              <a:rect l="l" t="t" r="r" b="b"/>
              <a:pathLst>
                <a:path w="6874" h="3733" extrusionOk="0">
                  <a:moveTo>
                    <a:pt x="868" y="3403"/>
                  </a:moveTo>
                  <a:cubicBezTo>
                    <a:pt x="1363" y="3463"/>
                    <a:pt x="1858" y="3550"/>
                    <a:pt x="2352" y="3620"/>
                  </a:cubicBezTo>
                  <a:cubicBezTo>
                    <a:pt x="2864" y="3698"/>
                    <a:pt x="3385" y="3732"/>
                    <a:pt x="3906" y="3715"/>
                  </a:cubicBezTo>
                  <a:cubicBezTo>
                    <a:pt x="4235" y="3706"/>
                    <a:pt x="4574" y="3680"/>
                    <a:pt x="4904" y="3646"/>
                  </a:cubicBezTo>
                  <a:cubicBezTo>
                    <a:pt x="5077" y="3281"/>
                    <a:pt x="5259" y="2925"/>
                    <a:pt x="5442" y="2570"/>
                  </a:cubicBezTo>
                  <a:cubicBezTo>
                    <a:pt x="5893" y="1702"/>
                    <a:pt x="6370" y="851"/>
                    <a:pt x="6873" y="18"/>
                  </a:cubicBezTo>
                  <a:cubicBezTo>
                    <a:pt x="5910" y="1"/>
                    <a:pt x="4938" y="27"/>
                    <a:pt x="3975" y="114"/>
                  </a:cubicBezTo>
                  <a:cubicBezTo>
                    <a:pt x="3177" y="148"/>
                    <a:pt x="2274" y="391"/>
                    <a:pt x="1840" y="869"/>
                  </a:cubicBezTo>
                  <a:cubicBezTo>
                    <a:pt x="1545" y="1190"/>
                    <a:pt x="1406" y="1641"/>
                    <a:pt x="1172" y="1919"/>
                  </a:cubicBezTo>
                  <a:cubicBezTo>
                    <a:pt x="834" y="2283"/>
                    <a:pt x="53" y="2370"/>
                    <a:pt x="27" y="3056"/>
                  </a:cubicBezTo>
                  <a:cubicBezTo>
                    <a:pt x="27" y="3142"/>
                    <a:pt x="18" y="3229"/>
                    <a:pt x="1" y="3307"/>
                  </a:cubicBezTo>
                  <a:cubicBezTo>
                    <a:pt x="296" y="3333"/>
                    <a:pt x="582" y="3359"/>
                    <a:pt x="868" y="34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9"/>
            <p:cNvSpPr/>
            <p:nvPr/>
          </p:nvSpPr>
          <p:spPr>
            <a:xfrm>
              <a:off x="2818450" y="1398450"/>
              <a:ext cx="160775" cy="85925"/>
            </a:xfrm>
            <a:custGeom>
              <a:avLst/>
              <a:gdLst/>
              <a:ahLst/>
              <a:cxnLst/>
              <a:rect l="l" t="t" r="r" b="b"/>
              <a:pathLst>
                <a:path w="6431" h="3437" extrusionOk="0">
                  <a:moveTo>
                    <a:pt x="590" y="3107"/>
                  </a:moveTo>
                  <a:cubicBezTo>
                    <a:pt x="1085" y="3167"/>
                    <a:pt x="1580" y="3254"/>
                    <a:pt x="2074" y="3324"/>
                  </a:cubicBezTo>
                  <a:cubicBezTo>
                    <a:pt x="2586" y="3402"/>
                    <a:pt x="3107" y="3436"/>
                    <a:pt x="3628" y="3419"/>
                  </a:cubicBezTo>
                  <a:cubicBezTo>
                    <a:pt x="3957" y="3410"/>
                    <a:pt x="4296" y="3384"/>
                    <a:pt x="4626" y="3350"/>
                  </a:cubicBezTo>
                  <a:cubicBezTo>
                    <a:pt x="4799" y="2985"/>
                    <a:pt x="4981" y="2629"/>
                    <a:pt x="5164" y="2274"/>
                  </a:cubicBezTo>
                  <a:cubicBezTo>
                    <a:pt x="5563" y="1501"/>
                    <a:pt x="5988" y="746"/>
                    <a:pt x="6431" y="0"/>
                  </a:cubicBezTo>
                  <a:cubicBezTo>
                    <a:pt x="5597" y="0"/>
                    <a:pt x="4764" y="26"/>
                    <a:pt x="3931" y="104"/>
                  </a:cubicBezTo>
                  <a:cubicBezTo>
                    <a:pt x="3142" y="139"/>
                    <a:pt x="2239" y="364"/>
                    <a:pt x="1814" y="833"/>
                  </a:cubicBezTo>
                  <a:cubicBezTo>
                    <a:pt x="1736" y="920"/>
                    <a:pt x="1666" y="1015"/>
                    <a:pt x="1606" y="1111"/>
                  </a:cubicBezTo>
                  <a:cubicBezTo>
                    <a:pt x="1554" y="1180"/>
                    <a:pt x="1510" y="1258"/>
                    <a:pt x="1476" y="1336"/>
                  </a:cubicBezTo>
                  <a:cubicBezTo>
                    <a:pt x="1432" y="1406"/>
                    <a:pt x="1389" y="1493"/>
                    <a:pt x="1345" y="1562"/>
                  </a:cubicBezTo>
                  <a:cubicBezTo>
                    <a:pt x="1276" y="1675"/>
                    <a:pt x="1207" y="1788"/>
                    <a:pt x="1128" y="1892"/>
                  </a:cubicBezTo>
                  <a:cubicBezTo>
                    <a:pt x="972" y="2057"/>
                    <a:pt x="790" y="2187"/>
                    <a:pt x="590" y="2274"/>
                  </a:cubicBezTo>
                  <a:cubicBezTo>
                    <a:pt x="373" y="2378"/>
                    <a:pt x="174" y="2491"/>
                    <a:pt x="70" y="2655"/>
                  </a:cubicBezTo>
                  <a:cubicBezTo>
                    <a:pt x="18" y="2733"/>
                    <a:pt x="0" y="2829"/>
                    <a:pt x="0" y="2924"/>
                  </a:cubicBezTo>
                  <a:lnTo>
                    <a:pt x="0" y="3046"/>
                  </a:lnTo>
                  <a:cubicBezTo>
                    <a:pt x="200" y="3055"/>
                    <a:pt x="391" y="3081"/>
                    <a:pt x="590" y="3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9"/>
            <p:cNvSpPr/>
            <p:nvPr/>
          </p:nvSpPr>
          <p:spPr>
            <a:xfrm>
              <a:off x="2828000" y="1462000"/>
              <a:ext cx="107400" cy="22375"/>
            </a:xfrm>
            <a:custGeom>
              <a:avLst/>
              <a:gdLst/>
              <a:ahLst/>
              <a:cxnLst/>
              <a:rect l="l" t="t" r="r" b="b"/>
              <a:pathLst>
                <a:path w="4296" h="895" extrusionOk="0">
                  <a:moveTo>
                    <a:pt x="208" y="565"/>
                  </a:moveTo>
                  <a:cubicBezTo>
                    <a:pt x="703" y="625"/>
                    <a:pt x="1198" y="712"/>
                    <a:pt x="1692" y="782"/>
                  </a:cubicBezTo>
                  <a:cubicBezTo>
                    <a:pt x="2204" y="860"/>
                    <a:pt x="2725" y="894"/>
                    <a:pt x="3246" y="877"/>
                  </a:cubicBezTo>
                  <a:cubicBezTo>
                    <a:pt x="3575" y="868"/>
                    <a:pt x="3914" y="842"/>
                    <a:pt x="4244" y="808"/>
                  </a:cubicBezTo>
                  <a:cubicBezTo>
                    <a:pt x="4261" y="773"/>
                    <a:pt x="4278" y="730"/>
                    <a:pt x="4296" y="695"/>
                  </a:cubicBezTo>
                  <a:cubicBezTo>
                    <a:pt x="4148" y="669"/>
                    <a:pt x="3992" y="651"/>
                    <a:pt x="3836" y="651"/>
                  </a:cubicBezTo>
                  <a:cubicBezTo>
                    <a:pt x="3601" y="651"/>
                    <a:pt x="3376" y="660"/>
                    <a:pt x="3150" y="695"/>
                  </a:cubicBezTo>
                  <a:cubicBezTo>
                    <a:pt x="2968" y="712"/>
                    <a:pt x="2794" y="747"/>
                    <a:pt x="2612" y="764"/>
                  </a:cubicBezTo>
                  <a:cubicBezTo>
                    <a:pt x="2360" y="773"/>
                    <a:pt x="2109" y="756"/>
                    <a:pt x="1866" y="695"/>
                  </a:cubicBezTo>
                  <a:cubicBezTo>
                    <a:pt x="1397" y="608"/>
                    <a:pt x="972" y="365"/>
                    <a:pt x="660" y="1"/>
                  </a:cubicBezTo>
                  <a:cubicBezTo>
                    <a:pt x="582" y="44"/>
                    <a:pt x="512" y="79"/>
                    <a:pt x="451" y="105"/>
                  </a:cubicBezTo>
                  <a:lnTo>
                    <a:pt x="434" y="113"/>
                  </a:lnTo>
                  <a:cubicBezTo>
                    <a:pt x="347" y="157"/>
                    <a:pt x="269" y="200"/>
                    <a:pt x="208" y="244"/>
                  </a:cubicBezTo>
                  <a:cubicBezTo>
                    <a:pt x="130" y="278"/>
                    <a:pt x="70" y="339"/>
                    <a:pt x="26" y="408"/>
                  </a:cubicBezTo>
                  <a:cubicBezTo>
                    <a:pt x="9" y="426"/>
                    <a:pt x="0" y="443"/>
                    <a:pt x="0" y="469"/>
                  </a:cubicBezTo>
                  <a:lnTo>
                    <a:pt x="0" y="539"/>
                  </a:ln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9"/>
            <p:cNvSpPr/>
            <p:nvPr/>
          </p:nvSpPr>
          <p:spPr>
            <a:xfrm>
              <a:off x="2854250" y="1409275"/>
              <a:ext cx="118675" cy="58175"/>
            </a:xfrm>
            <a:custGeom>
              <a:avLst/>
              <a:gdLst/>
              <a:ahLst/>
              <a:cxnLst/>
              <a:rect l="l" t="t" r="r" b="b"/>
              <a:pathLst>
                <a:path w="4747" h="2327" extrusionOk="0">
                  <a:moveTo>
                    <a:pt x="2951" y="2274"/>
                  </a:moveTo>
                  <a:cubicBezTo>
                    <a:pt x="3150" y="2257"/>
                    <a:pt x="3350" y="2231"/>
                    <a:pt x="3549" y="2196"/>
                  </a:cubicBezTo>
                  <a:cubicBezTo>
                    <a:pt x="3610" y="2084"/>
                    <a:pt x="3671" y="1962"/>
                    <a:pt x="3732" y="1849"/>
                  </a:cubicBezTo>
                  <a:cubicBezTo>
                    <a:pt x="4053" y="1224"/>
                    <a:pt x="4391" y="608"/>
                    <a:pt x="4747" y="1"/>
                  </a:cubicBezTo>
                  <a:cubicBezTo>
                    <a:pt x="4027" y="1"/>
                    <a:pt x="3306" y="27"/>
                    <a:pt x="2595" y="96"/>
                  </a:cubicBezTo>
                  <a:lnTo>
                    <a:pt x="2577" y="96"/>
                  </a:lnTo>
                  <a:cubicBezTo>
                    <a:pt x="1961" y="122"/>
                    <a:pt x="1345" y="279"/>
                    <a:pt x="963" y="513"/>
                  </a:cubicBezTo>
                  <a:cubicBezTo>
                    <a:pt x="868" y="574"/>
                    <a:pt x="772" y="652"/>
                    <a:pt x="694" y="730"/>
                  </a:cubicBezTo>
                  <a:cubicBezTo>
                    <a:pt x="625" y="808"/>
                    <a:pt x="564" y="886"/>
                    <a:pt x="512" y="973"/>
                  </a:cubicBezTo>
                  <a:cubicBezTo>
                    <a:pt x="460" y="1042"/>
                    <a:pt x="417" y="1120"/>
                    <a:pt x="382" y="1190"/>
                  </a:cubicBezTo>
                  <a:lnTo>
                    <a:pt x="339" y="1268"/>
                  </a:lnTo>
                  <a:lnTo>
                    <a:pt x="252" y="1415"/>
                  </a:lnTo>
                  <a:cubicBezTo>
                    <a:pt x="182" y="1546"/>
                    <a:pt x="96" y="1658"/>
                    <a:pt x="9" y="1771"/>
                  </a:cubicBezTo>
                  <a:lnTo>
                    <a:pt x="0" y="1789"/>
                  </a:lnTo>
                  <a:cubicBezTo>
                    <a:pt x="399" y="2031"/>
                    <a:pt x="842" y="2196"/>
                    <a:pt x="1302" y="2266"/>
                  </a:cubicBezTo>
                  <a:cubicBezTo>
                    <a:pt x="1848" y="2327"/>
                    <a:pt x="2395" y="2327"/>
                    <a:pt x="2951" y="227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9"/>
            <p:cNvSpPr/>
            <p:nvPr/>
          </p:nvSpPr>
          <p:spPr>
            <a:xfrm>
              <a:off x="2903925" y="1404200"/>
              <a:ext cx="71825" cy="8800"/>
            </a:xfrm>
            <a:custGeom>
              <a:avLst/>
              <a:gdLst/>
              <a:ahLst/>
              <a:cxnLst/>
              <a:rect l="l" t="t" r="r" b="b"/>
              <a:pathLst>
                <a:path w="2873" h="352" extrusionOk="0">
                  <a:moveTo>
                    <a:pt x="2543" y="0"/>
                  </a:moveTo>
                  <a:cubicBezTo>
                    <a:pt x="2488" y="0"/>
                    <a:pt x="2433" y="1"/>
                    <a:pt x="2378" y="4"/>
                  </a:cubicBezTo>
                  <a:cubicBezTo>
                    <a:pt x="2014" y="13"/>
                    <a:pt x="1684" y="39"/>
                    <a:pt x="1389" y="74"/>
                  </a:cubicBezTo>
                  <a:cubicBezTo>
                    <a:pt x="1094" y="108"/>
                    <a:pt x="851" y="152"/>
                    <a:pt x="634" y="195"/>
                  </a:cubicBezTo>
                  <a:cubicBezTo>
                    <a:pt x="530" y="213"/>
                    <a:pt x="443" y="239"/>
                    <a:pt x="365" y="256"/>
                  </a:cubicBezTo>
                  <a:cubicBezTo>
                    <a:pt x="287" y="273"/>
                    <a:pt x="217" y="291"/>
                    <a:pt x="165" y="308"/>
                  </a:cubicBezTo>
                  <a:lnTo>
                    <a:pt x="0" y="351"/>
                  </a:lnTo>
                  <a:lnTo>
                    <a:pt x="174" y="334"/>
                  </a:lnTo>
                  <a:cubicBezTo>
                    <a:pt x="235" y="325"/>
                    <a:pt x="304" y="317"/>
                    <a:pt x="382" y="308"/>
                  </a:cubicBezTo>
                  <a:cubicBezTo>
                    <a:pt x="469" y="299"/>
                    <a:pt x="564" y="282"/>
                    <a:pt x="669" y="282"/>
                  </a:cubicBezTo>
                  <a:cubicBezTo>
                    <a:pt x="877" y="256"/>
                    <a:pt x="1128" y="239"/>
                    <a:pt x="1415" y="221"/>
                  </a:cubicBezTo>
                  <a:cubicBezTo>
                    <a:pt x="1701" y="204"/>
                    <a:pt x="2031" y="195"/>
                    <a:pt x="2378" y="195"/>
                  </a:cubicBezTo>
                  <a:lnTo>
                    <a:pt x="2760" y="195"/>
                  </a:lnTo>
                  <a:cubicBezTo>
                    <a:pt x="2803" y="126"/>
                    <a:pt x="2838" y="65"/>
                    <a:pt x="2873" y="4"/>
                  </a:cubicBezTo>
                  <a:cubicBezTo>
                    <a:pt x="2763" y="4"/>
                    <a:pt x="2653" y="0"/>
                    <a:pt x="2543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9"/>
            <p:cNvSpPr/>
            <p:nvPr/>
          </p:nvSpPr>
          <p:spPr>
            <a:xfrm>
              <a:off x="2872025" y="1398825"/>
              <a:ext cx="56000" cy="13300"/>
            </a:xfrm>
            <a:custGeom>
              <a:avLst/>
              <a:gdLst/>
              <a:ahLst/>
              <a:cxnLst/>
              <a:rect l="l" t="t" r="r" b="b"/>
              <a:pathLst>
                <a:path w="2240" h="532" extrusionOk="0">
                  <a:moveTo>
                    <a:pt x="1622" y="1"/>
                  </a:moveTo>
                  <a:cubicBezTo>
                    <a:pt x="1409" y="1"/>
                    <a:pt x="1197" y="25"/>
                    <a:pt x="981" y="63"/>
                  </a:cubicBezTo>
                  <a:cubicBezTo>
                    <a:pt x="721" y="115"/>
                    <a:pt x="478" y="211"/>
                    <a:pt x="244" y="349"/>
                  </a:cubicBezTo>
                  <a:cubicBezTo>
                    <a:pt x="183" y="384"/>
                    <a:pt x="122" y="428"/>
                    <a:pt x="61" y="480"/>
                  </a:cubicBezTo>
                  <a:lnTo>
                    <a:pt x="1" y="532"/>
                  </a:lnTo>
                  <a:lnTo>
                    <a:pt x="1" y="532"/>
                  </a:lnTo>
                  <a:lnTo>
                    <a:pt x="79" y="506"/>
                  </a:lnTo>
                  <a:cubicBezTo>
                    <a:pt x="131" y="488"/>
                    <a:pt x="200" y="462"/>
                    <a:pt x="296" y="436"/>
                  </a:cubicBezTo>
                  <a:cubicBezTo>
                    <a:pt x="478" y="384"/>
                    <a:pt x="738" y="315"/>
                    <a:pt x="1051" y="245"/>
                  </a:cubicBezTo>
                  <a:cubicBezTo>
                    <a:pt x="1354" y="185"/>
                    <a:pt x="1658" y="133"/>
                    <a:pt x="1875" y="107"/>
                  </a:cubicBezTo>
                  <a:cubicBezTo>
                    <a:pt x="1988" y="89"/>
                    <a:pt x="2075" y="72"/>
                    <a:pt x="2144" y="72"/>
                  </a:cubicBezTo>
                  <a:lnTo>
                    <a:pt x="2240" y="46"/>
                  </a:lnTo>
                  <a:lnTo>
                    <a:pt x="2135" y="37"/>
                  </a:lnTo>
                  <a:cubicBezTo>
                    <a:pt x="2075" y="28"/>
                    <a:pt x="1979" y="20"/>
                    <a:pt x="1858" y="11"/>
                  </a:cubicBezTo>
                  <a:cubicBezTo>
                    <a:pt x="1779" y="4"/>
                    <a:pt x="1700" y="1"/>
                    <a:pt x="1622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9"/>
            <p:cNvSpPr/>
            <p:nvPr/>
          </p:nvSpPr>
          <p:spPr>
            <a:xfrm>
              <a:off x="2844475" y="1425350"/>
              <a:ext cx="23675" cy="21925"/>
            </a:xfrm>
            <a:custGeom>
              <a:avLst/>
              <a:gdLst/>
              <a:ahLst/>
              <a:cxnLst/>
              <a:rect l="l" t="t" r="r" b="b"/>
              <a:pathLst>
                <a:path w="947" h="877" extrusionOk="0">
                  <a:moveTo>
                    <a:pt x="947" y="0"/>
                  </a:moveTo>
                  <a:lnTo>
                    <a:pt x="947" y="0"/>
                  </a:lnTo>
                  <a:cubicBezTo>
                    <a:pt x="747" y="96"/>
                    <a:pt x="565" y="217"/>
                    <a:pt x="400" y="365"/>
                  </a:cubicBezTo>
                  <a:cubicBezTo>
                    <a:pt x="244" y="512"/>
                    <a:pt x="105" y="686"/>
                    <a:pt x="1" y="876"/>
                  </a:cubicBezTo>
                  <a:cubicBezTo>
                    <a:pt x="192" y="781"/>
                    <a:pt x="374" y="660"/>
                    <a:pt x="530" y="521"/>
                  </a:cubicBezTo>
                  <a:cubicBezTo>
                    <a:pt x="695" y="365"/>
                    <a:pt x="834" y="191"/>
                    <a:pt x="94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9"/>
            <p:cNvSpPr/>
            <p:nvPr/>
          </p:nvSpPr>
          <p:spPr>
            <a:xfrm>
              <a:off x="2882000" y="1423450"/>
              <a:ext cx="23025" cy="5050"/>
            </a:xfrm>
            <a:custGeom>
              <a:avLst/>
              <a:gdLst/>
              <a:ahLst/>
              <a:cxnLst/>
              <a:rect l="l" t="t" r="r" b="b"/>
              <a:pathLst>
                <a:path w="921" h="202" extrusionOk="0">
                  <a:moveTo>
                    <a:pt x="619" y="0"/>
                  </a:moveTo>
                  <a:cubicBezTo>
                    <a:pt x="553" y="0"/>
                    <a:pt x="486" y="5"/>
                    <a:pt x="417" y="15"/>
                  </a:cubicBezTo>
                  <a:cubicBezTo>
                    <a:pt x="270" y="33"/>
                    <a:pt x="131" y="85"/>
                    <a:pt x="1" y="163"/>
                  </a:cubicBezTo>
                  <a:cubicBezTo>
                    <a:pt x="105" y="186"/>
                    <a:pt x="213" y="201"/>
                    <a:pt x="322" y="201"/>
                  </a:cubicBezTo>
                  <a:cubicBezTo>
                    <a:pt x="377" y="201"/>
                    <a:pt x="432" y="198"/>
                    <a:pt x="487" y="189"/>
                  </a:cubicBezTo>
                  <a:cubicBezTo>
                    <a:pt x="634" y="172"/>
                    <a:pt x="782" y="111"/>
                    <a:pt x="921" y="33"/>
                  </a:cubicBezTo>
                  <a:cubicBezTo>
                    <a:pt x="821" y="12"/>
                    <a:pt x="721" y="0"/>
                    <a:pt x="619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9"/>
            <p:cNvSpPr/>
            <p:nvPr/>
          </p:nvSpPr>
          <p:spPr>
            <a:xfrm>
              <a:off x="2946225" y="1427425"/>
              <a:ext cx="15850" cy="4875"/>
            </a:xfrm>
            <a:custGeom>
              <a:avLst/>
              <a:gdLst/>
              <a:ahLst/>
              <a:cxnLst/>
              <a:rect l="l" t="t" r="r" b="b"/>
              <a:pathLst>
                <a:path w="634" h="195" extrusionOk="0">
                  <a:moveTo>
                    <a:pt x="447" y="1"/>
                  </a:moveTo>
                  <a:cubicBezTo>
                    <a:pt x="426" y="1"/>
                    <a:pt x="404" y="2"/>
                    <a:pt x="382" y="4"/>
                  </a:cubicBezTo>
                  <a:cubicBezTo>
                    <a:pt x="252" y="4"/>
                    <a:pt x="122" y="47"/>
                    <a:pt x="0" y="108"/>
                  </a:cubicBezTo>
                  <a:cubicBezTo>
                    <a:pt x="131" y="169"/>
                    <a:pt x="261" y="195"/>
                    <a:pt x="400" y="195"/>
                  </a:cubicBezTo>
                  <a:cubicBezTo>
                    <a:pt x="452" y="186"/>
                    <a:pt x="512" y="177"/>
                    <a:pt x="565" y="169"/>
                  </a:cubicBezTo>
                  <a:cubicBezTo>
                    <a:pt x="582" y="117"/>
                    <a:pt x="617" y="73"/>
                    <a:pt x="634" y="30"/>
                  </a:cubicBezTo>
                  <a:cubicBezTo>
                    <a:pt x="575" y="10"/>
                    <a:pt x="512" y="1"/>
                    <a:pt x="447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9"/>
            <p:cNvSpPr/>
            <p:nvPr/>
          </p:nvSpPr>
          <p:spPr>
            <a:xfrm>
              <a:off x="2906750" y="1458475"/>
              <a:ext cx="19550" cy="4850"/>
            </a:xfrm>
            <a:custGeom>
              <a:avLst/>
              <a:gdLst/>
              <a:ahLst/>
              <a:cxnLst/>
              <a:rect l="l" t="t" r="r" b="b"/>
              <a:pathLst>
                <a:path w="782" h="194" extrusionOk="0">
                  <a:moveTo>
                    <a:pt x="532" y="0"/>
                  </a:moveTo>
                  <a:cubicBezTo>
                    <a:pt x="472" y="0"/>
                    <a:pt x="413" y="4"/>
                    <a:pt x="356" y="11"/>
                  </a:cubicBezTo>
                  <a:cubicBezTo>
                    <a:pt x="226" y="29"/>
                    <a:pt x="104" y="81"/>
                    <a:pt x="0" y="159"/>
                  </a:cubicBezTo>
                  <a:cubicBezTo>
                    <a:pt x="87" y="182"/>
                    <a:pt x="181" y="194"/>
                    <a:pt x="276" y="194"/>
                  </a:cubicBezTo>
                  <a:cubicBezTo>
                    <a:pt x="323" y="194"/>
                    <a:pt x="370" y="191"/>
                    <a:pt x="417" y="185"/>
                  </a:cubicBezTo>
                  <a:cubicBezTo>
                    <a:pt x="547" y="159"/>
                    <a:pt x="668" y="107"/>
                    <a:pt x="781" y="29"/>
                  </a:cubicBezTo>
                  <a:cubicBezTo>
                    <a:pt x="700" y="8"/>
                    <a:pt x="615" y="0"/>
                    <a:pt x="532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9"/>
            <p:cNvSpPr/>
            <p:nvPr/>
          </p:nvSpPr>
          <p:spPr>
            <a:xfrm>
              <a:off x="2858800" y="1476275"/>
              <a:ext cx="7625" cy="4400"/>
            </a:xfrm>
            <a:custGeom>
              <a:avLst/>
              <a:gdLst/>
              <a:ahLst/>
              <a:cxnLst/>
              <a:rect l="l" t="t" r="r" b="b"/>
              <a:pathLst>
                <a:path w="305" h="176" extrusionOk="0">
                  <a:moveTo>
                    <a:pt x="118" y="0"/>
                  </a:moveTo>
                  <a:cubicBezTo>
                    <a:pt x="70" y="0"/>
                    <a:pt x="29" y="18"/>
                    <a:pt x="0" y="54"/>
                  </a:cubicBezTo>
                  <a:cubicBezTo>
                    <a:pt x="35" y="115"/>
                    <a:pt x="96" y="150"/>
                    <a:pt x="157" y="176"/>
                  </a:cubicBezTo>
                  <a:cubicBezTo>
                    <a:pt x="217" y="176"/>
                    <a:pt x="269" y="159"/>
                    <a:pt x="304" y="115"/>
                  </a:cubicBezTo>
                  <a:cubicBezTo>
                    <a:pt x="269" y="63"/>
                    <a:pt x="209" y="20"/>
                    <a:pt x="148" y="2"/>
                  </a:cubicBezTo>
                  <a:cubicBezTo>
                    <a:pt x="138" y="1"/>
                    <a:pt x="128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9"/>
            <p:cNvSpPr/>
            <p:nvPr/>
          </p:nvSpPr>
          <p:spPr>
            <a:xfrm>
              <a:off x="2890475" y="1483000"/>
              <a:ext cx="13025" cy="1150"/>
            </a:xfrm>
            <a:custGeom>
              <a:avLst/>
              <a:gdLst/>
              <a:ahLst/>
              <a:cxnLst/>
              <a:rect l="l" t="t" r="r" b="b"/>
              <a:pathLst>
                <a:path w="521" h="46" extrusionOk="0">
                  <a:moveTo>
                    <a:pt x="214" y="0"/>
                  </a:moveTo>
                  <a:cubicBezTo>
                    <a:pt x="141" y="0"/>
                    <a:pt x="70" y="7"/>
                    <a:pt x="0" y="20"/>
                  </a:cubicBezTo>
                  <a:cubicBezTo>
                    <a:pt x="174" y="37"/>
                    <a:pt x="347" y="46"/>
                    <a:pt x="521" y="46"/>
                  </a:cubicBezTo>
                  <a:cubicBezTo>
                    <a:pt x="486" y="37"/>
                    <a:pt x="460" y="28"/>
                    <a:pt x="434" y="20"/>
                  </a:cubicBezTo>
                  <a:cubicBezTo>
                    <a:pt x="360" y="7"/>
                    <a:pt x="287" y="0"/>
                    <a:pt x="214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9"/>
            <p:cNvSpPr/>
            <p:nvPr/>
          </p:nvSpPr>
          <p:spPr>
            <a:xfrm>
              <a:off x="2856625" y="1456350"/>
              <a:ext cx="10450" cy="4425"/>
            </a:xfrm>
            <a:custGeom>
              <a:avLst/>
              <a:gdLst/>
              <a:ahLst/>
              <a:cxnLst/>
              <a:rect l="l" t="t" r="r" b="b"/>
              <a:pathLst>
                <a:path w="418" h="177" extrusionOk="0">
                  <a:moveTo>
                    <a:pt x="191" y="1"/>
                  </a:moveTo>
                  <a:cubicBezTo>
                    <a:pt x="122" y="1"/>
                    <a:pt x="53" y="18"/>
                    <a:pt x="1" y="70"/>
                  </a:cubicBezTo>
                  <a:cubicBezTo>
                    <a:pt x="61" y="122"/>
                    <a:pt x="139" y="166"/>
                    <a:pt x="226" y="175"/>
                  </a:cubicBezTo>
                  <a:cubicBezTo>
                    <a:pt x="235" y="176"/>
                    <a:pt x="244" y="176"/>
                    <a:pt x="253" y="176"/>
                  </a:cubicBezTo>
                  <a:cubicBezTo>
                    <a:pt x="313" y="176"/>
                    <a:pt x="372" y="152"/>
                    <a:pt x="417" y="114"/>
                  </a:cubicBezTo>
                  <a:cubicBezTo>
                    <a:pt x="356" y="53"/>
                    <a:pt x="278" y="18"/>
                    <a:pt x="19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9"/>
            <p:cNvSpPr/>
            <p:nvPr/>
          </p:nvSpPr>
          <p:spPr>
            <a:xfrm>
              <a:off x="2879200" y="1445025"/>
              <a:ext cx="7400" cy="4475"/>
            </a:xfrm>
            <a:custGeom>
              <a:avLst/>
              <a:gdLst/>
              <a:ahLst/>
              <a:cxnLst/>
              <a:rect l="l" t="t" r="r" b="b"/>
              <a:pathLst>
                <a:path w="296" h="179" extrusionOk="0">
                  <a:moveTo>
                    <a:pt x="113" y="1"/>
                  </a:moveTo>
                  <a:cubicBezTo>
                    <a:pt x="70" y="1"/>
                    <a:pt x="29" y="19"/>
                    <a:pt x="0" y="55"/>
                  </a:cubicBezTo>
                  <a:cubicBezTo>
                    <a:pt x="35" y="107"/>
                    <a:pt x="87" y="150"/>
                    <a:pt x="148" y="176"/>
                  </a:cubicBezTo>
                  <a:cubicBezTo>
                    <a:pt x="156" y="178"/>
                    <a:pt x="165" y="178"/>
                    <a:pt x="174" y="178"/>
                  </a:cubicBezTo>
                  <a:cubicBezTo>
                    <a:pt x="217" y="178"/>
                    <a:pt x="259" y="160"/>
                    <a:pt x="295" y="124"/>
                  </a:cubicBezTo>
                  <a:cubicBezTo>
                    <a:pt x="252" y="72"/>
                    <a:pt x="200" y="29"/>
                    <a:pt x="139" y="3"/>
                  </a:cubicBezTo>
                  <a:cubicBezTo>
                    <a:pt x="130" y="1"/>
                    <a:pt x="122" y="1"/>
                    <a:pt x="11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9"/>
            <p:cNvSpPr/>
            <p:nvPr/>
          </p:nvSpPr>
          <p:spPr>
            <a:xfrm>
              <a:off x="2936900" y="1416275"/>
              <a:ext cx="12825" cy="4800"/>
            </a:xfrm>
            <a:custGeom>
              <a:avLst/>
              <a:gdLst/>
              <a:ahLst/>
              <a:cxnLst/>
              <a:rect l="l" t="t" r="r" b="b"/>
              <a:pathLst>
                <a:path w="513" h="192" extrusionOk="0">
                  <a:moveTo>
                    <a:pt x="308" y="1"/>
                  </a:moveTo>
                  <a:cubicBezTo>
                    <a:pt x="284" y="1"/>
                    <a:pt x="259" y="3"/>
                    <a:pt x="235" y="7"/>
                  </a:cubicBezTo>
                  <a:cubicBezTo>
                    <a:pt x="139" y="25"/>
                    <a:pt x="61" y="68"/>
                    <a:pt x="0" y="137"/>
                  </a:cubicBezTo>
                  <a:cubicBezTo>
                    <a:pt x="73" y="174"/>
                    <a:pt x="151" y="192"/>
                    <a:pt x="230" y="192"/>
                  </a:cubicBezTo>
                  <a:cubicBezTo>
                    <a:pt x="246" y="192"/>
                    <a:pt x="262" y="191"/>
                    <a:pt x="278" y="189"/>
                  </a:cubicBezTo>
                  <a:cubicBezTo>
                    <a:pt x="365" y="172"/>
                    <a:pt x="452" y="120"/>
                    <a:pt x="512" y="51"/>
                  </a:cubicBezTo>
                  <a:cubicBezTo>
                    <a:pt x="448" y="18"/>
                    <a:pt x="379" y="1"/>
                    <a:pt x="308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9"/>
            <p:cNvSpPr/>
            <p:nvPr/>
          </p:nvSpPr>
          <p:spPr>
            <a:xfrm>
              <a:off x="2927575" y="1464100"/>
              <a:ext cx="13025" cy="4500"/>
            </a:xfrm>
            <a:custGeom>
              <a:avLst/>
              <a:gdLst/>
              <a:ahLst/>
              <a:cxnLst/>
              <a:rect l="l" t="t" r="r" b="b"/>
              <a:pathLst>
                <a:path w="521" h="180" extrusionOk="0">
                  <a:moveTo>
                    <a:pt x="299" y="0"/>
                  </a:moveTo>
                  <a:cubicBezTo>
                    <a:pt x="277" y="0"/>
                    <a:pt x="256" y="1"/>
                    <a:pt x="235" y="3"/>
                  </a:cubicBezTo>
                  <a:cubicBezTo>
                    <a:pt x="139" y="21"/>
                    <a:pt x="61" y="64"/>
                    <a:pt x="0" y="134"/>
                  </a:cubicBezTo>
                  <a:cubicBezTo>
                    <a:pt x="74" y="167"/>
                    <a:pt x="148" y="180"/>
                    <a:pt x="222" y="180"/>
                  </a:cubicBezTo>
                  <a:cubicBezTo>
                    <a:pt x="244" y="180"/>
                    <a:pt x="265" y="179"/>
                    <a:pt x="287" y="177"/>
                  </a:cubicBezTo>
                  <a:cubicBezTo>
                    <a:pt x="373" y="160"/>
                    <a:pt x="460" y="116"/>
                    <a:pt x="521" y="47"/>
                  </a:cubicBezTo>
                  <a:cubicBezTo>
                    <a:pt x="447" y="13"/>
                    <a:pt x="373" y="0"/>
                    <a:pt x="299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9"/>
            <p:cNvSpPr/>
            <p:nvPr/>
          </p:nvSpPr>
          <p:spPr>
            <a:xfrm>
              <a:off x="2836225" y="1450075"/>
              <a:ext cx="15875" cy="8475"/>
            </a:xfrm>
            <a:custGeom>
              <a:avLst/>
              <a:gdLst/>
              <a:ahLst/>
              <a:cxnLst/>
              <a:rect l="l" t="t" r="r" b="b"/>
              <a:pathLst>
                <a:path w="635" h="339" extrusionOk="0">
                  <a:moveTo>
                    <a:pt x="634" y="0"/>
                  </a:moveTo>
                  <a:cubicBezTo>
                    <a:pt x="504" y="0"/>
                    <a:pt x="374" y="26"/>
                    <a:pt x="261" y="87"/>
                  </a:cubicBezTo>
                  <a:cubicBezTo>
                    <a:pt x="157" y="148"/>
                    <a:pt x="70" y="235"/>
                    <a:pt x="1" y="339"/>
                  </a:cubicBezTo>
                  <a:cubicBezTo>
                    <a:pt x="131" y="339"/>
                    <a:pt x="261" y="313"/>
                    <a:pt x="374" y="252"/>
                  </a:cubicBezTo>
                  <a:cubicBezTo>
                    <a:pt x="478" y="191"/>
                    <a:pt x="565" y="104"/>
                    <a:pt x="634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9"/>
            <p:cNvSpPr/>
            <p:nvPr/>
          </p:nvSpPr>
          <p:spPr>
            <a:xfrm>
              <a:off x="2867250" y="1438075"/>
              <a:ext cx="17825" cy="6875"/>
            </a:xfrm>
            <a:custGeom>
              <a:avLst/>
              <a:gdLst/>
              <a:ahLst/>
              <a:cxnLst/>
              <a:rect l="l" t="t" r="r" b="b"/>
              <a:pathLst>
                <a:path w="713" h="275" extrusionOk="0">
                  <a:moveTo>
                    <a:pt x="643" y="1"/>
                  </a:moveTo>
                  <a:cubicBezTo>
                    <a:pt x="527" y="1"/>
                    <a:pt x="413" y="19"/>
                    <a:pt x="305" y="55"/>
                  </a:cubicBezTo>
                  <a:cubicBezTo>
                    <a:pt x="192" y="98"/>
                    <a:pt x="88" y="168"/>
                    <a:pt x="1" y="272"/>
                  </a:cubicBezTo>
                  <a:cubicBezTo>
                    <a:pt x="31" y="274"/>
                    <a:pt x="60" y="275"/>
                    <a:pt x="89" y="275"/>
                  </a:cubicBezTo>
                  <a:cubicBezTo>
                    <a:pt x="196" y="275"/>
                    <a:pt x="298" y="261"/>
                    <a:pt x="400" y="220"/>
                  </a:cubicBezTo>
                  <a:cubicBezTo>
                    <a:pt x="521" y="177"/>
                    <a:pt x="626" y="107"/>
                    <a:pt x="712" y="3"/>
                  </a:cubicBezTo>
                  <a:cubicBezTo>
                    <a:pt x="689" y="2"/>
                    <a:pt x="666" y="1"/>
                    <a:pt x="643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9"/>
            <p:cNvSpPr/>
            <p:nvPr/>
          </p:nvSpPr>
          <p:spPr>
            <a:xfrm>
              <a:off x="2910425" y="1439825"/>
              <a:ext cx="27575" cy="4450"/>
            </a:xfrm>
            <a:custGeom>
              <a:avLst/>
              <a:gdLst/>
              <a:ahLst/>
              <a:cxnLst/>
              <a:rect l="l" t="t" r="r" b="b"/>
              <a:pathLst>
                <a:path w="1103" h="178" extrusionOk="0">
                  <a:moveTo>
                    <a:pt x="620" y="0"/>
                  </a:moveTo>
                  <a:cubicBezTo>
                    <a:pt x="588" y="0"/>
                    <a:pt x="555" y="1"/>
                    <a:pt x="521" y="2"/>
                  </a:cubicBezTo>
                  <a:cubicBezTo>
                    <a:pt x="339" y="11"/>
                    <a:pt x="166" y="46"/>
                    <a:pt x="1" y="115"/>
                  </a:cubicBezTo>
                  <a:cubicBezTo>
                    <a:pt x="159" y="153"/>
                    <a:pt x="325" y="178"/>
                    <a:pt x="491" y="178"/>
                  </a:cubicBezTo>
                  <a:cubicBezTo>
                    <a:pt x="515" y="178"/>
                    <a:pt x="540" y="177"/>
                    <a:pt x="565" y="176"/>
                  </a:cubicBezTo>
                  <a:cubicBezTo>
                    <a:pt x="747" y="167"/>
                    <a:pt x="929" y="124"/>
                    <a:pt x="1103" y="55"/>
                  </a:cubicBezTo>
                  <a:cubicBezTo>
                    <a:pt x="944" y="18"/>
                    <a:pt x="785" y="0"/>
                    <a:pt x="62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9"/>
            <p:cNvSpPr/>
            <p:nvPr/>
          </p:nvSpPr>
          <p:spPr>
            <a:xfrm>
              <a:off x="2914975" y="1424025"/>
              <a:ext cx="14775" cy="4800"/>
            </a:xfrm>
            <a:custGeom>
              <a:avLst/>
              <a:gdLst/>
              <a:ahLst/>
              <a:cxnLst/>
              <a:rect l="l" t="t" r="r" b="b"/>
              <a:pathLst>
                <a:path w="591" h="192" extrusionOk="0">
                  <a:moveTo>
                    <a:pt x="374" y="1"/>
                  </a:moveTo>
                  <a:cubicBezTo>
                    <a:pt x="336" y="1"/>
                    <a:pt x="299" y="4"/>
                    <a:pt x="261" y="10"/>
                  </a:cubicBezTo>
                  <a:cubicBezTo>
                    <a:pt x="166" y="27"/>
                    <a:pt x="70" y="79"/>
                    <a:pt x="1" y="149"/>
                  </a:cubicBezTo>
                  <a:cubicBezTo>
                    <a:pt x="72" y="178"/>
                    <a:pt x="147" y="192"/>
                    <a:pt x="221" y="192"/>
                  </a:cubicBezTo>
                  <a:cubicBezTo>
                    <a:pt x="255" y="192"/>
                    <a:pt x="289" y="189"/>
                    <a:pt x="322" y="183"/>
                  </a:cubicBezTo>
                  <a:cubicBezTo>
                    <a:pt x="426" y="166"/>
                    <a:pt x="513" y="114"/>
                    <a:pt x="591" y="36"/>
                  </a:cubicBezTo>
                  <a:cubicBezTo>
                    <a:pt x="522" y="13"/>
                    <a:pt x="448" y="1"/>
                    <a:pt x="374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9"/>
            <p:cNvSpPr/>
            <p:nvPr/>
          </p:nvSpPr>
          <p:spPr>
            <a:xfrm>
              <a:off x="3170550" y="1367525"/>
              <a:ext cx="157950" cy="117500"/>
            </a:xfrm>
            <a:custGeom>
              <a:avLst/>
              <a:gdLst/>
              <a:ahLst/>
              <a:cxnLst/>
              <a:rect l="l" t="t" r="r" b="b"/>
              <a:pathLst>
                <a:path w="6318" h="4700" extrusionOk="0">
                  <a:moveTo>
                    <a:pt x="2759" y="0"/>
                  </a:moveTo>
                  <a:cubicBezTo>
                    <a:pt x="2725" y="0"/>
                    <a:pt x="2690" y="5"/>
                    <a:pt x="2656" y="13"/>
                  </a:cubicBezTo>
                  <a:cubicBezTo>
                    <a:pt x="2586" y="48"/>
                    <a:pt x="2526" y="100"/>
                    <a:pt x="2482" y="161"/>
                  </a:cubicBezTo>
                  <a:cubicBezTo>
                    <a:pt x="1857" y="925"/>
                    <a:pt x="1189" y="1645"/>
                    <a:pt x="486" y="2330"/>
                  </a:cubicBezTo>
                  <a:cubicBezTo>
                    <a:pt x="9" y="2782"/>
                    <a:pt x="0" y="3337"/>
                    <a:pt x="26" y="3970"/>
                  </a:cubicBezTo>
                  <a:cubicBezTo>
                    <a:pt x="391" y="4101"/>
                    <a:pt x="859" y="4109"/>
                    <a:pt x="1250" y="4161"/>
                  </a:cubicBezTo>
                  <a:lnTo>
                    <a:pt x="1970" y="4274"/>
                  </a:lnTo>
                  <a:lnTo>
                    <a:pt x="2404" y="4344"/>
                  </a:lnTo>
                  <a:lnTo>
                    <a:pt x="2682" y="4387"/>
                  </a:lnTo>
                  <a:lnTo>
                    <a:pt x="3116" y="4456"/>
                  </a:lnTo>
                  <a:lnTo>
                    <a:pt x="3280" y="4482"/>
                  </a:lnTo>
                  <a:cubicBezTo>
                    <a:pt x="3454" y="4509"/>
                    <a:pt x="3636" y="4543"/>
                    <a:pt x="3810" y="4569"/>
                  </a:cubicBezTo>
                  <a:lnTo>
                    <a:pt x="3871" y="4578"/>
                  </a:lnTo>
                  <a:cubicBezTo>
                    <a:pt x="4079" y="4621"/>
                    <a:pt x="4287" y="4656"/>
                    <a:pt x="4487" y="4699"/>
                  </a:cubicBezTo>
                  <a:cubicBezTo>
                    <a:pt x="4582" y="4578"/>
                    <a:pt x="4678" y="4456"/>
                    <a:pt x="4764" y="4335"/>
                  </a:cubicBezTo>
                  <a:lnTo>
                    <a:pt x="4851" y="4231"/>
                  </a:lnTo>
                  <a:lnTo>
                    <a:pt x="4947" y="4101"/>
                  </a:lnTo>
                  <a:lnTo>
                    <a:pt x="5068" y="3944"/>
                  </a:lnTo>
                  <a:cubicBezTo>
                    <a:pt x="5085" y="3918"/>
                    <a:pt x="5103" y="3901"/>
                    <a:pt x="5120" y="3875"/>
                  </a:cubicBezTo>
                  <a:cubicBezTo>
                    <a:pt x="5363" y="3554"/>
                    <a:pt x="5606" y="3233"/>
                    <a:pt x="5823" y="2886"/>
                  </a:cubicBezTo>
                  <a:cubicBezTo>
                    <a:pt x="5884" y="2782"/>
                    <a:pt x="5945" y="2669"/>
                    <a:pt x="6005" y="2565"/>
                  </a:cubicBezTo>
                  <a:cubicBezTo>
                    <a:pt x="6040" y="2504"/>
                    <a:pt x="6075" y="2443"/>
                    <a:pt x="6101" y="2374"/>
                  </a:cubicBezTo>
                  <a:cubicBezTo>
                    <a:pt x="6101" y="2365"/>
                    <a:pt x="6101" y="2365"/>
                    <a:pt x="6109" y="2356"/>
                  </a:cubicBezTo>
                  <a:cubicBezTo>
                    <a:pt x="6135" y="2313"/>
                    <a:pt x="6153" y="2270"/>
                    <a:pt x="6170" y="2218"/>
                  </a:cubicBezTo>
                  <a:cubicBezTo>
                    <a:pt x="6318" y="1853"/>
                    <a:pt x="6274" y="1341"/>
                    <a:pt x="6300" y="942"/>
                  </a:cubicBezTo>
                  <a:cubicBezTo>
                    <a:pt x="6300" y="925"/>
                    <a:pt x="6300" y="899"/>
                    <a:pt x="6292" y="873"/>
                  </a:cubicBezTo>
                  <a:cubicBezTo>
                    <a:pt x="6292" y="855"/>
                    <a:pt x="6283" y="847"/>
                    <a:pt x="6274" y="829"/>
                  </a:cubicBezTo>
                  <a:cubicBezTo>
                    <a:pt x="6240" y="803"/>
                    <a:pt x="6205" y="794"/>
                    <a:pt x="6162" y="794"/>
                  </a:cubicBezTo>
                  <a:cubicBezTo>
                    <a:pt x="5025" y="760"/>
                    <a:pt x="3966" y="230"/>
                    <a:pt x="2855" y="13"/>
                  </a:cubicBezTo>
                  <a:cubicBezTo>
                    <a:pt x="2825" y="5"/>
                    <a:pt x="2792" y="0"/>
                    <a:pt x="2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9"/>
            <p:cNvSpPr/>
            <p:nvPr/>
          </p:nvSpPr>
          <p:spPr>
            <a:xfrm>
              <a:off x="3170975" y="1358075"/>
              <a:ext cx="156650" cy="97875"/>
            </a:xfrm>
            <a:custGeom>
              <a:avLst/>
              <a:gdLst/>
              <a:ahLst/>
              <a:cxnLst/>
              <a:rect l="l" t="t" r="r" b="b"/>
              <a:pathLst>
                <a:path w="6266" h="3915" extrusionOk="0">
                  <a:moveTo>
                    <a:pt x="4470" y="3915"/>
                  </a:moveTo>
                  <a:cubicBezTo>
                    <a:pt x="4678" y="3646"/>
                    <a:pt x="4886" y="3377"/>
                    <a:pt x="5095" y="3090"/>
                  </a:cubicBezTo>
                  <a:cubicBezTo>
                    <a:pt x="5337" y="2769"/>
                    <a:pt x="5580" y="2448"/>
                    <a:pt x="5797" y="2110"/>
                  </a:cubicBezTo>
                  <a:cubicBezTo>
                    <a:pt x="5902" y="1945"/>
                    <a:pt x="5997" y="1771"/>
                    <a:pt x="6084" y="1589"/>
                  </a:cubicBezTo>
                  <a:cubicBezTo>
                    <a:pt x="6153" y="1441"/>
                    <a:pt x="6205" y="1294"/>
                    <a:pt x="6266" y="1138"/>
                  </a:cubicBezTo>
                  <a:cubicBezTo>
                    <a:pt x="5016" y="765"/>
                    <a:pt x="3767" y="383"/>
                    <a:pt x="2526" y="1"/>
                  </a:cubicBezTo>
                  <a:cubicBezTo>
                    <a:pt x="2040" y="608"/>
                    <a:pt x="1563" y="1207"/>
                    <a:pt x="1077" y="1806"/>
                  </a:cubicBezTo>
                  <a:cubicBezTo>
                    <a:pt x="921" y="1997"/>
                    <a:pt x="764" y="2188"/>
                    <a:pt x="608" y="2379"/>
                  </a:cubicBezTo>
                  <a:cubicBezTo>
                    <a:pt x="469" y="2544"/>
                    <a:pt x="330" y="2700"/>
                    <a:pt x="209" y="2882"/>
                  </a:cubicBezTo>
                  <a:cubicBezTo>
                    <a:pt x="140" y="2977"/>
                    <a:pt x="70" y="3090"/>
                    <a:pt x="1" y="3194"/>
                  </a:cubicBezTo>
                  <a:cubicBezTo>
                    <a:pt x="651" y="3290"/>
                    <a:pt x="1302" y="3394"/>
                    <a:pt x="1953" y="3489"/>
                  </a:cubicBezTo>
                  <a:cubicBezTo>
                    <a:pt x="2795" y="3620"/>
                    <a:pt x="3637" y="3750"/>
                    <a:pt x="4470" y="39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9"/>
            <p:cNvSpPr/>
            <p:nvPr/>
          </p:nvSpPr>
          <p:spPr>
            <a:xfrm>
              <a:off x="3170975" y="1363725"/>
              <a:ext cx="154500" cy="92225"/>
            </a:xfrm>
            <a:custGeom>
              <a:avLst/>
              <a:gdLst/>
              <a:ahLst/>
              <a:cxnLst/>
              <a:rect l="l" t="t" r="r" b="b"/>
              <a:pathLst>
                <a:path w="6180" h="3689" extrusionOk="0">
                  <a:moveTo>
                    <a:pt x="4470" y="3689"/>
                  </a:moveTo>
                  <a:cubicBezTo>
                    <a:pt x="4678" y="3420"/>
                    <a:pt x="4886" y="3151"/>
                    <a:pt x="5095" y="2864"/>
                  </a:cubicBezTo>
                  <a:cubicBezTo>
                    <a:pt x="5337" y="2543"/>
                    <a:pt x="5580" y="2222"/>
                    <a:pt x="5797" y="1884"/>
                  </a:cubicBezTo>
                  <a:cubicBezTo>
                    <a:pt x="5902" y="1719"/>
                    <a:pt x="5997" y="1545"/>
                    <a:pt x="6084" y="1363"/>
                  </a:cubicBezTo>
                  <a:cubicBezTo>
                    <a:pt x="6118" y="1294"/>
                    <a:pt x="6145" y="1215"/>
                    <a:pt x="6179" y="1146"/>
                  </a:cubicBezTo>
                  <a:cubicBezTo>
                    <a:pt x="4895" y="773"/>
                    <a:pt x="3628" y="382"/>
                    <a:pt x="2352" y="1"/>
                  </a:cubicBezTo>
                  <a:cubicBezTo>
                    <a:pt x="1927" y="530"/>
                    <a:pt x="1502" y="1059"/>
                    <a:pt x="1077" y="1589"/>
                  </a:cubicBezTo>
                  <a:cubicBezTo>
                    <a:pt x="921" y="1780"/>
                    <a:pt x="764" y="1970"/>
                    <a:pt x="608" y="2153"/>
                  </a:cubicBezTo>
                  <a:cubicBezTo>
                    <a:pt x="469" y="2318"/>
                    <a:pt x="330" y="2482"/>
                    <a:pt x="209" y="2656"/>
                  </a:cubicBezTo>
                  <a:cubicBezTo>
                    <a:pt x="140" y="2760"/>
                    <a:pt x="70" y="2864"/>
                    <a:pt x="1" y="2968"/>
                  </a:cubicBezTo>
                  <a:cubicBezTo>
                    <a:pt x="651" y="3072"/>
                    <a:pt x="1302" y="3168"/>
                    <a:pt x="1953" y="3272"/>
                  </a:cubicBezTo>
                  <a:cubicBezTo>
                    <a:pt x="2795" y="3394"/>
                    <a:pt x="3637" y="3524"/>
                    <a:pt x="4470" y="3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9"/>
            <p:cNvSpPr/>
            <p:nvPr/>
          </p:nvSpPr>
          <p:spPr>
            <a:xfrm>
              <a:off x="3170975" y="1372850"/>
              <a:ext cx="100050" cy="69875"/>
            </a:xfrm>
            <a:custGeom>
              <a:avLst/>
              <a:gdLst/>
              <a:ahLst/>
              <a:cxnLst/>
              <a:rect l="l" t="t" r="r" b="b"/>
              <a:pathLst>
                <a:path w="4002" h="2795" extrusionOk="0">
                  <a:moveTo>
                    <a:pt x="2049" y="0"/>
                  </a:moveTo>
                  <a:cubicBezTo>
                    <a:pt x="1728" y="408"/>
                    <a:pt x="1398" y="816"/>
                    <a:pt x="1077" y="1215"/>
                  </a:cubicBezTo>
                  <a:cubicBezTo>
                    <a:pt x="921" y="1406"/>
                    <a:pt x="764" y="1597"/>
                    <a:pt x="608" y="1788"/>
                  </a:cubicBezTo>
                  <a:cubicBezTo>
                    <a:pt x="478" y="1953"/>
                    <a:pt x="330" y="2109"/>
                    <a:pt x="209" y="2291"/>
                  </a:cubicBezTo>
                  <a:cubicBezTo>
                    <a:pt x="140" y="2386"/>
                    <a:pt x="70" y="2499"/>
                    <a:pt x="1" y="2603"/>
                  </a:cubicBezTo>
                  <a:cubicBezTo>
                    <a:pt x="417" y="2664"/>
                    <a:pt x="825" y="2725"/>
                    <a:pt x="1233" y="2794"/>
                  </a:cubicBezTo>
                  <a:cubicBezTo>
                    <a:pt x="2023" y="2248"/>
                    <a:pt x="2838" y="1727"/>
                    <a:pt x="3506" y="1128"/>
                  </a:cubicBezTo>
                  <a:cubicBezTo>
                    <a:pt x="3680" y="963"/>
                    <a:pt x="3845" y="781"/>
                    <a:pt x="4001" y="599"/>
                  </a:cubicBezTo>
                  <a:cubicBezTo>
                    <a:pt x="3350" y="391"/>
                    <a:pt x="2699" y="191"/>
                    <a:pt x="2049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9"/>
            <p:cNvSpPr/>
            <p:nvPr/>
          </p:nvSpPr>
          <p:spPr>
            <a:xfrm>
              <a:off x="3228025" y="1393875"/>
              <a:ext cx="92675" cy="62075"/>
            </a:xfrm>
            <a:custGeom>
              <a:avLst/>
              <a:gdLst/>
              <a:ahLst/>
              <a:cxnLst/>
              <a:rect l="l" t="t" r="r" b="b"/>
              <a:pathLst>
                <a:path w="3707" h="2483" extrusionOk="0">
                  <a:moveTo>
                    <a:pt x="2188" y="2483"/>
                  </a:moveTo>
                  <a:cubicBezTo>
                    <a:pt x="2396" y="2214"/>
                    <a:pt x="2604" y="1945"/>
                    <a:pt x="2813" y="1658"/>
                  </a:cubicBezTo>
                  <a:cubicBezTo>
                    <a:pt x="3055" y="1337"/>
                    <a:pt x="3298" y="1016"/>
                    <a:pt x="3515" y="678"/>
                  </a:cubicBezTo>
                  <a:cubicBezTo>
                    <a:pt x="3576" y="565"/>
                    <a:pt x="3646" y="461"/>
                    <a:pt x="3706" y="348"/>
                  </a:cubicBezTo>
                  <a:cubicBezTo>
                    <a:pt x="3298" y="244"/>
                    <a:pt x="2908" y="122"/>
                    <a:pt x="2509" y="1"/>
                  </a:cubicBezTo>
                  <a:cubicBezTo>
                    <a:pt x="2361" y="183"/>
                    <a:pt x="2214" y="357"/>
                    <a:pt x="2049" y="521"/>
                  </a:cubicBezTo>
                  <a:cubicBezTo>
                    <a:pt x="1476" y="1112"/>
                    <a:pt x="765" y="1571"/>
                    <a:pt x="96" y="2040"/>
                  </a:cubicBezTo>
                  <a:lnTo>
                    <a:pt x="1" y="2109"/>
                  </a:lnTo>
                  <a:cubicBezTo>
                    <a:pt x="730" y="2222"/>
                    <a:pt x="1459" y="2335"/>
                    <a:pt x="2188" y="2483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9"/>
            <p:cNvSpPr/>
            <p:nvPr/>
          </p:nvSpPr>
          <p:spPr>
            <a:xfrm>
              <a:off x="3245400" y="1380650"/>
              <a:ext cx="41875" cy="12425"/>
            </a:xfrm>
            <a:custGeom>
              <a:avLst/>
              <a:gdLst/>
              <a:ahLst/>
              <a:cxnLst/>
              <a:rect l="l" t="t" r="r" b="b"/>
              <a:pathLst>
                <a:path w="1675" h="497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61"/>
                    <a:pt x="130" y="113"/>
                    <a:pt x="208" y="157"/>
                  </a:cubicBezTo>
                  <a:cubicBezTo>
                    <a:pt x="382" y="278"/>
                    <a:pt x="573" y="365"/>
                    <a:pt x="781" y="426"/>
                  </a:cubicBezTo>
                  <a:cubicBezTo>
                    <a:pt x="963" y="471"/>
                    <a:pt x="1145" y="497"/>
                    <a:pt x="1332" y="497"/>
                  </a:cubicBezTo>
                  <a:cubicBezTo>
                    <a:pt x="1360" y="497"/>
                    <a:pt x="1387" y="496"/>
                    <a:pt x="1415" y="495"/>
                  </a:cubicBezTo>
                  <a:cubicBezTo>
                    <a:pt x="1501" y="495"/>
                    <a:pt x="1588" y="486"/>
                    <a:pt x="1675" y="469"/>
                  </a:cubicBezTo>
                  <a:cubicBezTo>
                    <a:pt x="1675" y="469"/>
                    <a:pt x="1276" y="356"/>
                    <a:pt x="842" y="235"/>
                  </a:cubicBezTo>
                  <a:cubicBezTo>
                    <a:pt x="399" y="11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9"/>
            <p:cNvSpPr/>
            <p:nvPr/>
          </p:nvSpPr>
          <p:spPr>
            <a:xfrm>
              <a:off x="3285525" y="1385200"/>
              <a:ext cx="39300" cy="12175"/>
            </a:xfrm>
            <a:custGeom>
              <a:avLst/>
              <a:gdLst/>
              <a:ahLst/>
              <a:cxnLst/>
              <a:rect l="l" t="t" r="r" b="b"/>
              <a:pathLst>
                <a:path w="1572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22" y="157"/>
                    <a:pt x="660" y="287"/>
                    <a:pt x="1007" y="382"/>
                  </a:cubicBezTo>
                  <a:cubicBezTo>
                    <a:pt x="1172" y="426"/>
                    <a:pt x="1337" y="461"/>
                    <a:pt x="1510" y="487"/>
                  </a:cubicBezTo>
                  <a:cubicBezTo>
                    <a:pt x="1528" y="443"/>
                    <a:pt x="1545" y="400"/>
                    <a:pt x="1571" y="348"/>
                  </a:cubicBezTo>
                  <a:cubicBezTo>
                    <a:pt x="1424" y="296"/>
                    <a:pt x="1250" y="244"/>
                    <a:pt x="1068" y="192"/>
                  </a:cubicBezTo>
                  <a:cubicBezTo>
                    <a:pt x="721" y="96"/>
                    <a:pt x="365" y="2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9"/>
            <p:cNvSpPr/>
            <p:nvPr/>
          </p:nvSpPr>
          <p:spPr>
            <a:xfrm>
              <a:off x="3227375" y="1362200"/>
              <a:ext cx="19350" cy="6975"/>
            </a:xfrm>
            <a:custGeom>
              <a:avLst/>
              <a:gdLst/>
              <a:ahLst/>
              <a:cxnLst/>
              <a:rect l="l" t="t" r="r" b="b"/>
              <a:pathLst>
                <a:path w="774" h="279" extrusionOk="0">
                  <a:moveTo>
                    <a:pt x="140" y="1"/>
                  </a:moveTo>
                  <a:lnTo>
                    <a:pt x="1" y="166"/>
                  </a:lnTo>
                  <a:cubicBezTo>
                    <a:pt x="253" y="226"/>
                    <a:pt x="513" y="261"/>
                    <a:pt x="773" y="279"/>
                  </a:cubicBezTo>
                  <a:cubicBezTo>
                    <a:pt x="574" y="166"/>
                    <a:pt x="357" y="79"/>
                    <a:pt x="14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9"/>
            <p:cNvSpPr/>
            <p:nvPr/>
          </p:nvSpPr>
          <p:spPr>
            <a:xfrm>
              <a:off x="3239750" y="1396050"/>
              <a:ext cx="11100" cy="5025"/>
            </a:xfrm>
            <a:custGeom>
              <a:avLst/>
              <a:gdLst/>
              <a:ahLst/>
              <a:cxnLst/>
              <a:rect l="l" t="t" r="r" b="b"/>
              <a:pathLst>
                <a:path w="444" h="201" extrusionOk="0">
                  <a:moveTo>
                    <a:pt x="235" y="1"/>
                  </a:moveTo>
                  <a:cubicBezTo>
                    <a:pt x="148" y="1"/>
                    <a:pt x="70" y="27"/>
                    <a:pt x="1" y="79"/>
                  </a:cubicBezTo>
                  <a:cubicBezTo>
                    <a:pt x="53" y="139"/>
                    <a:pt x="122" y="183"/>
                    <a:pt x="209" y="200"/>
                  </a:cubicBezTo>
                  <a:cubicBezTo>
                    <a:pt x="287" y="200"/>
                    <a:pt x="374" y="174"/>
                    <a:pt x="443" y="122"/>
                  </a:cubicBezTo>
                  <a:cubicBezTo>
                    <a:pt x="391" y="61"/>
                    <a:pt x="313" y="18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9"/>
            <p:cNvSpPr/>
            <p:nvPr/>
          </p:nvSpPr>
          <p:spPr>
            <a:xfrm>
              <a:off x="3186600" y="1414500"/>
              <a:ext cx="18900" cy="5650"/>
            </a:xfrm>
            <a:custGeom>
              <a:avLst/>
              <a:gdLst/>
              <a:ahLst/>
              <a:cxnLst/>
              <a:rect l="l" t="t" r="r" b="b"/>
              <a:pathLst>
                <a:path w="756" h="226" extrusionOk="0">
                  <a:moveTo>
                    <a:pt x="87" y="0"/>
                  </a:moveTo>
                  <a:lnTo>
                    <a:pt x="0" y="104"/>
                  </a:lnTo>
                  <a:cubicBezTo>
                    <a:pt x="452" y="191"/>
                    <a:pt x="755" y="226"/>
                    <a:pt x="755" y="226"/>
                  </a:cubicBezTo>
                  <a:cubicBezTo>
                    <a:pt x="755" y="226"/>
                    <a:pt x="495" y="130"/>
                    <a:pt x="8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9"/>
            <p:cNvSpPr/>
            <p:nvPr/>
          </p:nvSpPr>
          <p:spPr>
            <a:xfrm>
              <a:off x="3235200" y="1412450"/>
              <a:ext cx="36900" cy="7225"/>
            </a:xfrm>
            <a:custGeom>
              <a:avLst/>
              <a:gdLst/>
              <a:ahLst/>
              <a:cxnLst/>
              <a:rect l="l" t="t" r="r" b="b"/>
              <a:pathLst>
                <a:path w="1476" h="289" extrusionOk="0">
                  <a:moveTo>
                    <a:pt x="242" y="1"/>
                  </a:moveTo>
                  <a:cubicBezTo>
                    <a:pt x="162" y="1"/>
                    <a:pt x="81" y="4"/>
                    <a:pt x="0" y="13"/>
                  </a:cubicBezTo>
                  <a:cubicBezTo>
                    <a:pt x="226" y="117"/>
                    <a:pt x="469" y="195"/>
                    <a:pt x="721" y="238"/>
                  </a:cubicBezTo>
                  <a:cubicBezTo>
                    <a:pt x="901" y="271"/>
                    <a:pt x="1090" y="288"/>
                    <a:pt x="1279" y="288"/>
                  </a:cubicBezTo>
                  <a:cubicBezTo>
                    <a:pt x="1345" y="288"/>
                    <a:pt x="1410" y="286"/>
                    <a:pt x="1475" y="282"/>
                  </a:cubicBezTo>
                  <a:cubicBezTo>
                    <a:pt x="1250" y="169"/>
                    <a:pt x="1007" y="91"/>
                    <a:pt x="755" y="47"/>
                  </a:cubicBezTo>
                  <a:cubicBezTo>
                    <a:pt x="584" y="18"/>
                    <a:pt x="413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9"/>
            <p:cNvSpPr/>
            <p:nvPr/>
          </p:nvSpPr>
          <p:spPr>
            <a:xfrm>
              <a:off x="3221525" y="1425075"/>
              <a:ext cx="6975" cy="4850"/>
            </a:xfrm>
            <a:custGeom>
              <a:avLst/>
              <a:gdLst/>
              <a:ahLst/>
              <a:cxnLst/>
              <a:rect l="l" t="t" r="r" b="b"/>
              <a:pathLst>
                <a:path w="279" h="194" extrusionOk="0">
                  <a:moveTo>
                    <a:pt x="137" y="0"/>
                  </a:moveTo>
                  <a:cubicBezTo>
                    <a:pt x="72" y="0"/>
                    <a:pt x="1" y="72"/>
                    <a:pt x="1" y="72"/>
                  </a:cubicBezTo>
                  <a:cubicBezTo>
                    <a:pt x="1" y="72"/>
                    <a:pt x="44" y="176"/>
                    <a:pt x="122" y="193"/>
                  </a:cubicBezTo>
                  <a:cubicBezTo>
                    <a:pt x="125" y="194"/>
                    <a:pt x="129" y="194"/>
                    <a:pt x="132" y="194"/>
                  </a:cubicBezTo>
                  <a:cubicBezTo>
                    <a:pt x="200" y="194"/>
                    <a:pt x="278" y="115"/>
                    <a:pt x="278" y="115"/>
                  </a:cubicBezTo>
                  <a:cubicBezTo>
                    <a:pt x="278" y="115"/>
                    <a:pt x="235" y="11"/>
                    <a:pt x="157" y="2"/>
                  </a:cubicBezTo>
                  <a:cubicBezTo>
                    <a:pt x="150" y="1"/>
                    <a:pt x="144" y="0"/>
                    <a:pt x="13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3216525" y="1442525"/>
              <a:ext cx="13500" cy="4325"/>
            </a:xfrm>
            <a:custGeom>
              <a:avLst/>
              <a:gdLst/>
              <a:ahLst/>
              <a:cxnLst/>
              <a:rect l="l" t="t" r="r" b="b"/>
              <a:pathLst>
                <a:path w="540" h="173" extrusionOk="0">
                  <a:moveTo>
                    <a:pt x="134" y="1"/>
                  </a:moveTo>
                  <a:cubicBezTo>
                    <a:pt x="90" y="1"/>
                    <a:pt x="45" y="6"/>
                    <a:pt x="1" y="16"/>
                  </a:cubicBezTo>
                  <a:cubicBezTo>
                    <a:pt x="27" y="51"/>
                    <a:pt x="53" y="77"/>
                    <a:pt x="79" y="103"/>
                  </a:cubicBezTo>
                  <a:lnTo>
                    <a:pt x="131" y="111"/>
                  </a:lnTo>
                  <a:lnTo>
                    <a:pt x="539" y="172"/>
                  </a:lnTo>
                  <a:cubicBezTo>
                    <a:pt x="478" y="111"/>
                    <a:pt x="409" y="68"/>
                    <a:pt x="331" y="33"/>
                  </a:cubicBezTo>
                  <a:cubicBezTo>
                    <a:pt x="268" y="12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9"/>
            <p:cNvSpPr/>
            <p:nvPr/>
          </p:nvSpPr>
          <p:spPr>
            <a:xfrm>
              <a:off x="3212200" y="1381300"/>
              <a:ext cx="10225" cy="4750"/>
            </a:xfrm>
            <a:custGeom>
              <a:avLst/>
              <a:gdLst/>
              <a:ahLst/>
              <a:cxnLst/>
              <a:rect l="l" t="t" r="r" b="b"/>
              <a:pathLst>
                <a:path w="409" h="190" extrusionOk="0">
                  <a:moveTo>
                    <a:pt x="131" y="0"/>
                  </a:moveTo>
                  <a:lnTo>
                    <a:pt x="0" y="165"/>
                  </a:lnTo>
                  <a:cubicBezTo>
                    <a:pt x="76" y="180"/>
                    <a:pt x="158" y="190"/>
                    <a:pt x="238" y="190"/>
                  </a:cubicBezTo>
                  <a:cubicBezTo>
                    <a:pt x="296" y="190"/>
                    <a:pt x="354" y="185"/>
                    <a:pt x="408" y="174"/>
                  </a:cubicBezTo>
                  <a:cubicBezTo>
                    <a:pt x="330" y="96"/>
                    <a:pt x="235" y="35"/>
                    <a:pt x="13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9"/>
            <p:cNvSpPr/>
            <p:nvPr/>
          </p:nvSpPr>
          <p:spPr>
            <a:xfrm>
              <a:off x="3271850" y="1402550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extrusionOk="0">
                  <a:moveTo>
                    <a:pt x="235" y="1"/>
                  </a:moveTo>
                  <a:cubicBezTo>
                    <a:pt x="157" y="1"/>
                    <a:pt x="79" y="10"/>
                    <a:pt x="1" y="27"/>
                  </a:cubicBezTo>
                  <a:cubicBezTo>
                    <a:pt x="199" y="166"/>
                    <a:pt x="433" y="239"/>
                    <a:pt x="676" y="239"/>
                  </a:cubicBezTo>
                  <a:cubicBezTo>
                    <a:pt x="751" y="239"/>
                    <a:pt x="827" y="232"/>
                    <a:pt x="903" y="218"/>
                  </a:cubicBezTo>
                  <a:cubicBezTo>
                    <a:pt x="773" y="122"/>
                    <a:pt x="626" y="62"/>
                    <a:pt x="469" y="27"/>
                  </a:cubicBezTo>
                  <a:cubicBezTo>
                    <a:pt x="391" y="10"/>
                    <a:pt x="313" y="1"/>
                    <a:pt x="235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9"/>
            <p:cNvSpPr/>
            <p:nvPr/>
          </p:nvSpPr>
          <p:spPr>
            <a:xfrm>
              <a:off x="3209800" y="1410850"/>
              <a:ext cx="17825" cy="5025"/>
            </a:xfrm>
            <a:custGeom>
              <a:avLst/>
              <a:gdLst/>
              <a:ahLst/>
              <a:cxnLst/>
              <a:rect l="l" t="t" r="r" b="b"/>
              <a:pathLst>
                <a:path w="713" h="201" extrusionOk="0">
                  <a:moveTo>
                    <a:pt x="278" y="1"/>
                  </a:moveTo>
                  <a:cubicBezTo>
                    <a:pt x="183" y="1"/>
                    <a:pt x="92" y="20"/>
                    <a:pt x="1" y="59"/>
                  </a:cubicBezTo>
                  <a:cubicBezTo>
                    <a:pt x="105" y="129"/>
                    <a:pt x="227" y="181"/>
                    <a:pt x="348" y="198"/>
                  </a:cubicBezTo>
                  <a:cubicBezTo>
                    <a:pt x="368" y="200"/>
                    <a:pt x="389" y="200"/>
                    <a:pt x="409" y="200"/>
                  </a:cubicBezTo>
                  <a:cubicBezTo>
                    <a:pt x="512" y="200"/>
                    <a:pt x="619" y="182"/>
                    <a:pt x="713" y="146"/>
                  </a:cubicBezTo>
                  <a:cubicBezTo>
                    <a:pt x="617" y="68"/>
                    <a:pt x="496" y="16"/>
                    <a:pt x="374" y="7"/>
                  </a:cubicBezTo>
                  <a:cubicBezTo>
                    <a:pt x="342" y="3"/>
                    <a:pt x="310" y="1"/>
                    <a:pt x="278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3269250" y="1432500"/>
              <a:ext cx="27800" cy="8700"/>
            </a:xfrm>
            <a:custGeom>
              <a:avLst/>
              <a:gdLst/>
              <a:ahLst/>
              <a:cxnLst/>
              <a:rect l="l" t="t" r="r" b="b"/>
              <a:pathLst>
                <a:path w="1112" h="348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52"/>
                    <a:pt x="226" y="105"/>
                    <a:pt x="348" y="148"/>
                  </a:cubicBezTo>
                  <a:cubicBezTo>
                    <a:pt x="556" y="235"/>
                    <a:pt x="773" y="295"/>
                    <a:pt x="990" y="348"/>
                  </a:cubicBezTo>
                  <a:lnTo>
                    <a:pt x="1111" y="183"/>
                  </a:lnTo>
                  <a:lnTo>
                    <a:pt x="383" y="61"/>
                  </a:lnTo>
                  <a:cubicBezTo>
                    <a:pt x="148" y="1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3258625" y="1438575"/>
              <a:ext cx="33000" cy="8475"/>
            </a:xfrm>
            <a:custGeom>
              <a:avLst/>
              <a:gdLst/>
              <a:ahLst/>
              <a:cxnLst/>
              <a:rect l="l" t="t" r="r" b="b"/>
              <a:pathLst>
                <a:path w="1320" h="339" extrusionOk="0">
                  <a:moveTo>
                    <a:pt x="0" y="0"/>
                  </a:moveTo>
                  <a:lnTo>
                    <a:pt x="0" y="0"/>
                  </a:lnTo>
                  <a:cubicBezTo>
                    <a:pt x="408" y="122"/>
                    <a:pt x="816" y="235"/>
                    <a:pt x="1241" y="339"/>
                  </a:cubicBezTo>
                  <a:lnTo>
                    <a:pt x="1319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9"/>
            <p:cNvSpPr/>
            <p:nvPr/>
          </p:nvSpPr>
          <p:spPr>
            <a:xfrm>
              <a:off x="3241275" y="1427075"/>
              <a:ext cx="17800" cy="22375"/>
            </a:xfrm>
            <a:custGeom>
              <a:avLst/>
              <a:gdLst/>
              <a:ahLst/>
              <a:cxnLst/>
              <a:rect l="l" t="t" r="r" b="b"/>
              <a:pathLst>
                <a:path w="712" h="895" extrusionOk="0">
                  <a:moveTo>
                    <a:pt x="712" y="0"/>
                  </a:moveTo>
                  <a:cubicBezTo>
                    <a:pt x="451" y="278"/>
                    <a:pt x="217" y="565"/>
                    <a:pt x="0" y="868"/>
                  </a:cubicBezTo>
                  <a:lnTo>
                    <a:pt x="209" y="894"/>
                  </a:lnTo>
                  <a:cubicBezTo>
                    <a:pt x="521" y="391"/>
                    <a:pt x="712" y="1"/>
                    <a:pt x="71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3094400" y="1405600"/>
              <a:ext cx="135625" cy="106100"/>
            </a:xfrm>
            <a:custGeom>
              <a:avLst/>
              <a:gdLst/>
              <a:ahLst/>
              <a:cxnLst/>
              <a:rect l="l" t="t" r="r" b="b"/>
              <a:pathLst>
                <a:path w="5425" h="4244" extrusionOk="0">
                  <a:moveTo>
                    <a:pt x="2352" y="0"/>
                  </a:moveTo>
                  <a:cubicBezTo>
                    <a:pt x="2395" y="18"/>
                    <a:pt x="1918" y="651"/>
                    <a:pt x="1866" y="703"/>
                  </a:cubicBezTo>
                  <a:cubicBezTo>
                    <a:pt x="1658" y="929"/>
                    <a:pt x="1432" y="1137"/>
                    <a:pt x="1207" y="1354"/>
                  </a:cubicBezTo>
                  <a:cubicBezTo>
                    <a:pt x="972" y="1571"/>
                    <a:pt x="755" y="1805"/>
                    <a:pt x="573" y="2066"/>
                  </a:cubicBezTo>
                  <a:cubicBezTo>
                    <a:pt x="374" y="2343"/>
                    <a:pt x="148" y="2517"/>
                    <a:pt x="61" y="2847"/>
                  </a:cubicBezTo>
                  <a:cubicBezTo>
                    <a:pt x="26" y="2959"/>
                    <a:pt x="0" y="3090"/>
                    <a:pt x="61" y="3159"/>
                  </a:cubicBezTo>
                  <a:cubicBezTo>
                    <a:pt x="105" y="3211"/>
                    <a:pt x="165" y="3237"/>
                    <a:pt x="235" y="3246"/>
                  </a:cubicBezTo>
                  <a:cubicBezTo>
                    <a:pt x="1224" y="3463"/>
                    <a:pt x="2074" y="3940"/>
                    <a:pt x="3029" y="4235"/>
                  </a:cubicBezTo>
                  <a:cubicBezTo>
                    <a:pt x="3046" y="4244"/>
                    <a:pt x="3072" y="4244"/>
                    <a:pt x="3090" y="4244"/>
                  </a:cubicBezTo>
                  <a:cubicBezTo>
                    <a:pt x="3124" y="4226"/>
                    <a:pt x="3150" y="4209"/>
                    <a:pt x="3168" y="4174"/>
                  </a:cubicBezTo>
                  <a:lnTo>
                    <a:pt x="4313" y="2552"/>
                  </a:lnTo>
                  <a:cubicBezTo>
                    <a:pt x="4504" y="2283"/>
                    <a:pt x="4686" y="1988"/>
                    <a:pt x="4895" y="1736"/>
                  </a:cubicBezTo>
                  <a:cubicBezTo>
                    <a:pt x="5025" y="1580"/>
                    <a:pt x="5181" y="1476"/>
                    <a:pt x="5242" y="1267"/>
                  </a:cubicBezTo>
                  <a:cubicBezTo>
                    <a:pt x="5311" y="1059"/>
                    <a:pt x="5363" y="833"/>
                    <a:pt x="5424" y="616"/>
                  </a:cubicBezTo>
                  <a:cubicBezTo>
                    <a:pt x="5294" y="608"/>
                    <a:pt x="5172" y="590"/>
                    <a:pt x="5060" y="556"/>
                  </a:cubicBezTo>
                  <a:cubicBezTo>
                    <a:pt x="4591" y="443"/>
                    <a:pt x="4070" y="443"/>
                    <a:pt x="3541" y="339"/>
                  </a:cubicBezTo>
                  <a:cubicBezTo>
                    <a:pt x="3263" y="287"/>
                    <a:pt x="2986" y="209"/>
                    <a:pt x="2717" y="122"/>
                  </a:cubicBezTo>
                  <a:lnTo>
                    <a:pt x="23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9"/>
            <p:cNvSpPr/>
            <p:nvPr/>
          </p:nvSpPr>
          <p:spPr>
            <a:xfrm>
              <a:off x="3096775" y="1395825"/>
              <a:ext cx="133450" cy="99175"/>
            </a:xfrm>
            <a:custGeom>
              <a:avLst/>
              <a:gdLst/>
              <a:ahLst/>
              <a:cxnLst/>
              <a:rect l="l" t="t" r="r" b="b"/>
              <a:pathLst>
                <a:path w="5338" h="3967" extrusionOk="0">
                  <a:moveTo>
                    <a:pt x="3897" y="2561"/>
                  </a:moveTo>
                  <a:cubicBezTo>
                    <a:pt x="4097" y="2318"/>
                    <a:pt x="4305" y="2101"/>
                    <a:pt x="4531" y="1884"/>
                  </a:cubicBezTo>
                  <a:cubicBezTo>
                    <a:pt x="4765" y="1684"/>
                    <a:pt x="4982" y="1467"/>
                    <a:pt x="5173" y="1224"/>
                  </a:cubicBezTo>
                  <a:cubicBezTo>
                    <a:pt x="5234" y="1155"/>
                    <a:pt x="5286" y="1077"/>
                    <a:pt x="5338" y="999"/>
                  </a:cubicBezTo>
                  <a:cubicBezTo>
                    <a:pt x="4852" y="912"/>
                    <a:pt x="4340" y="808"/>
                    <a:pt x="3819" y="652"/>
                  </a:cubicBezTo>
                  <a:cubicBezTo>
                    <a:pt x="3264" y="504"/>
                    <a:pt x="2726" y="287"/>
                    <a:pt x="2231" y="1"/>
                  </a:cubicBezTo>
                  <a:cubicBezTo>
                    <a:pt x="2031" y="244"/>
                    <a:pt x="1832" y="504"/>
                    <a:pt x="1632" y="765"/>
                  </a:cubicBezTo>
                  <a:cubicBezTo>
                    <a:pt x="1198" y="1320"/>
                    <a:pt x="773" y="1893"/>
                    <a:pt x="339" y="2491"/>
                  </a:cubicBezTo>
                  <a:lnTo>
                    <a:pt x="157" y="2743"/>
                  </a:lnTo>
                  <a:cubicBezTo>
                    <a:pt x="96" y="2804"/>
                    <a:pt x="53" y="2882"/>
                    <a:pt x="27" y="2969"/>
                  </a:cubicBezTo>
                  <a:lnTo>
                    <a:pt x="1" y="3064"/>
                  </a:lnTo>
                  <a:lnTo>
                    <a:pt x="452" y="3168"/>
                  </a:lnTo>
                  <a:cubicBezTo>
                    <a:pt x="686" y="3220"/>
                    <a:pt x="929" y="3272"/>
                    <a:pt x="1164" y="3333"/>
                  </a:cubicBezTo>
                  <a:cubicBezTo>
                    <a:pt x="1684" y="3481"/>
                    <a:pt x="2188" y="3654"/>
                    <a:pt x="2665" y="3828"/>
                  </a:cubicBezTo>
                  <a:cubicBezTo>
                    <a:pt x="2786" y="3871"/>
                    <a:pt x="2899" y="3923"/>
                    <a:pt x="3021" y="3967"/>
                  </a:cubicBezTo>
                  <a:cubicBezTo>
                    <a:pt x="3264" y="3463"/>
                    <a:pt x="3559" y="2995"/>
                    <a:pt x="3897" y="2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9"/>
            <p:cNvSpPr/>
            <p:nvPr/>
          </p:nvSpPr>
          <p:spPr>
            <a:xfrm>
              <a:off x="3102000" y="1395625"/>
              <a:ext cx="59450" cy="69000"/>
            </a:xfrm>
            <a:custGeom>
              <a:avLst/>
              <a:gdLst/>
              <a:ahLst/>
              <a:cxnLst/>
              <a:rect l="l" t="t" r="r" b="b"/>
              <a:pathLst>
                <a:path w="2378" h="2760" extrusionOk="0">
                  <a:moveTo>
                    <a:pt x="2378" y="200"/>
                  </a:moveTo>
                  <a:cubicBezTo>
                    <a:pt x="2265" y="139"/>
                    <a:pt x="2144" y="70"/>
                    <a:pt x="2031" y="0"/>
                  </a:cubicBezTo>
                  <a:cubicBezTo>
                    <a:pt x="1831" y="252"/>
                    <a:pt x="1623" y="504"/>
                    <a:pt x="1423" y="773"/>
                  </a:cubicBezTo>
                  <a:cubicBezTo>
                    <a:pt x="998" y="1319"/>
                    <a:pt x="564" y="1901"/>
                    <a:pt x="130" y="2499"/>
                  </a:cubicBezTo>
                  <a:cubicBezTo>
                    <a:pt x="87" y="2560"/>
                    <a:pt x="44" y="2621"/>
                    <a:pt x="0" y="2682"/>
                  </a:cubicBezTo>
                  <a:lnTo>
                    <a:pt x="278" y="2760"/>
                  </a:lnTo>
                  <a:lnTo>
                    <a:pt x="347" y="2647"/>
                  </a:lnTo>
                  <a:cubicBezTo>
                    <a:pt x="547" y="2343"/>
                    <a:pt x="764" y="2048"/>
                    <a:pt x="1007" y="1779"/>
                  </a:cubicBezTo>
                  <a:cubicBezTo>
                    <a:pt x="1015" y="1744"/>
                    <a:pt x="1041" y="1710"/>
                    <a:pt x="1076" y="1692"/>
                  </a:cubicBezTo>
                  <a:lnTo>
                    <a:pt x="1102" y="1675"/>
                  </a:lnTo>
                  <a:cubicBezTo>
                    <a:pt x="1180" y="1597"/>
                    <a:pt x="1250" y="1527"/>
                    <a:pt x="1337" y="1449"/>
                  </a:cubicBezTo>
                  <a:cubicBezTo>
                    <a:pt x="1658" y="1163"/>
                    <a:pt x="2005" y="903"/>
                    <a:pt x="2282" y="547"/>
                  </a:cubicBezTo>
                  <a:cubicBezTo>
                    <a:pt x="2291" y="530"/>
                    <a:pt x="2308" y="512"/>
                    <a:pt x="2317" y="486"/>
                  </a:cubicBezTo>
                  <a:cubicBezTo>
                    <a:pt x="2343" y="425"/>
                    <a:pt x="2369" y="365"/>
                    <a:pt x="2378" y="295"/>
                  </a:cubicBezTo>
                  <a:cubicBezTo>
                    <a:pt x="2378" y="261"/>
                    <a:pt x="2378" y="226"/>
                    <a:pt x="2378" y="200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9"/>
            <p:cNvSpPr/>
            <p:nvPr/>
          </p:nvSpPr>
          <p:spPr>
            <a:xfrm>
              <a:off x="3128025" y="1409925"/>
              <a:ext cx="102200" cy="76825"/>
            </a:xfrm>
            <a:custGeom>
              <a:avLst/>
              <a:gdLst/>
              <a:ahLst/>
              <a:cxnLst/>
              <a:rect l="l" t="t" r="r" b="b"/>
              <a:pathLst>
                <a:path w="4088" h="3073" extrusionOk="0">
                  <a:moveTo>
                    <a:pt x="1944" y="3073"/>
                  </a:moveTo>
                  <a:cubicBezTo>
                    <a:pt x="2144" y="2691"/>
                    <a:pt x="2378" y="2335"/>
                    <a:pt x="2647" y="1997"/>
                  </a:cubicBezTo>
                  <a:cubicBezTo>
                    <a:pt x="2847" y="1754"/>
                    <a:pt x="3055" y="1537"/>
                    <a:pt x="3281" y="1320"/>
                  </a:cubicBezTo>
                  <a:cubicBezTo>
                    <a:pt x="3515" y="1120"/>
                    <a:pt x="3732" y="903"/>
                    <a:pt x="3923" y="660"/>
                  </a:cubicBezTo>
                  <a:cubicBezTo>
                    <a:pt x="3984" y="591"/>
                    <a:pt x="4036" y="513"/>
                    <a:pt x="4088" y="435"/>
                  </a:cubicBezTo>
                  <a:cubicBezTo>
                    <a:pt x="3602" y="348"/>
                    <a:pt x="3090" y="244"/>
                    <a:pt x="2569" y="88"/>
                  </a:cubicBezTo>
                  <a:cubicBezTo>
                    <a:pt x="2465" y="62"/>
                    <a:pt x="2361" y="27"/>
                    <a:pt x="2257" y="1"/>
                  </a:cubicBezTo>
                  <a:cubicBezTo>
                    <a:pt x="1831" y="417"/>
                    <a:pt x="1484" y="903"/>
                    <a:pt x="1077" y="1337"/>
                  </a:cubicBezTo>
                  <a:cubicBezTo>
                    <a:pt x="738" y="1702"/>
                    <a:pt x="382" y="2040"/>
                    <a:pt x="0" y="2387"/>
                  </a:cubicBezTo>
                  <a:lnTo>
                    <a:pt x="53" y="2405"/>
                  </a:lnTo>
                  <a:cubicBezTo>
                    <a:pt x="591" y="2561"/>
                    <a:pt x="1094" y="2743"/>
                    <a:pt x="1554" y="2917"/>
                  </a:cubicBezTo>
                  <a:lnTo>
                    <a:pt x="1866" y="3038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3145375" y="1423575"/>
              <a:ext cx="3275" cy="4175"/>
            </a:xfrm>
            <a:custGeom>
              <a:avLst/>
              <a:gdLst/>
              <a:ahLst/>
              <a:cxnLst/>
              <a:rect l="l" t="t" r="r" b="b"/>
              <a:pathLst>
                <a:path w="131" h="167" extrusionOk="0">
                  <a:moveTo>
                    <a:pt x="73" y="1"/>
                  </a:moveTo>
                  <a:cubicBezTo>
                    <a:pt x="40" y="1"/>
                    <a:pt x="1" y="71"/>
                    <a:pt x="1" y="71"/>
                  </a:cubicBezTo>
                  <a:cubicBezTo>
                    <a:pt x="1" y="71"/>
                    <a:pt x="18" y="158"/>
                    <a:pt x="53" y="167"/>
                  </a:cubicBezTo>
                  <a:cubicBezTo>
                    <a:pt x="87" y="167"/>
                    <a:pt x="131" y="88"/>
                    <a:pt x="131" y="88"/>
                  </a:cubicBezTo>
                  <a:cubicBezTo>
                    <a:pt x="131" y="88"/>
                    <a:pt x="122" y="2"/>
                    <a:pt x="79" y="2"/>
                  </a:cubicBezTo>
                  <a:cubicBezTo>
                    <a:pt x="77" y="1"/>
                    <a:pt x="75" y="1"/>
                    <a:pt x="7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3190725" y="1437925"/>
              <a:ext cx="9350" cy="6150"/>
            </a:xfrm>
            <a:custGeom>
              <a:avLst/>
              <a:gdLst/>
              <a:ahLst/>
              <a:cxnLst/>
              <a:rect l="l" t="t" r="r" b="b"/>
              <a:pathLst>
                <a:path w="374" h="246" extrusionOk="0">
                  <a:moveTo>
                    <a:pt x="0" y="0"/>
                  </a:moveTo>
                  <a:cubicBezTo>
                    <a:pt x="35" y="78"/>
                    <a:pt x="87" y="148"/>
                    <a:pt x="157" y="191"/>
                  </a:cubicBezTo>
                  <a:cubicBezTo>
                    <a:pt x="207" y="227"/>
                    <a:pt x="270" y="246"/>
                    <a:pt x="335" y="246"/>
                  </a:cubicBezTo>
                  <a:cubicBezTo>
                    <a:pt x="347" y="246"/>
                    <a:pt x="360" y="245"/>
                    <a:pt x="373" y="243"/>
                  </a:cubicBezTo>
                  <a:cubicBezTo>
                    <a:pt x="339" y="165"/>
                    <a:pt x="287" y="104"/>
                    <a:pt x="217" y="52"/>
                  </a:cubicBezTo>
                  <a:cubicBezTo>
                    <a:pt x="157" y="18"/>
                    <a:pt x="78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3186375" y="1424600"/>
              <a:ext cx="3275" cy="3825"/>
            </a:xfrm>
            <a:custGeom>
              <a:avLst/>
              <a:gdLst/>
              <a:ahLst/>
              <a:cxnLst/>
              <a:rect l="l" t="t" r="r" b="b"/>
              <a:pathLst>
                <a:path w="131" h="153" extrusionOk="0">
                  <a:moveTo>
                    <a:pt x="74" y="1"/>
                  </a:moveTo>
                  <a:cubicBezTo>
                    <a:pt x="41" y="1"/>
                    <a:pt x="1" y="47"/>
                    <a:pt x="1" y="47"/>
                  </a:cubicBezTo>
                  <a:cubicBezTo>
                    <a:pt x="1" y="47"/>
                    <a:pt x="1" y="134"/>
                    <a:pt x="35" y="152"/>
                  </a:cubicBezTo>
                  <a:cubicBezTo>
                    <a:pt x="38" y="152"/>
                    <a:pt x="40" y="152"/>
                    <a:pt x="43" y="152"/>
                  </a:cubicBezTo>
                  <a:cubicBezTo>
                    <a:pt x="78" y="152"/>
                    <a:pt x="131" y="99"/>
                    <a:pt x="131" y="99"/>
                  </a:cubicBezTo>
                  <a:cubicBezTo>
                    <a:pt x="131" y="99"/>
                    <a:pt x="122" y="13"/>
                    <a:pt x="88" y="4"/>
                  </a:cubicBezTo>
                  <a:cubicBezTo>
                    <a:pt x="83" y="2"/>
                    <a:pt x="79" y="1"/>
                    <a:pt x="7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3149275" y="1461725"/>
              <a:ext cx="10025" cy="6225"/>
            </a:xfrm>
            <a:custGeom>
              <a:avLst/>
              <a:gdLst/>
              <a:ahLst/>
              <a:cxnLst/>
              <a:rect l="l" t="t" r="r" b="b"/>
              <a:pathLst>
                <a:path w="401" h="249" extrusionOk="0">
                  <a:moveTo>
                    <a:pt x="41" y="1"/>
                  </a:moveTo>
                  <a:cubicBezTo>
                    <a:pt x="27" y="1"/>
                    <a:pt x="14" y="1"/>
                    <a:pt x="1" y="3"/>
                  </a:cubicBezTo>
                  <a:cubicBezTo>
                    <a:pt x="36" y="81"/>
                    <a:pt x="88" y="150"/>
                    <a:pt x="157" y="202"/>
                  </a:cubicBezTo>
                  <a:cubicBezTo>
                    <a:pt x="222" y="231"/>
                    <a:pt x="286" y="248"/>
                    <a:pt x="356" y="248"/>
                  </a:cubicBezTo>
                  <a:cubicBezTo>
                    <a:pt x="371" y="248"/>
                    <a:pt x="385" y="247"/>
                    <a:pt x="400" y="246"/>
                  </a:cubicBezTo>
                  <a:cubicBezTo>
                    <a:pt x="365" y="168"/>
                    <a:pt x="313" y="107"/>
                    <a:pt x="235" y="55"/>
                  </a:cubicBezTo>
                  <a:cubicBezTo>
                    <a:pt x="177" y="19"/>
                    <a:pt x="107" y="1"/>
                    <a:pt x="4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3181600" y="1465450"/>
              <a:ext cx="5250" cy="3750"/>
            </a:xfrm>
            <a:custGeom>
              <a:avLst/>
              <a:gdLst/>
              <a:ahLst/>
              <a:cxnLst/>
              <a:rect l="l" t="t" r="r" b="b"/>
              <a:pathLst>
                <a:path w="210" h="150" extrusionOk="0">
                  <a:moveTo>
                    <a:pt x="112" y="1"/>
                  </a:moveTo>
                  <a:cubicBezTo>
                    <a:pt x="55" y="1"/>
                    <a:pt x="1" y="62"/>
                    <a:pt x="1" y="62"/>
                  </a:cubicBezTo>
                  <a:cubicBezTo>
                    <a:pt x="1" y="62"/>
                    <a:pt x="27" y="140"/>
                    <a:pt x="88" y="149"/>
                  </a:cubicBezTo>
                  <a:cubicBezTo>
                    <a:pt x="91" y="149"/>
                    <a:pt x="95" y="150"/>
                    <a:pt x="98" y="150"/>
                  </a:cubicBezTo>
                  <a:cubicBezTo>
                    <a:pt x="155" y="150"/>
                    <a:pt x="209" y="88"/>
                    <a:pt x="209" y="88"/>
                  </a:cubicBezTo>
                  <a:cubicBezTo>
                    <a:pt x="209" y="88"/>
                    <a:pt x="183" y="10"/>
                    <a:pt x="122" y="1"/>
                  </a:cubicBezTo>
                  <a:cubicBezTo>
                    <a:pt x="119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9"/>
            <p:cNvSpPr/>
            <p:nvPr/>
          </p:nvSpPr>
          <p:spPr>
            <a:xfrm>
              <a:off x="3169675" y="1409500"/>
              <a:ext cx="16725" cy="18675"/>
            </a:xfrm>
            <a:custGeom>
              <a:avLst/>
              <a:gdLst/>
              <a:ahLst/>
              <a:cxnLst/>
              <a:rect l="l" t="t" r="r" b="b"/>
              <a:pathLst>
                <a:path w="669" h="747" extrusionOk="0">
                  <a:moveTo>
                    <a:pt x="547" y="1"/>
                  </a:moveTo>
                  <a:cubicBezTo>
                    <a:pt x="209" y="434"/>
                    <a:pt x="1" y="747"/>
                    <a:pt x="1" y="747"/>
                  </a:cubicBezTo>
                  <a:cubicBezTo>
                    <a:pt x="1" y="747"/>
                    <a:pt x="287" y="469"/>
                    <a:pt x="669" y="35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9"/>
            <p:cNvSpPr/>
            <p:nvPr/>
          </p:nvSpPr>
          <p:spPr>
            <a:xfrm>
              <a:off x="3104600" y="1458975"/>
              <a:ext cx="73775" cy="28225"/>
            </a:xfrm>
            <a:custGeom>
              <a:avLst/>
              <a:gdLst/>
              <a:ahLst/>
              <a:cxnLst/>
              <a:rect l="l" t="t" r="r" b="b"/>
              <a:pathLst>
                <a:path w="2951" h="1129" extrusionOk="0">
                  <a:moveTo>
                    <a:pt x="0" y="0"/>
                  </a:moveTo>
                  <a:cubicBezTo>
                    <a:pt x="842" y="373"/>
                    <a:pt x="1640" y="686"/>
                    <a:pt x="2369" y="946"/>
                  </a:cubicBezTo>
                  <a:cubicBezTo>
                    <a:pt x="2534" y="1007"/>
                    <a:pt x="2708" y="1067"/>
                    <a:pt x="2873" y="1128"/>
                  </a:cubicBezTo>
                  <a:cubicBezTo>
                    <a:pt x="2899" y="1085"/>
                    <a:pt x="2925" y="1041"/>
                    <a:pt x="2951" y="998"/>
                  </a:cubicBezTo>
                  <a:lnTo>
                    <a:pt x="2421" y="798"/>
                  </a:lnTo>
                  <a:cubicBezTo>
                    <a:pt x="1701" y="538"/>
                    <a:pt x="894" y="260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9"/>
            <p:cNvSpPr/>
            <p:nvPr/>
          </p:nvSpPr>
          <p:spPr>
            <a:xfrm>
              <a:off x="3188325" y="1411025"/>
              <a:ext cx="41250" cy="13700"/>
            </a:xfrm>
            <a:custGeom>
              <a:avLst/>
              <a:gdLst/>
              <a:ahLst/>
              <a:cxnLst/>
              <a:rect l="l" t="t" r="r" b="b"/>
              <a:pathLst>
                <a:path w="1650" h="548" extrusionOk="0">
                  <a:moveTo>
                    <a:pt x="1" y="0"/>
                  </a:moveTo>
                  <a:cubicBezTo>
                    <a:pt x="348" y="148"/>
                    <a:pt x="695" y="278"/>
                    <a:pt x="1025" y="382"/>
                  </a:cubicBezTo>
                  <a:cubicBezTo>
                    <a:pt x="1207" y="452"/>
                    <a:pt x="1389" y="495"/>
                    <a:pt x="1563" y="547"/>
                  </a:cubicBezTo>
                  <a:lnTo>
                    <a:pt x="1650" y="434"/>
                  </a:lnTo>
                  <a:cubicBezTo>
                    <a:pt x="1563" y="399"/>
                    <a:pt x="1476" y="373"/>
                    <a:pt x="1381" y="339"/>
                  </a:cubicBezTo>
                  <a:cubicBezTo>
                    <a:pt x="990" y="261"/>
                    <a:pt x="574" y="165"/>
                    <a:pt x="157" y="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9"/>
            <p:cNvSpPr/>
            <p:nvPr/>
          </p:nvSpPr>
          <p:spPr>
            <a:xfrm>
              <a:off x="3216525" y="1427725"/>
              <a:ext cx="8275" cy="3275"/>
            </a:xfrm>
            <a:custGeom>
              <a:avLst/>
              <a:gdLst/>
              <a:ahLst/>
              <a:cxnLst/>
              <a:rect l="l" t="t" r="r" b="b"/>
              <a:pathLst>
                <a:path w="331" h="131" extrusionOk="0">
                  <a:moveTo>
                    <a:pt x="1" y="1"/>
                  </a:moveTo>
                  <a:cubicBezTo>
                    <a:pt x="79" y="53"/>
                    <a:pt x="157" y="96"/>
                    <a:pt x="244" y="131"/>
                  </a:cubicBezTo>
                  <a:cubicBezTo>
                    <a:pt x="279" y="96"/>
                    <a:pt x="305" y="61"/>
                    <a:pt x="331" y="18"/>
                  </a:cubicBezTo>
                  <a:cubicBezTo>
                    <a:pt x="227" y="1"/>
                    <a:pt x="114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9"/>
            <p:cNvSpPr/>
            <p:nvPr/>
          </p:nvSpPr>
          <p:spPr>
            <a:xfrm>
              <a:off x="3134750" y="1436175"/>
              <a:ext cx="57525" cy="21950"/>
            </a:xfrm>
            <a:custGeom>
              <a:avLst/>
              <a:gdLst/>
              <a:ahLst/>
              <a:cxnLst/>
              <a:rect l="l" t="t" r="r" b="b"/>
              <a:pathLst>
                <a:path w="2301" h="878" extrusionOk="0">
                  <a:moveTo>
                    <a:pt x="0" y="1"/>
                  </a:moveTo>
                  <a:lnTo>
                    <a:pt x="0" y="1"/>
                  </a:lnTo>
                  <a:cubicBezTo>
                    <a:pt x="712" y="400"/>
                    <a:pt x="1493" y="695"/>
                    <a:pt x="2300" y="877"/>
                  </a:cubicBezTo>
                  <a:cubicBezTo>
                    <a:pt x="1944" y="686"/>
                    <a:pt x="1580" y="522"/>
                    <a:pt x="1215" y="383"/>
                  </a:cubicBezTo>
                  <a:cubicBezTo>
                    <a:pt x="816" y="235"/>
                    <a:pt x="408" y="105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9"/>
            <p:cNvSpPr/>
            <p:nvPr/>
          </p:nvSpPr>
          <p:spPr>
            <a:xfrm>
              <a:off x="3169900" y="1441600"/>
              <a:ext cx="18025" cy="8275"/>
            </a:xfrm>
            <a:custGeom>
              <a:avLst/>
              <a:gdLst/>
              <a:ahLst/>
              <a:cxnLst/>
              <a:rect l="l" t="t" r="r" b="b"/>
              <a:pathLst>
                <a:path w="721" h="331" extrusionOk="0">
                  <a:moveTo>
                    <a:pt x="0" y="1"/>
                  </a:moveTo>
                  <a:cubicBezTo>
                    <a:pt x="96" y="105"/>
                    <a:pt x="209" y="183"/>
                    <a:pt x="330" y="244"/>
                  </a:cubicBezTo>
                  <a:cubicBezTo>
                    <a:pt x="449" y="295"/>
                    <a:pt x="577" y="321"/>
                    <a:pt x="712" y="322"/>
                  </a:cubicBezTo>
                  <a:lnTo>
                    <a:pt x="712" y="322"/>
                  </a:lnTo>
                  <a:cubicBezTo>
                    <a:pt x="522" y="119"/>
                    <a:pt x="266" y="9"/>
                    <a:pt x="0" y="1"/>
                  </a:cubicBezTo>
                  <a:close/>
                  <a:moveTo>
                    <a:pt x="712" y="322"/>
                  </a:moveTo>
                  <a:cubicBezTo>
                    <a:pt x="715" y="325"/>
                    <a:pt x="718" y="328"/>
                    <a:pt x="721" y="331"/>
                  </a:cubicBezTo>
                  <a:lnTo>
                    <a:pt x="721" y="322"/>
                  </a:lnTo>
                  <a:cubicBezTo>
                    <a:pt x="718" y="322"/>
                    <a:pt x="715" y="322"/>
                    <a:pt x="712" y="322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9"/>
            <p:cNvSpPr/>
            <p:nvPr/>
          </p:nvSpPr>
          <p:spPr>
            <a:xfrm>
              <a:off x="3138875" y="1410375"/>
              <a:ext cx="10000" cy="5225"/>
            </a:xfrm>
            <a:custGeom>
              <a:avLst/>
              <a:gdLst/>
              <a:ahLst/>
              <a:cxnLst/>
              <a:rect l="l" t="t" r="r" b="b"/>
              <a:pathLst>
                <a:path w="400" h="209" extrusionOk="0">
                  <a:moveTo>
                    <a:pt x="87" y="0"/>
                  </a:moveTo>
                  <a:cubicBezTo>
                    <a:pt x="61" y="35"/>
                    <a:pt x="26" y="78"/>
                    <a:pt x="0" y="113"/>
                  </a:cubicBezTo>
                  <a:cubicBezTo>
                    <a:pt x="35" y="139"/>
                    <a:pt x="70" y="165"/>
                    <a:pt x="113" y="183"/>
                  </a:cubicBezTo>
                  <a:cubicBezTo>
                    <a:pt x="169" y="199"/>
                    <a:pt x="232" y="209"/>
                    <a:pt x="296" y="209"/>
                  </a:cubicBezTo>
                  <a:cubicBezTo>
                    <a:pt x="331" y="209"/>
                    <a:pt x="366" y="206"/>
                    <a:pt x="400" y="200"/>
                  </a:cubicBezTo>
                  <a:cubicBezTo>
                    <a:pt x="339" y="122"/>
                    <a:pt x="252" y="61"/>
                    <a:pt x="165" y="18"/>
                  </a:cubicBezTo>
                  <a:cubicBezTo>
                    <a:pt x="139" y="9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9"/>
            <p:cNvSpPr/>
            <p:nvPr/>
          </p:nvSpPr>
          <p:spPr>
            <a:xfrm>
              <a:off x="3205250" y="1418625"/>
              <a:ext cx="15875" cy="21275"/>
            </a:xfrm>
            <a:custGeom>
              <a:avLst/>
              <a:gdLst/>
              <a:ahLst/>
              <a:cxnLst/>
              <a:rect l="l" t="t" r="r" b="b"/>
              <a:pathLst>
                <a:path w="635" h="851" extrusionOk="0">
                  <a:moveTo>
                    <a:pt x="513" y="0"/>
                  </a:moveTo>
                  <a:lnTo>
                    <a:pt x="469" y="52"/>
                  </a:lnTo>
                  <a:cubicBezTo>
                    <a:pt x="296" y="304"/>
                    <a:pt x="140" y="573"/>
                    <a:pt x="1" y="850"/>
                  </a:cubicBezTo>
                  <a:cubicBezTo>
                    <a:pt x="200" y="625"/>
                    <a:pt x="391" y="382"/>
                    <a:pt x="556" y="139"/>
                  </a:cubicBezTo>
                  <a:lnTo>
                    <a:pt x="634" y="2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9"/>
            <p:cNvSpPr/>
            <p:nvPr/>
          </p:nvSpPr>
          <p:spPr>
            <a:xfrm>
              <a:off x="3059025" y="1325975"/>
              <a:ext cx="161875" cy="123250"/>
            </a:xfrm>
            <a:custGeom>
              <a:avLst/>
              <a:gdLst/>
              <a:ahLst/>
              <a:cxnLst/>
              <a:rect l="l" t="t" r="r" b="b"/>
              <a:pathLst>
                <a:path w="6475" h="4930" extrusionOk="0">
                  <a:moveTo>
                    <a:pt x="4001" y="1"/>
                  </a:moveTo>
                  <a:cubicBezTo>
                    <a:pt x="3776" y="148"/>
                    <a:pt x="3559" y="304"/>
                    <a:pt x="3342" y="469"/>
                  </a:cubicBezTo>
                  <a:cubicBezTo>
                    <a:pt x="2648" y="990"/>
                    <a:pt x="1997" y="1580"/>
                    <a:pt x="1355" y="2161"/>
                  </a:cubicBezTo>
                  <a:lnTo>
                    <a:pt x="1077" y="2413"/>
                  </a:lnTo>
                  <a:cubicBezTo>
                    <a:pt x="877" y="2595"/>
                    <a:pt x="686" y="2769"/>
                    <a:pt x="496" y="2951"/>
                  </a:cubicBezTo>
                  <a:cubicBezTo>
                    <a:pt x="478" y="2968"/>
                    <a:pt x="461" y="2986"/>
                    <a:pt x="443" y="2994"/>
                  </a:cubicBezTo>
                  <a:cubicBezTo>
                    <a:pt x="296" y="3142"/>
                    <a:pt x="148" y="3281"/>
                    <a:pt x="1" y="3420"/>
                  </a:cubicBezTo>
                  <a:cubicBezTo>
                    <a:pt x="799" y="3897"/>
                    <a:pt x="1606" y="4366"/>
                    <a:pt x="2422" y="4825"/>
                  </a:cubicBezTo>
                  <a:lnTo>
                    <a:pt x="2613" y="4930"/>
                  </a:lnTo>
                  <a:cubicBezTo>
                    <a:pt x="2656" y="4886"/>
                    <a:pt x="2700" y="4834"/>
                    <a:pt x="2743" y="4782"/>
                  </a:cubicBezTo>
                  <a:cubicBezTo>
                    <a:pt x="2839" y="4687"/>
                    <a:pt x="2925" y="4591"/>
                    <a:pt x="3021" y="4504"/>
                  </a:cubicBezTo>
                  <a:lnTo>
                    <a:pt x="3082" y="4444"/>
                  </a:lnTo>
                  <a:cubicBezTo>
                    <a:pt x="3160" y="4366"/>
                    <a:pt x="3229" y="4296"/>
                    <a:pt x="3307" y="4235"/>
                  </a:cubicBezTo>
                  <a:cubicBezTo>
                    <a:pt x="3385" y="4166"/>
                    <a:pt x="3472" y="4088"/>
                    <a:pt x="3550" y="4018"/>
                  </a:cubicBezTo>
                  <a:lnTo>
                    <a:pt x="3594" y="3984"/>
                  </a:lnTo>
                  <a:cubicBezTo>
                    <a:pt x="3672" y="3923"/>
                    <a:pt x="3750" y="3854"/>
                    <a:pt x="3828" y="3793"/>
                  </a:cubicBezTo>
                  <a:lnTo>
                    <a:pt x="3854" y="3775"/>
                  </a:lnTo>
                  <a:lnTo>
                    <a:pt x="3863" y="3767"/>
                  </a:lnTo>
                  <a:cubicBezTo>
                    <a:pt x="4045" y="3628"/>
                    <a:pt x="4227" y="3498"/>
                    <a:pt x="4409" y="3368"/>
                  </a:cubicBezTo>
                  <a:lnTo>
                    <a:pt x="4444" y="3342"/>
                  </a:lnTo>
                  <a:lnTo>
                    <a:pt x="4626" y="3220"/>
                  </a:lnTo>
                  <a:lnTo>
                    <a:pt x="4748" y="3133"/>
                  </a:lnTo>
                  <a:lnTo>
                    <a:pt x="4756" y="3125"/>
                  </a:lnTo>
                  <a:cubicBezTo>
                    <a:pt x="4817" y="3090"/>
                    <a:pt x="4878" y="3055"/>
                    <a:pt x="4930" y="3021"/>
                  </a:cubicBezTo>
                  <a:lnTo>
                    <a:pt x="5121" y="2899"/>
                  </a:lnTo>
                  <a:lnTo>
                    <a:pt x="5242" y="2830"/>
                  </a:lnTo>
                  <a:lnTo>
                    <a:pt x="5268" y="2804"/>
                  </a:lnTo>
                  <a:cubicBezTo>
                    <a:pt x="5381" y="2743"/>
                    <a:pt x="5485" y="2673"/>
                    <a:pt x="5598" y="2604"/>
                  </a:cubicBezTo>
                  <a:cubicBezTo>
                    <a:pt x="5728" y="2526"/>
                    <a:pt x="5867" y="2448"/>
                    <a:pt x="6006" y="2378"/>
                  </a:cubicBezTo>
                  <a:lnTo>
                    <a:pt x="6475" y="1545"/>
                  </a:lnTo>
                  <a:cubicBezTo>
                    <a:pt x="6032" y="1285"/>
                    <a:pt x="5589" y="1016"/>
                    <a:pt x="5156" y="747"/>
                  </a:cubicBezTo>
                  <a:cubicBezTo>
                    <a:pt x="4991" y="643"/>
                    <a:pt x="4826" y="539"/>
                    <a:pt x="4652" y="435"/>
                  </a:cubicBezTo>
                  <a:lnTo>
                    <a:pt x="4522" y="348"/>
                  </a:lnTo>
                  <a:cubicBezTo>
                    <a:pt x="4348" y="226"/>
                    <a:pt x="4175" y="113"/>
                    <a:pt x="4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9"/>
            <p:cNvSpPr/>
            <p:nvPr/>
          </p:nvSpPr>
          <p:spPr>
            <a:xfrm>
              <a:off x="3050150" y="1318600"/>
              <a:ext cx="170100" cy="123250"/>
            </a:xfrm>
            <a:custGeom>
              <a:avLst/>
              <a:gdLst/>
              <a:ahLst/>
              <a:cxnLst/>
              <a:rect l="l" t="t" r="r" b="b"/>
              <a:pathLst>
                <a:path w="6804" h="4930" extrusionOk="0">
                  <a:moveTo>
                    <a:pt x="3827" y="1"/>
                  </a:moveTo>
                  <a:cubicBezTo>
                    <a:pt x="3601" y="148"/>
                    <a:pt x="3376" y="304"/>
                    <a:pt x="3159" y="469"/>
                  </a:cubicBezTo>
                  <a:cubicBezTo>
                    <a:pt x="2473" y="990"/>
                    <a:pt x="1822" y="1580"/>
                    <a:pt x="1180" y="2161"/>
                  </a:cubicBezTo>
                  <a:cubicBezTo>
                    <a:pt x="894" y="2422"/>
                    <a:pt x="608" y="2673"/>
                    <a:pt x="330" y="2942"/>
                  </a:cubicBezTo>
                  <a:lnTo>
                    <a:pt x="0" y="3524"/>
                  </a:lnTo>
                  <a:cubicBezTo>
                    <a:pt x="807" y="4001"/>
                    <a:pt x="1623" y="4470"/>
                    <a:pt x="2439" y="4930"/>
                  </a:cubicBezTo>
                  <a:cubicBezTo>
                    <a:pt x="2482" y="4886"/>
                    <a:pt x="2525" y="4834"/>
                    <a:pt x="2569" y="4782"/>
                  </a:cubicBezTo>
                  <a:cubicBezTo>
                    <a:pt x="3384" y="3906"/>
                    <a:pt x="4400" y="3211"/>
                    <a:pt x="5424" y="2604"/>
                  </a:cubicBezTo>
                  <a:cubicBezTo>
                    <a:pt x="5875" y="2335"/>
                    <a:pt x="6335" y="2083"/>
                    <a:pt x="6804" y="1832"/>
                  </a:cubicBezTo>
                  <a:cubicBezTo>
                    <a:pt x="5797" y="1250"/>
                    <a:pt x="4790" y="660"/>
                    <a:pt x="3827" y="1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9"/>
            <p:cNvSpPr/>
            <p:nvPr/>
          </p:nvSpPr>
          <p:spPr>
            <a:xfrm>
              <a:off x="3050350" y="1392575"/>
              <a:ext cx="72500" cy="49275"/>
            </a:xfrm>
            <a:custGeom>
              <a:avLst/>
              <a:gdLst/>
              <a:ahLst/>
              <a:cxnLst/>
              <a:rect l="l" t="t" r="r" b="b"/>
              <a:pathLst>
                <a:path w="2900" h="1971" extrusionOk="0">
                  <a:moveTo>
                    <a:pt x="313" y="1"/>
                  </a:moveTo>
                  <a:lnTo>
                    <a:pt x="1" y="565"/>
                  </a:lnTo>
                  <a:cubicBezTo>
                    <a:pt x="799" y="1042"/>
                    <a:pt x="1615" y="1511"/>
                    <a:pt x="2431" y="1971"/>
                  </a:cubicBezTo>
                  <a:cubicBezTo>
                    <a:pt x="2474" y="1927"/>
                    <a:pt x="2517" y="1875"/>
                    <a:pt x="2561" y="1823"/>
                  </a:cubicBezTo>
                  <a:cubicBezTo>
                    <a:pt x="2674" y="1710"/>
                    <a:pt x="2786" y="1597"/>
                    <a:pt x="2899" y="1485"/>
                  </a:cubicBezTo>
                  <a:cubicBezTo>
                    <a:pt x="2023" y="1007"/>
                    <a:pt x="1164" y="513"/>
                    <a:pt x="313" y="1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9"/>
            <p:cNvSpPr/>
            <p:nvPr/>
          </p:nvSpPr>
          <p:spPr>
            <a:xfrm>
              <a:off x="3050150" y="1392375"/>
              <a:ext cx="72700" cy="49475"/>
            </a:xfrm>
            <a:custGeom>
              <a:avLst/>
              <a:gdLst/>
              <a:ahLst/>
              <a:cxnLst/>
              <a:rect l="l" t="t" r="r" b="b"/>
              <a:pathLst>
                <a:path w="2908" h="1979" extrusionOk="0">
                  <a:moveTo>
                    <a:pt x="321" y="0"/>
                  </a:moveTo>
                  <a:lnTo>
                    <a:pt x="0" y="573"/>
                  </a:lnTo>
                  <a:cubicBezTo>
                    <a:pt x="807" y="1050"/>
                    <a:pt x="1623" y="1519"/>
                    <a:pt x="2439" y="1979"/>
                  </a:cubicBezTo>
                  <a:cubicBezTo>
                    <a:pt x="2482" y="1926"/>
                    <a:pt x="2525" y="1883"/>
                    <a:pt x="2569" y="1831"/>
                  </a:cubicBezTo>
                  <a:cubicBezTo>
                    <a:pt x="2682" y="1718"/>
                    <a:pt x="2786" y="1597"/>
                    <a:pt x="2907" y="1493"/>
                  </a:cubicBezTo>
                  <a:cubicBezTo>
                    <a:pt x="2039" y="1007"/>
                    <a:pt x="1172" y="512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9"/>
            <p:cNvSpPr/>
            <p:nvPr/>
          </p:nvSpPr>
          <p:spPr>
            <a:xfrm>
              <a:off x="3063600" y="1318600"/>
              <a:ext cx="156650" cy="105900"/>
            </a:xfrm>
            <a:custGeom>
              <a:avLst/>
              <a:gdLst/>
              <a:ahLst/>
              <a:cxnLst/>
              <a:rect l="l" t="t" r="r" b="b"/>
              <a:pathLst>
                <a:path w="6266" h="4236" extrusionOk="0">
                  <a:moveTo>
                    <a:pt x="3289" y="1"/>
                  </a:moveTo>
                  <a:cubicBezTo>
                    <a:pt x="3063" y="148"/>
                    <a:pt x="2838" y="304"/>
                    <a:pt x="2621" y="469"/>
                  </a:cubicBezTo>
                  <a:cubicBezTo>
                    <a:pt x="1935" y="990"/>
                    <a:pt x="1284" y="1580"/>
                    <a:pt x="642" y="2161"/>
                  </a:cubicBezTo>
                  <a:cubicBezTo>
                    <a:pt x="425" y="2352"/>
                    <a:pt x="217" y="2552"/>
                    <a:pt x="0" y="2743"/>
                  </a:cubicBezTo>
                  <a:cubicBezTo>
                    <a:pt x="859" y="3255"/>
                    <a:pt x="1727" y="3749"/>
                    <a:pt x="2595" y="4235"/>
                  </a:cubicBezTo>
                  <a:cubicBezTo>
                    <a:pt x="3306" y="3619"/>
                    <a:pt x="4070" y="3073"/>
                    <a:pt x="4886" y="2613"/>
                  </a:cubicBezTo>
                  <a:cubicBezTo>
                    <a:pt x="5337" y="2344"/>
                    <a:pt x="5797" y="2083"/>
                    <a:pt x="6266" y="1840"/>
                  </a:cubicBezTo>
                  <a:cubicBezTo>
                    <a:pt x="5259" y="1250"/>
                    <a:pt x="4252" y="660"/>
                    <a:pt x="3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9"/>
            <p:cNvSpPr/>
            <p:nvPr/>
          </p:nvSpPr>
          <p:spPr>
            <a:xfrm>
              <a:off x="3072700" y="1318600"/>
              <a:ext cx="102850" cy="69450"/>
            </a:xfrm>
            <a:custGeom>
              <a:avLst/>
              <a:gdLst/>
              <a:ahLst/>
              <a:cxnLst/>
              <a:rect l="l" t="t" r="r" b="b"/>
              <a:pathLst>
                <a:path w="4114" h="2778" extrusionOk="0">
                  <a:moveTo>
                    <a:pt x="2925" y="1"/>
                  </a:moveTo>
                  <a:cubicBezTo>
                    <a:pt x="2699" y="148"/>
                    <a:pt x="2474" y="304"/>
                    <a:pt x="2257" y="469"/>
                  </a:cubicBezTo>
                  <a:cubicBezTo>
                    <a:pt x="1571" y="990"/>
                    <a:pt x="920" y="1580"/>
                    <a:pt x="278" y="2161"/>
                  </a:cubicBezTo>
                  <a:lnTo>
                    <a:pt x="1" y="2413"/>
                  </a:lnTo>
                  <a:cubicBezTo>
                    <a:pt x="200" y="2535"/>
                    <a:pt x="400" y="2656"/>
                    <a:pt x="599" y="2777"/>
                  </a:cubicBezTo>
                  <a:cubicBezTo>
                    <a:pt x="721" y="2665"/>
                    <a:pt x="842" y="2552"/>
                    <a:pt x="955" y="2448"/>
                  </a:cubicBezTo>
                  <a:cubicBezTo>
                    <a:pt x="1146" y="2274"/>
                    <a:pt x="1346" y="2109"/>
                    <a:pt x="1545" y="1953"/>
                  </a:cubicBezTo>
                  <a:cubicBezTo>
                    <a:pt x="1728" y="1788"/>
                    <a:pt x="1927" y="1641"/>
                    <a:pt x="2135" y="1511"/>
                  </a:cubicBezTo>
                  <a:cubicBezTo>
                    <a:pt x="2526" y="1276"/>
                    <a:pt x="2968" y="1155"/>
                    <a:pt x="3402" y="1025"/>
                  </a:cubicBezTo>
                  <a:cubicBezTo>
                    <a:pt x="3645" y="955"/>
                    <a:pt x="3880" y="868"/>
                    <a:pt x="4114" y="773"/>
                  </a:cubicBezTo>
                  <a:cubicBezTo>
                    <a:pt x="3715" y="521"/>
                    <a:pt x="3316" y="261"/>
                    <a:pt x="2925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9"/>
            <p:cNvSpPr/>
            <p:nvPr/>
          </p:nvSpPr>
          <p:spPr>
            <a:xfrm>
              <a:off x="3098075" y="1356775"/>
              <a:ext cx="113500" cy="59700"/>
            </a:xfrm>
            <a:custGeom>
              <a:avLst/>
              <a:gdLst/>
              <a:ahLst/>
              <a:cxnLst/>
              <a:rect l="l" t="t" r="r" b="b"/>
              <a:pathLst>
                <a:path w="4540" h="2388" extrusionOk="0">
                  <a:moveTo>
                    <a:pt x="3515" y="1077"/>
                  </a:moveTo>
                  <a:cubicBezTo>
                    <a:pt x="3854" y="877"/>
                    <a:pt x="4192" y="686"/>
                    <a:pt x="4539" y="496"/>
                  </a:cubicBezTo>
                  <a:cubicBezTo>
                    <a:pt x="4322" y="365"/>
                    <a:pt x="4088" y="261"/>
                    <a:pt x="3854" y="174"/>
                  </a:cubicBezTo>
                  <a:cubicBezTo>
                    <a:pt x="3515" y="44"/>
                    <a:pt x="3160" y="1"/>
                    <a:pt x="2804" y="44"/>
                  </a:cubicBezTo>
                  <a:cubicBezTo>
                    <a:pt x="2422" y="96"/>
                    <a:pt x="2058" y="209"/>
                    <a:pt x="1719" y="383"/>
                  </a:cubicBezTo>
                  <a:cubicBezTo>
                    <a:pt x="1112" y="686"/>
                    <a:pt x="574" y="1120"/>
                    <a:pt x="1" y="1485"/>
                  </a:cubicBezTo>
                  <a:cubicBezTo>
                    <a:pt x="530" y="1789"/>
                    <a:pt x="1060" y="2092"/>
                    <a:pt x="1598" y="2387"/>
                  </a:cubicBezTo>
                  <a:cubicBezTo>
                    <a:pt x="2205" y="1901"/>
                    <a:pt x="2839" y="1467"/>
                    <a:pt x="3515" y="1077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9"/>
            <p:cNvSpPr/>
            <p:nvPr/>
          </p:nvSpPr>
          <p:spPr>
            <a:xfrm>
              <a:off x="3183125" y="1369050"/>
              <a:ext cx="8500" cy="6200"/>
            </a:xfrm>
            <a:custGeom>
              <a:avLst/>
              <a:gdLst/>
              <a:ahLst/>
              <a:cxnLst/>
              <a:rect l="l" t="t" r="r" b="b"/>
              <a:pathLst>
                <a:path w="340" h="248" extrusionOk="0">
                  <a:moveTo>
                    <a:pt x="48" y="1"/>
                  </a:moveTo>
                  <a:cubicBezTo>
                    <a:pt x="32" y="1"/>
                    <a:pt x="17" y="2"/>
                    <a:pt x="1" y="5"/>
                  </a:cubicBezTo>
                  <a:cubicBezTo>
                    <a:pt x="27" y="74"/>
                    <a:pt x="61" y="143"/>
                    <a:pt x="122" y="187"/>
                  </a:cubicBezTo>
                  <a:cubicBezTo>
                    <a:pt x="192" y="230"/>
                    <a:pt x="261" y="247"/>
                    <a:pt x="339" y="247"/>
                  </a:cubicBezTo>
                  <a:cubicBezTo>
                    <a:pt x="316" y="106"/>
                    <a:pt x="193" y="1"/>
                    <a:pt x="4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9"/>
            <p:cNvSpPr/>
            <p:nvPr/>
          </p:nvSpPr>
          <p:spPr>
            <a:xfrm>
              <a:off x="3138650" y="1360700"/>
              <a:ext cx="13475" cy="8475"/>
            </a:xfrm>
            <a:custGeom>
              <a:avLst/>
              <a:gdLst/>
              <a:ahLst/>
              <a:cxnLst/>
              <a:rect l="l" t="t" r="r" b="b"/>
              <a:pathLst>
                <a:path w="539" h="339" extrusionOk="0">
                  <a:moveTo>
                    <a:pt x="1" y="0"/>
                  </a:moveTo>
                  <a:cubicBezTo>
                    <a:pt x="105" y="200"/>
                    <a:pt x="313" y="330"/>
                    <a:pt x="539" y="339"/>
                  </a:cubicBezTo>
                  <a:cubicBezTo>
                    <a:pt x="435" y="139"/>
                    <a:pt x="226" y="9"/>
                    <a:pt x="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9"/>
            <p:cNvSpPr/>
            <p:nvPr/>
          </p:nvSpPr>
          <p:spPr>
            <a:xfrm>
              <a:off x="3100475" y="1365250"/>
              <a:ext cx="8925" cy="8475"/>
            </a:xfrm>
            <a:custGeom>
              <a:avLst/>
              <a:gdLst/>
              <a:ahLst/>
              <a:cxnLst/>
              <a:rect l="l" t="t" r="r" b="b"/>
              <a:pathLst>
                <a:path w="357" h="339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83"/>
                    <a:pt x="174" y="321"/>
                    <a:pt x="356" y="339"/>
                  </a:cubicBezTo>
                  <a:cubicBezTo>
                    <a:pt x="330" y="157"/>
                    <a:pt x="183" y="1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9"/>
            <p:cNvSpPr/>
            <p:nvPr/>
          </p:nvSpPr>
          <p:spPr>
            <a:xfrm>
              <a:off x="3153850" y="1327725"/>
              <a:ext cx="34300" cy="32550"/>
            </a:xfrm>
            <a:custGeom>
              <a:avLst/>
              <a:gdLst/>
              <a:ahLst/>
              <a:cxnLst/>
              <a:rect l="l" t="t" r="r" b="b"/>
              <a:pathLst>
                <a:path w="1372" h="1302" extrusionOk="0">
                  <a:moveTo>
                    <a:pt x="0" y="0"/>
                  </a:moveTo>
                  <a:lnTo>
                    <a:pt x="0" y="0"/>
                  </a:lnTo>
                  <a:cubicBezTo>
                    <a:pt x="373" y="512"/>
                    <a:pt x="842" y="955"/>
                    <a:pt x="1371" y="1302"/>
                  </a:cubicBezTo>
                  <a:cubicBezTo>
                    <a:pt x="989" y="798"/>
                    <a:pt x="529" y="356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9"/>
            <p:cNvSpPr/>
            <p:nvPr/>
          </p:nvSpPr>
          <p:spPr>
            <a:xfrm>
              <a:off x="3084625" y="1373700"/>
              <a:ext cx="19550" cy="12625"/>
            </a:xfrm>
            <a:custGeom>
              <a:avLst/>
              <a:gdLst/>
              <a:ahLst/>
              <a:cxnLst/>
              <a:rect l="l" t="t" r="r" b="b"/>
              <a:pathLst>
                <a:path w="782" h="505" extrusionOk="0">
                  <a:moveTo>
                    <a:pt x="1" y="1"/>
                  </a:moveTo>
                  <a:cubicBezTo>
                    <a:pt x="192" y="261"/>
                    <a:pt x="470" y="435"/>
                    <a:pt x="782" y="504"/>
                  </a:cubicBezTo>
                  <a:cubicBezTo>
                    <a:pt x="591" y="252"/>
                    <a:pt x="313" y="70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9"/>
            <p:cNvSpPr/>
            <p:nvPr/>
          </p:nvSpPr>
          <p:spPr>
            <a:xfrm>
              <a:off x="3136050" y="1389100"/>
              <a:ext cx="15000" cy="11525"/>
            </a:xfrm>
            <a:custGeom>
              <a:avLst/>
              <a:gdLst/>
              <a:ahLst/>
              <a:cxnLst/>
              <a:rect l="l" t="t" r="r" b="b"/>
              <a:pathLst>
                <a:path w="600" h="461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14"/>
                    <a:pt x="148" y="218"/>
                    <a:pt x="252" y="296"/>
                  </a:cubicBezTo>
                  <a:cubicBezTo>
                    <a:pt x="356" y="374"/>
                    <a:pt x="478" y="426"/>
                    <a:pt x="599" y="461"/>
                  </a:cubicBezTo>
                  <a:cubicBezTo>
                    <a:pt x="478" y="226"/>
                    <a:pt x="261" y="53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9"/>
            <p:cNvSpPr/>
            <p:nvPr/>
          </p:nvSpPr>
          <p:spPr>
            <a:xfrm>
              <a:off x="3169900" y="1468450"/>
              <a:ext cx="155575" cy="118325"/>
            </a:xfrm>
            <a:custGeom>
              <a:avLst/>
              <a:gdLst/>
              <a:ahLst/>
              <a:cxnLst/>
              <a:rect l="l" t="t" r="r" b="b"/>
              <a:pathLst>
                <a:path w="6223" h="4733" extrusionOk="0">
                  <a:moveTo>
                    <a:pt x="3502" y="1"/>
                  </a:moveTo>
                  <a:cubicBezTo>
                    <a:pt x="3091" y="1"/>
                    <a:pt x="2683" y="58"/>
                    <a:pt x="2335" y="255"/>
                  </a:cubicBezTo>
                  <a:cubicBezTo>
                    <a:pt x="2204" y="333"/>
                    <a:pt x="2100" y="454"/>
                    <a:pt x="1979" y="532"/>
                  </a:cubicBezTo>
                  <a:cubicBezTo>
                    <a:pt x="1831" y="628"/>
                    <a:pt x="1692" y="732"/>
                    <a:pt x="1562" y="845"/>
                  </a:cubicBezTo>
                  <a:cubicBezTo>
                    <a:pt x="1024" y="1296"/>
                    <a:pt x="599" y="1877"/>
                    <a:pt x="321" y="2528"/>
                  </a:cubicBezTo>
                  <a:cubicBezTo>
                    <a:pt x="295" y="2606"/>
                    <a:pt x="0" y="3509"/>
                    <a:pt x="44" y="3517"/>
                  </a:cubicBezTo>
                  <a:cubicBezTo>
                    <a:pt x="460" y="3561"/>
                    <a:pt x="885" y="3708"/>
                    <a:pt x="1311" y="3795"/>
                  </a:cubicBezTo>
                  <a:lnTo>
                    <a:pt x="1302" y="3795"/>
                  </a:lnTo>
                  <a:lnTo>
                    <a:pt x="1692" y="3882"/>
                  </a:lnTo>
                  <a:lnTo>
                    <a:pt x="1779" y="3899"/>
                  </a:lnTo>
                  <a:cubicBezTo>
                    <a:pt x="1805" y="3899"/>
                    <a:pt x="1831" y="3908"/>
                    <a:pt x="1866" y="3917"/>
                  </a:cubicBezTo>
                  <a:cubicBezTo>
                    <a:pt x="2022" y="3951"/>
                    <a:pt x="2187" y="3995"/>
                    <a:pt x="2352" y="4029"/>
                  </a:cubicBezTo>
                  <a:cubicBezTo>
                    <a:pt x="2517" y="4073"/>
                    <a:pt x="2690" y="4116"/>
                    <a:pt x="2855" y="4160"/>
                  </a:cubicBezTo>
                  <a:cubicBezTo>
                    <a:pt x="2916" y="4177"/>
                    <a:pt x="2977" y="4194"/>
                    <a:pt x="3037" y="4220"/>
                  </a:cubicBezTo>
                  <a:lnTo>
                    <a:pt x="3202" y="4281"/>
                  </a:lnTo>
                  <a:cubicBezTo>
                    <a:pt x="3350" y="4342"/>
                    <a:pt x="3489" y="4403"/>
                    <a:pt x="3636" y="4472"/>
                  </a:cubicBezTo>
                  <a:lnTo>
                    <a:pt x="3914" y="4602"/>
                  </a:lnTo>
                  <a:lnTo>
                    <a:pt x="4001" y="4645"/>
                  </a:lnTo>
                  <a:lnTo>
                    <a:pt x="4027" y="4654"/>
                  </a:lnTo>
                  <a:cubicBezTo>
                    <a:pt x="4079" y="4680"/>
                    <a:pt x="4140" y="4706"/>
                    <a:pt x="4200" y="4732"/>
                  </a:cubicBezTo>
                  <a:cubicBezTo>
                    <a:pt x="4608" y="4264"/>
                    <a:pt x="5094" y="3865"/>
                    <a:pt x="5632" y="3561"/>
                  </a:cubicBezTo>
                  <a:cubicBezTo>
                    <a:pt x="5875" y="3309"/>
                    <a:pt x="5832" y="3014"/>
                    <a:pt x="5919" y="2702"/>
                  </a:cubicBezTo>
                  <a:lnTo>
                    <a:pt x="5962" y="2545"/>
                  </a:lnTo>
                  <a:cubicBezTo>
                    <a:pt x="6040" y="2259"/>
                    <a:pt x="6118" y="1981"/>
                    <a:pt x="6179" y="1695"/>
                  </a:cubicBezTo>
                  <a:cubicBezTo>
                    <a:pt x="6205" y="1556"/>
                    <a:pt x="6222" y="1417"/>
                    <a:pt x="6205" y="1270"/>
                  </a:cubicBezTo>
                  <a:cubicBezTo>
                    <a:pt x="6170" y="1088"/>
                    <a:pt x="6075" y="914"/>
                    <a:pt x="5936" y="775"/>
                  </a:cubicBezTo>
                  <a:cubicBezTo>
                    <a:pt x="5450" y="246"/>
                    <a:pt x="4678" y="81"/>
                    <a:pt x="3957" y="20"/>
                  </a:cubicBezTo>
                  <a:cubicBezTo>
                    <a:pt x="3807" y="9"/>
                    <a:pt x="3654" y="1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9"/>
            <p:cNvSpPr/>
            <p:nvPr/>
          </p:nvSpPr>
          <p:spPr>
            <a:xfrm>
              <a:off x="3174450" y="1454625"/>
              <a:ext cx="153175" cy="108925"/>
            </a:xfrm>
            <a:custGeom>
              <a:avLst/>
              <a:gdLst/>
              <a:ahLst/>
              <a:cxnLst/>
              <a:rect l="l" t="t" r="r" b="b"/>
              <a:pathLst>
                <a:path w="6127" h="4357" extrusionOk="0">
                  <a:moveTo>
                    <a:pt x="5945" y="1441"/>
                  </a:moveTo>
                  <a:cubicBezTo>
                    <a:pt x="5676" y="938"/>
                    <a:pt x="5086" y="634"/>
                    <a:pt x="4461" y="417"/>
                  </a:cubicBezTo>
                  <a:cubicBezTo>
                    <a:pt x="3845" y="235"/>
                    <a:pt x="3220" y="96"/>
                    <a:pt x="2586" y="1"/>
                  </a:cubicBezTo>
                  <a:cubicBezTo>
                    <a:pt x="2448" y="79"/>
                    <a:pt x="2300" y="165"/>
                    <a:pt x="2153" y="261"/>
                  </a:cubicBezTo>
                  <a:cubicBezTo>
                    <a:pt x="1849" y="460"/>
                    <a:pt x="1562" y="703"/>
                    <a:pt x="1311" y="964"/>
                  </a:cubicBezTo>
                  <a:cubicBezTo>
                    <a:pt x="1042" y="1259"/>
                    <a:pt x="825" y="1580"/>
                    <a:pt x="643" y="1927"/>
                  </a:cubicBezTo>
                  <a:cubicBezTo>
                    <a:pt x="417" y="2352"/>
                    <a:pt x="217" y="2786"/>
                    <a:pt x="1" y="3220"/>
                  </a:cubicBezTo>
                  <a:cubicBezTo>
                    <a:pt x="591" y="3359"/>
                    <a:pt x="1181" y="3472"/>
                    <a:pt x="1771" y="3602"/>
                  </a:cubicBezTo>
                  <a:cubicBezTo>
                    <a:pt x="2127" y="3689"/>
                    <a:pt x="2482" y="3775"/>
                    <a:pt x="2847" y="3871"/>
                  </a:cubicBezTo>
                  <a:cubicBezTo>
                    <a:pt x="3107" y="3949"/>
                    <a:pt x="3367" y="4053"/>
                    <a:pt x="3619" y="4175"/>
                  </a:cubicBezTo>
                  <a:cubicBezTo>
                    <a:pt x="3749" y="4235"/>
                    <a:pt x="3879" y="4296"/>
                    <a:pt x="4010" y="4357"/>
                  </a:cubicBezTo>
                  <a:cubicBezTo>
                    <a:pt x="4253" y="4079"/>
                    <a:pt x="4504" y="3810"/>
                    <a:pt x="4765" y="3558"/>
                  </a:cubicBezTo>
                  <a:cubicBezTo>
                    <a:pt x="5120" y="3203"/>
                    <a:pt x="5467" y="2864"/>
                    <a:pt x="5702" y="2560"/>
                  </a:cubicBezTo>
                  <a:cubicBezTo>
                    <a:pt x="6040" y="2127"/>
                    <a:pt x="6127" y="1779"/>
                    <a:pt x="5945" y="1441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9"/>
            <p:cNvSpPr/>
            <p:nvPr/>
          </p:nvSpPr>
          <p:spPr>
            <a:xfrm>
              <a:off x="3174675" y="1460700"/>
              <a:ext cx="143850" cy="98300"/>
            </a:xfrm>
            <a:custGeom>
              <a:avLst/>
              <a:gdLst/>
              <a:ahLst/>
              <a:cxnLst/>
              <a:rect l="l" t="t" r="r" b="b"/>
              <a:pathLst>
                <a:path w="5754" h="3932" extrusionOk="0">
                  <a:moveTo>
                    <a:pt x="5623" y="1363"/>
                  </a:moveTo>
                  <a:cubicBezTo>
                    <a:pt x="5597" y="1320"/>
                    <a:pt x="5571" y="1276"/>
                    <a:pt x="5537" y="1233"/>
                  </a:cubicBezTo>
                  <a:cubicBezTo>
                    <a:pt x="5346" y="955"/>
                    <a:pt x="5007" y="617"/>
                    <a:pt x="4235" y="382"/>
                  </a:cubicBezTo>
                  <a:cubicBezTo>
                    <a:pt x="3558" y="217"/>
                    <a:pt x="2873" y="87"/>
                    <a:pt x="2178" y="1"/>
                  </a:cubicBezTo>
                  <a:lnTo>
                    <a:pt x="2152" y="18"/>
                  </a:lnTo>
                  <a:cubicBezTo>
                    <a:pt x="1849" y="217"/>
                    <a:pt x="1562" y="460"/>
                    <a:pt x="1311" y="721"/>
                  </a:cubicBezTo>
                  <a:cubicBezTo>
                    <a:pt x="1042" y="1016"/>
                    <a:pt x="816" y="1337"/>
                    <a:pt x="642" y="1684"/>
                  </a:cubicBezTo>
                  <a:cubicBezTo>
                    <a:pt x="417" y="2109"/>
                    <a:pt x="217" y="2543"/>
                    <a:pt x="0" y="2977"/>
                  </a:cubicBezTo>
                  <a:cubicBezTo>
                    <a:pt x="582" y="3116"/>
                    <a:pt x="1180" y="3229"/>
                    <a:pt x="1762" y="3359"/>
                  </a:cubicBezTo>
                  <a:cubicBezTo>
                    <a:pt x="2126" y="3446"/>
                    <a:pt x="2482" y="3532"/>
                    <a:pt x="2838" y="3628"/>
                  </a:cubicBezTo>
                  <a:cubicBezTo>
                    <a:pt x="3107" y="3706"/>
                    <a:pt x="3367" y="3810"/>
                    <a:pt x="3619" y="3932"/>
                  </a:cubicBezTo>
                  <a:lnTo>
                    <a:pt x="3627" y="3932"/>
                  </a:lnTo>
                  <a:cubicBezTo>
                    <a:pt x="4018" y="3567"/>
                    <a:pt x="4426" y="3211"/>
                    <a:pt x="4834" y="2873"/>
                  </a:cubicBezTo>
                  <a:cubicBezTo>
                    <a:pt x="5111" y="2630"/>
                    <a:pt x="5372" y="2370"/>
                    <a:pt x="5615" y="2092"/>
                  </a:cubicBezTo>
                  <a:cubicBezTo>
                    <a:pt x="5754" y="1866"/>
                    <a:pt x="5754" y="1589"/>
                    <a:pt x="5623" y="1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9"/>
            <p:cNvSpPr/>
            <p:nvPr/>
          </p:nvSpPr>
          <p:spPr>
            <a:xfrm>
              <a:off x="3184225" y="1469600"/>
              <a:ext cx="121925" cy="55550"/>
            </a:xfrm>
            <a:custGeom>
              <a:avLst/>
              <a:gdLst/>
              <a:ahLst/>
              <a:cxnLst/>
              <a:rect l="l" t="t" r="r" b="b"/>
              <a:pathLst>
                <a:path w="4877" h="2222" extrusionOk="0">
                  <a:moveTo>
                    <a:pt x="4807" y="1198"/>
                  </a:moveTo>
                  <a:cubicBezTo>
                    <a:pt x="4790" y="1163"/>
                    <a:pt x="4764" y="1128"/>
                    <a:pt x="4738" y="1094"/>
                  </a:cubicBezTo>
                  <a:cubicBezTo>
                    <a:pt x="4591" y="877"/>
                    <a:pt x="4313" y="573"/>
                    <a:pt x="3671" y="408"/>
                  </a:cubicBezTo>
                  <a:cubicBezTo>
                    <a:pt x="2898" y="217"/>
                    <a:pt x="2109" y="87"/>
                    <a:pt x="1319" y="0"/>
                  </a:cubicBezTo>
                  <a:cubicBezTo>
                    <a:pt x="876" y="356"/>
                    <a:pt x="512" y="816"/>
                    <a:pt x="260" y="1328"/>
                  </a:cubicBezTo>
                  <a:cubicBezTo>
                    <a:pt x="165" y="1502"/>
                    <a:pt x="78" y="1675"/>
                    <a:pt x="0" y="1849"/>
                  </a:cubicBezTo>
                  <a:cubicBezTo>
                    <a:pt x="87" y="1857"/>
                    <a:pt x="182" y="1866"/>
                    <a:pt x="278" y="1875"/>
                  </a:cubicBezTo>
                  <a:cubicBezTo>
                    <a:pt x="599" y="1909"/>
                    <a:pt x="937" y="1927"/>
                    <a:pt x="1258" y="1944"/>
                  </a:cubicBezTo>
                  <a:cubicBezTo>
                    <a:pt x="1649" y="1961"/>
                    <a:pt x="2031" y="1979"/>
                    <a:pt x="2412" y="2014"/>
                  </a:cubicBezTo>
                  <a:cubicBezTo>
                    <a:pt x="2794" y="2040"/>
                    <a:pt x="3167" y="2092"/>
                    <a:pt x="3532" y="2144"/>
                  </a:cubicBezTo>
                  <a:lnTo>
                    <a:pt x="4113" y="2222"/>
                  </a:lnTo>
                  <a:cubicBezTo>
                    <a:pt x="4365" y="2014"/>
                    <a:pt x="4599" y="1788"/>
                    <a:pt x="4816" y="1545"/>
                  </a:cubicBezTo>
                  <a:cubicBezTo>
                    <a:pt x="4877" y="1441"/>
                    <a:pt x="4877" y="1302"/>
                    <a:pt x="4807" y="119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9"/>
            <p:cNvSpPr/>
            <p:nvPr/>
          </p:nvSpPr>
          <p:spPr>
            <a:xfrm>
              <a:off x="3220875" y="1545300"/>
              <a:ext cx="39500" cy="8925"/>
            </a:xfrm>
            <a:custGeom>
              <a:avLst/>
              <a:gdLst/>
              <a:ahLst/>
              <a:cxnLst/>
              <a:rect l="l" t="t" r="r" b="b"/>
              <a:pathLst>
                <a:path w="1580" h="357" extrusionOk="0">
                  <a:moveTo>
                    <a:pt x="990" y="244"/>
                  </a:moveTo>
                  <a:cubicBezTo>
                    <a:pt x="1111" y="270"/>
                    <a:pt x="1224" y="313"/>
                    <a:pt x="1337" y="357"/>
                  </a:cubicBezTo>
                  <a:cubicBezTo>
                    <a:pt x="1424" y="287"/>
                    <a:pt x="1502" y="209"/>
                    <a:pt x="1580" y="140"/>
                  </a:cubicBezTo>
                  <a:cubicBezTo>
                    <a:pt x="1059" y="105"/>
                    <a:pt x="530" y="62"/>
                    <a:pt x="1" y="1"/>
                  </a:cubicBezTo>
                  <a:cubicBezTo>
                    <a:pt x="339" y="70"/>
                    <a:pt x="660" y="157"/>
                    <a:pt x="990" y="244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9"/>
            <p:cNvSpPr/>
            <p:nvPr/>
          </p:nvSpPr>
          <p:spPr>
            <a:xfrm>
              <a:off x="3220000" y="1467000"/>
              <a:ext cx="49050" cy="7450"/>
            </a:xfrm>
            <a:custGeom>
              <a:avLst/>
              <a:gdLst/>
              <a:ahLst/>
              <a:cxnLst/>
              <a:rect l="l" t="t" r="r" b="b"/>
              <a:pathLst>
                <a:path w="1962" h="298" extrusionOk="0">
                  <a:moveTo>
                    <a:pt x="18" y="0"/>
                  </a:moveTo>
                  <a:lnTo>
                    <a:pt x="1" y="18"/>
                  </a:lnTo>
                  <a:cubicBezTo>
                    <a:pt x="305" y="122"/>
                    <a:pt x="626" y="191"/>
                    <a:pt x="947" y="243"/>
                  </a:cubicBezTo>
                  <a:cubicBezTo>
                    <a:pt x="1229" y="279"/>
                    <a:pt x="1511" y="297"/>
                    <a:pt x="1793" y="297"/>
                  </a:cubicBezTo>
                  <a:cubicBezTo>
                    <a:pt x="1849" y="297"/>
                    <a:pt x="1906" y="297"/>
                    <a:pt x="1962" y="295"/>
                  </a:cubicBezTo>
                  <a:cubicBezTo>
                    <a:pt x="1641" y="191"/>
                    <a:pt x="1320" y="113"/>
                    <a:pt x="990" y="70"/>
                  </a:cubicBezTo>
                  <a:cubicBezTo>
                    <a:pt x="669" y="26"/>
                    <a:pt x="339" y="0"/>
                    <a:pt x="1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9"/>
            <p:cNvSpPr/>
            <p:nvPr/>
          </p:nvSpPr>
          <p:spPr>
            <a:xfrm>
              <a:off x="3244100" y="1478050"/>
              <a:ext cx="21700" cy="4375"/>
            </a:xfrm>
            <a:custGeom>
              <a:avLst/>
              <a:gdLst/>
              <a:ahLst/>
              <a:cxnLst/>
              <a:rect l="l" t="t" r="r" b="b"/>
              <a:pathLst>
                <a:path w="868" h="175" extrusionOk="0">
                  <a:moveTo>
                    <a:pt x="443" y="1"/>
                  </a:moveTo>
                  <a:cubicBezTo>
                    <a:pt x="286" y="9"/>
                    <a:pt x="139" y="35"/>
                    <a:pt x="0" y="88"/>
                  </a:cubicBezTo>
                  <a:cubicBezTo>
                    <a:pt x="139" y="148"/>
                    <a:pt x="286" y="174"/>
                    <a:pt x="434" y="174"/>
                  </a:cubicBezTo>
                  <a:cubicBezTo>
                    <a:pt x="581" y="174"/>
                    <a:pt x="729" y="148"/>
                    <a:pt x="868" y="88"/>
                  </a:cubicBezTo>
                  <a:cubicBezTo>
                    <a:pt x="729" y="35"/>
                    <a:pt x="581" y="9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9"/>
            <p:cNvSpPr/>
            <p:nvPr/>
          </p:nvSpPr>
          <p:spPr>
            <a:xfrm>
              <a:off x="3283150" y="1482600"/>
              <a:ext cx="16925" cy="12825"/>
            </a:xfrm>
            <a:custGeom>
              <a:avLst/>
              <a:gdLst/>
              <a:ahLst/>
              <a:cxnLst/>
              <a:rect l="l" t="t" r="r" b="b"/>
              <a:pathLst>
                <a:path w="677" h="513" extrusionOk="0">
                  <a:moveTo>
                    <a:pt x="0" y="1"/>
                  </a:moveTo>
                  <a:lnTo>
                    <a:pt x="104" y="79"/>
                  </a:lnTo>
                  <a:cubicBezTo>
                    <a:pt x="174" y="122"/>
                    <a:pt x="252" y="183"/>
                    <a:pt x="338" y="253"/>
                  </a:cubicBezTo>
                  <a:cubicBezTo>
                    <a:pt x="425" y="322"/>
                    <a:pt x="512" y="374"/>
                    <a:pt x="573" y="426"/>
                  </a:cubicBezTo>
                  <a:lnTo>
                    <a:pt x="677" y="513"/>
                  </a:lnTo>
                  <a:cubicBezTo>
                    <a:pt x="677" y="513"/>
                    <a:pt x="677" y="504"/>
                    <a:pt x="677" y="487"/>
                  </a:cubicBezTo>
                  <a:cubicBezTo>
                    <a:pt x="677" y="452"/>
                    <a:pt x="668" y="417"/>
                    <a:pt x="660" y="391"/>
                  </a:cubicBezTo>
                  <a:cubicBezTo>
                    <a:pt x="634" y="279"/>
                    <a:pt x="573" y="192"/>
                    <a:pt x="486" y="122"/>
                  </a:cubicBezTo>
                  <a:cubicBezTo>
                    <a:pt x="382" y="53"/>
                    <a:pt x="269" y="10"/>
                    <a:pt x="14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9"/>
            <p:cNvSpPr/>
            <p:nvPr/>
          </p:nvSpPr>
          <p:spPr>
            <a:xfrm>
              <a:off x="3273600" y="1469950"/>
              <a:ext cx="17150" cy="6250"/>
            </a:xfrm>
            <a:custGeom>
              <a:avLst/>
              <a:gdLst/>
              <a:ahLst/>
              <a:cxnLst/>
              <a:rect l="l" t="t" r="r" b="b"/>
              <a:pathLst>
                <a:path w="686" h="250" extrusionOk="0">
                  <a:moveTo>
                    <a:pt x="88" y="1"/>
                  </a:moveTo>
                  <a:cubicBezTo>
                    <a:pt x="59" y="1"/>
                    <a:pt x="29" y="2"/>
                    <a:pt x="0" y="4"/>
                  </a:cubicBezTo>
                  <a:cubicBezTo>
                    <a:pt x="78" y="99"/>
                    <a:pt x="182" y="169"/>
                    <a:pt x="295" y="203"/>
                  </a:cubicBezTo>
                  <a:cubicBezTo>
                    <a:pt x="396" y="237"/>
                    <a:pt x="497" y="250"/>
                    <a:pt x="598" y="250"/>
                  </a:cubicBezTo>
                  <a:cubicBezTo>
                    <a:pt x="627" y="250"/>
                    <a:pt x="657" y="249"/>
                    <a:pt x="686" y="247"/>
                  </a:cubicBezTo>
                  <a:cubicBezTo>
                    <a:pt x="608" y="151"/>
                    <a:pt x="504" y="82"/>
                    <a:pt x="391" y="47"/>
                  </a:cubicBezTo>
                  <a:cubicBezTo>
                    <a:pt x="290" y="13"/>
                    <a:pt x="189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9"/>
            <p:cNvSpPr/>
            <p:nvPr/>
          </p:nvSpPr>
          <p:spPr>
            <a:xfrm>
              <a:off x="3241925" y="1455325"/>
              <a:ext cx="16725" cy="4750"/>
            </a:xfrm>
            <a:custGeom>
              <a:avLst/>
              <a:gdLst/>
              <a:ahLst/>
              <a:cxnLst/>
              <a:rect l="l" t="t" r="r" b="b"/>
              <a:pathLst>
                <a:path w="669" h="190" extrusionOk="0">
                  <a:moveTo>
                    <a:pt x="267" y="0"/>
                  </a:moveTo>
                  <a:cubicBezTo>
                    <a:pt x="178" y="0"/>
                    <a:pt x="89" y="17"/>
                    <a:pt x="0" y="42"/>
                  </a:cubicBezTo>
                  <a:cubicBezTo>
                    <a:pt x="96" y="111"/>
                    <a:pt x="200" y="163"/>
                    <a:pt x="313" y="181"/>
                  </a:cubicBezTo>
                  <a:cubicBezTo>
                    <a:pt x="351" y="186"/>
                    <a:pt x="390" y="189"/>
                    <a:pt x="428" y="189"/>
                  </a:cubicBezTo>
                  <a:cubicBezTo>
                    <a:pt x="510" y="189"/>
                    <a:pt x="591" y="176"/>
                    <a:pt x="668" y="146"/>
                  </a:cubicBezTo>
                  <a:cubicBezTo>
                    <a:pt x="582" y="77"/>
                    <a:pt x="478" y="33"/>
                    <a:pt x="365" y="7"/>
                  </a:cubicBezTo>
                  <a:cubicBezTo>
                    <a:pt x="332" y="3"/>
                    <a:pt x="300" y="0"/>
                    <a:pt x="26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9"/>
            <p:cNvSpPr/>
            <p:nvPr/>
          </p:nvSpPr>
          <p:spPr>
            <a:xfrm>
              <a:off x="3215675" y="1491550"/>
              <a:ext cx="18250" cy="4375"/>
            </a:xfrm>
            <a:custGeom>
              <a:avLst/>
              <a:gdLst/>
              <a:ahLst/>
              <a:cxnLst/>
              <a:rect l="l" t="t" r="r" b="b"/>
              <a:pathLst>
                <a:path w="730" h="175" extrusionOk="0">
                  <a:moveTo>
                    <a:pt x="285" y="1"/>
                  </a:moveTo>
                  <a:cubicBezTo>
                    <a:pt x="185" y="1"/>
                    <a:pt x="90" y="19"/>
                    <a:pt x="0" y="51"/>
                  </a:cubicBezTo>
                  <a:cubicBezTo>
                    <a:pt x="104" y="112"/>
                    <a:pt x="226" y="155"/>
                    <a:pt x="347" y="172"/>
                  </a:cubicBezTo>
                  <a:cubicBezTo>
                    <a:pt x="370" y="174"/>
                    <a:pt x="392" y="175"/>
                    <a:pt x="414" y="175"/>
                  </a:cubicBezTo>
                  <a:cubicBezTo>
                    <a:pt x="522" y="175"/>
                    <a:pt x="629" y="158"/>
                    <a:pt x="729" y="129"/>
                  </a:cubicBezTo>
                  <a:cubicBezTo>
                    <a:pt x="625" y="59"/>
                    <a:pt x="512" y="16"/>
                    <a:pt x="391" y="7"/>
                  </a:cubicBezTo>
                  <a:cubicBezTo>
                    <a:pt x="355" y="3"/>
                    <a:pt x="320" y="1"/>
                    <a:pt x="28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9"/>
            <p:cNvSpPr/>
            <p:nvPr/>
          </p:nvSpPr>
          <p:spPr>
            <a:xfrm>
              <a:off x="3282500" y="1507125"/>
              <a:ext cx="16925" cy="6100"/>
            </a:xfrm>
            <a:custGeom>
              <a:avLst/>
              <a:gdLst/>
              <a:ahLst/>
              <a:cxnLst/>
              <a:rect l="l" t="t" r="r" b="b"/>
              <a:pathLst>
                <a:path w="677" h="244" extrusionOk="0">
                  <a:moveTo>
                    <a:pt x="130" y="1"/>
                  </a:moveTo>
                  <a:cubicBezTo>
                    <a:pt x="87" y="1"/>
                    <a:pt x="43" y="3"/>
                    <a:pt x="0" y="9"/>
                  </a:cubicBezTo>
                  <a:cubicBezTo>
                    <a:pt x="78" y="96"/>
                    <a:pt x="182" y="165"/>
                    <a:pt x="295" y="200"/>
                  </a:cubicBezTo>
                  <a:cubicBezTo>
                    <a:pt x="378" y="230"/>
                    <a:pt x="465" y="243"/>
                    <a:pt x="554" y="243"/>
                  </a:cubicBezTo>
                  <a:cubicBezTo>
                    <a:pt x="594" y="243"/>
                    <a:pt x="636" y="240"/>
                    <a:pt x="677" y="235"/>
                  </a:cubicBezTo>
                  <a:cubicBezTo>
                    <a:pt x="599" y="148"/>
                    <a:pt x="495" y="79"/>
                    <a:pt x="382" y="35"/>
                  </a:cubicBezTo>
                  <a:cubicBezTo>
                    <a:pt x="301" y="12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9"/>
            <p:cNvSpPr/>
            <p:nvPr/>
          </p:nvSpPr>
          <p:spPr>
            <a:xfrm>
              <a:off x="3266425" y="1494800"/>
              <a:ext cx="11750" cy="4500"/>
            </a:xfrm>
            <a:custGeom>
              <a:avLst/>
              <a:gdLst/>
              <a:ahLst/>
              <a:cxnLst/>
              <a:rect l="l" t="t" r="r" b="b"/>
              <a:pathLst>
                <a:path w="470" h="180" extrusionOk="0">
                  <a:moveTo>
                    <a:pt x="193" y="1"/>
                  </a:moveTo>
                  <a:cubicBezTo>
                    <a:pt x="126" y="1"/>
                    <a:pt x="59" y="19"/>
                    <a:pt x="1" y="51"/>
                  </a:cubicBezTo>
                  <a:cubicBezTo>
                    <a:pt x="53" y="112"/>
                    <a:pt x="122" y="155"/>
                    <a:pt x="209" y="172"/>
                  </a:cubicBezTo>
                  <a:cubicBezTo>
                    <a:pt x="232" y="177"/>
                    <a:pt x="256" y="179"/>
                    <a:pt x="279" y="179"/>
                  </a:cubicBezTo>
                  <a:cubicBezTo>
                    <a:pt x="342" y="179"/>
                    <a:pt x="406" y="163"/>
                    <a:pt x="469" y="138"/>
                  </a:cubicBezTo>
                  <a:cubicBezTo>
                    <a:pt x="417" y="68"/>
                    <a:pt x="339" y="25"/>
                    <a:pt x="261" y="8"/>
                  </a:cubicBezTo>
                  <a:cubicBezTo>
                    <a:pt x="239" y="3"/>
                    <a:pt x="21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9"/>
            <p:cNvSpPr/>
            <p:nvPr/>
          </p:nvSpPr>
          <p:spPr>
            <a:xfrm>
              <a:off x="3244750" y="1528325"/>
              <a:ext cx="11725" cy="4700"/>
            </a:xfrm>
            <a:custGeom>
              <a:avLst/>
              <a:gdLst/>
              <a:ahLst/>
              <a:cxnLst/>
              <a:rect l="l" t="t" r="r" b="b"/>
              <a:pathLst>
                <a:path w="469" h="188" extrusionOk="0">
                  <a:moveTo>
                    <a:pt x="215" y="1"/>
                  </a:moveTo>
                  <a:cubicBezTo>
                    <a:pt x="141" y="1"/>
                    <a:pt x="65" y="18"/>
                    <a:pt x="0" y="46"/>
                  </a:cubicBezTo>
                  <a:cubicBezTo>
                    <a:pt x="52" y="116"/>
                    <a:pt x="122" y="159"/>
                    <a:pt x="200" y="185"/>
                  </a:cubicBezTo>
                  <a:cubicBezTo>
                    <a:pt x="216" y="187"/>
                    <a:pt x="232" y="187"/>
                    <a:pt x="248" y="187"/>
                  </a:cubicBezTo>
                  <a:cubicBezTo>
                    <a:pt x="325" y="187"/>
                    <a:pt x="397" y="171"/>
                    <a:pt x="469" y="142"/>
                  </a:cubicBezTo>
                  <a:cubicBezTo>
                    <a:pt x="417" y="72"/>
                    <a:pt x="339" y="29"/>
                    <a:pt x="260" y="3"/>
                  </a:cubicBezTo>
                  <a:cubicBezTo>
                    <a:pt x="246" y="1"/>
                    <a:pt x="230" y="1"/>
                    <a:pt x="21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9"/>
            <p:cNvSpPr/>
            <p:nvPr/>
          </p:nvSpPr>
          <p:spPr>
            <a:xfrm>
              <a:off x="3206775" y="1542050"/>
              <a:ext cx="10000" cy="2200"/>
            </a:xfrm>
            <a:custGeom>
              <a:avLst/>
              <a:gdLst/>
              <a:ahLst/>
              <a:cxnLst/>
              <a:rect l="l" t="t" r="r" b="b"/>
              <a:pathLst>
                <a:path w="400" h="88" extrusionOk="0">
                  <a:moveTo>
                    <a:pt x="0" y="1"/>
                  </a:moveTo>
                  <a:lnTo>
                    <a:pt x="400" y="87"/>
                  </a:lnTo>
                  <a:cubicBezTo>
                    <a:pt x="278" y="53"/>
                    <a:pt x="165" y="27"/>
                    <a:pt x="44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9"/>
            <p:cNvSpPr/>
            <p:nvPr/>
          </p:nvSpPr>
          <p:spPr>
            <a:xfrm>
              <a:off x="3239100" y="1503800"/>
              <a:ext cx="31475" cy="6875"/>
            </a:xfrm>
            <a:custGeom>
              <a:avLst/>
              <a:gdLst/>
              <a:ahLst/>
              <a:cxnLst/>
              <a:rect l="l" t="t" r="r" b="b"/>
              <a:pathLst>
                <a:path w="1259" h="275" extrusionOk="0">
                  <a:moveTo>
                    <a:pt x="151" y="0"/>
                  </a:moveTo>
                  <a:cubicBezTo>
                    <a:pt x="101" y="0"/>
                    <a:pt x="51" y="1"/>
                    <a:pt x="0" y="3"/>
                  </a:cubicBezTo>
                  <a:cubicBezTo>
                    <a:pt x="191" y="108"/>
                    <a:pt x="391" y="177"/>
                    <a:pt x="608" y="220"/>
                  </a:cubicBezTo>
                  <a:cubicBezTo>
                    <a:pt x="789" y="256"/>
                    <a:pt x="969" y="275"/>
                    <a:pt x="1150" y="275"/>
                  </a:cubicBezTo>
                  <a:cubicBezTo>
                    <a:pt x="1186" y="275"/>
                    <a:pt x="1223" y="274"/>
                    <a:pt x="1259" y="272"/>
                  </a:cubicBezTo>
                  <a:cubicBezTo>
                    <a:pt x="1077" y="168"/>
                    <a:pt x="868" y="90"/>
                    <a:pt x="660" y="47"/>
                  </a:cubicBezTo>
                  <a:cubicBezTo>
                    <a:pt x="492" y="13"/>
                    <a:pt x="324" y="0"/>
                    <a:pt x="15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9"/>
            <p:cNvSpPr/>
            <p:nvPr/>
          </p:nvSpPr>
          <p:spPr>
            <a:xfrm>
              <a:off x="3220450" y="1475875"/>
              <a:ext cx="14775" cy="4600"/>
            </a:xfrm>
            <a:custGeom>
              <a:avLst/>
              <a:gdLst/>
              <a:ahLst/>
              <a:cxnLst/>
              <a:rect l="l" t="t" r="r" b="b"/>
              <a:pathLst>
                <a:path w="591" h="184" extrusionOk="0">
                  <a:moveTo>
                    <a:pt x="304" y="1"/>
                  </a:moveTo>
                  <a:cubicBezTo>
                    <a:pt x="200" y="1"/>
                    <a:pt x="87" y="18"/>
                    <a:pt x="0" y="70"/>
                  </a:cubicBezTo>
                  <a:cubicBezTo>
                    <a:pt x="78" y="131"/>
                    <a:pt x="174" y="166"/>
                    <a:pt x="278" y="183"/>
                  </a:cubicBezTo>
                  <a:cubicBezTo>
                    <a:pt x="391" y="183"/>
                    <a:pt x="495" y="157"/>
                    <a:pt x="590" y="114"/>
                  </a:cubicBezTo>
                  <a:cubicBezTo>
                    <a:pt x="503" y="53"/>
                    <a:pt x="408" y="10"/>
                    <a:pt x="30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9"/>
            <p:cNvSpPr/>
            <p:nvPr/>
          </p:nvSpPr>
          <p:spPr>
            <a:xfrm>
              <a:off x="3259700" y="1507125"/>
              <a:ext cx="169475" cy="110225"/>
            </a:xfrm>
            <a:custGeom>
              <a:avLst/>
              <a:gdLst/>
              <a:ahLst/>
              <a:cxnLst/>
              <a:rect l="l" t="t" r="r" b="b"/>
              <a:pathLst>
                <a:path w="6779" h="4409" extrusionOk="0">
                  <a:moveTo>
                    <a:pt x="3984" y="1"/>
                  </a:moveTo>
                  <a:cubicBezTo>
                    <a:pt x="3385" y="1"/>
                    <a:pt x="2786" y="9"/>
                    <a:pt x="2188" y="70"/>
                  </a:cubicBezTo>
                  <a:cubicBezTo>
                    <a:pt x="2084" y="79"/>
                    <a:pt x="1971" y="96"/>
                    <a:pt x="1867" y="113"/>
                  </a:cubicBezTo>
                  <a:lnTo>
                    <a:pt x="1841" y="113"/>
                  </a:lnTo>
                  <a:cubicBezTo>
                    <a:pt x="1736" y="122"/>
                    <a:pt x="1624" y="139"/>
                    <a:pt x="1511" y="157"/>
                  </a:cubicBezTo>
                  <a:lnTo>
                    <a:pt x="1493" y="157"/>
                  </a:lnTo>
                  <a:cubicBezTo>
                    <a:pt x="1259" y="200"/>
                    <a:pt x="1025" y="261"/>
                    <a:pt x="799" y="330"/>
                  </a:cubicBezTo>
                  <a:cubicBezTo>
                    <a:pt x="591" y="400"/>
                    <a:pt x="383" y="487"/>
                    <a:pt x="192" y="591"/>
                  </a:cubicBezTo>
                  <a:lnTo>
                    <a:pt x="174" y="608"/>
                  </a:lnTo>
                  <a:lnTo>
                    <a:pt x="88" y="660"/>
                  </a:lnTo>
                  <a:lnTo>
                    <a:pt x="1" y="1059"/>
                  </a:lnTo>
                  <a:cubicBezTo>
                    <a:pt x="96" y="1259"/>
                    <a:pt x="200" y="1450"/>
                    <a:pt x="305" y="1641"/>
                  </a:cubicBezTo>
                  <a:lnTo>
                    <a:pt x="305" y="1658"/>
                  </a:lnTo>
                  <a:cubicBezTo>
                    <a:pt x="331" y="1779"/>
                    <a:pt x="478" y="1962"/>
                    <a:pt x="556" y="2109"/>
                  </a:cubicBezTo>
                  <a:cubicBezTo>
                    <a:pt x="990" y="2882"/>
                    <a:pt x="1433" y="3645"/>
                    <a:pt x="1884" y="4409"/>
                  </a:cubicBezTo>
                  <a:lnTo>
                    <a:pt x="1936" y="4391"/>
                  </a:lnTo>
                  <a:cubicBezTo>
                    <a:pt x="2231" y="4313"/>
                    <a:pt x="2535" y="4235"/>
                    <a:pt x="2838" y="4157"/>
                  </a:cubicBezTo>
                  <a:lnTo>
                    <a:pt x="3290" y="4036"/>
                  </a:lnTo>
                  <a:lnTo>
                    <a:pt x="3307" y="4036"/>
                  </a:lnTo>
                  <a:cubicBezTo>
                    <a:pt x="3602" y="3966"/>
                    <a:pt x="3897" y="3888"/>
                    <a:pt x="4192" y="3819"/>
                  </a:cubicBezTo>
                  <a:cubicBezTo>
                    <a:pt x="4904" y="3654"/>
                    <a:pt x="5624" y="3498"/>
                    <a:pt x="6344" y="3385"/>
                  </a:cubicBezTo>
                  <a:lnTo>
                    <a:pt x="6778" y="2777"/>
                  </a:lnTo>
                  <a:cubicBezTo>
                    <a:pt x="6717" y="2656"/>
                    <a:pt x="6665" y="2543"/>
                    <a:pt x="6613" y="2422"/>
                  </a:cubicBezTo>
                  <a:cubicBezTo>
                    <a:pt x="6579" y="2344"/>
                    <a:pt x="6544" y="2274"/>
                    <a:pt x="6509" y="2196"/>
                  </a:cubicBezTo>
                  <a:cubicBezTo>
                    <a:pt x="6440" y="2031"/>
                    <a:pt x="6362" y="1866"/>
                    <a:pt x="6292" y="1701"/>
                  </a:cubicBezTo>
                  <a:lnTo>
                    <a:pt x="6179" y="1458"/>
                  </a:lnTo>
                  <a:cubicBezTo>
                    <a:pt x="6110" y="1294"/>
                    <a:pt x="6041" y="1120"/>
                    <a:pt x="5971" y="955"/>
                  </a:cubicBezTo>
                  <a:cubicBezTo>
                    <a:pt x="5945" y="886"/>
                    <a:pt x="5919" y="808"/>
                    <a:pt x="5884" y="738"/>
                  </a:cubicBezTo>
                  <a:cubicBezTo>
                    <a:pt x="5798" y="504"/>
                    <a:pt x="5702" y="270"/>
                    <a:pt x="5615" y="35"/>
                  </a:cubicBezTo>
                  <a:cubicBezTo>
                    <a:pt x="5069" y="9"/>
                    <a:pt x="4531" y="1"/>
                    <a:pt x="3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9"/>
            <p:cNvSpPr/>
            <p:nvPr/>
          </p:nvSpPr>
          <p:spPr>
            <a:xfrm>
              <a:off x="3259925" y="1493250"/>
              <a:ext cx="169250" cy="110225"/>
            </a:xfrm>
            <a:custGeom>
              <a:avLst/>
              <a:gdLst/>
              <a:ahLst/>
              <a:cxnLst/>
              <a:rect l="l" t="t" r="r" b="b"/>
              <a:pathLst>
                <a:path w="6770" h="4409" extrusionOk="0">
                  <a:moveTo>
                    <a:pt x="6674" y="3107"/>
                  </a:moveTo>
                  <a:cubicBezTo>
                    <a:pt x="6179" y="2109"/>
                    <a:pt x="5745" y="1076"/>
                    <a:pt x="5346" y="26"/>
                  </a:cubicBezTo>
                  <a:cubicBezTo>
                    <a:pt x="4799" y="0"/>
                    <a:pt x="4261" y="0"/>
                    <a:pt x="3715" y="0"/>
                  </a:cubicBezTo>
                  <a:cubicBezTo>
                    <a:pt x="3125" y="0"/>
                    <a:pt x="2517" y="9"/>
                    <a:pt x="1927" y="70"/>
                  </a:cubicBezTo>
                  <a:cubicBezTo>
                    <a:pt x="1346" y="104"/>
                    <a:pt x="782" y="234"/>
                    <a:pt x="235" y="434"/>
                  </a:cubicBezTo>
                  <a:lnTo>
                    <a:pt x="1" y="1580"/>
                  </a:lnTo>
                  <a:cubicBezTo>
                    <a:pt x="96" y="1753"/>
                    <a:pt x="191" y="1935"/>
                    <a:pt x="296" y="2109"/>
                  </a:cubicBezTo>
                  <a:cubicBezTo>
                    <a:pt x="729" y="2881"/>
                    <a:pt x="1172" y="3645"/>
                    <a:pt x="1615" y="4408"/>
                  </a:cubicBezTo>
                  <a:lnTo>
                    <a:pt x="1667" y="4391"/>
                  </a:lnTo>
                  <a:cubicBezTo>
                    <a:pt x="2413" y="4192"/>
                    <a:pt x="3168" y="3992"/>
                    <a:pt x="3923" y="3810"/>
                  </a:cubicBezTo>
                  <a:cubicBezTo>
                    <a:pt x="4860" y="3575"/>
                    <a:pt x="5815" y="3402"/>
                    <a:pt x="6769" y="3289"/>
                  </a:cubicBezTo>
                  <a:cubicBezTo>
                    <a:pt x="6734" y="3237"/>
                    <a:pt x="6700" y="3168"/>
                    <a:pt x="6674" y="3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9"/>
            <p:cNvSpPr/>
            <p:nvPr/>
          </p:nvSpPr>
          <p:spPr>
            <a:xfrm>
              <a:off x="3259925" y="1504100"/>
              <a:ext cx="56650" cy="99375"/>
            </a:xfrm>
            <a:custGeom>
              <a:avLst/>
              <a:gdLst/>
              <a:ahLst/>
              <a:cxnLst/>
              <a:rect l="l" t="t" r="r" b="b"/>
              <a:pathLst>
                <a:path w="2266" h="3975" extrusionOk="0">
                  <a:moveTo>
                    <a:pt x="235" y="0"/>
                  </a:moveTo>
                  <a:lnTo>
                    <a:pt x="1" y="1146"/>
                  </a:lnTo>
                  <a:cubicBezTo>
                    <a:pt x="96" y="1319"/>
                    <a:pt x="191" y="1501"/>
                    <a:pt x="296" y="1675"/>
                  </a:cubicBezTo>
                  <a:cubicBezTo>
                    <a:pt x="729" y="2447"/>
                    <a:pt x="1163" y="3211"/>
                    <a:pt x="1615" y="3974"/>
                  </a:cubicBezTo>
                  <a:lnTo>
                    <a:pt x="1667" y="3957"/>
                  </a:lnTo>
                  <a:cubicBezTo>
                    <a:pt x="1866" y="3905"/>
                    <a:pt x="2066" y="3853"/>
                    <a:pt x="2265" y="3801"/>
                  </a:cubicBezTo>
                  <a:cubicBezTo>
                    <a:pt x="1762" y="2968"/>
                    <a:pt x="1285" y="2126"/>
                    <a:pt x="834" y="1258"/>
                  </a:cubicBezTo>
                  <a:cubicBezTo>
                    <a:pt x="625" y="850"/>
                    <a:pt x="434" y="425"/>
                    <a:pt x="252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9"/>
            <p:cNvSpPr/>
            <p:nvPr/>
          </p:nvSpPr>
          <p:spPr>
            <a:xfrm>
              <a:off x="3260350" y="1506050"/>
              <a:ext cx="56450" cy="97425"/>
            </a:xfrm>
            <a:custGeom>
              <a:avLst/>
              <a:gdLst/>
              <a:ahLst/>
              <a:cxnLst/>
              <a:rect l="l" t="t" r="r" b="b"/>
              <a:pathLst>
                <a:path w="2258" h="3897" extrusionOk="0">
                  <a:moveTo>
                    <a:pt x="261" y="0"/>
                  </a:moveTo>
                  <a:cubicBezTo>
                    <a:pt x="218" y="70"/>
                    <a:pt x="183" y="139"/>
                    <a:pt x="157" y="217"/>
                  </a:cubicBezTo>
                  <a:lnTo>
                    <a:pt x="10" y="946"/>
                  </a:lnTo>
                  <a:cubicBezTo>
                    <a:pt x="1" y="1015"/>
                    <a:pt x="10" y="1076"/>
                    <a:pt x="18" y="1146"/>
                  </a:cubicBezTo>
                  <a:cubicBezTo>
                    <a:pt x="44" y="1267"/>
                    <a:pt x="192" y="1449"/>
                    <a:pt x="279" y="1597"/>
                  </a:cubicBezTo>
                  <a:cubicBezTo>
                    <a:pt x="712" y="2369"/>
                    <a:pt x="1146" y="3133"/>
                    <a:pt x="1598" y="3896"/>
                  </a:cubicBezTo>
                  <a:lnTo>
                    <a:pt x="1650" y="3879"/>
                  </a:lnTo>
                  <a:cubicBezTo>
                    <a:pt x="1849" y="3827"/>
                    <a:pt x="2058" y="3775"/>
                    <a:pt x="2257" y="3723"/>
                  </a:cubicBezTo>
                  <a:cubicBezTo>
                    <a:pt x="1762" y="2881"/>
                    <a:pt x="1285" y="2039"/>
                    <a:pt x="817" y="1180"/>
                  </a:cubicBezTo>
                  <a:cubicBezTo>
                    <a:pt x="608" y="799"/>
                    <a:pt x="426" y="408"/>
                    <a:pt x="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9"/>
            <p:cNvSpPr/>
            <p:nvPr/>
          </p:nvSpPr>
          <p:spPr>
            <a:xfrm>
              <a:off x="3273150" y="1493250"/>
              <a:ext cx="156025" cy="103725"/>
            </a:xfrm>
            <a:custGeom>
              <a:avLst/>
              <a:gdLst/>
              <a:ahLst/>
              <a:cxnLst/>
              <a:rect l="l" t="t" r="r" b="b"/>
              <a:pathLst>
                <a:path w="6241" h="4149" extrusionOk="0">
                  <a:moveTo>
                    <a:pt x="6145" y="3107"/>
                  </a:moveTo>
                  <a:cubicBezTo>
                    <a:pt x="5650" y="2109"/>
                    <a:pt x="5216" y="1076"/>
                    <a:pt x="4817" y="26"/>
                  </a:cubicBezTo>
                  <a:cubicBezTo>
                    <a:pt x="4270" y="0"/>
                    <a:pt x="3732" y="0"/>
                    <a:pt x="3186" y="0"/>
                  </a:cubicBezTo>
                  <a:cubicBezTo>
                    <a:pt x="2596" y="0"/>
                    <a:pt x="1988" y="9"/>
                    <a:pt x="1398" y="70"/>
                  </a:cubicBezTo>
                  <a:cubicBezTo>
                    <a:pt x="921" y="104"/>
                    <a:pt x="452" y="191"/>
                    <a:pt x="1" y="330"/>
                  </a:cubicBezTo>
                  <a:cubicBezTo>
                    <a:pt x="166" y="738"/>
                    <a:pt x="339" y="1137"/>
                    <a:pt x="548" y="1519"/>
                  </a:cubicBezTo>
                  <a:cubicBezTo>
                    <a:pt x="1034" y="2413"/>
                    <a:pt x="1528" y="3280"/>
                    <a:pt x="2040" y="4148"/>
                  </a:cubicBezTo>
                  <a:cubicBezTo>
                    <a:pt x="2491" y="4035"/>
                    <a:pt x="2943" y="3914"/>
                    <a:pt x="3394" y="3810"/>
                  </a:cubicBezTo>
                  <a:cubicBezTo>
                    <a:pt x="4331" y="3567"/>
                    <a:pt x="5286" y="3393"/>
                    <a:pt x="6240" y="3289"/>
                  </a:cubicBezTo>
                  <a:cubicBezTo>
                    <a:pt x="6205" y="3237"/>
                    <a:pt x="6171" y="3168"/>
                    <a:pt x="6145" y="3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9"/>
            <p:cNvSpPr/>
            <p:nvPr/>
          </p:nvSpPr>
          <p:spPr>
            <a:xfrm>
              <a:off x="3288125" y="1500625"/>
              <a:ext cx="141050" cy="93525"/>
            </a:xfrm>
            <a:custGeom>
              <a:avLst/>
              <a:gdLst/>
              <a:ahLst/>
              <a:cxnLst/>
              <a:rect l="l" t="t" r="r" b="b"/>
              <a:pathLst>
                <a:path w="5642" h="3741" extrusionOk="0">
                  <a:moveTo>
                    <a:pt x="5546" y="2812"/>
                  </a:moveTo>
                  <a:cubicBezTo>
                    <a:pt x="5147" y="2005"/>
                    <a:pt x="4782" y="1172"/>
                    <a:pt x="4452" y="330"/>
                  </a:cubicBezTo>
                  <a:cubicBezTo>
                    <a:pt x="3975" y="217"/>
                    <a:pt x="3489" y="139"/>
                    <a:pt x="3003" y="87"/>
                  </a:cubicBezTo>
                  <a:cubicBezTo>
                    <a:pt x="2370" y="9"/>
                    <a:pt x="1728" y="0"/>
                    <a:pt x="1094" y="52"/>
                  </a:cubicBezTo>
                  <a:cubicBezTo>
                    <a:pt x="721" y="78"/>
                    <a:pt x="356" y="156"/>
                    <a:pt x="1" y="287"/>
                  </a:cubicBezTo>
                  <a:cubicBezTo>
                    <a:pt x="113" y="530"/>
                    <a:pt x="226" y="773"/>
                    <a:pt x="356" y="1007"/>
                  </a:cubicBezTo>
                  <a:cubicBezTo>
                    <a:pt x="851" y="1918"/>
                    <a:pt x="1363" y="2829"/>
                    <a:pt x="1910" y="3740"/>
                  </a:cubicBezTo>
                  <a:cubicBezTo>
                    <a:pt x="2205" y="3662"/>
                    <a:pt x="2500" y="3593"/>
                    <a:pt x="2795" y="3523"/>
                  </a:cubicBezTo>
                  <a:cubicBezTo>
                    <a:pt x="3732" y="3280"/>
                    <a:pt x="4678" y="3107"/>
                    <a:pt x="5641" y="3003"/>
                  </a:cubicBezTo>
                  <a:cubicBezTo>
                    <a:pt x="5606" y="2942"/>
                    <a:pt x="5572" y="2873"/>
                    <a:pt x="5546" y="281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9"/>
            <p:cNvSpPr/>
            <p:nvPr/>
          </p:nvSpPr>
          <p:spPr>
            <a:xfrm>
              <a:off x="3389875" y="1535975"/>
              <a:ext cx="5675" cy="9575"/>
            </a:xfrm>
            <a:custGeom>
              <a:avLst/>
              <a:gdLst/>
              <a:ahLst/>
              <a:cxnLst/>
              <a:rect l="l" t="t" r="r" b="b"/>
              <a:pathLst>
                <a:path w="227" h="383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79"/>
                    <a:pt x="9" y="157"/>
                    <a:pt x="44" y="226"/>
                  </a:cubicBezTo>
                  <a:cubicBezTo>
                    <a:pt x="79" y="296"/>
                    <a:pt x="139" y="348"/>
                    <a:pt x="217" y="383"/>
                  </a:cubicBezTo>
                  <a:cubicBezTo>
                    <a:pt x="226" y="304"/>
                    <a:pt x="217" y="226"/>
                    <a:pt x="183" y="157"/>
                  </a:cubicBezTo>
                  <a:cubicBezTo>
                    <a:pt x="148" y="87"/>
                    <a:pt x="87" y="35"/>
                    <a:pt x="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9"/>
            <p:cNvSpPr/>
            <p:nvPr/>
          </p:nvSpPr>
          <p:spPr>
            <a:xfrm>
              <a:off x="3337150" y="1550875"/>
              <a:ext cx="13925" cy="13850"/>
            </a:xfrm>
            <a:custGeom>
              <a:avLst/>
              <a:gdLst/>
              <a:ahLst/>
              <a:cxnLst/>
              <a:rect l="l" t="t" r="r" b="b"/>
              <a:pathLst>
                <a:path w="557" h="554" extrusionOk="0">
                  <a:moveTo>
                    <a:pt x="284" y="0"/>
                  </a:moveTo>
                  <a:cubicBezTo>
                    <a:pt x="143" y="0"/>
                    <a:pt x="1" y="104"/>
                    <a:pt x="1" y="281"/>
                  </a:cubicBezTo>
                  <a:cubicBezTo>
                    <a:pt x="1" y="453"/>
                    <a:pt x="142" y="554"/>
                    <a:pt x="282" y="554"/>
                  </a:cubicBezTo>
                  <a:cubicBezTo>
                    <a:pt x="383" y="554"/>
                    <a:pt x="483" y="501"/>
                    <a:pt x="530" y="385"/>
                  </a:cubicBezTo>
                  <a:cubicBezTo>
                    <a:pt x="556" y="316"/>
                    <a:pt x="556" y="238"/>
                    <a:pt x="530" y="168"/>
                  </a:cubicBezTo>
                  <a:cubicBezTo>
                    <a:pt x="483" y="53"/>
                    <a:pt x="384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9"/>
            <p:cNvSpPr/>
            <p:nvPr/>
          </p:nvSpPr>
          <p:spPr>
            <a:xfrm>
              <a:off x="3288125" y="1504100"/>
              <a:ext cx="8050" cy="22350"/>
            </a:xfrm>
            <a:custGeom>
              <a:avLst/>
              <a:gdLst/>
              <a:ahLst/>
              <a:cxnLst/>
              <a:rect l="l" t="t" r="r" b="b"/>
              <a:pathLst>
                <a:path w="322" h="894" extrusionOk="0">
                  <a:moveTo>
                    <a:pt x="1" y="0"/>
                  </a:moveTo>
                  <a:cubicBezTo>
                    <a:pt x="1" y="330"/>
                    <a:pt x="113" y="642"/>
                    <a:pt x="322" y="894"/>
                  </a:cubicBezTo>
                  <a:cubicBezTo>
                    <a:pt x="322" y="573"/>
                    <a:pt x="209" y="252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9"/>
            <p:cNvSpPr/>
            <p:nvPr/>
          </p:nvSpPr>
          <p:spPr>
            <a:xfrm>
              <a:off x="3331950" y="1564625"/>
              <a:ext cx="12400" cy="22150"/>
            </a:xfrm>
            <a:custGeom>
              <a:avLst/>
              <a:gdLst/>
              <a:ahLst/>
              <a:cxnLst/>
              <a:rect l="l" t="t" r="r" b="b"/>
              <a:pathLst>
                <a:path w="496" h="886" extrusionOk="0">
                  <a:moveTo>
                    <a:pt x="1" y="0"/>
                  </a:moveTo>
                  <a:cubicBezTo>
                    <a:pt x="35" y="165"/>
                    <a:pt x="87" y="330"/>
                    <a:pt x="174" y="486"/>
                  </a:cubicBezTo>
                  <a:cubicBezTo>
                    <a:pt x="261" y="634"/>
                    <a:pt x="365" y="772"/>
                    <a:pt x="495" y="885"/>
                  </a:cubicBezTo>
                  <a:cubicBezTo>
                    <a:pt x="460" y="712"/>
                    <a:pt x="400" y="556"/>
                    <a:pt x="322" y="399"/>
                  </a:cubicBezTo>
                  <a:cubicBezTo>
                    <a:pt x="235" y="252"/>
                    <a:pt x="122" y="113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9"/>
            <p:cNvSpPr/>
            <p:nvPr/>
          </p:nvSpPr>
          <p:spPr>
            <a:xfrm>
              <a:off x="3313300" y="1502125"/>
              <a:ext cx="13675" cy="28900"/>
            </a:xfrm>
            <a:custGeom>
              <a:avLst/>
              <a:gdLst/>
              <a:ahLst/>
              <a:cxnLst/>
              <a:rect l="l" t="t" r="r" b="b"/>
              <a:pathLst>
                <a:path w="547" h="115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426"/>
                    <a:pt x="269" y="825"/>
                    <a:pt x="547" y="1155"/>
                  </a:cubicBezTo>
                  <a:cubicBezTo>
                    <a:pt x="460" y="730"/>
                    <a:pt x="278" y="331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9"/>
            <p:cNvSpPr/>
            <p:nvPr/>
          </p:nvSpPr>
          <p:spPr>
            <a:xfrm>
              <a:off x="3334125" y="1510900"/>
              <a:ext cx="61625" cy="5375"/>
            </a:xfrm>
            <a:custGeom>
              <a:avLst/>
              <a:gdLst/>
              <a:ahLst/>
              <a:cxnLst/>
              <a:rect l="l" t="t" r="r" b="b"/>
              <a:pathLst>
                <a:path w="2465" h="215" extrusionOk="0">
                  <a:moveTo>
                    <a:pt x="1949" y="1"/>
                  </a:moveTo>
                  <a:cubicBezTo>
                    <a:pt x="1294" y="1"/>
                    <a:pt x="639" y="66"/>
                    <a:pt x="0" y="197"/>
                  </a:cubicBezTo>
                  <a:cubicBezTo>
                    <a:pt x="191" y="209"/>
                    <a:pt x="381" y="215"/>
                    <a:pt x="572" y="215"/>
                  </a:cubicBezTo>
                  <a:cubicBezTo>
                    <a:pt x="1208" y="215"/>
                    <a:pt x="1844" y="148"/>
                    <a:pt x="2465" y="14"/>
                  </a:cubicBezTo>
                  <a:cubicBezTo>
                    <a:pt x="2293" y="5"/>
                    <a:pt x="2121" y="1"/>
                    <a:pt x="1949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9"/>
            <p:cNvSpPr/>
            <p:nvPr/>
          </p:nvSpPr>
          <p:spPr>
            <a:xfrm>
              <a:off x="3352125" y="1516125"/>
              <a:ext cx="29750" cy="5475"/>
            </a:xfrm>
            <a:custGeom>
              <a:avLst/>
              <a:gdLst/>
              <a:ahLst/>
              <a:cxnLst/>
              <a:rect l="l" t="t" r="r" b="b"/>
              <a:pathLst>
                <a:path w="1190" h="219" extrusionOk="0">
                  <a:moveTo>
                    <a:pt x="937" y="0"/>
                  </a:moveTo>
                  <a:cubicBezTo>
                    <a:pt x="615" y="0"/>
                    <a:pt x="297" y="67"/>
                    <a:pt x="1" y="205"/>
                  </a:cubicBezTo>
                  <a:cubicBezTo>
                    <a:pt x="85" y="214"/>
                    <a:pt x="169" y="218"/>
                    <a:pt x="253" y="218"/>
                  </a:cubicBezTo>
                  <a:cubicBezTo>
                    <a:pt x="575" y="218"/>
                    <a:pt x="893" y="151"/>
                    <a:pt x="1189" y="14"/>
                  </a:cubicBezTo>
                  <a:cubicBezTo>
                    <a:pt x="1105" y="5"/>
                    <a:pt x="1021" y="0"/>
                    <a:pt x="937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9"/>
            <p:cNvSpPr/>
            <p:nvPr/>
          </p:nvSpPr>
          <p:spPr>
            <a:xfrm>
              <a:off x="3375550" y="1527500"/>
              <a:ext cx="27575" cy="4825"/>
            </a:xfrm>
            <a:custGeom>
              <a:avLst/>
              <a:gdLst/>
              <a:ahLst/>
              <a:cxnLst/>
              <a:rect l="l" t="t" r="r" b="b"/>
              <a:pathLst>
                <a:path w="1103" h="193" extrusionOk="0">
                  <a:moveTo>
                    <a:pt x="779" y="1"/>
                  </a:moveTo>
                  <a:cubicBezTo>
                    <a:pt x="513" y="1"/>
                    <a:pt x="248" y="55"/>
                    <a:pt x="1" y="166"/>
                  </a:cubicBezTo>
                  <a:cubicBezTo>
                    <a:pt x="108" y="184"/>
                    <a:pt x="217" y="192"/>
                    <a:pt x="325" y="192"/>
                  </a:cubicBezTo>
                  <a:cubicBezTo>
                    <a:pt x="591" y="192"/>
                    <a:pt x="856" y="138"/>
                    <a:pt x="1103" y="27"/>
                  </a:cubicBezTo>
                  <a:cubicBezTo>
                    <a:pt x="995" y="10"/>
                    <a:pt x="887" y="1"/>
                    <a:pt x="779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9"/>
            <p:cNvSpPr/>
            <p:nvPr/>
          </p:nvSpPr>
          <p:spPr>
            <a:xfrm>
              <a:off x="3065550" y="1500600"/>
              <a:ext cx="121300" cy="108525"/>
            </a:xfrm>
            <a:custGeom>
              <a:avLst/>
              <a:gdLst/>
              <a:ahLst/>
              <a:cxnLst/>
              <a:rect l="l" t="t" r="r" b="b"/>
              <a:pathLst>
                <a:path w="4852" h="4341" extrusionOk="0">
                  <a:moveTo>
                    <a:pt x="2070" y="1"/>
                  </a:moveTo>
                  <a:cubicBezTo>
                    <a:pt x="2048" y="1"/>
                    <a:pt x="2027" y="1"/>
                    <a:pt x="2005" y="1"/>
                  </a:cubicBezTo>
                  <a:cubicBezTo>
                    <a:pt x="1935" y="1"/>
                    <a:pt x="1866" y="10"/>
                    <a:pt x="1797" y="36"/>
                  </a:cubicBezTo>
                  <a:cubicBezTo>
                    <a:pt x="1666" y="97"/>
                    <a:pt x="1580" y="244"/>
                    <a:pt x="1484" y="383"/>
                  </a:cubicBezTo>
                  <a:cubicBezTo>
                    <a:pt x="1250" y="765"/>
                    <a:pt x="963" y="1121"/>
                    <a:pt x="642" y="1433"/>
                  </a:cubicBezTo>
                  <a:cubicBezTo>
                    <a:pt x="391" y="1676"/>
                    <a:pt x="104" y="1936"/>
                    <a:pt x="35" y="2318"/>
                  </a:cubicBezTo>
                  <a:cubicBezTo>
                    <a:pt x="18" y="2448"/>
                    <a:pt x="0" y="3030"/>
                    <a:pt x="78" y="3134"/>
                  </a:cubicBezTo>
                  <a:cubicBezTo>
                    <a:pt x="156" y="3238"/>
                    <a:pt x="347" y="3247"/>
                    <a:pt x="452" y="3281"/>
                  </a:cubicBezTo>
                  <a:cubicBezTo>
                    <a:pt x="520" y="3298"/>
                    <a:pt x="1193" y="3559"/>
                    <a:pt x="1215" y="3559"/>
                  </a:cubicBezTo>
                  <a:cubicBezTo>
                    <a:pt x="1215" y="3559"/>
                    <a:pt x="1215" y="3559"/>
                    <a:pt x="1215" y="3559"/>
                  </a:cubicBezTo>
                  <a:lnTo>
                    <a:pt x="1276" y="3585"/>
                  </a:lnTo>
                  <a:lnTo>
                    <a:pt x="1415" y="3637"/>
                  </a:lnTo>
                  <a:cubicBezTo>
                    <a:pt x="1510" y="3681"/>
                    <a:pt x="1597" y="3715"/>
                    <a:pt x="1692" y="3759"/>
                  </a:cubicBezTo>
                  <a:cubicBezTo>
                    <a:pt x="2118" y="3941"/>
                    <a:pt x="2525" y="4132"/>
                    <a:pt x="2933" y="4271"/>
                  </a:cubicBezTo>
                  <a:cubicBezTo>
                    <a:pt x="3003" y="4297"/>
                    <a:pt x="3072" y="4314"/>
                    <a:pt x="3142" y="4340"/>
                  </a:cubicBezTo>
                  <a:cubicBezTo>
                    <a:pt x="3202" y="4193"/>
                    <a:pt x="3263" y="4054"/>
                    <a:pt x="3324" y="3915"/>
                  </a:cubicBezTo>
                  <a:lnTo>
                    <a:pt x="3385" y="3767"/>
                  </a:lnTo>
                  <a:lnTo>
                    <a:pt x="3428" y="3646"/>
                  </a:lnTo>
                  <a:cubicBezTo>
                    <a:pt x="3471" y="3550"/>
                    <a:pt x="3515" y="3446"/>
                    <a:pt x="3558" y="3342"/>
                  </a:cubicBezTo>
                  <a:cubicBezTo>
                    <a:pt x="3576" y="3307"/>
                    <a:pt x="3593" y="3273"/>
                    <a:pt x="3602" y="3238"/>
                  </a:cubicBezTo>
                  <a:cubicBezTo>
                    <a:pt x="3662" y="3099"/>
                    <a:pt x="3723" y="2978"/>
                    <a:pt x="3784" y="2848"/>
                  </a:cubicBezTo>
                  <a:cubicBezTo>
                    <a:pt x="3818" y="2778"/>
                    <a:pt x="3862" y="2709"/>
                    <a:pt x="3897" y="2639"/>
                  </a:cubicBezTo>
                  <a:cubicBezTo>
                    <a:pt x="3905" y="2622"/>
                    <a:pt x="3914" y="2605"/>
                    <a:pt x="3923" y="2596"/>
                  </a:cubicBezTo>
                  <a:lnTo>
                    <a:pt x="3931" y="2579"/>
                  </a:lnTo>
                  <a:cubicBezTo>
                    <a:pt x="3957" y="2526"/>
                    <a:pt x="3992" y="2474"/>
                    <a:pt x="4027" y="2422"/>
                  </a:cubicBezTo>
                  <a:lnTo>
                    <a:pt x="4044" y="2405"/>
                  </a:lnTo>
                  <a:cubicBezTo>
                    <a:pt x="4044" y="2396"/>
                    <a:pt x="4053" y="2388"/>
                    <a:pt x="4061" y="2379"/>
                  </a:cubicBezTo>
                  <a:cubicBezTo>
                    <a:pt x="4096" y="2318"/>
                    <a:pt x="4140" y="2266"/>
                    <a:pt x="4183" y="2214"/>
                  </a:cubicBezTo>
                  <a:lnTo>
                    <a:pt x="4200" y="2197"/>
                  </a:lnTo>
                  <a:cubicBezTo>
                    <a:pt x="4261" y="2110"/>
                    <a:pt x="4678" y="1745"/>
                    <a:pt x="4678" y="1667"/>
                  </a:cubicBezTo>
                  <a:cubicBezTo>
                    <a:pt x="4712" y="1641"/>
                    <a:pt x="4738" y="1598"/>
                    <a:pt x="4764" y="1563"/>
                  </a:cubicBezTo>
                  <a:cubicBezTo>
                    <a:pt x="4851" y="1424"/>
                    <a:pt x="4825" y="930"/>
                    <a:pt x="4799" y="756"/>
                  </a:cubicBezTo>
                  <a:cubicBezTo>
                    <a:pt x="4487" y="531"/>
                    <a:pt x="4114" y="539"/>
                    <a:pt x="3749" y="426"/>
                  </a:cubicBezTo>
                  <a:cubicBezTo>
                    <a:pt x="3593" y="374"/>
                    <a:pt x="3428" y="296"/>
                    <a:pt x="3263" y="236"/>
                  </a:cubicBezTo>
                  <a:cubicBezTo>
                    <a:pt x="2884" y="79"/>
                    <a:pt x="2481" y="1"/>
                    <a:pt x="2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9"/>
            <p:cNvSpPr/>
            <p:nvPr/>
          </p:nvSpPr>
          <p:spPr>
            <a:xfrm>
              <a:off x="3065750" y="1490850"/>
              <a:ext cx="122175" cy="96350"/>
            </a:xfrm>
            <a:custGeom>
              <a:avLst/>
              <a:gdLst/>
              <a:ahLst/>
              <a:cxnLst/>
              <a:rect l="l" t="t" r="r" b="b"/>
              <a:pathLst>
                <a:path w="4887" h="3854" extrusionOk="0">
                  <a:moveTo>
                    <a:pt x="3151" y="3854"/>
                  </a:moveTo>
                  <a:cubicBezTo>
                    <a:pt x="3368" y="3359"/>
                    <a:pt x="3559" y="2856"/>
                    <a:pt x="3784" y="2396"/>
                  </a:cubicBezTo>
                  <a:cubicBezTo>
                    <a:pt x="4036" y="1884"/>
                    <a:pt x="4418" y="1441"/>
                    <a:pt x="4887" y="1120"/>
                  </a:cubicBezTo>
                  <a:cubicBezTo>
                    <a:pt x="3915" y="782"/>
                    <a:pt x="2813" y="556"/>
                    <a:pt x="1676" y="1"/>
                  </a:cubicBezTo>
                  <a:lnTo>
                    <a:pt x="1589" y="218"/>
                  </a:lnTo>
                  <a:cubicBezTo>
                    <a:pt x="1303" y="877"/>
                    <a:pt x="851" y="1433"/>
                    <a:pt x="417" y="2005"/>
                  </a:cubicBezTo>
                  <a:cubicBezTo>
                    <a:pt x="287" y="2179"/>
                    <a:pt x="148" y="2361"/>
                    <a:pt x="1" y="2543"/>
                  </a:cubicBezTo>
                  <a:cubicBezTo>
                    <a:pt x="487" y="2699"/>
                    <a:pt x="955" y="2890"/>
                    <a:pt x="1424" y="3099"/>
                  </a:cubicBezTo>
                  <a:cubicBezTo>
                    <a:pt x="1945" y="3342"/>
                    <a:pt x="2439" y="3593"/>
                    <a:pt x="2943" y="3784"/>
                  </a:cubicBezTo>
                  <a:cubicBezTo>
                    <a:pt x="3003" y="3810"/>
                    <a:pt x="3073" y="3836"/>
                    <a:pt x="3151" y="3854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9"/>
            <p:cNvSpPr/>
            <p:nvPr/>
          </p:nvSpPr>
          <p:spPr>
            <a:xfrm>
              <a:off x="3065975" y="1496050"/>
              <a:ext cx="115650" cy="91150"/>
            </a:xfrm>
            <a:custGeom>
              <a:avLst/>
              <a:gdLst/>
              <a:ahLst/>
              <a:cxnLst/>
              <a:rect l="l" t="t" r="r" b="b"/>
              <a:pathLst>
                <a:path w="4626" h="3646" extrusionOk="0">
                  <a:moveTo>
                    <a:pt x="3142" y="3646"/>
                  </a:moveTo>
                  <a:cubicBezTo>
                    <a:pt x="3359" y="3151"/>
                    <a:pt x="3550" y="2648"/>
                    <a:pt x="3775" y="2188"/>
                  </a:cubicBezTo>
                  <a:cubicBezTo>
                    <a:pt x="3975" y="1763"/>
                    <a:pt x="4270" y="1398"/>
                    <a:pt x="4626" y="1103"/>
                  </a:cubicBezTo>
                  <a:cubicBezTo>
                    <a:pt x="4270" y="999"/>
                    <a:pt x="3906" y="903"/>
                    <a:pt x="3524" y="791"/>
                  </a:cubicBezTo>
                  <a:cubicBezTo>
                    <a:pt x="2864" y="591"/>
                    <a:pt x="2222" y="331"/>
                    <a:pt x="1606" y="18"/>
                  </a:cubicBezTo>
                  <a:lnTo>
                    <a:pt x="1580" y="1"/>
                  </a:lnTo>
                  <a:lnTo>
                    <a:pt x="1580" y="10"/>
                  </a:lnTo>
                  <a:cubicBezTo>
                    <a:pt x="1302" y="678"/>
                    <a:pt x="851" y="1225"/>
                    <a:pt x="417" y="1797"/>
                  </a:cubicBezTo>
                  <a:cubicBezTo>
                    <a:pt x="278" y="1971"/>
                    <a:pt x="139" y="2153"/>
                    <a:pt x="1" y="2335"/>
                  </a:cubicBezTo>
                  <a:cubicBezTo>
                    <a:pt x="478" y="2500"/>
                    <a:pt x="955" y="2682"/>
                    <a:pt x="1415" y="2891"/>
                  </a:cubicBezTo>
                  <a:cubicBezTo>
                    <a:pt x="1936" y="3134"/>
                    <a:pt x="2439" y="3385"/>
                    <a:pt x="2934" y="3576"/>
                  </a:cubicBezTo>
                  <a:cubicBezTo>
                    <a:pt x="2994" y="3602"/>
                    <a:pt x="3064" y="3628"/>
                    <a:pt x="3142" y="3646"/>
                  </a:cubicBezTo>
                  <a:close/>
                </a:path>
              </a:pathLst>
            </a:custGeom>
            <a:solidFill>
              <a:srgbClr val="B86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9"/>
            <p:cNvSpPr/>
            <p:nvPr/>
          </p:nvSpPr>
          <p:spPr>
            <a:xfrm>
              <a:off x="3065750" y="1505175"/>
              <a:ext cx="68800" cy="66400"/>
            </a:xfrm>
            <a:custGeom>
              <a:avLst/>
              <a:gdLst/>
              <a:ahLst/>
              <a:cxnLst/>
              <a:rect l="l" t="t" r="r" b="b"/>
              <a:pathLst>
                <a:path w="2752" h="2656" extrusionOk="0">
                  <a:moveTo>
                    <a:pt x="1476" y="35"/>
                  </a:moveTo>
                  <a:lnTo>
                    <a:pt x="1407" y="0"/>
                  </a:lnTo>
                  <a:cubicBezTo>
                    <a:pt x="1138" y="512"/>
                    <a:pt x="773" y="964"/>
                    <a:pt x="417" y="1432"/>
                  </a:cubicBezTo>
                  <a:cubicBezTo>
                    <a:pt x="287" y="1606"/>
                    <a:pt x="148" y="1788"/>
                    <a:pt x="1" y="1970"/>
                  </a:cubicBezTo>
                  <a:cubicBezTo>
                    <a:pt x="487" y="2135"/>
                    <a:pt x="955" y="2317"/>
                    <a:pt x="1424" y="2526"/>
                  </a:cubicBezTo>
                  <a:lnTo>
                    <a:pt x="1693" y="2656"/>
                  </a:lnTo>
                  <a:cubicBezTo>
                    <a:pt x="1702" y="2647"/>
                    <a:pt x="1710" y="2630"/>
                    <a:pt x="1728" y="2621"/>
                  </a:cubicBezTo>
                  <a:cubicBezTo>
                    <a:pt x="2092" y="2144"/>
                    <a:pt x="2344" y="1588"/>
                    <a:pt x="2561" y="1042"/>
                  </a:cubicBezTo>
                  <a:cubicBezTo>
                    <a:pt x="2630" y="886"/>
                    <a:pt x="2691" y="721"/>
                    <a:pt x="2752" y="565"/>
                  </a:cubicBezTo>
                  <a:cubicBezTo>
                    <a:pt x="2318" y="408"/>
                    <a:pt x="1893" y="235"/>
                    <a:pt x="1476" y="35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9"/>
            <p:cNvSpPr/>
            <p:nvPr/>
          </p:nvSpPr>
          <p:spPr>
            <a:xfrm>
              <a:off x="3134975" y="1523400"/>
              <a:ext cx="39275" cy="46875"/>
            </a:xfrm>
            <a:custGeom>
              <a:avLst/>
              <a:gdLst/>
              <a:ahLst/>
              <a:cxnLst/>
              <a:rect l="l" t="t" r="r" b="b"/>
              <a:pathLst>
                <a:path w="1571" h="1875" extrusionOk="0">
                  <a:moveTo>
                    <a:pt x="365" y="1762"/>
                  </a:moveTo>
                  <a:cubicBezTo>
                    <a:pt x="460" y="1814"/>
                    <a:pt x="564" y="1849"/>
                    <a:pt x="668" y="1875"/>
                  </a:cubicBezTo>
                  <a:cubicBezTo>
                    <a:pt x="772" y="1606"/>
                    <a:pt x="894" y="1345"/>
                    <a:pt x="1015" y="1094"/>
                  </a:cubicBezTo>
                  <a:cubicBezTo>
                    <a:pt x="1163" y="799"/>
                    <a:pt x="1345" y="530"/>
                    <a:pt x="1571" y="287"/>
                  </a:cubicBezTo>
                  <a:cubicBezTo>
                    <a:pt x="1389" y="243"/>
                    <a:pt x="1198" y="191"/>
                    <a:pt x="1007" y="139"/>
                  </a:cubicBezTo>
                  <a:cubicBezTo>
                    <a:pt x="903" y="113"/>
                    <a:pt x="790" y="87"/>
                    <a:pt x="686" y="52"/>
                  </a:cubicBezTo>
                  <a:lnTo>
                    <a:pt x="495" y="0"/>
                  </a:lnTo>
                  <a:cubicBezTo>
                    <a:pt x="365" y="278"/>
                    <a:pt x="182" y="538"/>
                    <a:pt x="78" y="842"/>
                  </a:cubicBezTo>
                  <a:cubicBezTo>
                    <a:pt x="18" y="990"/>
                    <a:pt x="0" y="1163"/>
                    <a:pt x="35" y="1319"/>
                  </a:cubicBezTo>
                  <a:cubicBezTo>
                    <a:pt x="78" y="1510"/>
                    <a:pt x="200" y="1667"/>
                    <a:pt x="365" y="1762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9"/>
            <p:cNvSpPr/>
            <p:nvPr/>
          </p:nvSpPr>
          <p:spPr>
            <a:xfrm>
              <a:off x="3154500" y="1522050"/>
              <a:ext cx="13675" cy="4900"/>
            </a:xfrm>
            <a:custGeom>
              <a:avLst/>
              <a:gdLst/>
              <a:ahLst/>
              <a:cxnLst/>
              <a:rect l="l" t="t" r="r" b="b"/>
              <a:pathLst>
                <a:path w="547" h="196" extrusionOk="0">
                  <a:moveTo>
                    <a:pt x="148" y="0"/>
                  </a:moveTo>
                  <a:cubicBezTo>
                    <a:pt x="98" y="0"/>
                    <a:pt x="48" y="7"/>
                    <a:pt x="0" y="20"/>
                  </a:cubicBezTo>
                  <a:cubicBezTo>
                    <a:pt x="70" y="89"/>
                    <a:pt x="165" y="141"/>
                    <a:pt x="260" y="176"/>
                  </a:cubicBezTo>
                  <a:cubicBezTo>
                    <a:pt x="308" y="189"/>
                    <a:pt x="356" y="195"/>
                    <a:pt x="404" y="195"/>
                  </a:cubicBezTo>
                  <a:cubicBezTo>
                    <a:pt x="451" y="195"/>
                    <a:pt x="499" y="189"/>
                    <a:pt x="547" y="176"/>
                  </a:cubicBezTo>
                  <a:cubicBezTo>
                    <a:pt x="477" y="106"/>
                    <a:pt x="391" y="46"/>
                    <a:pt x="295" y="20"/>
                  </a:cubicBezTo>
                  <a:cubicBezTo>
                    <a:pt x="247" y="7"/>
                    <a:pt x="198" y="0"/>
                    <a:pt x="148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9"/>
            <p:cNvSpPr/>
            <p:nvPr/>
          </p:nvSpPr>
          <p:spPr>
            <a:xfrm>
              <a:off x="3100050" y="1507350"/>
              <a:ext cx="44925" cy="12600"/>
            </a:xfrm>
            <a:custGeom>
              <a:avLst/>
              <a:gdLst/>
              <a:ahLst/>
              <a:cxnLst/>
              <a:rect l="l" t="t" r="r" b="b"/>
              <a:pathLst>
                <a:path w="1797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286" y="139"/>
                    <a:pt x="590" y="252"/>
                    <a:pt x="911" y="339"/>
                  </a:cubicBezTo>
                  <a:cubicBezTo>
                    <a:pt x="1198" y="417"/>
                    <a:pt x="1493" y="478"/>
                    <a:pt x="1796" y="504"/>
                  </a:cubicBezTo>
                  <a:cubicBezTo>
                    <a:pt x="1519" y="365"/>
                    <a:pt x="1232" y="261"/>
                    <a:pt x="937" y="174"/>
                  </a:cubicBezTo>
                  <a:cubicBezTo>
                    <a:pt x="634" y="87"/>
                    <a:pt x="312" y="26"/>
                    <a:pt x="0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9"/>
            <p:cNvSpPr/>
            <p:nvPr/>
          </p:nvSpPr>
          <p:spPr>
            <a:xfrm>
              <a:off x="3103500" y="1497575"/>
              <a:ext cx="8500" cy="5225"/>
            </a:xfrm>
            <a:custGeom>
              <a:avLst/>
              <a:gdLst/>
              <a:ahLst/>
              <a:cxnLst/>
              <a:rect l="l" t="t" r="r" b="b"/>
              <a:pathLst>
                <a:path w="340" h="209" extrusionOk="0">
                  <a:moveTo>
                    <a:pt x="53" y="1"/>
                  </a:moveTo>
                  <a:cubicBezTo>
                    <a:pt x="44" y="35"/>
                    <a:pt x="18" y="70"/>
                    <a:pt x="1" y="105"/>
                  </a:cubicBezTo>
                  <a:cubicBezTo>
                    <a:pt x="114" y="148"/>
                    <a:pt x="226" y="183"/>
                    <a:pt x="339" y="209"/>
                  </a:cubicBezTo>
                  <a:cubicBezTo>
                    <a:pt x="339" y="209"/>
                    <a:pt x="235" y="122"/>
                    <a:pt x="5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9"/>
            <p:cNvSpPr/>
            <p:nvPr/>
          </p:nvSpPr>
          <p:spPr>
            <a:xfrm>
              <a:off x="3091350" y="1516900"/>
              <a:ext cx="8725" cy="4950"/>
            </a:xfrm>
            <a:custGeom>
              <a:avLst/>
              <a:gdLst/>
              <a:ahLst/>
              <a:cxnLst/>
              <a:rect l="l" t="t" r="r" b="b"/>
              <a:pathLst>
                <a:path w="349" h="198" extrusionOk="0">
                  <a:moveTo>
                    <a:pt x="105" y="0"/>
                  </a:moveTo>
                  <a:cubicBezTo>
                    <a:pt x="70" y="52"/>
                    <a:pt x="36" y="96"/>
                    <a:pt x="1" y="148"/>
                  </a:cubicBezTo>
                  <a:cubicBezTo>
                    <a:pt x="27" y="165"/>
                    <a:pt x="53" y="174"/>
                    <a:pt x="88" y="182"/>
                  </a:cubicBezTo>
                  <a:cubicBezTo>
                    <a:pt x="122" y="193"/>
                    <a:pt x="156" y="197"/>
                    <a:pt x="190" y="197"/>
                  </a:cubicBezTo>
                  <a:cubicBezTo>
                    <a:pt x="243" y="197"/>
                    <a:pt x="295" y="186"/>
                    <a:pt x="348" y="165"/>
                  </a:cubicBezTo>
                  <a:cubicBezTo>
                    <a:pt x="287" y="96"/>
                    <a:pt x="209" y="35"/>
                    <a:pt x="131" y="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9"/>
            <p:cNvSpPr/>
            <p:nvPr/>
          </p:nvSpPr>
          <p:spPr>
            <a:xfrm>
              <a:off x="3158825" y="1532300"/>
              <a:ext cx="7400" cy="4150"/>
            </a:xfrm>
            <a:custGeom>
              <a:avLst/>
              <a:gdLst/>
              <a:ahLst/>
              <a:cxnLst/>
              <a:rect l="l" t="t" r="r" b="b"/>
              <a:pathLst>
                <a:path w="296" h="166" extrusionOk="0">
                  <a:moveTo>
                    <a:pt x="157" y="0"/>
                  </a:moveTo>
                  <a:cubicBezTo>
                    <a:pt x="105" y="0"/>
                    <a:pt x="44" y="18"/>
                    <a:pt x="1" y="52"/>
                  </a:cubicBezTo>
                  <a:cubicBezTo>
                    <a:pt x="35" y="104"/>
                    <a:pt x="79" y="148"/>
                    <a:pt x="140" y="165"/>
                  </a:cubicBezTo>
                  <a:cubicBezTo>
                    <a:pt x="192" y="165"/>
                    <a:pt x="252" y="148"/>
                    <a:pt x="296" y="113"/>
                  </a:cubicBezTo>
                  <a:cubicBezTo>
                    <a:pt x="261" y="61"/>
                    <a:pt x="218" y="18"/>
                    <a:pt x="15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9"/>
            <p:cNvSpPr/>
            <p:nvPr/>
          </p:nvSpPr>
          <p:spPr>
            <a:xfrm>
              <a:off x="3130200" y="1527950"/>
              <a:ext cx="9125" cy="4200"/>
            </a:xfrm>
            <a:custGeom>
              <a:avLst/>
              <a:gdLst/>
              <a:ahLst/>
              <a:cxnLst/>
              <a:rect l="l" t="t" r="r" b="b"/>
              <a:pathLst>
                <a:path w="365" h="168" extrusionOk="0">
                  <a:moveTo>
                    <a:pt x="191" y="1"/>
                  </a:moveTo>
                  <a:cubicBezTo>
                    <a:pt x="130" y="1"/>
                    <a:pt x="61" y="18"/>
                    <a:pt x="0" y="61"/>
                  </a:cubicBezTo>
                  <a:cubicBezTo>
                    <a:pt x="52" y="113"/>
                    <a:pt x="113" y="148"/>
                    <a:pt x="182" y="165"/>
                  </a:cubicBezTo>
                  <a:cubicBezTo>
                    <a:pt x="190" y="167"/>
                    <a:pt x="199" y="167"/>
                    <a:pt x="207" y="167"/>
                  </a:cubicBezTo>
                  <a:cubicBezTo>
                    <a:pt x="261" y="167"/>
                    <a:pt x="319" y="144"/>
                    <a:pt x="365" y="113"/>
                  </a:cubicBezTo>
                  <a:cubicBezTo>
                    <a:pt x="321" y="53"/>
                    <a:pt x="261" y="18"/>
                    <a:pt x="19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9"/>
            <p:cNvSpPr/>
            <p:nvPr/>
          </p:nvSpPr>
          <p:spPr>
            <a:xfrm>
              <a:off x="3132150" y="1505425"/>
              <a:ext cx="16950" cy="6075"/>
            </a:xfrm>
            <a:custGeom>
              <a:avLst/>
              <a:gdLst/>
              <a:ahLst/>
              <a:cxnLst/>
              <a:rect l="l" t="t" r="r" b="b"/>
              <a:pathLst>
                <a:path w="678" h="243" extrusionOk="0">
                  <a:moveTo>
                    <a:pt x="98" y="1"/>
                  </a:moveTo>
                  <a:cubicBezTo>
                    <a:pt x="65" y="1"/>
                    <a:pt x="33" y="3"/>
                    <a:pt x="0" y="8"/>
                  </a:cubicBezTo>
                  <a:cubicBezTo>
                    <a:pt x="96" y="95"/>
                    <a:pt x="209" y="164"/>
                    <a:pt x="330" y="207"/>
                  </a:cubicBezTo>
                  <a:cubicBezTo>
                    <a:pt x="405" y="231"/>
                    <a:pt x="484" y="242"/>
                    <a:pt x="562" y="242"/>
                  </a:cubicBezTo>
                  <a:cubicBezTo>
                    <a:pt x="601" y="242"/>
                    <a:pt x="640" y="239"/>
                    <a:pt x="677" y="233"/>
                  </a:cubicBezTo>
                  <a:cubicBezTo>
                    <a:pt x="590" y="155"/>
                    <a:pt x="478" y="86"/>
                    <a:pt x="365" y="43"/>
                  </a:cubicBezTo>
                  <a:cubicBezTo>
                    <a:pt x="276" y="17"/>
                    <a:pt x="187" y="1"/>
                    <a:pt x="98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3084850" y="1528600"/>
              <a:ext cx="22800" cy="12175"/>
            </a:xfrm>
            <a:custGeom>
              <a:avLst/>
              <a:gdLst/>
              <a:ahLst/>
              <a:cxnLst/>
              <a:rect l="l" t="t" r="r" b="b"/>
              <a:pathLst>
                <a:path w="912" h="487" extrusionOk="0">
                  <a:moveTo>
                    <a:pt x="27" y="1"/>
                  </a:moveTo>
                  <a:lnTo>
                    <a:pt x="1" y="35"/>
                  </a:lnTo>
                  <a:cubicBezTo>
                    <a:pt x="113" y="148"/>
                    <a:pt x="252" y="252"/>
                    <a:pt x="400" y="330"/>
                  </a:cubicBezTo>
                  <a:cubicBezTo>
                    <a:pt x="556" y="408"/>
                    <a:pt x="730" y="461"/>
                    <a:pt x="912" y="487"/>
                  </a:cubicBezTo>
                  <a:cubicBezTo>
                    <a:pt x="782" y="365"/>
                    <a:pt x="634" y="252"/>
                    <a:pt x="478" y="166"/>
                  </a:cubicBezTo>
                  <a:cubicBezTo>
                    <a:pt x="330" y="87"/>
                    <a:pt x="183" y="35"/>
                    <a:pt x="27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3139300" y="1552600"/>
              <a:ext cx="12400" cy="4175"/>
            </a:xfrm>
            <a:custGeom>
              <a:avLst/>
              <a:gdLst/>
              <a:ahLst/>
              <a:cxnLst/>
              <a:rect l="l" t="t" r="r" b="b"/>
              <a:pathLst>
                <a:path w="496" h="167" extrusionOk="0">
                  <a:moveTo>
                    <a:pt x="200" y="1"/>
                  </a:moveTo>
                  <a:cubicBezTo>
                    <a:pt x="133" y="1"/>
                    <a:pt x="67" y="12"/>
                    <a:pt x="1" y="39"/>
                  </a:cubicBezTo>
                  <a:cubicBezTo>
                    <a:pt x="70" y="99"/>
                    <a:pt x="148" y="143"/>
                    <a:pt x="244" y="160"/>
                  </a:cubicBezTo>
                  <a:cubicBezTo>
                    <a:pt x="267" y="165"/>
                    <a:pt x="290" y="167"/>
                    <a:pt x="313" y="167"/>
                  </a:cubicBezTo>
                  <a:cubicBezTo>
                    <a:pt x="376" y="167"/>
                    <a:pt x="438" y="151"/>
                    <a:pt x="495" y="125"/>
                  </a:cubicBezTo>
                  <a:cubicBezTo>
                    <a:pt x="435" y="65"/>
                    <a:pt x="348" y="21"/>
                    <a:pt x="261" y="4"/>
                  </a:cubicBezTo>
                  <a:cubicBezTo>
                    <a:pt x="241" y="2"/>
                    <a:pt x="220" y="1"/>
                    <a:pt x="20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3068800" y="1550125"/>
              <a:ext cx="9775" cy="4925"/>
            </a:xfrm>
            <a:custGeom>
              <a:avLst/>
              <a:gdLst/>
              <a:ahLst/>
              <a:cxnLst/>
              <a:rect l="l" t="t" r="r" b="b"/>
              <a:pathLst>
                <a:path w="391" h="197" extrusionOk="0">
                  <a:moveTo>
                    <a:pt x="160" y="1"/>
                  </a:moveTo>
                  <a:cubicBezTo>
                    <a:pt x="107" y="1"/>
                    <a:pt x="51" y="17"/>
                    <a:pt x="0" y="42"/>
                  </a:cubicBezTo>
                  <a:cubicBezTo>
                    <a:pt x="44" y="112"/>
                    <a:pt x="105" y="164"/>
                    <a:pt x="174" y="190"/>
                  </a:cubicBezTo>
                  <a:cubicBezTo>
                    <a:pt x="195" y="194"/>
                    <a:pt x="215" y="196"/>
                    <a:pt x="235" y="196"/>
                  </a:cubicBezTo>
                  <a:cubicBezTo>
                    <a:pt x="289" y="196"/>
                    <a:pt x="340" y="180"/>
                    <a:pt x="391" y="155"/>
                  </a:cubicBezTo>
                  <a:cubicBezTo>
                    <a:pt x="356" y="86"/>
                    <a:pt x="295" y="33"/>
                    <a:pt x="217" y="7"/>
                  </a:cubicBezTo>
                  <a:cubicBezTo>
                    <a:pt x="199" y="3"/>
                    <a:pt x="180" y="1"/>
                    <a:pt x="16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3143850" y="1572600"/>
              <a:ext cx="6550" cy="4400"/>
            </a:xfrm>
            <a:custGeom>
              <a:avLst/>
              <a:gdLst/>
              <a:ahLst/>
              <a:cxnLst/>
              <a:rect l="l" t="t" r="r" b="b"/>
              <a:pathLst>
                <a:path w="262" h="176" extrusionOk="0">
                  <a:moveTo>
                    <a:pt x="127" y="0"/>
                  </a:moveTo>
                  <a:cubicBezTo>
                    <a:pt x="83" y="0"/>
                    <a:pt x="40" y="7"/>
                    <a:pt x="1" y="20"/>
                  </a:cubicBezTo>
                  <a:cubicBezTo>
                    <a:pt x="53" y="89"/>
                    <a:pt x="122" y="141"/>
                    <a:pt x="201" y="176"/>
                  </a:cubicBezTo>
                  <a:lnTo>
                    <a:pt x="261" y="20"/>
                  </a:lnTo>
                  <a:lnTo>
                    <a:pt x="253" y="20"/>
                  </a:lnTo>
                  <a:cubicBezTo>
                    <a:pt x="214" y="7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9"/>
            <p:cNvSpPr/>
            <p:nvPr/>
          </p:nvSpPr>
          <p:spPr>
            <a:xfrm>
              <a:off x="3116525" y="1524425"/>
              <a:ext cx="7175" cy="4250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130" y="1"/>
                  </a:moveTo>
                  <a:cubicBezTo>
                    <a:pt x="85" y="1"/>
                    <a:pt x="37" y="19"/>
                    <a:pt x="1" y="55"/>
                  </a:cubicBezTo>
                  <a:cubicBezTo>
                    <a:pt x="1" y="55"/>
                    <a:pt x="53" y="150"/>
                    <a:pt x="131" y="168"/>
                  </a:cubicBezTo>
                  <a:cubicBezTo>
                    <a:pt x="139" y="169"/>
                    <a:pt x="147" y="169"/>
                    <a:pt x="154" y="169"/>
                  </a:cubicBezTo>
                  <a:cubicBezTo>
                    <a:pt x="205" y="169"/>
                    <a:pt x="249" y="146"/>
                    <a:pt x="287" y="116"/>
                  </a:cubicBezTo>
                  <a:cubicBezTo>
                    <a:pt x="287" y="116"/>
                    <a:pt x="235" y="20"/>
                    <a:pt x="157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3150150" y="153552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11" y="1"/>
                  </a:moveTo>
                  <a:cubicBezTo>
                    <a:pt x="54" y="1"/>
                    <a:pt x="1" y="62"/>
                    <a:pt x="1" y="62"/>
                  </a:cubicBezTo>
                  <a:cubicBezTo>
                    <a:pt x="1" y="62"/>
                    <a:pt x="44" y="149"/>
                    <a:pt x="105" y="158"/>
                  </a:cubicBezTo>
                  <a:cubicBezTo>
                    <a:pt x="108" y="158"/>
                    <a:pt x="112" y="158"/>
                    <a:pt x="115" y="158"/>
                  </a:cubicBezTo>
                  <a:cubicBezTo>
                    <a:pt x="171" y="158"/>
                    <a:pt x="218" y="97"/>
                    <a:pt x="218" y="97"/>
                  </a:cubicBezTo>
                  <a:cubicBezTo>
                    <a:pt x="218" y="97"/>
                    <a:pt x="183" y="10"/>
                    <a:pt x="122" y="1"/>
                  </a:cubicBezTo>
                  <a:cubicBezTo>
                    <a:pt x="119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9"/>
            <p:cNvSpPr/>
            <p:nvPr/>
          </p:nvSpPr>
          <p:spPr>
            <a:xfrm>
              <a:off x="3076600" y="1536425"/>
              <a:ext cx="29100" cy="8900"/>
            </a:xfrm>
            <a:custGeom>
              <a:avLst/>
              <a:gdLst/>
              <a:ahLst/>
              <a:cxnLst/>
              <a:rect l="l" t="t" r="r" b="b"/>
              <a:pathLst>
                <a:path w="1164" h="356" extrusionOk="0">
                  <a:moveTo>
                    <a:pt x="122" y="0"/>
                  </a:moveTo>
                  <a:cubicBezTo>
                    <a:pt x="79" y="52"/>
                    <a:pt x="44" y="104"/>
                    <a:pt x="1" y="156"/>
                  </a:cubicBezTo>
                  <a:lnTo>
                    <a:pt x="96" y="191"/>
                  </a:lnTo>
                  <a:cubicBezTo>
                    <a:pt x="339" y="269"/>
                    <a:pt x="600" y="321"/>
                    <a:pt x="851" y="338"/>
                  </a:cubicBezTo>
                  <a:cubicBezTo>
                    <a:pt x="955" y="356"/>
                    <a:pt x="1060" y="356"/>
                    <a:pt x="1164" y="356"/>
                  </a:cubicBezTo>
                  <a:cubicBezTo>
                    <a:pt x="1164" y="356"/>
                    <a:pt x="1051" y="312"/>
                    <a:pt x="869" y="252"/>
                  </a:cubicBezTo>
                  <a:cubicBezTo>
                    <a:pt x="686" y="191"/>
                    <a:pt x="426" y="104"/>
                    <a:pt x="148" y="9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9"/>
            <p:cNvSpPr/>
            <p:nvPr/>
          </p:nvSpPr>
          <p:spPr>
            <a:xfrm>
              <a:off x="3072475" y="1543150"/>
              <a:ext cx="79875" cy="26925"/>
            </a:xfrm>
            <a:custGeom>
              <a:avLst/>
              <a:gdLst/>
              <a:ahLst/>
              <a:cxnLst/>
              <a:rect l="l" t="t" r="r" b="b"/>
              <a:pathLst>
                <a:path w="3195" h="1077" extrusionOk="0">
                  <a:moveTo>
                    <a:pt x="79" y="0"/>
                  </a:moveTo>
                  <a:cubicBezTo>
                    <a:pt x="53" y="35"/>
                    <a:pt x="27" y="78"/>
                    <a:pt x="1" y="113"/>
                  </a:cubicBezTo>
                  <a:cubicBezTo>
                    <a:pt x="487" y="304"/>
                    <a:pt x="973" y="477"/>
                    <a:pt x="1433" y="616"/>
                  </a:cubicBezTo>
                  <a:cubicBezTo>
                    <a:pt x="2023" y="807"/>
                    <a:pt x="2604" y="955"/>
                    <a:pt x="3168" y="1076"/>
                  </a:cubicBezTo>
                  <a:lnTo>
                    <a:pt x="3194" y="1007"/>
                  </a:lnTo>
                  <a:cubicBezTo>
                    <a:pt x="2656" y="824"/>
                    <a:pt x="2075" y="642"/>
                    <a:pt x="1476" y="451"/>
                  </a:cubicBezTo>
                  <a:cubicBezTo>
                    <a:pt x="1025" y="312"/>
                    <a:pt x="565" y="156"/>
                    <a:pt x="79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3118250" y="1553275"/>
              <a:ext cx="17825" cy="6875"/>
            </a:xfrm>
            <a:custGeom>
              <a:avLst/>
              <a:gdLst/>
              <a:ahLst/>
              <a:cxnLst/>
              <a:rect l="l" t="t" r="r" b="b"/>
              <a:pathLst>
                <a:path w="713" h="275" extrusionOk="0">
                  <a:moveTo>
                    <a:pt x="65" y="1"/>
                  </a:moveTo>
                  <a:cubicBezTo>
                    <a:pt x="43" y="1"/>
                    <a:pt x="22" y="1"/>
                    <a:pt x="1" y="3"/>
                  </a:cubicBezTo>
                  <a:cubicBezTo>
                    <a:pt x="96" y="98"/>
                    <a:pt x="209" y="168"/>
                    <a:pt x="339" y="220"/>
                  </a:cubicBezTo>
                  <a:cubicBezTo>
                    <a:pt x="433" y="256"/>
                    <a:pt x="539" y="274"/>
                    <a:pt x="648" y="274"/>
                  </a:cubicBezTo>
                  <a:cubicBezTo>
                    <a:pt x="669" y="274"/>
                    <a:pt x="691" y="273"/>
                    <a:pt x="713" y="272"/>
                  </a:cubicBezTo>
                  <a:cubicBezTo>
                    <a:pt x="617" y="176"/>
                    <a:pt x="513" y="107"/>
                    <a:pt x="391" y="64"/>
                  </a:cubicBezTo>
                  <a:cubicBezTo>
                    <a:pt x="290" y="20"/>
                    <a:pt x="176" y="1"/>
                    <a:pt x="65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3096350" y="1530350"/>
              <a:ext cx="23025" cy="36450"/>
            </a:xfrm>
            <a:custGeom>
              <a:avLst/>
              <a:gdLst/>
              <a:ahLst/>
              <a:cxnLst/>
              <a:rect l="l" t="t" r="r" b="b"/>
              <a:pathLst>
                <a:path w="921" h="1458" extrusionOk="0">
                  <a:moveTo>
                    <a:pt x="920" y="0"/>
                  </a:moveTo>
                  <a:lnTo>
                    <a:pt x="920" y="0"/>
                  </a:lnTo>
                  <a:cubicBezTo>
                    <a:pt x="712" y="234"/>
                    <a:pt x="521" y="486"/>
                    <a:pt x="356" y="755"/>
                  </a:cubicBezTo>
                  <a:cubicBezTo>
                    <a:pt x="217" y="972"/>
                    <a:pt x="96" y="1189"/>
                    <a:pt x="1" y="1423"/>
                  </a:cubicBezTo>
                  <a:lnTo>
                    <a:pt x="53" y="1458"/>
                  </a:lnTo>
                  <a:cubicBezTo>
                    <a:pt x="217" y="1258"/>
                    <a:pt x="356" y="1059"/>
                    <a:pt x="486" y="850"/>
                  </a:cubicBezTo>
                  <a:cubicBezTo>
                    <a:pt x="660" y="581"/>
                    <a:pt x="799" y="295"/>
                    <a:pt x="92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3107200" y="1535100"/>
              <a:ext cx="19975" cy="32350"/>
            </a:xfrm>
            <a:custGeom>
              <a:avLst/>
              <a:gdLst/>
              <a:ahLst/>
              <a:cxnLst/>
              <a:rect l="l" t="t" r="r" b="b"/>
              <a:pathLst>
                <a:path w="799" h="1294" extrusionOk="0">
                  <a:moveTo>
                    <a:pt x="799" y="1"/>
                  </a:moveTo>
                  <a:lnTo>
                    <a:pt x="799" y="1"/>
                  </a:lnTo>
                  <a:cubicBezTo>
                    <a:pt x="625" y="175"/>
                    <a:pt x="469" y="374"/>
                    <a:pt x="339" y="591"/>
                  </a:cubicBezTo>
                  <a:cubicBezTo>
                    <a:pt x="200" y="808"/>
                    <a:pt x="87" y="1051"/>
                    <a:pt x="0" y="1294"/>
                  </a:cubicBezTo>
                  <a:cubicBezTo>
                    <a:pt x="183" y="1112"/>
                    <a:pt x="339" y="903"/>
                    <a:pt x="478" y="687"/>
                  </a:cubicBezTo>
                  <a:cubicBezTo>
                    <a:pt x="608" y="470"/>
                    <a:pt x="721" y="235"/>
                    <a:pt x="799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3150800" y="1566350"/>
              <a:ext cx="138450" cy="97225"/>
            </a:xfrm>
            <a:custGeom>
              <a:avLst/>
              <a:gdLst/>
              <a:ahLst/>
              <a:cxnLst/>
              <a:rect l="l" t="t" r="r" b="b"/>
              <a:pathLst>
                <a:path w="5538" h="3889" extrusionOk="0">
                  <a:moveTo>
                    <a:pt x="5528" y="2239"/>
                  </a:moveTo>
                  <a:lnTo>
                    <a:pt x="5528" y="2231"/>
                  </a:lnTo>
                  <a:cubicBezTo>
                    <a:pt x="5459" y="2075"/>
                    <a:pt x="5303" y="1962"/>
                    <a:pt x="5181" y="1858"/>
                  </a:cubicBezTo>
                  <a:cubicBezTo>
                    <a:pt x="4921" y="1632"/>
                    <a:pt x="4669" y="1389"/>
                    <a:pt x="4418" y="1155"/>
                  </a:cubicBezTo>
                  <a:cubicBezTo>
                    <a:pt x="4001" y="729"/>
                    <a:pt x="3541" y="348"/>
                    <a:pt x="3055" y="1"/>
                  </a:cubicBezTo>
                  <a:cubicBezTo>
                    <a:pt x="2569" y="174"/>
                    <a:pt x="2092" y="365"/>
                    <a:pt x="1606" y="556"/>
                  </a:cubicBezTo>
                  <a:cubicBezTo>
                    <a:pt x="1085" y="764"/>
                    <a:pt x="547" y="938"/>
                    <a:pt x="1" y="1085"/>
                  </a:cubicBezTo>
                  <a:lnTo>
                    <a:pt x="1" y="2031"/>
                  </a:lnTo>
                  <a:cubicBezTo>
                    <a:pt x="617" y="2491"/>
                    <a:pt x="1233" y="2960"/>
                    <a:pt x="1823" y="3454"/>
                  </a:cubicBezTo>
                  <a:cubicBezTo>
                    <a:pt x="1875" y="3489"/>
                    <a:pt x="1927" y="3532"/>
                    <a:pt x="1970" y="3576"/>
                  </a:cubicBezTo>
                  <a:cubicBezTo>
                    <a:pt x="2239" y="3819"/>
                    <a:pt x="2613" y="3888"/>
                    <a:pt x="2873" y="3758"/>
                  </a:cubicBezTo>
                  <a:cubicBezTo>
                    <a:pt x="3081" y="3663"/>
                    <a:pt x="3298" y="3567"/>
                    <a:pt x="3515" y="3480"/>
                  </a:cubicBezTo>
                  <a:cubicBezTo>
                    <a:pt x="3871" y="3324"/>
                    <a:pt x="4218" y="3159"/>
                    <a:pt x="4556" y="2968"/>
                  </a:cubicBezTo>
                  <a:cubicBezTo>
                    <a:pt x="4869" y="2795"/>
                    <a:pt x="5199" y="2647"/>
                    <a:pt x="5537" y="25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3150800" y="1598025"/>
              <a:ext cx="138450" cy="64075"/>
            </a:xfrm>
            <a:custGeom>
              <a:avLst/>
              <a:gdLst/>
              <a:ahLst/>
              <a:cxnLst/>
              <a:rect l="l" t="t" r="r" b="b"/>
              <a:pathLst>
                <a:path w="5538" h="2563" extrusionOk="0">
                  <a:moveTo>
                    <a:pt x="1" y="1"/>
                  </a:moveTo>
                  <a:lnTo>
                    <a:pt x="1" y="764"/>
                  </a:lnTo>
                  <a:cubicBezTo>
                    <a:pt x="617" y="1224"/>
                    <a:pt x="1233" y="1701"/>
                    <a:pt x="1823" y="2187"/>
                  </a:cubicBezTo>
                  <a:cubicBezTo>
                    <a:pt x="1875" y="2231"/>
                    <a:pt x="1927" y="2274"/>
                    <a:pt x="1970" y="2317"/>
                  </a:cubicBezTo>
                  <a:cubicBezTo>
                    <a:pt x="2152" y="2475"/>
                    <a:pt x="2381" y="2562"/>
                    <a:pt x="2590" y="2562"/>
                  </a:cubicBezTo>
                  <a:cubicBezTo>
                    <a:pt x="2691" y="2562"/>
                    <a:pt x="2788" y="2542"/>
                    <a:pt x="2873" y="2500"/>
                  </a:cubicBezTo>
                  <a:cubicBezTo>
                    <a:pt x="3081" y="2396"/>
                    <a:pt x="3298" y="2300"/>
                    <a:pt x="3515" y="2213"/>
                  </a:cubicBezTo>
                  <a:cubicBezTo>
                    <a:pt x="3871" y="2066"/>
                    <a:pt x="4218" y="1892"/>
                    <a:pt x="4556" y="1701"/>
                  </a:cubicBezTo>
                  <a:cubicBezTo>
                    <a:pt x="4869" y="1536"/>
                    <a:pt x="5199" y="1380"/>
                    <a:pt x="5537" y="1259"/>
                  </a:cubicBezTo>
                  <a:lnTo>
                    <a:pt x="5528" y="972"/>
                  </a:lnTo>
                  <a:cubicBezTo>
                    <a:pt x="5303" y="1033"/>
                    <a:pt x="5077" y="1094"/>
                    <a:pt x="4860" y="1172"/>
                  </a:cubicBezTo>
                  <a:cubicBezTo>
                    <a:pt x="4496" y="1293"/>
                    <a:pt x="4105" y="1415"/>
                    <a:pt x="3706" y="1519"/>
                  </a:cubicBezTo>
                  <a:cubicBezTo>
                    <a:pt x="3463" y="1571"/>
                    <a:pt x="3237" y="1641"/>
                    <a:pt x="3012" y="1710"/>
                  </a:cubicBezTo>
                  <a:cubicBezTo>
                    <a:pt x="2920" y="1735"/>
                    <a:pt x="2828" y="1747"/>
                    <a:pt x="2736" y="1747"/>
                  </a:cubicBezTo>
                  <a:cubicBezTo>
                    <a:pt x="2504" y="1747"/>
                    <a:pt x="2278" y="1671"/>
                    <a:pt x="2092" y="1528"/>
                  </a:cubicBezTo>
                  <a:cubicBezTo>
                    <a:pt x="2049" y="1484"/>
                    <a:pt x="1997" y="1450"/>
                    <a:pt x="1953" y="1415"/>
                  </a:cubicBezTo>
                  <a:cubicBezTo>
                    <a:pt x="1302" y="938"/>
                    <a:pt x="651" y="46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3150800" y="1597800"/>
              <a:ext cx="35400" cy="45800"/>
            </a:xfrm>
            <a:custGeom>
              <a:avLst/>
              <a:gdLst/>
              <a:ahLst/>
              <a:cxnLst/>
              <a:rect l="l" t="t" r="r" b="b"/>
              <a:pathLst>
                <a:path w="1416" h="1832" extrusionOk="0">
                  <a:moveTo>
                    <a:pt x="1" y="1"/>
                  </a:moveTo>
                  <a:lnTo>
                    <a:pt x="1" y="773"/>
                  </a:lnTo>
                  <a:cubicBezTo>
                    <a:pt x="461" y="1120"/>
                    <a:pt x="920" y="1467"/>
                    <a:pt x="1380" y="1832"/>
                  </a:cubicBezTo>
                  <a:cubicBezTo>
                    <a:pt x="1406" y="1719"/>
                    <a:pt x="1415" y="1606"/>
                    <a:pt x="1406" y="1485"/>
                  </a:cubicBezTo>
                  <a:cubicBezTo>
                    <a:pt x="1372" y="1329"/>
                    <a:pt x="1363" y="1164"/>
                    <a:pt x="1380" y="999"/>
                  </a:cubicBezTo>
                  <a:cubicBezTo>
                    <a:pt x="920" y="660"/>
                    <a:pt x="461" y="3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3211125" y="1622325"/>
              <a:ext cx="78125" cy="39850"/>
            </a:xfrm>
            <a:custGeom>
              <a:avLst/>
              <a:gdLst/>
              <a:ahLst/>
              <a:cxnLst/>
              <a:rect l="l" t="t" r="r" b="b"/>
              <a:pathLst>
                <a:path w="3125" h="1594" extrusionOk="0">
                  <a:moveTo>
                    <a:pt x="3115" y="0"/>
                  </a:moveTo>
                  <a:cubicBezTo>
                    <a:pt x="2890" y="61"/>
                    <a:pt x="2664" y="122"/>
                    <a:pt x="2447" y="200"/>
                  </a:cubicBezTo>
                  <a:cubicBezTo>
                    <a:pt x="2083" y="321"/>
                    <a:pt x="1692" y="443"/>
                    <a:pt x="1293" y="547"/>
                  </a:cubicBezTo>
                  <a:cubicBezTo>
                    <a:pt x="1050" y="599"/>
                    <a:pt x="824" y="669"/>
                    <a:pt x="599" y="738"/>
                  </a:cubicBezTo>
                  <a:cubicBezTo>
                    <a:pt x="508" y="764"/>
                    <a:pt x="417" y="777"/>
                    <a:pt x="325" y="777"/>
                  </a:cubicBezTo>
                  <a:cubicBezTo>
                    <a:pt x="234" y="777"/>
                    <a:pt x="143" y="764"/>
                    <a:pt x="52" y="738"/>
                  </a:cubicBezTo>
                  <a:lnTo>
                    <a:pt x="52" y="738"/>
                  </a:lnTo>
                  <a:cubicBezTo>
                    <a:pt x="52" y="990"/>
                    <a:pt x="0" y="1502"/>
                    <a:pt x="69" y="1580"/>
                  </a:cubicBezTo>
                  <a:cubicBezTo>
                    <a:pt x="77" y="1589"/>
                    <a:pt x="102" y="1594"/>
                    <a:pt x="136" y="1594"/>
                  </a:cubicBezTo>
                  <a:cubicBezTo>
                    <a:pt x="226" y="1594"/>
                    <a:pt x="381" y="1565"/>
                    <a:pt x="469" y="1528"/>
                  </a:cubicBezTo>
                  <a:cubicBezTo>
                    <a:pt x="677" y="1424"/>
                    <a:pt x="885" y="1328"/>
                    <a:pt x="1102" y="1241"/>
                  </a:cubicBezTo>
                  <a:cubicBezTo>
                    <a:pt x="1727" y="990"/>
                    <a:pt x="2421" y="695"/>
                    <a:pt x="3124" y="452"/>
                  </a:cubicBezTo>
                  <a:lnTo>
                    <a:pt x="3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9"/>
            <p:cNvSpPr/>
            <p:nvPr/>
          </p:nvSpPr>
          <p:spPr>
            <a:xfrm>
              <a:off x="3154700" y="1566350"/>
              <a:ext cx="131500" cy="68575"/>
            </a:xfrm>
            <a:custGeom>
              <a:avLst/>
              <a:gdLst/>
              <a:ahLst/>
              <a:cxnLst/>
              <a:rect l="l" t="t" r="r" b="b"/>
              <a:pathLst>
                <a:path w="5260" h="2743" extrusionOk="0">
                  <a:moveTo>
                    <a:pt x="5025" y="1858"/>
                  </a:moveTo>
                  <a:cubicBezTo>
                    <a:pt x="4756" y="1632"/>
                    <a:pt x="4513" y="1389"/>
                    <a:pt x="4262" y="1155"/>
                  </a:cubicBezTo>
                  <a:cubicBezTo>
                    <a:pt x="3836" y="729"/>
                    <a:pt x="3385" y="348"/>
                    <a:pt x="2899" y="1"/>
                  </a:cubicBezTo>
                  <a:cubicBezTo>
                    <a:pt x="2413" y="174"/>
                    <a:pt x="1936" y="365"/>
                    <a:pt x="1450" y="556"/>
                  </a:cubicBezTo>
                  <a:cubicBezTo>
                    <a:pt x="964" y="738"/>
                    <a:pt x="495" y="912"/>
                    <a:pt x="1" y="1051"/>
                  </a:cubicBezTo>
                  <a:cubicBezTo>
                    <a:pt x="678" y="1528"/>
                    <a:pt x="1363" y="2014"/>
                    <a:pt x="2040" y="2500"/>
                  </a:cubicBezTo>
                  <a:cubicBezTo>
                    <a:pt x="2092" y="2534"/>
                    <a:pt x="2144" y="2578"/>
                    <a:pt x="2188" y="2613"/>
                  </a:cubicBezTo>
                  <a:cubicBezTo>
                    <a:pt x="2283" y="2682"/>
                    <a:pt x="2387" y="2725"/>
                    <a:pt x="2509" y="2734"/>
                  </a:cubicBezTo>
                  <a:cubicBezTo>
                    <a:pt x="2569" y="2743"/>
                    <a:pt x="2630" y="2734"/>
                    <a:pt x="2682" y="2717"/>
                  </a:cubicBezTo>
                  <a:cubicBezTo>
                    <a:pt x="2960" y="2647"/>
                    <a:pt x="3107" y="2613"/>
                    <a:pt x="3394" y="2552"/>
                  </a:cubicBezTo>
                  <a:cubicBezTo>
                    <a:pt x="3776" y="2474"/>
                    <a:pt x="4140" y="2370"/>
                    <a:pt x="4487" y="2265"/>
                  </a:cubicBezTo>
                  <a:cubicBezTo>
                    <a:pt x="4739" y="2196"/>
                    <a:pt x="4999" y="2127"/>
                    <a:pt x="5260" y="2075"/>
                  </a:cubicBezTo>
                  <a:cubicBezTo>
                    <a:pt x="5190" y="1996"/>
                    <a:pt x="5095" y="1927"/>
                    <a:pt x="5025" y="18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9"/>
            <p:cNvSpPr/>
            <p:nvPr/>
          </p:nvSpPr>
          <p:spPr>
            <a:xfrm>
              <a:off x="3167500" y="1566350"/>
              <a:ext cx="108725" cy="57075"/>
            </a:xfrm>
            <a:custGeom>
              <a:avLst/>
              <a:gdLst/>
              <a:ahLst/>
              <a:cxnLst/>
              <a:rect l="l" t="t" r="r" b="b"/>
              <a:pathLst>
                <a:path w="4349" h="2283" extrusionOk="0">
                  <a:moveTo>
                    <a:pt x="3750" y="1155"/>
                  </a:moveTo>
                  <a:cubicBezTo>
                    <a:pt x="3333" y="729"/>
                    <a:pt x="2873" y="348"/>
                    <a:pt x="2387" y="1"/>
                  </a:cubicBezTo>
                  <a:cubicBezTo>
                    <a:pt x="1901" y="174"/>
                    <a:pt x="1424" y="365"/>
                    <a:pt x="938" y="556"/>
                  </a:cubicBezTo>
                  <a:cubicBezTo>
                    <a:pt x="626" y="677"/>
                    <a:pt x="313" y="790"/>
                    <a:pt x="1" y="894"/>
                  </a:cubicBezTo>
                  <a:cubicBezTo>
                    <a:pt x="600" y="1311"/>
                    <a:pt x="1198" y="1727"/>
                    <a:pt x="1780" y="2144"/>
                  </a:cubicBezTo>
                  <a:cubicBezTo>
                    <a:pt x="1840" y="2187"/>
                    <a:pt x="1893" y="2231"/>
                    <a:pt x="1953" y="2274"/>
                  </a:cubicBezTo>
                  <a:cubicBezTo>
                    <a:pt x="1962" y="2274"/>
                    <a:pt x="1971" y="2274"/>
                    <a:pt x="1979" y="2283"/>
                  </a:cubicBezTo>
                  <a:lnTo>
                    <a:pt x="1997" y="2283"/>
                  </a:lnTo>
                  <a:lnTo>
                    <a:pt x="2014" y="2283"/>
                  </a:lnTo>
                  <a:cubicBezTo>
                    <a:pt x="2300" y="2205"/>
                    <a:pt x="2448" y="2170"/>
                    <a:pt x="2752" y="2109"/>
                  </a:cubicBezTo>
                  <a:cubicBezTo>
                    <a:pt x="3142" y="2031"/>
                    <a:pt x="3515" y="1918"/>
                    <a:pt x="3802" y="1840"/>
                  </a:cubicBezTo>
                  <a:cubicBezTo>
                    <a:pt x="3975" y="1788"/>
                    <a:pt x="4157" y="1745"/>
                    <a:pt x="4348" y="1701"/>
                  </a:cubicBezTo>
                  <a:cubicBezTo>
                    <a:pt x="4140" y="1519"/>
                    <a:pt x="3949" y="1337"/>
                    <a:pt x="3750" y="1155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9"/>
            <p:cNvSpPr/>
            <p:nvPr/>
          </p:nvSpPr>
          <p:spPr>
            <a:xfrm>
              <a:off x="3211775" y="1583450"/>
              <a:ext cx="6750" cy="5975"/>
            </a:xfrm>
            <a:custGeom>
              <a:avLst/>
              <a:gdLst/>
              <a:ahLst/>
              <a:cxnLst/>
              <a:rect l="l" t="t" r="r" b="b"/>
              <a:pathLst>
                <a:path w="270" h="239" extrusionOk="0">
                  <a:moveTo>
                    <a:pt x="27" y="0"/>
                  </a:moveTo>
                  <a:cubicBezTo>
                    <a:pt x="18" y="0"/>
                    <a:pt x="9" y="1"/>
                    <a:pt x="0" y="2"/>
                  </a:cubicBezTo>
                  <a:cubicBezTo>
                    <a:pt x="0" y="72"/>
                    <a:pt x="26" y="132"/>
                    <a:pt x="69" y="184"/>
                  </a:cubicBezTo>
                  <a:cubicBezTo>
                    <a:pt x="120" y="220"/>
                    <a:pt x="177" y="239"/>
                    <a:pt x="234" y="239"/>
                  </a:cubicBezTo>
                  <a:cubicBezTo>
                    <a:pt x="246" y="239"/>
                    <a:pt x="258" y="238"/>
                    <a:pt x="269" y="236"/>
                  </a:cubicBezTo>
                  <a:cubicBezTo>
                    <a:pt x="269" y="167"/>
                    <a:pt x="243" y="106"/>
                    <a:pt x="200" y="54"/>
                  </a:cubicBezTo>
                  <a:cubicBezTo>
                    <a:pt x="147" y="24"/>
                    <a:pt x="88" y="0"/>
                    <a:pt x="2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9"/>
            <p:cNvSpPr/>
            <p:nvPr/>
          </p:nvSpPr>
          <p:spPr>
            <a:xfrm>
              <a:off x="3183125" y="1581325"/>
              <a:ext cx="35400" cy="23875"/>
            </a:xfrm>
            <a:custGeom>
              <a:avLst/>
              <a:gdLst/>
              <a:ahLst/>
              <a:cxnLst/>
              <a:rect l="l" t="t" r="r" b="b"/>
              <a:pathLst>
                <a:path w="1416" h="955" extrusionOk="0">
                  <a:moveTo>
                    <a:pt x="200" y="0"/>
                  </a:moveTo>
                  <a:lnTo>
                    <a:pt x="1" y="70"/>
                  </a:lnTo>
                  <a:cubicBezTo>
                    <a:pt x="296" y="295"/>
                    <a:pt x="608" y="495"/>
                    <a:pt x="929" y="686"/>
                  </a:cubicBezTo>
                  <a:cubicBezTo>
                    <a:pt x="1224" y="859"/>
                    <a:pt x="1415" y="955"/>
                    <a:pt x="1415" y="955"/>
                  </a:cubicBezTo>
                  <a:cubicBezTo>
                    <a:pt x="1415" y="955"/>
                    <a:pt x="1250" y="816"/>
                    <a:pt x="981" y="60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9"/>
            <p:cNvSpPr/>
            <p:nvPr/>
          </p:nvSpPr>
          <p:spPr>
            <a:xfrm>
              <a:off x="3023450" y="1580675"/>
              <a:ext cx="153625" cy="132800"/>
            </a:xfrm>
            <a:custGeom>
              <a:avLst/>
              <a:gdLst/>
              <a:ahLst/>
              <a:cxnLst/>
              <a:rect l="l" t="t" r="r" b="b"/>
              <a:pathLst>
                <a:path w="6145" h="5312" extrusionOk="0">
                  <a:moveTo>
                    <a:pt x="3238" y="0"/>
                  </a:moveTo>
                  <a:cubicBezTo>
                    <a:pt x="2925" y="269"/>
                    <a:pt x="2613" y="538"/>
                    <a:pt x="2309" y="825"/>
                  </a:cubicBezTo>
                  <a:cubicBezTo>
                    <a:pt x="2049" y="1068"/>
                    <a:pt x="1814" y="1319"/>
                    <a:pt x="1589" y="1588"/>
                  </a:cubicBezTo>
                  <a:cubicBezTo>
                    <a:pt x="1398" y="1814"/>
                    <a:pt x="1207" y="2048"/>
                    <a:pt x="1016" y="2274"/>
                  </a:cubicBezTo>
                  <a:lnTo>
                    <a:pt x="973" y="2335"/>
                  </a:lnTo>
                  <a:lnTo>
                    <a:pt x="756" y="2595"/>
                  </a:lnTo>
                  <a:lnTo>
                    <a:pt x="721" y="2638"/>
                  </a:lnTo>
                  <a:cubicBezTo>
                    <a:pt x="652" y="2725"/>
                    <a:pt x="582" y="2803"/>
                    <a:pt x="513" y="2890"/>
                  </a:cubicBezTo>
                  <a:lnTo>
                    <a:pt x="469" y="2942"/>
                  </a:lnTo>
                  <a:cubicBezTo>
                    <a:pt x="417" y="3011"/>
                    <a:pt x="365" y="3090"/>
                    <a:pt x="313" y="3159"/>
                  </a:cubicBezTo>
                  <a:lnTo>
                    <a:pt x="313" y="3168"/>
                  </a:lnTo>
                  <a:cubicBezTo>
                    <a:pt x="296" y="3194"/>
                    <a:pt x="278" y="3220"/>
                    <a:pt x="270" y="3246"/>
                  </a:cubicBezTo>
                  <a:lnTo>
                    <a:pt x="192" y="3359"/>
                  </a:lnTo>
                  <a:cubicBezTo>
                    <a:pt x="174" y="3376"/>
                    <a:pt x="166" y="3402"/>
                    <a:pt x="148" y="3419"/>
                  </a:cubicBezTo>
                  <a:cubicBezTo>
                    <a:pt x="140" y="3445"/>
                    <a:pt x="140" y="3445"/>
                    <a:pt x="131" y="3463"/>
                  </a:cubicBezTo>
                  <a:cubicBezTo>
                    <a:pt x="88" y="3532"/>
                    <a:pt x="44" y="3610"/>
                    <a:pt x="1" y="3688"/>
                  </a:cubicBezTo>
                  <a:cubicBezTo>
                    <a:pt x="1120" y="4235"/>
                    <a:pt x="2318" y="4756"/>
                    <a:pt x="3576" y="5285"/>
                  </a:cubicBezTo>
                  <a:lnTo>
                    <a:pt x="3637" y="5311"/>
                  </a:lnTo>
                  <a:cubicBezTo>
                    <a:pt x="3663" y="5259"/>
                    <a:pt x="3698" y="5207"/>
                    <a:pt x="3732" y="5164"/>
                  </a:cubicBezTo>
                  <a:lnTo>
                    <a:pt x="3758" y="5129"/>
                  </a:lnTo>
                  <a:cubicBezTo>
                    <a:pt x="3776" y="5111"/>
                    <a:pt x="3784" y="5085"/>
                    <a:pt x="3802" y="5068"/>
                  </a:cubicBezTo>
                  <a:cubicBezTo>
                    <a:pt x="3819" y="5051"/>
                    <a:pt x="3828" y="5033"/>
                    <a:pt x="3845" y="5016"/>
                  </a:cubicBezTo>
                  <a:lnTo>
                    <a:pt x="3880" y="4973"/>
                  </a:lnTo>
                  <a:cubicBezTo>
                    <a:pt x="3897" y="4955"/>
                    <a:pt x="3914" y="4929"/>
                    <a:pt x="3932" y="4912"/>
                  </a:cubicBezTo>
                  <a:lnTo>
                    <a:pt x="3958" y="4886"/>
                  </a:lnTo>
                  <a:cubicBezTo>
                    <a:pt x="3975" y="4868"/>
                    <a:pt x="3993" y="4851"/>
                    <a:pt x="4010" y="4834"/>
                  </a:cubicBezTo>
                  <a:lnTo>
                    <a:pt x="4062" y="4773"/>
                  </a:lnTo>
                  <a:lnTo>
                    <a:pt x="4079" y="4747"/>
                  </a:lnTo>
                  <a:cubicBezTo>
                    <a:pt x="4157" y="4678"/>
                    <a:pt x="4227" y="4608"/>
                    <a:pt x="4296" y="4539"/>
                  </a:cubicBezTo>
                  <a:cubicBezTo>
                    <a:pt x="4331" y="4513"/>
                    <a:pt x="4366" y="4487"/>
                    <a:pt x="4392" y="4461"/>
                  </a:cubicBezTo>
                  <a:lnTo>
                    <a:pt x="4522" y="4348"/>
                  </a:lnTo>
                  <a:cubicBezTo>
                    <a:pt x="4557" y="4322"/>
                    <a:pt x="4591" y="4287"/>
                    <a:pt x="4626" y="4261"/>
                  </a:cubicBezTo>
                  <a:lnTo>
                    <a:pt x="4704" y="4200"/>
                  </a:lnTo>
                  <a:cubicBezTo>
                    <a:pt x="4826" y="4114"/>
                    <a:pt x="4938" y="4018"/>
                    <a:pt x="5060" y="3931"/>
                  </a:cubicBezTo>
                  <a:lnTo>
                    <a:pt x="5390" y="3697"/>
                  </a:lnTo>
                  <a:lnTo>
                    <a:pt x="5476" y="3636"/>
                  </a:lnTo>
                  <a:cubicBezTo>
                    <a:pt x="5607" y="3532"/>
                    <a:pt x="5737" y="3428"/>
                    <a:pt x="5867" y="3315"/>
                  </a:cubicBezTo>
                  <a:cubicBezTo>
                    <a:pt x="5962" y="3237"/>
                    <a:pt x="6049" y="3150"/>
                    <a:pt x="6145" y="3064"/>
                  </a:cubicBezTo>
                  <a:lnTo>
                    <a:pt x="6136" y="1658"/>
                  </a:lnTo>
                  <a:cubicBezTo>
                    <a:pt x="5641" y="1371"/>
                    <a:pt x="5173" y="1076"/>
                    <a:pt x="4704" y="790"/>
                  </a:cubicBezTo>
                  <a:cubicBezTo>
                    <a:pt x="4574" y="712"/>
                    <a:pt x="4444" y="634"/>
                    <a:pt x="4305" y="556"/>
                  </a:cubicBezTo>
                  <a:cubicBezTo>
                    <a:pt x="3949" y="356"/>
                    <a:pt x="3593" y="174"/>
                    <a:pt x="3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9"/>
            <p:cNvSpPr/>
            <p:nvPr/>
          </p:nvSpPr>
          <p:spPr>
            <a:xfrm>
              <a:off x="3011750" y="1570475"/>
              <a:ext cx="164450" cy="133875"/>
            </a:xfrm>
            <a:custGeom>
              <a:avLst/>
              <a:gdLst/>
              <a:ahLst/>
              <a:cxnLst/>
              <a:rect l="l" t="t" r="r" b="b"/>
              <a:pathLst>
                <a:path w="6578" h="5355" extrusionOk="0">
                  <a:moveTo>
                    <a:pt x="5849" y="1632"/>
                  </a:moveTo>
                  <a:cubicBezTo>
                    <a:pt x="5198" y="1267"/>
                    <a:pt x="4582" y="877"/>
                    <a:pt x="3975" y="538"/>
                  </a:cubicBezTo>
                  <a:cubicBezTo>
                    <a:pt x="3619" y="339"/>
                    <a:pt x="3263" y="165"/>
                    <a:pt x="2907" y="0"/>
                  </a:cubicBezTo>
                  <a:cubicBezTo>
                    <a:pt x="2604" y="261"/>
                    <a:pt x="2291" y="538"/>
                    <a:pt x="1987" y="834"/>
                  </a:cubicBezTo>
                  <a:cubicBezTo>
                    <a:pt x="1744" y="1076"/>
                    <a:pt x="1510" y="1337"/>
                    <a:pt x="1284" y="1606"/>
                  </a:cubicBezTo>
                  <a:cubicBezTo>
                    <a:pt x="1085" y="1849"/>
                    <a:pt x="885" y="2100"/>
                    <a:pt x="677" y="2352"/>
                  </a:cubicBezTo>
                  <a:cubicBezTo>
                    <a:pt x="434" y="2638"/>
                    <a:pt x="208" y="2934"/>
                    <a:pt x="0" y="3237"/>
                  </a:cubicBezTo>
                  <a:lnTo>
                    <a:pt x="0" y="3862"/>
                  </a:lnTo>
                  <a:cubicBezTo>
                    <a:pt x="1042" y="4365"/>
                    <a:pt x="2144" y="4851"/>
                    <a:pt x="3324" y="5355"/>
                  </a:cubicBezTo>
                  <a:cubicBezTo>
                    <a:pt x="3445" y="5146"/>
                    <a:pt x="3601" y="4955"/>
                    <a:pt x="3766" y="4773"/>
                  </a:cubicBezTo>
                  <a:cubicBezTo>
                    <a:pt x="4070" y="4478"/>
                    <a:pt x="4400" y="4200"/>
                    <a:pt x="4747" y="3949"/>
                  </a:cubicBezTo>
                  <a:cubicBezTo>
                    <a:pt x="5016" y="3741"/>
                    <a:pt x="5294" y="3541"/>
                    <a:pt x="5545" y="3315"/>
                  </a:cubicBezTo>
                  <a:cubicBezTo>
                    <a:pt x="5840" y="3064"/>
                    <a:pt x="6101" y="2769"/>
                    <a:pt x="6318" y="2439"/>
                  </a:cubicBezTo>
                  <a:cubicBezTo>
                    <a:pt x="6413" y="2300"/>
                    <a:pt x="6491" y="2161"/>
                    <a:pt x="6578" y="2022"/>
                  </a:cubicBezTo>
                  <a:cubicBezTo>
                    <a:pt x="6326" y="1892"/>
                    <a:pt x="6083" y="1771"/>
                    <a:pt x="5849" y="1632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9"/>
            <p:cNvSpPr/>
            <p:nvPr/>
          </p:nvSpPr>
          <p:spPr>
            <a:xfrm>
              <a:off x="3011750" y="1650525"/>
              <a:ext cx="93725" cy="53825"/>
            </a:xfrm>
            <a:custGeom>
              <a:avLst/>
              <a:gdLst/>
              <a:ahLst/>
              <a:cxnLst/>
              <a:rect l="l" t="t" r="r" b="b"/>
              <a:pathLst>
                <a:path w="3749" h="2153" extrusionOk="0">
                  <a:moveTo>
                    <a:pt x="26" y="1"/>
                  </a:moveTo>
                  <a:lnTo>
                    <a:pt x="0" y="35"/>
                  </a:lnTo>
                  <a:lnTo>
                    <a:pt x="0" y="660"/>
                  </a:lnTo>
                  <a:cubicBezTo>
                    <a:pt x="1033" y="1163"/>
                    <a:pt x="2144" y="1649"/>
                    <a:pt x="3315" y="2153"/>
                  </a:cubicBezTo>
                  <a:cubicBezTo>
                    <a:pt x="3445" y="1953"/>
                    <a:pt x="3584" y="1762"/>
                    <a:pt x="3749" y="1589"/>
                  </a:cubicBezTo>
                  <a:cubicBezTo>
                    <a:pt x="2430" y="1068"/>
                    <a:pt x="1180" y="556"/>
                    <a:pt x="26" y="1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3011750" y="1650300"/>
              <a:ext cx="93950" cy="54050"/>
            </a:xfrm>
            <a:custGeom>
              <a:avLst/>
              <a:gdLst/>
              <a:ahLst/>
              <a:cxnLst/>
              <a:rect l="l" t="t" r="r" b="b"/>
              <a:pathLst>
                <a:path w="3758" h="2162" extrusionOk="0">
                  <a:moveTo>
                    <a:pt x="26" y="1"/>
                  </a:moveTo>
                  <a:lnTo>
                    <a:pt x="0" y="44"/>
                  </a:lnTo>
                  <a:lnTo>
                    <a:pt x="0" y="669"/>
                  </a:lnTo>
                  <a:cubicBezTo>
                    <a:pt x="1042" y="1172"/>
                    <a:pt x="2144" y="1658"/>
                    <a:pt x="3324" y="2162"/>
                  </a:cubicBezTo>
                  <a:cubicBezTo>
                    <a:pt x="3445" y="1962"/>
                    <a:pt x="3593" y="1771"/>
                    <a:pt x="3758" y="1598"/>
                  </a:cubicBezTo>
                  <a:cubicBezTo>
                    <a:pt x="2430" y="1077"/>
                    <a:pt x="1189" y="548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3016300" y="1570475"/>
              <a:ext cx="159900" cy="114125"/>
            </a:xfrm>
            <a:custGeom>
              <a:avLst/>
              <a:gdLst/>
              <a:ahLst/>
              <a:cxnLst/>
              <a:rect l="l" t="t" r="r" b="b"/>
              <a:pathLst>
                <a:path w="6396" h="4565" extrusionOk="0">
                  <a:moveTo>
                    <a:pt x="4565" y="3949"/>
                  </a:moveTo>
                  <a:cubicBezTo>
                    <a:pt x="4843" y="3741"/>
                    <a:pt x="5112" y="3541"/>
                    <a:pt x="5372" y="3315"/>
                  </a:cubicBezTo>
                  <a:cubicBezTo>
                    <a:pt x="5667" y="3064"/>
                    <a:pt x="5919" y="2769"/>
                    <a:pt x="6136" y="2439"/>
                  </a:cubicBezTo>
                  <a:cubicBezTo>
                    <a:pt x="6231" y="2309"/>
                    <a:pt x="6318" y="2161"/>
                    <a:pt x="6396" y="2022"/>
                  </a:cubicBezTo>
                  <a:cubicBezTo>
                    <a:pt x="6144" y="1892"/>
                    <a:pt x="5901" y="1771"/>
                    <a:pt x="5667" y="1632"/>
                  </a:cubicBezTo>
                  <a:cubicBezTo>
                    <a:pt x="5016" y="1267"/>
                    <a:pt x="4400" y="877"/>
                    <a:pt x="3793" y="538"/>
                  </a:cubicBezTo>
                  <a:cubicBezTo>
                    <a:pt x="3437" y="339"/>
                    <a:pt x="3081" y="165"/>
                    <a:pt x="2725" y="0"/>
                  </a:cubicBezTo>
                  <a:cubicBezTo>
                    <a:pt x="2422" y="261"/>
                    <a:pt x="2109" y="538"/>
                    <a:pt x="1805" y="834"/>
                  </a:cubicBezTo>
                  <a:cubicBezTo>
                    <a:pt x="1562" y="1076"/>
                    <a:pt x="1328" y="1337"/>
                    <a:pt x="1102" y="1606"/>
                  </a:cubicBezTo>
                  <a:cubicBezTo>
                    <a:pt x="903" y="1849"/>
                    <a:pt x="703" y="2100"/>
                    <a:pt x="495" y="2352"/>
                  </a:cubicBezTo>
                  <a:cubicBezTo>
                    <a:pt x="330" y="2552"/>
                    <a:pt x="165" y="2760"/>
                    <a:pt x="0" y="2977"/>
                  </a:cubicBezTo>
                  <a:cubicBezTo>
                    <a:pt x="1189" y="3524"/>
                    <a:pt x="2456" y="4036"/>
                    <a:pt x="3810" y="4565"/>
                  </a:cubicBezTo>
                  <a:cubicBezTo>
                    <a:pt x="4053" y="4348"/>
                    <a:pt x="4305" y="4140"/>
                    <a:pt x="4565" y="39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3022600" y="1570475"/>
              <a:ext cx="105450" cy="82250"/>
            </a:xfrm>
            <a:custGeom>
              <a:avLst/>
              <a:gdLst/>
              <a:ahLst/>
              <a:cxnLst/>
              <a:rect l="l" t="t" r="r" b="b"/>
              <a:pathLst>
                <a:path w="4218" h="3290" extrusionOk="0">
                  <a:moveTo>
                    <a:pt x="3541" y="538"/>
                  </a:moveTo>
                  <a:cubicBezTo>
                    <a:pt x="3185" y="339"/>
                    <a:pt x="2829" y="165"/>
                    <a:pt x="2473" y="0"/>
                  </a:cubicBezTo>
                  <a:cubicBezTo>
                    <a:pt x="2170" y="261"/>
                    <a:pt x="1857" y="538"/>
                    <a:pt x="1553" y="834"/>
                  </a:cubicBezTo>
                  <a:cubicBezTo>
                    <a:pt x="1310" y="1076"/>
                    <a:pt x="1076" y="1337"/>
                    <a:pt x="850" y="1606"/>
                  </a:cubicBezTo>
                  <a:cubicBezTo>
                    <a:pt x="651" y="1849"/>
                    <a:pt x="451" y="2100"/>
                    <a:pt x="243" y="2352"/>
                  </a:cubicBezTo>
                  <a:lnTo>
                    <a:pt x="0" y="2656"/>
                  </a:lnTo>
                  <a:cubicBezTo>
                    <a:pt x="486" y="2873"/>
                    <a:pt x="981" y="3081"/>
                    <a:pt x="1501" y="3289"/>
                  </a:cubicBezTo>
                  <a:cubicBezTo>
                    <a:pt x="1571" y="3159"/>
                    <a:pt x="1649" y="3038"/>
                    <a:pt x="1727" y="2916"/>
                  </a:cubicBezTo>
                  <a:cubicBezTo>
                    <a:pt x="1848" y="2734"/>
                    <a:pt x="1970" y="2552"/>
                    <a:pt x="2100" y="2378"/>
                  </a:cubicBezTo>
                  <a:cubicBezTo>
                    <a:pt x="2222" y="2205"/>
                    <a:pt x="2352" y="2048"/>
                    <a:pt x="2499" y="1910"/>
                  </a:cubicBezTo>
                  <a:cubicBezTo>
                    <a:pt x="2777" y="1658"/>
                    <a:pt x="3133" y="1502"/>
                    <a:pt x="3480" y="1345"/>
                  </a:cubicBezTo>
                  <a:cubicBezTo>
                    <a:pt x="3740" y="1233"/>
                    <a:pt x="3983" y="1094"/>
                    <a:pt x="4217" y="929"/>
                  </a:cubicBezTo>
                  <a:cubicBezTo>
                    <a:pt x="3992" y="799"/>
                    <a:pt x="3766" y="669"/>
                    <a:pt x="3541" y="53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9"/>
            <p:cNvSpPr/>
            <p:nvPr/>
          </p:nvSpPr>
          <p:spPr>
            <a:xfrm>
              <a:off x="3071625" y="1610600"/>
              <a:ext cx="104150" cy="65550"/>
            </a:xfrm>
            <a:custGeom>
              <a:avLst/>
              <a:gdLst/>
              <a:ahLst/>
              <a:cxnLst/>
              <a:rect l="l" t="t" r="r" b="b"/>
              <a:pathLst>
                <a:path w="4166" h="2622" extrusionOk="0">
                  <a:moveTo>
                    <a:pt x="2352" y="2344"/>
                  </a:moveTo>
                  <a:cubicBezTo>
                    <a:pt x="2630" y="2136"/>
                    <a:pt x="2899" y="1936"/>
                    <a:pt x="3159" y="1710"/>
                  </a:cubicBezTo>
                  <a:cubicBezTo>
                    <a:pt x="3454" y="1459"/>
                    <a:pt x="3706" y="1164"/>
                    <a:pt x="3923" y="834"/>
                  </a:cubicBezTo>
                  <a:cubicBezTo>
                    <a:pt x="4009" y="712"/>
                    <a:pt x="4087" y="582"/>
                    <a:pt x="4166" y="452"/>
                  </a:cubicBezTo>
                  <a:cubicBezTo>
                    <a:pt x="3818" y="322"/>
                    <a:pt x="3471" y="226"/>
                    <a:pt x="3116" y="157"/>
                  </a:cubicBezTo>
                  <a:cubicBezTo>
                    <a:pt x="2447" y="1"/>
                    <a:pt x="1753" y="166"/>
                    <a:pt x="1215" y="591"/>
                  </a:cubicBezTo>
                  <a:cubicBezTo>
                    <a:pt x="755" y="947"/>
                    <a:pt x="408" y="1415"/>
                    <a:pt x="0" y="1858"/>
                  </a:cubicBezTo>
                  <a:cubicBezTo>
                    <a:pt x="651" y="2110"/>
                    <a:pt x="1311" y="2370"/>
                    <a:pt x="1996" y="2621"/>
                  </a:cubicBezTo>
                  <a:cubicBezTo>
                    <a:pt x="2118" y="2526"/>
                    <a:pt x="2230" y="2431"/>
                    <a:pt x="2352" y="234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9"/>
            <p:cNvSpPr/>
            <p:nvPr/>
          </p:nvSpPr>
          <p:spPr>
            <a:xfrm>
              <a:off x="3142550" y="1622600"/>
              <a:ext cx="12400" cy="6050"/>
            </a:xfrm>
            <a:custGeom>
              <a:avLst/>
              <a:gdLst/>
              <a:ahLst/>
              <a:cxnLst/>
              <a:rect l="l" t="t" r="r" b="b"/>
              <a:pathLst>
                <a:path w="496" h="242" extrusionOk="0">
                  <a:moveTo>
                    <a:pt x="107" y="0"/>
                  </a:moveTo>
                  <a:cubicBezTo>
                    <a:pt x="71" y="0"/>
                    <a:pt x="35" y="5"/>
                    <a:pt x="1" y="15"/>
                  </a:cubicBezTo>
                  <a:cubicBezTo>
                    <a:pt x="53" y="94"/>
                    <a:pt x="131" y="163"/>
                    <a:pt x="218" y="206"/>
                  </a:cubicBezTo>
                  <a:cubicBezTo>
                    <a:pt x="276" y="230"/>
                    <a:pt x="337" y="241"/>
                    <a:pt x="400" y="241"/>
                  </a:cubicBezTo>
                  <a:cubicBezTo>
                    <a:pt x="432" y="241"/>
                    <a:pt x="464" y="238"/>
                    <a:pt x="496" y="232"/>
                  </a:cubicBezTo>
                  <a:cubicBezTo>
                    <a:pt x="435" y="146"/>
                    <a:pt x="357" y="85"/>
                    <a:pt x="270" y="33"/>
                  </a:cubicBezTo>
                  <a:cubicBezTo>
                    <a:pt x="217" y="12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9"/>
            <p:cNvSpPr/>
            <p:nvPr/>
          </p:nvSpPr>
          <p:spPr>
            <a:xfrm>
              <a:off x="3098075" y="1620425"/>
              <a:ext cx="15450" cy="6425"/>
            </a:xfrm>
            <a:custGeom>
              <a:avLst/>
              <a:gdLst/>
              <a:ahLst/>
              <a:cxnLst/>
              <a:rect l="l" t="t" r="r" b="b"/>
              <a:pathLst>
                <a:path w="618" h="257" extrusionOk="0">
                  <a:moveTo>
                    <a:pt x="86" y="0"/>
                  </a:moveTo>
                  <a:cubicBezTo>
                    <a:pt x="57" y="0"/>
                    <a:pt x="29" y="2"/>
                    <a:pt x="1" y="7"/>
                  </a:cubicBezTo>
                  <a:cubicBezTo>
                    <a:pt x="79" y="94"/>
                    <a:pt x="174" y="163"/>
                    <a:pt x="287" y="215"/>
                  </a:cubicBezTo>
                  <a:cubicBezTo>
                    <a:pt x="364" y="241"/>
                    <a:pt x="444" y="257"/>
                    <a:pt x="527" y="257"/>
                  </a:cubicBezTo>
                  <a:cubicBezTo>
                    <a:pt x="557" y="257"/>
                    <a:pt x="587" y="255"/>
                    <a:pt x="617" y="250"/>
                  </a:cubicBezTo>
                  <a:cubicBezTo>
                    <a:pt x="530" y="163"/>
                    <a:pt x="435" y="94"/>
                    <a:pt x="322" y="42"/>
                  </a:cubicBezTo>
                  <a:cubicBezTo>
                    <a:pt x="246" y="16"/>
                    <a:pt x="165" y="0"/>
                    <a:pt x="8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9"/>
            <p:cNvSpPr/>
            <p:nvPr/>
          </p:nvSpPr>
          <p:spPr>
            <a:xfrm>
              <a:off x="3064675" y="1629425"/>
              <a:ext cx="10650" cy="6650"/>
            </a:xfrm>
            <a:custGeom>
              <a:avLst/>
              <a:gdLst/>
              <a:ahLst/>
              <a:cxnLst/>
              <a:rect l="l" t="t" r="r" b="b"/>
              <a:pathLst>
                <a:path w="426" h="266" extrusionOk="0">
                  <a:moveTo>
                    <a:pt x="44" y="1"/>
                  </a:moveTo>
                  <a:cubicBezTo>
                    <a:pt x="29" y="1"/>
                    <a:pt x="15" y="1"/>
                    <a:pt x="1" y="3"/>
                  </a:cubicBezTo>
                  <a:cubicBezTo>
                    <a:pt x="35" y="90"/>
                    <a:pt x="96" y="159"/>
                    <a:pt x="174" y="211"/>
                  </a:cubicBezTo>
                  <a:cubicBezTo>
                    <a:pt x="239" y="247"/>
                    <a:pt x="310" y="265"/>
                    <a:pt x="382" y="265"/>
                  </a:cubicBezTo>
                  <a:cubicBezTo>
                    <a:pt x="397" y="265"/>
                    <a:pt x="411" y="265"/>
                    <a:pt x="426" y="263"/>
                  </a:cubicBezTo>
                  <a:cubicBezTo>
                    <a:pt x="391" y="176"/>
                    <a:pt x="330" y="107"/>
                    <a:pt x="252" y="55"/>
                  </a:cubicBezTo>
                  <a:cubicBezTo>
                    <a:pt x="187" y="19"/>
                    <a:pt x="116" y="1"/>
                    <a:pt x="44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9"/>
            <p:cNvSpPr/>
            <p:nvPr/>
          </p:nvSpPr>
          <p:spPr>
            <a:xfrm>
              <a:off x="3066625" y="1591425"/>
              <a:ext cx="5875" cy="4100"/>
            </a:xfrm>
            <a:custGeom>
              <a:avLst/>
              <a:gdLst/>
              <a:ahLst/>
              <a:cxnLst/>
              <a:rect l="l" t="t" r="r" b="b"/>
              <a:pathLst>
                <a:path w="235" h="164" extrusionOk="0">
                  <a:moveTo>
                    <a:pt x="101" y="1"/>
                  </a:moveTo>
                  <a:cubicBezTo>
                    <a:pt x="62" y="1"/>
                    <a:pt x="27" y="11"/>
                    <a:pt x="1" y="30"/>
                  </a:cubicBezTo>
                  <a:cubicBezTo>
                    <a:pt x="1" y="30"/>
                    <a:pt x="27" y="134"/>
                    <a:pt x="87" y="160"/>
                  </a:cubicBezTo>
                  <a:cubicBezTo>
                    <a:pt x="100" y="162"/>
                    <a:pt x="112" y="164"/>
                    <a:pt x="124" y="164"/>
                  </a:cubicBezTo>
                  <a:cubicBezTo>
                    <a:pt x="164" y="164"/>
                    <a:pt x="202" y="152"/>
                    <a:pt x="235" y="126"/>
                  </a:cubicBezTo>
                  <a:cubicBezTo>
                    <a:pt x="235" y="126"/>
                    <a:pt x="200" y="30"/>
                    <a:pt x="139" y="4"/>
                  </a:cubicBezTo>
                  <a:cubicBezTo>
                    <a:pt x="126" y="2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9"/>
            <p:cNvSpPr/>
            <p:nvPr/>
          </p:nvSpPr>
          <p:spPr>
            <a:xfrm>
              <a:off x="3077050" y="1576975"/>
              <a:ext cx="66175" cy="37575"/>
            </a:xfrm>
            <a:custGeom>
              <a:avLst/>
              <a:gdLst/>
              <a:ahLst/>
              <a:cxnLst/>
              <a:rect l="l" t="t" r="r" b="b"/>
              <a:pathLst>
                <a:path w="2647" h="1503" extrusionOk="0">
                  <a:moveTo>
                    <a:pt x="0" y="1"/>
                  </a:moveTo>
                  <a:lnTo>
                    <a:pt x="0" y="1"/>
                  </a:lnTo>
                  <a:cubicBezTo>
                    <a:pt x="382" y="287"/>
                    <a:pt x="781" y="556"/>
                    <a:pt x="1206" y="790"/>
                  </a:cubicBezTo>
                  <a:cubicBezTo>
                    <a:pt x="1675" y="1059"/>
                    <a:pt x="2152" y="1294"/>
                    <a:pt x="2647" y="1502"/>
                  </a:cubicBezTo>
                  <a:cubicBezTo>
                    <a:pt x="2647" y="1502"/>
                    <a:pt x="2039" y="1085"/>
                    <a:pt x="1284" y="660"/>
                  </a:cubicBezTo>
                  <a:cubicBezTo>
                    <a:pt x="668" y="313"/>
                    <a:pt x="148" y="62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9"/>
            <p:cNvSpPr/>
            <p:nvPr/>
          </p:nvSpPr>
          <p:spPr>
            <a:xfrm>
              <a:off x="3028225" y="1627975"/>
              <a:ext cx="46675" cy="20850"/>
            </a:xfrm>
            <a:custGeom>
              <a:avLst/>
              <a:gdLst/>
              <a:ahLst/>
              <a:cxnLst/>
              <a:rect l="l" t="t" r="r" b="b"/>
              <a:pathLst>
                <a:path w="1867" h="834" extrusionOk="0">
                  <a:moveTo>
                    <a:pt x="61" y="0"/>
                  </a:moveTo>
                  <a:cubicBezTo>
                    <a:pt x="53" y="17"/>
                    <a:pt x="35" y="35"/>
                    <a:pt x="18" y="52"/>
                  </a:cubicBezTo>
                  <a:lnTo>
                    <a:pt x="1" y="78"/>
                  </a:lnTo>
                  <a:cubicBezTo>
                    <a:pt x="226" y="208"/>
                    <a:pt x="452" y="330"/>
                    <a:pt x="695" y="434"/>
                  </a:cubicBezTo>
                  <a:cubicBezTo>
                    <a:pt x="1077" y="599"/>
                    <a:pt x="1467" y="729"/>
                    <a:pt x="1866" y="833"/>
                  </a:cubicBezTo>
                  <a:cubicBezTo>
                    <a:pt x="1502" y="616"/>
                    <a:pt x="1129" y="425"/>
                    <a:pt x="747" y="260"/>
                  </a:cubicBezTo>
                  <a:cubicBezTo>
                    <a:pt x="487" y="148"/>
                    <a:pt x="252" y="61"/>
                    <a:pt x="6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9"/>
            <p:cNvSpPr/>
            <p:nvPr/>
          </p:nvSpPr>
          <p:spPr>
            <a:xfrm>
              <a:off x="3054050" y="1607575"/>
              <a:ext cx="20625" cy="11300"/>
            </a:xfrm>
            <a:custGeom>
              <a:avLst/>
              <a:gdLst/>
              <a:ahLst/>
              <a:cxnLst/>
              <a:rect l="l" t="t" r="r" b="b"/>
              <a:pathLst>
                <a:path w="825" h="452" extrusionOk="0">
                  <a:moveTo>
                    <a:pt x="0" y="0"/>
                  </a:moveTo>
                  <a:cubicBezTo>
                    <a:pt x="209" y="243"/>
                    <a:pt x="504" y="408"/>
                    <a:pt x="825" y="452"/>
                  </a:cubicBezTo>
                  <a:cubicBezTo>
                    <a:pt x="712" y="330"/>
                    <a:pt x="582" y="226"/>
                    <a:pt x="443" y="148"/>
                  </a:cubicBezTo>
                  <a:cubicBezTo>
                    <a:pt x="304" y="70"/>
                    <a:pt x="157" y="18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9"/>
            <p:cNvSpPr/>
            <p:nvPr/>
          </p:nvSpPr>
          <p:spPr>
            <a:xfrm>
              <a:off x="3105675" y="1647275"/>
              <a:ext cx="34950" cy="17150"/>
            </a:xfrm>
            <a:custGeom>
              <a:avLst/>
              <a:gdLst/>
              <a:ahLst/>
              <a:cxnLst/>
              <a:rect l="l" t="t" r="r" b="b"/>
              <a:pathLst>
                <a:path w="1398" h="686" extrusionOk="0">
                  <a:moveTo>
                    <a:pt x="1" y="0"/>
                  </a:moveTo>
                  <a:cubicBezTo>
                    <a:pt x="1" y="0"/>
                    <a:pt x="192" y="122"/>
                    <a:pt x="504" y="304"/>
                  </a:cubicBezTo>
                  <a:cubicBezTo>
                    <a:pt x="712" y="417"/>
                    <a:pt x="955" y="556"/>
                    <a:pt x="1242" y="686"/>
                  </a:cubicBezTo>
                  <a:lnTo>
                    <a:pt x="1398" y="564"/>
                  </a:lnTo>
                  <a:cubicBezTo>
                    <a:pt x="1068" y="434"/>
                    <a:pt x="764" y="313"/>
                    <a:pt x="530" y="2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9"/>
            <p:cNvSpPr/>
            <p:nvPr/>
          </p:nvSpPr>
          <p:spPr>
            <a:xfrm>
              <a:off x="2787650" y="1495400"/>
              <a:ext cx="128000" cy="125000"/>
            </a:xfrm>
            <a:custGeom>
              <a:avLst/>
              <a:gdLst/>
              <a:ahLst/>
              <a:cxnLst/>
              <a:rect l="l" t="t" r="r" b="b"/>
              <a:pathLst>
                <a:path w="5120" h="5000" extrusionOk="0">
                  <a:moveTo>
                    <a:pt x="2274" y="1"/>
                  </a:moveTo>
                  <a:cubicBezTo>
                    <a:pt x="2230" y="36"/>
                    <a:pt x="2178" y="70"/>
                    <a:pt x="2135" y="96"/>
                  </a:cubicBezTo>
                  <a:cubicBezTo>
                    <a:pt x="1935" y="201"/>
                    <a:pt x="1710" y="218"/>
                    <a:pt x="1536" y="400"/>
                  </a:cubicBezTo>
                  <a:cubicBezTo>
                    <a:pt x="1423" y="539"/>
                    <a:pt x="1336" y="686"/>
                    <a:pt x="1267" y="843"/>
                  </a:cubicBezTo>
                  <a:cubicBezTo>
                    <a:pt x="1076" y="1233"/>
                    <a:pt x="772" y="1554"/>
                    <a:pt x="391" y="1763"/>
                  </a:cubicBezTo>
                  <a:cubicBezTo>
                    <a:pt x="234" y="1832"/>
                    <a:pt x="43" y="1910"/>
                    <a:pt x="9" y="2127"/>
                  </a:cubicBezTo>
                  <a:cubicBezTo>
                    <a:pt x="9" y="2136"/>
                    <a:pt x="9" y="2144"/>
                    <a:pt x="9" y="2153"/>
                  </a:cubicBezTo>
                  <a:cubicBezTo>
                    <a:pt x="0" y="2335"/>
                    <a:pt x="96" y="2544"/>
                    <a:pt x="182" y="2726"/>
                  </a:cubicBezTo>
                  <a:cubicBezTo>
                    <a:pt x="260" y="2908"/>
                    <a:pt x="330" y="3090"/>
                    <a:pt x="382" y="3281"/>
                  </a:cubicBezTo>
                  <a:cubicBezTo>
                    <a:pt x="443" y="3524"/>
                    <a:pt x="495" y="3750"/>
                    <a:pt x="573" y="3975"/>
                  </a:cubicBezTo>
                  <a:cubicBezTo>
                    <a:pt x="703" y="4045"/>
                    <a:pt x="833" y="4114"/>
                    <a:pt x="963" y="4184"/>
                  </a:cubicBezTo>
                  <a:cubicBezTo>
                    <a:pt x="1163" y="4296"/>
                    <a:pt x="1362" y="4427"/>
                    <a:pt x="1553" y="4574"/>
                  </a:cubicBezTo>
                  <a:cubicBezTo>
                    <a:pt x="1736" y="4713"/>
                    <a:pt x="1909" y="4852"/>
                    <a:pt x="2083" y="4999"/>
                  </a:cubicBezTo>
                  <a:cubicBezTo>
                    <a:pt x="2369" y="4860"/>
                    <a:pt x="2655" y="4704"/>
                    <a:pt x="2924" y="4531"/>
                  </a:cubicBezTo>
                  <a:cubicBezTo>
                    <a:pt x="3228" y="4331"/>
                    <a:pt x="3532" y="4132"/>
                    <a:pt x="3844" y="3941"/>
                  </a:cubicBezTo>
                  <a:cubicBezTo>
                    <a:pt x="4174" y="3750"/>
                    <a:pt x="4504" y="3550"/>
                    <a:pt x="4842" y="3351"/>
                  </a:cubicBezTo>
                  <a:lnTo>
                    <a:pt x="5120" y="3186"/>
                  </a:lnTo>
                  <a:lnTo>
                    <a:pt x="5120" y="2474"/>
                  </a:lnTo>
                  <a:cubicBezTo>
                    <a:pt x="5068" y="2413"/>
                    <a:pt x="5007" y="2344"/>
                    <a:pt x="4946" y="2283"/>
                  </a:cubicBezTo>
                  <a:cubicBezTo>
                    <a:pt x="4599" y="2032"/>
                    <a:pt x="4270" y="1763"/>
                    <a:pt x="3948" y="1467"/>
                  </a:cubicBezTo>
                  <a:cubicBezTo>
                    <a:pt x="3810" y="1337"/>
                    <a:pt x="3671" y="1207"/>
                    <a:pt x="3532" y="1077"/>
                  </a:cubicBezTo>
                  <a:lnTo>
                    <a:pt x="3315" y="886"/>
                  </a:lnTo>
                  <a:lnTo>
                    <a:pt x="3193" y="773"/>
                  </a:lnTo>
                  <a:lnTo>
                    <a:pt x="3141" y="730"/>
                  </a:lnTo>
                  <a:lnTo>
                    <a:pt x="3115" y="713"/>
                  </a:lnTo>
                  <a:lnTo>
                    <a:pt x="2942" y="556"/>
                  </a:lnTo>
                  <a:lnTo>
                    <a:pt x="2855" y="470"/>
                  </a:lnTo>
                  <a:lnTo>
                    <a:pt x="2803" y="435"/>
                  </a:lnTo>
                  <a:lnTo>
                    <a:pt x="2786" y="417"/>
                  </a:lnTo>
                  <a:lnTo>
                    <a:pt x="2638" y="296"/>
                  </a:lnTo>
                  <a:lnTo>
                    <a:pt x="2508" y="183"/>
                  </a:lnTo>
                  <a:cubicBezTo>
                    <a:pt x="2430" y="122"/>
                    <a:pt x="2352" y="62"/>
                    <a:pt x="2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9"/>
            <p:cNvSpPr/>
            <p:nvPr/>
          </p:nvSpPr>
          <p:spPr>
            <a:xfrm>
              <a:off x="2771150" y="1475450"/>
              <a:ext cx="143650" cy="144300"/>
            </a:xfrm>
            <a:custGeom>
              <a:avLst/>
              <a:gdLst/>
              <a:ahLst/>
              <a:cxnLst/>
              <a:rect l="l" t="t" r="r" b="b"/>
              <a:pathLst>
                <a:path w="5746" h="5772" extrusionOk="0">
                  <a:moveTo>
                    <a:pt x="4964" y="2292"/>
                  </a:moveTo>
                  <a:cubicBezTo>
                    <a:pt x="4617" y="2040"/>
                    <a:pt x="4279" y="1771"/>
                    <a:pt x="3966" y="1476"/>
                  </a:cubicBezTo>
                  <a:cubicBezTo>
                    <a:pt x="3411" y="973"/>
                    <a:pt x="2882" y="452"/>
                    <a:pt x="2291" y="1"/>
                  </a:cubicBezTo>
                  <a:cubicBezTo>
                    <a:pt x="2248" y="44"/>
                    <a:pt x="2196" y="70"/>
                    <a:pt x="2144" y="105"/>
                  </a:cubicBezTo>
                  <a:cubicBezTo>
                    <a:pt x="1953" y="209"/>
                    <a:pt x="1727" y="218"/>
                    <a:pt x="1545" y="408"/>
                  </a:cubicBezTo>
                  <a:cubicBezTo>
                    <a:pt x="1441" y="547"/>
                    <a:pt x="1354" y="695"/>
                    <a:pt x="1285" y="851"/>
                  </a:cubicBezTo>
                  <a:cubicBezTo>
                    <a:pt x="1094" y="1242"/>
                    <a:pt x="790" y="1563"/>
                    <a:pt x="408" y="1762"/>
                  </a:cubicBezTo>
                  <a:cubicBezTo>
                    <a:pt x="252" y="1840"/>
                    <a:pt x="61" y="1918"/>
                    <a:pt x="27" y="2127"/>
                  </a:cubicBezTo>
                  <a:cubicBezTo>
                    <a:pt x="1" y="2318"/>
                    <a:pt x="105" y="2534"/>
                    <a:pt x="191" y="2734"/>
                  </a:cubicBezTo>
                  <a:cubicBezTo>
                    <a:pt x="426" y="3237"/>
                    <a:pt x="469" y="3723"/>
                    <a:pt x="669" y="4183"/>
                  </a:cubicBezTo>
                  <a:cubicBezTo>
                    <a:pt x="816" y="4539"/>
                    <a:pt x="1181" y="4669"/>
                    <a:pt x="1450" y="4843"/>
                  </a:cubicBezTo>
                  <a:cubicBezTo>
                    <a:pt x="1884" y="5120"/>
                    <a:pt x="2300" y="5433"/>
                    <a:pt x="2699" y="5771"/>
                  </a:cubicBezTo>
                  <a:lnTo>
                    <a:pt x="2960" y="5277"/>
                  </a:lnTo>
                  <a:lnTo>
                    <a:pt x="3090" y="5025"/>
                  </a:lnTo>
                  <a:cubicBezTo>
                    <a:pt x="3107" y="4982"/>
                    <a:pt x="3133" y="4947"/>
                    <a:pt x="3159" y="4904"/>
                  </a:cubicBezTo>
                  <a:cubicBezTo>
                    <a:pt x="3185" y="4869"/>
                    <a:pt x="3229" y="4843"/>
                    <a:pt x="3263" y="4825"/>
                  </a:cubicBezTo>
                  <a:cubicBezTo>
                    <a:pt x="3428" y="4721"/>
                    <a:pt x="3593" y="4600"/>
                    <a:pt x="3758" y="4496"/>
                  </a:cubicBezTo>
                  <a:cubicBezTo>
                    <a:pt x="4409" y="4062"/>
                    <a:pt x="5077" y="3637"/>
                    <a:pt x="5745" y="3237"/>
                  </a:cubicBezTo>
                  <a:cubicBezTo>
                    <a:pt x="5511" y="2908"/>
                    <a:pt x="5251" y="2587"/>
                    <a:pt x="4964" y="2292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2771800" y="1529475"/>
              <a:ext cx="73350" cy="90050"/>
            </a:xfrm>
            <a:custGeom>
              <a:avLst/>
              <a:gdLst/>
              <a:ahLst/>
              <a:cxnLst/>
              <a:rect l="l" t="t" r="r" b="b"/>
              <a:pathLst>
                <a:path w="2934" h="3602" extrusionOk="0">
                  <a:moveTo>
                    <a:pt x="1" y="0"/>
                  </a:moveTo>
                  <a:cubicBezTo>
                    <a:pt x="35" y="191"/>
                    <a:pt x="96" y="382"/>
                    <a:pt x="165" y="564"/>
                  </a:cubicBezTo>
                  <a:cubicBezTo>
                    <a:pt x="400" y="1076"/>
                    <a:pt x="434" y="1562"/>
                    <a:pt x="634" y="2014"/>
                  </a:cubicBezTo>
                  <a:cubicBezTo>
                    <a:pt x="790" y="2378"/>
                    <a:pt x="1155" y="2508"/>
                    <a:pt x="1424" y="2682"/>
                  </a:cubicBezTo>
                  <a:cubicBezTo>
                    <a:pt x="1858" y="2959"/>
                    <a:pt x="2274" y="3272"/>
                    <a:pt x="2665" y="3602"/>
                  </a:cubicBezTo>
                  <a:lnTo>
                    <a:pt x="2934" y="3116"/>
                  </a:lnTo>
                  <a:lnTo>
                    <a:pt x="2934" y="3107"/>
                  </a:lnTo>
                  <a:cubicBezTo>
                    <a:pt x="2673" y="2873"/>
                    <a:pt x="2413" y="2630"/>
                    <a:pt x="2161" y="2378"/>
                  </a:cubicBezTo>
                  <a:cubicBezTo>
                    <a:pt x="2057" y="2274"/>
                    <a:pt x="1962" y="2170"/>
                    <a:pt x="1875" y="2048"/>
                  </a:cubicBezTo>
                  <a:cubicBezTo>
                    <a:pt x="1771" y="1909"/>
                    <a:pt x="1684" y="1745"/>
                    <a:pt x="1580" y="1606"/>
                  </a:cubicBezTo>
                  <a:cubicBezTo>
                    <a:pt x="1363" y="1311"/>
                    <a:pt x="1077" y="1120"/>
                    <a:pt x="799" y="903"/>
                  </a:cubicBezTo>
                  <a:cubicBezTo>
                    <a:pt x="469" y="677"/>
                    <a:pt x="200" y="382"/>
                    <a:pt x="9" y="35"/>
                  </a:cubicBezTo>
                  <a:cubicBezTo>
                    <a:pt x="9" y="1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9"/>
            <p:cNvSpPr/>
            <p:nvPr/>
          </p:nvSpPr>
          <p:spPr>
            <a:xfrm>
              <a:off x="2812375" y="1570900"/>
              <a:ext cx="32775" cy="49275"/>
            </a:xfrm>
            <a:custGeom>
              <a:avLst/>
              <a:gdLst/>
              <a:ahLst/>
              <a:cxnLst/>
              <a:rect l="l" t="t" r="r" b="b"/>
              <a:pathLst>
                <a:path w="1311" h="1971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912"/>
                    <a:pt x="321" y="1346"/>
                    <a:pt x="399" y="1424"/>
                  </a:cubicBezTo>
                  <a:cubicBezTo>
                    <a:pt x="599" y="1624"/>
                    <a:pt x="807" y="1806"/>
                    <a:pt x="1033" y="1971"/>
                  </a:cubicBezTo>
                  <a:lnTo>
                    <a:pt x="1311" y="1459"/>
                  </a:lnTo>
                  <a:lnTo>
                    <a:pt x="1311" y="1450"/>
                  </a:lnTo>
                  <a:cubicBezTo>
                    <a:pt x="1050" y="1216"/>
                    <a:pt x="790" y="973"/>
                    <a:pt x="538" y="721"/>
                  </a:cubicBezTo>
                  <a:cubicBezTo>
                    <a:pt x="434" y="617"/>
                    <a:pt x="339" y="513"/>
                    <a:pt x="252" y="391"/>
                  </a:cubicBezTo>
                  <a:cubicBezTo>
                    <a:pt x="165" y="270"/>
                    <a:pt x="87" y="13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9"/>
            <p:cNvSpPr/>
            <p:nvPr/>
          </p:nvSpPr>
          <p:spPr>
            <a:xfrm>
              <a:off x="2780925" y="1480225"/>
              <a:ext cx="133875" cy="120850"/>
            </a:xfrm>
            <a:custGeom>
              <a:avLst/>
              <a:gdLst/>
              <a:ahLst/>
              <a:cxnLst/>
              <a:rect l="l" t="t" r="r" b="b"/>
              <a:pathLst>
                <a:path w="5355" h="4834" extrusionOk="0">
                  <a:moveTo>
                    <a:pt x="4573" y="2101"/>
                  </a:moveTo>
                  <a:cubicBezTo>
                    <a:pt x="4226" y="1849"/>
                    <a:pt x="3888" y="1580"/>
                    <a:pt x="3575" y="1285"/>
                  </a:cubicBezTo>
                  <a:cubicBezTo>
                    <a:pt x="3098" y="851"/>
                    <a:pt x="2629" y="400"/>
                    <a:pt x="2135" y="1"/>
                  </a:cubicBezTo>
                  <a:cubicBezTo>
                    <a:pt x="2048" y="105"/>
                    <a:pt x="1944" y="191"/>
                    <a:pt x="1831" y="261"/>
                  </a:cubicBezTo>
                  <a:cubicBezTo>
                    <a:pt x="1770" y="287"/>
                    <a:pt x="1701" y="322"/>
                    <a:pt x="1640" y="348"/>
                  </a:cubicBezTo>
                  <a:cubicBezTo>
                    <a:pt x="1510" y="382"/>
                    <a:pt x="1388" y="443"/>
                    <a:pt x="1293" y="530"/>
                  </a:cubicBezTo>
                  <a:cubicBezTo>
                    <a:pt x="1232" y="625"/>
                    <a:pt x="1172" y="721"/>
                    <a:pt x="1128" y="825"/>
                  </a:cubicBezTo>
                  <a:cubicBezTo>
                    <a:pt x="1119" y="860"/>
                    <a:pt x="1102" y="886"/>
                    <a:pt x="1085" y="920"/>
                  </a:cubicBezTo>
                  <a:cubicBezTo>
                    <a:pt x="894" y="1346"/>
                    <a:pt x="573" y="1701"/>
                    <a:pt x="165" y="1936"/>
                  </a:cubicBezTo>
                  <a:lnTo>
                    <a:pt x="148" y="1944"/>
                  </a:lnTo>
                  <a:cubicBezTo>
                    <a:pt x="95" y="1970"/>
                    <a:pt x="52" y="1996"/>
                    <a:pt x="0" y="2031"/>
                  </a:cubicBezTo>
                  <a:cubicBezTo>
                    <a:pt x="148" y="2231"/>
                    <a:pt x="330" y="2404"/>
                    <a:pt x="529" y="2552"/>
                  </a:cubicBezTo>
                  <a:lnTo>
                    <a:pt x="616" y="2613"/>
                  </a:lnTo>
                  <a:cubicBezTo>
                    <a:pt x="903" y="2812"/>
                    <a:pt x="1154" y="3055"/>
                    <a:pt x="1371" y="3333"/>
                  </a:cubicBezTo>
                  <a:cubicBezTo>
                    <a:pt x="1441" y="3420"/>
                    <a:pt x="1501" y="3515"/>
                    <a:pt x="1553" y="3602"/>
                  </a:cubicBezTo>
                  <a:cubicBezTo>
                    <a:pt x="1597" y="3671"/>
                    <a:pt x="1631" y="3732"/>
                    <a:pt x="1675" y="3784"/>
                  </a:cubicBezTo>
                  <a:cubicBezTo>
                    <a:pt x="1744" y="3888"/>
                    <a:pt x="1822" y="3984"/>
                    <a:pt x="1918" y="4079"/>
                  </a:cubicBezTo>
                  <a:cubicBezTo>
                    <a:pt x="2161" y="4339"/>
                    <a:pt x="2430" y="4591"/>
                    <a:pt x="2699" y="4834"/>
                  </a:cubicBezTo>
                  <a:lnTo>
                    <a:pt x="2699" y="4834"/>
                  </a:lnTo>
                  <a:cubicBezTo>
                    <a:pt x="2716" y="4791"/>
                    <a:pt x="2734" y="4747"/>
                    <a:pt x="2760" y="4713"/>
                  </a:cubicBezTo>
                  <a:cubicBezTo>
                    <a:pt x="2794" y="4678"/>
                    <a:pt x="2829" y="4652"/>
                    <a:pt x="2872" y="4634"/>
                  </a:cubicBezTo>
                  <a:cubicBezTo>
                    <a:pt x="3037" y="4522"/>
                    <a:pt x="3193" y="4409"/>
                    <a:pt x="3367" y="4296"/>
                  </a:cubicBezTo>
                  <a:cubicBezTo>
                    <a:pt x="4018" y="3862"/>
                    <a:pt x="4677" y="3446"/>
                    <a:pt x="5354" y="3046"/>
                  </a:cubicBezTo>
                  <a:cubicBezTo>
                    <a:pt x="5111" y="2717"/>
                    <a:pt x="4851" y="2396"/>
                    <a:pt x="4573" y="2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2797175" y="1486300"/>
              <a:ext cx="117400" cy="108050"/>
            </a:xfrm>
            <a:custGeom>
              <a:avLst/>
              <a:gdLst/>
              <a:ahLst/>
              <a:cxnLst/>
              <a:rect l="l" t="t" r="r" b="b"/>
              <a:pathLst>
                <a:path w="4696" h="4322" extrusionOk="0">
                  <a:moveTo>
                    <a:pt x="3923" y="1858"/>
                  </a:moveTo>
                  <a:cubicBezTo>
                    <a:pt x="3576" y="1606"/>
                    <a:pt x="3238" y="1337"/>
                    <a:pt x="2925" y="1042"/>
                  </a:cubicBezTo>
                  <a:cubicBezTo>
                    <a:pt x="2543" y="695"/>
                    <a:pt x="2162" y="339"/>
                    <a:pt x="1780" y="0"/>
                  </a:cubicBezTo>
                  <a:cubicBezTo>
                    <a:pt x="1658" y="174"/>
                    <a:pt x="1502" y="313"/>
                    <a:pt x="1320" y="417"/>
                  </a:cubicBezTo>
                  <a:cubicBezTo>
                    <a:pt x="1242" y="460"/>
                    <a:pt x="1164" y="495"/>
                    <a:pt x="1086" y="530"/>
                  </a:cubicBezTo>
                  <a:lnTo>
                    <a:pt x="1060" y="539"/>
                  </a:lnTo>
                  <a:cubicBezTo>
                    <a:pt x="999" y="556"/>
                    <a:pt x="947" y="582"/>
                    <a:pt x="895" y="608"/>
                  </a:cubicBezTo>
                  <a:cubicBezTo>
                    <a:pt x="860" y="660"/>
                    <a:pt x="834" y="721"/>
                    <a:pt x="808" y="781"/>
                  </a:cubicBezTo>
                  <a:lnTo>
                    <a:pt x="765" y="877"/>
                  </a:lnTo>
                  <a:cubicBezTo>
                    <a:pt x="591" y="1259"/>
                    <a:pt x="331" y="1589"/>
                    <a:pt x="1" y="1858"/>
                  </a:cubicBezTo>
                  <a:cubicBezTo>
                    <a:pt x="53" y="1901"/>
                    <a:pt x="105" y="1936"/>
                    <a:pt x="148" y="1970"/>
                  </a:cubicBezTo>
                  <a:lnTo>
                    <a:pt x="279" y="2083"/>
                  </a:lnTo>
                  <a:cubicBezTo>
                    <a:pt x="574" y="2291"/>
                    <a:pt x="825" y="2543"/>
                    <a:pt x="1042" y="2829"/>
                  </a:cubicBezTo>
                  <a:cubicBezTo>
                    <a:pt x="1112" y="2925"/>
                    <a:pt x="1172" y="3020"/>
                    <a:pt x="1224" y="3116"/>
                  </a:cubicBezTo>
                  <a:lnTo>
                    <a:pt x="1224" y="3124"/>
                  </a:lnTo>
                  <a:cubicBezTo>
                    <a:pt x="1268" y="3185"/>
                    <a:pt x="1303" y="3237"/>
                    <a:pt x="1337" y="3289"/>
                  </a:cubicBezTo>
                  <a:cubicBezTo>
                    <a:pt x="1398" y="3376"/>
                    <a:pt x="1467" y="3463"/>
                    <a:pt x="1546" y="3541"/>
                  </a:cubicBezTo>
                  <a:cubicBezTo>
                    <a:pt x="1797" y="3819"/>
                    <a:pt x="2058" y="4070"/>
                    <a:pt x="2335" y="4322"/>
                  </a:cubicBezTo>
                  <a:lnTo>
                    <a:pt x="2717" y="4062"/>
                  </a:lnTo>
                  <a:cubicBezTo>
                    <a:pt x="3368" y="3628"/>
                    <a:pt x="4027" y="3211"/>
                    <a:pt x="4696" y="2812"/>
                  </a:cubicBezTo>
                  <a:cubicBezTo>
                    <a:pt x="4461" y="2474"/>
                    <a:pt x="4201" y="2161"/>
                    <a:pt x="3923" y="185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2833625" y="1527950"/>
              <a:ext cx="5900" cy="7625"/>
            </a:xfrm>
            <a:custGeom>
              <a:avLst/>
              <a:gdLst/>
              <a:ahLst/>
              <a:cxnLst/>
              <a:rect l="l" t="t" r="r" b="b"/>
              <a:pathLst>
                <a:path w="236" h="305" extrusionOk="0">
                  <a:moveTo>
                    <a:pt x="9" y="1"/>
                  </a:moveTo>
                  <a:cubicBezTo>
                    <a:pt x="1" y="70"/>
                    <a:pt x="18" y="148"/>
                    <a:pt x="61" y="218"/>
                  </a:cubicBezTo>
                  <a:cubicBezTo>
                    <a:pt x="105" y="261"/>
                    <a:pt x="166" y="296"/>
                    <a:pt x="226" y="304"/>
                  </a:cubicBezTo>
                  <a:cubicBezTo>
                    <a:pt x="235" y="226"/>
                    <a:pt x="218" y="148"/>
                    <a:pt x="183" y="87"/>
                  </a:cubicBezTo>
                  <a:cubicBezTo>
                    <a:pt x="140" y="35"/>
                    <a:pt x="79" y="1"/>
                    <a:pt x="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9"/>
            <p:cNvSpPr/>
            <p:nvPr/>
          </p:nvSpPr>
          <p:spPr>
            <a:xfrm>
              <a:off x="2852300" y="1525350"/>
              <a:ext cx="7825" cy="10875"/>
            </a:xfrm>
            <a:custGeom>
              <a:avLst/>
              <a:gdLst/>
              <a:ahLst/>
              <a:cxnLst/>
              <a:rect l="l" t="t" r="r" b="b"/>
              <a:pathLst>
                <a:path w="313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96"/>
                    <a:pt x="35" y="191"/>
                    <a:pt x="95" y="278"/>
                  </a:cubicBezTo>
                  <a:cubicBezTo>
                    <a:pt x="148" y="348"/>
                    <a:pt x="226" y="408"/>
                    <a:pt x="312" y="434"/>
                  </a:cubicBezTo>
                  <a:cubicBezTo>
                    <a:pt x="304" y="330"/>
                    <a:pt x="269" y="235"/>
                    <a:pt x="217" y="148"/>
                  </a:cubicBezTo>
                  <a:cubicBezTo>
                    <a:pt x="165" y="79"/>
                    <a:pt x="87" y="1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2806950" y="1529025"/>
              <a:ext cx="29100" cy="19350"/>
            </a:xfrm>
            <a:custGeom>
              <a:avLst/>
              <a:gdLst/>
              <a:ahLst/>
              <a:cxnLst/>
              <a:rect l="l" t="t" r="r" b="b"/>
              <a:pathLst>
                <a:path w="1164" h="774" extrusionOk="0">
                  <a:moveTo>
                    <a:pt x="0" y="1"/>
                  </a:moveTo>
                  <a:lnTo>
                    <a:pt x="183" y="105"/>
                  </a:lnTo>
                  <a:cubicBezTo>
                    <a:pt x="295" y="175"/>
                    <a:pt x="443" y="261"/>
                    <a:pt x="599" y="374"/>
                  </a:cubicBezTo>
                  <a:cubicBezTo>
                    <a:pt x="755" y="478"/>
                    <a:pt x="894" y="574"/>
                    <a:pt x="998" y="643"/>
                  </a:cubicBezTo>
                  <a:lnTo>
                    <a:pt x="1163" y="773"/>
                  </a:lnTo>
                  <a:cubicBezTo>
                    <a:pt x="1163" y="773"/>
                    <a:pt x="1155" y="747"/>
                    <a:pt x="1137" y="713"/>
                  </a:cubicBezTo>
                  <a:cubicBezTo>
                    <a:pt x="1111" y="669"/>
                    <a:pt x="1085" y="617"/>
                    <a:pt x="1059" y="574"/>
                  </a:cubicBezTo>
                  <a:cubicBezTo>
                    <a:pt x="955" y="435"/>
                    <a:pt x="833" y="305"/>
                    <a:pt x="695" y="209"/>
                  </a:cubicBezTo>
                  <a:cubicBezTo>
                    <a:pt x="547" y="114"/>
                    <a:pt x="382" y="44"/>
                    <a:pt x="217" y="18"/>
                  </a:cubicBezTo>
                  <a:cubicBezTo>
                    <a:pt x="165" y="10"/>
                    <a:pt x="113" y="1"/>
                    <a:pt x="5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9"/>
            <p:cNvSpPr/>
            <p:nvPr/>
          </p:nvSpPr>
          <p:spPr>
            <a:xfrm>
              <a:off x="2852075" y="1559200"/>
              <a:ext cx="19975" cy="24100"/>
            </a:xfrm>
            <a:custGeom>
              <a:avLst/>
              <a:gdLst/>
              <a:ahLst/>
              <a:cxnLst/>
              <a:rect l="l" t="t" r="r" b="b"/>
              <a:pathLst>
                <a:path w="799" h="964" extrusionOk="0">
                  <a:moveTo>
                    <a:pt x="0" y="0"/>
                  </a:moveTo>
                  <a:lnTo>
                    <a:pt x="0" y="0"/>
                  </a:lnTo>
                  <a:cubicBezTo>
                    <a:pt x="87" y="200"/>
                    <a:pt x="209" y="391"/>
                    <a:pt x="347" y="556"/>
                  </a:cubicBezTo>
                  <a:cubicBezTo>
                    <a:pt x="469" y="712"/>
                    <a:pt x="625" y="851"/>
                    <a:pt x="790" y="963"/>
                  </a:cubicBezTo>
                  <a:lnTo>
                    <a:pt x="799" y="963"/>
                  </a:lnTo>
                  <a:cubicBezTo>
                    <a:pt x="712" y="773"/>
                    <a:pt x="590" y="590"/>
                    <a:pt x="460" y="425"/>
                  </a:cubicBezTo>
                  <a:cubicBezTo>
                    <a:pt x="321" y="269"/>
                    <a:pt x="174" y="122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2866600" y="1567875"/>
              <a:ext cx="10450" cy="12600"/>
            </a:xfrm>
            <a:custGeom>
              <a:avLst/>
              <a:gdLst/>
              <a:ahLst/>
              <a:cxnLst/>
              <a:rect l="l" t="t" r="r" b="b"/>
              <a:pathLst>
                <a:path w="418" h="504" extrusionOk="0">
                  <a:moveTo>
                    <a:pt x="1" y="0"/>
                  </a:moveTo>
                  <a:lnTo>
                    <a:pt x="1" y="0"/>
                  </a:lnTo>
                  <a:cubicBezTo>
                    <a:pt x="27" y="113"/>
                    <a:pt x="79" y="226"/>
                    <a:pt x="157" y="321"/>
                  </a:cubicBezTo>
                  <a:cubicBezTo>
                    <a:pt x="218" y="399"/>
                    <a:pt x="296" y="460"/>
                    <a:pt x="383" y="504"/>
                  </a:cubicBezTo>
                  <a:lnTo>
                    <a:pt x="417" y="486"/>
                  </a:lnTo>
                  <a:cubicBezTo>
                    <a:pt x="383" y="382"/>
                    <a:pt x="339" y="278"/>
                    <a:pt x="270" y="200"/>
                  </a:cubicBezTo>
                  <a:cubicBezTo>
                    <a:pt x="200" y="104"/>
                    <a:pt x="105" y="44"/>
                    <a:pt x="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2848175" y="1502125"/>
              <a:ext cx="54900" cy="62075"/>
            </a:xfrm>
            <a:custGeom>
              <a:avLst/>
              <a:gdLst/>
              <a:ahLst/>
              <a:cxnLst/>
              <a:rect l="l" t="t" r="r" b="b"/>
              <a:pathLst>
                <a:path w="2196" h="2483" extrusionOk="0">
                  <a:moveTo>
                    <a:pt x="0" y="1"/>
                  </a:moveTo>
                  <a:cubicBezTo>
                    <a:pt x="347" y="496"/>
                    <a:pt x="720" y="973"/>
                    <a:pt x="1120" y="1424"/>
                  </a:cubicBezTo>
                  <a:cubicBezTo>
                    <a:pt x="1519" y="1875"/>
                    <a:pt x="1909" y="2257"/>
                    <a:pt x="2152" y="2483"/>
                  </a:cubicBezTo>
                  <a:lnTo>
                    <a:pt x="2196" y="2457"/>
                  </a:lnTo>
                  <a:cubicBezTo>
                    <a:pt x="1979" y="2188"/>
                    <a:pt x="1632" y="1745"/>
                    <a:pt x="1224" y="1285"/>
                  </a:cubicBezTo>
                  <a:cubicBezTo>
                    <a:pt x="564" y="5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2813250" y="1496050"/>
              <a:ext cx="45350" cy="43000"/>
            </a:xfrm>
            <a:custGeom>
              <a:avLst/>
              <a:gdLst/>
              <a:ahLst/>
              <a:cxnLst/>
              <a:rect l="l" t="t" r="r" b="b"/>
              <a:pathLst>
                <a:path w="1814" h="17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13" y="105"/>
                    <a:pt x="278" y="270"/>
                  </a:cubicBezTo>
                  <a:cubicBezTo>
                    <a:pt x="443" y="435"/>
                    <a:pt x="668" y="652"/>
                    <a:pt x="920" y="886"/>
                  </a:cubicBezTo>
                  <a:cubicBezTo>
                    <a:pt x="1163" y="1120"/>
                    <a:pt x="1388" y="1329"/>
                    <a:pt x="1545" y="1476"/>
                  </a:cubicBezTo>
                  <a:cubicBezTo>
                    <a:pt x="1710" y="1632"/>
                    <a:pt x="1814" y="1719"/>
                    <a:pt x="1814" y="1719"/>
                  </a:cubicBezTo>
                  <a:cubicBezTo>
                    <a:pt x="1814" y="1719"/>
                    <a:pt x="1736" y="1606"/>
                    <a:pt x="1605" y="1407"/>
                  </a:cubicBezTo>
                  <a:cubicBezTo>
                    <a:pt x="1432" y="1164"/>
                    <a:pt x="1232" y="938"/>
                    <a:pt x="1024" y="739"/>
                  </a:cubicBezTo>
                  <a:cubicBezTo>
                    <a:pt x="807" y="530"/>
                    <a:pt x="573" y="348"/>
                    <a:pt x="330" y="192"/>
                  </a:cubicBezTo>
                  <a:cubicBezTo>
                    <a:pt x="226" y="122"/>
                    <a:pt x="113" y="53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9"/>
            <p:cNvSpPr/>
            <p:nvPr/>
          </p:nvSpPr>
          <p:spPr>
            <a:xfrm>
              <a:off x="2955975" y="1391050"/>
              <a:ext cx="128025" cy="125000"/>
            </a:xfrm>
            <a:custGeom>
              <a:avLst/>
              <a:gdLst/>
              <a:ahLst/>
              <a:cxnLst/>
              <a:rect l="l" t="t" r="r" b="b"/>
              <a:pathLst>
                <a:path w="5121" h="5000" extrusionOk="0">
                  <a:moveTo>
                    <a:pt x="2275" y="1"/>
                  </a:moveTo>
                  <a:cubicBezTo>
                    <a:pt x="2231" y="36"/>
                    <a:pt x="2188" y="70"/>
                    <a:pt x="2136" y="96"/>
                  </a:cubicBezTo>
                  <a:cubicBezTo>
                    <a:pt x="1945" y="201"/>
                    <a:pt x="1711" y="218"/>
                    <a:pt x="1537" y="409"/>
                  </a:cubicBezTo>
                  <a:cubicBezTo>
                    <a:pt x="1424" y="539"/>
                    <a:pt x="1337" y="687"/>
                    <a:pt x="1268" y="851"/>
                  </a:cubicBezTo>
                  <a:cubicBezTo>
                    <a:pt x="1086" y="1242"/>
                    <a:pt x="773" y="1554"/>
                    <a:pt x="391" y="1763"/>
                  </a:cubicBezTo>
                  <a:cubicBezTo>
                    <a:pt x="235" y="1841"/>
                    <a:pt x="44" y="1910"/>
                    <a:pt x="18" y="2127"/>
                  </a:cubicBezTo>
                  <a:cubicBezTo>
                    <a:pt x="10" y="2136"/>
                    <a:pt x="10" y="2144"/>
                    <a:pt x="18" y="2153"/>
                  </a:cubicBezTo>
                  <a:cubicBezTo>
                    <a:pt x="1" y="2335"/>
                    <a:pt x="96" y="2544"/>
                    <a:pt x="183" y="2726"/>
                  </a:cubicBezTo>
                  <a:cubicBezTo>
                    <a:pt x="261" y="2908"/>
                    <a:pt x="331" y="3090"/>
                    <a:pt x="383" y="3281"/>
                  </a:cubicBezTo>
                  <a:cubicBezTo>
                    <a:pt x="452" y="3524"/>
                    <a:pt x="504" y="3750"/>
                    <a:pt x="582" y="3975"/>
                  </a:cubicBezTo>
                  <a:cubicBezTo>
                    <a:pt x="704" y="4053"/>
                    <a:pt x="834" y="4114"/>
                    <a:pt x="964" y="4184"/>
                  </a:cubicBezTo>
                  <a:cubicBezTo>
                    <a:pt x="1172" y="4296"/>
                    <a:pt x="1363" y="4435"/>
                    <a:pt x="1554" y="4574"/>
                  </a:cubicBezTo>
                  <a:cubicBezTo>
                    <a:pt x="1737" y="4713"/>
                    <a:pt x="1919" y="4852"/>
                    <a:pt x="2084" y="4999"/>
                  </a:cubicBezTo>
                  <a:cubicBezTo>
                    <a:pt x="2379" y="4860"/>
                    <a:pt x="2656" y="4704"/>
                    <a:pt x="2925" y="4531"/>
                  </a:cubicBezTo>
                  <a:cubicBezTo>
                    <a:pt x="3238" y="4331"/>
                    <a:pt x="3542" y="4132"/>
                    <a:pt x="3845" y="3949"/>
                  </a:cubicBezTo>
                  <a:cubicBezTo>
                    <a:pt x="4175" y="3750"/>
                    <a:pt x="4513" y="3550"/>
                    <a:pt x="4843" y="3351"/>
                  </a:cubicBezTo>
                  <a:lnTo>
                    <a:pt x="5121" y="3186"/>
                  </a:lnTo>
                  <a:lnTo>
                    <a:pt x="5121" y="2483"/>
                  </a:lnTo>
                  <a:cubicBezTo>
                    <a:pt x="5069" y="2422"/>
                    <a:pt x="5008" y="2361"/>
                    <a:pt x="4956" y="2301"/>
                  </a:cubicBezTo>
                  <a:cubicBezTo>
                    <a:pt x="4600" y="2040"/>
                    <a:pt x="4270" y="1771"/>
                    <a:pt x="3949" y="1476"/>
                  </a:cubicBezTo>
                  <a:lnTo>
                    <a:pt x="3533" y="1094"/>
                  </a:lnTo>
                  <a:lnTo>
                    <a:pt x="3316" y="895"/>
                  </a:lnTo>
                  <a:cubicBezTo>
                    <a:pt x="3273" y="860"/>
                    <a:pt x="3238" y="825"/>
                    <a:pt x="3194" y="791"/>
                  </a:cubicBezTo>
                  <a:lnTo>
                    <a:pt x="3151" y="739"/>
                  </a:lnTo>
                  <a:lnTo>
                    <a:pt x="3125" y="721"/>
                  </a:lnTo>
                  <a:cubicBezTo>
                    <a:pt x="3064" y="669"/>
                    <a:pt x="3012" y="617"/>
                    <a:pt x="2951" y="565"/>
                  </a:cubicBezTo>
                  <a:lnTo>
                    <a:pt x="2856" y="478"/>
                  </a:lnTo>
                  <a:lnTo>
                    <a:pt x="2804" y="435"/>
                  </a:lnTo>
                  <a:lnTo>
                    <a:pt x="2787" y="418"/>
                  </a:lnTo>
                  <a:lnTo>
                    <a:pt x="2639" y="296"/>
                  </a:lnTo>
                  <a:lnTo>
                    <a:pt x="2509" y="192"/>
                  </a:lnTo>
                  <a:cubicBezTo>
                    <a:pt x="2431" y="122"/>
                    <a:pt x="2353" y="62"/>
                    <a:pt x="2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9"/>
            <p:cNvSpPr/>
            <p:nvPr/>
          </p:nvSpPr>
          <p:spPr>
            <a:xfrm>
              <a:off x="2939725" y="1371325"/>
              <a:ext cx="143625" cy="144275"/>
            </a:xfrm>
            <a:custGeom>
              <a:avLst/>
              <a:gdLst/>
              <a:ahLst/>
              <a:cxnLst/>
              <a:rect l="l" t="t" r="r" b="b"/>
              <a:pathLst>
                <a:path w="5745" h="5771" extrusionOk="0">
                  <a:moveTo>
                    <a:pt x="4964" y="2300"/>
                  </a:moveTo>
                  <a:cubicBezTo>
                    <a:pt x="4617" y="2040"/>
                    <a:pt x="4278" y="1771"/>
                    <a:pt x="3966" y="1476"/>
                  </a:cubicBezTo>
                  <a:cubicBezTo>
                    <a:pt x="3411" y="972"/>
                    <a:pt x="2881" y="452"/>
                    <a:pt x="2291" y="0"/>
                  </a:cubicBezTo>
                  <a:cubicBezTo>
                    <a:pt x="2239" y="44"/>
                    <a:pt x="2196" y="78"/>
                    <a:pt x="2144" y="104"/>
                  </a:cubicBezTo>
                  <a:cubicBezTo>
                    <a:pt x="1953" y="209"/>
                    <a:pt x="1718" y="226"/>
                    <a:pt x="1545" y="408"/>
                  </a:cubicBezTo>
                  <a:cubicBezTo>
                    <a:pt x="1441" y="547"/>
                    <a:pt x="1354" y="695"/>
                    <a:pt x="1284" y="851"/>
                  </a:cubicBezTo>
                  <a:cubicBezTo>
                    <a:pt x="1094" y="1241"/>
                    <a:pt x="790" y="1562"/>
                    <a:pt x="399" y="1762"/>
                  </a:cubicBezTo>
                  <a:cubicBezTo>
                    <a:pt x="252" y="1840"/>
                    <a:pt x="61" y="1918"/>
                    <a:pt x="26" y="2135"/>
                  </a:cubicBezTo>
                  <a:cubicBezTo>
                    <a:pt x="0" y="2317"/>
                    <a:pt x="104" y="2534"/>
                    <a:pt x="191" y="2734"/>
                  </a:cubicBezTo>
                  <a:cubicBezTo>
                    <a:pt x="425" y="3237"/>
                    <a:pt x="469" y="3723"/>
                    <a:pt x="660" y="4183"/>
                  </a:cubicBezTo>
                  <a:cubicBezTo>
                    <a:pt x="816" y="4539"/>
                    <a:pt x="1180" y="4669"/>
                    <a:pt x="1449" y="4842"/>
                  </a:cubicBezTo>
                  <a:cubicBezTo>
                    <a:pt x="1883" y="5129"/>
                    <a:pt x="2300" y="5433"/>
                    <a:pt x="2690" y="5771"/>
                  </a:cubicBezTo>
                  <a:lnTo>
                    <a:pt x="2959" y="5276"/>
                  </a:lnTo>
                  <a:lnTo>
                    <a:pt x="3089" y="5033"/>
                  </a:lnTo>
                  <a:cubicBezTo>
                    <a:pt x="3107" y="4990"/>
                    <a:pt x="3133" y="4947"/>
                    <a:pt x="3159" y="4903"/>
                  </a:cubicBezTo>
                  <a:cubicBezTo>
                    <a:pt x="3185" y="4877"/>
                    <a:pt x="3220" y="4851"/>
                    <a:pt x="3263" y="4825"/>
                  </a:cubicBezTo>
                  <a:cubicBezTo>
                    <a:pt x="3428" y="4721"/>
                    <a:pt x="3593" y="4608"/>
                    <a:pt x="3758" y="4495"/>
                  </a:cubicBezTo>
                  <a:cubicBezTo>
                    <a:pt x="4408" y="4061"/>
                    <a:pt x="5068" y="3645"/>
                    <a:pt x="5745" y="3237"/>
                  </a:cubicBezTo>
                  <a:cubicBezTo>
                    <a:pt x="5511" y="2907"/>
                    <a:pt x="5242" y="2595"/>
                    <a:pt x="4964" y="2300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9"/>
            <p:cNvSpPr/>
            <p:nvPr/>
          </p:nvSpPr>
          <p:spPr>
            <a:xfrm>
              <a:off x="2940150" y="1425350"/>
              <a:ext cx="73350" cy="90250"/>
            </a:xfrm>
            <a:custGeom>
              <a:avLst/>
              <a:gdLst/>
              <a:ahLst/>
              <a:cxnLst/>
              <a:rect l="l" t="t" r="r" b="b"/>
              <a:pathLst>
                <a:path w="2934" h="3610" extrusionOk="0">
                  <a:moveTo>
                    <a:pt x="1" y="0"/>
                  </a:moveTo>
                  <a:cubicBezTo>
                    <a:pt x="35" y="191"/>
                    <a:pt x="96" y="382"/>
                    <a:pt x="165" y="564"/>
                  </a:cubicBezTo>
                  <a:cubicBezTo>
                    <a:pt x="400" y="1076"/>
                    <a:pt x="443" y="1562"/>
                    <a:pt x="634" y="2013"/>
                  </a:cubicBezTo>
                  <a:cubicBezTo>
                    <a:pt x="790" y="2378"/>
                    <a:pt x="1155" y="2508"/>
                    <a:pt x="1424" y="2681"/>
                  </a:cubicBezTo>
                  <a:cubicBezTo>
                    <a:pt x="1858" y="2959"/>
                    <a:pt x="2274" y="3272"/>
                    <a:pt x="2665" y="3610"/>
                  </a:cubicBezTo>
                  <a:lnTo>
                    <a:pt x="2934" y="3115"/>
                  </a:lnTo>
                  <a:cubicBezTo>
                    <a:pt x="2673" y="2872"/>
                    <a:pt x="2413" y="2629"/>
                    <a:pt x="2161" y="2386"/>
                  </a:cubicBezTo>
                  <a:cubicBezTo>
                    <a:pt x="2057" y="2282"/>
                    <a:pt x="1962" y="2169"/>
                    <a:pt x="1875" y="2048"/>
                  </a:cubicBezTo>
                  <a:cubicBezTo>
                    <a:pt x="1771" y="1909"/>
                    <a:pt x="1693" y="1744"/>
                    <a:pt x="1580" y="1605"/>
                  </a:cubicBezTo>
                  <a:cubicBezTo>
                    <a:pt x="1363" y="1310"/>
                    <a:pt x="1085" y="1119"/>
                    <a:pt x="799" y="903"/>
                  </a:cubicBezTo>
                  <a:cubicBezTo>
                    <a:pt x="469" y="677"/>
                    <a:pt x="200" y="382"/>
                    <a:pt x="9" y="35"/>
                  </a:cubicBezTo>
                  <a:cubicBezTo>
                    <a:pt x="9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9"/>
            <p:cNvSpPr/>
            <p:nvPr/>
          </p:nvSpPr>
          <p:spPr>
            <a:xfrm>
              <a:off x="2980725" y="1466775"/>
              <a:ext cx="32775" cy="49275"/>
            </a:xfrm>
            <a:custGeom>
              <a:avLst/>
              <a:gdLst/>
              <a:ahLst/>
              <a:cxnLst/>
              <a:rect l="l" t="t" r="r" b="b"/>
              <a:pathLst>
                <a:path w="1311" h="1971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912"/>
                    <a:pt x="321" y="1346"/>
                    <a:pt x="399" y="1432"/>
                  </a:cubicBezTo>
                  <a:cubicBezTo>
                    <a:pt x="599" y="1623"/>
                    <a:pt x="807" y="1805"/>
                    <a:pt x="1033" y="1970"/>
                  </a:cubicBezTo>
                  <a:lnTo>
                    <a:pt x="1311" y="1458"/>
                  </a:lnTo>
                  <a:cubicBezTo>
                    <a:pt x="1050" y="1215"/>
                    <a:pt x="790" y="972"/>
                    <a:pt x="538" y="729"/>
                  </a:cubicBezTo>
                  <a:cubicBezTo>
                    <a:pt x="434" y="625"/>
                    <a:pt x="339" y="512"/>
                    <a:pt x="252" y="391"/>
                  </a:cubicBezTo>
                  <a:cubicBezTo>
                    <a:pt x="165" y="270"/>
                    <a:pt x="87" y="131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9"/>
            <p:cNvSpPr/>
            <p:nvPr/>
          </p:nvSpPr>
          <p:spPr>
            <a:xfrm>
              <a:off x="2949475" y="1376100"/>
              <a:ext cx="133675" cy="121075"/>
            </a:xfrm>
            <a:custGeom>
              <a:avLst/>
              <a:gdLst/>
              <a:ahLst/>
              <a:cxnLst/>
              <a:rect l="l" t="t" r="r" b="b"/>
              <a:pathLst>
                <a:path w="5347" h="4843" extrusionOk="0">
                  <a:moveTo>
                    <a:pt x="4574" y="2109"/>
                  </a:moveTo>
                  <a:cubicBezTo>
                    <a:pt x="4227" y="1849"/>
                    <a:pt x="3888" y="1580"/>
                    <a:pt x="3576" y="1285"/>
                  </a:cubicBezTo>
                  <a:cubicBezTo>
                    <a:pt x="3099" y="851"/>
                    <a:pt x="2630" y="408"/>
                    <a:pt x="2135" y="0"/>
                  </a:cubicBezTo>
                  <a:cubicBezTo>
                    <a:pt x="2049" y="104"/>
                    <a:pt x="1944" y="191"/>
                    <a:pt x="1832" y="261"/>
                  </a:cubicBezTo>
                  <a:cubicBezTo>
                    <a:pt x="1771" y="295"/>
                    <a:pt x="1702" y="321"/>
                    <a:pt x="1632" y="347"/>
                  </a:cubicBezTo>
                  <a:cubicBezTo>
                    <a:pt x="1511" y="382"/>
                    <a:pt x="1389" y="443"/>
                    <a:pt x="1294" y="538"/>
                  </a:cubicBezTo>
                  <a:cubicBezTo>
                    <a:pt x="1224" y="625"/>
                    <a:pt x="1172" y="729"/>
                    <a:pt x="1129" y="833"/>
                  </a:cubicBezTo>
                  <a:cubicBezTo>
                    <a:pt x="1111" y="859"/>
                    <a:pt x="1103" y="894"/>
                    <a:pt x="1085" y="920"/>
                  </a:cubicBezTo>
                  <a:cubicBezTo>
                    <a:pt x="894" y="1354"/>
                    <a:pt x="573" y="1710"/>
                    <a:pt x="166" y="1944"/>
                  </a:cubicBezTo>
                  <a:lnTo>
                    <a:pt x="148" y="1953"/>
                  </a:lnTo>
                  <a:cubicBezTo>
                    <a:pt x="96" y="1979"/>
                    <a:pt x="44" y="2005"/>
                    <a:pt x="1" y="2039"/>
                  </a:cubicBezTo>
                  <a:cubicBezTo>
                    <a:pt x="148" y="2230"/>
                    <a:pt x="330" y="2404"/>
                    <a:pt x="530" y="2551"/>
                  </a:cubicBezTo>
                  <a:lnTo>
                    <a:pt x="617" y="2621"/>
                  </a:lnTo>
                  <a:cubicBezTo>
                    <a:pt x="903" y="2820"/>
                    <a:pt x="1155" y="3063"/>
                    <a:pt x="1372" y="3332"/>
                  </a:cubicBezTo>
                  <a:cubicBezTo>
                    <a:pt x="1441" y="3428"/>
                    <a:pt x="1502" y="3523"/>
                    <a:pt x="1554" y="3610"/>
                  </a:cubicBezTo>
                  <a:cubicBezTo>
                    <a:pt x="1589" y="3671"/>
                    <a:pt x="1632" y="3732"/>
                    <a:pt x="1667" y="3792"/>
                  </a:cubicBezTo>
                  <a:cubicBezTo>
                    <a:pt x="1745" y="3897"/>
                    <a:pt x="1823" y="3992"/>
                    <a:pt x="1910" y="4079"/>
                  </a:cubicBezTo>
                  <a:cubicBezTo>
                    <a:pt x="2161" y="4348"/>
                    <a:pt x="2430" y="4599"/>
                    <a:pt x="2699" y="4842"/>
                  </a:cubicBezTo>
                  <a:lnTo>
                    <a:pt x="2699" y="4842"/>
                  </a:lnTo>
                  <a:cubicBezTo>
                    <a:pt x="2717" y="4799"/>
                    <a:pt x="2734" y="4756"/>
                    <a:pt x="2760" y="4712"/>
                  </a:cubicBezTo>
                  <a:cubicBezTo>
                    <a:pt x="2795" y="4686"/>
                    <a:pt x="2830" y="4660"/>
                    <a:pt x="2873" y="4634"/>
                  </a:cubicBezTo>
                  <a:cubicBezTo>
                    <a:pt x="3029" y="4530"/>
                    <a:pt x="3194" y="4417"/>
                    <a:pt x="3368" y="4304"/>
                  </a:cubicBezTo>
                  <a:cubicBezTo>
                    <a:pt x="4018" y="3870"/>
                    <a:pt x="4678" y="3454"/>
                    <a:pt x="5346" y="3046"/>
                  </a:cubicBezTo>
                  <a:cubicBezTo>
                    <a:pt x="5112" y="2716"/>
                    <a:pt x="4852" y="2404"/>
                    <a:pt x="4574" y="2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9"/>
            <p:cNvSpPr/>
            <p:nvPr/>
          </p:nvSpPr>
          <p:spPr>
            <a:xfrm>
              <a:off x="2965750" y="1382375"/>
              <a:ext cx="117600" cy="107850"/>
            </a:xfrm>
            <a:custGeom>
              <a:avLst/>
              <a:gdLst/>
              <a:ahLst/>
              <a:cxnLst/>
              <a:rect l="l" t="t" r="r" b="b"/>
              <a:pathLst>
                <a:path w="4704" h="4314" extrusionOk="0">
                  <a:moveTo>
                    <a:pt x="3923" y="1858"/>
                  </a:moveTo>
                  <a:cubicBezTo>
                    <a:pt x="3576" y="1598"/>
                    <a:pt x="3237" y="1329"/>
                    <a:pt x="2925" y="1034"/>
                  </a:cubicBezTo>
                  <a:cubicBezTo>
                    <a:pt x="2543" y="686"/>
                    <a:pt x="2161" y="331"/>
                    <a:pt x="1779" y="1"/>
                  </a:cubicBezTo>
                  <a:cubicBezTo>
                    <a:pt x="1658" y="166"/>
                    <a:pt x="1493" y="305"/>
                    <a:pt x="1311" y="417"/>
                  </a:cubicBezTo>
                  <a:cubicBezTo>
                    <a:pt x="1241" y="452"/>
                    <a:pt x="1163" y="495"/>
                    <a:pt x="1077" y="522"/>
                  </a:cubicBezTo>
                  <a:lnTo>
                    <a:pt x="1059" y="530"/>
                  </a:lnTo>
                  <a:cubicBezTo>
                    <a:pt x="998" y="548"/>
                    <a:pt x="946" y="574"/>
                    <a:pt x="894" y="600"/>
                  </a:cubicBezTo>
                  <a:cubicBezTo>
                    <a:pt x="860" y="652"/>
                    <a:pt x="834" y="712"/>
                    <a:pt x="808" y="773"/>
                  </a:cubicBezTo>
                  <a:lnTo>
                    <a:pt x="764" y="869"/>
                  </a:lnTo>
                  <a:cubicBezTo>
                    <a:pt x="591" y="1250"/>
                    <a:pt x="330" y="1580"/>
                    <a:pt x="0" y="1849"/>
                  </a:cubicBezTo>
                  <a:cubicBezTo>
                    <a:pt x="53" y="1893"/>
                    <a:pt x="105" y="1927"/>
                    <a:pt x="148" y="1971"/>
                  </a:cubicBezTo>
                  <a:lnTo>
                    <a:pt x="278" y="2075"/>
                  </a:lnTo>
                  <a:cubicBezTo>
                    <a:pt x="573" y="2283"/>
                    <a:pt x="825" y="2535"/>
                    <a:pt x="1042" y="2821"/>
                  </a:cubicBezTo>
                  <a:cubicBezTo>
                    <a:pt x="1111" y="2917"/>
                    <a:pt x="1172" y="3012"/>
                    <a:pt x="1224" y="3107"/>
                  </a:cubicBezTo>
                  <a:cubicBezTo>
                    <a:pt x="1224" y="3107"/>
                    <a:pt x="1233" y="3116"/>
                    <a:pt x="1233" y="3116"/>
                  </a:cubicBezTo>
                  <a:cubicBezTo>
                    <a:pt x="1267" y="3177"/>
                    <a:pt x="1302" y="3238"/>
                    <a:pt x="1337" y="3281"/>
                  </a:cubicBezTo>
                  <a:cubicBezTo>
                    <a:pt x="1406" y="3368"/>
                    <a:pt x="1476" y="3455"/>
                    <a:pt x="1554" y="3541"/>
                  </a:cubicBezTo>
                  <a:cubicBezTo>
                    <a:pt x="1797" y="3810"/>
                    <a:pt x="2066" y="4062"/>
                    <a:pt x="2343" y="4314"/>
                  </a:cubicBezTo>
                  <a:cubicBezTo>
                    <a:pt x="2465" y="4227"/>
                    <a:pt x="2595" y="4140"/>
                    <a:pt x="2717" y="4053"/>
                  </a:cubicBezTo>
                  <a:cubicBezTo>
                    <a:pt x="3367" y="3619"/>
                    <a:pt x="4027" y="3203"/>
                    <a:pt x="4704" y="2804"/>
                  </a:cubicBezTo>
                  <a:cubicBezTo>
                    <a:pt x="4461" y="2465"/>
                    <a:pt x="4201" y="2153"/>
                    <a:pt x="3923" y="185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9"/>
            <p:cNvSpPr/>
            <p:nvPr/>
          </p:nvSpPr>
          <p:spPr>
            <a:xfrm>
              <a:off x="3001975" y="1423825"/>
              <a:ext cx="6100" cy="7625"/>
            </a:xfrm>
            <a:custGeom>
              <a:avLst/>
              <a:gdLst/>
              <a:ahLst/>
              <a:cxnLst/>
              <a:rect l="l" t="t" r="r" b="b"/>
              <a:pathLst>
                <a:path w="244" h="305" extrusionOk="0">
                  <a:moveTo>
                    <a:pt x="9" y="0"/>
                  </a:moveTo>
                  <a:cubicBezTo>
                    <a:pt x="1" y="78"/>
                    <a:pt x="18" y="148"/>
                    <a:pt x="61" y="217"/>
                  </a:cubicBezTo>
                  <a:cubicBezTo>
                    <a:pt x="105" y="269"/>
                    <a:pt x="166" y="295"/>
                    <a:pt x="235" y="304"/>
                  </a:cubicBezTo>
                  <a:cubicBezTo>
                    <a:pt x="244" y="226"/>
                    <a:pt x="218" y="148"/>
                    <a:pt x="183" y="87"/>
                  </a:cubicBezTo>
                  <a:cubicBezTo>
                    <a:pt x="140" y="35"/>
                    <a:pt x="79" y="0"/>
                    <a:pt x="9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9"/>
            <p:cNvSpPr/>
            <p:nvPr/>
          </p:nvSpPr>
          <p:spPr>
            <a:xfrm>
              <a:off x="3020625" y="1421225"/>
              <a:ext cx="8075" cy="10875"/>
            </a:xfrm>
            <a:custGeom>
              <a:avLst/>
              <a:gdLst/>
              <a:ahLst/>
              <a:cxnLst/>
              <a:rect l="l" t="t" r="r" b="b"/>
              <a:pathLst>
                <a:path w="323" h="435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04"/>
                    <a:pt x="44" y="200"/>
                    <a:pt x="105" y="278"/>
                  </a:cubicBezTo>
                  <a:cubicBezTo>
                    <a:pt x="157" y="356"/>
                    <a:pt x="227" y="408"/>
                    <a:pt x="322" y="434"/>
                  </a:cubicBezTo>
                  <a:cubicBezTo>
                    <a:pt x="305" y="330"/>
                    <a:pt x="270" y="234"/>
                    <a:pt x="218" y="156"/>
                  </a:cubicBezTo>
                  <a:cubicBezTo>
                    <a:pt x="166" y="78"/>
                    <a:pt x="88" y="26"/>
                    <a:pt x="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9"/>
            <p:cNvSpPr/>
            <p:nvPr/>
          </p:nvSpPr>
          <p:spPr>
            <a:xfrm>
              <a:off x="2975075" y="1424900"/>
              <a:ext cx="29325" cy="19350"/>
            </a:xfrm>
            <a:custGeom>
              <a:avLst/>
              <a:gdLst/>
              <a:ahLst/>
              <a:cxnLst/>
              <a:rect l="l" t="t" r="r" b="b"/>
              <a:pathLst>
                <a:path w="1173" h="774" extrusionOk="0">
                  <a:moveTo>
                    <a:pt x="1" y="1"/>
                  </a:moveTo>
                  <a:lnTo>
                    <a:pt x="192" y="105"/>
                  </a:lnTo>
                  <a:cubicBezTo>
                    <a:pt x="304" y="174"/>
                    <a:pt x="452" y="270"/>
                    <a:pt x="608" y="374"/>
                  </a:cubicBezTo>
                  <a:cubicBezTo>
                    <a:pt x="764" y="478"/>
                    <a:pt x="903" y="573"/>
                    <a:pt x="1007" y="652"/>
                  </a:cubicBezTo>
                  <a:lnTo>
                    <a:pt x="1172" y="773"/>
                  </a:lnTo>
                  <a:lnTo>
                    <a:pt x="1146" y="712"/>
                  </a:lnTo>
                  <a:cubicBezTo>
                    <a:pt x="1120" y="669"/>
                    <a:pt x="1094" y="617"/>
                    <a:pt x="1068" y="573"/>
                  </a:cubicBezTo>
                  <a:cubicBezTo>
                    <a:pt x="964" y="435"/>
                    <a:pt x="842" y="304"/>
                    <a:pt x="704" y="209"/>
                  </a:cubicBezTo>
                  <a:cubicBezTo>
                    <a:pt x="556" y="114"/>
                    <a:pt x="391" y="53"/>
                    <a:pt x="226" y="18"/>
                  </a:cubicBezTo>
                  <a:cubicBezTo>
                    <a:pt x="174" y="9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9"/>
            <p:cNvSpPr/>
            <p:nvPr/>
          </p:nvSpPr>
          <p:spPr>
            <a:xfrm>
              <a:off x="3020425" y="1455275"/>
              <a:ext cx="20200" cy="24100"/>
            </a:xfrm>
            <a:custGeom>
              <a:avLst/>
              <a:gdLst/>
              <a:ahLst/>
              <a:cxnLst/>
              <a:rect l="l" t="t" r="r" b="b"/>
              <a:pathLst>
                <a:path w="808" h="964" extrusionOk="0">
                  <a:moveTo>
                    <a:pt x="0" y="1"/>
                  </a:moveTo>
                  <a:cubicBezTo>
                    <a:pt x="87" y="200"/>
                    <a:pt x="209" y="382"/>
                    <a:pt x="347" y="547"/>
                  </a:cubicBezTo>
                  <a:cubicBezTo>
                    <a:pt x="478" y="703"/>
                    <a:pt x="625" y="842"/>
                    <a:pt x="790" y="964"/>
                  </a:cubicBezTo>
                  <a:lnTo>
                    <a:pt x="807" y="955"/>
                  </a:lnTo>
                  <a:cubicBezTo>
                    <a:pt x="712" y="764"/>
                    <a:pt x="599" y="582"/>
                    <a:pt x="460" y="426"/>
                  </a:cubicBezTo>
                  <a:cubicBezTo>
                    <a:pt x="330" y="261"/>
                    <a:pt x="174" y="122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9"/>
            <p:cNvSpPr/>
            <p:nvPr/>
          </p:nvSpPr>
          <p:spPr>
            <a:xfrm>
              <a:off x="3035175" y="1463750"/>
              <a:ext cx="10225" cy="12800"/>
            </a:xfrm>
            <a:custGeom>
              <a:avLst/>
              <a:gdLst/>
              <a:ahLst/>
              <a:cxnLst/>
              <a:rect l="l" t="t" r="r" b="b"/>
              <a:pathLst>
                <a:path w="409" h="512" extrusionOk="0">
                  <a:moveTo>
                    <a:pt x="0" y="0"/>
                  </a:moveTo>
                  <a:cubicBezTo>
                    <a:pt x="26" y="121"/>
                    <a:pt x="70" y="226"/>
                    <a:pt x="148" y="330"/>
                  </a:cubicBezTo>
                  <a:cubicBezTo>
                    <a:pt x="209" y="399"/>
                    <a:pt x="287" y="460"/>
                    <a:pt x="382" y="512"/>
                  </a:cubicBezTo>
                  <a:lnTo>
                    <a:pt x="408" y="486"/>
                  </a:lnTo>
                  <a:cubicBezTo>
                    <a:pt x="382" y="382"/>
                    <a:pt x="330" y="286"/>
                    <a:pt x="261" y="200"/>
                  </a:cubicBezTo>
                  <a:cubicBezTo>
                    <a:pt x="191" y="113"/>
                    <a:pt x="105" y="43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9"/>
            <p:cNvSpPr/>
            <p:nvPr/>
          </p:nvSpPr>
          <p:spPr>
            <a:xfrm>
              <a:off x="3016525" y="1398000"/>
              <a:ext cx="55125" cy="62075"/>
            </a:xfrm>
            <a:custGeom>
              <a:avLst/>
              <a:gdLst/>
              <a:ahLst/>
              <a:cxnLst/>
              <a:rect l="l" t="t" r="r" b="b"/>
              <a:pathLst>
                <a:path w="2205" h="2483" extrusionOk="0">
                  <a:moveTo>
                    <a:pt x="0" y="1"/>
                  </a:moveTo>
                  <a:lnTo>
                    <a:pt x="0" y="1"/>
                  </a:lnTo>
                  <a:cubicBezTo>
                    <a:pt x="347" y="495"/>
                    <a:pt x="720" y="973"/>
                    <a:pt x="1120" y="1424"/>
                  </a:cubicBezTo>
                  <a:cubicBezTo>
                    <a:pt x="1519" y="1875"/>
                    <a:pt x="1909" y="2257"/>
                    <a:pt x="2152" y="2482"/>
                  </a:cubicBezTo>
                  <a:lnTo>
                    <a:pt x="2204" y="2456"/>
                  </a:lnTo>
                  <a:cubicBezTo>
                    <a:pt x="1987" y="2187"/>
                    <a:pt x="1632" y="1754"/>
                    <a:pt x="1224" y="1285"/>
                  </a:cubicBezTo>
                  <a:cubicBezTo>
                    <a:pt x="564" y="5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9"/>
            <p:cNvSpPr/>
            <p:nvPr/>
          </p:nvSpPr>
          <p:spPr>
            <a:xfrm>
              <a:off x="2981800" y="1391925"/>
              <a:ext cx="45150" cy="43200"/>
            </a:xfrm>
            <a:custGeom>
              <a:avLst/>
              <a:gdLst/>
              <a:ahLst/>
              <a:cxnLst/>
              <a:rect l="l" t="t" r="r" b="b"/>
              <a:pathLst>
                <a:path w="1806" h="1728" extrusionOk="0">
                  <a:moveTo>
                    <a:pt x="1" y="1"/>
                  </a:moveTo>
                  <a:lnTo>
                    <a:pt x="270" y="270"/>
                  </a:lnTo>
                  <a:cubicBezTo>
                    <a:pt x="443" y="435"/>
                    <a:pt x="669" y="652"/>
                    <a:pt x="912" y="886"/>
                  </a:cubicBezTo>
                  <a:cubicBezTo>
                    <a:pt x="1155" y="1120"/>
                    <a:pt x="1380" y="1328"/>
                    <a:pt x="1537" y="1485"/>
                  </a:cubicBezTo>
                  <a:cubicBezTo>
                    <a:pt x="1693" y="1632"/>
                    <a:pt x="1806" y="1728"/>
                    <a:pt x="1806" y="1728"/>
                  </a:cubicBezTo>
                  <a:cubicBezTo>
                    <a:pt x="1806" y="1728"/>
                    <a:pt x="1728" y="1597"/>
                    <a:pt x="1597" y="1415"/>
                  </a:cubicBezTo>
                  <a:cubicBezTo>
                    <a:pt x="1424" y="1172"/>
                    <a:pt x="1224" y="947"/>
                    <a:pt x="1016" y="738"/>
                  </a:cubicBezTo>
                  <a:cubicBezTo>
                    <a:pt x="799" y="530"/>
                    <a:pt x="573" y="348"/>
                    <a:pt x="322" y="192"/>
                  </a:cubicBezTo>
                  <a:cubicBezTo>
                    <a:pt x="122" y="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9"/>
            <p:cNvSpPr/>
            <p:nvPr/>
          </p:nvSpPr>
          <p:spPr>
            <a:xfrm>
              <a:off x="2656400" y="1569850"/>
              <a:ext cx="177900" cy="104125"/>
            </a:xfrm>
            <a:custGeom>
              <a:avLst/>
              <a:gdLst/>
              <a:ahLst/>
              <a:cxnLst/>
              <a:rect l="l" t="t" r="r" b="b"/>
              <a:pathLst>
                <a:path w="7116" h="4165" extrusionOk="0">
                  <a:moveTo>
                    <a:pt x="4523" y="0"/>
                  </a:moveTo>
                  <a:cubicBezTo>
                    <a:pt x="4277" y="0"/>
                    <a:pt x="4023" y="65"/>
                    <a:pt x="3784" y="130"/>
                  </a:cubicBezTo>
                  <a:cubicBezTo>
                    <a:pt x="2664" y="433"/>
                    <a:pt x="1579" y="859"/>
                    <a:pt x="547" y="1388"/>
                  </a:cubicBezTo>
                  <a:cubicBezTo>
                    <a:pt x="477" y="1414"/>
                    <a:pt x="417" y="1457"/>
                    <a:pt x="356" y="1501"/>
                  </a:cubicBezTo>
                  <a:cubicBezTo>
                    <a:pt x="234" y="1613"/>
                    <a:pt x="0" y="2021"/>
                    <a:pt x="52" y="2195"/>
                  </a:cubicBezTo>
                  <a:cubicBezTo>
                    <a:pt x="95" y="2368"/>
                    <a:pt x="443" y="2525"/>
                    <a:pt x="581" y="2629"/>
                  </a:cubicBezTo>
                  <a:cubicBezTo>
                    <a:pt x="607" y="2646"/>
                    <a:pt x="625" y="2655"/>
                    <a:pt x="651" y="2672"/>
                  </a:cubicBezTo>
                  <a:cubicBezTo>
                    <a:pt x="816" y="2785"/>
                    <a:pt x="989" y="2898"/>
                    <a:pt x="1154" y="3011"/>
                  </a:cubicBezTo>
                  <a:lnTo>
                    <a:pt x="1250" y="3071"/>
                  </a:lnTo>
                  <a:cubicBezTo>
                    <a:pt x="1397" y="3175"/>
                    <a:pt x="1553" y="3271"/>
                    <a:pt x="1710" y="3375"/>
                  </a:cubicBezTo>
                  <a:lnTo>
                    <a:pt x="1814" y="3444"/>
                  </a:lnTo>
                  <a:cubicBezTo>
                    <a:pt x="1987" y="3557"/>
                    <a:pt x="2169" y="3661"/>
                    <a:pt x="2343" y="3774"/>
                  </a:cubicBezTo>
                  <a:lnTo>
                    <a:pt x="2456" y="3844"/>
                  </a:lnTo>
                  <a:cubicBezTo>
                    <a:pt x="2638" y="3948"/>
                    <a:pt x="2829" y="4061"/>
                    <a:pt x="3011" y="4165"/>
                  </a:cubicBezTo>
                  <a:cubicBezTo>
                    <a:pt x="3549" y="3731"/>
                    <a:pt x="4139" y="3349"/>
                    <a:pt x="4755" y="3037"/>
                  </a:cubicBezTo>
                  <a:cubicBezTo>
                    <a:pt x="4894" y="2967"/>
                    <a:pt x="5033" y="2898"/>
                    <a:pt x="5172" y="2820"/>
                  </a:cubicBezTo>
                  <a:lnTo>
                    <a:pt x="5302" y="2750"/>
                  </a:lnTo>
                  <a:lnTo>
                    <a:pt x="5667" y="2559"/>
                  </a:lnTo>
                  <a:cubicBezTo>
                    <a:pt x="5944" y="2403"/>
                    <a:pt x="6222" y="2256"/>
                    <a:pt x="6517" y="2125"/>
                  </a:cubicBezTo>
                  <a:cubicBezTo>
                    <a:pt x="6682" y="2056"/>
                    <a:pt x="6838" y="2091"/>
                    <a:pt x="6934" y="1891"/>
                  </a:cubicBezTo>
                  <a:cubicBezTo>
                    <a:pt x="6986" y="1787"/>
                    <a:pt x="7003" y="1648"/>
                    <a:pt x="7055" y="1535"/>
                  </a:cubicBezTo>
                  <a:cubicBezTo>
                    <a:pt x="7090" y="1483"/>
                    <a:pt x="7116" y="1423"/>
                    <a:pt x="7116" y="1362"/>
                  </a:cubicBezTo>
                  <a:cubicBezTo>
                    <a:pt x="7116" y="1266"/>
                    <a:pt x="7029" y="1214"/>
                    <a:pt x="6951" y="1162"/>
                  </a:cubicBezTo>
                  <a:lnTo>
                    <a:pt x="5467" y="320"/>
                  </a:lnTo>
                  <a:cubicBezTo>
                    <a:pt x="5250" y="190"/>
                    <a:pt x="5016" y="86"/>
                    <a:pt x="4773" y="25"/>
                  </a:cubicBezTo>
                  <a:cubicBezTo>
                    <a:pt x="4691" y="8"/>
                    <a:pt x="4608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9"/>
            <p:cNvSpPr/>
            <p:nvPr/>
          </p:nvSpPr>
          <p:spPr>
            <a:xfrm>
              <a:off x="2663325" y="1557900"/>
              <a:ext cx="172500" cy="96550"/>
            </a:xfrm>
            <a:custGeom>
              <a:avLst/>
              <a:gdLst/>
              <a:ahLst/>
              <a:cxnLst/>
              <a:rect l="l" t="t" r="r" b="b"/>
              <a:pathLst>
                <a:path w="6900" h="3862" extrusionOk="0">
                  <a:moveTo>
                    <a:pt x="2977" y="3862"/>
                  </a:moveTo>
                  <a:cubicBezTo>
                    <a:pt x="3515" y="3419"/>
                    <a:pt x="4105" y="3046"/>
                    <a:pt x="4721" y="2734"/>
                  </a:cubicBezTo>
                  <a:cubicBezTo>
                    <a:pt x="5311" y="2439"/>
                    <a:pt x="5876" y="2091"/>
                    <a:pt x="6474" y="1822"/>
                  </a:cubicBezTo>
                  <a:cubicBezTo>
                    <a:pt x="6613" y="1762"/>
                    <a:pt x="6752" y="1701"/>
                    <a:pt x="6900" y="1649"/>
                  </a:cubicBezTo>
                  <a:cubicBezTo>
                    <a:pt x="6396" y="1397"/>
                    <a:pt x="5893" y="1137"/>
                    <a:pt x="5416" y="851"/>
                  </a:cubicBezTo>
                  <a:cubicBezTo>
                    <a:pt x="4982" y="573"/>
                    <a:pt x="4539" y="287"/>
                    <a:pt x="4114" y="0"/>
                  </a:cubicBezTo>
                  <a:cubicBezTo>
                    <a:pt x="3767" y="122"/>
                    <a:pt x="3420" y="252"/>
                    <a:pt x="3073" y="391"/>
                  </a:cubicBezTo>
                  <a:cubicBezTo>
                    <a:pt x="2205" y="746"/>
                    <a:pt x="1354" y="1163"/>
                    <a:pt x="530" y="1623"/>
                  </a:cubicBezTo>
                  <a:cubicBezTo>
                    <a:pt x="348" y="1727"/>
                    <a:pt x="174" y="1831"/>
                    <a:pt x="1" y="1935"/>
                  </a:cubicBezTo>
                  <a:cubicBezTo>
                    <a:pt x="964" y="2621"/>
                    <a:pt x="1953" y="3272"/>
                    <a:pt x="2977" y="3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9"/>
            <p:cNvSpPr/>
            <p:nvPr/>
          </p:nvSpPr>
          <p:spPr>
            <a:xfrm>
              <a:off x="2663325" y="1560700"/>
              <a:ext cx="163175" cy="93750"/>
            </a:xfrm>
            <a:custGeom>
              <a:avLst/>
              <a:gdLst/>
              <a:ahLst/>
              <a:cxnLst/>
              <a:rect l="l" t="t" r="r" b="b"/>
              <a:pathLst>
                <a:path w="6527" h="3750" extrusionOk="0">
                  <a:moveTo>
                    <a:pt x="2977" y="3750"/>
                  </a:moveTo>
                  <a:cubicBezTo>
                    <a:pt x="3515" y="3307"/>
                    <a:pt x="4105" y="2934"/>
                    <a:pt x="4721" y="2622"/>
                  </a:cubicBezTo>
                  <a:cubicBezTo>
                    <a:pt x="5311" y="2327"/>
                    <a:pt x="5876" y="1979"/>
                    <a:pt x="6474" y="1710"/>
                  </a:cubicBezTo>
                  <a:lnTo>
                    <a:pt x="6526" y="1693"/>
                  </a:lnTo>
                  <a:cubicBezTo>
                    <a:pt x="6119" y="1467"/>
                    <a:pt x="5719" y="1225"/>
                    <a:pt x="5320" y="982"/>
                  </a:cubicBezTo>
                  <a:cubicBezTo>
                    <a:pt x="4817" y="660"/>
                    <a:pt x="4314" y="331"/>
                    <a:pt x="3819" y="1"/>
                  </a:cubicBezTo>
                  <a:cubicBezTo>
                    <a:pt x="3567" y="88"/>
                    <a:pt x="3316" y="183"/>
                    <a:pt x="3073" y="279"/>
                  </a:cubicBezTo>
                  <a:cubicBezTo>
                    <a:pt x="2205" y="643"/>
                    <a:pt x="1354" y="1051"/>
                    <a:pt x="530" y="1520"/>
                  </a:cubicBezTo>
                  <a:cubicBezTo>
                    <a:pt x="348" y="1615"/>
                    <a:pt x="174" y="1719"/>
                    <a:pt x="1" y="1832"/>
                  </a:cubicBezTo>
                  <a:cubicBezTo>
                    <a:pt x="964" y="2509"/>
                    <a:pt x="1953" y="3160"/>
                    <a:pt x="2977" y="37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9"/>
            <p:cNvSpPr/>
            <p:nvPr/>
          </p:nvSpPr>
          <p:spPr>
            <a:xfrm>
              <a:off x="2685450" y="1567225"/>
              <a:ext cx="55800" cy="26475"/>
            </a:xfrm>
            <a:custGeom>
              <a:avLst/>
              <a:gdLst/>
              <a:ahLst/>
              <a:cxnLst/>
              <a:rect l="l" t="t" r="r" b="b"/>
              <a:pathLst>
                <a:path w="2232" h="1059" extrusionOk="0">
                  <a:moveTo>
                    <a:pt x="1762" y="313"/>
                  </a:moveTo>
                  <a:cubicBezTo>
                    <a:pt x="1927" y="209"/>
                    <a:pt x="2083" y="104"/>
                    <a:pt x="2231" y="0"/>
                  </a:cubicBezTo>
                  <a:lnTo>
                    <a:pt x="2188" y="18"/>
                  </a:lnTo>
                  <a:cubicBezTo>
                    <a:pt x="1441" y="330"/>
                    <a:pt x="712" y="677"/>
                    <a:pt x="1" y="1059"/>
                  </a:cubicBezTo>
                  <a:cubicBezTo>
                    <a:pt x="617" y="877"/>
                    <a:pt x="1207" y="625"/>
                    <a:pt x="1762" y="313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9"/>
            <p:cNvSpPr/>
            <p:nvPr/>
          </p:nvSpPr>
          <p:spPr>
            <a:xfrm>
              <a:off x="2677000" y="1576125"/>
              <a:ext cx="136700" cy="78325"/>
            </a:xfrm>
            <a:custGeom>
              <a:avLst/>
              <a:gdLst/>
              <a:ahLst/>
              <a:cxnLst/>
              <a:rect l="l" t="t" r="r" b="b"/>
              <a:pathLst>
                <a:path w="5468" h="3133" extrusionOk="0">
                  <a:moveTo>
                    <a:pt x="2430" y="3133"/>
                  </a:moveTo>
                  <a:cubicBezTo>
                    <a:pt x="2968" y="2690"/>
                    <a:pt x="3558" y="2317"/>
                    <a:pt x="4174" y="2005"/>
                  </a:cubicBezTo>
                  <a:cubicBezTo>
                    <a:pt x="4608" y="1788"/>
                    <a:pt x="5033" y="1536"/>
                    <a:pt x="5467" y="1319"/>
                  </a:cubicBezTo>
                  <a:cubicBezTo>
                    <a:pt x="5146" y="1128"/>
                    <a:pt x="4825" y="946"/>
                    <a:pt x="4530" y="755"/>
                  </a:cubicBezTo>
                  <a:cubicBezTo>
                    <a:pt x="4140" y="512"/>
                    <a:pt x="3749" y="260"/>
                    <a:pt x="3367" y="0"/>
                  </a:cubicBezTo>
                  <a:cubicBezTo>
                    <a:pt x="3185" y="139"/>
                    <a:pt x="2994" y="278"/>
                    <a:pt x="2795" y="399"/>
                  </a:cubicBezTo>
                  <a:cubicBezTo>
                    <a:pt x="2100" y="833"/>
                    <a:pt x="1319" y="1111"/>
                    <a:pt x="547" y="1388"/>
                  </a:cubicBezTo>
                  <a:cubicBezTo>
                    <a:pt x="365" y="1449"/>
                    <a:pt x="183" y="1519"/>
                    <a:pt x="0" y="1597"/>
                  </a:cubicBezTo>
                  <a:cubicBezTo>
                    <a:pt x="790" y="2135"/>
                    <a:pt x="1597" y="2655"/>
                    <a:pt x="2430" y="3133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9"/>
            <p:cNvSpPr/>
            <p:nvPr/>
          </p:nvSpPr>
          <p:spPr>
            <a:xfrm>
              <a:off x="2749450" y="1569525"/>
              <a:ext cx="8925" cy="4725"/>
            </a:xfrm>
            <a:custGeom>
              <a:avLst/>
              <a:gdLst/>
              <a:ahLst/>
              <a:cxnLst/>
              <a:rect l="l" t="t" r="r" b="b"/>
              <a:pathLst>
                <a:path w="357" h="189" extrusionOk="0">
                  <a:moveTo>
                    <a:pt x="115" y="0"/>
                  </a:moveTo>
                  <a:cubicBezTo>
                    <a:pt x="77" y="0"/>
                    <a:pt x="39" y="7"/>
                    <a:pt x="1" y="21"/>
                  </a:cubicBezTo>
                  <a:cubicBezTo>
                    <a:pt x="35" y="82"/>
                    <a:pt x="88" y="134"/>
                    <a:pt x="148" y="169"/>
                  </a:cubicBezTo>
                  <a:cubicBezTo>
                    <a:pt x="183" y="182"/>
                    <a:pt x="218" y="188"/>
                    <a:pt x="252" y="188"/>
                  </a:cubicBezTo>
                  <a:cubicBezTo>
                    <a:pt x="287" y="188"/>
                    <a:pt x="322" y="182"/>
                    <a:pt x="357" y="169"/>
                  </a:cubicBezTo>
                  <a:cubicBezTo>
                    <a:pt x="322" y="99"/>
                    <a:pt x="278" y="47"/>
                    <a:pt x="209" y="12"/>
                  </a:cubicBezTo>
                  <a:cubicBezTo>
                    <a:pt x="178" y="5"/>
                    <a:pt x="147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9"/>
            <p:cNvSpPr/>
            <p:nvPr/>
          </p:nvSpPr>
          <p:spPr>
            <a:xfrm>
              <a:off x="2786325" y="1595650"/>
              <a:ext cx="23025" cy="10000"/>
            </a:xfrm>
            <a:custGeom>
              <a:avLst/>
              <a:gdLst/>
              <a:ahLst/>
              <a:cxnLst/>
              <a:rect l="l" t="t" r="r" b="b"/>
              <a:pathLst>
                <a:path w="921" h="400" extrusionOk="0">
                  <a:moveTo>
                    <a:pt x="1" y="0"/>
                  </a:moveTo>
                  <a:cubicBezTo>
                    <a:pt x="261" y="234"/>
                    <a:pt x="582" y="373"/>
                    <a:pt x="921" y="399"/>
                  </a:cubicBezTo>
                  <a:cubicBezTo>
                    <a:pt x="669" y="165"/>
                    <a:pt x="339" y="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9"/>
            <p:cNvSpPr/>
            <p:nvPr/>
          </p:nvSpPr>
          <p:spPr>
            <a:xfrm>
              <a:off x="2760525" y="1567225"/>
              <a:ext cx="41675" cy="25825"/>
            </a:xfrm>
            <a:custGeom>
              <a:avLst/>
              <a:gdLst/>
              <a:ahLst/>
              <a:cxnLst/>
              <a:rect l="l" t="t" r="r" b="b"/>
              <a:pathLst>
                <a:path w="1667" h="1033" extrusionOk="0">
                  <a:moveTo>
                    <a:pt x="0" y="0"/>
                  </a:moveTo>
                  <a:cubicBezTo>
                    <a:pt x="243" y="217"/>
                    <a:pt x="512" y="408"/>
                    <a:pt x="790" y="582"/>
                  </a:cubicBezTo>
                  <a:cubicBezTo>
                    <a:pt x="1068" y="755"/>
                    <a:pt x="1363" y="911"/>
                    <a:pt x="1666" y="1033"/>
                  </a:cubicBezTo>
                  <a:cubicBezTo>
                    <a:pt x="1172" y="599"/>
                    <a:pt x="608" y="243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9"/>
            <p:cNvSpPr/>
            <p:nvPr/>
          </p:nvSpPr>
          <p:spPr>
            <a:xfrm>
              <a:off x="2770500" y="1604250"/>
              <a:ext cx="12825" cy="6500"/>
            </a:xfrm>
            <a:custGeom>
              <a:avLst/>
              <a:gdLst/>
              <a:ahLst/>
              <a:cxnLst/>
              <a:rect l="l" t="t" r="r" b="b"/>
              <a:pathLst>
                <a:path w="513" h="260" extrusionOk="0">
                  <a:moveTo>
                    <a:pt x="49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93" y="166"/>
                    <a:pt x="262" y="259"/>
                    <a:pt x="445" y="259"/>
                  </a:cubicBezTo>
                  <a:cubicBezTo>
                    <a:pt x="467" y="259"/>
                    <a:pt x="490" y="258"/>
                    <a:pt x="512" y="255"/>
                  </a:cubicBezTo>
                  <a:cubicBezTo>
                    <a:pt x="460" y="177"/>
                    <a:pt x="382" y="107"/>
                    <a:pt x="296" y="55"/>
                  </a:cubicBezTo>
                  <a:cubicBezTo>
                    <a:pt x="216" y="19"/>
                    <a:pt x="130" y="1"/>
                    <a:pt x="4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9"/>
            <p:cNvSpPr/>
            <p:nvPr/>
          </p:nvSpPr>
          <p:spPr>
            <a:xfrm>
              <a:off x="2715825" y="1586100"/>
              <a:ext cx="20850" cy="10875"/>
            </a:xfrm>
            <a:custGeom>
              <a:avLst/>
              <a:gdLst/>
              <a:ahLst/>
              <a:cxnLst/>
              <a:rect l="l" t="t" r="r" b="b"/>
              <a:pathLst>
                <a:path w="834" h="435" extrusionOk="0">
                  <a:moveTo>
                    <a:pt x="1" y="0"/>
                  </a:moveTo>
                  <a:lnTo>
                    <a:pt x="1" y="0"/>
                  </a:lnTo>
                  <a:cubicBezTo>
                    <a:pt x="114" y="122"/>
                    <a:pt x="244" y="217"/>
                    <a:pt x="383" y="287"/>
                  </a:cubicBezTo>
                  <a:cubicBezTo>
                    <a:pt x="521" y="365"/>
                    <a:pt x="678" y="408"/>
                    <a:pt x="834" y="434"/>
                  </a:cubicBezTo>
                  <a:cubicBezTo>
                    <a:pt x="617" y="191"/>
                    <a:pt x="322" y="4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9"/>
            <p:cNvSpPr/>
            <p:nvPr/>
          </p:nvSpPr>
          <p:spPr>
            <a:xfrm>
              <a:off x="2762900" y="1614950"/>
              <a:ext cx="11325" cy="8925"/>
            </a:xfrm>
            <a:custGeom>
              <a:avLst/>
              <a:gdLst/>
              <a:ahLst/>
              <a:cxnLst/>
              <a:rect l="l" t="t" r="r" b="b"/>
              <a:pathLst>
                <a:path w="453" h="357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6"/>
                    <a:pt x="96" y="174"/>
                    <a:pt x="174" y="243"/>
                  </a:cubicBezTo>
                  <a:cubicBezTo>
                    <a:pt x="261" y="304"/>
                    <a:pt x="357" y="347"/>
                    <a:pt x="452" y="356"/>
                  </a:cubicBezTo>
                  <a:cubicBezTo>
                    <a:pt x="383" y="165"/>
                    <a:pt x="209" y="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9"/>
            <p:cNvSpPr/>
            <p:nvPr/>
          </p:nvSpPr>
          <p:spPr>
            <a:xfrm>
              <a:off x="2680025" y="1606275"/>
              <a:ext cx="10450" cy="8475"/>
            </a:xfrm>
            <a:custGeom>
              <a:avLst/>
              <a:gdLst/>
              <a:ahLst/>
              <a:cxnLst/>
              <a:rect l="l" t="t" r="r" b="b"/>
              <a:pathLst>
                <a:path w="418" h="339" extrusionOk="0">
                  <a:moveTo>
                    <a:pt x="1" y="0"/>
                  </a:moveTo>
                  <a:cubicBezTo>
                    <a:pt x="27" y="87"/>
                    <a:pt x="88" y="165"/>
                    <a:pt x="157" y="235"/>
                  </a:cubicBezTo>
                  <a:cubicBezTo>
                    <a:pt x="235" y="287"/>
                    <a:pt x="322" y="330"/>
                    <a:pt x="417" y="339"/>
                  </a:cubicBezTo>
                  <a:cubicBezTo>
                    <a:pt x="391" y="252"/>
                    <a:pt x="331" y="165"/>
                    <a:pt x="261" y="104"/>
                  </a:cubicBezTo>
                  <a:cubicBezTo>
                    <a:pt x="183" y="44"/>
                    <a:pt x="96" y="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9"/>
            <p:cNvSpPr/>
            <p:nvPr/>
          </p:nvSpPr>
          <p:spPr>
            <a:xfrm>
              <a:off x="2741000" y="1580450"/>
              <a:ext cx="19325" cy="10450"/>
            </a:xfrm>
            <a:custGeom>
              <a:avLst/>
              <a:gdLst/>
              <a:ahLst/>
              <a:cxnLst/>
              <a:rect l="l" t="t" r="r" b="b"/>
              <a:pathLst>
                <a:path w="773" h="4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226"/>
                    <a:pt x="478" y="374"/>
                    <a:pt x="773" y="417"/>
                  </a:cubicBezTo>
                  <a:cubicBezTo>
                    <a:pt x="573" y="183"/>
                    <a:pt x="304" y="35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9"/>
            <p:cNvSpPr/>
            <p:nvPr/>
          </p:nvSpPr>
          <p:spPr>
            <a:xfrm>
              <a:off x="2730375" y="1608875"/>
              <a:ext cx="33850" cy="21075"/>
            </a:xfrm>
            <a:custGeom>
              <a:avLst/>
              <a:gdLst/>
              <a:ahLst/>
              <a:cxnLst/>
              <a:rect l="l" t="t" r="r" b="b"/>
              <a:pathLst>
                <a:path w="1354" h="843" extrusionOk="0">
                  <a:moveTo>
                    <a:pt x="0" y="0"/>
                  </a:moveTo>
                  <a:cubicBezTo>
                    <a:pt x="52" y="61"/>
                    <a:pt x="104" y="113"/>
                    <a:pt x="165" y="165"/>
                  </a:cubicBezTo>
                  <a:cubicBezTo>
                    <a:pt x="443" y="426"/>
                    <a:pt x="772" y="634"/>
                    <a:pt x="1128" y="764"/>
                  </a:cubicBezTo>
                  <a:cubicBezTo>
                    <a:pt x="1267" y="816"/>
                    <a:pt x="1354" y="842"/>
                    <a:pt x="1354" y="842"/>
                  </a:cubicBezTo>
                  <a:cubicBezTo>
                    <a:pt x="1146" y="669"/>
                    <a:pt x="929" y="512"/>
                    <a:pt x="703" y="374"/>
                  </a:cubicBezTo>
                  <a:cubicBezTo>
                    <a:pt x="477" y="235"/>
                    <a:pt x="243" y="105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9"/>
            <p:cNvSpPr/>
            <p:nvPr/>
          </p:nvSpPr>
          <p:spPr>
            <a:xfrm>
              <a:off x="2718650" y="1611900"/>
              <a:ext cx="36700" cy="22825"/>
            </a:xfrm>
            <a:custGeom>
              <a:avLst/>
              <a:gdLst/>
              <a:ahLst/>
              <a:cxnLst/>
              <a:rect l="l" t="t" r="r" b="b"/>
              <a:pathLst>
                <a:path w="1468" h="913" extrusionOk="0">
                  <a:moveTo>
                    <a:pt x="1" y="1"/>
                  </a:moveTo>
                  <a:cubicBezTo>
                    <a:pt x="209" y="200"/>
                    <a:pt x="443" y="374"/>
                    <a:pt x="686" y="530"/>
                  </a:cubicBezTo>
                  <a:cubicBezTo>
                    <a:pt x="938" y="678"/>
                    <a:pt x="1198" y="808"/>
                    <a:pt x="1467" y="912"/>
                  </a:cubicBezTo>
                  <a:cubicBezTo>
                    <a:pt x="1042" y="513"/>
                    <a:pt x="539" y="209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9"/>
            <p:cNvSpPr/>
            <p:nvPr/>
          </p:nvSpPr>
          <p:spPr>
            <a:xfrm>
              <a:off x="2695225" y="1600850"/>
              <a:ext cx="27150" cy="23675"/>
            </a:xfrm>
            <a:custGeom>
              <a:avLst/>
              <a:gdLst/>
              <a:ahLst/>
              <a:cxnLst/>
              <a:rect l="l" t="t" r="r" b="b"/>
              <a:pathLst>
                <a:path w="1086" h="947" extrusionOk="0">
                  <a:moveTo>
                    <a:pt x="1085" y="0"/>
                  </a:moveTo>
                  <a:lnTo>
                    <a:pt x="1085" y="0"/>
                  </a:lnTo>
                  <a:cubicBezTo>
                    <a:pt x="877" y="122"/>
                    <a:pt x="677" y="252"/>
                    <a:pt x="495" y="417"/>
                  </a:cubicBezTo>
                  <a:cubicBezTo>
                    <a:pt x="313" y="573"/>
                    <a:pt x="148" y="755"/>
                    <a:pt x="0" y="946"/>
                  </a:cubicBezTo>
                  <a:cubicBezTo>
                    <a:pt x="434" y="721"/>
                    <a:pt x="799" y="399"/>
                    <a:pt x="108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9"/>
            <p:cNvSpPr/>
            <p:nvPr/>
          </p:nvSpPr>
          <p:spPr>
            <a:xfrm>
              <a:off x="2810425" y="1571775"/>
              <a:ext cx="193325" cy="128250"/>
            </a:xfrm>
            <a:custGeom>
              <a:avLst/>
              <a:gdLst/>
              <a:ahLst/>
              <a:cxnLst/>
              <a:rect l="l" t="t" r="r" b="b"/>
              <a:pathLst>
                <a:path w="7733" h="5130" extrusionOk="0">
                  <a:moveTo>
                    <a:pt x="7732" y="2665"/>
                  </a:moveTo>
                  <a:cubicBezTo>
                    <a:pt x="7533" y="2482"/>
                    <a:pt x="7324" y="2309"/>
                    <a:pt x="7107" y="2144"/>
                  </a:cubicBezTo>
                  <a:cubicBezTo>
                    <a:pt x="6569" y="1736"/>
                    <a:pt x="6023" y="1346"/>
                    <a:pt x="5476" y="938"/>
                  </a:cubicBezTo>
                  <a:cubicBezTo>
                    <a:pt x="5042" y="625"/>
                    <a:pt x="4617" y="313"/>
                    <a:pt x="4183" y="1"/>
                  </a:cubicBezTo>
                  <a:cubicBezTo>
                    <a:pt x="3194" y="374"/>
                    <a:pt x="2222" y="825"/>
                    <a:pt x="1293" y="1337"/>
                  </a:cubicBezTo>
                  <a:cubicBezTo>
                    <a:pt x="842" y="1589"/>
                    <a:pt x="417" y="1875"/>
                    <a:pt x="0" y="2179"/>
                  </a:cubicBezTo>
                  <a:lnTo>
                    <a:pt x="0" y="2960"/>
                  </a:lnTo>
                  <a:cubicBezTo>
                    <a:pt x="61" y="3003"/>
                    <a:pt x="122" y="3046"/>
                    <a:pt x="182" y="3090"/>
                  </a:cubicBezTo>
                  <a:cubicBezTo>
                    <a:pt x="989" y="3645"/>
                    <a:pt x="1805" y="4192"/>
                    <a:pt x="2604" y="4756"/>
                  </a:cubicBezTo>
                  <a:cubicBezTo>
                    <a:pt x="2656" y="4799"/>
                    <a:pt x="2708" y="4834"/>
                    <a:pt x="2760" y="4877"/>
                  </a:cubicBezTo>
                  <a:cubicBezTo>
                    <a:pt x="3046" y="5094"/>
                    <a:pt x="3419" y="5129"/>
                    <a:pt x="3671" y="4982"/>
                  </a:cubicBezTo>
                  <a:cubicBezTo>
                    <a:pt x="3871" y="4860"/>
                    <a:pt x="4079" y="4747"/>
                    <a:pt x="4287" y="4643"/>
                  </a:cubicBezTo>
                  <a:cubicBezTo>
                    <a:pt x="4634" y="4452"/>
                    <a:pt x="4973" y="4253"/>
                    <a:pt x="5294" y="4027"/>
                  </a:cubicBezTo>
                  <a:cubicBezTo>
                    <a:pt x="6057" y="3541"/>
                    <a:pt x="6873" y="3151"/>
                    <a:pt x="7732" y="28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9"/>
            <p:cNvSpPr/>
            <p:nvPr/>
          </p:nvSpPr>
          <p:spPr>
            <a:xfrm>
              <a:off x="2810425" y="1626000"/>
              <a:ext cx="193325" cy="72575"/>
            </a:xfrm>
            <a:custGeom>
              <a:avLst/>
              <a:gdLst/>
              <a:ahLst/>
              <a:cxnLst/>
              <a:rect l="l" t="t" r="r" b="b"/>
              <a:pathLst>
                <a:path w="7733" h="2903" extrusionOk="0">
                  <a:moveTo>
                    <a:pt x="18" y="1"/>
                  </a:moveTo>
                  <a:lnTo>
                    <a:pt x="0" y="10"/>
                  </a:lnTo>
                  <a:lnTo>
                    <a:pt x="0" y="791"/>
                  </a:lnTo>
                  <a:cubicBezTo>
                    <a:pt x="61" y="834"/>
                    <a:pt x="122" y="877"/>
                    <a:pt x="182" y="921"/>
                  </a:cubicBezTo>
                  <a:cubicBezTo>
                    <a:pt x="989" y="1476"/>
                    <a:pt x="1805" y="2023"/>
                    <a:pt x="2604" y="2587"/>
                  </a:cubicBezTo>
                  <a:cubicBezTo>
                    <a:pt x="2656" y="2622"/>
                    <a:pt x="2708" y="2665"/>
                    <a:pt x="2760" y="2708"/>
                  </a:cubicBezTo>
                  <a:cubicBezTo>
                    <a:pt x="2930" y="2838"/>
                    <a:pt x="3131" y="2902"/>
                    <a:pt x="3319" y="2902"/>
                  </a:cubicBezTo>
                  <a:cubicBezTo>
                    <a:pt x="3447" y="2902"/>
                    <a:pt x="3569" y="2872"/>
                    <a:pt x="3671" y="2813"/>
                  </a:cubicBezTo>
                  <a:cubicBezTo>
                    <a:pt x="3871" y="2691"/>
                    <a:pt x="4079" y="2578"/>
                    <a:pt x="4287" y="2474"/>
                  </a:cubicBezTo>
                  <a:cubicBezTo>
                    <a:pt x="4634" y="2283"/>
                    <a:pt x="4973" y="2084"/>
                    <a:pt x="5294" y="1858"/>
                  </a:cubicBezTo>
                  <a:cubicBezTo>
                    <a:pt x="6057" y="1372"/>
                    <a:pt x="6873" y="982"/>
                    <a:pt x="7732" y="704"/>
                  </a:cubicBezTo>
                  <a:lnTo>
                    <a:pt x="7732" y="530"/>
                  </a:lnTo>
                  <a:cubicBezTo>
                    <a:pt x="6994" y="730"/>
                    <a:pt x="6283" y="982"/>
                    <a:pt x="5589" y="1277"/>
                  </a:cubicBezTo>
                  <a:cubicBezTo>
                    <a:pt x="5224" y="1441"/>
                    <a:pt x="4842" y="1606"/>
                    <a:pt x="4443" y="1745"/>
                  </a:cubicBezTo>
                  <a:cubicBezTo>
                    <a:pt x="4209" y="1823"/>
                    <a:pt x="3983" y="1919"/>
                    <a:pt x="3766" y="2005"/>
                  </a:cubicBezTo>
                  <a:cubicBezTo>
                    <a:pt x="3648" y="2052"/>
                    <a:pt x="3525" y="2074"/>
                    <a:pt x="3404" y="2074"/>
                  </a:cubicBezTo>
                  <a:cubicBezTo>
                    <a:pt x="3207" y="2074"/>
                    <a:pt x="3013" y="2014"/>
                    <a:pt x="2847" y="1901"/>
                  </a:cubicBezTo>
                  <a:cubicBezTo>
                    <a:pt x="2794" y="1867"/>
                    <a:pt x="2751" y="1832"/>
                    <a:pt x="2699" y="1797"/>
                  </a:cubicBezTo>
                  <a:cubicBezTo>
                    <a:pt x="1918" y="1277"/>
                    <a:pt x="1137" y="765"/>
                    <a:pt x="356" y="235"/>
                  </a:cubicBezTo>
                  <a:cubicBezTo>
                    <a:pt x="252" y="157"/>
                    <a:pt x="130" y="79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9"/>
            <p:cNvSpPr/>
            <p:nvPr/>
          </p:nvSpPr>
          <p:spPr>
            <a:xfrm>
              <a:off x="2810425" y="1626000"/>
              <a:ext cx="54025" cy="56650"/>
            </a:xfrm>
            <a:custGeom>
              <a:avLst/>
              <a:gdLst/>
              <a:ahLst/>
              <a:cxnLst/>
              <a:rect l="l" t="t" r="r" b="b"/>
              <a:pathLst>
                <a:path w="2161" h="2266" extrusionOk="0">
                  <a:moveTo>
                    <a:pt x="18" y="1"/>
                  </a:moveTo>
                  <a:cubicBezTo>
                    <a:pt x="18" y="1"/>
                    <a:pt x="9" y="10"/>
                    <a:pt x="0" y="10"/>
                  </a:cubicBezTo>
                  <a:lnTo>
                    <a:pt x="0" y="791"/>
                  </a:lnTo>
                  <a:cubicBezTo>
                    <a:pt x="61" y="834"/>
                    <a:pt x="122" y="877"/>
                    <a:pt x="182" y="921"/>
                  </a:cubicBezTo>
                  <a:cubicBezTo>
                    <a:pt x="816" y="1355"/>
                    <a:pt x="1467" y="1806"/>
                    <a:pt x="2135" y="2266"/>
                  </a:cubicBezTo>
                  <a:cubicBezTo>
                    <a:pt x="2161" y="2153"/>
                    <a:pt x="2161" y="2032"/>
                    <a:pt x="2152" y="1919"/>
                  </a:cubicBezTo>
                  <a:cubicBezTo>
                    <a:pt x="2118" y="1754"/>
                    <a:pt x="2109" y="1580"/>
                    <a:pt x="2126" y="1415"/>
                  </a:cubicBezTo>
                  <a:cubicBezTo>
                    <a:pt x="1519" y="1016"/>
                    <a:pt x="929" y="626"/>
                    <a:pt x="356" y="235"/>
                  </a:cubicBezTo>
                  <a:cubicBezTo>
                    <a:pt x="252" y="157"/>
                    <a:pt x="130" y="79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9"/>
            <p:cNvSpPr/>
            <p:nvPr/>
          </p:nvSpPr>
          <p:spPr>
            <a:xfrm>
              <a:off x="2890475" y="1639250"/>
              <a:ext cx="113275" cy="59425"/>
            </a:xfrm>
            <a:custGeom>
              <a:avLst/>
              <a:gdLst/>
              <a:ahLst/>
              <a:cxnLst/>
              <a:rect l="l" t="t" r="r" b="b"/>
              <a:pathLst>
                <a:path w="4531" h="2377" extrusionOk="0">
                  <a:moveTo>
                    <a:pt x="4530" y="0"/>
                  </a:moveTo>
                  <a:cubicBezTo>
                    <a:pt x="3792" y="200"/>
                    <a:pt x="3081" y="452"/>
                    <a:pt x="2387" y="747"/>
                  </a:cubicBezTo>
                  <a:cubicBezTo>
                    <a:pt x="2022" y="911"/>
                    <a:pt x="1640" y="1076"/>
                    <a:pt x="1241" y="1215"/>
                  </a:cubicBezTo>
                  <a:cubicBezTo>
                    <a:pt x="1007" y="1293"/>
                    <a:pt x="781" y="1389"/>
                    <a:pt x="564" y="1475"/>
                  </a:cubicBezTo>
                  <a:cubicBezTo>
                    <a:pt x="449" y="1522"/>
                    <a:pt x="325" y="1545"/>
                    <a:pt x="202" y="1545"/>
                  </a:cubicBezTo>
                  <a:cubicBezTo>
                    <a:pt x="140" y="1545"/>
                    <a:pt x="78" y="1539"/>
                    <a:pt x="18" y="1528"/>
                  </a:cubicBezTo>
                  <a:lnTo>
                    <a:pt x="18" y="1528"/>
                  </a:lnTo>
                  <a:cubicBezTo>
                    <a:pt x="26" y="1779"/>
                    <a:pt x="0" y="2291"/>
                    <a:pt x="87" y="2369"/>
                  </a:cubicBezTo>
                  <a:cubicBezTo>
                    <a:pt x="92" y="2374"/>
                    <a:pt x="104" y="2376"/>
                    <a:pt x="121" y="2376"/>
                  </a:cubicBezTo>
                  <a:cubicBezTo>
                    <a:pt x="200" y="2376"/>
                    <a:pt x="384" y="2332"/>
                    <a:pt x="469" y="2283"/>
                  </a:cubicBezTo>
                  <a:cubicBezTo>
                    <a:pt x="669" y="2161"/>
                    <a:pt x="877" y="2048"/>
                    <a:pt x="1085" y="1935"/>
                  </a:cubicBezTo>
                  <a:cubicBezTo>
                    <a:pt x="1363" y="1797"/>
                    <a:pt x="3228" y="851"/>
                    <a:pt x="4530" y="452"/>
                  </a:cubicBezTo>
                  <a:lnTo>
                    <a:pt x="4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9"/>
            <p:cNvSpPr/>
            <p:nvPr/>
          </p:nvSpPr>
          <p:spPr>
            <a:xfrm>
              <a:off x="2817150" y="1571775"/>
              <a:ext cx="184200" cy="99175"/>
            </a:xfrm>
            <a:custGeom>
              <a:avLst/>
              <a:gdLst/>
              <a:ahLst/>
              <a:cxnLst/>
              <a:rect l="l" t="t" r="r" b="b"/>
              <a:pathLst>
                <a:path w="7368" h="3967" extrusionOk="0">
                  <a:moveTo>
                    <a:pt x="6838" y="2153"/>
                  </a:moveTo>
                  <a:cubicBezTo>
                    <a:pt x="6300" y="1736"/>
                    <a:pt x="5754" y="1346"/>
                    <a:pt x="5207" y="946"/>
                  </a:cubicBezTo>
                  <a:cubicBezTo>
                    <a:pt x="4773" y="625"/>
                    <a:pt x="4348" y="313"/>
                    <a:pt x="3914" y="1"/>
                  </a:cubicBezTo>
                  <a:cubicBezTo>
                    <a:pt x="2925" y="382"/>
                    <a:pt x="1953" y="825"/>
                    <a:pt x="1024" y="1337"/>
                  </a:cubicBezTo>
                  <a:cubicBezTo>
                    <a:pt x="668" y="1536"/>
                    <a:pt x="330" y="1753"/>
                    <a:pt x="0" y="1988"/>
                  </a:cubicBezTo>
                  <a:cubicBezTo>
                    <a:pt x="113" y="2074"/>
                    <a:pt x="235" y="2153"/>
                    <a:pt x="347" y="2231"/>
                  </a:cubicBezTo>
                  <a:cubicBezTo>
                    <a:pt x="1120" y="2751"/>
                    <a:pt x="1892" y="3263"/>
                    <a:pt x="2673" y="3767"/>
                  </a:cubicBezTo>
                  <a:cubicBezTo>
                    <a:pt x="2725" y="3801"/>
                    <a:pt x="2777" y="3836"/>
                    <a:pt x="2821" y="3879"/>
                  </a:cubicBezTo>
                  <a:cubicBezTo>
                    <a:pt x="2916" y="3940"/>
                    <a:pt x="3029" y="3966"/>
                    <a:pt x="3142" y="3966"/>
                  </a:cubicBezTo>
                  <a:cubicBezTo>
                    <a:pt x="3202" y="3966"/>
                    <a:pt x="3263" y="3958"/>
                    <a:pt x="3315" y="3940"/>
                  </a:cubicBezTo>
                  <a:cubicBezTo>
                    <a:pt x="3593" y="3836"/>
                    <a:pt x="3732" y="3784"/>
                    <a:pt x="4018" y="3697"/>
                  </a:cubicBezTo>
                  <a:cubicBezTo>
                    <a:pt x="4400" y="3584"/>
                    <a:pt x="4756" y="3446"/>
                    <a:pt x="5103" y="3307"/>
                  </a:cubicBezTo>
                  <a:cubicBezTo>
                    <a:pt x="5840" y="3020"/>
                    <a:pt x="6595" y="2777"/>
                    <a:pt x="7368" y="2586"/>
                  </a:cubicBezTo>
                  <a:cubicBezTo>
                    <a:pt x="7194" y="2422"/>
                    <a:pt x="7021" y="2283"/>
                    <a:pt x="6838" y="2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9"/>
            <p:cNvSpPr/>
            <p:nvPr/>
          </p:nvSpPr>
          <p:spPr>
            <a:xfrm>
              <a:off x="2827350" y="1575475"/>
              <a:ext cx="147975" cy="83525"/>
            </a:xfrm>
            <a:custGeom>
              <a:avLst/>
              <a:gdLst/>
              <a:ahLst/>
              <a:cxnLst/>
              <a:rect l="l" t="t" r="r" b="b"/>
              <a:pathLst>
                <a:path w="5919" h="3341" extrusionOk="0">
                  <a:moveTo>
                    <a:pt x="4174" y="894"/>
                  </a:moveTo>
                  <a:cubicBezTo>
                    <a:pt x="3827" y="599"/>
                    <a:pt x="3497" y="278"/>
                    <a:pt x="3133" y="0"/>
                  </a:cubicBezTo>
                  <a:cubicBezTo>
                    <a:pt x="2265" y="338"/>
                    <a:pt x="1432" y="738"/>
                    <a:pt x="616" y="1189"/>
                  </a:cubicBezTo>
                  <a:cubicBezTo>
                    <a:pt x="417" y="1310"/>
                    <a:pt x="208" y="1432"/>
                    <a:pt x="0" y="1562"/>
                  </a:cubicBezTo>
                  <a:lnTo>
                    <a:pt x="200" y="1701"/>
                  </a:lnTo>
                  <a:cubicBezTo>
                    <a:pt x="972" y="2222"/>
                    <a:pt x="1762" y="2734"/>
                    <a:pt x="2517" y="3228"/>
                  </a:cubicBezTo>
                  <a:cubicBezTo>
                    <a:pt x="2577" y="3263"/>
                    <a:pt x="2629" y="3298"/>
                    <a:pt x="2682" y="3332"/>
                  </a:cubicBezTo>
                  <a:cubicBezTo>
                    <a:pt x="2690" y="3341"/>
                    <a:pt x="2699" y="3341"/>
                    <a:pt x="2716" y="3341"/>
                  </a:cubicBezTo>
                  <a:lnTo>
                    <a:pt x="2751" y="3341"/>
                  </a:lnTo>
                  <a:cubicBezTo>
                    <a:pt x="3029" y="3237"/>
                    <a:pt x="3185" y="3185"/>
                    <a:pt x="3480" y="3098"/>
                  </a:cubicBezTo>
                  <a:cubicBezTo>
                    <a:pt x="3870" y="2976"/>
                    <a:pt x="4235" y="2829"/>
                    <a:pt x="4521" y="2716"/>
                  </a:cubicBezTo>
                  <a:cubicBezTo>
                    <a:pt x="4981" y="2525"/>
                    <a:pt x="5458" y="2369"/>
                    <a:pt x="5918" y="2230"/>
                  </a:cubicBezTo>
                  <a:cubicBezTo>
                    <a:pt x="5311" y="1822"/>
                    <a:pt x="4729" y="1371"/>
                    <a:pt x="4174" y="89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9"/>
            <p:cNvSpPr/>
            <p:nvPr/>
          </p:nvSpPr>
          <p:spPr>
            <a:xfrm>
              <a:off x="2929525" y="1609900"/>
              <a:ext cx="7625" cy="5225"/>
            </a:xfrm>
            <a:custGeom>
              <a:avLst/>
              <a:gdLst/>
              <a:ahLst/>
              <a:cxnLst/>
              <a:rect l="l" t="t" r="r" b="b"/>
              <a:pathLst>
                <a:path w="305" h="209" extrusionOk="0">
                  <a:moveTo>
                    <a:pt x="73" y="0"/>
                  </a:moveTo>
                  <a:cubicBezTo>
                    <a:pt x="49" y="0"/>
                    <a:pt x="25" y="4"/>
                    <a:pt x="0" y="11"/>
                  </a:cubicBezTo>
                  <a:cubicBezTo>
                    <a:pt x="14" y="130"/>
                    <a:pt x="112" y="209"/>
                    <a:pt x="221" y="209"/>
                  </a:cubicBezTo>
                  <a:cubicBezTo>
                    <a:pt x="249" y="209"/>
                    <a:pt x="276" y="204"/>
                    <a:pt x="304" y="194"/>
                  </a:cubicBezTo>
                  <a:cubicBezTo>
                    <a:pt x="283" y="79"/>
                    <a:pt x="185" y="0"/>
                    <a:pt x="7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9"/>
            <p:cNvSpPr/>
            <p:nvPr/>
          </p:nvSpPr>
          <p:spPr>
            <a:xfrm>
              <a:off x="2889825" y="1616950"/>
              <a:ext cx="7600" cy="6475"/>
            </a:xfrm>
            <a:custGeom>
              <a:avLst/>
              <a:gdLst/>
              <a:ahLst/>
              <a:cxnLst/>
              <a:rect l="l" t="t" r="r" b="b"/>
              <a:pathLst>
                <a:path w="304" h="259" extrusionOk="0">
                  <a:moveTo>
                    <a:pt x="133" y="0"/>
                  </a:moveTo>
                  <a:cubicBezTo>
                    <a:pt x="107" y="0"/>
                    <a:pt x="80" y="11"/>
                    <a:pt x="61" y="33"/>
                  </a:cubicBezTo>
                  <a:cubicBezTo>
                    <a:pt x="0" y="103"/>
                    <a:pt x="44" y="198"/>
                    <a:pt x="130" y="207"/>
                  </a:cubicBezTo>
                  <a:cubicBezTo>
                    <a:pt x="183" y="241"/>
                    <a:pt x="243" y="259"/>
                    <a:pt x="304" y="259"/>
                  </a:cubicBezTo>
                  <a:cubicBezTo>
                    <a:pt x="304" y="189"/>
                    <a:pt x="278" y="129"/>
                    <a:pt x="235" y="85"/>
                  </a:cubicBezTo>
                  <a:cubicBezTo>
                    <a:pt x="224" y="31"/>
                    <a:pt x="178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9"/>
            <p:cNvSpPr/>
            <p:nvPr/>
          </p:nvSpPr>
          <p:spPr>
            <a:xfrm>
              <a:off x="2922800" y="1591525"/>
              <a:ext cx="23225" cy="20200"/>
            </a:xfrm>
            <a:custGeom>
              <a:avLst/>
              <a:gdLst/>
              <a:ahLst/>
              <a:cxnLst/>
              <a:rect l="l" t="t" r="r" b="b"/>
              <a:pathLst>
                <a:path w="929" h="808" extrusionOk="0">
                  <a:moveTo>
                    <a:pt x="0" y="0"/>
                  </a:moveTo>
                  <a:cubicBezTo>
                    <a:pt x="113" y="174"/>
                    <a:pt x="252" y="330"/>
                    <a:pt x="408" y="460"/>
                  </a:cubicBezTo>
                  <a:cubicBezTo>
                    <a:pt x="564" y="599"/>
                    <a:pt x="738" y="712"/>
                    <a:pt x="929" y="807"/>
                  </a:cubicBezTo>
                  <a:cubicBezTo>
                    <a:pt x="695" y="460"/>
                    <a:pt x="373" y="182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9"/>
            <p:cNvSpPr/>
            <p:nvPr/>
          </p:nvSpPr>
          <p:spPr>
            <a:xfrm>
              <a:off x="2850550" y="1607575"/>
              <a:ext cx="46450" cy="32550"/>
            </a:xfrm>
            <a:custGeom>
              <a:avLst/>
              <a:gdLst/>
              <a:ahLst/>
              <a:cxnLst/>
              <a:rect l="l" t="t" r="r" b="b"/>
              <a:pathLst>
                <a:path w="1858" h="1302" extrusionOk="0">
                  <a:moveTo>
                    <a:pt x="1" y="0"/>
                  </a:moveTo>
                  <a:cubicBezTo>
                    <a:pt x="1" y="0"/>
                    <a:pt x="87" y="96"/>
                    <a:pt x="235" y="243"/>
                  </a:cubicBezTo>
                  <a:cubicBezTo>
                    <a:pt x="617" y="616"/>
                    <a:pt x="1068" y="929"/>
                    <a:pt x="1554" y="1163"/>
                  </a:cubicBezTo>
                  <a:cubicBezTo>
                    <a:pt x="1736" y="1250"/>
                    <a:pt x="1858" y="1302"/>
                    <a:pt x="1858" y="1302"/>
                  </a:cubicBezTo>
                  <a:cubicBezTo>
                    <a:pt x="1858" y="1302"/>
                    <a:pt x="1467" y="972"/>
                    <a:pt x="946" y="616"/>
                  </a:cubicBezTo>
                  <a:cubicBezTo>
                    <a:pt x="435" y="26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9"/>
            <p:cNvSpPr/>
            <p:nvPr/>
          </p:nvSpPr>
          <p:spPr>
            <a:xfrm>
              <a:off x="2862050" y="1601275"/>
              <a:ext cx="18675" cy="13275"/>
            </a:xfrm>
            <a:custGeom>
              <a:avLst/>
              <a:gdLst/>
              <a:ahLst/>
              <a:cxnLst/>
              <a:rect l="l" t="t" r="r" b="b"/>
              <a:pathLst>
                <a:path w="747" h="531" extrusionOk="0">
                  <a:moveTo>
                    <a:pt x="1" y="1"/>
                  </a:moveTo>
                  <a:cubicBezTo>
                    <a:pt x="183" y="261"/>
                    <a:pt x="443" y="452"/>
                    <a:pt x="747" y="530"/>
                  </a:cubicBezTo>
                  <a:cubicBezTo>
                    <a:pt x="660" y="400"/>
                    <a:pt x="547" y="287"/>
                    <a:pt x="426" y="200"/>
                  </a:cubicBezTo>
                  <a:cubicBezTo>
                    <a:pt x="296" y="113"/>
                    <a:pt x="148" y="44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9"/>
            <p:cNvSpPr/>
            <p:nvPr/>
          </p:nvSpPr>
          <p:spPr>
            <a:xfrm>
              <a:off x="2934500" y="1576325"/>
              <a:ext cx="193125" cy="128450"/>
            </a:xfrm>
            <a:custGeom>
              <a:avLst/>
              <a:gdLst/>
              <a:ahLst/>
              <a:cxnLst/>
              <a:rect l="l" t="t" r="r" b="b"/>
              <a:pathLst>
                <a:path w="7725" h="5138" extrusionOk="0">
                  <a:moveTo>
                    <a:pt x="7724" y="2665"/>
                  </a:moveTo>
                  <a:cubicBezTo>
                    <a:pt x="7525" y="2483"/>
                    <a:pt x="7316" y="2309"/>
                    <a:pt x="7108" y="2153"/>
                  </a:cubicBezTo>
                  <a:cubicBezTo>
                    <a:pt x="6561" y="1736"/>
                    <a:pt x="6015" y="1346"/>
                    <a:pt x="5468" y="938"/>
                  </a:cubicBezTo>
                  <a:cubicBezTo>
                    <a:pt x="5034" y="626"/>
                    <a:pt x="4609" y="313"/>
                    <a:pt x="4175" y="1"/>
                  </a:cubicBezTo>
                  <a:cubicBezTo>
                    <a:pt x="3186" y="383"/>
                    <a:pt x="2222" y="825"/>
                    <a:pt x="1285" y="1337"/>
                  </a:cubicBezTo>
                  <a:cubicBezTo>
                    <a:pt x="843" y="1589"/>
                    <a:pt x="409" y="1875"/>
                    <a:pt x="1" y="2188"/>
                  </a:cubicBezTo>
                  <a:lnTo>
                    <a:pt x="1" y="2969"/>
                  </a:lnTo>
                  <a:cubicBezTo>
                    <a:pt x="53" y="3012"/>
                    <a:pt x="122" y="3055"/>
                    <a:pt x="183" y="3099"/>
                  </a:cubicBezTo>
                  <a:cubicBezTo>
                    <a:pt x="990" y="3654"/>
                    <a:pt x="1797" y="4201"/>
                    <a:pt x="2596" y="4765"/>
                  </a:cubicBezTo>
                  <a:cubicBezTo>
                    <a:pt x="2648" y="4800"/>
                    <a:pt x="2708" y="4843"/>
                    <a:pt x="2752" y="4878"/>
                  </a:cubicBezTo>
                  <a:cubicBezTo>
                    <a:pt x="3038" y="5095"/>
                    <a:pt x="3411" y="5138"/>
                    <a:pt x="3663" y="4982"/>
                  </a:cubicBezTo>
                  <a:cubicBezTo>
                    <a:pt x="3863" y="4860"/>
                    <a:pt x="4071" y="4747"/>
                    <a:pt x="4279" y="4643"/>
                  </a:cubicBezTo>
                  <a:cubicBezTo>
                    <a:pt x="4626" y="4461"/>
                    <a:pt x="4965" y="4253"/>
                    <a:pt x="5294" y="4027"/>
                  </a:cubicBezTo>
                  <a:cubicBezTo>
                    <a:pt x="6049" y="3541"/>
                    <a:pt x="6865" y="3151"/>
                    <a:pt x="7724" y="2873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9"/>
            <p:cNvSpPr/>
            <p:nvPr/>
          </p:nvSpPr>
          <p:spPr>
            <a:xfrm>
              <a:off x="2934500" y="1630575"/>
              <a:ext cx="193125" cy="72550"/>
            </a:xfrm>
            <a:custGeom>
              <a:avLst/>
              <a:gdLst/>
              <a:ahLst/>
              <a:cxnLst/>
              <a:rect l="l" t="t" r="r" b="b"/>
              <a:pathLst>
                <a:path w="7725" h="2902" extrusionOk="0">
                  <a:moveTo>
                    <a:pt x="10" y="0"/>
                  </a:moveTo>
                  <a:lnTo>
                    <a:pt x="1" y="9"/>
                  </a:lnTo>
                  <a:lnTo>
                    <a:pt x="1" y="790"/>
                  </a:lnTo>
                  <a:cubicBezTo>
                    <a:pt x="53" y="833"/>
                    <a:pt x="122" y="877"/>
                    <a:pt x="183" y="920"/>
                  </a:cubicBezTo>
                  <a:cubicBezTo>
                    <a:pt x="990" y="1475"/>
                    <a:pt x="1797" y="2031"/>
                    <a:pt x="2596" y="2586"/>
                  </a:cubicBezTo>
                  <a:cubicBezTo>
                    <a:pt x="2648" y="2630"/>
                    <a:pt x="2708" y="2664"/>
                    <a:pt x="2752" y="2708"/>
                  </a:cubicBezTo>
                  <a:cubicBezTo>
                    <a:pt x="2922" y="2837"/>
                    <a:pt x="3123" y="2901"/>
                    <a:pt x="3311" y="2901"/>
                  </a:cubicBezTo>
                  <a:cubicBezTo>
                    <a:pt x="3439" y="2901"/>
                    <a:pt x="3561" y="2871"/>
                    <a:pt x="3663" y="2812"/>
                  </a:cubicBezTo>
                  <a:cubicBezTo>
                    <a:pt x="3863" y="2690"/>
                    <a:pt x="4071" y="2577"/>
                    <a:pt x="4279" y="2465"/>
                  </a:cubicBezTo>
                  <a:cubicBezTo>
                    <a:pt x="4626" y="2282"/>
                    <a:pt x="4965" y="2083"/>
                    <a:pt x="5294" y="1857"/>
                  </a:cubicBezTo>
                  <a:cubicBezTo>
                    <a:pt x="6049" y="1371"/>
                    <a:pt x="6865" y="981"/>
                    <a:pt x="7724" y="703"/>
                  </a:cubicBezTo>
                  <a:lnTo>
                    <a:pt x="7724" y="530"/>
                  </a:lnTo>
                  <a:cubicBezTo>
                    <a:pt x="6995" y="729"/>
                    <a:pt x="6275" y="981"/>
                    <a:pt x="5581" y="1284"/>
                  </a:cubicBezTo>
                  <a:cubicBezTo>
                    <a:pt x="5216" y="1441"/>
                    <a:pt x="4843" y="1606"/>
                    <a:pt x="4435" y="1744"/>
                  </a:cubicBezTo>
                  <a:cubicBezTo>
                    <a:pt x="4210" y="1831"/>
                    <a:pt x="3975" y="1918"/>
                    <a:pt x="3758" y="2005"/>
                  </a:cubicBezTo>
                  <a:cubicBezTo>
                    <a:pt x="3643" y="2051"/>
                    <a:pt x="3521" y="2073"/>
                    <a:pt x="3400" y="2073"/>
                  </a:cubicBezTo>
                  <a:cubicBezTo>
                    <a:pt x="3202" y="2073"/>
                    <a:pt x="3005" y="2014"/>
                    <a:pt x="2839" y="1901"/>
                  </a:cubicBezTo>
                  <a:lnTo>
                    <a:pt x="2691" y="1796"/>
                  </a:lnTo>
                  <a:cubicBezTo>
                    <a:pt x="1910" y="1276"/>
                    <a:pt x="1129" y="764"/>
                    <a:pt x="348" y="23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9"/>
            <p:cNvSpPr/>
            <p:nvPr/>
          </p:nvSpPr>
          <p:spPr>
            <a:xfrm>
              <a:off x="2934500" y="1630575"/>
              <a:ext cx="54050" cy="56650"/>
            </a:xfrm>
            <a:custGeom>
              <a:avLst/>
              <a:gdLst/>
              <a:ahLst/>
              <a:cxnLst/>
              <a:rect l="l" t="t" r="r" b="b"/>
              <a:pathLst>
                <a:path w="2162" h="2266" extrusionOk="0">
                  <a:moveTo>
                    <a:pt x="10" y="0"/>
                  </a:moveTo>
                  <a:lnTo>
                    <a:pt x="1" y="9"/>
                  </a:lnTo>
                  <a:lnTo>
                    <a:pt x="1" y="790"/>
                  </a:lnTo>
                  <a:cubicBezTo>
                    <a:pt x="62" y="833"/>
                    <a:pt x="122" y="877"/>
                    <a:pt x="183" y="920"/>
                  </a:cubicBezTo>
                  <a:cubicBezTo>
                    <a:pt x="808" y="1354"/>
                    <a:pt x="1467" y="1805"/>
                    <a:pt x="2136" y="2265"/>
                  </a:cubicBezTo>
                  <a:cubicBezTo>
                    <a:pt x="2153" y="2152"/>
                    <a:pt x="2162" y="2031"/>
                    <a:pt x="2144" y="1918"/>
                  </a:cubicBezTo>
                  <a:cubicBezTo>
                    <a:pt x="2110" y="1753"/>
                    <a:pt x="2101" y="1588"/>
                    <a:pt x="2118" y="1415"/>
                  </a:cubicBezTo>
                  <a:cubicBezTo>
                    <a:pt x="1511" y="1015"/>
                    <a:pt x="921" y="625"/>
                    <a:pt x="348" y="23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9"/>
            <p:cNvSpPr/>
            <p:nvPr/>
          </p:nvSpPr>
          <p:spPr>
            <a:xfrm>
              <a:off x="3014550" y="1643800"/>
              <a:ext cx="113075" cy="59450"/>
            </a:xfrm>
            <a:custGeom>
              <a:avLst/>
              <a:gdLst/>
              <a:ahLst/>
              <a:cxnLst/>
              <a:rect l="l" t="t" r="r" b="b"/>
              <a:pathLst>
                <a:path w="4523" h="2378" extrusionOk="0">
                  <a:moveTo>
                    <a:pt x="4522" y="1"/>
                  </a:moveTo>
                  <a:cubicBezTo>
                    <a:pt x="3793" y="200"/>
                    <a:pt x="3073" y="452"/>
                    <a:pt x="2379" y="755"/>
                  </a:cubicBezTo>
                  <a:cubicBezTo>
                    <a:pt x="2014" y="912"/>
                    <a:pt x="1641" y="1077"/>
                    <a:pt x="1233" y="1215"/>
                  </a:cubicBezTo>
                  <a:cubicBezTo>
                    <a:pt x="1008" y="1302"/>
                    <a:pt x="773" y="1389"/>
                    <a:pt x="556" y="1476"/>
                  </a:cubicBezTo>
                  <a:cubicBezTo>
                    <a:pt x="441" y="1522"/>
                    <a:pt x="317" y="1545"/>
                    <a:pt x="194" y="1545"/>
                  </a:cubicBezTo>
                  <a:cubicBezTo>
                    <a:pt x="132" y="1545"/>
                    <a:pt x="70" y="1539"/>
                    <a:pt x="10" y="1528"/>
                  </a:cubicBezTo>
                  <a:lnTo>
                    <a:pt x="10" y="1528"/>
                  </a:lnTo>
                  <a:cubicBezTo>
                    <a:pt x="27" y="1788"/>
                    <a:pt x="1" y="2300"/>
                    <a:pt x="79" y="2370"/>
                  </a:cubicBezTo>
                  <a:cubicBezTo>
                    <a:pt x="86" y="2375"/>
                    <a:pt x="101" y="2377"/>
                    <a:pt x="122" y="2377"/>
                  </a:cubicBezTo>
                  <a:cubicBezTo>
                    <a:pt x="206" y="2377"/>
                    <a:pt x="379" y="2338"/>
                    <a:pt x="470" y="2283"/>
                  </a:cubicBezTo>
                  <a:cubicBezTo>
                    <a:pt x="669" y="2161"/>
                    <a:pt x="869" y="2048"/>
                    <a:pt x="1077" y="1936"/>
                  </a:cubicBezTo>
                  <a:cubicBezTo>
                    <a:pt x="1355" y="1797"/>
                    <a:pt x="3229" y="851"/>
                    <a:pt x="4522" y="452"/>
                  </a:cubicBezTo>
                  <a:lnTo>
                    <a:pt x="4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9"/>
            <p:cNvSpPr/>
            <p:nvPr/>
          </p:nvSpPr>
          <p:spPr>
            <a:xfrm>
              <a:off x="2941025" y="1576325"/>
              <a:ext cx="184200" cy="99400"/>
            </a:xfrm>
            <a:custGeom>
              <a:avLst/>
              <a:gdLst/>
              <a:ahLst/>
              <a:cxnLst/>
              <a:rect l="l" t="t" r="r" b="b"/>
              <a:pathLst>
                <a:path w="7368" h="3976" extrusionOk="0">
                  <a:moveTo>
                    <a:pt x="6847" y="2153"/>
                  </a:moveTo>
                  <a:cubicBezTo>
                    <a:pt x="6300" y="1736"/>
                    <a:pt x="5754" y="1346"/>
                    <a:pt x="5207" y="938"/>
                  </a:cubicBezTo>
                  <a:cubicBezTo>
                    <a:pt x="4773" y="626"/>
                    <a:pt x="4348" y="313"/>
                    <a:pt x="3914" y="1"/>
                  </a:cubicBezTo>
                  <a:cubicBezTo>
                    <a:pt x="2925" y="383"/>
                    <a:pt x="1961" y="825"/>
                    <a:pt x="1024" y="1337"/>
                  </a:cubicBezTo>
                  <a:cubicBezTo>
                    <a:pt x="677" y="1537"/>
                    <a:pt x="330" y="1754"/>
                    <a:pt x="0" y="1988"/>
                  </a:cubicBezTo>
                  <a:cubicBezTo>
                    <a:pt x="113" y="2075"/>
                    <a:pt x="235" y="2153"/>
                    <a:pt x="347" y="2231"/>
                  </a:cubicBezTo>
                  <a:cubicBezTo>
                    <a:pt x="1120" y="2752"/>
                    <a:pt x="1892" y="3264"/>
                    <a:pt x="2673" y="3767"/>
                  </a:cubicBezTo>
                  <a:cubicBezTo>
                    <a:pt x="2725" y="3802"/>
                    <a:pt x="2777" y="3836"/>
                    <a:pt x="2821" y="3880"/>
                  </a:cubicBezTo>
                  <a:cubicBezTo>
                    <a:pt x="2916" y="3940"/>
                    <a:pt x="3029" y="3975"/>
                    <a:pt x="3142" y="3966"/>
                  </a:cubicBezTo>
                  <a:cubicBezTo>
                    <a:pt x="3202" y="3966"/>
                    <a:pt x="3263" y="3958"/>
                    <a:pt x="3315" y="3940"/>
                  </a:cubicBezTo>
                  <a:cubicBezTo>
                    <a:pt x="3593" y="3836"/>
                    <a:pt x="3732" y="3793"/>
                    <a:pt x="4027" y="3697"/>
                  </a:cubicBezTo>
                  <a:cubicBezTo>
                    <a:pt x="4400" y="3585"/>
                    <a:pt x="4756" y="3446"/>
                    <a:pt x="5111" y="3307"/>
                  </a:cubicBezTo>
                  <a:cubicBezTo>
                    <a:pt x="5849" y="3021"/>
                    <a:pt x="6604" y="2778"/>
                    <a:pt x="7368" y="2587"/>
                  </a:cubicBezTo>
                  <a:cubicBezTo>
                    <a:pt x="7194" y="2422"/>
                    <a:pt x="7021" y="2283"/>
                    <a:pt x="6847" y="2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9"/>
            <p:cNvSpPr/>
            <p:nvPr/>
          </p:nvSpPr>
          <p:spPr>
            <a:xfrm>
              <a:off x="2951425" y="1580025"/>
              <a:ext cx="147775" cy="83550"/>
            </a:xfrm>
            <a:custGeom>
              <a:avLst/>
              <a:gdLst/>
              <a:ahLst/>
              <a:cxnLst/>
              <a:rect l="l" t="t" r="r" b="b"/>
              <a:pathLst>
                <a:path w="5911" h="3342" extrusionOk="0">
                  <a:moveTo>
                    <a:pt x="4166" y="894"/>
                  </a:moveTo>
                  <a:cubicBezTo>
                    <a:pt x="3828" y="599"/>
                    <a:pt x="3489" y="278"/>
                    <a:pt x="3125" y="0"/>
                  </a:cubicBezTo>
                  <a:cubicBezTo>
                    <a:pt x="2266" y="347"/>
                    <a:pt x="1424" y="747"/>
                    <a:pt x="608" y="1198"/>
                  </a:cubicBezTo>
                  <a:cubicBezTo>
                    <a:pt x="409" y="1311"/>
                    <a:pt x="200" y="1432"/>
                    <a:pt x="1" y="1562"/>
                  </a:cubicBezTo>
                  <a:lnTo>
                    <a:pt x="192" y="1701"/>
                  </a:lnTo>
                  <a:cubicBezTo>
                    <a:pt x="964" y="2222"/>
                    <a:pt x="1754" y="2734"/>
                    <a:pt x="2509" y="3228"/>
                  </a:cubicBezTo>
                  <a:cubicBezTo>
                    <a:pt x="2569" y="3263"/>
                    <a:pt x="2621" y="3306"/>
                    <a:pt x="2674" y="3333"/>
                  </a:cubicBezTo>
                  <a:cubicBezTo>
                    <a:pt x="2682" y="3341"/>
                    <a:pt x="2691" y="3341"/>
                    <a:pt x="2708" y="3341"/>
                  </a:cubicBezTo>
                  <a:lnTo>
                    <a:pt x="2743" y="3341"/>
                  </a:lnTo>
                  <a:cubicBezTo>
                    <a:pt x="3021" y="3237"/>
                    <a:pt x="3177" y="3185"/>
                    <a:pt x="3472" y="3098"/>
                  </a:cubicBezTo>
                  <a:cubicBezTo>
                    <a:pt x="3862" y="2977"/>
                    <a:pt x="4227" y="2829"/>
                    <a:pt x="4513" y="2716"/>
                  </a:cubicBezTo>
                  <a:cubicBezTo>
                    <a:pt x="4973" y="2525"/>
                    <a:pt x="5450" y="2369"/>
                    <a:pt x="5910" y="2230"/>
                  </a:cubicBezTo>
                  <a:cubicBezTo>
                    <a:pt x="5303" y="1823"/>
                    <a:pt x="4721" y="1371"/>
                    <a:pt x="4166" y="89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9"/>
            <p:cNvSpPr/>
            <p:nvPr/>
          </p:nvSpPr>
          <p:spPr>
            <a:xfrm>
              <a:off x="3053400" y="1614525"/>
              <a:ext cx="7625" cy="5000"/>
            </a:xfrm>
            <a:custGeom>
              <a:avLst/>
              <a:gdLst/>
              <a:ahLst/>
              <a:cxnLst/>
              <a:rect l="l" t="t" r="r" b="b"/>
              <a:pathLst>
                <a:path w="305" h="200" extrusionOk="0">
                  <a:moveTo>
                    <a:pt x="67" y="0"/>
                  </a:moveTo>
                  <a:cubicBezTo>
                    <a:pt x="46" y="0"/>
                    <a:pt x="23" y="3"/>
                    <a:pt x="0" y="9"/>
                  </a:cubicBezTo>
                  <a:cubicBezTo>
                    <a:pt x="18" y="78"/>
                    <a:pt x="52" y="130"/>
                    <a:pt x="113" y="174"/>
                  </a:cubicBezTo>
                  <a:cubicBezTo>
                    <a:pt x="147" y="190"/>
                    <a:pt x="188" y="200"/>
                    <a:pt x="231" y="200"/>
                  </a:cubicBezTo>
                  <a:cubicBezTo>
                    <a:pt x="255" y="200"/>
                    <a:pt x="279" y="197"/>
                    <a:pt x="304" y="191"/>
                  </a:cubicBezTo>
                  <a:cubicBezTo>
                    <a:pt x="287" y="130"/>
                    <a:pt x="252" y="69"/>
                    <a:pt x="191" y="35"/>
                  </a:cubicBezTo>
                  <a:cubicBezTo>
                    <a:pt x="151" y="12"/>
                    <a:pt x="110" y="0"/>
                    <a:pt x="6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9"/>
            <p:cNvSpPr/>
            <p:nvPr/>
          </p:nvSpPr>
          <p:spPr>
            <a:xfrm>
              <a:off x="3016550" y="1624700"/>
              <a:ext cx="6525" cy="3300"/>
            </a:xfrm>
            <a:custGeom>
              <a:avLst/>
              <a:gdLst/>
              <a:ahLst/>
              <a:cxnLst/>
              <a:rect l="l" t="t" r="r" b="b"/>
              <a:pathLst>
                <a:path w="261" h="132" extrusionOk="0">
                  <a:moveTo>
                    <a:pt x="83" y="1"/>
                  </a:moveTo>
                  <a:cubicBezTo>
                    <a:pt x="37" y="1"/>
                    <a:pt x="0" y="23"/>
                    <a:pt x="16" y="79"/>
                  </a:cubicBezTo>
                  <a:cubicBezTo>
                    <a:pt x="69" y="114"/>
                    <a:pt x="129" y="131"/>
                    <a:pt x="190" y="131"/>
                  </a:cubicBezTo>
                  <a:cubicBezTo>
                    <a:pt x="260" y="61"/>
                    <a:pt x="159" y="1"/>
                    <a:pt x="8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9"/>
            <p:cNvSpPr/>
            <p:nvPr/>
          </p:nvSpPr>
          <p:spPr>
            <a:xfrm>
              <a:off x="3046675" y="1596075"/>
              <a:ext cx="23225" cy="20200"/>
            </a:xfrm>
            <a:custGeom>
              <a:avLst/>
              <a:gdLst/>
              <a:ahLst/>
              <a:cxnLst/>
              <a:rect l="l" t="t" r="r" b="b"/>
              <a:pathLst>
                <a:path w="929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235" y="348"/>
                    <a:pt x="556" y="625"/>
                    <a:pt x="929" y="807"/>
                  </a:cubicBezTo>
                  <a:cubicBezTo>
                    <a:pt x="816" y="634"/>
                    <a:pt x="677" y="478"/>
                    <a:pt x="521" y="339"/>
                  </a:cubicBezTo>
                  <a:cubicBezTo>
                    <a:pt x="365" y="209"/>
                    <a:pt x="191" y="87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9"/>
            <p:cNvSpPr/>
            <p:nvPr/>
          </p:nvSpPr>
          <p:spPr>
            <a:xfrm>
              <a:off x="2974425" y="1612125"/>
              <a:ext cx="46450" cy="32575"/>
            </a:xfrm>
            <a:custGeom>
              <a:avLst/>
              <a:gdLst/>
              <a:ahLst/>
              <a:cxnLst/>
              <a:rect l="l" t="t" r="r" b="b"/>
              <a:pathLst>
                <a:path w="1858" h="1303" extrusionOk="0">
                  <a:moveTo>
                    <a:pt x="1" y="1"/>
                  </a:moveTo>
                  <a:cubicBezTo>
                    <a:pt x="1" y="1"/>
                    <a:pt x="87" y="96"/>
                    <a:pt x="235" y="244"/>
                  </a:cubicBezTo>
                  <a:cubicBezTo>
                    <a:pt x="625" y="617"/>
                    <a:pt x="1068" y="929"/>
                    <a:pt x="1554" y="1163"/>
                  </a:cubicBezTo>
                  <a:cubicBezTo>
                    <a:pt x="1736" y="1250"/>
                    <a:pt x="1858" y="1302"/>
                    <a:pt x="1858" y="1302"/>
                  </a:cubicBezTo>
                  <a:cubicBezTo>
                    <a:pt x="1858" y="1302"/>
                    <a:pt x="1458" y="972"/>
                    <a:pt x="955" y="617"/>
                  </a:cubicBezTo>
                  <a:cubicBezTo>
                    <a:pt x="443" y="2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9"/>
            <p:cNvSpPr/>
            <p:nvPr/>
          </p:nvSpPr>
          <p:spPr>
            <a:xfrm>
              <a:off x="2985925" y="1605825"/>
              <a:ext cx="18900" cy="13275"/>
            </a:xfrm>
            <a:custGeom>
              <a:avLst/>
              <a:gdLst/>
              <a:ahLst/>
              <a:cxnLst/>
              <a:rect l="l" t="t" r="r" b="b"/>
              <a:pathLst>
                <a:path w="756" h="531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261"/>
                    <a:pt x="443" y="452"/>
                    <a:pt x="755" y="530"/>
                  </a:cubicBezTo>
                  <a:cubicBezTo>
                    <a:pt x="573" y="270"/>
                    <a:pt x="304" y="88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9"/>
            <p:cNvSpPr/>
            <p:nvPr/>
          </p:nvSpPr>
          <p:spPr>
            <a:xfrm>
              <a:off x="2557250" y="1494550"/>
              <a:ext cx="167500" cy="156875"/>
            </a:xfrm>
            <a:custGeom>
              <a:avLst/>
              <a:gdLst/>
              <a:ahLst/>
              <a:cxnLst/>
              <a:rect l="l" t="t" r="r" b="b"/>
              <a:pathLst>
                <a:path w="6700" h="6275" extrusionOk="0">
                  <a:moveTo>
                    <a:pt x="3602" y="0"/>
                  </a:moveTo>
                  <a:cubicBezTo>
                    <a:pt x="3471" y="18"/>
                    <a:pt x="3341" y="61"/>
                    <a:pt x="3237" y="148"/>
                  </a:cubicBezTo>
                  <a:cubicBezTo>
                    <a:pt x="2369" y="712"/>
                    <a:pt x="1788" y="1614"/>
                    <a:pt x="1076" y="2369"/>
                  </a:cubicBezTo>
                  <a:cubicBezTo>
                    <a:pt x="781" y="2673"/>
                    <a:pt x="460" y="2959"/>
                    <a:pt x="113" y="3211"/>
                  </a:cubicBezTo>
                  <a:cubicBezTo>
                    <a:pt x="130" y="3385"/>
                    <a:pt x="104" y="3549"/>
                    <a:pt x="52" y="3714"/>
                  </a:cubicBezTo>
                  <a:cubicBezTo>
                    <a:pt x="9" y="3818"/>
                    <a:pt x="0" y="3940"/>
                    <a:pt x="26" y="4061"/>
                  </a:cubicBezTo>
                  <a:cubicBezTo>
                    <a:pt x="70" y="4200"/>
                    <a:pt x="165" y="4192"/>
                    <a:pt x="269" y="4235"/>
                  </a:cubicBezTo>
                  <a:cubicBezTo>
                    <a:pt x="408" y="4304"/>
                    <a:pt x="530" y="4382"/>
                    <a:pt x="651" y="4469"/>
                  </a:cubicBezTo>
                  <a:cubicBezTo>
                    <a:pt x="929" y="4660"/>
                    <a:pt x="1198" y="4860"/>
                    <a:pt x="1475" y="5059"/>
                  </a:cubicBezTo>
                  <a:cubicBezTo>
                    <a:pt x="1745" y="5259"/>
                    <a:pt x="1987" y="5450"/>
                    <a:pt x="2265" y="5632"/>
                  </a:cubicBezTo>
                  <a:cubicBezTo>
                    <a:pt x="2604" y="5849"/>
                    <a:pt x="2959" y="6049"/>
                    <a:pt x="3289" y="6274"/>
                  </a:cubicBezTo>
                  <a:cubicBezTo>
                    <a:pt x="3385" y="6161"/>
                    <a:pt x="3463" y="6040"/>
                    <a:pt x="3549" y="5918"/>
                  </a:cubicBezTo>
                  <a:lnTo>
                    <a:pt x="3576" y="5892"/>
                  </a:lnTo>
                  <a:lnTo>
                    <a:pt x="3818" y="5537"/>
                  </a:lnTo>
                  <a:lnTo>
                    <a:pt x="4070" y="5181"/>
                  </a:lnTo>
                  <a:cubicBezTo>
                    <a:pt x="4200" y="4999"/>
                    <a:pt x="4330" y="4825"/>
                    <a:pt x="4461" y="4643"/>
                  </a:cubicBezTo>
                  <a:lnTo>
                    <a:pt x="4461" y="4634"/>
                  </a:lnTo>
                  <a:cubicBezTo>
                    <a:pt x="5077" y="3810"/>
                    <a:pt x="5728" y="2942"/>
                    <a:pt x="6613" y="2387"/>
                  </a:cubicBezTo>
                  <a:lnTo>
                    <a:pt x="6613" y="2387"/>
                  </a:lnTo>
                  <a:cubicBezTo>
                    <a:pt x="6610" y="2387"/>
                    <a:pt x="6607" y="2387"/>
                    <a:pt x="6604" y="2387"/>
                  </a:cubicBezTo>
                  <a:cubicBezTo>
                    <a:pt x="6560" y="2387"/>
                    <a:pt x="6552" y="2323"/>
                    <a:pt x="6561" y="2274"/>
                  </a:cubicBezTo>
                  <a:lnTo>
                    <a:pt x="6700" y="1545"/>
                  </a:lnTo>
                  <a:cubicBezTo>
                    <a:pt x="5840" y="1068"/>
                    <a:pt x="4973" y="608"/>
                    <a:pt x="4087" y="182"/>
                  </a:cubicBezTo>
                  <a:lnTo>
                    <a:pt x="3914" y="96"/>
                  </a:lnTo>
                  <a:cubicBezTo>
                    <a:pt x="3818" y="44"/>
                    <a:pt x="3714" y="9"/>
                    <a:pt x="3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9"/>
            <p:cNvSpPr/>
            <p:nvPr/>
          </p:nvSpPr>
          <p:spPr>
            <a:xfrm>
              <a:off x="2560275" y="1482600"/>
              <a:ext cx="163600" cy="146700"/>
            </a:xfrm>
            <a:custGeom>
              <a:avLst/>
              <a:gdLst/>
              <a:ahLst/>
              <a:cxnLst/>
              <a:rect l="l" t="t" r="r" b="b"/>
              <a:pathLst>
                <a:path w="6544" h="5868" extrusionOk="0">
                  <a:moveTo>
                    <a:pt x="3897" y="148"/>
                  </a:moveTo>
                  <a:lnTo>
                    <a:pt x="3663" y="1"/>
                  </a:lnTo>
                  <a:cubicBezTo>
                    <a:pt x="3559" y="70"/>
                    <a:pt x="3455" y="140"/>
                    <a:pt x="3359" y="209"/>
                  </a:cubicBezTo>
                  <a:cubicBezTo>
                    <a:pt x="3012" y="444"/>
                    <a:pt x="2674" y="687"/>
                    <a:pt x="2344" y="938"/>
                  </a:cubicBezTo>
                  <a:cubicBezTo>
                    <a:pt x="2179" y="1060"/>
                    <a:pt x="2005" y="1181"/>
                    <a:pt x="1849" y="1311"/>
                  </a:cubicBezTo>
                  <a:cubicBezTo>
                    <a:pt x="1676" y="1468"/>
                    <a:pt x="1511" y="1632"/>
                    <a:pt x="1354" y="1806"/>
                  </a:cubicBezTo>
                  <a:cubicBezTo>
                    <a:pt x="1059" y="2127"/>
                    <a:pt x="790" y="2474"/>
                    <a:pt x="556" y="2830"/>
                  </a:cubicBezTo>
                  <a:cubicBezTo>
                    <a:pt x="426" y="3021"/>
                    <a:pt x="304" y="3203"/>
                    <a:pt x="183" y="3394"/>
                  </a:cubicBezTo>
                  <a:cubicBezTo>
                    <a:pt x="122" y="3481"/>
                    <a:pt x="62" y="3568"/>
                    <a:pt x="1" y="3654"/>
                  </a:cubicBezTo>
                  <a:cubicBezTo>
                    <a:pt x="218" y="3784"/>
                    <a:pt x="435" y="3915"/>
                    <a:pt x="643" y="4062"/>
                  </a:cubicBezTo>
                  <a:cubicBezTo>
                    <a:pt x="929" y="4253"/>
                    <a:pt x="1198" y="4444"/>
                    <a:pt x="1467" y="4652"/>
                  </a:cubicBezTo>
                  <a:cubicBezTo>
                    <a:pt x="1745" y="4852"/>
                    <a:pt x="1988" y="5043"/>
                    <a:pt x="2257" y="5216"/>
                  </a:cubicBezTo>
                  <a:cubicBezTo>
                    <a:pt x="2595" y="5433"/>
                    <a:pt x="2960" y="5633"/>
                    <a:pt x="3290" y="5867"/>
                  </a:cubicBezTo>
                  <a:cubicBezTo>
                    <a:pt x="3689" y="5320"/>
                    <a:pt x="4071" y="4765"/>
                    <a:pt x="4461" y="4227"/>
                  </a:cubicBezTo>
                  <a:cubicBezTo>
                    <a:pt x="4938" y="3541"/>
                    <a:pt x="5485" y="2908"/>
                    <a:pt x="6101" y="2344"/>
                  </a:cubicBezTo>
                  <a:cubicBezTo>
                    <a:pt x="6240" y="2222"/>
                    <a:pt x="6388" y="2101"/>
                    <a:pt x="6544" y="1979"/>
                  </a:cubicBezTo>
                  <a:cubicBezTo>
                    <a:pt x="5676" y="1355"/>
                    <a:pt x="4800" y="730"/>
                    <a:pt x="3897" y="148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9"/>
            <p:cNvSpPr/>
            <p:nvPr/>
          </p:nvSpPr>
          <p:spPr>
            <a:xfrm>
              <a:off x="2565700" y="1482600"/>
              <a:ext cx="158175" cy="137575"/>
            </a:xfrm>
            <a:custGeom>
              <a:avLst/>
              <a:gdLst/>
              <a:ahLst/>
              <a:cxnLst/>
              <a:rect l="l" t="t" r="r" b="b"/>
              <a:pathLst>
                <a:path w="6327" h="5503" extrusionOk="0">
                  <a:moveTo>
                    <a:pt x="3680" y="148"/>
                  </a:moveTo>
                  <a:lnTo>
                    <a:pt x="3446" y="1"/>
                  </a:lnTo>
                  <a:cubicBezTo>
                    <a:pt x="3342" y="70"/>
                    <a:pt x="3238" y="140"/>
                    <a:pt x="3142" y="209"/>
                  </a:cubicBezTo>
                  <a:cubicBezTo>
                    <a:pt x="2795" y="444"/>
                    <a:pt x="2457" y="687"/>
                    <a:pt x="2127" y="938"/>
                  </a:cubicBezTo>
                  <a:cubicBezTo>
                    <a:pt x="1962" y="1060"/>
                    <a:pt x="1788" y="1181"/>
                    <a:pt x="1632" y="1311"/>
                  </a:cubicBezTo>
                  <a:cubicBezTo>
                    <a:pt x="1459" y="1468"/>
                    <a:pt x="1294" y="1632"/>
                    <a:pt x="1137" y="1806"/>
                  </a:cubicBezTo>
                  <a:cubicBezTo>
                    <a:pt x="842" y="2127"/>
                    <a:pt x="573" y="2474"/>
                    <a:pt x="339" y="2830"/>
                  </a:cubicBezTo>
                  <a:cubicBezTo>
                    <a:pt x="226" y="3003"/>
                    <a:pt x="122" y="3160"/>
                    <a:pt x="1" y="3333"/>
                  </a:cubicBezTo>
                  <a:cubicBezTo>
                    <a:pt x="391" y="3594"/>
                    <a:pt x="790" y="3837"/>
                    <a:pt x="1181" y="4079"/>
                  </a:cubicBezTo>
                  <a:cubicBezTo>
                    <a:pt x="1485" y="4262"/>
                    <a:pt x="1788" y="4453"/>
                    <a:pt x="2092" y="4644"/>
                  </a:cubicBezTo>
                  <a:cubicBezTo>
                    <a:pt x="2517" y="4921"/>
                    <a:pt x="2934" y="5216"/>
                    <a:pt x="3333" y="5503"/>
                  </a:cubicBezTo>
                  <a:cubicBezTo>
                    <a:pt x="3637" y="5077"/>
                    <a:pt x="3932" y="4644"/>
                    <a:pt x="4244" y="4218"/>
                  </a:cubicBezTo>
                  <a:cubicBezTo>
                    <a:pt x="4721" y="3541"/>
                    <a:pt x="5268" y="2908"/>
                    <a:pt x="5884" y="2344"/>
                  </a:cubicBezTo>
                  <a:cubicBezTo>
                    <a:pt x="6023" y="2214"/>
                    <a:pt x="6171" y="2101"/>
                    <a:pt x="6327" y="1979"/>
                  </a:cubicBezTo>
                  <a:cubicBezTo>
                    <a:pt x="5459" y="1355"/>
                    <a:pt x="4583" y="730"/>
                    <a:pt x="3680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9"/>
            <p:cNvSpPr/>
            <p:nvPr/>
          </p:nvSpPr>
          <p:spPr>
            <a:xfrm>
              <a:off x="2572225" y="1488475"/>
              <a:ext cx="112825" cy="83975"/>
            </a:xfrm>
            <a:custGeom>
              <a:avLst/>
              <a:gdLst/>
              <a:ahLst/>
              <a:cxnLst/>
              <a:rect l="l" t="t" r="r" b="b"/>
              <a:pathLst>
                <a:path w="4513" h="3359" extrusionOk="0">
                  <a:moveTo>
                    <a:pt x="1371" y="1076"/>
                  </a:moveTo>
                  <a:cubicBezTo>
                    <a:pt x="1198" y="1233"/>
                    <a:pt x="1033" y="1397"/>
                    <a:pt x="876" y="1571"/>
                  </a:cubicBezTo>
                  <a:cubicBezTo>
                    <a:pt x="581" y="1892"/>
                    <a:pt x="312" y="2239"/>
                    <a:pt x="78" y="2595"/>
                  </a:cubicBezTo>
                  <a:cubicBezTo>
                    <a:pt x="52" y="2638"/>
                    <a:pt x="26" y="2673"/>
                    <a:pt x="0" y="2708"/>
                  </a:cubicBezTo>
                  <a:cubicBezTo>
                    <a:pt x="338" y="2933"/>
                    <a:pt x="686" y="3150"/>
                    <a:pt x="1024" y="3359"/>
                  </a:cubicBezTo>
                  <a:lnTo>
                    <a:pt x="1137" y="3263"/>
                  </a:lnTo>
                  <a:cubicBezTo>
                    <a:pt x="1449" y="2977"/>
                    <a:pt x="1796" y="2734"/>
                    <a:pt x="2169" y="2525"/>
                  </a:cubicBezTo>
                  <a:cubicBezTo>
                    <a:pt x="2187" y="2482"/>
                    <a:pt x="2230" y="2456"/>
                    <a:pt x="2274" y="2447"/>
                  </a:cubicBezTo>
                  <a:lnTo>
                    <a:pt x="2317" y="2447"/>
                  </a:lnTo>
                  <a:cubicBezTo>
                    <a:pt x="2438" y="2387"/>
                    <a:pt x="2560" y="2335"/>
                    <a:pt x="2690" y="2283"/>
                  </a:cubicBezTo>
                  <a:cubicBezTo>
                    <a:pt x="3219" y="2066"/>
                    <a:pt x="3775" y="1901"/>
                    <a:pt x="4252" y="1571"/>
                  </a:cubicBezTo>
                  <a:lnTo>
                    <a:pt x="4322" y="1528"/>
                  </a:lnTo>
                  <a:cubicBezTo>
                    <a:pt x="4382" y="1458"/>
                    <a:pt x="4426" y="1389"/>
                    <a:pt x="4452" y="1311"/>
                  </a:cubicBezTo>
                  <a:cubicBezTo>
                    <a:pt x="4512" y="1111"/>
                    <a:pt x="4460" y="894"/>
                    <a:pt x="4322" y="747"/>
                  </a:cubicBezTo>
                  <a:cubicBezTo>
                    <a:pt x="4131" y="556"/>
                    <a:pt x="3914" y="399"/>
                    <a:pt x="3671" y="304"/>
                  </a:cubicBezTo>
                  <a:cubicBezTo>
                    <a:pt x="3410" y="191"/>
                    <a:pt x="3141" y="87"/>
                    <a:pt x="2872" y="9"/>
                  </a:cubicBezTo>
                  <a:lnTo>
                    <a:pt x="2838" y="0"/>
                  </a:lnTo>
                  <a:cubicBezTo>
                    <a:pt x="2517" y="226"/>
                    <a:pt x="2187" y="460"/>
                    <a:pt x="1866" y="703"/>
                  </a:cubicBezTo>
                  <a:cubicBezTo>
                    <a:pt x="1701" y="825"/>
                    <a:pt x="1527" y="946"/>
                    <a:pt x="1371" y="1076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9"/>
            <p:cNvSpPr/>
            <p:nvPr/>
          </p:nvSpPr>
          <p:spPr>
            <a:xfrm>
              <a:off x="2622550" y="1541175"/>
              <a:ext cx="90275" cy="69675"/>
            </a:xfrm>
            <a:custGeom>
              <a:avLst/>
              <a:gdLst/>
              <a:ahLst/>
              <a:cxnLst/>
              <a:rect l="l" t="t" r="r" b="b"/>
              <a:pathLst>
                <a:path w="3611" h="2787" extrusionOk="0">
                  <a:moveTo>
                    <a:pt x="3610" y="1"/>
                  </a:moveTo>
                  <a:lnTo>
                    <a:pt x="3610" y="1"/>
                  </a:lnTo>
                  <a:cubicBezTo>
                    <a:pt x="2959" y="331"/>
                    <a:pt x="2361" y="747"/>
                    <a:pt x="1718" y="1086"/>
                  </a:cubicBezTo>
                  <a:cubicBezTo>
                    <a:pt x="1163" y="1381"/>
                    <a:pt x="582" y="1632"/>
                    <a:pt x="0" y="1875"/>
                  </a:cubicBezTo>
                  <a:lnTo>
                    <a:pt x="70" y="1919"/>
                  </a:lnTo>
                  <a:cubicBezTo>
                    <a:pt x="504" y="2205"/>
                    <a:pt x="929" y="2491"/>
                    <a:pt x="1328" y="2786"/>
                  </a:cubicBezTo>
                  <a:cubicBezTo>
                    <a:pt x="1545" y="2483"/>
                    <a:pt x="1753" y="2179"/>
                    <a:pt x="1970" y="1884"/>
                  </a:cubicBezTo>
                  <a:cubicBezTo>
                    <a:pt x="2447" y="1198"/>
                    <a:pt x="2994" y="565"/>
                    <a:pt x="3610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9"/>
            <p:cNvSpPr/>
            <p:nvPr/>
          </p:nvSpPr>
          <p:spPr>
            <a:xfrm>
              <a:off x="2655300" y="1540600"/>
              <a:ext cx="4800" cy="4025"/>
            </a:xfrm>
            <a:custGeom>
              <a:avLst/>
              <a:gdLst/>
              <a:ahLst/>
              <a:cxnLst/>
              <a:rect l="l" t="t" r="r" b="b"/>
              <a:pathLst>
                <a:path w="192" h="161" extrusionOk="0">
                  <a:moveTo>
                    <a:pt x="93" y="0"/>
                  </a:moveTo>
                  <a:cubicBezTo>
                    <a:pt x="48" y="0"/>
                    <a:pt x="1" y="41"/>
                    <a:pt x="1" y="41"/>
                  </a:cubicBezTo>
                  <a:cubicBezTo>
                    <a:pt x="1" y="41"/>
                    <a:pt x="9" y="137"/>
                    <a:pt x="61" y="154"/>
                  </a:cubicBezTo>
                  <a:cubicBezTo>
                    <a:pt x="71" y="159"/>
                    <a:pt x="81" y="161"/>
                    <a:pt x="91" y="161"/>
                  </a:cubicBezTo>
                  <a:cubicBezTo>
                    <a:pt x="139" y="161"/>
                    <a:pt x="192" y="119"/>
                    <a:pt x="192" y="119"/>
                  </a:cubicBezTo>
                  <a:cubicBezTo>
                    <a:pt x="192" y="119"/>
                    <a:pt x="174" y="33"/>
                    <a:pt x="122" y="7"/>
                  </a:cubicBezTo>
                  <a:cubicBezTo>
                    <a:pt x="113" y="2"/>
                    <a:pt x="103" y="0"/>
                    <a:pt x="9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9"/>
            <p:cNvSpPr/>
            <p:nvPr/>
          </p:nvSpPr>
          <p:spPr>
            <a:xfrm>
              <a:off x="2653575" y="1588925"/>
              <a:ext cx="7600" cy="7175"/>
            </a:xfrm>
            <a:custGeom>
              <a:avLst/>
              <a:gdLst/>
              <a:ahLst/>
              <a:cxnLst/>
              <a:rect l="l" t="t" r="r" b="b"/>
              <a:pathLst>
                <a:path w="304" h="287" extrusionOk="0">
                  <a:moveTo>
                    <a:pt x="0" y="0"/>
                  </a:moveTo>
                  <a:cubicBezTo>
                    <a:pt x="9" y="69"/>
                    <a:pt x="44" y="148"/>
                    <a:pt x="96" y="200"/>
                  </a:cubicBezTo>
                  <a:cubicBezTo>
                    <a:pt x="156" y="252"/>
                    <a:pt x="226" y="278"/>
                    <a:pt x="304" y="286"/>
                  </a:cubicBezTo>
                  <a:cubicBezTo>
                    <a:pt x="295" y="130"/>
                    <a:pt x="165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9"/>
            <p:cNvSpPr/>
            <p:nvPr/>
          </p:nvSpPr>
          <p:spPr>
            <a:xfrm>
              <a:off x="2591950" y="1563325"/>
              <a:ext cx="61200" cy="44275"/>
            </a:xfrm>
            <a:custGeom>
              <a:avLst/>
              <a:gdLst/>
              <a:ahLst/>
              <a:cxnLst/>
              <a:rect l="l" t="t" r="r" b="b"/>
              <a:pathLst>
                <a:path w="2448" h="1771" extrusionOk="0">
                  <a:moveTo>
                    <a:pt x="1" y="0"/>
                  </a:moveTo>
                  <a:lnTo>
                    <a:pt x="1" y="0"/>
                  </a:lnTo>
                  <a:cubicBezTo>
                    <a:pt x="747" y="677"/>
                    <a:pt x="1571" y="1267"/>
                    <a:pt x="2448" y="1770"/>
                  </a:cubicBezTo>
                  <a:cubicBezTo>
                    <a:pt x="2075" y="1432"/>
                    <a:pt x="1684" y="1111"/>
                    <a:pt x="1268" y="816"/>
                  </a:cubicBezTo>
                  <a:cubicBezTo>
                    <a:pt x="860" y="521"/>
                    <a:pt x="435" y="243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9"/>
            <p:cNvSpPr/>
            <p:nvPr/>
          </p:nvSpPr>
          <p:spPr>
            <a:xfrm>
              <a:off x="2697400" y="1525125"/>
              <a:ext cx="14325" cy="9150"/>
            </a:xfrm>
            <a:custGeom>
              <a:avLst/>
              <a:gdLst/>
              <a:ahLst/>
              <a:cxnLst/>
              <a:rect l="l" t="t" r="r" b="b"/>
              <a:pathLst>
                <a:path w="573" h="366" extrusionOk="0">
                  <a:moveTo>
                    <a:pt x="0" y="1"/>
                  </a:moveTo>
                  <a:cubicBezTo>
                    <a:pt x="122" y="200"/>
                    <a:pt x="339" y="339"/>
                    <a:pt x="573" y="365"/>
                  </a:cubicBezTo>
                  <a:cubicBezTo>
                    <a:pt x="451" y="157"/>
                    <a:pt x="234" y="18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9"/>
            <p:cNvSpPr/>
            <p:nvPr/>
          </p:nvSpPr>
          <p:spPr>
            <a:xfrm>
              <a:off x="2637725" y="1550075"/>
              <a:ext cx="37350" cy="25850"/>
            </a:xfrm>
            <a:custGeom>
              <a:avLst/>
              <a:gdLst/>
              <a:ahLst/>
              <a:cxnLst/>
              <a:rect l="l" t="t" r="r" b="b"/>
              <a:pathLst>
                <a:path w="1494" h="1034" extrusionOk="0">
                  <a:moveTo>
                    <a:pt x="1" y="1"/>
                  </a:moveTo>
                  <a:cubicBezTo>
                    <a:pt x="218" y="218"/>
                    <a:pt x="452" y="409"/>
                    <a:pt x="695" y="582"/>
                  </a:cubicBezTo>
                  <a:cubicBezTo>
                    <a:pt x="947" y="756"/>
                    <a:pt x="1216" y="903"/>
                    <a:pt x="1493" y="1033"/>
                  </a:cubicBezTo>
                  <a:cubicBezTo>
                    <a:pt x="1059" y="600"/>
                    <a:pt x="556" y="252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9"/>
            <p:cNvSpPr/>
            <p:nvPr/>
          </p:nvSpPr>
          <p:spPr>
            <a:xfrm>
              <a:off x="2590650" y="1539675"/>
              <a:ext cx="14350" cy="11525"/>
            </a:xfrm>
            <a:custGeom>
              <a:avLst/>
              <a:gdLst/>
              <a:ahLst/>
              <a:cxnLst/>
              <a:rect l="l" t="t" r="r" b="b"/>
              <a:pathLst>
                <a:path w="574" h="461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226"/>
                    <a:pt x="322" y="399"/>
                    <a:pt x="573" y="460"/>
                  </a:cubicBezTo>
                  <a:cubicBezTo>
                    <a:pt x="461" y="226"/>
                    <a:pt x="252" y="61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9"/>
            <p:cNvSpPr/>
            <p:nvPr/>
          </p:nvSpPr>
          <p:spPr>
            <a:xfrm>
              <a:off x="2595000" y="1534250"/>
              <a:ext cx="15625" cy="13025"/>
            </a:xfrm>
            <a:custGeom>
              <a:avLst/>
              <a:gdLst/>
              <a:ahLst/>
              <a:cxnLst/>
              <a:rect l="l" t="t" r="r" b="b"/>
              <a:pathLst>
                <a:path w="625" h="521" extrusionOk="0">
                  <a:moveTo>
                    <a:pt x="0" y="0"/>
                  </a:moveTo>
                  <a:lnTo>
                    <a:pt x="0" y="0"/>
                  </a:lnTo>
                  <a:cubicBezTo>
                    <a:pt x="130" y="252"/>
                    <a:pt x="356" y="443"/>
                    <a:pt x="625" y="521"/>
                  </a:cubicBezTo>
                  <a:cubicBezTo>
                    <a:pt x="564" y="399"/>
                    <a:pt x="477" y="287"/>
                    <a:pt x="365" y="200"/>
                  </a:cubicBezTo>
                  <a:cubicBezTo>
                    <a:pt x="261" y="113"/>
                    <a:pt x="130" y="44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9"/>
            <p:cNvSpPr/>
            <p:nvPr/>
          </p:nvSpPr>
          <p:spPr>
            <a:xfrm>
              <a:off x="2623625" y="1511900"/>
              <a:ext cx="25850" cy="18900"/>
            </a:xfrm>
            <a:custGeom>
              <a:avLst/>
              <a:gdLst/>
              <a:ahLst/>
              <a:cxnLst/>
              <a:rect l="l" t="t" r="r" b="b"/>
              <a:pathLst>
                <a:path w="1034" h="756" extrusionOk="0">
                  <a:moveTo>
                    <a:pt x="1" y="0"/>
                  </a:moveTo>
                  <a:lnTo>
                    <a:pt x="1" y="0"/>
                  </a:lnTo>
                  <a:cubicBezTo>
                    <a:pt x="278" y="339"/>
                    <a:pt x="625" y="599"/>
                    <a:pt x="1033" y="755"/>
                  </a:cubicBezTo>
                  <a:cubicBezTo>
                    <a:pt x="756" y="417"/>
                    <a:pt x="409" y="157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9"/>
            <p:cNvSpPr/>
            <p:nvPr/>
          </p:nvSpPr>
          <p:spPr>
            <a:xfrm>
              <a:off x="2644450" y="1519700"/>
              <a:ext cx="18025" cy="11325"/>
            </a:xfrm>
            <a:custGeom>
              <a:avLst/>
              <a:gdLst/>
              <a:ahLst/>
              <a:cxnLst/>
              <a:rect l="l" t="t" r="r" b="b"/>
              <a:pathLst>
                <a:path w="721" h="453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114"/>
                    <a:pt x="192" y="218"/>
                    <a:pt x="313" y="296"/>
                  </a:cubicBezTo>
                  <a:cubicBezTo>
                    <a:pt x="443" y="374"/>
                    <a:pt x="573" y="426"/>
                    <a:pt x="721" y="452"/>
                  </a:cubicBezTo>
                  <a:cubicBezTo>
                    <a:pt x="547" y="218"/>
                    <a:pt x="287" y="53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9"/>
            <p:cNvSpPr/>
            <p:nvPr/>
          </p:nvSpPr>
          <p:spPr>
            <a:xfrm>
              <a:off x="2872472" y="1473500"/>
              <a:ext cx="167275" cy="156875"/>
            </a:xfrm>
            <a:custGeom>
              <a:avLst/>
              <a:gdLst/>
              <a:ahLst/>
              <a:cxnLst/>
              <a:rect l="l" t="t" r="r" b="b"/>
              <a:pathLst>
                <a:path w="6691" h="6275" extrusionOk="0">
                  <a:moveTo>
                    <a:pt x="3602" y="1"/>
                  </a:moveTo>
                  <a:cubicBezTo>
                    <a:pt x="3463" y="9"/>
                    <a:pt x="3333" y="53"/>
                    <a:pt x="3228" y="139"/>
                  </a:cubicBezTo>
                  <a:cubicBezTo>
                    <a:pt x="2361" y="703"/>
                    <a:pt x="1779" y="1606"/>
                    <a:pt x="1068" y="2361"/>
                  </a:cubicBezTo>
                  <a:cubicBezTo>
                    <a:pt x="773" y="2665"/>
                    <a:pt x="452" y="2951"/>
                    <a:pt x="113" y="3211"/>
                  </a:cubicBezTo>
                  <a:cubicBezTo>
                    <a:pt x="122" y="3376"/>
                    <a:pt x="104" y="3550"/>
                    <a:pt x="52" y="3706"/>
                  </a:cubicBezTo>
                  <a:cubicBezTo>
                    <a:pt x="9" y="3819"/>
                    <a:pt x="0" y="3940"/>
                    <a:pt x="26" y="4053"/>
                  </a:cubicBezTo>
                  <a:cubicBezTo>
                    <a:pt x="70" y="4192"/>
                    <a:pt x="165" y="4183"/>
                    <a:pt x="269" y="4227"/>
                  </a:cubicBezTo>
                  <a:cubicBezTo>
                    <a:pt x="400" y="4296"/>
                    <a:pt x="530" y="4374"/>
                    <a:pt x="643" y="4470"/>
                  </a:cubicBezTo>
                  <a:cubicBezTo>
                    <a:pt x="920" y="4652"/>
                    <a:pt x="1198" y="4851"/>
                    <a:pt x="1467" y="5051"/>
                  </a:cubicBezTo>
                  <a:cubicBezTo>
                    <a:pt x="1736" y="5259"/>
                    <a:pt x="1988" y="5450"/>
                    <a:pt x="2257" y="5624"/>
                  </a:cubicBezTo>
                  <a:cubicBezTo>
                    <a:pt x="2595" y="5841"/>
                    <a:pt x="2959" y="6040"/>
                    <a:pt x="3289" y="6274"/>
                  </a:cubicBezTo>
                  <a:cubicBezTo>
                    <a:pt x="3376" y="6153"/>
                    <a:pt x="3463" y="6040"/>
                    <a:pt x="3550" y="5919"/>
                  </a:cubicBezTo>
                  <a:lnTo>
                    <a:pt x="3567" y="5893"/>
                  </a:lnTo>
                  <a:lnTo>
                    <a:pt x="3819" y="5537"/>
                  </a:lnTo>
                  <a:lnTo>
                    <a:pt x="4070" y="5181"/>
                  </a:lnTo>
                  <a:cubicBezTo>
                    <a:pt x="4192" y="4999"/>
                    <a:pt x="4322" y="4825"/>
                    <a:pt x="4452" y="4643"/>
                  </a:cubicBezTo>
                  <a:lnTo>
                    <a:pt x="4452" y="4634"/>
                  </a:lnTo>
                  <a:cubicBezTo>
                    <a:pt x="5077" y="3810"/>
                    <a:pt x="5728" y="2942"/>
                    <a:pt x="6613" y="2378"/>
                  </a:cubicBezTo>
                  <a:lnTo>
                    <a:pt x="6613" y="2378"/>
                  </a:lnTo>
                  <a:cubicBezTo>
                    <a:pt x="6608" y="2380"/>
                    <a:pt x="6603" y="2381"/>
                    <a:pt x="6599" y="2381"/>
                  </a:cubicBezTo>
                  <a:cubicBezTo>
                    <a:pt x="6558" y="2381"/>
                    <a:pt x="6544" y="2312"/>
                    <a:pt x="6552" y="2265"/>
                  </a:cubicBezTo>
                  <a:lnTo>
                    <a:pt x="6691" y="1545"/>
                  </a:lnTo>
                  <a:cubicBezTo>
                    <a:pt x="5840" y="1059"/>
                    <a:pt x="4973" y="599"/>
                    <a:pt x="4079" y="174"/>
                  </a:cubicBezTo>
                  <a:lnTo>
                    <a:pt x="3905" y="96"/>
                  </a:lnTo>
                  <a:cubicBezTo>
                    <a:pt x="3810" y="35"/>
                    <a:pt x="3706" y="9"/>
                    <a:pt x="3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9"/>
            <p:cNvSpPr/>
            <p:nvPr/>
          </p:nvSpPr>
          <p:spPr>
            <a:xfrm>
              <a:off x="2809103" y="1461350"/>
              <a:ext cx="163600" cy="146675"/>
            </a:xfrm>
            <a:custGeom>
              <a:avLst/>
              <a:gdLst/>
              <a:ahLst/>
              <a:cxnLst/>
              <a:rect l="l" t="t" r="r" b="b"/>
              <a:pathLst>
                <a:path w="6544" h="5867" extrusionOk="0">
                  <a:moveTo>
                    <a:pt x="3897" y="157"/>
                  </a:moveTo>
                  <a:lnTo>
                    <a:pt x="3663" y="1"/>
                  </a:lnTo>
                  <a:cubicBezTo>
                    <a:pt x="3550" y="70"/>
                    <a:pt x="3455" y="139"/>
                    <a:pt x="3350" y="209"/>
                  </a:cubicBezTo>
                  <a:cubicBezTo>
                    <a:pt x="3012" y="443"/>
                    <a:pt x="2674" y="686"/>
                    <a:pt x="2335" y="938"/>
                  </a:cubicBezTo>
                  <a:cubicBezTo>
                    <a:pt x="2170" y="1059"/>
                    <a:pt x="2005" y="1181"/>
                    <a:pt x="1849" y="1320"/>
                  </a:cubicBezTo>
                  <a:cubicBezTo>
                    <a:pt x="1676" y="1467"/>
                    <a:pt x="1502" y="1632"/>
                    <a:pt x="1346" y="1806"/>
                  </a:cubicBezTo>
                  <a:cubicBezTo>
                    <a:pt x="1060" y="2127"/>
                    <a:pt x="791" y="2474"/>
                    <a:pt x="548" y="2838"/>
                  </a:cubicBezTo>
                  <a:cubicBezTo>
                    <a:pt x="426" y="3020"/>
                    <a:pt x="305" y="3203"/>
                    <a:pt x="174" y="3394"/>
                  </a:cubicBezTo>
                  <a:cubicBezTo>
                    <a:pt x="122" y="3480"/>
                    <a:pt x="62" y="3567"/>
                    <a:pt x="1" y="3654"/>
                  </a:cubicBezTo>
                  <a:cubicBezTo>
                    <a:pt x="218" y="3784"/>
                    <a:pt x="435" y="3923"/>
                    <a:pt x="643" y="4062"/>
                  </a:cubicBezTo>
                  <a:cubicBezTo>
                    <a:pt x="921" y="4253"/>
                    <a:pt x="1198" y="4452"/>
                    <a:pt x="1467" y="4652"/>
                  </a:cubicBezTo>
                  <a:cubicBezTo>
                    <a:pt x="1736" y="4851"/>
                    <a:pt x="1988" y="5042"/>
                    <a:pt x="2257" y="5225"/>
                  </a:cubicBezTo>
                  <a:cubicBezTo>
                    <a:pt x="2596" y="5441"/>
                    <a:pt x="2960" y="5632"/>
                    <a:pt x="3290" y="5867"/>
                  </a:cubicBezTo>
                  <a:cubicBezTo>
                    <a:pt x="3689" y="5320"/>
                    <a:pt x="4062" y="4765"/>
                    <a:pt x="4461" y="4227"/>
                  </a:cubicBezTo>
                  <a:cubicBezTo>
                    <a:pt x="4938" y="3541"/>
                    <a:pt x="5485" y="2908"/>
                    <a:pt x="6093" y="2344"/>
                  </a:cubicBezTo>
                  <a:cubicBezTo>
                    <a:pt x="6240" y="2222"/>
                    <a:pt x="6388" y="2101"/>
                    <a:pt x="6544" y="1988"/>
                  </a:cubicBezTo>
                  <a:cubicBezTo>
                    <a:pt x="5676" y="1354"/>
                    <a:pt x="4800" y="738"/>
                    <a:pt x="3897" y="1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9"/>
            <p:cNvSpPr/>
            <p:nvPr/>
          </p:nvSpPr>
          <p:spPr>
            <a:xfrm>
              <a:off x="2847725" y="1461350"/>
              <a:ext cx="158175" cy="137775"/>
            </a:xfrm>
            <a:custGeom>
              <a:avLst/>
              <a:gdLst/>
              <a:ahLst/>
              <a:cxnLst/>
              <a:rect l="l" t="t" r="r" b="b"/>
              <a:pathLst>
                <a:path w="6327" h="5511" extrusionOk="0">
                  <a:moveTo>
                    <a:pt x="3680" y="157"/>
                  </a:moveTo>
                  <a:lnTo>
                    <a:pt x="3446" y="1"/>
                  </a:lnTo>
                  <a:cubicBezTo>
                    <a:pt x="3333" y="70"/>
                    <a:pt x="3238" y="139"/>
                    <a:pt x="3133" y="209"/>
                  </a:cubicBezTo>
                  <a:cubicBezTo>
                    <a:pt x="2795" y="443"/>
                    <a:pt x="2457" y="686"/>
                    <a:pt x="2118" y="938"/>
                  </a:cubicBezTo>
                  <a:cubicBezTo>
                    <a:pt x="1953" y="1059"/>
                    <a:pt x="1788" y="1181"/>
                    <a:pt x="1632" y="1320"/>
                  </a:cubicBezTo>
                  <a:cubicBezTo>
                    <a:pt x="1459" y="1467"/>
                    <a:pt x="1285" y="1632"/>
                    <a:pt x="1129" y="1806"/>
                  </a:cubicBezTo>
                  <a:cubicBezTo>
                    <a:pt x="843" y="2127"/>
                    <a:pt x="574" y="2474"/>
                    <a:pt x="331" y="2838"/>
                  </a:cubicBezTo>
                  <a:cubicBezTo>
                    <a:pt x="218" y="3003"/>
                    <a:pt x="105" y="3168"/>
                    <a:pt x="1" y="3333"/>
                  </a:cubicBezTo>
                  <a:cubicBezTo>
                    <a:pt x="391" y="3593"/>
                    <a:pt x="790" y="3836"/>
                    <a:pt x="1181" y="4079"/>
                  </a:cubicBezTo>
                  <a:cubicBezTo>
                    <a:pt x="1476" y="4261"/>
                    <a:pt x="1788" y="4452"/>
                    <a:pt x="2092" y="4652"/>
                  </a:cubicBezTo>
                  <a:cubicBezTo>
                    <a:pt x="2517" y="4929"/>
                    <a:pt x="2925" y="5216"/>
                    <a:pt x="3333" y="5511"/>
                  </a:cubicBezTo>
                  <a:cubicBezTo>
                    <a:pt x="3637" y="5077"/>
                    <a:pt x="3932" y="4652"/>
                    <a:pt x="4244" y="4227"/>
                  </a:cubicBezTo>
                  <a:cubicBezTo>
                    <a:pt x="4721" y="3541"/>
                    <a:pt x="5268" y="2908"/>
                    <a:pt x="5876" y="2344"/>
                  </a:cubicBezTo>
                  <a:cubicBezTo>
                    <a:pt x="6023" y="2222"/>
                    <a:pt x="6171" y="2101"/>
                    <a:pt x="6327" y="1988"/>
                  </a:cubicBezTo>
                  <a:cubicBezTo>
                    <a:pt x="5459" y="1354"/>
                    <a:pt x="4583" y="738"/>
                    <a:pt x="3680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9"/>
            <p:cNvSpPr/>
            <p:nvPr/>
          </p:nvSpPr>
          <p:spPr>
            <a:xfrm>
              <a:off x="2854250" y="1467425"/>
              <a:ext cx="112825" cy="83775"/>
            </a:xfrm>
            <a:custGeom>
              <a:avLst/>
              <a:gdLst/>
              <a:ahLst/>
              <a:cxnLst/>
              <a:rect l="l" t="t" r="r" b="b"/>
              <a:pathLst>
                <a:path w="4513" h="3351" extrusionOk="0">
                  <a:moveTo>
                    <a:pt x="1371" y="1077"/>
                  </a:moveTo>
                  <a:cubicBezTo>
                    <a:pt x="1198" y="1224"/>
                    <a:pt x="1024" y="1389"/>
                    <a:pt x="868" y="1563"/>
                  </a:cubicBezTo>
                  <a:cubicBezTo>
                    <a:pt x="582" y="1884"/>
                    <a:pt x="313" y="2231"/>
                    <a:pt x="70" y="2595"/>
                  </a:cubicBezTo>
                  <a:lnTo>
                    <a:pt x="0" y="2699"/>
                  </a:lnTo>
                  <a:cubicBezTo>
                    <a:pt x="339" y="2925"/>
                    <a:pt x="686" y="3142"/>
                    <a:pt x="1024" y="3350"/>
                  </a:cubicBezTo>
                  <a:lnTo>
                    <a:pt x="1128" y="3255"/>
                  </a:lnTo>
                  <a:cubicBezTo>
                    <a:pt x="1441" y="2968"/>
                    <a:pt x="1788" y="2725"/>
                    <a:pt x="2161" y="2517"/>
                  </a:cubicBezTo>
                  <a:cubicBezTo>
                    <a:pt x="2178" y="2474"/>
                    <a:pt x="2222" y="2448"/>
                    <a:pt x="2274" y="2448"/>
                  </a:cubicBezTo>
                  <a:lnTo>
                    <a:pt x="2308" y="2448"/>
                  </a:lnTo>
                  <a:cubicBezTo>
                    <a:pt x="2430" y="2387"/>
                    <a:pt x="2551" y="2326"/>
                    <a:pt x="2682" y="2274"/>
                  </a:cubicBezTo>
                  <a:cubicBezTo>
                    <a:pt x="3211" y="2057"/>
                    <a:pt x="3775" y="1892"/>
                    <a:pt x="4252" y="1571"/>
                  </a:cubicBezTo>
                  <a:lnTo>
                    <a:pt x="4322" y="1519"/>
                  </a:lnTo>
                  <a:cubicBezTo>
                    <a:pt x="4374" y="1450"/>
                    <a:pt x="4417" y="1380"/>
                    <a:pt x="4452" y="1302"/>
                  </a:cubicBezTo>
                  <a:cubicBezTo>
                    <a:pt x="4513" y="1103"/>
                    <a:pt x="4460" y="886"/>
                    <a:pt x="4313" y="738"/>
                  </a:cubicBezTo>
                  <a:cubicBezTo>
                    <a:pt x="4131" y="547"/>
                    <a:pt x="3905" y="400"/>
                    <a:pt x="3662" y="304"/>
                  </a:cubicBezTo>
                  <a:cubicBezTo>
                    <a:pt x="3410" y="183"/>
                    <a:pt x="3141" y="87"/>
                    <a:pt x="2872" y="9"/>
                  </a:cubicBezTo>
                  <a:lnTo>
                    <a:pt x="2838" y="1"/>
                  </a:lnTo>
                  <a:cubicBezTo>
                    <a:pt x="2508" y="226"/>
                    <a:pt x="2187" y="460"/>
                    <a:pt x="1857" y="695"/>
                  </a:cubicBezTo>
                  <a:cubicBezTo>
                    <a:pt x="1692" y="816"/>
                    <a:pt x="1527" y="938"/>
                    <a:pt x="1371" y="1077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9"/>
            <p:cNvSpPr/>
            <p:nvPr/>
          </p:nvSpPr>
          <p:spPr>
            <a:xfrm>
              <a:off x="2904575" y="1519925"/>
              <a:ext cx="90050" cy="69675"/>
            </a:xfrm>
            <a:custGeom>
              <a:avLst/>
              <a:gdLst/>
              <a:ahLst/>
              <a:cxnLst/>
              <a:rect l="l" t="t" r="r" b="b"/>
              <a:pathLst>
                <a:path w="3602" h="2787" extrusionOk="0">
                  <a:moveTo>
                    <a:pt x="3602" y="1"/>
                  </a:moveTo>
                  <a:lnTo>
                    <a:pt x="3602" y="1"/>
                  </a:lnTo>
                  <a:cubicBezTo>
                    <a:pt x="2951" y="330"/>
                    <a:pt x="2361" y="747"/>
                    <a:pt x="1719" y="1085"/>
                  </a:cubicBezTo>
                  <a:cubicBezTo>
                    <a:pt x="1155" y="1380"/>
                    <a:pt x="582" y="1632"/>
                    <a:pt x="0" y="1875"/>
                  </a:cubicBezTo>
                  <a:lnTo>
                    <a:pt x="70" y="1918"/>
                  </a:lnTo>
                  <a:cubicBezTo>
                    <a:pt x="504" y="2205"/>
                    <a:pt x="920" y="2500"/>
                    <a:pt x="1328" y="2786"/>
                  </a:cubicBezTo>
                  <a:cubicBezTo>
                    <a:pt x="1545" y="2482"/>
                    <a:pt x="1753" y="2179"/>
                    <a:pt x="1970" y="1884"/>
                  </a:cubicBezTo>
                  <a:cubicBezTo>
                    <a:pt x="2447" y="1198"/>
                    <a:pt x="2994" y="573"/>
                    <a:pt x="3602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9"/>
            <p:cNvSpPr/>
            <p:nvPr/>
          </p:nvSpPr>
          <p:spPr>
            <a:xfrm>
              <a:off x="2937125" y="1519550"/>
              <a:ext cx="4775" cy="4025"/>
            </a:xfrm>
            <a:custGeom>
              <a:avLst/>
              <a:gdLst/>
              <a:ahLst/>
              <a:cxnLst/>
              <a:rect l="l" t="t" r="r" b="b"/>
              <a:pathLst>
                <a:path w="191" h="161" extrusionOk="0">
                  <a:moveTo>
                    <a:pt x="101" y="0"/>
                  </a:moveTo>
                  <a:cubicBezTo>
                    <a:pt x="53" y="0"/>
                    <a:pt x="0" y="42"/>
                    <a:pt x="0" y="42"/>
                  </a:cubicBezTo>
                  <a:cubicBezTo>
                    <a:pt x="0" y="42"/>
                    <a:pt x="9" y="128"/>
                    <a:pt x="69" y="154"/>
                  </a:cubicBezTo>
                  <a:cubicBezTo>
                    <a:pt x="79" y="159"/>
                    <a:pt x="88" y="161"/>
                    <a:pt x="98" y="161"/>
                  </a:cubicBezTo>
                  <a:cubicBezTo>
                    <a:pt x="144" y="161"/>
                    <a:pt x="191" y="120"/>
                    <a:pt x="191" y="120"/>
                  </a:cubicBezTo>
                  <a:cubicBezTo>
                    <a:pt x="191" y="120"/>
                    <a:pt x="182" y="24"/>
                    <a:pt x="130" y="7"/>
                  </a:cubicBezTo>
                  <a:cubicBezTo>
                    <a:pt x="121" y="2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9"/>
            <p:cNvSpPr/>
            <p:nvPr/>
          </p:nvSpPr>
          <p:spPr>
            <a:xfrm>
              <a:off x="2935600" y="1567650"/>
              <a:ext cx="7625" cy="7175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0" y="1"/>
                  </a:moveTo>
                  <a:cubicBezTo>
                    <a:pt x="9" y="157"/>
                    <a:pt x="139" y="287"/>
                    <a:pt x="304" y="287"/>
                  </a:cubicBezTo>
                  <a:cubicBezTo>
                    <a:pt x="295" y="131"/>
                    <a:pt x="15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9"/>
            <p:cNvSpPr/>
            <p:nvPr/>
          </p:nvSpPr>
          <p:spPr>
            <a:xfrm>
              <a:off x="2873975" y="1541825"/>
              <a:ext cx="61200" cy="44500"/>
            </a:xfrm>
            <a:custGeom>
              <a:avLst/>
              <a:gdLst/>
              <a:ahLst/>
              <a:cxnLst/>
              <a:rect l="l" t="t" r="r" b="b"/>
              <a:pathLst>
                <a:path w="2448" h="1780" extrusionOk="0">
                  <a:moveTo>
                    <a:pt x="1" y="1"/>
                  </a:moveTo>
                  <a:cubicBezTo>
                    <a:pt x="747" y="678"/>
                    <a:pt x="1571" y="1277"/>
                    <a:pt x="2448" y="1780"/>
                  </a:cubicBezTo>
                  <a:cubicBezTo>
                    <a:pt x="1693" y="1103"/>
                    <a:pt x="877" y="504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2979200" y="1503875"/>
              <a:ext cx="14550" cy="9125"/>
            </a:xfrm>
            <a:custGeom>
              <a:avLst/>
              <a:gdLst/>
              <a:ahLst/>
              <a:cxnLst/>
              <a:rect l="l" t="t" r="r" b="b"/>
              <a:pathLst>
                <a:path w="582" h="365" extrusionOk="0">
                  <a:moveTo>
                    <a:pt x="1" y="0"/>
                  </a:moveTo>
                  <a:lnTo>
                    <a:pt x="1" y="0"/>
                  </a:lnTo>
                  <a:cubicBezTo>
                    <a:pt x="131" y="209"/>
                    <a:pt x="339" y="339"/>
                    <a:pt x="582" y="365"/>
                  </a:cubicBezTo>
                  <a:cubicBezTo>
                    <a:pt x="460" y="157"/>
                    <a:pt x="243" y="18"/>
                    <a:pt x="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2919750" y="1528825"/>
              <a:ext cx="37350" cy="25825"/>
            </a:xfrm>
            <a:custGeom>
              <a:avLst/>
              <a:gdLst/>
              <a:ahLst/>
              <a:cxnLst/>
              <a:rect l="l" t="t" r="r" b="b"/>
              <a:pathLst>
                <a:path w="1494" h="1033" extrusionOk="0">
                  <a:moveTo>
                    <a:pt x="1" y="0"/>
                  </a:moveTo>
                  <a:lnTo>
                    <a:pt x="1" y="0"/>
                  </a:lnTo>
                  <a:cubicBezTo>
                    <a:pt x="426" y="434"/>
                    <a:pt x="929" y="781"/>
                    <a:pt x="1493" y="1033"/>
                  </a:cubicBezTo>
                  <a:cubicBezTo>
                    <a:pt x="1059" y="599"/>
                    <a:pt x="556" y="252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2872475" y="1518400"/>
              <a:ext cx="14550" cy="11525"/>
            </a:xfrm>
            <a:custGeom>
              <a:avLst/>
              <a:gdLst/>
              <a:ahLst/>
              <a:cxnLst/>
              <a:rect l="l" t="t" r="r" b="b"/>
              <a:pathLst>
                <a:path w="582" h="461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114"/>
                    <a:pt x="139" y="218"/>
                    <a:pt x="243" y="296"/>
                  </a:cubicBezTo>
                  <a:cubicBezTo>
                    <a:pt x="338" y="374"/>
                    <a:pt x="460" y="435"/>
                    <a:pt x="581" y="461"/>
                  </a:cubicBezTo>
                  <a:cubicBezTo>
                    <a:pt x="521" y="348"/>
                    <a:pt x="443" y="244"/>
                    <a:pt x="347" y="166"/>
                  </a:cubicBezTo>
                  <a:cubicBezTo>
                    <a:pt x="243" y="88"/>
                    <a:pt x="130" y="27"/>
                    <a:pt x="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2877025" y="1512975"/>
              <a:ext cx="15650" cy="13275"/>
            </a:xfrm>
            <a:custGeom>
              <a:avLst/>
              <a:gdLst/>
              <a:ahLst/>
              <a:cxnLst/>
              <a:rect l="l" t="t" r="r" b="b"/>
              <a:pathLst>
                <a:path w="626" h="531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53"/>
                    <a:pt x="356" y="443"/>
                    <a:pt x="625" y="530"/>
                  </a:cubicBezTo>
                  <a:cubicBezTo>
                    <a:pt x="495" y="279"/>
                    <a:pt x="269" y="88"/>
                    <a:pt x="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2905650" y="1490650"/>
              <a:ext cx="25625" cy="18900"/>
            </a:xfrm>
            <a:custGeom>
              <a:avLst/>
              <a:gdLst/>
              <a:ahLst/>
              <a:cxnLst/>
              <a:rect l="l" t="t" r="r" b="b"/>
              <a:pathLst>
                <a:path w="1025" h="756" extrusionOk="0">
                  <a:moveTo>
                    <a:pt x="1" y="0"/>
                  </a:moveTo>
                  <a:lnTo>
                    <a:pt x="1" y="0"/>
                  </a:lnTo>
                  <a:cubicBezTo>
                    <a:pt x="270" y="338"/>
                    <a:pt x="626" y="599"/>
                    <a:pt x="1025" y="755"/>
                  </a:cubicBezTo>
                  <a:cubicBezTo>
                    <a:pt x="895" y="590"/>
                    <a:pt x="738" y="443"/>
                    <a:pt x="565" y="312"/>
                  </a:cubicBezTo>
                  <a:cubicBezTo>
                    <a:pt x="391" y="182"/>
                    <a:pt x="200" y="78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9"/>
            <p:cNvSpPr/>
            <p:nvPr/>
          </p:nvSpPr>
          <p:spPr>
            <a:xfrm>
              <a:off x="2926475" y="1498450"/>
              <a:ext cx="18050" cy="11300"/>
            </a:xfrm>
            <a:custGeom>
              <a:avLst/>
              <a:gdLst/>
              <a:ahLst/>
              <a:cxnLst/>
              <a:rect l="l" t="t" r="r" b="b"/>
              <a:pathLst>
                <a:path w="722" h="452" extrusionOk="0">
                  <a:moveTo>
                    <a:pt x="1" y="0"/>
                  </a:moveTo>
                  <a:lnTo>
                    <a:pt x="1" y="0"/>
                  </a:lnTo>
                  <a:cubicBezTo>
                    <a:pt x="88" y="122"/>
                    <a:pt x="192" y="217"/>
                    <a:pt x="322" y="295"/>
                  </a:cubicBezTo>
                  <a:cubicBezTo>
                    <a:pt x="443" y="374"/>
                    <a:pt x="582" y="426"/>
                    <a:pt x="721" y="452"/>
                  </a:cubicBezTo>
                  <a:cubicBezTo>
                    <a:pt x="548" y="217"/>
                    <a:pt x="287" y="53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9"/>
            <p:cNvSpPr/>
            <p:nvPr/>
          </p:nvSpPr>
          <p:spPr>
            <a:xfrm>
              <a:off x="3022600" y="1436825"/>
              <a:ext cx="183975" cy="164700"/>
            </a:xfrm>
            <a:custGeom>
              <a:avLst/>
              <a:gdLst/>
              <a:ahLst/>
              <a:cxnLst/>
              <a:rect l="l" t="t" r="r" b="b"/>
              <a:pathLst>
                <a:path w="7359" h="6588" extrusionOk="0">
                  <a:moveTo>
                    <a:pt x="3108" y="1"/>
                  </a:moveTo>
                  <a:cubicBezTo>
                    <a:pt x="3084" y="1"/>
                    <a:pt x="3061" y="1"/>
                    <a:pt x="3037" y="1"/>
                  </a:cubicBezTo>
                  <a:cubicBezTo>
                    <a:pt x="2933" y="1"/>
                    <a:pt x="2829" y="18"/>
                    <a:pt x="2734" y="53"/>
                  </a:cubicBezTo>
                  <a:cubicBezTo>
                    <a:pt x="2525" y="140"/>
                    <a:pt x="2386" y="365"/>
                    <a:pt x="2256" y="582"/>
                  </a:cubicBezTo>
                  <a:cubicBezTo>
                    <a:pt x="1883" y="1155"/>
                    <a:pt x="1449" y="1693"/>
                    <a:pt x="963" y="2179"/>
                  </a:cubicBezTo>
                  <a:cubicBezTo>
                    <a:pt x="590" y="2552"/>
                    <a:pt x="148" y="2934"/>
                    <a:pt x="52" y="3524"/>
                  </a:cubicBezTo>
                  <a:cubicBezTo>
                    <a:pt x="17" y="3715"/>
                    <a:pt x="0" y="4609"/>
                    <a:pt x="122" y="4756"/>
                  </a:cubicBezTo>
                  <a:cubicBezTo>
                    <a:pt x="234" y="4913"/>
                    <a:pt x="529" y="4921"/>
                    <a:pt x="686" y="4973"/>
                  </a:cubicBezTo>
                  <a:cubicBezTo>
                    <a:pt x="780" y="5008"/>
                    <a:pt x="1809" y="5399"/>
                    <a:pt x="1839" y="5399"/>
                  </a:cubicBezTo>
                  <a:cubicBezTo>
                    <a:pt x="1839" y="5399"/>
                    <a:pt x="1840" y="5399"/>
                    <a:pt x="1840" y="5399"/>
                  </a:cubicBezTo>
                  <a:lnTo>
                    <a:pt x="1935" y="5442"/>
                  </a:lnTo>
                  <a:cubicBezTo>
                    <a:pt x="2005" y="5468"/>
                    <a:pt x="2083" y="5494"/>
                    <a:pt x="2152" y="5529"/>
                  </a:cubicBezTo>
                  <a:cubicBezTo>
                    <a:pt x="2291" y="5589"/>
                    <a:pt x="2430" y="5650"/>
                    <a:pt x="2569" y="5711"/>
                  </a:cubicBezTo>
                  <a:cubicBezTo>
                    <a:pt x="3211" y="5989"/>
                    <a:pt x="3836" y="6275"/>
                    <a:pt x="4452" y="6483"/>
                  </a:cubicBezTo>
                  <a:cubicBezTo>
                    <a:pt x="4565" y="6527"/>
                    <a:pt x="4669" y="6553"/>
                    <a:pt x="4782" y="6587"/>
                  </a:cubicBezTo>
                  <a:cubicBezTo>
                    <a:pt x="4868" y="6370"/>
                    <a:pt x="4964" y="6153"/>
                    <a:pt x="5051" y="5945"/>
                  </a:cubicBezTo>
                  <a:cubicBezTo>
                    <a:pt x="5077" y="5867"/>
                    <a:pt x="5111" y="5798"/>
                    <a:pt x="5146" y="5720"/>
                  </a:cubicBezTo>
                  <a:lnTo>
                    <a:pt x="5215" y="5537"/>
                  </a:lnTo>
                  <a:cubicBezTo>
                    <a:pt x="5276" y="5381"/>
                    <a:pt x="5346" y="5234"/>
                    <a:pt x="5415" y="5077"/>
                  </a:cubicBezTo>
                  <a:lnTo>
                    <a:pt x="5484" y="4913"/>
                  </a:lnTo>
                  <a:cubicBezTo>
                    <a:pt x="5563" y="4722"/>
                    <a:pt x="5649" y="4522"/>
                    <a:pt x="5736" y="4340"/>
                  </a:cubicBezTo>
                  <a:cubicBezTo>
                    <a:pt x="5797" y="4227"/>
                    <a:pt x="5849" y="4123"/>
                    <a:pt x="5910" y="4010"/>
                  </a:cubicBezTo>
                  <a:cubicBezTo>
                    <a:pt x="5927" y="3984"/>
                    <a:pt x="5936" y="3967"/>
                    <a:pt x="5953" y="3941"/>
                  </a:cubicBezTo>
                  <a:cubicBezTo>
                    <a:pt x="5953" y="3932"/>
                    <a:pt x="5962" y="3932"/>
                    <a:pt x="5962" y="3923"/>
                  </a:cubicBezTo>
                  <a:cubicBezTo>
                    <a:pt x="6014" y="3837"/>
                    <a:pt x="6066" y="3758"/>
                    <a:pt x="6118" y="3680"/>
                  </a:cubicBezTo>
                  <a:cubicBezTo>
                    <a:pt x="6127" y="3672"/>
                    <a:pt x="6127" y="3663"/>
                    <a:pt x="6135" y="3654"/>
                  </a:cubicBezTo>
                  <a:lnTo>
                    <a:pt x="6161" y="3620"/>
                  </a:lnTo>
                  <a:cubicBezTo>
                    <a:pt x="6222" y="3533"/>
                    <a:pt x="6283" y="3446"/>
                    <a:pt x="6344" y="3368"/>
                  </a:cubicBezTo>
                  <a:lnTo>
                    <a:pt x="6370" y="3333"/>
                  </a:lnTo>
                  <a:cubicBezTo>
                    <a:pt x="6474" y="3212"/>
                    <a:pt x="7098" y="2656"/>
                    <a:pt x="7107" y="2544"/>
                  </a:cubicBezTo>
                  <a:cubicBezTo>
                    <a:pt x="7151" y="2491"/>
                    <a:pt x="7203" y="2439"/>
                    <a:pt x="7237" y="2379"/>
                  </a:cubicBezTo>
                  <a:cubicBezTo>
                    <a:pt x="7359" y="2162"/>
                    <a:pt x="7333" y="1415"/>
                    <a:pt x="7289" y="1146"/>
                  </a:cubicBezTo>
                  <a:cubicBezTo>
                    <a:pt x="6812" y="808"/>
                    <a:pt x="6239" y="825"/>
                    <a:pt x="5693" y="652"/>
                  </a:cubicBezTo>
                  <a:cubicBezTo>
                    <a:pt x="5450" y="574"/>
                    <a:pt x="5207" y="452"/>
                    <a:pt x="4955" y="348"/>
                  </a:cubicBezTo>
                  <a:cubicBezTo>
                    <a:pt x="4369" y="114"/>
                    <a:pt x="3743" y="1"/>
                    <a:pt x="3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3022600" y="1422075"/>
              <a:ext cx="185725" cy="146700"/>
            </a:xfrm>
            <a:custGeom>
              <a:avLst/>
              <a:gdLst/>
              <a:ahLst/>
              <a:cxnLst/>
              <a:rect l="l" t="t" r="r" b="b"/>
              <a:pathLst>
                <a:path w="7429" h="5868" extrusionOk="0">
                  <a:moveTo>
                    <a:pt x="4782" y="5867"/>
                  </a:moveTo>
                  <a:cubicBezTo>
                    <a:pt x="5103" y="5112"/>
                    <a:pt x="5398" y="4348"/>
                    <a:pt x="5753" y="3637"/>
                  </a:cubicBezTo>
                  <a:cubicBezTo>
                    <a:pt x="6135" y="2856"/>
                    <a:pt x="6708" y="2196"/>
                    <a:pt x="7428" y="1710"/>
                  </a:cubicBezTo>
                  <a:cubicBezTo>
                    <a:pt x="5936" y="1198"/>
                    <a:pt x="4278" y="851"/>
                    <a:pt x="2543" y="1"/>
                  </a:cubicBezTo>
                  <a:lnTo>
                    <a:pt x="2412" y="331"/>
                  </a:lnTo>
                  <a:cubicBezTo>
                    <a:pt x="1979" y="1337"/>
                    <a:pt x="1293" y="2179"/>
                    <a:pt x="634" y="3047"/>
                  </a:cubicBezTo>
                  <a:cubicBezTo>
                    <a:pt x="425" y="3316"/>
                    <a:pt x="217" y="3585"/>
                    <a:pt x="0" y="3862"/>
                  </a:cubicBezTo>
                  <a:cubicBezTo>
                    <a:pt x="738" y="4105"/>
                    <a:pt x="1458" y="4383"/>
                    <a:pt x="2161" y="4704"/>
                  </a:cubicBezTo>
                  <a:cubicBezTo>
                    <a:pt x="2951" y="5069"/>
                    <a:pt x="3705" y="5459"/>
                    <a:pt x="4460" y="5746"/>
                  </a:cubicBezTo>
                  <a:cubicBezTo>
                    <a:pt x="4565" y="5789"/>
                    <a:pt x="4677" y="5824"/>
                    <a:pt x="4782" y="5867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3022800" y="1430100"/>
              <a:ext cx="176200" cy="138675"/>
            </a:xfrm>
            <a:custGeom>
              <a:avLst/>
              <a:gdLst/>
              <a:ahLst/>
              <a:cxnLst/>
              <a:rect l="l" t="t" r="r" b="b"/>
              <a:pathLst>
                <a:path w="7048" h="5547" extrusionOk="0">
                  <a:moveTo>
                    <a:pt x="4774" y="5546"/>
                  </a:moveTo>
                  <a:cubicBezTo>
                    <a:pt x="5095" y="4791"/>
                    <a:pt x="5390" y="4027"/>
                    <a:pt x="5745" y="3316"/>
                  </a:cubicBezTo>
                  <a:cubicBezTo>
                    <a:pt x="6049" y="2682"/>
                    <a:pt x="6500" y="2127"/>
                    <a:pt x="7047" y="1676"/>
                  </a:cubicBezTo>
                  <a:cubicBezTo>
                    <a:pt x="6500" y="1520"/>
                    <a:pt x="5936" y="1372"/>
                    <a:pt x="5364" y="1207"/>
                  </a:cubicBezTo>
                  <a:cubicBezTo>
                    <a:pt x="4357" y="895"/>
                    <a:pt x="3376" y="504"/>
                    <a:pt x="2448" y="18"/>
                  </a:cubicBezTo>
                  <a:lnTo>
                    <a:pt x="2413" y="1"/>
                  </a:lnTo>
                  <a:cubicBezTo>
                    <a:pt x="2404" y="1"/>
                    <a:pt x="2404" y="10"/>
                    <a:pt x="2413" y="10"/>
                  </a:cubicBezTo>
                  <a:cubicBezTo>
                    <a:pt x="1979" y="1025"/>
                    <a:pt x="1294" y="1858"/>
                    <a:pt x="634" y="2726"/>
                  </a:cubicBezTo>
                  <a:cubicBezTo>
                    <a:pt x="426" y="2995"/>
                    <a:pt x="218" y="3272"/>
                    <a:pt x="1" y="3541"/>
                  </a:cubicBezTo>
                  <a:cubicBezTo>
                    <a:pt x="738" y="3784"/>
                    <a:pt x="1459" y="4062"/>
                    <a:pt x="2162" y="4383"/>
                  </a:cubicBezTo>
                  <a:cubicBezTo>
                    <a:pt x="2951" y="4756"/>
                    <a:pt x="3706" y="5138"/>
                    <a:pt x="4461" y="5425"/>
                  </a:cubicBezTo>
                  <a:cubicBezTo>
                    <a:pt x="4557" y="5468"/>
                    <a:pt x="4669" y="5503"/>
                    <a:pt x="4774" y="55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3022600" y="1444000"/>
              <a:ext cx="104575" cy="100675"/>
            </a:xfrm>
            <a:custGeom>
              <a:avLst/>
              <a:gdLst/>
              <a:ahLst/>
              <a:cxnLst/>
              <a:rect l="l" t="t" r="r" b="b"/>
              <a:pathLst>
                <a:path w="4183" h="4027" extrusionOk="0">
                  <a:moveTo>
                    <a:pt x="2248" y="52"/>
                  </a:moveTo>
                  <a:lnTo>
                    <a:pt x="2135" y="0"/>
                  </a:lnTo>
                  <a:cubicBezTo>
                    <a:pt x="1718" y="773"/>
                    <a:pt x="1163" y="1467"/>
                    <a:pt x="634" y="2170"/>
                  </a:cubicBezTo>
                  <a:cubicBezTo>
                    <a:pt x="425" y="2447"/>
                    <a:pt x="217" y="2716"/>
                    <a:pt x="0" y="2994"/>
                  </a:cubicBezTo>
                  <a:cubicBezTo>
                    <a:pt x="729" y="3228"/>
                    <a:pt x="1449" y="3515"/>
                    <a:pt x="2152" y="3836"/>
                  </a:cubicBezTo>
                  <a:cubicBezTo>
                    <a:pt x="2291" y="3897"/>
                    <a:pt x="2430" y="3966"/>
                    <a:pt x="2569" y="4027"/>
                  </a:cubicBezTo>
                  <a:cubicBezTo>
                    <a:pt x="2586" y="4009"/>
                    <a:pt x="2603" y="3992"/>
                    <a:pt x="2612" y="3975"/>
                  </a:cubicBezTo>
                  <a:cubicBezTo>
                    <a:pt x="3176" y="3246"/>
                    <a:pt x="3549" y="2413"/>
                    <a:pt x="3888" y="1588"/>
                  </a:cubicBezTo>
                  <a:cubicBezTo>
                    <a:pt x="3983" y="1345"/>
                    <a:pt x="4079" y="1102"/>
                    <a:pt x="4183" y="851"/>
                  </a:cubicBezTo>
                  <a:cubicBezTo>
                    <a:pt x="3523" y="625"/>
                    <a:pt x="2872" y="356"/>
                    <a:pt x="2248" y="5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3128025" y="1471550"/>
              <a:ext cx="59475" cy="71400"/>
            </a:xfrm>
            <a:custGeom>
              <a:avLst/>
              <a:gdLst/>
              <a:ahLst/>
              <a:cxnLst/>
              <a:rect l="l" t="t" r="r" b="b"/>
              <a:pathLst>
                <a:path w="2379" h="2856" extrusionOk="0">
                  <a:moveTo>
                    <a:pt x="547" y="2673"/>
                  </a:moveTo>
                  <a:cubicBezTo>
                    <a:pt x="686" y="2751"/>
                    <a:pt x="842" y="2812"/>
                    <a:pt x="998" y="2855"/>
                  </a:cubicBezTo>
                  <a:cubicBezTo>
                    <a:pt x="1172" y="2448"/>
                    <a:pt x="1346" y="2040"/>
                    <a:pt x="1536" y="1658"/>
                  </a:cubicBezTo>
                  <a:cubicBezTo>
                    <a:pt x="1753" y="1215"/>
                    <a:pt x="2040" y="799"/>
                    <a:pt x="2378" y="443"/>
                  </a:cubicBezTo>
                  <a:cubicBezTo>
                    <a:pt x="2100" y="365"/>
                    <a:pt x="1814" y="295"/>
                    <a:pt x="1519" y="217"/>
                  </a:cubicBezTo>
                  <a:cubicBezTo>
                    <a:pt x="1363" y="174"/>
                    <a:pt x="1198" y="131"/>
                    <a:pt x="1033" y="87"/>
                  </a:cubicBezTo>
                  <a:lnTo>
                    <a:pt x="755" y="0"/>
                  </a:lnTo>
                  <a:cubicBezTo>
                    <a:pt x="547" y="426"/>
                    <a:pt x="269" y="825"/>
                    <a:pt x="113" y="1285"/>
                  </a:cubicBezTo>
                  <a:cubicBezTo>
                    <a:pt x="18" y="1510"/>
                    <a:pt x="0" y="1762"/>
                    <a:pt x="44" y="2014"/>
                  </a:cubicBezTo>
                  <a:cubicBezTo>
                    <a:pt x="113" y="2291"/>
                    <a:pt x="296" y="2534"/>
                    <a:pt x="547" y="2673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9"/>
            <p:cNvSpPr/>
            <p:nvPr/>
          </p:nvSpPr>
          <p:spPr>
            <a:xfrm>
              <a:off x="3157525" y="1469625"/>
              <a:ext cx="20650" cy="7375"/>
            </a:xfrm>
            <a:custGeom>
              <a:avLst/>
              <a:gdLst/>
              <a:ahLst/>
              <a:cxnLst/>
              <a:rect l="l" t="t" r="r" b="b"/>
              <a:pathLst>
                <a:path w="826" h="295" extrusionOk="0">
                  <a:moveTo>
                    <a:pt x="210" y="0"/>
                  </a:moveTo>
                  <a:cubicBezTo>
                    <a:pt x="140" y="0"/>
                    <a:pt x="70" y="9"/>
                    <a:pt x="1" y="25"/>
                  </a:cubicBezTo>
                  <a:cubicBezTo>
                    <a:pt x="105" y="138"/>
                    <a:pt x="244" y="216"/>
                    <a:pt x="391" y="268"/>
                  </a:cubicBezTo>
                  <a:cubicBezTo>
                    <a:pt x="465" y="286"/>
                    <a:pt x="539" y="294"/>
                    <a:pt x="611" y="294"/>
                  </a:cubicBezTo>
                  <a:cubicBezTo>
                    <a:pt x="684" y="294"/>
                    <a:pt x="756" y="286"/>
                    <a:pt x="825" y="268"/>
                  </a:cubicBezTo>
                  <a:cubicBezTo>
                    <a:pt x="721" y="156"/>
                    <a:pt x="591" y="77"/>
                    <a:pt x="443" y="34"/>
                  </a:cubicBezTo>
                  <a:cubicBezTo>
                    <a:pt x="365" y="11"/>
                    <a:pt x="287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9"/>
            <p:cNvSpPr/>
            <p:nvPr/>
          </p:nvSpPr>
          <p:spPr>
            <a:xfrm>
              <a:off x="3074650" y="1447025"/>
              <a:ext cx="68375" cy="19125"/>
            </a:xfrm>
            <a:custGeom>
              <a:avLst/>
              <a:gdLst/>
              <a:ahLst/>
              <a:cxnLst/>
              <a:rect l="l" t="t" r="r" b="b"/>
              <a:pathLst>
                <a:path w="2735" h="765" extrusionOk="0">
                  <a:moveTo>
                    <a:pt x="1" y="1"/>
                  </a:moveTo>
                  <a:lnTo>
                    <a:pt x="1" y="1"/>
                  </a:lnTo>
                  <a:cubicBezTo>
                    <a:pt x="443" y="218"/>
                    <a:pt x="903" y="391"/>
                    <a:pt x="1380" y="521"/>
                  </a:cubicBezTo>
                  <a:cubicBezTo>
                    <a:pt x="1823" y="643"/>
                    <a:pt x="2274" y="730"/>
                    <a:pt x="2734" y="764"/>
                  </a:cubicBezTo>
                  <a:cubicBezTo>
                    <a:pt x="2309" y="565"/>
                    <a:pt x="1875" y="391"/>
                    <a:pt x="1424" y="270"/>
                  </a:cubicBezTo>
                  <a:cubicBezTo>
                    <a:pt x="955" y="131"/>
                    <a:pt x="478" y="44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80075" y="1432500"/>
              <a:ext cx="12825" cy="7825"/>
            </a:xfrm>
            <a:custGeom>
              <a:avLst/>
              <a:gdLst/>
              <a:ahLst/>
              <a:cxnLst/>
              <a:rect l="l" t="t" r="r" b="b"/>
              <a:pathLst>
                <a:path w="513" h="313" extrusionOk="0">
                  <a:moveTo>
                    <a:pt x="70" y="0"/>
                  </a:moveTo>
                  <a:cubicBezTo>
                    <a:pt x="44" y="52"/>
                    <a:pt x="18" y="105"/>
                    <a:pt x="1" y="157"/>
                  </a:cubicBezTo>
                  <a:cubicBezTo>
                    <a:pt x="166" y="217"/>
                    <a:pt x="339" y="269"/>
                    <a:pt x="513" y="313"/>
                  </a:cubicBezTo>
                  <a:cubicBezTo>
                    <a:pt x="513" y="313"/>
                    <a:pt x="348" y="183"/>
                    <a:pt x="7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061650" y="1461775"/>
              <a:ext cx="12825" cy="7300"/>
            </a:xfrm>
            <a:custGeom>
              <a:avLst/>
              <a:gdLst/>
              <a:ahLst/>
              <a:cxnLst/>
              <a:rect l="l" t="t" r="r" b="b"/>
              <a:pathLst>
                <a:path w="513" h="292" extrusionOk="0">
                  <a:moveTo>
                    <a:pt x="148" y="1"/>
                  </a:moveTo>
                  <a:cubicBezTo>
                    <a:pt x="104" y="70"/>
                    <a:pt x="52" y="148"/>
                    <a:pt x="0" y="218"/>
                  </a:cubicBezTo>
                  <a:cubicBezTo>
                    <a:pt x="35" y="244"/>
                    <a:pt x="78" y="261"/>
                    <a:pt x="122" y="270"/>
                  </a:cubicBezTo>
                  <a:cubicBezTo>
                    <a:pt x="176" y="284"/>
                    <a:pt x="232" y="291"/>
                    <a:pt x="287" y="291"/>
                  </a:cubicBezTo>
                  <a:cubicBezTo>
                    <a:pt x="365" y="291"/>
                    <a:pt x="441" y="278"/>
                    <a:pt x="512" y="253"/>
                  </a:cubicBezTo>
                  <a:cubicBezTo>
                    <a:pt x="434" y="140"/>
                    <a:pt x="312" y="53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64250" y="1485400"/>
              <a:ext cx="10875" cy="5950"/>
            </a:xfrm>
            <a:custGeom>
              <a:avLst/>
              <a:gdLst/>
              <a:ahLst/>
              <a:cxnLst/>
              <a:rect l="l" t="t" r="r" b="b"/>
              <a:pathLst>
                <a:path w="435" h="238" extrusionOk="0">
                  <a:moveTo>
                    <a:pt x="202" y="0"/>
                  </a:moveTo>
                  <a:cubicBezTo>
                    <a:pt x="127" y="0"/>
                    <a:pt x="54" y="27"/>
                    <a:pt x="1" y="80"/>
                  </a:cubicBezTo>
                  <a:cubicBezTo>
                    <a:pt x="44" y="149"/>
                    <a:pt x="113" y="210"/>
                    <a:pt x="192" y="236"/>
                  </a:cubicBezTo>
                  <a:cubicBezTo>
                    <a:pt x="201" y="237"/>
                    <a:pt x="209" y="237"/>
                    <a:pt x="218" y="237"/>
                  </a:cubicBezTo>
                  <a:cubicBezTo>
                    <a:pt x="296" y="237"/>
                    <a:pt x="372" y="205"/>
                    <a:pt x="435" y="158"/>
                  </a:cubicBezTo>
                  <a:cubicBezTo>
                    <a:pt x="382" y="80"/>
                    <a:pt x="313" y="28"/>
                    <a:pt x="235" y="2"/>
                  </a:cubicBezTo>
                  <a:cubicBezTo>
                    <a:pt x="224" y="1"/>
                    <a:pt x="21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120425" y="1478450"/>
              <a:ext cx="13925" cy="6400"/>
            </a:xfrm>
            <a:custGeom>
              <a:avLst/>
              <a:gdLst/>
              <a:ahLst/>
              <a:cxnLst/>
              <a:rect l="l" t="t" r="r" b="b"/>
              <a:pathLst>
                <a:path w="557" h="256" extrusionOk="0">
                  <a:moveTo>
                    <a:pt x="264" y="1"/>
                  </a:moveTo>
                  <a:cubicBezTo>
                    <a:pt x="171" y="1"/>
                    <a:pt x="79" y="34"/>
                    <a:pt x="1" y="89"/>
                  </a:cubicBezTo>
                  <a:cubicBezTo>
                    <a:pt x="70" y="176"/>
                    <a:pt x="166" y="228"/>
                    <a:pt x="270" y="254"/>
                  </a:cubicBezTo>
                  <a:cubicBezTo>
                    <a:pt x="280" y="255"/>
                    <a:pt x="291" y="255"/>
                    <a:pt x="302" y="255"/>
                  </a:cubicBezTo>
                  <a:cubicBezTo>
                    <a:pt x="395" y="255"/>
                    <a:pt x="486" y="222"/>
                    <a:pt x="556" y="167"/>
                  </a:cubicBezTo>
                  <a:cubicBezTo>
                    <a:pt x="487" y="80"/>
                    <a:pt x="400" y="28"/>
                    <a:pt x="296" y="2"/>
                  </a:cubicBezTo>
                  <a:cubicBezTo>
                    <a:pt x="285" y="1"/>
                    <a:pt x="275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123250" y="1444350"/>
              <a:ext cx="26050" cy="9300"/>
            </a:xfrm>
            <a:custGeom>
              <a:avLst/>
              <a:gdLst/>
              <a:ahLst/>
              <a:cxnLst/>
              <a:rect l="l" t="t" r="r" b="b"/>
              <a:pathLst>
                <a:path w="1042" h="372" extrusionOk="0">
                  <a:moveTo>
                    <a:pt x="170" y="1"/>
                  </a:moveTo>
                  <a:cubicBezTo>
                    <a:pt x="114" y="1"/>
                    <a:pt x="58" y="5"/>
                    <a:pt x="1" y="12"/>
                  </a:cubicBezTo>
                  <a:cubicBezTo>
                    <a:pt x="148" y="143"/>
                    <a:pt x="313" y="247"/>
                    <a:pt x="504" y="316"/>
                  </a:cubicBezTo>
                  <a:cubicBezTo>
                    <a:pt x="624" y="352"/>
                    <a:pt x="748" y="371"/>
                    <a:pt x="873" y="371"/>
                  </a:cubicBezTo>
                  <a:cubicBezTo>
                    <a:pt x="929" y="371"/>
                    <a:pt x="985" y="368"/>
                    <a:pt x="1042" y="359"/>
                  </a:cubicBezTo>
                  <a:cubicBezTo>
                    <a:pt x="903" y="229"/>
                    <a:pt x="738" y="134"/>
                    <a:pt x="556" y="64"/>
                  </a:cubicBezTo>
                  <a:cubicBezTo>
                    <a:pt x="428" y="22"/>
                    <a:pt x="301" y="1"/>
                    <a:pt x="17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051650" y="1479575"/>
              <a:ext cx="34750" cy="18675"/>
            </a:xfrm>
            <a:custGeom>
              <a:avLst/>
              <a:gdLst/>
              <a:ahLst/>
              <a:cxnLst/>
              <a:rect l="l" t="t" r="r" b="b"/>
              <a:pathLst>
                <a:path w="1390" h="747" extrusionOk="0">
                  <a:moveTo>
                    <a:pt x="44" y="0"/>
                  </a:moveTo>
                  <a:lnTo>
                    <a:pt x="1" y="53"/>
                  </a:lnTo>
                  <a:cubicBezTo>
                    <a:pt x="183" y="226"/>
                    <a:pt x="383" y="374"/>
                    <a:pt x="608" y="495"/>
                  </a:cubicBezTo>
                  <a:cubicBezTo>
                    <a:pt x="851" y="617"/>
                    <a:pt x="1112" y="703"/>
                    <a:pt x="1389" y="747"/>
                  </a:cubicBezTo>
                  <a:cubicBezTo>
                    <a:pt x="1016" y="374"/>
                    <a:pt x="556" y="113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134525" y="1515925"/>
              <a:ext cx="18900" cy="6550"/>
            </a:xfrm>
            <a:custGeom>
              <a:avLst/>
              <a:gdLst/>
              <a:ahLst/>
              <a:cxnLst/>
              <a:rect l="l" t="t" r="r" b="b"/>
              <a:pathLst>
                <a:path w="756" h="262" extrusionOk="0">
                  <a:moveTo>
                    <a:pt x="285" y="0"/>
                  </a:moveTo>
                  <a:cubicBezTo>
                    <a:pt x="189" y="0"/>
                    <a:pt x="91" y="21"/>
                    <a:pt x="1" y="65"/>
                  </a:cubicBezTo>
                  <a:cubicBezTo>
                    <a:pt x="96" y="161"/>
                    <a:pt x="226" y="221"/>
                    <a:pt x="357" y="256"/>
                  </a:cubicBezTo>
                  <a:cubicBezTo>
                    <a:pt x="386" y="260"/>
                    <a:pt x="414" y="261"/>
                    <a:pt x="442" y="261"/>
                  </a:cubicBezTo>
                  <a:cubicBezTo>
                    <a:pt x="550" y="261"/>
                    <a:pt x="653" y="236"/>
                    <a:pt x="756" y="195"/>
                  </a:cubicBezTo>
                  <a:cubicBezTo>
                    <a:pt x="628" y="67"/>
                    <a:pt x="457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027575" y="1512475"/>
              <a:ext cx="14575" cy="7200"/>
            </a:xfrm>
            <a:custGeom>
              <a:avLst/>
              <a:gdLst/>
              <a:ahLst/>
              <a:cxnLst/>
              <a:rect l="l" t="t" r="r" b="b"/>
              <a:pathLst>
                <a:path w="583" h="288" extrusionOk="0">
                  <a:moveTo>
                    <a:pt x="221" y="0"/>
                  </a:moveTo>
                  <a:cubicBezTo>
                    <a:pt x="143" y="0"/>
                    <a:pt x="67" y="22"/>
                    <a:pt x="1" y="64"/>
                  </a:cubicBezTo>
                  <a:cubicBezTo>
                    <a:pt x="53" y="160"/>
                    <a:pt x="148" y="238"/>
                    <a:pt x="261" y="281"/>
                  </a:cubicBezTo>
                  <a:cubicBezTo>
                    <a:pt x="286" y="285"/>
                    <a:pt x="313" y="288"/>
                    <a:pt x="339" y="288"/>
                  </a:cubicBezTo>
                  <a:cubicBezTo>
                    <a:pt x="423" y="288"/>
                    <a:pt x="510" y="266"/>
                    <a:pt x="582" y="220"/>
                  </a:cubicBezTo>
                  <a:cubicBezTo>
                    <a:pt x="521" y="125"/>
                    <a:pt x="435" y="47"/>
                    <a:pt x="322" y="12"/>
                  </a:cubicBezTo>
                  <a:cubicBezTo>
                    <a:pt x="288" y="4"/>
                    <a:pt x="254" y="0"/>
                    <a:pt x="22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141250" y="1546425"/>
              <a:ext cx="10000" cy="6500"/>
            </a:xfrm>
            <a:custGeom>
              <a:avLst/>
              <a:gdLst/>
              <a:ahLst/>
              <a:cxnLst/>
              <a:rect l="l" t="t" r="r" b="b"/>
              <a:pathLst>
                <a:path w="400" h="260" extrusionOk="0">
                  <a:moveTo>
                    <a:pt x="184" y="0"/>
                  </a:moveTo>
                  <a:cubicBezTo>
                    <a:pt x="124" y="0"/>
                    <a:pt x="62" y="9"/>
                    <a:pt x="1" y="25"/>
                  </a:cubicBezTo>
                  <a:cubicBezTo>
                    <a:pt x="79" y="129"/>
                    <a:pt x="183" y="216"/>
                    <a:pt x="305" y="260"/>
                  </a:cubicBezTo>
                  <a:cubicBezTo>
                    <a:pt x="331" y="181"/>
                    <a:pt x="365" y="103"/>
                    <a:pt x="400" y="34"/>
                  </a:cubicBezTo>
                  <a:lnTo>
                    <a:pt x="383" y="34"/>
                  </a:lnTo>
                  <a:cubicBezTo>
                    <a:pt x="318" y="11"/>
                    <a:pt x="252" y="0"/>
                    <a:pt x="184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099825" y="1473250"/>
              <a:ext cx="10650" cy="6400"/>
            </a:xfrm>
            <a:custGeom>
              <a:avLst/>
              <a:gdLst/>
              <a:ahLst/>
              <a:cxnLst/>
              <a:rect l="l" t="t" r="r" b="b"/>
              <a:pathLst>
                <a:path w="426" h="256" extrusionOk="0">
                  <a:moveTo>
                    <a:pt x="202" y="0"/>
                  </a:moveTo>
                  <a:cubicBezTo>
                    <a:pt x="127" y="0"/>
                    <a:pt x="54" y="27"/>
                    <a:pt x="0" y="80"/>
                  </a:cubicBezTo>
                  <a:cubicBezTo>
                    <a:pt x="0" y="80"/>
                    <a:pt x="78" y="227"/>
                    <a:pt x="200" y="253"/>
                  </a:cubicBezTo>
                  <a:cubicBezTo>
                    <a:pt x="210" y="255"/>
                    <a:pt x="220" y="255"/>
                    <a:pt x="230" y="255"/>
                  </a:cubicBezTo>
                  <a:cubicBezTo>
                    <a:pt x="299" y="255"/>
                    <a:pt x="372" y="229"/>
                    <a:pt x="426" y="175"/>
                  </a:cubicBezTo>
                  <a:cubicBezTo>
                    <a:pt x="426" y="175"/>
                    <a:pt x="356" y="28"/>
                    <a:pt x="235" y="2"/>
                  </a:cubicBezTo>
                  <a:cubicBezTo>
                    <a:pt x="224" y="1"/>
                    <a:pt x="213" y="0"/>
                    <a:pt x="20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150800" y="1490150"/>
              <a:ext cx="8500" cy="5975"/>
            </a:xfrm>
            <a:custGeom>
              <a:avLst/>
              <a:gdLst/>
              <a:ahLst/>
              <a:cxnLst/>
              <a:rect l="l" t="t" r="r" b="b"/>
              <a:pathLst>
                <a:path w="340" h="239" extrusionOk="0">
                  <a:moveTo>
                    <a:pt x="170" y="1"/>
                  </a:moveTo>
                  <a:cubicBezTo>
                    <a:pt x="82" y="1"/>
                    <a:pt x="1" y="89"/>
                    <a:pt x="1" y="89"/>
                  </a:cubicBezTo>
                  <a:cubicBezTo>
                    <a:pt x="1" y="89"/>
                    <a:pt x="61" y="220"/>
                    <a:pt x="157" y="237"/>
                  </a:cubicBezTo>
                  <a:cubicBezTo>
                    <a:pt x="164" y="238"/>
                    <a:pt x="170" y="239"/>
                    <a:pt x="177" y="239"/>
                  </a:cubicBezTo>
                  <a:cubicBezTo>
                    <a:pt x="258" y="239"/>
                    <a:pt x="339" y="150"/>
                    <a:pt x="339" y="150"/>
                  </a:cubicBezTo>
                  <a:cubicBezTo>
                    <a:pt x="339" y="150"/>
                    <a:pt x="278" y="20"/>
                    <a:pt x="192" y="3"/>
                  </a:cubicBez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3039075" y="1491500"/>
              <a:ext cx="43850" cy="13475"/>
            </a:xfrm>
            <a:custGeom>
              <a:avLst/>
              <a:gdLst/>
              <a:ahLst/>
              <a:cxnLst/>
              <a:rect l="l" t="t" r="r" b="b"/>
              <a:pathLst>
                <a:path w="1754" h="539" extrusionOk="0">
                  <a:moveTo>
                    <a:pt x="183" y="1"/>
                  </a:moveTo>
                  <a:lnTo>
                    <a:pt x="1" y="235"/>
                  </a:lnTo>
                  <a:lnTo>
                    <a:pt x="148" y="278"/>
                  </a:lnTo>
                  <a:cubicBezTo>
                    <a:pt x="521" y="400"/>
                    <a:pt x="903" y="478"/>
                    <a:pt x="1294" y="513"/>
                  </a:cubicBezTo>
                  <a:cubicBezTo>
                    <a:pt x="1441" y="530"/>
                    <a:pt x="1597" y="539"/>
                    <a:pt x="1753" y="539"/>
                  </a:cubicBezTo>
                  <a:cubicBezTo>
                    <a:pt x="1753" y="539"/>
                    <a:pt x="1589" y="478"/>
                    <a:pt x="1311" y="383"/>
                  </a:cubicBezTo>
                  <a:cubicBezTo>
                    <a:pt x="1042" y="287"/>
                    <a:pt x="651" y="157"/>
                    <a:pt x="218" y="9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3032775" y="1501700"/>
              <a:ext cx="121525" cy="40600"/>
            </a:xfrm>
            <a:custGeom>
              <a:avLst/>
              <a:gdLst/>
              <a:ahLst/>
              <a:cxnLst/>
              <a:rect l="l" t="t" r="r" b="b"/>
              <a:pathLst>
                <a:path w="4861" h="1624" extrusionOk="0">
                  <a:moveTo>
                    <a:pt x="131" y="1"/>
                  </a:moveTo>
                  <a:lnTo>
                    <a:pt x="1" y="165"/>
                  </a:lnTo>
                  <a:cubicBezTo>
                    <a:pt x="747" y="469"/>
                    <a:pt x="1476" y="721"/>
                    <a:pt x="2179" y="938"/>
                  </a:cubicBezTo>
                  <a:cubicBezTo>
                    <a:pt x="3073" y="1215"/>
                    <a:pt x="3967" y="1441"/>
                    <a:pt x="4826" y="1623"/>
                  </a:cubicBezTo>
                  <a:cubicBezTo>
                    <a:pt x="4834" y="1597"/>
                    <a:pt x="4852" y="1563"/>
                    <a:pt x="4860" y="1537"/>
                  </a:cubicBezTo>
                  <a:cubicBezTo>
                    <a:pt x="4027" y="1259"/>
                    <a:pt x="3160" y="981"/>
                    <a:pt x="2248" y="686"/>
                  </a:cubicBezTo>
                  <a:cubicBezTo>
                    <a:pt x="1563" y="469"/>
                    <a:pt x="860" y="235"/>
                    <a:pt x="13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3102425" y="1517075"/>
              <a:ext cx="26925" cy="10300"/>
            </a:xfrm>
            <a:custGeom>
              <a:avLst/>
              <a:gdLst/>
              <a:ahLst/>
              <a:cxnLst/>
              <a:rect l="l" t="t" r="r" b="b"/>
              <a:pathLst>
                <a:path w="1077" h="412" extrusionOk="0">
                  <a:moveTo>
                    <a:pt x="74" y="0"/>
                  </a:moveTo>
                  <a:cubicBezTo>
                    <a:pt x="50" y="0"/>
                    <a:pt x="25" y="1"/>
                    <a:pt x="0" y="2"/>
                  </a:cubicBezTo>
                  <a:cubicBezTo>
                    <a:pt x="148" y="149"/>
                    <a:pt x="322" y="253"/>
                    <a:pt x="504" y="331"/>
                  </a:cubicBezTo>
                  <a:cubicBezTo>
                    <a:pt x="663" y="385"/>
                    <a:pt x="836" y="411"/>
                    <a:pt x="1005" y="411"/>
                  </a:cubicBezTo>
                  <a:cubicBezTo>
                    <a:pt x="1029" y="411"/>
                    <a:pt x="1053" y="411"/>
                    <a:pt x="1077" y="410"/>
                  </a:cubicBezTo>
                  <a:cubicBezTo>
                    <a:pt x="938" y="271"/>
                    <a:pt x="773" y="158"/>
                    <a:pt x="591" y="89"/>
                  </a:cubicBezTo>
                  <a:cubicBezTo>
                    <a:pt x="423" y="28"/>
                    <a:pt x="249" y="0"/>
                    <a:pt x="74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3068575" y="1482175"/>
              <a:ext cx="35400" cy="55350"/>
            </a:xfrm>
            <a:custGeom>
              <a:avLst/>
              <a:gdLst/>
              <a:ahLst/>
              <a:cxnLst/>
              <a:rect l="l" t="t" r="r" b="b"/>
              <a:pathLst>
                <a:path w="1416" h="2214" extrusionOk="0">
                  <a:moveTo>
                    <a:pt x="1415" y="1"/>
                  </a:moveTo>
                  <a:lnTo>
                    <a:pt x="1415" y="1"/>
                  </a:lnTo>
                  <a:cubicBezTo>
                    <a:pt x="1085" y="356"/>
                    <a:pt x="799" y="738"/>
                    <a:pt x="547" y="1146"/>
                  </a:cubicBezTo>
                  <a:cubicBezTo>
                    <a:pt x="339" y="1467"/>
                    <a:pt x="157" y="1814"/>
                    <a:pt x="1" y="2170"/>
                  </a:cubicBezTo>
                  <a:lnTo>
                    <a:pt x="105" y="2213"/>
                  </a:lnTo>
                  <a:cubicBezTo>
                    <a:pt x="339" y="1918"/>
                    <a:pt x="565" y="1606"/>
                    <a:pt x="764" y="1285"/>
                  </a:cubicBezTo>
                  <a:cubicBezTo>
                    <a:pt x="1016" y="877"/>
                    <a:pt x="1233" y="452"/>
                    <a:pt x="1415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9"/>
            <p:cNvSpPr/>
            <p:nvPr/>
          </p:nvSpPr>
          <p:spPr>
            <a:xfrm>
              <a:off x="3085725" y="1489325"/>
              <a:ext cx="30400" cy="49275"/>
            </a:xfrm>
            <a:custGeom>
              <a:avLst/>
              <a:gdLst/>
              <a:ahLst/>
              <a:cxnLst/>
              <a:rect l="l" t="t" r="r" b="b"/>
              <a:pathLst>
                <a:path w="1216" h="1971" extrusionOk="0">
                  <a:moveTo>
                    <a:pt x="1215" y="1"/>
                  </a:moveTo>
                  <a:cubicBezTo>
                    <a:pt x="937" y="270"/>
                    <a:pt x="703" y="574"/>
                    <a:pt x="504" y="903"/>
                  </a:cubicBezTo>
                  <a:cubicBezTo>
                    <a:pt x="295" y="1242"/>
                    <a:pt x="122" y="1598"/>
                    <a:pt x="0" y="1971"/>
                  </a:cubicBezTo>
                  <a:cubicBezTo>
                    <a:pt x="269" y="1684"/>
                    <a:pt x="504" y="1372"/>
                    <a:pt x="712" y="1042"/>
                  </a:cubicBezTo>
                  <a:cubicBezTo>
                    <a:pt x="911" y="713"/>
                    <a:pt x="1085" y="365"/>
                    <a:pt x="1215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9"/>
            <p:cNvSpPr/>
            <p:nvPr/>
          </p:nvSpPr>
          <p:spPr>
            <a:xfrm>
              <a:off x="2711700" y="1609950"/>
              <a:ext cx="71850" cy="63600"/>
            </a:xfrm>
            <a:custGeom>
              <a:avLst/>
              <a:gdLst/>
              <a:ahLst/>
              <a:cxnLst/>
              <a:rect l="l" t="t" r="r" b="b"/>
              <a:pathLst>
                <a:path w="2874" h="2544" extrusionOk="0">
                  <a:moveTo>
                    <a:pt x="2561" y="1"/>
                  </a:moveTo>
                  <a:cubicBezTo>
                    <a:pt x="2613" y="1"/>
                    <a:pt x="2691" y="79"/>
                    <a:pt x="2752" y="192"/>
                  </a:cubicBezTo>
                  <a:cubicBezTo>
                    <a:pt x="2864" y="409"/>
                    <a:pt x="2873" y="678"/>
                    <a:pt x="2769" y="912"/>
                  </a:cubicBezTo>
                  <a:cubicBezTo>
                    <a:pt x="2613" y="1216"/>
                    <a:pt x="2318" y="1415"/>
                    <a:pt x="1867" y="1537"/>
                  </a:cubicBezTo>
                  <a:cubicBezTo>
                    <a:pt x="1745" y="1563"/>
                    <a:pt x="1624" y="1580"/>
                    <a:pt x="1511" y="1606"/>
                  </a:cubicBezTo>
                  <a:cubicBezTo>
                    <a:pt x="1337" y="1624"/>
                    <a:pt x="1172" y="1658"/>
                    <a:pt x="1007" y="1710"/>
                  </a:cubicBezTo>
                  <a:cubicBezTo>
                    <a:pt x="1007" y="1710"/>
                    <a:pt x="417" y="1919"/>
                    <a:pt x="400" y="2170"/>
                  </a:cubicBezTo>
                  <a:cubicBezTo>
                    <a:pt x="391" y="2405"/>
                    <a:pt x="348" y="2543"/>
                    <a:pt x="270" y="2543"/>
                  </a:cubicBezTo>
                  <a:cubicBezTo>
                    <a:pt x="261" y="2543"/>
                    <a:pt x="252" y="2543"/>
                    <a:pt x="244" y="2543"/>
                  </a:cubicBezTo>
                  <a:cubicBezTo>
                    <a:pt x="96" y="2509"/>
                    <a:pt x="1" y="2170"/>
                    <a:pt x="10" y="1971"/>
                  </a:cubicBezTo>
                  <a:cubicBezTo>
                    <a:pt x="27" y="1398"/>
                    <a:pt x="252" y="1016"/>
                    <a:pt x="695" y="808"/>
                  </a:cubicBezTo>
                  <a:cubicBezTo>
                    <a:pt x="903" y="721"/>
                    <a:pt x="1120" y="660"/>
                    <a:pt x="1346" y="626"/>
                  </a:cubicBezTo>
                  <a:cubicBezTo>
                    <a:pt x="1780" y="539"/>
                    <a:pt x="2214" y="452"/>
                    <a:pt x="2491" y="53"/>
                  </a:cubicBezTo>
                  <a:cubicBezTo>
                    <a:pt x="2509" y="27"/>
                    <a:pt x="2535" y="1"/>
                    <a:pt x="2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2714100" y="1608650"/>
              <a:ext cx="35375" cy="51875"/>
            </a:xfrm>
            <a:custGeom>
              <a:avLst/>
              <a:gdLst/>
              <a:ahLst/>
              <a:cxnLst/>
              <a:rect l="l" t="t" r="r" b="b"/>
              <a:pathLst>
                <a:path w="1415" h="2075" extrusionOk="0">
                  <a:moveTo>
                    <a:pt x="1163" y="9"/>
                  </a:moveTo>
                  <a:lnTo>
                    <a:pt x="1276" y="9"/>
                  </a:lnTo>
                  <a:cubicBezTo>
                    <a:pt x="1354" y="148"/>
                    <a:pt x="1406" y="834"/>
                    <a:pt x="1415" y="1094"/>
                  </a:cubicBezTo>
                  <a:cubicBezTo>
                    <a:pt x="833" y="1164"/>
                    <a:pt x="339" y="1537"/>
                    <a:pt x="130" y="2075"/>
                  </a:cubicBezTo>
                  <a:cubicBezTo>
                    <a:pt x="130" y="2040"/>
                    <a:pt x="113" y="2005"/>
                    <a:pt x="113" y="1979"/>
                  </a:cubicBezTo>
                  <a:cubicBezTo>
                    <a:pt x="113" y="1945"/>
                    <a:pt x="104" y="1901"/>
                    <a:pt x="96" y="1866"/>
                  </a:cubicBezTo>
                  <a:lnTo>
                    <a:pt x="78" y="1780"/>
                  </a:lnTo>
                  <a:cubicBezTo>
                    <a:pt x="26" y="1545"/>
                    <a:pt x="0" y="1311"/>
                    <a:pt x="9" y="1068"/>
                  </a:cubicBezTo>
                  <a:cubicBezTo>
                    <a:pt x="52" y="461"/>
                    <a:pt x="564" y="1"/>
                    <a:pt x="1172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2793925" y="1630350"/>
              <a:ext cx="53625" cy="74000"/>
            </a:xfrm>
            <a:custGeom>
              <a:avLst/>
              <a:gdLst/>
              <a:ahLst/>
              <a:cxnLst/>
              <a:rect l="l" t="t" r="r" b="b"/>
              <a:pathLst>
                <a:path w="2145" h="2960" extrusionOk="0">
                  <a:moveTo>
                    <a:pt x="1979" y="0"/>
                  </a:moveTo>
                  <a:cubicBezTo>
                    <a:pt x="2040" y="70"/>
                    <a:pt x="2075" y="148"/>
                    <a:pt x="2083" y="235"/>
                  </a:cubicBezTo>
                  <a:cubicBezTo>
                    <a:pt x="2144" y="452"/>
                    <a:pt x="2127" y="669"/>
                    <a:pt x="2075" y="721"/>
                  </a:cubicBezTo>
                  <a:cubicBezTo>
                    <a:pt x="1832" y="998"/>
                    <a:pt x="1554" y="1259"/>
                    <a:pt x="1294" y="1519"/>
                  </a:cubicBezTo>
                  <a:cubicBezTo>
                    <a:pt x="1190" y="1615"/>
                    <a:pt x="1094" y="1719"/>
                    <a:pt x="999" y="1814"/>
                  </a:cubicBezTo>
                  <a:lnTo>
                    <a:pt x="877" y="1936"/>
                  </a:lnTo>
                  <a:cubicBezTo>
                    <a:pt x="591" y="2205"/>
                    <a:pt x="304" y="2491"/>
                    <a:pt x="226" y="2899"/>
                  </a:cubicBezTo>
                  <a:cubicBezTo>
                    <a:pt x="218" y="2934"/>
                    <a:pt x="209" y="2960"/>
                    <a:pt x="200" y="2960"/>
                  </a:cubicBezTo>
                  <a:cubicBezTo>
                    <a:pt x="174" y="2951"/>
                    <a:pt x="148" y="2942"/>
                    <a:pt x="131" y="2916"/>
                  </a:cubicBezTo>
                  <a:cubicBezTo>
                    <a:pt x="44" y="2838"/>
                    <a:pt x="1" y="2604"/>
                    <a:pt x="18" y="2465"/>
                  </a:cubicBezTo>
                  <a:cubicBezTo>
                    <a:pt x="87" y="2074"/>
                    <a:pt x="261" y="1753"/>
                    <a:pt x="599" y="1389"/>
                  </a:cubicBezTo>
                  <a:cubicBezTo>
                    <a:pt x="1051" y="903"/>
                    <a:pt x="1502" y="426"/>
                    <a:pt x="197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2864650" y="1665275"/>
              <a:ext cx="55775" cy="39725"/>
            </a:xfrm>
            <a:custGeom>
              <a:avLst/>
              <a:gdLst/>
              <a:ahLst/>
              <a:cxnLst/>
              <a:rect l="l" t="t" r="r" b="b"/>
              <a:pathLst>
                <a:path w="2231" h="1589" extrusionOk="0">
                  <a:moveTo>
                    <a:pt x="27" y="1"/>
                  </a:moveTo>
                  <a:cubicBezTo>
                    <a:pt x="860" y="174"/>
                    <a:pt x="1554" y="478"/>
                    <a:pt x="2083" y="920"/>
                  </a:cubicBezTo>
                  <a:cubicBezTo>
                    <a:pt x="2144" y="964"/>
                    <a:pt x="2205" y="1085"/>
                    <a:pt x="2231" y="1380"/>
                  </a:cubicBezTo>
                  <a:cubicBezTo>
                    <a:pt x="2231" y="1450"/>
                    <a:pt x="2231" y="1519"/>
                    <a:pt x="2222" y="1589"/>
                  </a:cubicBezTo>
                  <a:cubicBezTo>
                    <a:pt x="1450" y="1068"/>
                    <a:pt x="825" y="790"/>
                    <a:pt x="140" y="651"/>
                  </a:cubicBezTo>
                  <a:cubicBezTo>
                    <a:pt x="131" y="651"/>
                    <a:pt x="113" y="643"/>
                    <a:pt x="87" y="591"/>
                  </a:cubicBezTo>
                  <a:cubicBezTo>
                    <a:pt x="18" y="400"/>
                    <a:pt x="1" y="200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2654425" y="1502125"/>
              <a:ext cx="26925" cy="25850"/>
            </a:xfrm>
            <a:custGeom>
              <a:avLst/>
              <a:gdLst/>
              <a:ahLst/>
              <a:cxnLst/>
              <a:rect l="l" t="t" r="r" b="b"/>
              <a:pathLst>
                <a:path w="1077" h="1034" extrusionOk="0">
                  <a:moveTo>
                    <a:pt x="921" y="365"/>
                  </a:moveTo>
                  <a:cubicBezTo>
                    <a:pt x="964" y="383"/>
                    <a:pt x="1016" y="470"/>
                    <a:pt x="1042" y="634"/>
                  </a:cubicBezTo>
                  <a:cubicBezTo>
                    <a:pt x="1077" y="765"/>
                    <a:pt x="1068" y="903"/>
                    <a:pt x="1025" y="1034"/>
                  </a:cubicBezTo>
                  <a:lnTo>
                    <a:pt x="157" y="660"/>
                  </a:lnTo>
                  <a:cubicBezTo>
                    <a:pt x="114" y="643"/>
                    <a:pt x="53" y="548"/>
                    <a:pt x="27" y="383"/>
                  </a:cubicBezTo>
                  <a:cubicBezTo>
                    <a:pt x="1" y="261"/>
                    <a:pt x="10" y="122"/>
                    <a:pt x="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2840575" y="1479350"/>
              <a:ext cx="12825" cy="19125"/>
            </a:xfrm>
            <a:custGeom>
              <a:avLst/>
              <a:gdLst/>
              <a:ahLst/>
              <a:cxnLst/>
              <a:rect l="l" t="t" r="r" b="b"/>
              <a:pathLst>
                <a:path w="513" h="765" extrusionOk="0">
                  <a:moveTo>
                    <a:pt x="400" y="1"/>
                  </a:moveTo>
                  <a:cubicBezTo>
                    <a:pt x="452" y="218"/>
                    <a:pt x="486" y="443"/>
                    <a:pt x="512" y="669"/>
                  </a:cubicBezTo>
                  <a:cubicBezTo>
                    <a:pt x="408" y="695"/>
                    <a:pt x="295" y="721"/>
                    <a:pt x="200" y="747"/>
                  </a:cubicBezTo>
                  <a:lnTo>
                    <a:pt x="122" y="764"/>
                  </a:lnTo>
                  <a:cubicBezTo>
                    <a:pt x="70" y="547"/>
                    <a:pt x="26" y="322"/>
                    <a:pt x="0" y="96"/>
                  </a:cubicBezTo>
                  <a:lnTo>
                    <a:pt x="105" y="70"/>
                  </a:lnTo>
                  <a:cubicBezTo>
                    <a:pt x="200" y="44"/>
                    <a:pt x="295" y="18"/>
                    <a:pt x="4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9"/>
            <p:cNvSpPr/>
            <p:nvPr/>
          </p:nvSpPr>
          <p:spPr>
            <a:xfrm>
              <a:off x="3238025" y="1567225"/>
              <a:ext cx="57725" cy="29750"/>
            </a:xfrm>
            <a:custGeom>
              <a:avLst/>
              <a:gdLst/>
              <a:ahLst/>
              <a:cxnLst/>
              <a:rect l="l" t="t" r="r" b="b"/>
              <a:pathLst>
                <a:path w="2309" h="1190" extrusionOk="0">
                  <a:moveTo>
                    <a:pt x="2178" y="0"/>
                  </a:moveTo>
                  <a:cubicBezTo>
                    <a:pt x="2239" y="139"/>
                    <a:pt x="2308" y="452"/>
                    <a:pt x="2265" y="512"/>
                  </a:cubicBezTo>
                  <a:lnTo>
                    <a:pt x="2196" y="564"/>
                  </a:lnTo>
                  <a:cubicBezTo>
                    <a:pt x="1822" y="807"/>
                    <a:pt x="1267" y="1180"/>
                    <a:pt x="859" y="1180"/>
                  </a:cubicBezTo>
                  <a:cubicBezTo>
                    <a:pt x="686" y="1189"/>
                    <a:pt x="521" y="1085"/>
                    <a:pt x="451" y="920"/>
                  </a:cubicBezTo>
                  <a:lnTo>
                    <a:pt x="373" y="781"/>
                  </a:lnTo>
                  <a:lnTo>
                    <a:pt x="278" y="903"/>
                  </a:lnTo>
                  <a:cubicBezTo>
                    <a:pt x="208" y="990"/>
                    <a:pt x="148" y="1085"/>
                    <a:pt x="87" y="1172"/>
                  </a:cubicBezTo>
                  <a:cubicBezTo>
                    <a:pt x="43" y="1050"/>
                    <a:pt x="0" y="885"/>
                    <a:pt x="26" y="842"/>
                  </a:cubicBezTo>
                  <a:cubicBezTo>
                    <a:pt x="113" y="712"/>
                    <a:pt x="191" y="590"/>
                    <a:pt x="269" y="460"/>
                  </a:cubicBezTo>
                  <a:cubicBezTo>
                    <a:pt x="312" y="642"/>
                    <a:pt x="469" y="755"/>
                    <a:pt x="651" y="747"/>
                  </a:cubicBezTo>
                  <a:cubicBezTo>
                    <a:pt x="1059" y="747"/>
                    <a:pt x="1718" y="313"/>
                    <a:pt x="2065" y="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9"/>
            <p:cNvSpPr/>
            <p:nvPr/>
          </p:nvSpPr>
          <p:spPr>
            <a:xfrm>
              <a:off x="3198975" y="1498225"/>
              <a:ext cx="28425" cy="21075"/>
            </a:xfrm>
            <a:custGeom>
              <a:avLst/>
              <a:gdLst/>
              <a:ahLst/>
              <a:cxnLst/>
              <a:rect l="l" t="t" r="r" b="b"/>
              <a:pathLst>
                <a:path w="1137" h="843" extrusionOk="0">
                  <a:moveTo>
                    <a:pt x="1024" y="1"/>
                  </a:moveTo>
                  <a:cubicBezTo>
                    <a:pt x="1067" y="53"/>
                    <a:pt x="1102" y="122"/>
                    <a:pt x="1111" y="200"/>
                  </a:cubicBezTo>
                  <a:cubicBezTo>
                    <a:pt x="1137" y="287"/>
                    <a:pt x="1137" y="383"/>
                    <a:pt x="1111" y="478"/>
                  </a:cubicBezTo>
                  <a:cubicBezTo>
                    <a:pt x="868" y="591"/>
                    <a:pt x="616" y="686"/>
                    <a:pt x="365" y="756"/>
                  </a:cubicBezTo>
                  <a:cubicBezTo>
                    <a:pt x="269" y="782"/>
                    <a:pt x="182" y="808"/>
                    <a:pt x="87" y="843"/>
                  </a:cubicBezTo>
                  <a:cubicBezTo>
                    <a:pt x="35" y="738"/>
                    <a:pt x="0" y="617"/>
                    <a:pt x="0" y="504"/>
                  </a:cubicBezTo>
                  <a:cubicBezTo>
                    <a:pt x="0" y="400"/>
                    <a:pt x="26" y="357"/>
                    <a:pt x="26" y="357"/>
                  </a:cubicBezTo>
                  <a:cubicBezTo>
                    <a:pt x="122" y="322"/>
                    <a:pt x="226" y="278"/>
                    <a:pt x="321" y="235"/>
                  </a:cubicBezTo>
                  <a:cubicBezTo>
                    <a:pt x="547" y="131"/>
                    <a:pt x="781" y="53"/>
                    <a:pt x="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9"/>
            <p:cNvSpPr/>
            <p:nvPr/>
          </p:nvSpPr>
          <p:spPr>
            <a:xfrm>
              <a:off x="3245175" y="1510825"/>
              <a:ext cx="16950" cy="20625"/>
            </a:xfrm>
            <a:custGeom>
              <a:avLst/>
              <a:gdLst/>
              <a:ahLst/>
              <a:cxnLst/>
              <a:rect l="l" t="t" r="r" b="b"/>
              <a:pathLst>
                <a:path w="678" h="825" extrusionOk="0">
                  <a:moveTo>
                    <a:pt x="556" y="0"/>
                  </a:moveTo>
                  <a:cubicBezTo>
                    <a:pt x="599" y="43"/>
                    <a:pt x="625" y="96"/>
                    <a:pt x="643" y="156"/>
                  </a:cubicBezTo>
                  <a:cubicBezTo>
                    <a:pt x="677" y="243"/>
                    <a:pt x="677" y="347"/>
                    <a:pt x="643" y="443"/>
                  </a:cubicBezTo>
                  <a:cubicBezTo>
                    <a:pt x="530" y="564"/>
                    <a:pt x="400" y="668"/>
                    <a:pt x="261" y="746"/>
                  </a:cubicBezTo>
                  <a:lnTo>
                    <a:pt x="148" y="816"/>
                  </a:lnTo>
                  <a:cubicBezTo>
                    <a:pt x="148" y="824"/>
                    <a:pt x="139" y="824"/>
                    <a:pt x="139" y="824"/>
                  </a:cubicBezTo>
                  <a:cubicBezTo>
                    <a:pt x="122" y="824"/>
                    <a:pt x="61" y="755"/>
                    <a:pt x="35" y="616"/>
                  </a:cubicBezTo>
                  <a:cubicBezTo>
                    <a:pt x="0" y="486"/>
                    <a:pt x="18" y="330"/>
                    <a:pt x="53" y="304"/>
                  </a:cubicBezTo>
                  <a:cubicBezTo>
                    <a:pt x="96" y="278"/>
                    <a:pt x="139" y="252"/>
                    <a:pt x="183" y="217"/>
                  </a:cubicBezTo>
                  <a:cubicBezTo>
                    <a:pt x="287" y="122"/>
                    <a:pt x="417" y="52"/>
                    <a:pt x="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9"/>
            <p:cNvSpPr/>
            <p:nvPr/>
          </p:nvSpPr>
          <p:spPr>
            <a:xfrm>
              <a:off x="3389450" y="1536425"/>
              <a:ext cx="11950" cy="29950"/>
            </a:xfrm>
            <a:custGeom>
              <a:avLst/>
              <a:gdLst/>
              <a:ahLst/>
              <a:cxnLst/>
              <a:rect l="l" t="t" r="r" b="b"/>
              <a:pathLst>
                <a:path w="478" h="1198" extrusionOk="0">
                  <a:moveTo>
                    <a:pt x="261" y="0"/>
                  </a:moveTo>
                  <a:cubicBezTo>
                    <a:pt x="287" y="26"/>
                    <a:pt x="304" y="52"/>
                    <a:pt x="313" y="87"/>
                  </a:cubicBezTo>
                  <a:cubicBezTo>
                    <a:pt x="477" y="460"/>
                    <a:pt x="399" y="946"/>
                    <a:pt x="122" y="1198"/>
                  </a:cubicBezTo>
                  <a:cubicBezTo>
                    <a:pt x="87" y="1146"/>
                    <a:pt x="61" y="1093"/>
                    <a:pt x="52" y="1041"/>
                  </a:cubicBezTo>
                  <a:cubicBezTo>
                    <a:pt x="0" y="876"/>
                    <a:pt x="9" y="729"/>
                    <a:pt x="52" y="677"/>
                  </a:cubicBezTo>
                  <a:cubicBezTo>
                    <a:pt x="139" y="607"/>
                    <a:pt x="200" y="512"/>
                    <a:pt x="234" y="408"/>
                  </a:cubicBezTo>
                  <a:cubicBezTo>
                    <a:pt x="243" y="399"/>
                    <a:pt x="243" y="382"/>
                    <a:pt x="252" y="373"/>
                  </a:cubicBezTo>
                  <a:lnTo>
                    <a:pt x="252" y="347"/>
                  </a:lnTo>
                  <a:lnTo>
                    <a:pt x="252" y="330"/>
                  </a:lnTo>
                  <a:cubicBezTo>
                    <a:pt x="261" y="304"/>
                    <a:pt x="261" y="278"/>
                    <a:pt x="252" y="252"/>
                  </a:cubicBezTo>
                  <a:cubicBezTo>
                    <a:pt x="252" y="226"/>
                    <a:pt x="252" y="200"/>
                    <a:pt x="243" y="174"/>
                  </a:cubicBezTo>
                  <a:cubicBezTo>
                    <a:pt x="243" y="113"/>
                    <a:pt x="243" y="52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9"/>
            <p:cNvSpPr/>
            <p:nvPr/>
          </p:nvSpPr>
          <p:spPr>
            <a:xfrm>
              <a:off x="3137125" y="1490000"/>
              <a:ext cx="30625" cy="19975"/>
            </a:xfrm>
            <a:custGeom>
              <a:avLst/>
              <a:gdLst/>
              <a:ahLst/>
              <a:cxnLst/>
              <a:rect l="l" t="t" r="r" b="b"/>
              <a:pathLst>
                <a:path w="1225" h="799" extrusionOk="0">
                  <a:moveTo>
                    <a:pt x="1190" y="0"/>
                  </a:moveTo>
                  <a:cubicBezTo>
                    <a:pt x="1216" y="95"/>
                    <a:pt x="1224" y="191"/>
                    <a:pt x="1224" y="286"/>
                  </a:cubicBezTo>
                  <a:cubicBezTo>
                    <a:pt x="1224" y="443"/>
                    <a:pt x="1190" y="703"/>
                    <a:pt x="938" y="790"/>
                  </a:cubicBezTo>
                  <a:cubicBezTo>
                    <a:pt x="912" y="798"/>
                    <a:pt x="877" y="798"/>
                    <a:pt x="843" y="798"/>
                  </a:cubicBezTo>
                  <a:cubicBezTo>
                    <a:pt x="782" y="798"/>
                    <a:pt x="721" y="781"/>
                    <a:pt x="669" y="755"/>
                  </a:cubicBezTo>
                  <a:cubicBezTo>
                    <a:pt x="660" y="755"/>
                    <a:pt x="643" y="738"/>
                    <a:pt x="617" y="720"/>
                  </a:cubicBezTo>
                  <a:cubicBezTo>
                    <a:pt x="478" y="633"/>
                    <a:pt x="331" y="547"/>
                    <a:pt x="209" y="547"/>
                  </a:cubicBezTo>
                  <a:cubicBezTo>
                    <a:pt x="174" y="547"/>
                    <a:pt x="148" y="547"/>
                    <a:pt x="122" y="564"/>
                  </a:cubicBezTo>
                  <a:lnTo>
                    <a:pt x="62" y="599"/>
                  </a:lnTo>
                  <a:lnTo>
                    <a:pt x="62" y="651"/>
                  </a:lnTo>
                  <a:cubicBezTo>
                    <a:pt x="10" y="512"/>
                    <a:pt x="1" y="356"/>
                    <a:pt x="44" y="217"/>
                  </a:cubicBezTo>
                  <a:cubicBezTo>
                    <a:pt x="62" y="156"/>
                    <a:pt x="122" y="121"/>
                    <a:pt x="183" y="121"/>
                  </a:cubicBezTo>
                  <a:lnTo>
                    <a:pt x="192" y="121"/>
                  </a:lnTo>
                  <a:cubicBezTo>
                    <a:pt x="270" y="130"/>
                    <a:pt x="348" y="156"/>
                    <a:pt x="409" y="200"/>
                  </a:cubicBezTo>
                  <a:cubicBezTo>
                    <a:pt x="504" y="269"/>
                    <a:pt x="617" y="304"/>
                    <a:pt x="730" y="312"/>
                  </a:cubicBezTo>
                  <a:lnTo>
                    <a:pt x="747" y="312"/>
                  </a:lnTo>
                  <a:cubicBezTo>
                    <a:pt x="947" y="304"/>
                    <a:pt x="1120" y="182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9"/>
            <p:cNvSpPr/>
            <p:nvPr/>
          </p:nvSpPr>
          <p:spPr>
            <a:xfrm>
              <a:off x="3291825" y="1632725"/>
              <a:ext cx="23450" cy="18900"/>
            </a:xfrm>
            <a:custGeom>
              <a:avLst/>
              <a:gdLst/>
              <a:ahLst/>
              <a:cxnLst/>
              <a:rect l="l" t="t" r="r" b="b"/>
              <a:pathLst>
                <a:path w="938" h="756" extrusionOk="0">
                  <a:moveTo>
                    <a:pt x="182" y="1"/>
                  </a:moveTo>
                  <a:cubicBezTo>
                    <a:pt x="460" y="1"/>
                    <a:pt x="712" y="140"/>
                    <a:pt x="859" y="374"/>
                  </a:cubicBezTo>
                  <a:cubicBezTo>
                    <a:pt x="911" y="496"/>
                    <a:pt x="937" y="626"/>
                    <a:pt x="937" y="756"/>
                  </a:cubicBezTo>
                  <a:cubicBezTo>
                    <a:pt x="764" y="574"/>
                    <a:pt x="512" y="470"/>
                    <a:pt x="261" y="470"/>
                  </a:cubicBezTo>
                  <a:cubicBezTo>
                    <a:pt x="200" y="470"/>
                    <a:pt x="139" y="478"/>
                    <a:pt x="78" y="487"/>
                  </a:cubicBezTo>
                  <a:cubicBezTo>
                    <a:pt x="26" y="339"/>
                    <a:pt x="0" y="183"/>
                    <a:pt x="0" y="27"/>
                  </a:cubicBezTo>
                  <a:cubicBezTo>
                    <a:pt x="61" y="10"/>
                    <a:pt x="122" y="1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9"/>
            <p:cNvSpPr/>
            <p:nvPr/>
          </p:nvSpPr>
          <p:spPr>
            <a:xfrm>
              <a:off x="2981150" y="1632525"/>
              <a:ext cx="13250" cy="16500"/>
            </a:xfrm>
            <a:custGeom>
              <a:avLst/>
              <a:gdLst/>
              <a:ahLst/>
              <a:cxnLst/>
              <a:rect l="l" t="t" r="r" b="b"/>
              <a:pathLst>
                <a:path w="530" h="660" extrusionOk="0">
                  <a:moveTo>
                    <a:pt x="461" y="0"/>
                  </a:moveTo>
                  <a:cubicBezTo>
                    <a:pt x="469" y="70"/>
                    <a:pt x="487" y="148"/>
                    <a:pt x="495" y="183"/>
                  </a:cubicBezTo>
                  <a:cubicBezTo>
                    <a:pt x="495" y="191"/>
                    <a:pt x="495" y="200"/>
                    <a:pt x="504" y="217"/>
                  </a:cubicBezTo>
                  <a:cubicBezTo>
                    <a:pt x="513" y="278"/>
                    <a:pt x="521" y="339"/>
                    <a:pt x="530" y="408"/>
                  </a:cubicBezTo>
                  <a:cubicBezTo>
                    <a:pt x="382" y="495"/>
                    <a:pt x="235" y="573"/>
                    <a:pt x="96" y="651"/>
                  </a:cubicBezTo>
                  <a:lnTo>
                    <a:pt x="70" y="660"/>
                  </a:lnTo>
                  <a:cubicBezTo>
                    <a:pt x="53" y="590"/>
                    <a:pt x="35" y="504"/>
                    <a:pt x="27" y="486"/>
                  </a:cubicBezTo>
                  <a:lnTo>
                    <a:pt x="27" y="452"/>
                  </a:lnTo>
                  <a:cubicBezTo>
                    <a:pt x="9" y="391"/>
                    <a:pt x="1" y="321"/>
                    <a:pt x="1" y="252"/>
                  </a:cubicBezTo>
                  <a:lnTo>
                    <a:pt x="96" y="200"/>
                  </a:lnTo>
                  <a:cubicBezTo>
                    <a:pt x="209" y="130"/>
                    <a:pt x="330" y="61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9"/>
            <p:cNvSpPr/>
            <p:nvPr/>
          </p:nvSpPr>
          <p:spPr>
            <a:xfrm>
              <a:off x="3033650" y="1642725"/>
              <a:ext cx="9150" cy="13025"/>
            </a:xfrm>
            <a:custGeom>
              <a:avLst/>
              <a:gdLst/>
              <a:ahLst/>
              <a:cxnLst/>
              <a:rect l="l" t="t" r="r" b="b"/>
              <a:pathLst>
                <a:path w="366" h="521" extrusionOk="0">
                  <a:moveTo>
                    <a:pt x="270" y="0"/>
                  </a:moveTo>
                  <a:lnTo>
                    <a:pt x="287" y="26"/>
                  </a:lnTo>
                  <a:cubicBezTo>
                    <a:pt x="322" y="78"/>
                    <a:pt x="339" y="139"/>
                    <a:pt x="348" y="200"/>
                  </a:cubicBezTo>
                  <a:cubicBezTo>
                    <a:pt x="365" y="330"/>
                    <a:pt x="348" y="408"/>
                    <a:pt x="330" y="417"/>
                  </a:cubicBezTo>
                  <a:cubicBezTo>
                    <a:pt x="261" y="451"/>
                    <a:pt x="200" y="477"/>
                    <a:pt x="131" y="512"/>
                  </a:cubicBezTo>
                  <a:lnTo>
                    <a:pt x="105" y="521"/>
                  </a:lnTo>
                  <a:cubicBezTo>
                    <a:pt x="105" y="521"/>
                    <a:pt x="87" y="512"/>
                    <a:pt x="87" y="495"/>
                  </a:cubicBezTo>
                  <a:cubicBezTo>
                    <a:pt x="53" y="443"/>
                    <a:pt x="35" y="373"/>
                    <a:pt x="27" y="313"/>
                  </a:cubicBezTo>
                  <a:cubicBezTo>
                    <a:pt x="1" y="234"/>
                    <a:pt x="1" y="148"/>
                    <a:pt x="35" y="78"/>
                  </a:cubicBezTo>
                  <a:lnTo>
                    <a:pt x="105" y="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9"/>
            <p:cNvSpPr/>
            <p:nvPr/>
          </p:nvSpPr>
          <p:spPr>
            <a:xfrm>
              <a:off x="3029975" y="1592175"/>
              <a:ext cx="9775" cy="30400"/>
            </a:xfrm>
            <a:custGeom>
              <a:avLst/>
              <a:gdLst/>
              <a:ahLst/>
              <a:cxnLst/>
              <a:rect l="l" t="t" r="r" b="b"/>
              <a:pathLst>
                <a:path w="391" h="1216" extrusionOk="0">
                  <a:moveTo>
                    <a:pt x="286" y="0"/>
                  </a:moveTo>
                  <a:cubicBezTo>
                    <a:pt x="295" y="9"/>
                    <a:pt x="304" y="18"/>
                    <a:pt x="313" y="26"/>
                  </a:cubicBezTo>
                  <a:cubicBezTo>
                    <a:pt x="373" y="122"/>
                    <a:pt x="391" y="235"/>
                    <a:pt x="382" y="347"/>
                  </a:cubicBezTo>
                  <a:cubicBezTo>
                    <a:pt x="356" y="556"/>
                    <a:pt x="313" y="764"/>
                    <a:pt x="234" y="963"/>
                  </a:cubicBezTo>
                  <a:cubicBezTo>
                    <a:pt x="208" y="1033"/>
                    <a:pt x="191" y="1102"/>
                    <a:pt x="174" y="1172"/>
                  </a:cubicBezTo>
                  <a:cubicBezTo>
                    <a:pt x="165" y="1189"/>
                    <a:pt x="156" y="1206"/>
                    <a:pt x="148" y="1215"/>
                  </a:cubicBezTo>
                  <a:cubicBezTo>
                    <a:pt x="130" y="1206"/>
                    <a:pt x="113" y="1198"/>
                    <a:pt x="104" y="1180"/>
                  </a:cubicBezTo>
                  <a:cubicBezTo>
                    <a:pt x="26" y="1059"/>
                    <a:pt x="0" y="903"/>
                    <a:pt x="35" y="764"/>
                  </a:cubicBezTo>
                  <a:lnTo>
                    <a:pt x="156" y="356"/>
                  </a:lnTo>
                  <a:cubicBezTo>
                    <a:pt x="156" y="330"/>
                    <a:pt x="165" y="313"/>
                    <a:pt x="174" y="287"/>
                  </a:cubicBezTo>
                  <a:cubicBezTo>
                    <a:pt x="191" y="191"/>
                    <a:pt x="226" y="96"/>
                    <a:pt x="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9"/>
            <p:cNvSpPr/>
            <p:nvPr/>
          </p:nvSpPr>
          <p:spPr>
            <a:xfrm>
              <a:off x="2600425" y="1562025"/>
              <a:ext cx="13475" cy="18225"/>
            </a:xfrm>
            <a:custGeom>
              <a:avLst/>
              <a:gdLst/>
              <a:ahLst/>
              <a:cxnLst/>
              <a:rect l="l" t="t" r="r" b="b"/>
              <a:pathLst>
                <a:path w="539" h="729" extrusionOk="0">
                  <a:moveTo>
                    <a:pt x="417" y="0"/>
                  </a:moveTo>
                  <a:cubicBezTo>
                    <a:pt x="425" y="0"/>
                    <a:pt x="443" y="0"/>
                    <a:pt x="460" y="9"/>
                  </a:cubicBezTo>
                  <a:cubicBezTo>
                    <a:pt x="503" y="165"/>
                    <a:pt x="529" y="321"/>
                    <a:pt x="538" y="486"/>
                  </a:cubicBezTo>
                  <a:cubicBezTo>
                    <a:pt x="417" y="486"/>
                    <a:pt x="295" y="521"/>
                    <a:pt x="191" y="590"/>
                  </a:cubicBezTo>
                  <a:cubicBezTo>
                    <a:pt x="130" y="625"/>
                    <a:pt x="87" y="677"/>
                    <a:pt x="52" y="729"/>
                  </a:cubicBezTo>
                  <a:cubicBezTo>
                    <a:pt x="18" y="529"/>
                    <a:pt x="0" y="338"/>
                    <a:pt x="113" y="182"/>
                  </a:cubicBezTo>
                  <a:cubicBezTo>
                    <a:pt x="182" y="87"/>
                    <a:pt x="295" y="17"/>
                    <a:pt x="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9"/>
            <p:cNvSpPr/>
            <p:nvPr/>
          </p:nvSpPr>
          <p:spPr>
            <a:xfrm>
              <a:off x="2636425" y="1594775"/>
              <a:ext cx="6325" cy="14350"/>
            </a:xfrm>
            <a:custGeom>
              <a:avLst/>
              <a:gdLst/>
              <a:ahLst/>
              <a:cxnLst/>
              <a:rect l="l" t="t" r="r" b="b"/>
              <a:pathLst>
                <a:path w="253" h="574" extrusionOk="0">
                  <a:moveTo>
                    <a:pt x="139" y="0"/>
                  </a:moveTo>
                  <a:cubicBezTo>
                    <a:pt x="192" y="61"/>
                    <a:pt x="226" y="139"/>
                    <a:pt x="235" y="217"/>
                  </a:cubicBezTo>
                  <a:cubicBezTo>
                    <a:pt x="252" y="278"/>
                    <a:pt x="252" y="347"/>
                    <a:pt x="252" y="417"/>
                  </a:cubicBezTo>
                  <a:lnTo>
                    <a:pt x="244" y="478"/>
                  </a:lnTo>
                  <a:lnTo>
                    <a:pt x="235" y="521"/>
                  </a:lnTo>
                  <a:lnTo>
                    <a:pt x="218" y="538"/>
                  </a:lnTo>
                  <a:lnTo>
                    <a:pt x="218" y="538"/>
                  </a:lnTo>
                  <a:lnTo>
                    <a:pt x="183" y="556"/>
                  </a:lnTo>
                  <a:lnTo>
                    <a:pt x="113" y="573"/>
                  </a:lnTo>
                  <a:lnTo>
                    <a:pt x="87" y="538"/>
                  </a:lnTo>
                  <a:cubicBezTo>
                    <a:pt x="53" y="469"/>
                    <a:pt x="27" y="391"/>
                    <a:pt x="18" y="313"/>
                  </a:cubicBezTo>
                  <a:cubicBezTo>
                    <a:pt x="1" y="235"/>
                    <a:pt x="1" y="157"/>
                    <a:pt x="18" y="87"/>
                  </a:cubicBezTo>
                  <a:cubicBezTo>
                    <a:pt x="18" y="70"/>
                    <a:pt x="27" y="52"/>
                    <a:pt x="35" y="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9"/>
            <p:cNvSpPr/>
            <p:nvPr/>
          </p:nvSpPr>
          <p:spPr>
            <a:xfrm>
              <a:off x="2599325" y="1528600"/>
              <a:ext cx="28675" cy="16300"/>
            </a:xfrm>
            <a:custGeom>
              <a:avLst/>
              <a:gdLst/>
              <a:ahLst/>
              <a:cxnLst/>
              <a:rect l="l" t="t" r="r" b="b"/>
              <a:pathLst>
                <a:path w="1147" h="652" extrusionOk="0">
                  <a:moveTo>
                    <a:pt x="1059" y="1"/>
                  </a:moveTo>
                  <a:cubicBezTo>
                    <a:pt x="1077" y="61"/>
                    <a:pt x="1103" y="157"/>
                    <a:pt x="1103" y="174"/>
                  </a:cubicBezTo>
                  <a:cubicBezTo>
                    <a:pt x="1112" y="192"/>
                    <a:pt x="1112" y="218"/>
                    <a:pt x="1120" y="244"/>
                  </a:cubicBezTo>
                  <a:cubicBezTo>
                    <a:pt x="1138" y="313"/>
                    <a:pt x="1146" y="382"/>
                    <a:pt x="1138" y="461"/>
                  </a:cubicBezTo>
                  <a:cubicBezTo>
                    <a:pt x="1068" y="556"/>
                    <a:pt x="955" y="608"/>
                    <a:pt x="834" y="591"/>
                  </a:cubicBezTo>
                  <a:cubicBezTo>
                    <a:pt x="773" y="591"/>
                    <a:pt x="712" y="591"/>
                    <a:pt x="652" y="573"/>
                  </a:cubicBezTo>
                  <a:cubicBezTo>
                    <a:pt x="556" y="565"/>
                    <a:pt x="469" y="556"/>
                    <a:pt x="383" y="556"/>
                  </a:cubicBezTo>
                  <a:cubicBezTo>
                    <a:pt x="252" y="539"/>
                    <a:pt x="131" y="582"/>
                    <a:pt x="27" y="651"/>
                  </a:cubicBezTo>
                  <a:cubicBezTo>
                    <a:pt x="9" y="565"/>
                    <a:pt x="1" y="478"/>
                    <a:pt x="1" y="391"/>
                  </a:cubicBezTo>
                  <a:cubicBezTo>
                    <a:pt x="1" y="330"/>
                    <a:pt x="1" y="131"/>
                    <a:pt x="374" y="96"/>
                  </a:cubicBezTo>
                  <a:cubicBezTo>
                    <a:pt x="426" y="87"/>
                    <a:pt x="469" y="87"/>
                    <a:pt x="521" y="87"/>
                  </a:cubicBezTo>
                  <a:lnTo>
                    <a:pt x="643" y="87"/>
                  </a:lnTo>
                  <a:cubicBezTo>
                    <a:pt x="790" y="96"/>
                    <a:pt x="929" y="70"/>
                    <a:pt x="1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9"/>
            <p:cNvSpPr/>
            <p:nvPr/>
          </p:nvSpPr>
          <p:spPr>
            <a:xfrm>
              <a:off x="2628175" y="1503225"/>
              <a:ext cx="7625" cy="13250"/>
            </a:xfrm>
            <a:custGeom>
              <a:avLst/>
              <a:gdLst/>
              <a:ahLst/>
              <a:cxnLst/>
              <a:rect l="l" t="t" r="r" b="b"/>
              <a:pathLst>
                <a:path w="305" h="530" extrusionOk="0">
                  <a:moveTo>
                    <a:pt x="227" y="18"/>
                  </a:moveTo>
                  <a:cubicBezTo>
                    <a:pt x="287" y="139"/>
                    <a:pt x="305" y="278"/>
                    <a:pt x="296" y="408"/>
                  </a:cubicBezTo>
                  <a:cubicBezTo>
                    <a:pt x="296" y="426"/>
                    <a:pt x="287" y="434"/>
                    <a:pt x="287" y="452"/>
                  </a:cubicBezTo>
                  <a:cubicBezTo>
                    <a:pt x="227" y="478"/>
                    <a:pt x="166" y="504"/>
                    <a:pt x="96" y="530"/>
                  </a:cubicBezTo>
                  <a:lnTo>
                    <a:pt x="79" y="530"/>
                  </a:lnTo>
                  <a:lnTo>
                    <a:pt x="79" y="521"/>
                  </a:lnTo>
                  <a:cubicBezTo>
                    <a:pt x="44" y="460"/>
                    <a:pt x="27" y="391"/>
                    <a:pt x="18" y="321"/>
                  </a:cubicBezTo>
                  <a:cubicBezTo>
                    <a:pt x="1" y="252"/>
                    <a:pt x="1" y="183"/>
                    <a:pt x="10" y="113"/>
                  </a:cubicBezTo>
                  <a:cubicBezTo>
                    <a:pt x="10" y="104"/>
                    <a:pt x="10" y="96"/>
                    <a:pt x="18" y="78"/>
                  </a:cubicBezTo>
                  <a:lnTo>
                    <a:pt x="70" y="61"/>
                  </a:lnTo>
                  <a:cubicBezTo>
                    <a:pt x="122" y="35"/>
                    <a:pt x="174" y="18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9"/>
            <p:cNvSpPr/>
            <p:nvPr/>
          </p:nvSpPr>
          <p:spPr>
            <a:xfrm>
              <a:off x="2812800" y="1502575"/>
              <a:ext cx="10650" cy="15425"/>
            </a:xfrm>
            <a:custGeom>
              <a:avLst/>
              <a:gdLst/>
              <a:ahLst/>
              <a:cxnLst/>
              <a:rect l="l" t="t" r="r" b="b"/>
              <a:pathLst>
                <a:path w="426" h="617" extrusionOk="0">
                  <a:moveTo>
                    <a:pt x="339" y="0"/>
                  </a:moveTo>
                  <a:cubicBezTo>
                    <a:pt x="348" y="9"/>
                    <a:pt x="348" y="18"/>
                    <a:pt x="356" y="26"/>
                  </a:cubicBezTo>
                  <a:cubicBezTo>
                    <a:pt x="382" y="78"/>
                    <a:pt x="400" y="130"/>
                    <a:pt x="409" y="183"/>
                  </a:cubicBezTo>
                  <a:cubicBezTo>
                    <a:pt x="426" y="243"/>
                    <a:pt x="426" y="313"/>
                    <a:pt x="426" y="373"/>
                  </a:cubicBezTo>
                  <a:cubicBezTo>
                    <a:pt x="426" y="399"/>
                    <a:pt x="417" y="434"/>
                    <a:pt x="409" y="469"/>
                  </a:cubicBezTo>
                  <a:cubicBezTo>
                    <a:pt x="330" y="512"/>
                    <a:pt x="244" y="556"/>
                    <a:pt x="157" y="599"/>
                  </a:cubicBezTo>
                  <a:lnTo>
                    <a:pt x="113" y="616"/>
                  </a:lnTo>
                  <a:cubicBezTo>
                    <a:pt x="113" y="608"/>
                    <a:pt x="105" y="599"/>
                    <a:pt x="96" y="590"/>
                  </a:cubicBezTo>
                  <a:cubicBezTo>
                    <a:pt x="61" y="530"/>
                    <a:pt x="35" y="460"/>
                    <a:pt x="27" y="391"/>
                  </a:cubicBezTo>
                  <a:cubicBezTo>
                    <a:pt x="1" y="243"/>
                    <a:pt x="27" y="157"/>
                    <a:pt x="53" y="139"/>
                  </a:cubicBezTo>
                  <a:lnTo>
                    <a:pt x="131" y="96"/>
                  </a:lnTo>
                  <a:cubicBezTo>
                    <a:pt x="200" y="61"/>
                    <a:pt x="270" y="35"/>
                    <a:pt x="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9"/>
            <p:cNvSpPr/>
            <p:nvPr/>
          </p:nvSpPr>
          <p:spPr>
            <a:xfrm>
              <a:off x="2877675" y="1634700"/>
              <a:ext cx="27350" cy="15425"/>
            </a:xfrm>
            <a:custGeom>
              <a:avLst/>
              <a:gdLst/>
              <a:ahLst/>
              <a:cxnLst/>
              <a:rect l="l" t="t" r="r" b="b"/>
              <a:pathLst>
                <a:path w="1094" h="617" extrusionOk="0">
                  <a:moveTo>
                    <a:pt x="1024" y="0"/>
                  </a:moveTo>
                  <a:cubicBezTo>
                    <a:pt x="1050" y="156"/>
                    <a:pt x="1076" y="321"/>
                    <a:pt x="1094" y="486"/>
                  </a:cubicBezTo>
                  <a:cubicBezTo>
                    <a:pt x="816" y="529"/>
                    <a:pt x="530" y="564"/>
                    <a:pt x="252" y="590"/>
                  </a:cubicBezTo>
                  <a:lnTo>
                    <a:pt x="70" y="616"/>
                  </a:lnTo>
                  <a:cubicBezTo>
                    <a:pt x="35" y="460"/>
                    <a:pt x="18" y="304"/>
                    <a:pt x="0" y="148"/>
                  </a:cubicBezTo>
                  <a:lnTo>
                    <a:pt x="174" y="122"/>
                  </a:lnTo>
                  <a:cubicBezTo>
                    <a:pt x="452" y="78"/>
                    <a:pt x="738" y="35"/>
                    <a:pt x="10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9"/>
            <p:cNvSpPr/>
            <p:nvPr/>
          </p:nvSpPr>
          <p:spPr>
            <a:xfrm>
              <a:off x="3004575" y="1617125"/>
              <a:ext cx="6550" cy="13025"/>
            </a:xfrm>
            <a:custGeom>
              <a:avLst/>
              <a:gdLst/>
              <a:ahLst/>
              <a:cxnLst/>
              <a:rect l="l" t="t" r="r" b="b"/>
              <a:pathLst>
                <a:path w="262" h="521" extrusionOk="0">
                  <a:moveTo>
                    <a:pt x="200" y="0"/>
                  </a:moveTo>
                  <a:cubicBezTo>
                    <a:pt x="209" y="44"/>
                    <a:pt x="226" y="104"/>
                    <a:pt x="235" y="191"/>
                  </a:cubicBezTo>
                  <a:cubicBezTo>
                    <a:pt x="252" y="260"/>
                    <a:pt x="252" y="330"/>
                    <a:pt x="261" y="399"/>
                  </a:cubicBezTo>
                  <a:lnTo>
                    <a:pt x="261" y="425"/>
                  </a:lnTo>
                  <a:cubicBezTo>
                    <a:pt x="200" y="460"/>
                    <a:pt x="140" y="495"/>
                    <a:pt x="70" y="521"/>
                  </a:cubicBezTo>
                  <a:lnTo>
                    <a:pt x="62" y="521"/>
                  </a:lnTo>
                  <a:cubicBezTo>
                    <a:pt x="44" y="460"/>
                    <a:pt x="27" y="373"/>
                    <a:pt x="27" y="330"/>
                  </a:cubicBezTo>
                  <a:cubicBezTo>
                    <a:pt x="9" y="260"/>
                    <a:pt x="1" y="200"/>
                    <a:pt x="1" y="130"/>
                  </a:cubicBezTo>
                  <a:lnTo>
                    <a:pt x="1" y="104"/>
                  </a:lnTo>
                  <a:lnTo>
                    <a:pt x="131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3055575" y="1506250"/>
              <a:ext cx="26925" cy="24775"/>
            </a:xfrm>
            <a:custGeom>
              <a:avLst/>
              <a:gdLst/>
              <a:ahLst/>
              <a:cxnLst/>
              <a:rect l="l" t="t" r="r" b="b"/>
              <a:pathLst>
                <a:path w="1077" h="991" extrusionOk="0">
                  <a:moveTo>
                    <a:pt x="694" y="1"/>
                  </a:moveTo>
                  <a:cubicBezTo>
                    <a:pt x="781" y="1"/>
                    <a:pt x="877" y="36"/>
                    <a:pt x="937" y="96"/>
                  </a:cubicBezTo>
                  <a:cubicBezTo>
                    <a:pt x="1024" y="348"/>
                    <a:pt x="1067" y="608"/>
                    <a:pt x="1076" y="869"/>
                  </a:cubicBezTo>
                  <a:cubicBezTo>
                    <a:pt x="1033" y="860"/>
                    <a:pt x="981" y="851"/>
                    <a:pt x="929" y="834"/>
                  </a:cubicBezTo>
                  <a:cubicBezTo>
                    <a:pt x="833" y="799"/>
                    <a:pt x="729" y="782"/>
                    <a:pt x="625" y="773"/>
                  </a:cubicBezTo>
                  <a:lnTo>
                    <a:pt x="599" y="773"/>
                  </a:lnTo>
                  <a:cubicBezTo>
                    <a:pt x="425" y="782"/>
                    <a:pt x="252" y="860"/>
                    <a:pt x="130" y="990"/>
                  </a:cubicBezTo>
                  <a:cubicBezTo>
                    <a:pt x="113" y="938"/>
                    <a:pt x="96" y="886"/>
                    <a:pt x="87" y="843"/>
                  </a:cubicBezTo>
                  <a:cubicBezTo>
                    <a:pt x="87" y="825"/>
                    <a:pt x="78" y="808"/>
                    <a:pt x="78" y="782"/>
                  </a:cubicBezTo>
                  <a:cubicBezTo>
                    <a:pt x="52" y="686"/>
                    <a:pt x="0" y="443"/>
                    <a:pt x="43" y="383"/>
                  </a:cubicBezTo>
                  <a:cubicBezTo>
                    <a:pt x="165" y="200"/>
                    <a:pt x="451" y="10"/>
                    <a:pt x="694" y="10"/>
                  </a:cubicBez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3098300" y="1531000"/>
              <a:ext cx="17175" cy="21500"/>
            </a:xfrm>
            <a:custGeom>
              <a:avLst/>
              <a:gdLst/>
              <a:ahLst/>
              <a:cxnLst/>
              <a:rect l="l" t="t" r="r" b="b"/>
              <a:pathLst>
                <a:path w="687" h="860" extrusionOk="0">
                  <a:moveTo>
                    <a:pt x="382" y="9"/>
                  </a:moveTo>
                  <a:cubicBezTo>
                    <a:pt x="417" y="0"/>
                    <a:pt x="443" y="9"/>
                    <a:pt x="469" y="17"/>
                  </a:cubicBezTo>
                  <a:cubicBezTo>
                    <a:pt x="599" y="87"/>
                    <a:pt x="643" y="278"/>
                    <a:pt x="669" y="408"/>
                  </a:cubicBezTo>
                  <a:cubicBezTo>
                    <a:pt x="686" y="503"/>
                    <a:pt x="686" y="599"/>
                    <a:pt x="669" y="694"/>
                  </a:cubicBezTo>
                  <a:cubicBezTo>
                    <a:pt x="651" y="790"/>
                    <a:pt x="634" y="816"/>
                    <a:pt x="625" y="824"/>
                  </a:cubicBezTo>
                  <a:cubicBezTo>
                    <a:pt x="599" y="842"/>
                    <a:pt x="565" y="859"/>
                    <a:pt x="539" y="859"/>
                  </a:cubicBezTo>
                  <a:lnTo>
                    <a:pt x="244" y="851"/>
                  </a:lnTo>
                  <a:cubicBezTo>
                    <a:pt x="139" y="851"/>
                    <a:pt x="61" y="703"/>
                    <a:pt x="18" y="451"/>
                  </a:cubicBezTo>
                  <a:cubicBezTo>
                    <a:pt x="1" y="339"/>
                    <a:pt x="1" y="226"/>
                    <a:pt x="27" y="122"/>
                  </a:cubicBezTo>
                  <a:cubicBezTo>
                    <a:pt x="35" y="78"/>
                    <a:pt x="53" y="43"/>
                    <a:pt x="87" y="9"/>
                  </a:cubicBezTo>
                  <a:lnTo>
                    <a:pt x="278" y="9"/>
                  </a:lnTo>
                  <a:lnTo>
                    <a:pt x="330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3081375" y="1598675"/>
              <a:ext cx="10000" cy="22800"/>
            </a:xfrm>
            <a:custGeom>
              <a:avLst/>
              <a:gdLst/>
              <a:ahLst/>
              <a:cxnLst/>
              <a:rect l="l" t="t" r="r" b="b"/>
              <a:pathLst>
                <a:path w="400" h="912" extrusionOk="0">
                  <a:moveTo>
                    <a:pt x="218" y="9"/>
                  </a:moveTo>
                  <a:cubicBezTo>
                    <a:pt x="226" y="9"/>
                    <a:pt x="244" y="9"/>
                    <a:pt x="252" y="18"/>
                  </a:cubicBezTo>
                  <a:cubicBezTo>
                    <a:pt x="287" y="70"/>
                    <a:pt x="304" y="122"/>
                    <a:pt x="322" y="183"/>
                  </a:cubicBezTo>
                  <a:cubicBezTo>
                    <a:pt x="348" y="261"/>
                    <a:pt x="365" y="339"/>
                    <a:pt x="374" y="426"/>
                  </a:cubicBezTo>
                  <a:cubicBezTo>
                    <a:pt x="391" y="521"/>
                    <a:pt x="400" y="617"/>
                    <a:pt x="391" y="712"/>
                  </a:cubicBezTo>
                  <a:cubicBezTo>
                    <a:pt x="391" y="756"/>
                    <a:pt x="391" y="790"/>
                    <a:pt x="383" y="825"/>
                  </a:cubicBezTo>
                  <a:lnTo>
                    <a:pt x="374" y="851"/>
                  </a:lnTo>
                  <a:cubicBezTo>
                    <a:pt x="322" y="877"/>
                    <a:pt x="261" y="894"/>
                    <a:pt x="200" y="903"/>
                  </a:cubicBezTo>
                  <a:lnTo>
                    <a:pt x="166" y="912"/>
                  </a:lnTo>
                  <a:cubicBezTo>
                    <a:pt x="148" y="886"/>
                    <a:pt x="140" y="868"/>
                    <a:pt x="131" y="842"/>
                  </a:cubicBezTo>
                  <a:lnTo>
                    <a:pt x="122" y="825"/>
                  </a:lnTo>
                  <a:cubicBezTo>
                    <a:pt x="79" y="721"/>
                    <a:pt x="44" y="599"/>
                    <a:pt x="27" y="478"/>
                  </a:cubicBezTo>
                  <a:cubicBezTo>
                    <a:pt x="9" y="365"/>
                    <a:pt x="1" y="244"/>
                    <a:pt x="9" y="122"/>
                  </a:cubicBezTo>
                  <a:cubicBezTo>
                    <a:pt x="9" y="96"/>
                    <a:pt x="18" y="61"/>
                    <a:pt x="27" y="35"/>
                  </a:cubicBezTo>
                  <a:lnTo>
                    <a:pt x="148" y="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3101350" y="1640100"/>
              <a:ext cx="82025" cy="36700"/>
            </a:xfrm>
            <a:custGeom>
              <a:avLst/>
              <a:gdLst/>
              <a:ahLst/>
              <a:cxnLst/>
              <a:rect l="l" t="t" r="r" b="b"/>
              <a:pathLst>
                <a:path w="3281" h="1468" extrusionOk="0">
                  <a:moveTo>
                    <a:pt x="3063" y="1"/>
                  </a:moveTo>
                  <a:cubicBezTo>
                    <a:pt x="3063" y="1"/>
                    <a:pt x="3098" y="10"/>
                    <a:pt x="3133" y="70"/>
                  </a:cubicBezTo>
                  <a:cubicBezTo>
                    <a:pt x="3254" y="287"/>
                    <a:pt x="3280" y="687"/>
                    <a:pt x="3228" y="782"/>
                  </a:cubicBezTo>
                  <a:cubicBezTo>
                    <a:pt x="3063" y="1034"/>
                    <a:pt x="2794" y="1172"/>
                    <a:pt x="2421" y="1172"/>
                  </a:cubicBezTo>
                  <a:cubicBezTo>
                    <a:pt x="2334" y="1164"/>
                    <a:pt x="2248" y="1164"/>
                    <a:pt x="2161" y="1146"/>
                  </a:cubicBezTo>
                  <a:cubicBezTo>
                    <a:pt x="2048" y="1129"/>
                    <a:pt x="1935" y="1094"/>
                    <a:pt x="1822" y="1060"/>
                  </a:cubicBezTo>
                  <a:cubicBezTo>
                    <a:pt x="1519" y="947"/>
                    <a:pt x="1206" y="886"/>
                    <a:pt x="885" y="860"/>
                  </a:cubicBezTo>
                  <a:lnTo>
                    <a:pt x="885" y="860"/>
                  </a:lnTo>
                  <a:cubicBezTo>
                    <a:pt x="443" y="860"/>
                    <a:pt x="312" y="1112"/>
                    <a:pt x="278" y="1320"/>
                  </a:cubicBezTo>
                  <a:cubicBezTo>
                    <a:pt x="260" y="1441"/>
                    <a:pt x="226" y="1468"/>
                    <a:pt x="226" y="1468"/>
                  </a:cubicBezTo>
                  <a:cubicBezTo>
                    <a:pt x="191" y="1450"/>
                    <a:pt x="165" y="1424"/>
                    <a:pt x="148" y="1398"/>
                  </a:cubicBezTo>
                  <a:cubicBezTo>
                    <a:pt x="52" y="1277"/>
                    <a:pt x="0" y="1129"/>
                    <a:pt x="9" y="973"/>
                  </a:cubicBezTo>
                  <a:cubicBezTo>
                    <a:pt x="87" y="478"/>
                    <a:pt x="469" y="175"/>
                    <a:pt x="1033" y="175"/>
                  </a:cubicBezTo>
                  <a:lnTo>
                    <a:pt x="1050" y="175"/>
                  </a:lnTo>
                  <a:cubicBezTo>
                    <a:pt x="1250" y="183"/>
                    <a:pt x="1449" y="218"/>
                    <a:pt x="1640" y="261"/>
                  </a:cubicBezTo>
                  <a:cubicBezTo>
                    <a:pt x="1840" y="305"/>
                    <a:pt x="2048" y="331"/>
                    <a:pt x="2256" y="339"/>
                  </a:cubicBezTo>
                  <a:cubicBezTo>
                    <a:pt x="2543" y="348"/>
                    <a:pt x="2829" y="235"/>
                    <a:pt x="3029" y="18"/>
                  </a:cubicBezTo>
                  <a:cubicBezTo>
                    <a:pt x="3046" y="10"/>
                    <a:pt x="3055" y="1"/>
                    <a:pt x="3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9"/>
            <p:cNvSpPr/>
            <p:nvPr/>
          </p:nvSpPr>
          <p:spPr>
            <a:xfrm>
              <a:off x="3128025" y="1676550"/>
              <a:ext cx="46450" cy="26500"/>
            </a:xfrm>
            <a:custGeom>
              <a:avLst/>
              <a:gdLst/>
              <a:ahLst/>
              <a:cxnLst/>
              <a:rect l="l" t="t" r="r" b="b"/>
              <a:pathLst>
                <a:path w="1858" h="1060" extrusionOk="0">
                  <a:moveTo>
                    <a:pt x="1606" y="1"/>
                  </a:moveTo>
                  <a:cubicBezTo>
                    <a:pt x="1710" y="1"/>
                    <a:pt x="1797" y="148"/>
                    <a:pt x="1823" y="296"/>
                  </a:cubicBezTo>
                  <a:cubicBezTo>
                    <a:pt x="1858" y="504"/>
                    <a:pt x="1805" y="704"/>
                    <a:pt x="1701" y="747"/>
                  </a:cubicBezTo>
                  <a:cubicBezTo>
                    <a:pt x="1354" y="869"/>
                    <a:pt x="990" y="955"/>
                    <a:pt x="617" y="999"/>
                  </a:cubicBezTo>
                  <a:cubicBezTo>
                    <a:pt x="495" y="1016"/>
                    <a:pt x="365" y="1042"/>
                    <a:pt x="243" y="1060"/>
                  </a:cubicBezTo>
                  <a:lnTo>
                    <a:pt x="226" y="1060"/>
                  </a:lnTo>
                  <a:cubicBezTo>
                    <a:pt x="139" y="1060"/>
                    <a:pt x="44" y="886"/>
                    <a:pt x="18" y="686"/>
                  </a:cubicBezTo>
                  <a:cubicBezTo>
                    <a:pt x="0" y="513"/>
                    <a:pt x="26" y="322"/>
                    <a:pt x="131" y="296"/>
                  </a:cubicBezTo>
                  <a:cubicBezTo>
                    <a:pt x="261" y="270"/>
                    <a:pt x="382" y="235"/>
                    <a:pt x="504" y="200"/>
                  </a:cubicBezTo>
                  <a:cubicBezTo>
                    <a:pt x="860" y="96"/>
                    <a:pt x="1224" y="27"/>
                    <a:pt x="15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9"/>
            <p:cNvSpPr/>
            <p:nvPr/>
          </p:nvSpPr>
          <p:spPr>
            <a:xfrm>
              <a:off x="3261000" y="1370225"/>
              <a:ext cx="71850" cy="63825"/>
            </a:xfrm>
            <a:custGeom>
              <a:avLst/>
              <a:gdLst/>
              <a:ahLst/>
              <a:cxnLst/>
              <a:rect l="l" t="t" r="r" b="b"/>
              <a:pathLst>
                <a:path w="2874" h="2553" extrusionOk="0">
                  <a:moveTo>
                    <a:pt x="305" y="2552"/>
                  </a:moveTo>
                  <a:cubicBezTo>
                    <a:pt x="261" y="2552"/>
                    <a:pt x="174" y="2465"/>
                    <a:pt x="122" y="2361"/>
                  </a:cubicBezTo>
                  <a:cubicBezTo>
                    <a:pt x="10" y="2136"/>
                    <a:pt x="1" y="1875"/>
                    <a:pt x="96" y="1641"/>
                  </a:cubicBezTo>
                  <a:cubicBezTo>
                    <a:pt x="261" y="1329"/>
                    <a:pt x="548" y="1129"/>
                    <a:pt x="1008" y="1016"/>
                  </a:cubicBezTo>
                  <a:cubicBezTo>
                    <a:pt x="1112" y="981"/>
                    <a:pt x="1242" y="964"/>
                    <a:pt x="1363" y="947"/>
                  </a:cubicBezTo>
                  <a:cubicBezTo>
                    <a:pt x="1528" y="921"/>
                    <a:pt x="1702" y="886"/>
                    <a:pt x="1867" y="834"/>
                  </a:cubicBezTo>
                  <a:cubicBezTo>
                    <a:pt x="1867" y="834"/>
                    <a:pt x="2457" y="634"/>
                    <a:pt x="2465" y="374"/>
                  </a:cubicBezTo>
                  <a:cubicBezTo>
                    <a:pt x="2474" y="140"/>
                    <a:pt x="2526" y="10"/>
                    <a:pt x="2596" y="10"/>
                  </a:cubicBezTo>
                  <a:cubicBezTo>
                    <a:pt x="2613" y="1"/>
                    <a:pt x="2622" y="1"/>
                    <a:pt x="2630" y="10"/>
                  </a:cubicBezTo>
                  <a:cubicBezTo>
                    <a:pt x="2778" y="44"/>
                    <a:pt x="2873" y="383"/>
                    <a:pt x="2865" y="582"/>
                  </a:cubicBezTo>
                  <a:cubicBezTo>
                    <a:pt x="2847" y="1155"/>
                    <a:pt x="2622" y="1537"/>
                    <a:pt x="2170" y="1745"/>
                  </a:cubicBezTo>
                  <a:cubicBezTo>
                    <a:pt x="1962" y="1832"/>
                    <a:pt x="1745" y="1893"/>
                    <a:pt x="1520" y="1927"/>
                  </a:cubicBezTo>
                  <a:cubicBezTo>
                    <a:pt x="1094" y="2014"/>
                    <a:pt x="652" y="2101"/>
                    <a:pt x="374" y="2491"/>
                  </a:cubicBezTo>
                  <a:cubicBezTo>
                    <a:pt x="357" y="2517"/>
                    <a:pt x="331" y="2552"/>
                    <a:pt x="305" y="25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9"/>
            <p:cNvSpPr/>
            <p:nvPr/>
          </p:nvSpPr>
          <p:spPr>
            <a:xfrm>
              <a:off x="3318500" y="1393025"/>
              <a:ext cx="35175" cy="51875"/>
            </a:xfrm>
            <a:custGeom>
              <a:avLst/>
              <a:gdLst/>
              <a:ahLst/>
              <a:cxnLst/>
              <a:rect l="l" t="t" r="r" b="b"/>
              <a:pathLst>
                <a:path w="1407" h="2075" extrusionOk="0">
                  <a:moveTo>
                    <a:pt x="244" y="2065"/>
                  </a:moveTo>
                  <a:lnTo>
                    <a:pt x="139" y="2065"/>
                  </a:lnTo>
                  <a:cubicBezTo>
                    <a:pt x="61" y="1927"/>
                    <a:pt x="9" y="1241"/>
                    <a:pt x="1" y="981"/>
                  </a:cubicBezTo>
                  <a:cubicBezTo>
                    <a:pt x="573" y="911"/>
                    <a:pt x="1068" y="538"/>
                    <a:pt x="1285" y="0"/>
                  </a:cubicBezTo>
                  <a:cubicBezTo>
                    <a:pt x="1285" y="35"/>
                    <a:pt x="1294" y="69"/>
                    <a:pt x="1302" y="96"/>
                  </a:cubicBezTo>
                  <a:cubicBezTo>
                    <a:pt x="1302" y="130"/>
                    <a:pt x="1311" y="174"/>
                    <a:pt x="1311" y="208"/>
                  </a:cubicBezTo>
                  <a:lnTo>
                    <a:pt x="1328" y="295"/>
                  </a:lnTo>
                  <a:cubicBezTo>
                    <a:pt x="1389" y="529"/>
                    <a:pt x="1406" y="772"/>
                    <a:pt x="1406" y="1007"/>
                  </a:cubicBezTo>
                  <a:cubicBezTo>
                    <a:pt x="1354" y="1614"/>
                    <a:pt x="851" y="2074"/>
                    <a:pt x="244" y="20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9"/>
            <p:cNvSpPr/>
            <p:nvPr/>
          </p:nvSpPr>
          <p:spPr>
            <a:xfrm>
              <a:off x="3181825" y="1350050"/>
              <a:ext cx="53600" cy="73800"/>
            </a:xfrm>
            <a:custGeom>
              <a:avLst/>
              <a:gdLst/>
              <a:ahLst/>
              <a:cxnLst/>
              <a:rect l="l" t="t" r="r" b="b"/>
              <a:pathLst>
                <a:path w="2144" h="2952" extrusionOk="0">
                  <a:moveTo>
                    <a:pt x="165" y="2951"/>
                  </a:moveTo>
                  <a:cubicBezTo>
                    <a:pt x="105" y="2891"/>
                    <a:pt x="61" y="2812"/>
                    <a:pt x="53" y="2726"/>
                  </a:cubicBezTo>
                  <a:cubicBezTo>
                    <a:pt x="1" y="2509"/>
                    <a:pt x="18" y="2292"/>
                    <a:pt x="61" y="2240"/>
                  </a:cubicBezTo>
                  <a:cubicBezTo>
                    <a:pt x="313" y="1962"/>
                    <a:pt x="582" y="1693"/>
                    <a:pt x="842" y="1441"/>
                  </a:cubicBezTo>
                  <a:cubicBezTo>
                    <a:pt x="946" y="1337"/>
                    <a:pt x="1042" y="1242"/>
                    <a:pt x="1146" y="1146"/>
                  </a:cubicBezTo>
                  <a:lnTo>
                    <a:pt x="1267" y="1025"/>
                  </a:lnTo>
                  <a:cubicBezTo>
                    <a:pt x="1545" y="756"/>
                    <a:pt x="1832" y="469"/>
                    <a:pt x="1918" y="62"/>
                  </a:cubicBezTo>
                  <a:cubicBezTo>
                    <a:pt x="1918" y="27"/>
                    <a:pt x="1936" y="1"/>
                    <a:pt x="1944" y="1"/>
                  </a:cubicBezTo>
                  <a:cubicBezTo>
                    <a:pt x="1970" y="10"/>
                    <a:pt x="1988" y="18"/>
                    <a:pt x="2005" y="36"/>
                  </a:cubicBezTo>
                  <a:cubicBezTo>
                    <a:pt x="2101" y="122"/>
                    <a:pt x="2144" y="357"/>
                    <a:pt x="2118" y="496"/>
                  </a:cubicBezTo>
                  <a:cubicBezTo>
                    <a:pt x="2048" y="886"/>
                    <a:pt x="1884" y="1207"/>
                    <a:pt x="1537" y="1572"/>
                  </a:cubicBezTo>
                  <a:cubicBezTo>
                    <a:pt x="1085" y="2058"/>
                    <a:pt x="643" y="2526"/>
                    <a:pt x="174" y="29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9"/>
            <p:cNvSpPr/>
            <p:nvPr/>
          </p:nvSpPr>
          <p:spPr>
            <a:xfrm>
              <a:off x="3124125" y="1339000"/>
              <a:ext cx="55775" cy="39500"/>
            </a:xfrm>
            <a:custGeom>
              <a:avLst/>
              <a:gdLst/>
              <a:ahLst/>
              <a:cxnLst/>
              <a:rect l="l" t="t" r="r" b="b"/>
              <a:pathLst>
                <a:path w="2231" h="1580" extrusionOk="0">
                  <a:moveTo>
                    <a:pt x="2204" y="1580"/>
                  </a:moveTo>
                  <a:cubicBezTo>
                    <a:pt x="1363" y="1415"/>
                    <a:pt x="677" y="1102"/>
                    <a:pt x="139" y="660"/>
                  </a:cubicBezTo>
                  <a:cubicBezTo>
                    <a:pt x="87" y="616"/>
                    <a:pt x="18" y="504"/>
                    <a:pt x="0" y="209"/>
                  </a:cubicBezTo>
                  <a:cubicBezTo>
                    <a:pt x="0" y="130"/>
                    <a:pt x="0" y="61"/>
                    <a:pt x="9" y="0"/>
                  </a:cubicBezTo>
                  <a:cubicBezTo>
                    <a:pt x="773" y="512"/>
                    <a:pt x="1397" y="799"/>
                    <a:pt x="2092" y="929"/>
                  </a:cubicBezTo>
                  <a:cubicBezTo>
                    <a:pt x="2100" y="929"/>
                    <a:pt x="2118" y="946"/>
                    <a:pt x="2144" y="998"/>
                  </a:cubicBezTo>
                  <a:cubicBezTo>
                    <a:pt x="2204" y="1180"/>
                    <a:pt x="2230" y="1380"/>
                    <a:pt x="2204" y="15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9"/>
            <p:cNvSpPr/>
            <p:nvPr/>
          </p:nvSpPr>
          <p:spPr>
            <a:xfrm>
              <a:off x="3324150" y="1511250"/>
              <a:ext cx="26925" cy="25625"/>
            </a:xfrm>
            <a:custGeom>
              <a:avLst/>
              <a:gdLst/>
              <a:ahLst/>
              <a:cxnLst/>
              <a:rect l="l" t="t" r="r" b="b"/>
              <a:pathLst>
                <a:path w="1077" h="1025" extrusionOk="0">
                  <a:moveTo>
                    <a:pt x="156" y="669"/>
                  </a:moveTo>
                  <a:cubicBezTo>
                    <a:pt x="113" y="651"/>
                    <a:pt x="61" y="564"/>
                    <a:pt x="35" y="400"/>
                  </a:cubicBezTo>
                  <a:cubicBezTo>
                    <a:pt x="0" y="261"/>
                    <a:pt x="9" y="122"/>
                    <a:pt x="52" y="0"/>
                  </a:cubicBezTo>
                  <a:lnTo>
                    <a:pt x="920" y="374"/>
                  </a:lnTo>
                  <a:cubicBezTo>
                    <a:pt x="963" y="391"/>
                    <a:pt x="1015" y="486"/>
                    <a:pt x="1041" y="643"/>
                  </a:cubicBezTo>
                  <a:cubicBezTo>
                    <a:pt x="1076" y="773"/>
                    <a:pt x="1068" y="903"/>
                    <a:pt x="1024" y="10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9"/>
            <p:cNvSpPr/>
            <p:nvPr/>
          </p:nvSpPr>
          <p:spPr>
            <a:xfrm>
              <a:off x="3329575" y="1542925"/>
              <a:ext cx="12825" cy="19325"/>
            </a:xfrm>
            <a:custGeom>
              <a:avLst/>
              <a:gdLst/>
              <a:ahLst/>
              <a:cxnLst/>
              <a:rect l="l" t="t" r="r" b="b"/>
              <a:pathLst>
                <a:path w="513" h="773" extrusionOk="0">
                  <a:moveTo>
                    <a:pt x="113" y="773"/>
                  </a:moveTo>
                  <a:cubicBezTo>
                    <a:pt x="61" y="556"/>
                    <a:pt x="26" y="330"/>
                    <a:pt x="0" y="105"/>
                  </a:cubicBezTo>
                  <a:cubicBezTo>
                    <a:pt x="104" y="70"/>
                    <a:pt x="208" y="44"/>
                    <a:pt x="313" y="26"/>
                  </a:cubicBezTo>
                  <a:lnTo>
                    <a:pt x="391" y="0"/>
                  </a:lnTo>
                  <a:cubicBezTo>
                    <a:pt x="443" y="226"/>
                    <a:pt x="486" y="452"/>
                    <a:pt x="512" y="677"/>
                  </a:cubicBezTo>
                  <a:lnTo>
                    <a:pt x="408" y="703"/>
                  </a:lnTo>
                  <a:cubicBezTo>
                    <a:pt x="313" y="729"/>
                    <a:pt x="217" y="747"/>
                    <a:pt x="113" y="7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9"/>
            <p:cNvSpPr/>
            <p:nvPr/>
          </p:nvSpPr>
          <p:spPr>
            <a:xfrm>
              <a:off x="2712800" y="1463300"/>
              <a:ext cx="57500" cy="29750"/>
            </a:xfrm>
            <a:custGeom>
              <a:avLst/>
              <a:gdLst/>
              <a:ahLst/>
              <a:cxnLst/>
              <a:rect l="l" t="t" r="r" b="b"/>
              <a:pathLst>
                <a:path w="2300" h="1190" extrusionOk="0">
                  <a:moveTo>
                    <a:pt x="122" y="1189"/>
                  </a:moveTo>
                  <a:cubicBezTo>
                    <a:pt x="61" y="1042"/>
                    <a:pt x="0" y="738"/>
                    <a:pt x="35" y="669"/>
                  </a:cubicBezTo>
                  <a:lnTo>
                    <a:pt x="104" y="625"/>
                  </a:lnTo>
                  <a:cubicBezTo>
                    <a:pt x="478" y="382"/>
                    <a:pt x="1033" y="9"/>
                    <a:pt x="1441" y="9"/>
                  </a:cubicBezTo>
                  <a:cubicBezTo>
                    <a:pt x="1614" y="1"/>
                    <a:pt x="1779" y="105"/>
                    <a:pt x="1857" y="270"/>
                  </a:cubicBezTo>
                  <a:lnTo>
                    <a:pt x="1927" y="409"/>
                  </a:lnTo>
                  <a:lnTo>
                    <a:pt x="2022" y="278"/>
                  </a:lnTo>
                  <a:cubicBezTo>
                    <a:pt x="2092" y="192"/>
                    <a:pt x="2152" y="105"/>
                    <a:pt x="2213" y="9"/>
                  </a:cubicBezTo>
                  <a:cubicBezTo>
                    <a:pt x="2256" y="139"/>
                    <a:pt x="2300" y="304"/>
                    <a:pt x="2274" y="348"/>
                  </a:cubicBezTo>
                  <a:cubicBezTo>
                    <a:pt x="2187" y="469"/>
                    <a:pt x="2109" y="599"/>
                    <a:pt x="2031" y="721"/>
                  </a:cubicBezTo>
                  <a:cubicBezTo>
                    <a:pt x="1987" y="547"/>
                    <a:pt x="1831" y="426"/>
                    <a:pt x="1649" y="443"/>
                  </a:cubicBezTo>
                  <a:cubicBezTo>
                    <a:pt x="1232" y="443"/>
                    <a:pt x="582" y="877"/>
                    <a:pt x="235" y="11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9"/>
            <p:cNvSpPr/>
            <p:nvPr/>
          </p:nvSpPr>
          <p:spPr>
            <a:xfrm>
              <a:off x="2828425" y="1458100"/>
              <a:ext cx="28225" cy="21075"/>
            </a:xfrm>
            <a:custGeom>
              <a:avLst/>
              <a:gdLst/>
              <a:ahLst/>
              <a:cxnLst/>
              <a:rect l="l" t="t" r="r" b="b"/>
              <a:pathLst>
                <a:path w="1129" h="843" extrusionOk="0">
                  <a:moveTo>
                    <a:pt x="105" y="842"/>
                  </a:moveTo>
                  <a:cubicBezTo>
                    <a:pt x="61" y="781"/>
                    <a:pt x="35" y="712"/>
                    <a:pt x="27" y="643"/>
                  </a:cubicBezTo>
                  <a:cubicBezTo>
                    <a:pt x="0" y="547"/>
                    <a:pt x="0" y="452"/>
                    <a:pt x="27" y="365"/>
                  </a:cubicBezTo>
                  <a:cubicBezTo>
                    <a:pt x="261" y="243"/>
                    <a:pt x="512" y="157"/>
                    <a:pt x="773" y="87"/>
                  </a:cubicBezTo>
                  <a:cubicBezTo>
                    <a:pt x="860" y="52"/>
                    <a:pt x="955" y="26"/>
                    <a:pt x="1042" y="0"/>
                  </a:cubicBezTo>
                  <a:cubicBezTo>
                    <a:pt x="1103" y="105"/>
                    <a:pt x="1129" y="217"/>
                    <a:pt x="1129" y="339"/>
                  </a:cubicBezTo>
                  <a:cubicBezTo>
                    <a:pt x="1129" y="443"/>
                    <a:pt x="1111" y="478"/>
                    <a:pt x="1103" y="486"/>
                  </a:cubicBezTo>
                  <a:cubicBezTo>
                    <a:pt x="1007" y="521"/>
                    <a:pt x="912" y="556"/>
                    <a:pt x="808" y="599"/>
                  </a:cubicBezTo>
                  <a:cubicBezTo>
                    <a:pt x="582" y="703"/>
                    <a:pt x="348" y="790"/>
                    <a:pt x="105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9"/>
            <p:cNvSpPr/>
            <p:nvPr/>
          </p:nvSpPr>
          <p:spPr>
            <a:xfrm>
              <a:off x="2596950" y="1470250"/>
              <a:ext cx="16950" cy="20625"/>
            </a:xfrm>
            <a:custGeom>
              <a:avLst/>
              <a:gdLst/>
              <a:ahLst/>
              <a:cxnLst/>
              <a:rect l="l" t="t" r="r" b="b"/>
              <a:pathLst>
                <a:path w="678" h="825" extrusionOk="0">
                  <a:moveTo>
                    <a:pt x="122" y="825"/>
                  </a:moveTo>
                  <a:cubicBezTo>
                    <a:pt x="78" y="781"/>
                    <a:pt x="52" y="729"/>
                    <a:pt x="35" y="669"/>
                  </a:cubicBezTo>
                  <a:cubicBezTo>
                    <a:pt x="0" y="573"/>
                    <a:pt x="0" y="469"/>
                    <a:pt x="35" y="373"/>
                  </a:cubicBezTo>
                  <a:cubicBezTo>
                    <a:pt x="148" y="252"/>
                    <a:pt x="278" y="157"/>
                    <a:pt x="417" y="70"/>
                  </a:cubicBezTo>
                  <a:cubicBezTo>
                    <a:pt x="452" y="52"/>
                    <a:pt x="486" y="26"/>
                    <a:pt x="530" y="0"/>
                  </a:cubicBezTo>
                  <a:cubicBezTo>
                    <a:pt x="530" y="0"/>
                    <a:pt x="530" y="0"/>
                    <a:pt x="538" y="0"/>
                  </a:cubicBezTo>
                  <a:cubicBezTo>
                    <a:pt x="556" y="0"/>
                    <a:pt x="608" y="70"/>
                    <a:pt x="642" y="209"/>
                  </a:cubicBezTo>
                  <a:cubicBezTo>
                    <a:pt x="677" y="347"/>
                    <a:pt x="660" y="495"/>
                    <a:pt x="616" y="521"/>
                  </a:cubicBezTo>
                  <a:cubicBezTo>
                    <a:pt x="582" y="547"/>
                    <a:pt x="538" y="582"/>
                    <a:pt x="495" y="608"/>
                  </a:cubicBezTo>
                  <a:cubicBezTo>
                    <a:pt x="382" y="703"/>
                    <a:pt x="261" y="773"/>
                    <a:pt x="122" y="8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9"/>
            <p:cNvSpPr/>
            <p:nvPr/>
          </p:nvSpPr>
          <p:spPr>
            <a:xfrm>
              <a:off x="2563100" y="1462650"/>
              <a:ext cx="11950" cy="30175"/>
            </a:xfrm>
            <a:custGeom>
              <a:avLst/>
              <a:gdLst/>
              <a:ahLst/>
              <a:cxnLst/>
              <a:rect l="l" t="t" r="r" b="b"/>
              <a:pathLst>
                <a:path w="478" h="1207" extrusionOk="0">
                  <a:moveTo>
                    <a:pt x="218" y="1207"/>
                  </a:moveTo>
                  <a:cubicBezTo>
                    <a:pt x="191" y="1172"/>
                    <a:pt x="174" y="1146"/>
                    <a:pt x="165" y="1111"/>
                  </a:cubicBezTo>
                  <a:cubicBezTo>
                    <a:pt x="1" y="738"/>
                    <a:pt x="87" y="252"/>
                    <a:pt x="356" y="1"/>
                  </a:cubicBezTo>
                  <a:cubicBezTo>
                    <a:pt x="391" y="53"/>
                    <a:pt x="417" y="105"/>
                    <a:pt x="434" y="165"/>
                  </a:cubicBezTo>
                  <a:cubicBezTo>
                    <a:pt x="478" y="322"/>
                    <a:pt x="469" y="469"/>
                    <a:pt x="426" y="521"/>
                  </a:cubicBezTo>
                  <a:cubicBezTo>
                    <a:pt x="348" y="591"/>
                    <a:pt x="278" y="686"/>
                    <a:pt x="244" y="790"/>
                  </a:cubicBezTo>
                  <a:cubicBezTo>
                    <a:pt x="244" y="799"/>
                    <a:pt x="235" y="816"/>
                    <a:pt x="226" y="834"/>
                  </a:cubicBezTo>
                  <a:lnTo>
                    <a:pt x="226" y="851"/>
                  </a:lnTo>
                  <a:lnTo>
                    <a:pt x="226" y="868"/>
                  </a:lnTo>
                  <a:cubicBezTo>
                    <a:pt x="218" y="894"/>
                    <a:pt x="218" y="920"/>
                    <a:pt x="226" y="946"/>
                  </a:cubicBezTo>
                  <a:cubicBezTo>
                    <a:pt x="226" y="973"/>
                    <a:pt x="226" y="999"/>
                    <a:pt x="235" y="1025"/>
                  </a:cubicBezTo>
                  <a:cubicBezTo>
                    <a:pt x="235" y="1085"/>
                    <a:pt x="235" y="1146"/>
                    <a:pt x="218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9"/>
            <p:cNvSpPr/>
            <p:nvPr/>
          </p:nvSpPr>
          <p:spPr>
            <a:xfrm>
              <a:off x="2884825" y="1588700"/>
              <a:ext cx="30625" cy="19975"/>
            </a:xfrm>
            <a:custGeom>
              <a:avLst/>
              <a:gdLst/>
              <a:ahLst/>
              <a:cxnLst/>
              <a:rect l="l" t="t" r="r" b="b"/>
              <a:pathLst>
                <a:path w="1225" h="799" extrusionOk="0">
                  <a:moveTo>
                    <a:pt x="35" y="799"/>
                  </a:moveTo>
                  <a:cubicBezTo>
                    <a:pt x="9" y="703"/>
                    <a:pt x="1" y="608"/>
                    <a:pt x="1" y="512"/>
                  </a:cubicBezTo>
                  <a:cubicBezTo>
                    <a:pt x="1" y="356"/>
                    <a:pt x="44" y="96"/>
                    <a:pt x="287" y="9"/>
                  </a:cubicBezTo>
                  <a:cubicBezTo>
                    <a:pt x="322" y="0"/>
                    <a:pt x="348" y="0"/>
                    <a:pt x="383" y="0"/>
                  </a:cubicBezTo>
                  <a:cubicBezTo>
                    <a:pt x="443" y="0"/>
                    <a:pt x="504" y="9"/>
                    <a:pt x="556" y="44"/>
                  </a:cubicBezTo>
                  <a:lnTo>
                    <a:pt x="617" y="78"/>
                  </a:lnTo>
                  <a:cubicBezTo>
                    <a:pt x="756" y="165"/>
                    <a:pt x="903" y="252"/>
                    <a:pt x="1016" y="252"/>
                  </a:cubicBezTo>
                  <a:cubicBezTo>
                    <a:pt x="1051" y="252"/>
                    <a:pt x="1077" y="243"/>
                    <a:pt x="1111" y="235"/>
                  </a:cubicBezTo>
                  <a:lnTo>
                    <a:pt x="1164" y="200"/>
                  </a:lnTo>
                  <a:lnTo>
                    <a:pt x="1164" y="148"/>
                  </a:lnTo>
                  <a:cubicBezTo>
                    <a:pt x="1216" y="287"/>
                    <a:pt x="1224" y="443"/>
                    <a:pt x="1181" y="582"/>
                  </a:cubicBezTo>
                  <a:cubicBezTo>
                    <a:pt x="1164" y="643"/>
                    <a:pt x="1111" y="677"/>
                    <a:pt x="1051" y="677"/>
                  </a:cubicBezTo>
                  <a:lnTo>
                    <a:pt x="1033" y="677"/>
                  </a:lnTo>
                  <a:cubicBezTo>
                    <a:pt x="955" y="669"/>
                    <a:pt x="886" y="643"/>
                    <a:pt x="816" y="590"/>
                  </a:cubicBezTo>
                  <a:cubicBezTo>
                    <a:pt x="721" y="530"/>
                    <a:pt x="617" y="495"/>
                    <a:pt x="495" y="486"/>
                  </a:cubicBezTo>
                  <a:lnTo>
                    <a:pt x="478" y="486"/>
                  </a:lnTo>
                  <a:cubicBezTo>
                    <a:pt x="287" y="495"/>
                    <a:pt x="114" y="616"/>
                    <a:pt x="35" y="7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9"/>
            <p:cNvSpPr/>
            <p:nvPr/>
          </p:nvSpPr>
          <p:spPr>
            <a:xfrm>
              <a:off x="2778100" y="1447900"/>
              <a:ext cx="23450" cy="18900"/>
            </a:xfrm>
            <a:custGeom>
              <a:avLst/>
              <a:gdLst/>
              <a:ahLst/>
              <a:cxnLst/>
              <a:rect l="l" t="t" r="r" b="b"/>
              <a:pathLst>
                <a:path w="938" h="756" extrusionOk="0">
                  <a:moveTo>
                    <a:pt x="755" y="755"/>
                  </a:moveTo>
                  <a:cubicBezTo>
                    <a:pt x="486" y="755"/>
                    <a:pt x="226" y="617"/>
                    <a:pt x="87" y="382"/>
                  </a:cubicBezTo>
                  <a:cubicBezTo>
                    <a:pt x="26" y="261"/>
                    <a:pt x="0" y="131"/>
                    <a:pt x="0" y="1"/>
                  </a:cubicBezTo>
                  <a:cubicBezTo>
                    <a:pt x="182" y="183"/>
                    <a:pt x="425" y="287"/>
                    <a:pt x="686" y="296"/>
                  </a:cubicBezTo>
                  <a:cubicBezTo>
                    <a:pt x="747" y="287"/>
                    <a:pt x="799" y="287"/>
                    <a:pt x="859" y="278"/>
                  </a:cubicBezTo>
                  <a:cubicBezTo>
                    <a:pt x="911" y="426"/>
                    <a:pt x="937" y="582"/>
                    <a:pt x="937" y="738"/>
                  </a:cubicBezTo>
                  <a:cubicBezTo>
                    <a:pt x="877" y="747"/>
                    <a:pt x="816" y="755"/>
                    <a:pt x="755" y="7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9"/>
            <p:cNvSpPr/>
            <p:nvPr/>
          </p:nvSpPr>
          <p:spPr>
            <a:xfrm>
              <a:off x="3066200" y="1363300"/>
              <a:ext cx="13250" cy="16500"/>
            </a:xfrm>
            <a:custGeom>
              <a:avLst/>
              <a:gdLst/>
              <a:ahLst/>
              <a:cxnLst/>
              <a:rect l="l" t="t" r="r" b="b"/>
              <a:pathLst>
                <a:path w="530" h="660" extrusionOk="0">
                  <a:moveTo>
                    <a:pt x="70" y="660"/>
                  </a:moveTo>
                  <a:cubicBezTo>
                    <a:pt x="61" y="599"/>
                    <a:pt x="44" y="512"/>
                    <a:pt x="35" y="486"/>
                  </a:cubicBezTo>
                  <a:cubicBezTo>
                    <a:pt x="35" y="477"/>
                    <a:pt x="35" y="460"/>
                    <a:pt x="26" y="451"/>
                  </a:cubicBezTo>
                  <a:cubicBezTo>
                    <a:pt x="18" y="382"/>
                    <a:pt x="9" y="321"/>
                    <a:pt x="0" y="261"/>
                  </a:cubicBezTo>
                  <a:cubicBezTo>
                    <a:pt x="148" y="174"/>
                    <a:pt x="295" y="87"/>
                    <a:pt x="434" y="18"/>
                  </a:cubicBezTo>
                  <a:lnTo>
                    <a:pt x="460" y="0"/>
                  </a:lnTo>
                  <a:cubicBezTo>
                    <a:pt x="478" y="70"/>
                    <a:pt x="495" y="156"/>
                    <a:pt x="504" y="182"/>
                  </a:cubicBezTo>
                  <a:lnTo>
                    <a:pt x="504" y="217"/>
                  </a:lnTo>
                  <a:cubicBezTo>
                    <a:pt x="512" y="278"/>
                    <a:pt x="521" y="347"/>
                    <a:pt x="530" y="408"/>
                  </a:cubicBezTo>
                  <a:lnTo>
                    <a:pt x="434" y="460"/>
                  </a:lnTo>
                  <a:cubicBezTo>
                    <a:pt x="321" y="530"/>
                    <a:pt x="200" y="599"/>
                    <a:pt x="70" y="6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9"/>
            <p:cNvSpPr/>
            <p:nvPr/>
          </p:nvSpPr>
          <p:spPr>
            <a:xfrm>
              <a:off x="3026500" y="1356775"/>
              <a:ext cx="9350" cy="13050"/>
            </a:xfrm>
            <a:custGeom>
              <a:avLst/>
              <a:gdLst/>
              <a:ahLst/>
              <a:cxnLst/>
              <a:rect l="l" t="t" r="r" b="b"/>
              <a:pathLst>
                <a:path w="374" h="522" extrusionOk="0">
                  <a:moveTo>
                    <a:pt x="96" y="522"/>
                  </a:moveTo>
                  <a:cubicBezTo>
                    <a:pt x="96" y="522"/>
                    <a:pt x="87" y="513"/>
                    <a:pt x="87" y="504"/>
                  </a:cubicBezTo>
                  <a:cubicBezTo>
                    <a:pt x="52" y="443"/>
                    <a:pt x="35" y="383"/>
                    <a:pt x="26" y="322"/>
                  </a:cubicBezTo>
                  <a:cubicBezTo>
                    <a:pt x="0" y="192"/>
                    <a:pt x="26" y="114"/>
                    <a:pt x="44" y="105"/>
                  </a:cubicBezTo>
                  <a:lnTo>
                    <a:pt x="243" y="18"/>
                  </a:lnTo>
                  <a:lnTo>
                    <a:pt x="269" y="1"/>
                  </a:lnTo>
                  <a:cubicBezTo>
                    <a:pt x="269" y="10"/>
                    <a:pt x="278" y="18"/>
                    <a:pt x="287" y="27"/>
                  </a:cubicBezTo>
                  <a:cubicBezTo>
                    <a:pt x="321" y="88"/>
                    <a:pt x="339" y="148"/>
                    <a:pt x="347" y="218"/>
                  </a:cubicBezTo>
                  <a:cubicBezTo>
                    <a:pt x="373" y="287"/>
                    <a:pt x="365" y="374"/>
                    <a:pt x="339" y="452"/>
                  </a:cubicBezTo>
                  <a:lnTo>
                    <a:pt x="269" y="4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9"/>
            <p:cNvSpPr/>
            <p:nvPr/>
          </p:nvSpPr>
          <p:spPr>
            <a:xfrm>
              <a:off x="3031475" y="1386950"/>
              <a:ext cx="10025" cy="30600"/>
            </a:xfrm>
            <a:custGeom>
              <a:avLst/>
              <a:gdLst/>
              <a:ahLst/>
              <a:cxnLst/>
              <a:rect l="l" t="t" r="r" b="b"/>
              <a:pathLst>
                <a:path w="401" h="1224" extrusionOk="0">
                  <a:moveTo>
                    <a:pt x="114" y="1224"/>
                  </a:moveTo>
                  <a:cubicBezTo>
                    <a:pt x="96" y="1215"/>
                    <a:pt x="88" y="1206"/>
                    <a:pt x="79" y="1189"/>
                  </a:cubicBezTo>
                  <a:cubicBezTo>
                    <a:pt x="27" y="1093"/>
                    <a:pt x="1" y="981"/>
                    <a:pt x="18" y="877"/>
                  </a:cubicBezTo>
                  <a:cubicBezTo>
                    <a:pt x="44" y="660"/>
                    <a:pt x="88" y="451"/>
                    <a:pt x="166" y="252"/>
                  </a:cubicBezTo>
                  <a:cubicBezTo>
                    <a:pt x="183" y="182"/>
                    <a:pt x="209" y="113"/>
                    <a:pt x="226" y="52"/>
                  </a:cubicBezTo>
                  <a:cubicBezTo>
                    <a:pt x="235" y="17"/>
                    <a:pt x="253" y="0"/>
                    <a:pt x="253" y="0"/>
                  </a:cubicBezTo>
                  <a:cubicBezTo>
                    <a:pt x="270" y="9"/>
                    <a:pt x="287" y="26"/>
                    <a:pt x="296" y="43"/>
                  </a:cubicBezTo>
                  <a:cubicBezTo>
                    <a:pt x="374" y="165"/>
                    <a:pt x="400" y="312"/>
                    <a:pt x="357" y="460"/>
                  </a:cubicBezTo>
                  <a:lnTo>
                    <a:pt x="244" y="868"/>
                  </a:lnTo>
                  <a:cubicBezTo>
                    <a:pt x="235" y="885"/>
                    <a:pt x="235" y="911"/>
                    <a:pt x="226" y="929"/>
                  </a:cubicBezTo>
                  <a:cubicBezTo>
                    <a:pt x="209" y="1033"/>
                    <a:pt x="166" y="1128"/>
                    <a:pt x="114" y="1215"/>
                  </a:cubicBezTo>
                  <a:cubicBezTo>
                    <a:pt x="114" y="1215"/>
                    <a:pt x="114" y="1215"/>
                    <a:pt x="114" y="12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9"/>
            <p:cNvSpPr/>
            <p:nvPr/>
          </p:nvSpPr>
          <p:spPr>
            <a:xfrm>
              <a:off x="3416350" y="1453975"/>
              <a:ext cx="13475" cy="18475"/>
            </a:xfrm>
            <a:custGeom>
              <a:avLst/>
              <a:gdLst/>
              <a:ahLst/>
              <a:cxnLst/>
              <a:rect l="l" t="t" r="r" b="b"/>
              <a:pathLst>
                <a:path w="539" h="739" extrusionOk="0">
                  <a:moveTo>
                    <a:pt x="122" y="738"/>
                  </a:moveTo>
                  <a:cubicBezTo>
                    <a:pt x="113" y="738"/>
                    <a:pt x="96" y="729"/>
                    <a:pt x="78" y="729"/>
                  </a:cubicBezTo>
                  <a:cubicBezTo>
                    <a:pt x="26" y="573"/>
                    <a:pt x="9" y="408"/>
                    <a:pt x="0" y="252"/>
                  </a:cubicBezTo>
                  <a:cubicBezTo>
                    <a:pt x="191" y="252"/>
                    <a:pt x="382" y="165"/>
                    <a:pt x="486" y="1"/>
                  </a:cubicBezTo>
                  <a:cubicBezTo>
                    <a:pt x="521" y="209"/>
                    <a:pt x="538" y="400"/>
                    <a:pt x="417" y="547"/>
                  </a:cubicBezTo>
                  <a:cubicBezTo>
                    <a:pt x="356" y="651"/>
                    <a:pt x="243" y="721"/>
                    <a:pt x="122" y="7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9"/>
            <p:cNvSpPr/>
            <p:nvPr/>
          </p:nvSpPr>
          <p:spPr>
            <a:xfrm>
              <a:off x="3386400" y="1448125"/>
              <a:ext cx="6325" cy="14550"/>
            </a:xfrm>
            <a:custGeom>
              <a:avLst/>
              <a:gdLst/>
              <a:ahLst/>
              <a:cxnLst/>
              <a:rect l="l" t="t" r="r" b="b"/>
              <a:pathLst>
                <a:path w="253" h="582" extrusionOk="0">
                  <a:moveTo>
                    <a:pt x="113" y="582"/>
                  </a:moveTo>
                  <a:cubicBezTo>
                    <a:pt x="61" y="512"/>
                    <a:pt x="27" y="443"/>
                    <a:pt x="27" y="365"/>
                  </a:cubicBezTo>
                  <a:cubicBezTo>
                    <a:pt x="9" y="295"/>
                    <a:pt x="1" y="226"/>
                    <a:pt x="1" y="156"/>
                  </a:cubicBezTo>
                  <a:lnTo>
                    <a:pt x="9" y="96"/>
                  </a:lnTo>
                  <a:lnTo>
                    <a:pt x="27" y="61"/>
                  </a:lnTo>
                  <a:cubicBezTo>
                    <a:pt x="27" y="52"/>
                    <a:pt x="27" y="44"/>
                    <a:pt x="35" y="35"/>
                  </a:cubicBezTo>
                  <a:lnTo>
                    <a:pt x="35" y="35"/>
                  </a:lnTo>
                  <a:cubicBezTo>
                    <a:pt x="44" y="26"/>
                    <a:pt x="61" y="26"/>
                    <a:pt x="70" y="26"/>
                  </a:cubicBezTo>
                  <a:lnTo>
                    <a:pt x="148" y="0"/>
                  </a:lnTo>
                  <a:cubicBezTo>
                    <a:pt x="157" y="9"/>
                    <a:pt x="166" y="26"/>
                    <a:pt x="166" y="35"/>
                  </a:cubicBezTo>
                  <a:cubicBezTo>
                    <a:pt x="209" y="104"/>
                    <a:pt x="226" y="182"/>
                    <a:pt x="235" y="261"/>
                  </a:cubicBezTo>
                  <a:cubicBezTo>
                    <a:pt x="252" y="339"/>
                    <a:pt x="252" y="417"/>
                    <a:pt x="235" y="495"/>
                  </a:cubicBezTo>
                  <a:cubicBezTo>
                    <a:pt x="235" y="504"/>
                    <a:pt x="235" y="521"/>
                    <a:pt x="226" y="5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9"/>
            <p:cNvSpPr/>
            <p:nvPr/>
          </p:nvSpPr>
          <p:spPr>
            <a:xfrm>
              <a:off x="3402250" y="1489325"/>
              <a:ext cx="28650" cy="16525"/>
            </a:xfrm>
            <a:custGeom>
              <a:avLst/>
              <a:gdLst/>
              <a:ahLst/>
              <a:cxnLst/>
              <a:rect l="l" t="t" r="r" b="b"/>
              <a:pathLst>
                <a:path w="1146" h="661" extrusionOk="0">
                  <a:moveTo>
                    <a:pt x="87" y="660"/>
                  </a:moveTo>
                  <a:cubicBezTo>
                    <a:pt x="70" y="600"/>
                    <a:pt x="44" y="496"/>
                    <a:pt x="44" y="487"/>
                  </a:cubicBezTo>
                  <a:cubicBezTo>
                    <a:pt x="35" y="470"/>
                    <a:pt x="35" y="444"/>
                    <a:pt x="26" y="418"/>
                  </a:cubicBezTo>
                  <a:cubicBezTo>
                    <a:pt x="9" y="348"/>
                    <a:pt x="0" y="270"/>
                    <a:pt x="9" y="201"/>
                  </a:cubicBezTo>
                  <a:cubicBezTo>
                    <a:pt x="61" y="105"/>
                    <a:pt x="156" y="70"/>
                    <a:pt x="313" y="70"/>
                  </a:cubicBezTo>
                  <a:cubicBezTo>
                    <a:pt x="373" y="70"/>
                    <a:pt x="434" y="70"/>
                    <a:pt x="495" y="79"/>
                  </a:cubicBezTo>
                  <a:cubicBezTo>
                    <a:pt x="590" y="96"/>
                    <a:pt x="677" y="105"/>
                    <a:pt x="764" y="105"/>
                  </a:cubicBezTo>
                  <a:cubicBezTo>
                    <a:pt x="894" y="114"/>
                    <a:pt x="1015" y="79"/>
                    <a:pt x="1120" y="1"/>
                  </a:cubicBezTo>
                  <a:cubicBezTo>
                    <a:pt x="1137" y="88"/>
                    <a:pt x="1146" y="175"/>
                    <a:pt x="1146" y="261"/>
                  </a:cubicBezTo>
                  <a:cubicBezTo>
                    <a:pt x="1146" y="331"/>
                    <a:pt x="1146" y="530"/>
                    <a:pt x="772" y="565"/>
                  </a:cubicBezTo>
                  <a:cubicBezTo>
                    <a:pt x="720" y="565"/>
                    <a:pt x="677" y="565"/>
                    <a:pt x="625" y="565"/>
                  </a:cubicBezTo>
                  <a:lnTo>
                    <a:pt x="503" y="565"/>
                  </a:lnTo>
                  <a:cubicBezTo>
                    <a:pt x="356" y="556"/>
                    <a:pt x="217" y="582"/>
                    <a:pt x="87" y="6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9"/>
            <p:cNvSpPr/>
            <p:nvPr/>
          </p:nvSpPr>
          <p:spPr>
            <a:xfrm>
              <a:off x="3375550" y="1546400"/>
              <a:ext cx="7625" cy="13250"/>
            </a:xfrm>
            <a:custGeom>
              <a:avLst/>
              <a:gdLst/>
              <a:ahLst/>
              <a:cxnLst/>
              <a:rect l="l" t="t" r="r" b="b"/>
              <a:pathLst>
                <a:path w="305" h="530" extrusionOk="0">
                  <a:moveTo>
                    <a:pt x="79" y="521"/>
                  </a:moveTo>
                  <a:cubicBezTo>
                    <a:pt x="44" y="451"/>
                    <a:pt x="27" y="391"/>
                    <a:pt x="18" y="321"/>
                  </a:cubicBezTo>
                  <a:cubicBezTo>
                    <a:pt x="1" y="252"/>
                    <a:pt x="1" y="182"/>
                    <a:pt x="9" y="122"/>
                  </a:cubicBezTo>
                  <a:cubicBezTo>
                    <a:pt x="9" y="104"/>
                    <a:pt x="18" y="96"/>
                    <a:pt x="18" y="87"/>
                  </a:cubicBezTo>
                  <a:cubicBezTo>
                    <a:pt x="79" y="52"/>
                    <a:pt x="140" y="26"/>
                    <a:pt x="209" y="9"/>
                  </a:cubicBezTo>
                  <a:lnTo>
                    <a:pt x="226" y="0"/>
                  </a:lnTo>
                  <a:cubicBezTo>
                    <a:pt x="226" y="0"/>
                    <a:pt x="226" y="9"/>
                    <a:pt x="226" y="9"/>
                  </a:cubicBezTo>
                  <a:cubicBezTo>
                    <a:pt x="261" y="78"/>
                    <a:pt x="278" y="139"/>
                    <a:pt x="287" y="217"/>
                  </a:cubicBezTo>
                  <a:cubicBezTo>
                    <a:pt x="305" y="278"/>
                    <a:pt x="305" y="347"/>
                    <a:pt x="296" y="417"/>
                  </a:cubicBezTo>
                  <a:cubicBezTo>
                    <a:pt x="296" y="425"/>
                    <a:pt x="287" y="434"/>
                    <a:pt x="287" y="451"/>
                  </a:cubicBezTo>
                  <a:lnTo>
                    <a:pt x="235" y="469"/>
                  </a:lnTo>
                  <a:cubicBezTo>
                    <a:pt x="183" y="495"/>
                    <a:pt x="131" y="512"/>
                    <a:pt x="79" y="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9"/>
            <p:cNvSpPr/>
            <p:nvPr/>
          </p:nvSpPr>
          <p:spPr>
            <a:xfrm>
              <a:off x="3220000" y="1506050"/>
              <a:ext cx="10675" cy="15425"/>
            </a:xfrm>
            <a:custGeom>
              <a:avLst/>
              <a:gdLst/>
              <a:ahLst/>
              <a:cxnLst/>
              <a:rect l="l" t="t" r="r" b="b"/>
              <a:pathLst>
                <a:path w="427" h="617" extrusionOk="0">
                  <a:moveTo>
                    <a:pt x="96" y="616"/>
                  </a:moveTo>
                  <a:lnTo>
                    <a:pt x="70" y="590"/>
                  </a:lnTo>
                  <a:cubicBezTo>
                    <a:pt x="44" y="547"/>
                    <a:pt x="27" y="495"/>
                    <a:pt x="18" y="434"/>
                  </a:cubicBezTo>
                  <a:cubicBezTo>
                    <a:pt x="10" y="373"/>
                    <a:pt x="1" y="313"/>
                    <a:pt x="1" y="252"/>
                  </a:cubicBezTo>
                  <a:cubicBezTo>
                    <a:pt x="1" y="217"/>
                    <a:pt x="10" y="191"/>
                    <a:pt x="18" y="156"/>
                  </a:cubicBezTo>
                  <a:cubicBezTo>
                    <a:pt x="105" y="104"/>
                    <a:pt x="183" y="61"/>
                    <a:pt x="270" y="26"/>
                  </a:cubicBezTo>
                  <a:lnTo>
                    <a:pt x="313" y="0"/>
                  </a:lnTo>
                  <a:cubicBezTo>
                    <a:pt x="313" y="9"/>
                    <a:pt x="331" y="18"/>
                    <a:pt x="339" y="26"/>
                  </a:cubicBezTo>
                  <a:cubicBezTo>
                    <a:pt x="365" y="87"/>
                    <a:pt x="391" y="156"/>
                    <a:pt x="400" y="226"/>
                  </a:cubicBezTo>
                  <a:cubicBezTo>
                    <a:pt x="426" y="382"/>
                    <a:pt x="400" y="469"/>
                    <a:pt x="374" y="486"/>
                  </a:cubicBezTo>
                  <a:lnTo>
                    <a:pt x="296" y="521"/>
                  </a:lnTo>
                  <a:cubicBezTo>
                    <a:pt x="226" y="556"/>
                    <a:pt x="166" y="590"/>
                    <a:pt x="96" y="6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9"/>
            <p:cNvSpPr/>
            <p:nvPr/>
          </p:nvSpPr>
          <p:spPr>
            <a:xfrm>
              <a:off x="3113700" y="1452450"/>
              <a:ext cx="27375" cy="15425"/>
            </a:xfrm>
            <a:custGeom>
              <a:avLst/>
              <a:gdLst/>
              <a:ahLst/>
              <a:cxnLst/>
              <a:rect l="l" t="t" r="r" b="b"/>
              <a:pathLst>
                <a:path w="1095" h="617" extrusionOk="0">
                  <a:moveTo>
                    <a:pt x="79" y="617"/>
                  </a:moveTo>
                  <a:cubicBezTo>
                    <a:pt x="44" y="461"/>
                    <a:pt x="18" y="296"/>
                    <a:pt x="1" y="131"/>
                  </a:cubicBezTo>
                  <a:cubicBezTo>
                    <a:pt x="278" y="88"/>
                    <a:pt x="565" y="53"/>
                    <a:pt x="851" y="18"/>
                  </a:cubicBezTo>
                  <a:lnTo>
                    <a:pt x="1025" y="1"/>
                  </a:lnTo>
                  <a:cubicBezTo>
                    <a:pt x="1059" y="148"/>
                    <a:pt x="1077" y="304"/>
                    <a:pt x="1094" y="461"/>
                  </a:cubicBezTo>
                  <a:lnTo>
                    <a:pt x="929" y="487"/>
                  </a:lnTo>
                  <a:cubicBezTo>
                    <a:pt x="643" y="539"/>
                    <a:pt x="357" y="582"/>
                    <a:pt x="79" y="6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9"/>
            <p:cNvSpPr/>
            <p:nvPr/>
          </p:nvSpPr>
          <p:spPr>
            <a:xfrm>
              <a:off x="3075950" y="1392800"/>
              <a:ext cx="6325" cy="13250"/>
            </a:xfrm>
            <a:custGeom>
              <a:avLst/>
              <a:gdLst/>
              <a:ahLst/>
              <a:cxnLst/>
              <a:rect l="l" t="t" r="r" b="b"/>
              <a:pathLst>
                <a:path w="253" h="530" extrusionOk="0">
                  <a:moveTo>
                    <a:pt x="62" y="530"/>
                  </a:moveTo>
                  <a:cubicBezTo>
                    <a:pt x="44" y="486"/>
                    <a:pt x="36" y="426"/>
                    <a:pt x="18" y="339"/>
                  </a:cubicBezTo>
                  <a:cubicBezTo>
                    <a:pt x="9" y="269"/>
                    <a:pt x="1" y="200"/>
                    <a:pt x="1" y="131"/>
                  </a:cubicBezTo>
                  <a:lnTo>
                    <a:pt x="1" y="96"/>
                  </a:lnTo>
                  <a:cubicBezTo>
                    <a:pt x="62" y="52"/>
                    <a:pt x="122" y="26"/>
                    <a:pt x="183" y="0"/>
                  </a:cubicBezTo>
                  <a:lnTo>
                    <a:pt x="192" y="0"/>
                  </a:lnTo>
                  <a:cubicBezTo>
                    <a:pt x="209" y="61"/>
                    <a:pt x="226" y="148"/>
                    <a:pt x="235" y="191"/>
                  </a:cubicBezTo>
                  <a:cubicBezTo>
                    <a:pt x="244" y="252"/>
                    <a:pt x="252" y="321"/>
                    <a:pt x="252" y="391"/>
                  </a:cubicBezTo>
                  <a:lnTo>
                    <a:pt x="252" y="417"/>
                  </a:lnTo>
                  <a:lnTo>
                    <a:pt x="131" y="486"/>
                  </a:lnTo>
                  <a:close/>
                </a:path>
              </a:pathLst>
            </a:custGeom>
            <a:solidFill>
              <a:srgbClr val="758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9"/>
            <p:cNvSpPr/>
            <p:nvPr/>
          </p:nvSpPr>
          <p:spPr>
            <a:xfrm>
              <a:off x="2981800" y="1434025"/>
              <a:ext cx="27150" cy="24975"/>
            </a:xfrm>
            <a:custGeom>
              <a:avLst/>
              <a:gdLst/>
              <a:ahLst/>
              <a:cxnLst/>
              <a:rect l="l" t="t" r="r" b="b"/>
              <a:pathLst>
                <a:path w="1086" h="999" extrusionOk="0">
                  <a:moveTo>
                    <a:pt x="391" y="989"/>
                  </a:moveTo>
                  <a:cubicBezTo>
                    <a:pt x="296" y="998"/>
                    <a:pt x="209" y="963"/>
                    <a:pt x="139" y="894"/>
                  </a:cubicBezTo>
                  <a:cubicBezTo>
                    <a:pt x="61" y="642"/>
                    <a:pt x="9" y="382"/>
                    <a:pt x="1" y="122"/>
                  </a:cubicBezTo>
                  <a:cubicBezTo>
                    <a:pt x="53" y="130"/>
                    <a:pt x="96" y="148"/>
                    <a:pt x="148" y="165"/>
                  </a:cubicBezTo>
                  <a:cubicBezTo>
                    <a:pt x="244" y="191"/>
                    <a:pt x="348" y="217"/>
                    <a:pt x="452" y="217"/>
                  </a:cubicBezTo>
                  <a:lnTo>
                    <a:pt x="478" y="217"/>
                  </a:lnTo>
                  <a:cubicBezTo>
                    <a:pt x="660" y="208"/>
                    <a:pt x="825" y="130"/>
                    <a:pt x="947" y="0"/>
                  </a:cubicBezTo>
                  <a:cubicBezTo>
                    <a:pt x="964" y="52"/>
                    <a:pt x="981" y="113"/>
                    <a:pt x="990" y="156"/>
                  </a:cubicBezTo>
                  <a:cubicBezTo>
                    <a:pt x="990" y="174"/>
                    <a:pt x="999" y="191"/>
                    <a:pt x="1007" y="217"/>
                  </a:cubicBezTo>
                  <a:cubicBezTo>
                    <a:pt x="1025" y="304"/>
                    <a:pt x="1085" y="547"/>
                    <a:pt x="1042" y="616"/>
                  </a:cubicBezTo>
                  <a:cubicBezTo>
                    <a:pt x="912" y="790"/>
                    <a:pt x="625" y="989"/>
                    <a:pt x="391" y="989"/>
                  </a:cubicBez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9"/>
            <p:cNvSpPr/>
            <p:nvPr/>
          </p:nvSpPr>
          <p:spPr>
            <a:xfrm>
              <a:off x="2953825" y="1413625"/>
              <a:ext cx="17150" cy="21275"/>
            </a:xfrm>
            <a:custGeom>
              <a:avLst/>
              <a:gdLst/>
              <a:ahLst/>
              <a:cxnLst/>
              <a:rect l="l" t="t" r="r" b="b"/>
              <a:pathLst>
                <a:path w="686" h="851" extrusionOk="0">
                  <a:moveTo>
                    <a:pt x="295" y="851"/>
                  </a:moveTo>
                  <a:cubicBezTo>
                    <a:pt x="269" y="851"/>
                    <a:pt x="235" y="851"/>
                    <a:pt x="208" y="834"/>
                  </a:cubicBezTo>
                  <a:cubicBezTo>
                    <a:pt x="87" y="773"/>
                    <a:pt x="44" y="582"/>
                    <a:pt x="18" y="443"/>
                  </a:cubicBezTo>
                  <a:cubicBezTo>
                    <a:pt x="0" y="348"/>
                    <a:pt x="0" y="252"/>
                    <a:pt x="18" y="165"/>
                  </a:cubicBezTo>
                  <a:cubicBezTo>
                    <a:pt x="35" y="61"/>
                    <a:pt x="52" y="35"/>
                    <a:pt x="61" y="26"/>
                  </a:cubicBezTo>
                  <a:cubicBezTo>
                    <a:pt x="87" y="9"/>
                    <a:pt x="113" y="0"/>
                    <a:pt x="148" y="0"/>
                  </a:cubicBezTo>
                  <a:lnTo>
                    <a:pt x="443" y="0"/>
                  </a:lnTo>
                  <a:cubicBezTo>
                    <a:pt x="538" y="0"/>
                    <a:pt x="616" y="148"/>
                    <a:pt x="668" y="400"/>
                  </a:cubicBezTo>
                  <a:cubicBezTo>
                    <a:pt x="686" y="512"/>
                    <a:pt x="686" y="625"/>
                    <a:pt x="651" y="729"/>
                  </a:cubicBezTo>
                  <a:cubicBezTo>
                    <a:pt x="642" y="773"/>
                    <a:pt x="625" y="807"/>
                    <a:pt x="599" y="842"/>
                  </a:cubicBezTo>
                  <a:lnTo>
                    <a:pt x="399" y="842"/>
                  </a:lnTo>
                  <a:lnTo>
                    <a:pt x="356" y="842"/>
                  </a:ln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9"/>
            <p:cNvSpPr/>
            <p:nvPr/>
          </p:nvSpPr>
          <p:spPr>
            <a:xfrm>
              <a:off x="2938425" y="1406475"/>
              <a:ext cx="10000" cy="22575"/>
            </a:xfrm>
            <a:custGeom>
              <a:avLst/>
              <a:gdLst/>
              <a:ahLst/>
              <a:cxnLst/>
              <a:rect l="l" t="t" r="r" b="b"/>
              <a:pathLst>
                <a:path w="400" h="903" extrusionOk="0">
                  <a:moveTo>
                    <a:pt x="182" y="903"/>
                  </a:moveTo>
                  <a:cubicBezTo>
                    <a:pt x="174" y="903"/>
                    <a:pt x="156" y="894"/>
                    <a:pt x="148" y="894"/>
                  </a:cubicBezTo>
                  <a:cubicBezTo>
                    <a:pt x="122" y="842"/>
                    <a:pt x="96" y="781"/>
                    <a:pt x="78" y="729"/>
                  </a:cubicBezTo>
                  <a:cubicBezTo>
                    <a:pt x="61" y="651"/>
                    <a:pt x="35" y="564"/>
                    <a:pt x="26" y="486"/>
                  </a:cubicBezTo>
                  <a:cubicBezTo>
                    <a:pt x="9" y="391"/>
                    <a:pt x="0" y="286"/>
                    <a:pt x="9" y="191"/>
                  </a:cubicBezTo>
                  <a:cubicBezTo>
                    <a:pt x="9" y="156"/>
                    <a:pt x="9" y="122"/>
                    <a:pt x="17" y="87"/>
                  </a:cubicBezTo>
                  <a:lnTo>
                    <a:pt x="35" y="52"/>
                  </a:lnTo>
                  <a:cubicBezTo>
                    <a:pt x="78" y="26"/>
                    <a:pt x="139" y="9"/>
                    <a:pt x="200" y="0"/>
                  </a:cubicBezTo>
                  <a:lnTo>
                    <a:pt x="243" y="0"/>
                  </a:lnTo>
                  <a:cubicBezTo>
                    <a:pt x="252" y="17"/>
                    <a:pt x="260" y="35"/>
                    <a:pt x="269" y="61"/>
                  </a:cubicBezTo>
                  <a:lnTo>
                    <a:pt x="278" y="78"/>
                  </a:lnTo>
                  <a:cubicBezTo>
                    <a:pt x="330" y="191"/>
                    <a:pt x="356" y="304"/>
                    <a:pt x="373" y="425"/>
                  </a:cubicBezTo>
                  <a:cubicBezTo>
                    <a:pt x="399" y="538"/>
                    <a:pt x="399" y="660"/>
                    <a:pt x="391" y="781"/>
                  </a:cubicBezTo>
                  <a:cubicBezTo>
                    <a:pt x="391" y="816"/>
                    <a:pt x="382" y="842"/>
                    <a:pt x="373" y="877"/>
                  </a:cubicBezTo>
                  <a:lnTo>
                    <a:pt x="252" y="894"/>
                  </a:lnTo>
                  <a:lnTo>
                    <a:pt x="200" y="903"/>
                  </a:ln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9"/>
            <p:cNvSpPr/>
            <p:nvPr/>
          </p:nvSpPr>
          <p:spPr>
            <a:xfrm>
              <a:off x="2777875" y="1368075"/>
              <a:ext cx="59675" cy="26700"/>
            </a:xfrm>
            <a:custGeom>
              <a:avLst/>
              <a:gdLst/>
              <a:ahLst/>
              <a:cxnLst/>
              <a:rect l="l" t="t" r="r" b="b"/>
              <a:pathLst>
                <a:path w="2387" h="1068" extrusionOk="0">
                  <a:moveTo>
                    <a:pt x="157" y="1067"/>
                  </a:moveTo>
                  <a:cubicBezTo>
                    <a:pt x="157" y="1067"/>
                    <a:pt x="131" y="1050"/>
                    <a:pt x="113" y="1007"/>
                  </a:cubicBezTo>
                  <a:cubicBezTo>
                    <a:pt x="27" y="851"/>
                    <a:pt x="1" y="564"/>
                    <a:pt x="44" y="495"/>
                  </a:cubicBezTo>
                  <a:cubicBezTo>
                    <a:pt x="157" y="304"/>
                    <a:pt x="356" y="208"/>
                    <a:pt x="625" y="208"/>
                  </a:cubicBezTo>
                  <a:cubicBezTo>
                    <a:pt x="686" y="208"/>
                    <a:pt x="756" y="217"/>
                    <a:pt x="816" y="226"/>
                  </a:cubicBezTo>
                  <a:cubicBezTo>
                    <a:pt x="894" y="243"/>
                    <a:pt x="981" y="269"/>
                    <a:pt x="1059" y="295"/>
                  </a:cubicBezTo>
                  <a:cubicBezTo>
                    <a:pt x="1276" y="373"/>
                    <a:pt x="1510" y="417"/>
                    <a:pt x="1745" y="434"/>
                  </a:cubicBezTo>
                  <a:lnTo>
                    <a:pt x="1745" y="434"/>
                  </a:lnTo>
                  <a:cubicBezTo>
                    <a:pt x="2066" y="434"/>
                    <a:pt x="2161" y="252"/>
                    <a:pt x="2187" y="104"/>
                  </a:cubicBezTo>
                  <a:cubicBezTo>
                    <a:pt x="2196" y="17"/>
                    <a:pt x="2222" y="0"/>
                    <a:pt x="2222" y="0"/>
                  </a:cubicBezTo>
                  <a:cubicBezTo>
                    <a:pt x="2248" y="9"/>
                    <a:pt x="2265" y="26"/>
                    <a:pt x="2283" y="44"/>
                  </a:cubicBezTo>
                  <a:cubicBezTo>
                    <a:pt x="2352" y="130"/>
                    <a:pt x="2387" y="243"/>
                    <a:pt x="2387" y="356"/>
                  </a:cubicBezTo>
                  <a:cubicBezTo>
                    <a:pt x="2326" y="712"/>
                    <a:pt x="2049" y="937"/>
                    <a:pt x="1641" y="937"/>
                  </a:cubicBezTo>
                  <a:lnTo>
                    <a:pt x="1623" y="937"/>
                  </a:lnTo>
                  <a:cubicBezTo>
                    <a:pt x="1476" y="929"/>
                    <a:pt x="1328" y="911"/>
                    <a:pt x="1189" y="877"/>
                  </a:cubicBezTo>
                  <a:cubicBezTo>
                    <a:pt x="1042" y="842"/>
                    <a:pt x="894" y="816"/>
                    <a:pt x="747" y="816"/>
                  </a:cubicBezTo>
                  <a:cubicBezTo>
                    <a:pt x="530" y="807"/>
                    <a:pt x="322" y="894"/>
                    <a:pt x="174" y="1050"/>
                  </a:cubicBezTo>
                  <a:cubicBezTo>
                    <a:pt x="174" y="1050"/>
                    <a:pt x="165" y="1059"/>
                    <a:pt x="157" y="10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9"/>
            <p:cNvSpPr/>
            <p:nvPr/>
          </p:nvSpPr>
          <p:spPr>
            <a:xfrm>
              <a:off x="2805650" y="1334450"/>
              <a:ext cx="46675" cy="26475"/>
            </a:xfrm>
            <a:custGeom>
              <a:avLst/>
              <a:gdLst/>
              <a:ahLst/>
              <a:cxnLst/>
              <a:rect l="l" t="t" r="r" b="b"/>
              <a:pathLst>
                <a:path w="1867" h="1059" extrusionOk="0">
                  <a:moveTo>
                    <a:pt x="261" y="1059"/>
                  </a:moveTo>
                  <a:cubicBezTo>
                    <a:pt x="148" y="1059"/>
                    <a:pt x="70" y="911"/>
                    <a:pt x="44" y="764"/>
                  </a:cubicBezTo>
                  <a:cubicBezTo>
                    <a:pt x="0" y="555"/>
                    <a:pt x="52" y="356"/>
                    <a:pt x="157" y="312"/>
                  </a:cubicBezTo>
                  <a:cubicBezTo>
                    <a:pt x="512" y="191"/>
                    <a:pt x="877" y="104"/>
                    <a:pt x="1241" y="61"/>
                  </a:cubicBezTo>
                  <a:cubicBezTo>
                    <a:pt x="1371" y="43"/>
                    <a:pt x="1493" y="17"/>
                    <a:pt x="1614" y="0"/>
                  </a:cubicBezTo>
                  <a:lnTo>
                    <a:pt x="1632" y="0"/>
                  </a:lnTo>
                  <a:cubicBezTo>
                    <a:pt x="1727" y="0"/>
                    <a:pt x="1823" y="174"/>
                    <a:pt x="1840" y="373"/>
                  </a:cubicBezTo>
                  <a:cubicBezTo>
                    <a:pt x="1866" y="547"/>
                    <a:pt x="1831" y="738"/>
                    <a:pt x="1727" y="755"/>
                  </a:cubicBezTo>
                  <a:cubicBezTo>
                    <a:pt x="1606" y="790"/>
                    <a:pt x="1484" y="816"/>
                    <a:pt x="1354" y="851"/>
                  </a:cubicBezTo>
                  <a:cubicBezTo>
                    <a:pt x="1007" y="963"/>
                    <a:pt x="642" y="1033"/>
                    <a:pt x="269" y="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9"/>
            <p:cNvSpPr/>
            <p:nvPr/>
          </p:nvSpPr>
          <p:spPr>
            <a:xfrm>
              <a:off x="2906100" y="1559625"/>
              <a:ext cx="216750" cy="122175"/>
            </a:xfrm>
            <a:custGeom>
              <a:avLst/>
              <a:gdLst/>
              <a:ahLst/>
              <a:cxnLst/>
              <a:rect l="l" t="t" r="r" b="b"/>
              <a:pathLst>
                <a:path w="8670" h="4887" extrusionOk="0">
                  <a:moveTo>
                    <a:pt x="4808" y="9"/>
                  </a:moveTo>
                  <a:cubicBezTo>
                    <a:pt x="3922" y="113"/>
                    <a:pt x="3029" y="252"/>
                    <a:pt x="2170" y="521"/>
                  </a:cubicBezTo>
                  <a:cubicBezTo>
                    <a:pt x="1510" y="729"/>
                    <a:pt x="738" y="1033"/>
                    <a:pt x="321" y="1623"/>
                  </a:cubicBezTo>
                  <a:cubicBezTo>
                    <a:pt x="26" y="2022"/>
                    <a:pt x="0" y="2604"/>
                    <a:pt x="96" y="3081"/>
                  </a:cubicBezTo>
                  <a:cubicBezTo>
                    <a:pt x="191" y="3602"/>
                    <a:pt x="625" y="3923"/>
                    <a:pt x="1085" y="4149"/>
                  </a:cubicBezTo>
                  <a:cubicBezTo>
                    <a:pt x="2603" y="4886"/>
                    <a:pt x="4547" y="4756"/>
                    <a:pt x="6135" y="4305"/>
                  </a:cubicBezTo>
                  <a:cubicBezTo>
                    <a:pt x="6856" y="4096"/>
                    <a:pt x="7663" y="3810"/>
                    <a:pt x="8192" y="3263"/>
                  </a:cubicBezTo>
                  <a:cubicBezTo>
                    <a:pt x="8608" y="2838"/>
                    <a:pt x="8669" y="2248"/>
                    <a:pt x="8600" y="1684"/>
                  </a:cubicBezTo>
                  <a:cubicBezTo>
                    <a:pt x="8496" y="946"/>
                    <a:pt x="7819" y="599"/>
                    <a:pt x="7168" y="400"/>
                  </a:cubicBezTo>
                  <a:cubicBezTo>
                    <a:pt x="6127" y="79"/>
                    <a:pt x="5007" y="87"/>
                    <a:pt x="3931" y="157"/>
                  </a:cubicBezTo>
                  <a:cubicBezTo>
                    <a:pt x="3810" y="165"/>
                    <a:pt x="3844" y="1059"/>
                    <a:pt x="3931" y="1051"/>
                  </a:cubicBezTo>
                  <a:cubicBezTo>
                    <a:pt x="4868" y="990"/>
                    <a:pt x="5823" y="981"/>
                    <a:pt x="6743" y="1181"/>
                  </a:cubicBezTo>
                  <a:cubicBezTo>
                    <a:pt x="7099" y="1259"/>
                    <a:pt x="7446" y="1372"/>
                    <a:pt x="7767" y="1537"/>
                  </a:cubicBezTo>
                  <a:cubicBezTo>
                    <a:pt x="7940" y="1615"/>
                    <a:pt x="8105" y="1727"/>
                    <a:pt x="8244" y="1866"/>
                  </a:cubicBezTo>
                  <a:cubicBezTo>
                    <a:pt x="8313" y="1927"/>
                    <a:pt x="8365" y="1996"/>
                    <a:pt x="8409" y="2075"/>
                  </a:cubicBezTo>
                  <a:cubicBezTo>
                    <a:pt x="8461" y="2179"/>
                    <a:pt x="8470" y="2161"/>
                    <a:pt x="8435" y="2014"/>
                  </a:cubicBezTo>
                  <a:cubicBezTo>
                    <a:pt x="8253" y="2708"/>
                    <a:pt x="7055" y="3116"/>
                    <a:pt x="6474" y="3307"/>
                  </a:cubicBezTo>
                  <a:cubicBezTo>
                    <a:pt x="5667" y="3567"/>
                    <a:pt x="4825" y="3723"/>
                    <a:pt x="3975" y="3749"/>
                  </a:cubicBezTo>
                  <a:cubicBezTo>
                    <a:pt x="3167" y="3801"/>
                    <a:pt x="2360" y="3697"/>
                    <a:pt x="1588" y="3454"/>
                  </a:cubicBezTo>
                  <a:cubicBezTo>
                    <a:pt x="1258" y="3350"/>
                    <a:pt x="937" y="3203"/>
                    <a:pt x="651" y="2994"/>
                  </a:cubicBezTo>
                  <a:cubicBezTo>
                    <a:pt x="529" y="2899"/>
                    <a:pt x="425" y="2795"/>
                    <a:pt x="321" y="2682"/>
                  </a:cubicBezTo>
                  <a:cubicBezTo>
                    <a:pt x="278" y="2630"/>
                    <a:pt x="243" y="2569"/>
                    <a:pt x="217" y="2500"/>
                  </a:cubicBezTo>
                  <a:cubicBezTo>
                    <a:pt x="191" y="2734"/>
                    <a:pt x="217" y="2769"/>
                    <a:pt x="278" y="2595"/>
                  </a:cubicBezTo>
                  <a:cubicBezTo>
                    <a:pt x="382" y="2517"/>
                    <a:pt x="451" y="2361"/>
                    <a:pt x="538" y="2274"/>
                  </a:cubicBezTo>
                  <a:cubicBezTo>
                    <a:pt x="686" y="2135"/>
                    <a:pt x="859" y="2005"/>
                    <a:pt x="1033" y="1901"/>
                  </a:cubicBezTo>
                  <a:cubicBezTo>
                    <a:pt x="1389" y="1701"/>
                    <a:pt x="1770" y="1537"/>
                    <a:pt x="2170" y="1415"/>
                  </a:cubicBezTo>
                  <a:cubicBezTo>
                    <a:pt x="3029" y="1146"/>
                    <a:pt x="3922" y="1016"/>
                    <a:pt x="4808" y="903"/>
                  </a:cubicBezTo>
                  <a:cubicBezTo>
                    <a:pt x="4946" y="886"/>
                    <a:pt x="4877" y="1"/>
                    <a:pt x="480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9"/>
            <p:cNvSpPr/>
            <p:nvPr/>
          </p:nvSpPr>
          <p:spPr>
            <a:xfrm>
              <a:off x="2826050" y="1518400"/>
              <a:ext cx="171625" cy="166200"/>
            </a:xfrm>
            <a:custGeom>
              <a:avLst/>
              <a:gdLst/>
              <a:ahLst/>
              <a:cxnLst/>
              <a:rect l="l" t="t" r="r" b="b"/>
              <a:pathLst>
                <a:path w="6865" h="6648" extrusionOk="0">
                  <a:moveTo>
                    <a:pt x="5050" y="521"/>
                  </a:moveTo>
                  <a:cubicBezTo>
                    <a:pt x="3671" y="200"/>
                    <a:pt x="1987" y="1"/>
                    <a:pt x="850" y="1042"/>
                  </a:cubicBezTo>
                  <a:cubicBezTo>
                    <a:pt x="61" y="1762"/>
                    <a:pt x="0" y="3099"/>
                    <a:pt x="417" y="4045"/>
                  </a:cubicBezTo>
                  <a:cubicBezTo>
                    <a:pt x="1458" y="6396"/>
                    <a:pt x="6474" y="6648"/>
                    <a:pt x="6795" y="3680"/>
                  </a:cubicBezTo>
                  <a:cubicBezTo>
                    <a:pt x="6864" y="3055"/>
                    <a:pt x="6795" y="2396"/>
                    <a:pt x="6456" y="1849"/>
                  </a:cubicBezTo>
                  <a:cubicBezTo>
                    <a:pt x="5988" y="1103"/>
                    <a:pt x="5163" y="695"/>
                    <a:pt x="4356" y="409"/>
                  </a:cubicBezTo>
                  <a:cubicBezTo>
                    <a:pt x="4348" y="409"/>
                    <a:pt x="4183" y="1242"/>
                    <a:pt x="4356" y="1302"/>
                  </a:cubicBezTo>
                  <a:cubicBezTo>
                    <a:pt x="5042" y="1545"/>
                    <a:pt x="5736" y="1867"/>
                    <a:pt x="6205" y="2431"/>
                  </a:cubicBezTo>
                  <a:cubicBezTo>
                    <a:pt x="6482" y="2760"/>
                    <a:pt x="6743" y="3168"/>
                    <a:pt x="6526" y="3593"/>
                  </a:cubicBezTo>
                  <a:cubicBezTo>
                    <a:pt x="6378" y="3880"/>
                    <a:pt x="6161" y="4131"/>
                    <a:pt x="5892" y="4322"/>
                  </a:cubicBezTo>
                  <a:cubicBezTo>
                    <a:pt x="4851" y="5077"/>
                    <a:pt x="3272" y="5112"/>
                    <a:pt x="2100" y="4661"/>
                  </a:cubicBezTo>
                  <a:cubicBezTo>
                    <a:pt x="1475" y="4444"/>
                    <a:pt x="946" y="4019"/>
                    <a:pt x="590" y="3463"/>
                  </a:cubicBezTo>
                  <a:cubicBezTo>
                    <a:pt x="373" y="3107"/>
                    <a:pt x="286" y="2795"/>
                    <a:pt x="477" y="2413"/>
                  </a:cubicBezTo>
                  <a:cubicBezTo>
                    <a:pt x="625" y="2136"/>
                    <a:pt x="842" y="1901"/>
                    <a:pt x="1102" y="1728"/>
                  </a:cubicBezTo>
                  <a:cubicBezTo>
                    <a:pt x="2248" y="912"/>
                    <a:pt x="3757" y="1112"/>
                    <a:pt x="5042" y="1415"/>
                  </a:cubicBezTo>
                  <a:cubicBezTo>
                    <a:pt x="5077" y="1424"/>
                    <a:pt x="5198" y="565"/>
                    <a:pt x="5042" y="5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9"/>
            <p:cNvSpPr/>
            <p:nvPr/>
          </p:nvSpPr>
          <p:spPr>
            <a:xfrm>
              <a:off x="3038650" y="1517100"/>
              <a:ext cx="171400" cy="166425"/>
            </a:xfrm>
            <a:custGeom>
              <a:avLst/>
              <a:gdLst/>
              <a:ahLst/>
              <a:cxnLst/>
              <a:rect l="l" t="t" r="r" b="b"/>
              <a:pathLst>
                <a:path w="6856" h="6657" extrusionOk="0">
                  <a:moveTo>
                    <a:pt x="5042" y="530"/>
                  </a:moveTo>
                  <a:cubicBezTo>
                    <a:pt x="3671" y="200"/>
                    <a:pt x="1987" y="1"/>
                    <a:pt x="851" y="1042"/>
                  </a:cubicBezTo>
                  <a:cubicBezTo>
                    <a:pt x="61" y="1771"/>
                    <a:pt x="0" y="3099"/>
                    <a:pt x="417" y="4053"/>
                  </a:cubicBezTo>
                  <a:cubicBezTo>
                    <a:pt x="1449" y="6396"/>
                    <a:pt x="6465" y="6657"/>
                    <a:pt x="6795" y="3680"/>
                  </a:cubicBezTo>
                  <a:cubicBezTo>
                    <a:pt x="6856" y="3064"/>
                    <a:pt x="6795" y="2396"/>
                    <a:pt x="6456" y="1858"/>
                  </a:cubicBezTo>
                  <a:cubicBezTo>
                    <a:pt x="5988" y="1111"/>
                    <a:pt x="5163" y="695"/>
                    <a:pt x="4356" y="417"/>
                  </a:cubicBezTo>
                  <a:cubicBezTo>
                    <a:pt x="4348" y="417"/>
                    <a:pt x="4183" y="1250"/>
                    <a:pt x="4356" y="1311"/>
                  </a:cubicBezTo>
                  <a:cubicBezTo>
                    <a:pt x="5042" y="1545"/>
                    <a:pt x="5728" y="1866"/>
                    <a:pt x="6205" y="2430"/>
                  </a:cubicBezTo>
                  <a:cubicBezTo>
                    <a:pt x="6483" y="2752"/>
                    <a:pt x="6743" y="3168"/>
                    <a:pt x="6526" y="3593"/>
                  </a:cubicBezTo>
                  <a:cubicBezTo>
                    <a:pt x="6370" y="3880"/>
                    <a:pt x="6153" y="4131"/>
                    <a:pt x="5892" y="4322"/>
                  </a:cubicBezTo>
                  <a:cubicBezTo>
                    <a:pt x="4851" y="5086"/>
                    <a:pt x="3263" y="5112"/>
                    <a:pt x="2092" y="4661"/>
                  </a:cubicBezTo>
                  <a:cubicBezTo>
                    <a:pt x="1467" y="4444"/>
                    <a:pt x="937" y="4019"/>
                    <a:pt x="590" y="3463"/>
                  </a:cubicBezTo>
                  <a:cubicBezTo>
                    <a:pt x="373" y="3107"/>
                    <a:pt x="278" y="2804"/>
                    <a:pt x="478" y="2413"/>
                  </a:cubicBezTo>
                  <a:cubicBezTo>
                    <a:pt x="625" y="2135"/>
                    <a:pt x="842" y="1910"/>
                    <a:pt x="1102" y="1728"/>
                  </a:cubicBezTo>
                  <a:cubicBezTo>
                    <a:pt x="2239" y="921"/>
                    <a:pt x="3758" y="1111"/>
                    <a:pt x="5033" y="1424"/>
                  </a:cubicBezTo>
                  <a:cubicBezTo>
                    <a:pt x="5077" y="1433"/>
                    <a:pt x="5198" y="565"/>
                    <a:pt x="5033" y="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9"/>
            <p:cNvSpPr/>
            <p:nvPr/>
          </p:nvSpPr>
          <p:spPr>
            <a:xfrm>
              <a:off x="2839275" y="1417300"/>
              <a:ext cx="216750" cy="122400"/>
            </a:xfrm>
            <a:custGeom>
              <a:avLst/>
              <a:gdLst/>
              <a:ahLst/>
              <a:cxnLst/>
              <a:rect l="l" t="t" r="r" b="b"/>
              <a:pathLst>
                <a:path w="8670" h="4896" extrusionOk="0">
                  <a:moveTo>
                    <a:pt x="4808" y="18"/>
                  </a:moveTo>
                  <a:cubicBezTo>
                    <a:pt x="3923" y="122"/>
                    <a:pt x="3029" y="261"/>
                    <a:pt x="2170" y="530"/>
                  </a:cubicBezTo>
                  <a:cubicBezTo>
                    <a:pt x="1510" y="739"/>
                    <a:pt x="738" y="1042"/>
                    <a:pt x="313" y="1632"/>
                  </a:cubicBezTo>
                  <a:cubicBezTo>
                    <a:pt x="26" y="2032"/>
                    <a:pt x="0" y="2613"/>
                    <a:pt x="87" y="3090"/>
                  </a:cubicBezTo>
                  <a:cubicBezTo>
                    <a:pt x="191" y="3611"/>
                    <a:pt x="625" y="3932"/>
                    <a:pt x="1076" y="4158"/>
                  </a:cubicBezTo>
                  <a:cubicBezTo>
                    <a:pt x="2604" y="4895"/>
                    <a:pt x="4548" y="4765"/>
                    <a:pt x="6136" y="4314"/>
                  </a:cubicBezTo>
                  <a:cubicBezTo>
                    <a:pt x="6856" y="4106"/>
                    <a:pt x="7654" y="3819"/>
                    <a:pt x="8192" y="3272"/>
                  </a:cubicBezTo>
                  <a:cubicBezTo>
                    <a:pt x="8609" y="2847"/>
                    <a:pt x="8669" y="2257"/>
                    <a:pt x="8600" y="1693"/>
                  </a:cubicBezTo>
                  <a:cubicBezTo>
                    <a:pt x="8496" y="956"/>
                    <a:pt x="7819" y="608"/>
                    <a:pt x="7168" y="409"/>
                  </a:cubicBezTo>
                  <a:cubicBezTo>
                    <a:pt x="6127" y="88"/>
                    <a:pt x="5007" y="96"/>
                    <a:pt x="3931" y="166"/>
                  </a:cubicBezTo>
                  <a:cubicBezTo>
                    <a:pt x="3810" y="175"/>
                    <a:pt x="3845" y="1068"/>
                    <a:pt x="3931" y="1060"/>
                  </a:cubicBezTo>
                  <a:cubicBezTo>
                    <a:pt x="4869" y="999"/>
                    <a:pt x="5823" y="990"/>
                    <a:pt x="6743" y="1190"/>
                  </a:cubicBezTo>
                  <a:cubicBezTo>
                    <a:pt x="7099" y="1268"/>
                    <a:pt x="7437" y="1381"/>
                    <a:pt x="7767" y="1546"/>
                  </a:cubicBezTo>
                  <a:cubicBezTo>
                    <a:pt x="7941" y="1624"/>
                    <a:pt x="8105" y="1737"/>
                    <a:pt x="8244" y="1875"/>
                  </a:cubicBezTo>
                  <a:cubicBezTo>
                    <a:pt x="8314" y="1936"/>
                    <a:pt x="8366" y="2006"/>
                    <a:pt x="8409" y="2084"/>
                  </a:cubicBezTo>
                  <a:cubicBezTo>
                    <a:pt x="8461" y="2188"/>
                    <a:pt x="8470" y="2170"/>
                    <a:pt x="8435" y="2023"/>
                  </a:cubicBezTo>
                  <a:cubicBezTo>
                    <a:pt x="8253" y="2717"/>
                    <a:pt x="7047" y="3116"/>
                    <a:pt x="6474" y="3316"/>
                  </a:cubicBezTo>
                  <a:cubicBezTo>
                    <a:pt x="5667" y="3576"/>
                    <a:pt x="4825" y="3732"/>
                    <a:pt x="3975" y="3767"/>
                  </a:cubicBezTo>
                  <a:cubicBezTo>
                    <a:pt x="3168" y="3810"/>
                    <a:pt x="2361" y="3706"/>
                    <a:pt x="1588" y="3463"/>
                  </a:cubicBezTo>
                  <a:cubicBezTo>
                    <a:pt x="1250" y="3359"/>
                    <a:pt x="938" y="3212"/>
                    <a:pt x="651" y="3003"/>
                  </a:cubicBezTo>
                  <a:cubicBezTo>
                    <a:pt x="530" y="2908"/>
                    <a:pt x="417" y="2804"/>
                    <a:pt x="321" y="2691"/>
                  </a:cubicBezTo>
                  <a:cubicBezTo>
                    <a:pt x="278" y="2639"/>
                    <a:pt x="243" y="2578"/>
                    <a:pt x="217" y="2509"/>
                  </a:cubicBezTo>
                  <a:cubicBezTo>
                    <a:pt x="191" y="2743"/>
                    <a:pt x="209" y="2778"/>
                    <a:pt x="278" y="2604"/>
                  </a:cubicBezTo>
                  <a:cubicBezTo>
                    <a:pt x="374" y="2526"/>
                    <a:pt x="452" y="2370"/>
                    <a:pt x="538" y="2275"/>
                  </a:cubicBezTo>
                  <a:cubicBezTo>
                    <a:pt x="686" y="2136"/>
                    <a:pt x="851" y="2014"/>
                    <a:pt x="1033" y="1910"/>
                  </a:cubicBezTo>
                  <a:cubicBezTo>
                    <a:pt x="1389" y="1702"/>
                    <a:pt x="1771" y="1537"/>
                    <a:pt x="2170" y="1424"/>
                  </a:cubicBezTo>
                  <a:cubicBezTo>
                    <a:pt x="3029" y="1146"/>
                    <a:pt x="3923" y="1016"/>
                    <a:pt x="4808" y="903"/>
                  </a:cubicBezTo>
                  <a:cubicBezTo>
                    <a:pt x="4938" y="886"/>
                    <a:pt x="4877" y="1"/>
                    <a:pt x="4808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9"/>
            <p:cNvSpPr/>
            <p:nvPr/>
          </p:nvSpPr>
          <p:spPr>
            <a:xfrm>
              <a:off x="2883950" y="1353325"/>
              <a:ext cx="171425" cy="166400"/>
            </a:xfrm>
            <a:custGeom>
              <a:avLst/>
              <a:gdLst/>
              <a:ahLst/>
              <a:cxnLst/>
              <a:rect l="l" t="t" r="r" b="b"/>
              <a:pathLst>
                <a:path w="6857" h="6656" extrusionOk="0">
                  <a:moveTo>
                    <a:pt x="5043" y="529"/>
                  </a:moveTo>
                  <a:cubicBezTo>
                    <a:pt x="3672" y="200"/>
                    <a:pt x="1988" y="0"/>
                    <a:pt x="851" y="1041"/>
                  </a:cubicBezTo>
                  <a:cubicBezTo>
                    <a:pt x="62" y="1770"/>
                    <a:pt x="1" y="3107"/>
                    <a:pt x="418" y="4053"/>
                  </a:cubicBezTo>
                  <a:cubicBezTo>
                    <a:pt x="1450" y="6396"/>
                    <a:pt x="6466" y="6656"/>
                    <a:pt x="6787" y="3688"/>
                  </a:cubicBezTo>
                  <a:cubicBezTo>
                    <a:pt x="6856" y="3063"/>
                    <a:pt x="6787" y="2395"/>
                    <a:pt x="6457" y="1857"/>
                  </a:cubicBezTo>
                  <a:cubicBezTo>
                    <a:pt x="5989" y="1111"/>
                    <a:pt x="5164" y="694"/>
                    <a:pt x="4357" y="417"/>
                  </a:cubicBezTo>
                  <a:cubicBezTo>
                    <a:pt x="4349" y="417"/>
                    <a:pt x="4175" y="1250"/>
                    <a:pt x="4357" y="1310"/>
                  </a:cubicBezTo>
                  <a:cubicBezTo>
                    <a:pt x="5034" y="1545"/>
                    <a:pt x="5728" y="1866"/>
                    <a:pt x="6197" y="2430"/>
                  </a:cubicBezTo>
                  <a:cubicBezTo>
                    <a:pt x="6483" y="2760"/>
                    <a:pt x="6744" y="3176"/>
                    <a:pt x="6527" y="3601"/>
                  </a:cubicBezTo>
                  <a:cubicBezTo>
                    <a:pt x="6370" y="3888"/>
                    <a:pt x="6154" y="4139"/>
                    <a:pt x="5893" y="4322"/>
                  </a:cubicBezTo>
                  <a:cubicBezTo>
                    <a:pt x="4852" y="5085"/>
                    <a:pt x="3264" y="5111"/>
                    <a:pt x="2092" y="4669"/>
                  </a:cubicBezTo>
                  <a:cubicBezTo>
                    <a:pt x="1468" y="4443"/>
                    <a:pt x="938" y="4027"/>
                    <a:pt x="591" y="3462"/>
                  </a:cubicBezTo>
                  <a:cubicBezTo>
                    <a:pt x="374" y="3107"/>
                    <a:pt x="279" y="2803"/>
                    <a:pt x="470" y="2412"/>
                  </a:cubicBezTo>
                  <a:cubicBezTo>
                    <a:pt x="626" y="2143"/>
                    <a:pt x="843" y="1909"/>
                    <a:pt x="1103" y="1736"/>
                  </a:cubicBezTo>
                  <a:cubicBezTo>
                    <a:pt x="2240" y="920"/>
                    <a:pt x="3758" y="1119"/>
                    <a:pt x="5034" y="1423"/>
                  </a:cubicBezTo>
                  <a:cubicBezTo>
                    <a:pt x="5077" y="1432"/>
                    <a:pt x="5199" y="564"/>
                    <a:pt x="5034" y="5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9"/>
            <p:cNvSpPr/>
            <p:nvPr/>
          </p:nvSpPr>
          <p:spPr>
            <a:xfrm>
              <a:off x="2994600" y="1379125"/>
              <a:ext cx="171625" cy="166425"/>
            </a:xfrm>
            <a:custGeom>
              <a:avLst/>
              <a:gdLst/>
              <a:ahLst/>
              <a:cxnLst/>
              <a:rect l="l" t="t" r="r" b="b"/>
              <a:pathLst>
                <a:path w="6865" h="6657" extrusionOk="0">
                  <a:moveTo>
                    <a:pt x="5051" y="530"/>
                  </a:moveTo>
                  <a:cubicBezTo>
                    <a:pt x="3671" y="209"/>
                    <a:pt x="1988" y="1"/>
                    <a:pt x="851" y="1042"/>
                  </a:cubicBezTo>
                  <a:cubicBezTo>
                    <a:pt x="61" y="1771"/>
                    <a:pt x="1" y="3107"/>
                    <a:pt x="417" y="4053"/>
                  </a:cubicBezTo>
                  <a:cubicBezTo>
                    <a:pt x="1459" y="6396"/>
                    <a:pt x="6474" y="6657"/>
                    <a:pt x="6795" y="3689"/>
                  </a:cubicBezTo>
                  <a:cubicBezTo>
                    <a:pt x="6865" y="3064"/>
                    <a:pt x="6795" y="2404"/>
                    <a:pt x="6457" y="1858"/>
                  </a:cubicBezTo>
                  <a:cubicBezTo>
                    <a:pt x="5988" y="1111"/>
                    <a:pt x="5164" y="695"/>
                    <a:pt x="4357" y="417"/>
                  </a:cubicBezTo>
                  <a:cubicBezTo>
                    <a:pt x="4348" y="417"/>
                    <a:pt x="4183" y="1250"/>
                    <a:pt x="4357" y="1311"/>
                  </a:cubicBezTo>
                  <a:cubicBezTo>
                    <a:pt x="5042" y="1545"/>
                    <a:pt x="5737" y="1866"/>
                    <a:pt x="6205" y="2430"/>
                  </a:cubicBezTo>
                  <a:cubicBezTo>
                    <a:pt x="6483" y="2769"/>
                    <a:pt x="6743" y="3177"/>
                    <a:pt x="6526" y="3602"/>
                  </a:cubicBezTo>
                  <a:cubicBezTo>
                    <a:pt x="6379" y="3888"/>
                    <a:pt x="6162" y="4140"/>
                    <a:pt x="5893" y="4331"/>
                  </a:cubicBezTo>
                  <a:cubicBezTo>
                    <a:pt x="4852" y="5086"/>
                    <a:pt x="3272" y="5112"/>
                    <a:pt x="2101" y="4669"/>
                  </a:cubicBezTo>
                  <a:cubicBezTo>
                    <a:pt x="1476" y="4444"/>
                    <a:pt x="947" y="4018"/>
                    <a:pt x="599" y="3463"/>
                  </a:cubicBezTo>
                  <a:cubicBezTo>
                    <a:pt x="382" y="3107"/>
                    <a:pt x="296" y="2804"/>
                    <a:pt x="487" y="2413"/>
                  </a:cubicBezTo>
                  <a:cubicBezTo>
                    <a:pt x="634" y="2144"/>
                    <a:pt x="851" y="1910"/>
                    <a:pt x="1111" y="1736"/>
                  </a:cubicBezTo>
                  <a:cubicBezTo>
                    <a:pt x="2257" y="921"/>
                    <a:pt x="3767" y="1120"/>
                    <a:pt x="5051" y="1424"/>
                  </a:cubicBezTo>
                  <a:cubicBezTo>
                    <a:pt x="5086" y="1433"/>
                    <a:pt x="5207" y="565"/>
                    <a:pt x="5051" y="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9"/>
            <p:cNvSpPr/>
            <p:nvPr/>
          </p:nvSpPr>
          <p:spPr>
            <a:xfrm>
              <a:off x="2987875" y="1503875"/>
              <a:ext cx="180950" cy="52100"/>
            </a:xfrm>
            <a:custGeom>
              <a:avLst/>
              <a:gdLst/>
              <a:ahLst/>
              <a:cxnLst/>
              <a:rect l="l" t="t" r="r" b="b"/>
              <a:pathLst>
                <a:path w="7238" h="2084" extrusionOk="0">
                  <a:moveTo>
                    <a:pt x="773" y="1979"/>
                  </a:moveTo>
                  <a:lnTo>
                    <a:pt x="1684" y="2040"/>
                  </a:lnTo>
                  <a:cubicBezTo>
                    <a:pt x="1997" y="2057"/>
                    <a:pt x="2309" y="2083"/>
                    <a:pt x="2621" y="2074"/>
                  </a:cubicBezTo>
                  <a:cubicBezTo>
                    <a:pt x="3454" y="2066"/>
                    <a:pt x="4279" y="1875"/>
                    <a:pt x="5121" y="1849"/>
                  </a:cubicBezTo>
                  <a:cubicBezTo>
                    <a:pt x="5823" y="1823"/>
                    <a:pt x="6535" y="1901"/>
                    <a:pt x="7238" y="1805"/>
                  </a:cubicBezTo>
                  <a:lnTo>
                    <a:pt x="6231" y="1450"/>
                  </a:lnTo>
                  <a:lnTo>
                    <a:pt x="6422" y="1337"/>
                  </a:lnTo>
                  <a:cubicBezTo>
                    <a:pt x="6101" y="1189"/>
                    <a:pt x="5763" y="1076"/>
                    <a:pt x="5407" y="1016"/>
                  </a:cubicBezTo>
                  <a:cubicBezTo>
                    <a:pt x="5502" y="972"/>
                    <a:pt x="5589" y="929"/>
                    <a:pt x="5667" y="868"/>
                  </a:cubicBezTo>
                  <a:cubicBezTo>
                    <a:pt x="5355" y="677"/>
                    <a:pt x="5008" y="564"/>
                    <a:pt x="4643" y="521"/>
                  </a:cubicBezTo>
                  <a:lnTo>
                    <a:pt x="4834" y="339"/>
                  </a:lnTo>
                  <a:cubicBezTo>
                    <a:pt x="4296" y="191"/>
                    <a:pt x="3732" y="157"/>
                    <a:pt x="3177" y="243"/>
                  </a:cubicBezTo>
                  <a:cubicBezTo>
                    <a:pt x="3229" y="148"/>
                    <a:pt x="3298" y="70"/>
                    <a:pt x="3376" y="0"/>
                  </a:cubicBezTo>
                  <a:cubicBezTo>
                    <a:pt x="2725" y="122"/>
                    <a:pt x="2109" y="365"/>
                    <a:pt x="1554" y="721"/>
                  </a:cubicBezTo>
                  <a:cubicBezTo>
                    <a:pt x="1268" y="894"/>
                    <a:pt x="999" y="1085"/>
                    <a:pt x="730" y="1285"/>
                  </a:cubicBezTo>
                  <a:cubicBezTo>
                    <a:pt x="521" y="1441"/>
                    <a:pt x="122" y="1649"/>
                    <a:pt x="1" y="1875"/>
                  </a:cubicBezTo>
                  <a:cubicBezTo>
                    <a:pt x="183" y="1996"/>
                    <a:pt x="556" y="1970"/>
                    <a:pt x="773" y="19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9"/>
            <p:cNvSpPr/>
            <p:nvPr/>
          </p:nvSpPr>
          <p:spPr>
            <a:xfrm>
              <a:off x="2993950" y="1510675"/>
              <a:ext cx="156650" cy="42225"/>
            </a:xfrm>
            <a:custGeom>
              <a:avLst/>
              <a:gdLst/>
              <a:ahLst/>
              <a:cxnLst/>
              <a:rect l="l" t="t" r="r" b="b"/>
              <a:pathLst>
                <a:path w="6266" h="1689" extrusionOk="0">
                  <a:moveTo>
                    <a:pt x="2661" y="1"/>
                  </a:moveTo>
                  <a:cubicBezTo>
                    <a:pt x="2648" y="1"/>
                    <a:pt x="2632" y="2"/>
                    <a:pt x="2613" y="6"/>
                  </a:cubicBezTo>
                  <a:cubicBezTo>
                    <a:pt x="2187" y="84"/>
                    <a:pt x="1745" y="362"/>
                    <a:pt x="1380" y="579"/>
                  </a:cubicBezTo>
                  <a:cubicBezTo>
                    <a:pt x="1137" y="735"/>
                    <a:pt x="877" y="909"/>
                    <a:pt x="573" y="1134"/>
                  </a:cubicBezTo>
                  <a:cubicBezTo>
                    <a:pt x="513" y="1178"/>
                    <a:pt x="443" y="1221"/>
                    <a:pt x="374" y="1273"/>
                  </a:cubicBezTo>
                  <a:cubicBezTo>
                    <a:pt x="244" y="1351"/>
                    <a:pt x="122" y="1438"/>
                    <a:pt x="1" y="1542"/>
                  </a:cubicBezTo>
                  <a:cubicBezTo>
                    <a:pt x="70" y="1551"/>
                    <a:pt x="139" y="1559"/>
                    <a:pt x="200" y="1559"/>
                  </a:cubicBezTo>
                  <a:lnTo>
                    <a:pt x="539" y="1559"/>
                  </a:lnTo>
                  <a:lnTo>
                    <a:pt x="1450" y="1620"/>
                  </a:lnTo>
                  <a:cubicBezTo>
                    <a:pt x="1489" y="1627"/>
                    <a:pt x="1527" y="1632"/>
                    <a:pt x="1565" y="1632"/>
                  </a:cubicBezTo>
                  <a:cubicBezTo>
                    <a:pt x="1617" y="1632"/>
                    <a:pt x="1668" y="1623"/>
                    <a:pt x="1719" y="1603"/>
                  </a:cubicBezTo>
                  <a:cubicBezTo>
                    <a:pt x="1823" y="1559"/>
                    <a:pt x="1910" y="1464"/>
                    <a:pt x="2014" y="1412"/>
                  </a:cubicBezTo>
                  <a:cubicBezTo>
                    <a:pt x="2205" y="1290"/>
                    <a:pt x="2413" y="1204"/>
                    <a:pt x="2630" y="1143"/>
                  </a:cubicBezTo>
                  <a:lnTo>
                    <a:pt x="2630" y="1143"/>
                  </a:lnTo>
                  <a:cubicBezTo>
                    <a:pt x="2526" y="1204"/>
                    <a:pt x="2430" y="1273"/>
                    <a:pt x="2335" y="1351"/>
                  </a:cubicBezTo>
                  <a:cubicBezTo>
                    <a:pt x="2213" y="1421"/>
                    <a:pt x="2118" y="1533"/>
                    <a:pt x="2066" y="1655"/>
                  </a:cubicBezTo>
                  <a:cubicBezTo>
                    <a:pt x="2235" y="1666"/>
                    <a:pt x="2407" y="1688"/>
                    <a:pt x="2576" y="1688"/>
                  </a:cubicBezTo>
                  <a:cubicBezTo>
                    <a:pt x="2668" y="1688"/>
                    <a:pt x="2759" y="1682"/>
                    <a:pt x="2847" y="1664"/>
                  </a:cubicBezTo>
                  <a:cubicBezTo>
                    <a:pt x="2986" y="1637"/>
                    <a:pt x="3116" y="1620"/>
                    <a:pt x="3246" y="1611"/>
                  </a:cubicBezTo>
                  <a:cubicBezTo>
                    <a:pt x="3394" y="1585"/>
                    <a:pt x="3541" y="1568"/>
                    <a:pt x="3680" y="1559"/>
                  </a:cubicBezTo>
                  <a:cubicBezTo>
                    <a:pt x="4070" y="1507"/>
                    <a:pt x="4470" y="1455"/>
                    <a:pt x="4869" y="1447"/>
                  </a:cubicBezTo>
                  <a:cubicBezTo>
                    <a:pt x="4961" y="1441"/>
                    <a:pt x="5053" y="1439"/>
                    <a:pt x="5144" y="1439"/>
                  </a:cubicBezTo>
                  <a:cubicBezTo>
                    <a:pt x="5326" y="1439"/>
                    <a:pt x="5505" y="1447"/>
                    <a:pt x="5685" y="1447"/>
                  </a:cubicBezTo>
                  <a:lnTo>
                    <a:pt x="6266" y="1447"/>
                  </a:lnTo>
                  <a:lnTo>
                    <a:pt x="5641" y="1230"/>
                  </a:lnTo>
                  <a:lnTo>
                    <a:pt x="5849" y="1099"/>
                  </a:lnTo>
                  <a:cubicBezTo>
                    <a:pt x="5615" y="1013"/>
                    <a:pt x="5381" y="943"/>
                    <a:pt x="5138" y="900"/>
                  </a:cubicBezTo>
                  <a:cubicBezTo>
                    <a:pt x="5008" y="874"/>
                    <a:pt x="4765" y="874"/>
                    <a:pt x="4669" y="787"/>
                  </a:cubicBezTo>
                  <a:cubicBezTo>
                    <a:pt x="4727" y="745"/>
                    <a:pt x="5049" y="560"/>
                    <a:pt x="5136" y="560"/>
                  </a:cubicBezTo>
                  <a:cubicBezTo>
                    <a:pt x="5140" y="560"/>
                    <a:pt x="5144" y="561"/>
                    <a:pt x="5147" y="561"/>
                  </a:cubicBezTo>
                  <a:cubicBezTo>
                    <a:pt x="4941" y="501"/>
                    <a:pt x="4730" y="474"/>
                    <a:pt x="4518" y="474"/>
                  </a:cubicBezTo>
                  <a:cubicBezTo>
                    <a:pt x="4052" y="474"/>
                    <a:pt x="3580" y="605"/>
                    <a:pt x="3146" y="796"/>
                  </a:cubicBezTo>
                  <a:lnTo>
                    <a:pt x="3146" y="796"/>
                  </a:lnTo>
                  <a:cubicBezTo>
                    <a:pt x="3329" y="708"/>
                    <a:pt x="3512" y="612"/>
                    <a:pt x="3689" y="509"/>
                  </a:cubicBezTo>
                  <a:cubicBezTo>
                    <a:pt x="3810" y="449"/>
                    <a:pt x="3923" y="379"/>
                    <a:pt x="4036" y="310"/>
                  </a:cubicBezTo>
                  <a:cubicBezTo>
                    <a:pt x="4131" y="266"/>
                    <a:pt x="4209" y="214"/>
                    <a:pt x="4287" y="154"/>
                  </a:cubicBezTo>
                  <a:cubicBezTo>
                    <a:pt x="4044" y="110"/>
                    <a:pt x="3801" y="110"/>
                    <a:pt x="3558" y="75"/>
                  </a:cubicBezTo>
                  <a:cubicBezTo>
                    <a:pt x="3542" y="75"/>
                    <a:pt x="3526" y="74"/>
                    <a:pt x="3510" y="74"/>
                  </a:cubicBezTo>
                  <a:cubicBezTo>
                    <a:pt x="3335" y="74"/>
                    <a:pt x="3162" y="117"/>
                    <a:pt x="3003" y="188"/>
                  </a:cubicBezTo>
                  <a:cubicBezTo>
                    <a:pt x="2578" y="345"/>
                    <a:pt x="2187" y="561"/>
                    <a:pt x="1840" y="839"/>
                  </a:cubicBezTo>
                  <a:cubicBezTo>
                    <a:pt x="2031" y="683"/>
                    <a:pt x="2213" y="518"/>
                    <a:pt x="2396" y="353"/>
                  </a:cubicBezTo>
                  <a:cubicBezTo>
                    <a:pt x="2460" y="297"/>
                    <a:pt x="2832" y="1"/>
                    <a:pt x="2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9"/>
            <p:cNvSpPr/>
            <p:nvPr/>
          </p:nvSpPr>
          <p:spPr>
            <a:xfrm>
              <a:off x="3034525" y="1503450"/>
              <a:ext cx="37775" cy="14775"/>
            </a:xfrm>
            <a:custGeom>
              <a:avLst/>
              <a:gdLst/>
              <a:ahLst/>
              <a:cxnLst/>
              <a:rect l="l" t="t" r="r" b="b"/>
              <a:pathLst>
                <a:path w="1511" h="591" extrusionOk="0">
                  <a:moveTo>
                    <a:pt x="1502" y="0"/>
                  </a:moveTo>
                  <a:lnTo>
                    <a:pt x="1450" y="9"/>
                  </a:lnTo>
                  <a:lnTo>
                    <a:pt x="1345" y="35"/>
                  </a:lnTo>
                  <a:cubicBezTo>
                    <a:pt x="1293" y="43"/>
                    <a:pt x="1241" y="61"/>
                    <a:pt x="1189" y="69"/>
                  </a:cubicBezTo>
                  <a:cubicBezTo>
                    <a:pt x="1076" y="104"/>
                    <a:pt x="964" y="139"/>
                    <a:pt x="842" y="182"/>
                  </a:cubicBezTo>
                  <a:cubicBezTo>
                    <a:pt x="625" y="252"/>
                    <a:pt x="426" y="347"/>
                    <a:pt x="235" y="451"/>
                  </a:cubicBezTo>
                  <a:cubicBezTo>
                    <a:pt x="87" y="538"/>
                    <a:pt x="0" y="590"/>
                    <a:pt x="0" y="590"/>
                  </a:cubicBezTo>
                  <a:lnTo>
                    <a:pt x="252" y="486"/>
                  </a:lnTo>
                  <a:cubicBezTo>
                    <a:pt x="408" y="425"/>
                    <a:pt x="625" y="338"/>
                    <a:pt x="868" y="252"/>
                  </a:cubicBezTo>
                  <a:cubicBezTo>
                    <a:pt x="990" y="208"/>
                    <a:pt x="1102" y="174"/>
                    <a:pt x="1207" y="139"/>
                  </a:cubicBezTo>
                  <a:lnTo>
                    <a:pt x="1363" y="87"/>
                  </a:lnTo>
                  <a:lnTo>
                    <a:pt x="1389" y="78"/>
                  </a:lnTo>
                  <a:lnTo>
                    <a:pt x="1406" y="69"/>
                  </a:lnTo>
                  <a:cubicBezTo>
                    <a:pt x="1415" y="69"/>
                    <a:pt x="1406" y="78"/>
                    <a:pt x="1406" y="78"/>
                  </a:cubicBezTo>
                  <a:cubicBezTo>
                    <a:pt x="1397" y="104"/>
                    <a:pt x="1389" y="122"/>
                    <a:pt x="1371" y="148"/>
                  </a:cubicBezTo>
                  <a:lnTo>
                    <a:pt x="1337" y="226"/>
                  </a:lnTo>
                  <a:lnTo>
                    <a:pt x="1302" y="286"/>
                  </a:lnTo>
                  <a:lnTo>
                    <a:pt x="1345" y="226"/>
                  </a:lnTo>
                  <a:lnTo>
                    <a:pt x="1397" y="156"/>
                  </a:lnTo>
                  <a:cubicBezTo>
                    <a:pt x="1415" y="139"/>
                    <a:pt x="1450" y="87"/>
                    <a:pt x="1484" y="35"/>
                  </a:cubicBezTo>
                  <a:lnTo>
                    <a:pt x="1502" y="17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9"/>
            <p:cNvSpPr/>
            <p:nvPr/>
          </p:nvSpPr>
          <p:spPr>
            <a:xfrm>
              <a:off x="3041250" y="1529025"/>
              <a:ext cx="30825" cy="17175"/>
            </a:xfrm>
            <a:custGeom>
              <a:avLst/>
              <a:gdLst/>
              <a:ahLst/>
              <a:cxnLst/>
              <a:rect l="l" t="t" r="r" b="b"/>
              <a:pathLst>
                <a:path w="1233" h="687" extrusionOk="0">
                  <a:moveTo>
                    <a:pt x="1233" y="1"/>
                  </a:moveTo>
                  <a:lnTo>
                    <a:pt x="1233" y="1"/>
                  </a:lnTo>
                  <a:cubicBezTo>
                    <a:pt x="790" y="183"/>
                    <a:pt x="382" y="409"/>
                    <a:pt x="0" y="687"/>
                  </a:cubicBezTo>
                  <a:cubicBezTo>
                    <a:pt x="434" y="504"/>
                    <a:pt x="851" y="279"/>
                    <a:pt x="1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9"/>
            <p:cNvSpPr/>
            <p:nvPr/>
          </p:nvSpPr>
          <p:spPr>
            <a:xfrm>
              <a:off x="3062500" y="1534250"/>
              <a:ext cx="26925" cy="10425"/>
            </a:xfrm>
            <a:custGeom>
              <a:avLst/>
              <a:gdLst/>
              <a:ahLst/>
              <a:cxnLst/>
              <a:rect l="l" t="t" r="r" b="b"/>
              <a:pathLst>
                <a:path w="1077" h="417" extrusionOk="0">
                  <a:moveTo>
                    <a:pt x="1077" y="0"/>
                  </a:moveTo>
                  <a:lnTo>
                    <a:pt x="1077" y="0"/>
                  </a:lnTo>
                  <a:cubicBezTo>
                    <a:pt x="886" y="44"/>
                    <a:pt x="704" y="96"/>
                    <a:pt x="521" y="165"/>
                  </a:cubicBezTo>
                  <a:cubicBezTo>
                    <a:pt x="348" y="235"/>
                    <a:pt x="166" y="321"/>
                    <a:pt x="1" y="417"/>
                  </a:cubicBezTo>
                  <a:cubicBezTo>
                    <a:pt x="192" y="373"/>
                    <a:pt x="374" y="313"/>
                    <a:pt x="556" y="243"/>
                  </a:cubicBezTo>
                  <a:cubicBezTo>
                    <a:pt x="730" y="174"/>
                    <a:pt x="912" y="96"/>
                    <a:pt x="10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9"/>
            <p:cNvSpPr/>
            <p:nvPr/>
          </p:nvSpPr>
          <p:spPr>
            <a:xfrm>
              <a:off x="3096350" y="1541100"/>
              <a:ext cx="6975" cy="2925"/>
            </a:xfrm>
            <a:custGeom>
              <a:avLst/>
              <a:gdLst/>
              <a:ahLst/>
              <a:cxnLst/>
              <a:rect l="l" t="t" r="r" b="b"/>
              <a:pathLst>
                <a:path w="279" h="117" extrusionOk="0">
                  <a:moveTo>
                    <a:pt x="233" y="0"/>
                  </a:moveTo>
                  <a:cubicBezTo>
                    <a:pt x="144" y="0"/>
                    <a:pt x="60" y="43"/>
                    <a:pt x="1" y="117"/>
                  </a:cubicBezTo>
                  <a:cubicBezTo>
                    <a:pt x="53" y="117"/>
                    <a:pt x="105" y="117"/>
                    <a:pt x="157" y="99"/>
                  </a:cubicBezTo>
                  <a:cubicBezTo>
                    <a:pt x="209" y="82"/>
                    <a:pt x="252" y="47"/>
                    <a:pt x="278" y="4"/>
                  </a:cubicBezTo>
                  <a:cubicBezTo>
                    <a:pt x="263" y="1"/>
                    <a:pt x="248" y="0"/>
                    <a:pt x="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9"/>
            <p:cNvSpPr/>
            <p:nvPr/>
          </p:nvSpPr>
          <p:spPr>
            <a:xfrm>
              <a:off x="3118050" y="1541850"/>
              <a:ext cx="14125" cy="2725"/>
            </a:xfrm>
            <a:custGeom>
              <a:avLst/>
              <a:gdLst/>
              <a:ahLst/>
              <a:cxnLst/>
              <a:rect l="l" t="t" r="r" b="b"/>
              <a:pathLst>
                <a:path w="565" h="109" extrusionOk="0">
                  <a:moveTo>
                    <a:pt x="437" y="0"/>
                  </a:moveTo>
                  <a:cubicBezTo>
                    <a:pt x="286" y="0"/>
                    <a:pt x="135" y="35"/>
                    <a:pt x="0" y="95"/>
                  </a:cubicBezTo>
                  <a:cubicBezTo>
                    <a:pt x="48" y="104"/>
                    <a:pt x="96" y="108"/>
                    <a:pt x="143" y="108"/>
                  </a:cubicBezTo>
                  <a:cubicBezTo>
                    <a:pt x="191" y="108"/>
                    <a:pt x="239" y="104"/>
                    <a:pt x="287" y="95"/>
                  </a:cubicBezTo>
                  <a:cubicBezTo>
                    <a:pt x="382" y="78"/>
                    <a:pt x="478" y="52"/>
                    <a:pt x="564" y="9"/>
                  </a:cubicBezTo>
                  <a:cubicBezTo>
                    <a:pt x="522" y="3"/>
                    <a:pt x="479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9"/>
            <p:cNvSpPr/>
            <p:nvPr/>
          </p:nvSpPr>
          <p:spPr>
            <a:xfrm>
              <a:off x="3100250" y="1516450"/>
              <a:ext cx="32150" cy="13050"/>
            </a:xfrm>
            <a:custGeom>
              <a:avLst/>
              <a:gdLst/>
              <a:ahLst/>
              <a:cxnLst/>
              <a:rect l="l" t="t" r="r" b="b"/>
              <a:pathLst>
                <a:path w="1286" h="522" extrusionOk="0">
                  <a:moveTo>
                    <a:pt x="244" y="1"/>
                  </a:moveTo>
                  <a:cubicBezTo>
                    <a:pt x="183" y="1"/>
                    <a:pt x="131" y="9"/>
                    <a:pt x="70" y="18"/>
                  </a:cubicBezTo>
                  <a:lnTo>
                    <a:pt x="1" y="27"/>
                  </a:lnTo>
                  <a:cubicBezTo>
                    <a:pt x="79" y="27"/>
                    <a:pt x="166" y="35"/>
                    <a:pt x="244" y="44"/>
                  </a:cubicBezTo>
                  <a:cubicBezTo>
                    <a:pt x="435" y="70"/>
                    <a:pt x="617" y="122"/>
                    <a:pt x="790" y="200"/>
                  </a:cubicBezTo>
                  <a:cubicBezTo>
                    <a:pt x="868" y="226"/>
                    <a:pt x="947" y="270"/>
                    <a:pt x="1016" y="304"/>
                  </a:cubicBezTo>
                  <a:lnTo>
                    <a:pt x="1068" y="339"/>
                  </a:lnTo>
                  <a:lnTo>
                    <a:pt x="1094" y="348"/>
                  </a:lnTo>
                  <a:lnTo>
                    <a:pt x="1111" y="365"/>
                  </a:lnTo>
                  <a:cubicBezTo>
                    <a:pt x="1120" y="365"/>
                    <a:pt x="1129" y="374"/>
                    <a:pt x="1137" y="374"/>
                  </a:cubicBezTo>
                  <a:lnTo>
                    <a:pt x="1111" y="383"/>
                  </a:lnTo>
                  <a:lnTo>
                    <a:pt x="1085" y="391"/>
                  </a:lnTo>
                  <a:lnTo>
                    <a:pt x="1059" y="400"/>
                  </a:lnTo>
                  <a:cubicBezTo>
                    <a:pt x="1025" y="417"/>
                    <a:pt x="990" y="435"/>
                    <a:pt x="955" y="461"/>
                  </a:cubicBezTo>
                  <a:cubicBezTo>
                    <a:pt x="929" y="478"/>
                    <a:pt x="903" y="495"/>
                    <a:pt x="886" y="521"/>
                  </a:cubicBezTo>
                  <a:cubicBezTo>
                    <a:pt x="912" y="504"/>
                    <a:pt x="938" y="487"/>
                    <a:pt x="964" y="469"/>
                  </a:cubicBezTo>
                  <a:cubicBezTo>
                    <a:pt x="999" y="452"/>
                    <a:pt x="1033" y="443"/>
                    <a:pt x="1068" y="435"/>
                  </a:cubicBezTo>
                  <a:lnTo>
                    <a:pt x="1103" y="426"/>
                  </a:lnTo>
                  <a:lnTo>
                    <a:pt x="1285" y="426"/>
                  </a:lnTo>
                  <a:cubicBezTo>
                    <a:pt x="1268" y="400"/>
                    <a:pt x="1207" y="356"/>
                    <a:pt x="1155" y="322"/>
                  </a:cubicBezTo>
                  <a:lnTo>
                    <a:pt x="1103" y="278"/>
                  </a:lnTo>
                  <a:lnTo>
                    <a:pt x="1051" y="244"/>
                  </a:lnTo>
                  <a:cubicBezTo>
                    <a:pt x="981" y="200"/>
                    <a:pt x="903" y="157"/>
                    <a:pt x="825" y="122"/>
                  </a:cubicBezTo>
                  <a:cubicBezTo>
                    <a:pt x="643" y="44"/>
                    <a:pt x="443" y="1"/>
                    <a:pt x="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9"/>
            <p:cNvSpPr/>
            <p:nvPr/>
          </p:nvSpPr>
          <p:spPr>
            <a:xfrm>
              <a:off x="3066400" y="1506950"/>
              <a:ext cx="43200" cy="9975"/>
            </a:xfrm>
            <a:custGeom>
              <a:avLst/>
              <a:gdLst/>
              <a:ahLst/>
              <a:cxnLst/>
              <a:rect l="l" t="t" r="r" b="b"/>
              <a:pathLst>
                <a:path w="1728" h="399" extrusionOk="0">
                  <a:moveTo>
                    <a:pt x="806" y="0"/>
                  </a:moveTo>
                  <a:cubicBezTo>
                    <a:pt x="536" y="0"/>
                    <a:pt x="263" y="47"/>
                    <a:pt x="1" y="146"/>
                  </a:cubicBezTo>
                  <a:cubicBezTo>
                    <a:pt x="1" y="146"/>
                    <a:pt x="114" y="129"/>
                    <a:pt x="296" y="103"/>
                  </a:cubicBezTo>
                  <a:cubicBezTo>
                    <a:pt x="433" y="83"/>
                    <a:pt x="571" y="73"/>
                    <a:pt x="709" y="73"/>
                  </a:cubicBezTo>
                  <a:cubicBezTo>
                    <a:pt x="932" y="73"/>
                    <a:pt x="1156" y="98"/>
                    <a:pt x="1381" y="146"/>
                  </a:cubicBezTo>
                  <a:cubicBezTo>
                    <a:pt x="1433" y="155"/>
                    <a:pt x="1494" y="172"/>
                    <a:pt x="1546" y="190"/>
                  </a:cubicBezTo>
                  <a:lnTo>
                    <a:pt x="1615" y="207"/>
                  </a:lnTo>
                  <a:lnTo>
                    <a:pt x="1650" y="216"/>
                  </a:lnTo>
                  <a:lnTo>
                    <a:pt x="1598" y="277"/>
                  </a:lnTo>
                  <a:lnTo>
                    <a:pt x="1537" y="337"/>
                  </a:lnTo>
                  <a:lnTo>
                    <a:pt x="1494" y="398"/>
                  </a:lnTo>
                  <a:lnTo>
                    <a:pt x="1546" y="346"/>
                  </a:lnTo>
                  <a:lnTo>
                    <a:pt x="1615" y="294"/>
                  </a:lnTo>
                  <a:lnTo>
                    <a:pt x="1658" y="259"/>
                  </a:lnTo>
                  <a:cubicBezTo>
                    <a:pt x="1676" y="242"/>
                    <a:pt x="1702" y="224"/>
                    <a:pt x="1728" y="207"/>
                  </a:cubicBezTo>
                  <a:cubicBezTo>
                    <a:pt x="1702" y="190"/>
                    <a:pt x="1667" y="181"/>
                    <a:pt x="1632" y="164"/>
                  </a:cubicBezTo>
                  <a:lnTo>
                    <a:pt x="1563" y="138"/>
                  </a:lnTo>
                  <a:cubicBezTo>
                    <a:pt x="1511" y="112"/>
                    <a:pt x="1450" y="94"/>
                    <a:pt x="1398" y="77"/>
                  </a:cubicBezTo>
                  <a:cubicBezTo>
                    <a:pt x="1259" y="42"/>
                    <a:pt x="1129" y="16"/>
                    <a:pt x="990" y="8"/>
                  </a:cubicBezTo>
                  <a:cubicBezTo>
                    <a:pt x="929" y="3"/>
                    <a:pt x="868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9"/>
            <p:cNvSpPr/>
            <p:nvPr/>
          </p:nvSpPr>
          <p:spPr>
            <a:xfrm>
              <a:off x="3123025" y="1529250"/>
              <a:ext cx="45800" cy="20000"/>
            </a:xfrm>
            <a:custGeom>
              <a:avLst/>
              <a:gdLst/>
              <a:ahLst/>
              <a:cxnLst/>
              <a:rect l="l" t="t" r="r" b="b"/>
              <a:pathLst>
                <a:path w="1832" h="800" extrusionOk="0">
                  <a:moveTo>
                    <a:pt x="1" y="1"/>
                  </a:moveTo>
                  <a:lnTo>
                    <a:pt x="305" y="105"/>
                  </a:lnTo>
                  <a:lnTo>
                    <a:pt x="643" y="218"/>
                  </a:lnTo>
                  <a:lnTo>
                    <a:pt x="843" y="278"/>
                  </a:lnTo>
                  <a:lnTo>
                    <a:pt x="955" y="313"/>
                  </a:lnTo>
                  <a:lnTo>
                    <a:pt x="981" y="322"/>
                  </a:lnTo>
                  <a:lnTo>
                    <a:pt x="964" y="330"/>
                  </a:lnTo>
                  <a:lnTo>
                    <a:pt x="938" y="348"/>
                  </a:lnTo>
                  <a:lnTo>
                    <a:pt x="704" y="487"/>
                  </a:lnTo>
                  <a:lnTo>
                    <a:pt x="999" y="582"/>
                  </a:lnTo>
                  <a:lnTo>
                    <a:pt x="1198" y="634"/>
                  </a:lnTo>
                  <a:lnTo>
                    <a:pt x="1528" y="730"/>
                  </a:lnTo>
                  <a:lnTo>
                    <a:pt x="1832" y="799"/>
                  </a:lnTo>
                  <a:lnTo>
                    <a:pt x="1546" y="695"/>
                  </a:lnTo>
                  <a:lnTo>
                    <a:pt x="1224" y="582"/>
                  </a:lnTo>
                  <a:lnTo>
                    <a:pt x="1025" y="513"/>
                  </a:lnTo>
                  <a:lnTo>
                    <a:pt x="921" y="478"/>
                  </a:lnTo>
                  <a:lnTo>
                    <a:pt x="895" y="469"/>
                  </a:lnTo>
                  <a:lnTo>
                    <a:pt x="973" y="426"/>
                  </a:lnTo>
                  <a:lnTo>
                    <a:pt x="1172" y="296"/>
                  </a:lnTo>
                  <a:lnTo>
                    <a:pt x="869" y="209"/>
                  </a:lnTo>
                  <a:lnTo>
                    <a:pt x="660" y="157"/>
                  </a:lnTo>
                  <a:lnTo>
                    <a:pt x="313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9"/>
            <p:cNvSpPr/>
            <p:nvPr/>
          </p:nvSpPr>
          <p:spPr>
            <a:xfrm>
              <a:off x="2909350" y="1368500"/>
              <a:ext cx="107625" cy="179875"/>
            </a:xfrm>
            <a:custGeom>
              <a:avLst/>
              <a:gdLst/>
              <a:ahLst/>
              <a:cxnLst/>
              <a:rect l="l" t="t" r="r" b="b"/>
              <a:pathLst>
                <a:path w="4305" h="7195" extrusionOk="0">
                  <a:moveTo>
                    <a:pt x="3576" y="2526"/>
                  </a:moveTo>
                  <a:lnTo>
                    <a:pt x="3541" y="2855"/>
                  </a:lnTo>
                  <a:cubicBezTo>
                    <a:pt x="3402" y="2213"/>
                    <a:pt x="3116" y="1623"/>
                    <a:pt x="2716" y="1120"/>
                  </a:cubicBezTo>
                  <a:cubicBezTo>
                    <a:pt x="2716" y="1181"/>
                    <a:pt x="2708" y="1241"/>
                    <a:pt x="2673" y="1293"/>
                  </a:cubicBezTo>
                  <a:cubicBezTo>
                    <a:pt x="2057" y="755"/>
                    <a:pt x="1363" y="322"/>
                    <a:pt x="608" y="0"/>
                  </a:cubicBezTo>
                  <a:cubicBezTo>
                    <a:pt x="382" y="582"/>
                    <a:pt x="330" y="1215"/>
                    <a:pt x="460" y="1831"/>
                  </a:cubicBezTo>
                  <a:cubicBezTo>
                    <a:pt x="321" y="1719"/>
                    <a:pt x="165" y="1649"/>
                    <a:pt x="0" y="1606"/>
                  </a:cubicBezTo>
                  <a:cubicBezTo>
                    <a:pt x="78" y="2092"/>
                    <a:pt x="261" y="2552"/>
                    <a:pt x="538" y="2960"/>
                  </a:cubicBezTo>
                  <a:lnTo>
                    <a:pt x="104" y="2855"/>
                  </a:lnTo>
                  <a:cubicBezTo>
                    <a:pt x="486" y="3246"/>
                    <a:pt x="877" y="3636"/>
                    <a:pt x="1259" y="4036"/>
                  </a:cubicBezTo>
                  <a:lnTo>
                    <a:pt x="773" y="4131"/>
                  </a:lnTo>
                  <a:lnTo>
                    <a:pt x="1580" y="4695"/>
                  </a:lnTo>
                  <a:cubicBezTo>
                    <a:pt x="1484" y="4626"/>
                    <a:pt x="1337" y="4765"/>
                    <a:pt x="1363" y="4886"/>
                  </a:cubicBezTo>
                  <a:cubicBezTo>
                    <a:pt x="1380" y="5008"/>
                    <a:pt x="1502" y="5086"/>
                    <a:pt x="1597" y="5155"/>
                  </a:cubicBezTo>
                  <a:cubicBezTo>
                    <a:pt x="2352" y="5676"/>
                    <a:pt x="2768" y="6379"/>
                    <a:pt x="3133" y="7194"/>
                  </a:cubicBezTo>
                  <a:cubicBezTo>
                    <a:pt x="4035" y="6448"/>
                    <a:pt x="4088" y="5407"/>
                    <a:pt x="4304" y="4357"/>
                  </a:cubicBezTo>
                  <a:cubicBezTo>
                    <a:pt x="4192" y="4374"/>
                    <a:pt x="4088" y="4461"/>
                    <a:pt x="4061" y="4574"/>
                  </a:cubicBezTo>
                  <a:cubicBezTo>
                    <a:pt x="4122" y="3853"/>
                    <a:pt x="3957" y="3133"/>
                    <a:pt x="3576" y="25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9"/>
            <p:cNvSpPr/>
            <p:nvPr/>
          </p:nvSpPr>
          <p:spPr>
            <a:xfrm>
              <a:off x="2914325" y="1376300"/>
              <a:ext cx="75100" cy="163400"/>
            </a:xfrm>
            <a:custGeom>
              <a:avLst/>
              <a:gdLst/>
              <a:ahLst/>
              <a:cxnLst/>
              <a:rect l="l" t="t" r="r" b="b"/>
              <a:pathLst>
                <a:path w="3004" h="6536" extrusionOk="0">
                  <a:moveTo>
                    <a:pt x="461" y="1"/>
                  </a:moveTo>
                  <a:cubicBezTo>
                    <a:pt x="322" y="487"/>
                    <a:pt x="305" y="990"/>
                    <a:pt x="409" y="1485"/>
                  </a:cubicBezTo>
                  <a:lnTo>
                    <a:pt x="495" y="1884"/>
                  </a:lnTo>
                  <a:lnTo>
                    <a:pt x="166" y="1632"/>
                  </a:lnTo>
                  <a:cubicBezTo>
                    <a:pt x="114" y="1598"/>
                    <a:pt x="62" y="1554"/>
                    <a:pt x="1" y="1528"/>
                  </a:cubicBezTo>
                  <a:lnTo>
                    <a:pt x="1" y="1528"/>
                  </a:lnTo>
                  <a:cubicBezTo>
                    <a:pt x="88" y="1893"/>
                    <a:pt x="244" y="2248"/>
                    <a:pt x="452" y="2561"/>
                  </a:cubicBezTo>
                  <a:lnTo>
                    <a:pt x="669" y="2873"/>
                  </a:lnTo>
                  <a:lnTo>
                    <a:pt x="365" y="2804"/>
                  </a:lnTo>
                  <a:lnTo>
                    <a:pt x="365" y="2804"/>
                  </a:lnTo>
                  <a:lnTo>
                    <a:pt x="1346" y="3810"/>
                  </a:lnTo>
                  <a:lnTo>
                    <a:pt x="929" y="3889"/>
                  </a:lnTo>
                  <a:lnTo>
                    <a:pt x="1450" y="4253"/>
                  </a:lnTo>
                  <a:lnTo>
                    <a:pt x="1276" y="4505"/>
                  </a:lnTo>
                  <a:cubicBezTo>
                    <a:pt x="1285" y="4513"/>
                    <a:pt x="1294" y="4513"/>
                    <a:pt x="1303" y="4513"/>
                  </a:cubicBezTo>
                  <a:lnTo>
                    <a:pt x="1320" y="4513"/>
                  </a:lnTo>
                  <a:cubicBezTo>
                    <a:pt x="1311" y="4522"/>
                    <a:pt x="1303" y="4531"/>
                    <a:pt x="1303" y="4539"/>
                  </a:cubicBezTo>
                  <a:cubicBezTo>
                    <a:pt x="1311" y="4600"/>
                    <a:pt x="1398" y="4661"/>
                    <a:pt x="1476" y="4722"/>
                  </a:cubicBezTo>
                  <a:cubicBezTo>
                    <a:pt x="2196" y="5216"/>
                    <a:pt x="2613" y="5876"/>
                    <a:pt x="2934" y="6535"/>
                  </a:cubicBezTo>
                  <a:cubicBezTo>
                    <a:pt x="2986" y="6197"/>
                    <a:pt x="3003" y="5858"/>
                    <a:pt x="2977" y="5520"/>
                  </a:cubicBezTo>
                  <a:cubicBezTo>
                    <a:pt x="2969" y="5372"/>
                    <a:pt x="2943" y="5216"/>
                    <a:pt x="2917" y="5069"/>
                  </a:cubicBezTo>
                  <a:cubicBezTo>
                    <a:pt x="2917" y="5034"/>
                    <a:pt x="2908" y="4921"/>
                    <a:pt x="2891" y="4826"/>
                  </a:cubicBezTo>
                  <a:cubicBezTo>
                    <a:pt x="2891" y="4756"/>
                    <a:pt x="2873" y="4687"/>
                    <a:pt x="2847" y="4626"/>
                  </a:cubicBezTo>
                  <a:cubicBezTo>
                    <a:pt x="2439" y="4383"/>
                    <a:pt x="2023" y="4175"/>
                    <a:pt x="1589" y="4010"/>
                  </a:cubicBezTo>
                  <a:lnTo>
                    <a:pt x="1589" y="4010"/>
                  </a:lnTo>
                  <a:cubicBezTo>
                    <a:pt x="1901" y="4114"/>
                    <a:pt x="2222" y="4201"/>
                    <a:pt x="2552" y="4253"/>
                  </a:cubicBezTo>
                  <a:cubicBezTo>
                    <a:pt x="2648" y="4262"/>
                    <a:pt x="2743" y="4296"/>
                    <a:pt x="2830" y="4340"/>
                  </a:cubicBezTo>
                  <a:cubicBezTo>
                    <a:pt x="2804" y="4062"/>
                    <a:pt x="2613" y="3845"/>
                    <a:pt x="2561" y="3567"/>
                  </a:cubicBezTo>
                  <a:cubicBezTo>
                    <a:pt x="2552" y="3463"/>
                    <a:pt x="2509" y="3359"/>
                    <a:pt x="2431" y="3290"/>
                  </a:cubicBezTo>
                  <a:cubicBezTo>
                    <a:pt x="2335" y="3212"/>
                    <a:pt x="2231" y="3160"/>
                    <a:pt x="2127" y="3116"/>
                  </a:cubicBezTo>
                  <a:cubicBezTo>
                    <a:pt x="1754" y="2969"/>
                    <a:pt x="1389" y="2812"/>
                    <a:pt x="1034" y="2639"/>
                  </a:cubicBezTo>
                  <a:lnTo>
                    <a:pt x="1034" y="2639"/>
                  </a:lnTo>
                  <a:lnTo>
                    <a:pt x="2370" y="3047"/>
                  </a:lnTo>
                  <a:cubicBezTo>
                    <a:pt x="2283" y="2821"/>
                    <a:pt x="2170" y="2604"/>
                    <a:pt x="2049" y="2396"/>
                  </a:cubicBezTo>
                  <a:cubicBezTo>
                    <a:pt x="2005" y="2318"/>
                    <a:pt x="1953" y="2248"/>
                    <a:pt x="1910" y="2170"/>
                  </a:cubicBezTo>
                  <a:cubicBezTo>
                    <a:pt x="1858" y="2092"/>
                    <a:pt x="1858" y="2014"/>
                    <a:pt x="1806" y="1962"/>
                  </a:cubicBezTo>
                  <a:cubicBezTo>
                    <a:pt x="1719" y="1910"/>
                    <a:pt x="1632" y="1867"/>
                    <a:pt x="1537" y="1841"/>
                  </a:cubicBezTo>
                  <a:cubicBezTo>
                    <a:pt x="1450" y="1788"/>
                    <a:pt x="1363" y="1736"/>
                    <a:pt x="1276" y="1676"/>
                  </a:cubicBezTo>
                  <a:cubicBezTo>
                    <a:pt x="1129" y="1572"/>
                    <a:pt x="1007" y="1424"/>
                    <a:pt x="851" y="1320"/>
                  </a:cubicBezTo>
                  <a:lnTo>
                    <a:pt x="851" y="1320"/>
                  </a:lnTo>
                  <a:cubicBezTo>
                    <a:pt x="1068" y="1450"/>
                    <a:pt x="1303" y="1546"/>
                    <a:pt x="1537" y="1615"/>
                  </a:cubicBezTo>
                  <a:cubicBezTo>
                    <a:pt x="1563" y="1615"/>
                    <a:pt x="1589" y="1624"/>
                    <a:pt x="1606" y="1632"/>
                  </a:cubicBezTo>
                  <a:cubicBezTo>
                    <a:pt x="1537" y="1519"/>
                    <a:pt x="1467" y="1415"/>
                    <a:pt x="1389" y="1320"/>
                  </a:cubicBezTo>
                  <a:cubicBezTo>
                    <a:pt x="1077" y="886"/>
                    <a:pt x="738" y="46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9"/>
            <p:cNvSpPr/>
            <p:nvPr/>
          </p:nvSpPr>
          <p:spPr>
            <a:xfrm>
              <a:off x="2932350" y="1376300"/>
              <a:ext cx="79425" cy="160575"/>
            </a:xfrm>
            <a:custGeom>
              <a:avLst/>
              <a:gdLst/>
              <a:ahLst/>
              <a:cxnLst/>
              <a:rect l="l" t="t" r="r" b="b"/>
              <a:pathLst>
                <a:path w="3177" h="6423" extrusionOk="0">
                  <a:moveTo>
                    <a:pt x="0" y="1"/>
                  </a:moveTo>
                  <a:cubicBezTo>
                    <a:pt x="313" y="504"/>
                    <a:pt x="703" y="964"/>
                    <a:pt x="1024" y="1459"/>
                  </a:cubicBezTo>
                  <a:cubicBezTo>
                    <a:pt x="1102" y="1563"/>
                    <a:pt x="1189" y="1658"/>
                    <a:pt x="1258" y="1771"/>
                  </a:cubicBezTo>
                  <a:cubicBezTo>
                    <a:pt x="1336" y="1875"/>
                    <a:pt x="1354" y="1997"/>
                    <a:pt x="1432" y="2084"/>
                  </a:cubicBezTo>
                  <a:cubicBezTo>
                    <a:pt x="1527" y="1893"/>
                    <a:pt x="1588" y="1684"/>
                    <a:pt x="1614" y="1476"/>
                  </a:cubicBezTo>
                  <a:cubicBezTo>
                    <a:pt x="1632" y="1598"/>
                    <a:pt x="1632" y="1719"/>
                    <a:pt x="1614" y="1832"/>
                  </a:cubicBezTo>
                  <a:cubicBezTo>
                    <a:pt x="1597" y="1988"/>
                    <a:pt x="1579" y="2144"/>
                    <a:pt x="1562" y="2309"/>
                  </a:cubicBezTo>
                  <a:cubicBezTo>
                    <a:pt x="1553" y="2405"/>
                    <a:pt x="1718" y="2708"/>
                    <a:pt x="1762" y="2804"/>
                  </a:cubicBezTo>
                  <a:cubicBezTo>
                    <a:pt x="1875" y="3047"/>
                    <a:pt x="1961" y="3290"/>
                    <a:pt x="2048" y="3541"/>
                  </a:cubicBezTo>
                  <a:cubicBezTo>
                    <a:pt x="2072" y="3589"/>
                    <a:pt x="2110" y="3745"/>
                    <a:pt x="2196" y="3745"/>
                  </a:cubicBezTo>
                  <a:cubicBezTo>
                    <a:pt x="2204" y="3745"/>
                    <a:pt x="2213" y="3744"/>
                    <a:pt x="2222" y="3741"/>
                  </a:cubicBezTo>
                  <a:cubicBezTo>
                    <a:pt x="2239" y="3732"/>
                    <a:pt x="2248" y="3724"/>
                    <a:pt x="2256" y="3715"/>
                  </a:cubicBezTo>
                  <a:cubicBezTo>
                    <a:pt x="2413" y="3489"/>
                    <a:pt x="2569" y="3255"/>
                    <a:pt x="2716" y="3021"/>
                  </a:cubicBezTo>
                  <a:lnTo>
                    <a:pt x="2716" y="3021"/>
                  </a:lnTo>
                  <a:cubicBezTo>
                    <a:pt x="2586" y="3411"/>
                    <a:pt x="2421" y="3793"/>
                    <a:pt x="2230" y="4166"/>
                  </a:cubicBezTo>
                  <a:cubicBezTo>
                    <a:pt x="2352" y="4435"/>
                    <a:pt x="2387" y="4774"/>
                    <a:pt x="2430" y="5069"/>
                  </a:cubicBezTo>
                  <a:cubicBezTo>
                    <a:pt x="2499" y="5520"/>
                    <a:pt x="2508" y="5971"/>
                    <a:pt x="2447" y="6422"/>
                  </a:cubicBezTo>
                  <a:cubicBezTo>
                    <a:pt x="2881" y="5884"/>
                    <a:pt x="3003" y="5208"/>
                    <a:pt x="3133" y="4513"/>
                  </a:cubicBezTo>
                  <a:cubicBezTo>
                    <a:pt x="3150" y="4435"/>
                    <a:pt x="3159" y="4366"/>
                    <a:pt x="3176" y="4296"/>
                  </a:cubicBezTo>
                  <a:lnTo>
                    <a:pt x="2985" y="4253"/>
                  </a:lnTo>
                  <a:cubicBezTo>
                    <a:pt x="3037" y="3672"/>
                    <a:pt x="2933" y="3081"/>
                    <a:pt x="2673" y="2561"/>
                  </a:cubicBezTo>
                  <a:lnTo>
                    <a:pt x="2473" y="2569"/>
                  </a:lnTo>
                  <a:cubicBezTo>
                    <a:pt x="2352" y="2049"/>
                    <a:pt x="2135" y="1554"/>
                    <a:pt x="1831" y="1120"/>
                  </a:cubicBezTo>
                  <a:lnTo>
                    <a:pt x="1770" y="1198"/>
                  </a:lnTo>
                  <a:lnTo>
                    <a:pt x="1649" y="1094"/>
                  </a:lnTo>
                  <a:cubicBezTo>
                    <a:pt x="1146" y="660"/>
                    <a:pt x="599" y="2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9"/>
            <p:cNvSpPr/>
            <p:nvPr/>
          </p:nvSpPr>
          <p:spPr>
            <a:xfrm>
              <a:off x="2926050" y="1372200"/>
              <a:ext cx="68575" cy="179200"/>
            </a:xfrm>
            <a:custGeom>
              <a:avLst/>
              <a:gdLst/>
              <a:ahLst/>
              <a:cxnLst/>
              <a:rect l="l" t="t" r="r" b="b"/>
              <a:pathLst>
                <a:path w="2743" h="7168" extrusionOk="0">
                  <a:moveTo>
                    <a:pt x="0" y="0"/>
                  </a:moveTo>
                  <a:lnTo>
                    <a:pt x="191" y="243"/>
                  </a:lnTo>
                  <a:cubicBezTo>
                    <a:pt x="322" y="399"/>
                    <a:pt x="495" y="625"/>
                    <a:pt x="703" y="920"/>
                  </a:cubicBezTo>
                  <a:cubicBezTo>
                    <a:pt x="1259" y="1666"/>
                    <a:pt x="1719" y="2473"/>
                    <a:pt x="2074" y="3324"/>
                  </a:cubicBezTo>
                  <a:cubicBezTo>
                    <a:pt x="2274" y="3801"/>
                    <a:pt x="2422" y="4287"/>
                    <a:pt x="2517" y="4781"/>
                  </a:cubicBezTo>
                  <a:cubicBezTo>
                    <a:pt x="2595" y="5189"/>
                    <a:pt x="2639" y="5606"/>
                    <a:pt x="2630" y="6022"/>
                  </a:cubicBezTo>
                  <a:cubicBezTo>
                    <a:pt x="2621" y="6300"/>
                    <a:pt x="2595" y="6586"/>
                    <a:pt x="2552" y="6864"/>
                  </a:cubicBezTo>
                  <a:cubicBezTo>
                    <a:pt x="2543" y="6960"/>
                    <a:pt x="2526" y="7038"/>
                    <a:pt x="2517" y="7090"/>
                  </a:cubicBezTo>
                  <a:lnTo>
                    <a:pt x="2500" y="7168"/>
                  </a:lnTo>
                  <a:lnTo>
                    <a:pt x="2526" y="7090"/>
                  </a:lnTo>
                  <a:cubicBezTo>
                    <a:pt x="2543" y="7038"/>
                    <a:pt x="2560" y="6960"/>
                    <a:pt x="2586" y="6864"/>
                  </a:cubicBezTo>
                  <a:cubicBezTo>
                    <a:pt x="2647" y="6586"/>
                    <a:pt x="2691" y="6309"/>
                    <a:pt x="2717" y="6022"/>
                  </a:cubicBezTo>
                  <a:cubicBezTo>
                    <a:pt x="2743" y="5597"/>
                    <a:pt x="2725" y="5172"/>
                    <a:pt x="2665" y="4755"/>
                  </a:cubicBezTo>
                  <a:cubicBezTo>
                    <a:pt x="2578" y="4243"/>
                    <a:pt x="2430" y="3740"/>
                    <a:pt x="2239" y="3263"/>
                  </a:cubicBezTo>
                  <a:cubicBezTo>
                    <a:pt x="1866" y="2395"/>
                    <a:pt x="1372" y="1588"/>
                    <a:pt x="773" y="868"/>
                  </a:cubicBezTo>
                  <a:cubicBezTo>
                    <a:pt x="547" y="590"/>
                    <a:pt x="348" y="373"/>
                    <a:pt x="217" y="2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9"/>
            <p:cNvSpPr/>
            <p:nvPr/>
          </p:nvSpPr>
          <p:spPr>
            <a:xfrm>
              <a:off x="2987875" y="1458325"/>
              <a:ext cx="8700" cy="16275"/>
            </a:xfrm>
            <a:custGeom>
              <a:avLst/>
              <a:gdLst/>
              <a:ahLst/>
              <a:cxnLst/>
              <a:rect l="l" t="t" r="r" b="b"/>
              <a:pathLst>
                <a:path w="348" h="651" extrusionOk="0">
                  <a:moveTo>
                    <a:pt x="348" y="0"/>
                  </a:moveTo>
                  <a:cubicBezTo>
                    <a:pt x="244" y="78"/>
                    <a:pt x="157" y="174"/>
                    <a:pt x="96" y="286"/>
                  </a:cubicBezTo>
                  <a:cubicBezTo>
                    <a:pt x="44" y="399"/>
                    <a:pt x="9" y="521"/>
                    <a:pt x="1" y="651"/>
                  </a:cubicBezTo>
                  <a:cubicBezTo>
                    <a:pt x="209" y="503"/>
                    <a:pt x="330" y="26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9"/>
            <p:cNvSpPr/>
            <p:nvPr/>
          </p:nvSpPr>
          <p:spPr>
            <a:xfrm>
              <a:off x="2939500" y="1412325"/>
              <a:ext cx="19550" cy="13700"/>
            </a:xfrm>
            <a:custGeom>
              <a:avLst/>
              <a:gdLst/>
              <a:ahLst/>
              <a:cxnLst/>
              <a:rect l="l" t="t" r="r" b="b"/>
              <a:pathLst>
                <a:path w="782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131"/>
                    <a:pt x="217" y="243"/>
                    <a:pt x="348" y="330"/>
                  </a:cubicBezTo>
                  <a:cubicBezTo>
                    <a:pt x="478" y="426"/>
                    <a:pt x="625" y="504"/>
                    <a:pt x="781" y="547"/>
                  </a:cubicBezTo>
                  <a:cubicBezTo>
                    <a:pt x="781" y="547"/>
                    <a:pt x="608" y="417"/>
                    <a:pt x="391" y="269"/>
                  </a:cubicBezTo>
                  <a:cubicBezTo>
                    <a:pt x="183" y="113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9"/>
            <p:cNvSpPr/>
            <p:nvPr/>
          </p:nvSpPr>
          <p:spPr>
            <a:xfrm>
              <a:off x="2945150" y="1445525"/>
              <a:ext cx="29300" cy="13675"/>
            </a:xfrm>
            <a:custGeom>
              <a:avLst/>
              <a:gdLst/>
              <a:ahLst/>
              <a:cxnLst/>
              <a:rect l="l" t="t" r="r" b="b"/>
              <a:pathLst>
                <a:path w="1172" h="547" extrusionOk="0">
                  <a:moveTo>
                    <a:pt x="0" y="0"/>
                  </a:moveTo>
                  <a:cubicBezTo>
                    <a:pt x="0" y="0"/>
                    <a:pt x="260" y="130"/>
                    <a:pt x="582" y="286"/>
                  </a:cubicBezTo>
                  <a:cubicBezTo>
                    <a:pt x="903" y="434"/>
                    <a:pt x="1172" y="547"/>
                    <a:pt x="1172" y="547"/>
                  </a:cubicBezTo>
                  <a:cubicBezTo>
                    <a:pt x="1007" y="408"/>
                    <a:pt x="816" y="295"/>
                    <a:pt x="616" y="208"/>
                  </a:cubicBezTo>
                  <a:cubicBezTo>
                    <a:pt x="425" y="113"/>
                    <a:pt x="217" y="5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9"/>
            <p:cNvSpPr/>
            <p:nvPr/>
          </p:nvSpPr>
          <p:spPr>
            <a:xfrm>
              <a:off x="2948825" y="1450275"/>
              <a:ext cx="15650" cy="3675"/>
            </a:xfrm>
            <a:custGeom>
              <a:avLst/>
              <a:gdLst/>
              <a:ahLst/>
              <a:cxnLst/>
              <a:rect l="l" t="t" r="r" b="b"/>
              <a:pathLst>
                <a:path w="626" h="147" extrusionOk="0">
                  <a:moveTo>
                    <a:pt x="1" y="1"/>
                  </a:moveTo>
                  <a:lnTo>
                    <a:pt x="87" y="44"/>
                  </a:lnTo>
                  <a:cubicBezTo>
                    <a:pt x="157" y="70"/>
                    <a:pt x="235" y="96"/>
                    <a:pt x="304" y="114"/>
                  </a:cubicBezTo>
                  <a:cubicBezTo>
                    <a:pt x="382" y="131"/>
                    <a:pt x="461" y="140"/>
                    <a:pt x="530" y="140"/>
                  </a:cubicBezTo>
                  <a:cubicBezTo>
                    <a:pt x="547" y="144"/>
                    <a:pt x="565" y="146"/>
                    <a:pt x="581" y="146"/>
                  </a:cubicBezTo>
                  <a:cubicBezTo>
                    <a:pt x="597" y="146"/>
                    <a:pt x="612" y="144"/>
                    <a:pt x="625" y="140"/>
                  </a:cubicBezTo>
                  <a:lnTo>
                    <a:pt x="539" y="105"/>
                  </a:lnTo>
                  <a:cubicBezTo>
                    <a:pt x="469" y="79"/>
                    <a:pt x="400" y="53"/>
                    <a:pt x="322" y="36"/>
                  </a:cubicBezTo>
                  <a:cubicBezTo>
                    <a:pt x="252" y="18"/>
                    <a:pt x="174" y="10"/>
                    <a:pt x="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9"/>
            <p:cNvSpPr/>
            <p:nvPr/>
          </p:nvSpPr>
          <p:spPr>
            <a:xfrm>
              <a:off x="2962925" y="1478700"/>
              <a:ext cx="21500" cy="5900"/>
            </a:xfrm>
            <a:custGeom>
              <a:avLst/>
              <a:gdLst/>
              <a:ahLst/>
              <a:cxnLst/>
              <a:rect l="l" t="t" r="r" b="b"/>
              <a:pathLst>
                <a:path w="860" h="236" extrusionOk="0">
                  <a:moveTo>
                    <a:pt x="1" y="1"/>
                  </a:moveTo>
                  <a:cubicBezTo>
                    <a:pt x="1" y="1"/>
                    <a:pt x="192" y="70"/>
                    <a:pt x="426" y="131"/>
                  </a:cubicBezTo>
                  <a:cubicBezTo>
                    <a:pt x="660" y="200"/>
                    <a:pt x="860" y="235"/>
                    <a:pt x="860" y="235"/>
                  </a:cubicBezTo>
                  <a:cubicBezTo>
                    <a:pt x="730" y="157"/>
                    <a:pt x="591" y="96"/>
                    <a:pt x="452" y="53"/>
                  </a:cubicBezTo>
                  <a:cubicBezTo>
                    <a:pt x="304" y="18"/>
                    <a:pt x="14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>
              <a:off x="2980725" y="1415150"/>
              <a:ext cx="4575" cy="27350"/>
            </a:xfrm>
            <a:custGeom>
              <a:avLst/>
              <a:gdLst/>
              <a:ahLst/>
              <a:cxnLst/>
              <a:rect l="l" t="t" r="r" b="b"/>
              <a:pathLst>
                <a:path w="183" h="1094" extrusionOk="0">
                  <a:moveTo>
                    <a:pt x="182" y="0"/>
                  </a:moveTo>
                  <a:lnTo>
                    <a:pt x="174" y="9"/>
                  </a:lnTo>
                  <a:cubicBezTo>
                    <a:pt x="61" y="356"/>
                    <a:pt x="0" y="720"/>
                    <a:pt x="0" y="1094"/>
                  </a:cubicBezTo>
                  <a:cubicBezTo>
                    <a:pt x="52" y="911"/>
                    <a:pt x="96" y="729"/>
                    <a:pt x="130" y="547"/>
                  </a:cubicBezTo>
                  <a:cubicBezTo>
                    <a:pt x="156" y="365"/>
                    <a:pt x="174" y="182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2970300" y="1409075"/>
              <a:ext cx="4150" cy="28000"/>
            </a:xfrm>
            <a:custGeom>
              <a:avLst/>
              <a:gdLst/>
              <a:ahLst/>
              <a:cxnLst/>
              <a:rect l="l" t="t" r="r" b="b"/>
              <a:pathLst>
                <a:path w="166" h="1120" extrusionOk="0">
                  <a:moveTo>
                    <a:pt x="166" y="0"/>
                  </a:moveTo>
                  <a:lnTo>
                    <a:pt x="166" y="0"/>
                  </a:lnTo>
                  <a:cubicBezTo>
                    <a:pt x="105" y="182"/>
                    <a:pt x="70" y="365"/>
                    <a:pt x="44" y="556"/>
                  </a:cubicBezTo>
                  <a:cubicBezTo>
                    <a:pt x="9" y="738"/>
                    <a:pt x="1" y="929"/>
                    <a:pt x="1" y="1120"/>
                  </a:cubicBezTo>
                  <a:cubicBezTo>
                    <a:pt x="53" y="937"/>
                    <a:pt x="96" y="755"/>
                    <a:pt x="122" y="564"/>
                  </a:cubicBezTo>
                  <a:cubicBezTo>
                    <a:pt x="148" y="373"/>
                    <a:pt x="166" y="191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9"/>
            <p:cNvSpPr/>
            <p:nvPr/>
          </p:nvSpPr>
          <p:spPr>
            <a:xfrm>
              <a:off x="2930825" y="1425350"/>
              <a:ext cx="35175" cy="14775"/>
            </a:xfrm>
            <a:custGeom>
              <a:avLst/>
              <a:gdLst/>
              <a:ahLst/>
              <a:cxnLst/>
              <a:rect l="l" t="t" r="r" b="b"/>
              <a:pathLst>
                <a:path w="1407" h="591" extrusionOk="0">
                  <a:moveTo>
                    <a:pt x="0" y="0"/>
                  </a:moveTo>
                  <a:lnTo>
                    <a:pt x="0" y="0"/>
                  </a:lnTo>
                  <a:cubicBezTo>
                    <a:pt x="217" y="122"/>
                    <a:pt x="452" y="234"/>
                    <a:pt x="686" y="330"/>
                  </a:cubicBezTo>
                  <a:cubicBezTo>
                    <a:pt x="920" y="434"/>
                    <a:pt x="1163" y="521"/>
                    <a:pt x="1406" y="590"/>
                  </a:cubicBezTo>
                  <a:cubicBezTo>
                    <a:pt x="964" y="347"/>
                    <a:pt x="486" y="14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9"/>
            <p:cNvSpPr/>
            <p:nvPr/>
          </p:nvSpPr>
          <p:spPr>
            <a:xfrm>
              <a:off x="2951425" y="1459175"/>
              <a:ext cx="19125" cy="10450"/>
            </a:xfrm>
            <a:custGeom>
              <a:avLst/>
              <a:gdLst/>
              <a:ahLst/>
              <a:cxnLst/>
              <a:rect l="l" t="t" r="r" b="b"/>
              <a:pathLst>
                <a:path w="765" h="418" extrusionOk="0">
                  <a:moveTo>
                    <a:pt x="1" y="1"/>
                  </a:moveTo>
                  <a:cubicBezTo>
                    <a:pt x="226" y="192"/>
                    <a:pt x="487" y="331"/>
                    <a:pt x="764" y="417"/>
                  </a:cubicBezTo>
                  <a:cubicBezTo>
                    <a:pt x="539" y="235"/>
                    <a:pt x="278" y="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9"/>
            <p:cNvSpPr/>
            <p:nvPr/>
          </p:nvSpPr>
          <p:spPr>
            <a:xfrm>
              <a:off x="2966400" y="1502125"/>
              <a:ext cx="22600" cy="16525"/>
            </a:xfrm>
            <a:custGeom>
              <a:avLst/>
              <a:gdLst/>
              <a:ahLst/>
              <a:cxnLst/>
              <a:rect l="l" t="t" r="r" b="b"/>
              <a:pathLst>
                <a:path w="904" h="661" extrusionOk="0">
                  <a:moveTo>
                    <a:pt x="1" y="1"/>
                  </a:moveTo>
                  <a:lnTo>
                    <a:pt x="1" y="1"/>
                  </a:lnTo>
                  <a:cubicBezTo>
                    <a:pt x="270" y="261"/>
                    <a:pt x="573" y="487"/>
                    <a:pt x="903" y="660"/>
                  </a:cubicBezTo>
                  <a:cubicBezTo>
                    <a:pt x="773" y="530"/>
                    <a:pt x="625" y="409"/>
                    <a:pt x="478" y="296"/>
                  </a:cubicBezTo>
                  <a:cubicBezTo>
                    <a:pt x="322" y="183"/>
                    <a:pt x="165" y="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9"/>
            <p:cNvSpPr/>
            <p:nvPr/>
          </p:nvSpPr>
          <p:spPr>
            <a:xfrm>
              <a:off x="2995250" y="1485875"/>
              <a:ext cx="3075" cy="19100"/>
            </a:xfrm>
            <a:custGeom>
              <a:avLst/>
              <a:gdLst/>
              <a:ahLst/>
              <a:cxnLst/>
              <a:rect l="l" t="t" r="r" b="b"/>
              <a:pathLst>
                <a:path w="123" h="764" extrusionOk="0">
                  <a:moveTo>
                    <a:pt x="79" y="0"/>
                  </a:moveTo>
                  <a:lnTo>
                    <a:pt x="79" y="0"/>
                  </a:lnTo>
                  <a:cubicBezTo>
                    <a:pt x="44" y="122"/>
                    <a:pt x="18" y="252"/>
                    <a:pt x="9" y="382"/>
                  </a:cubicBezTo>
                  <a:cubicBezTo>
                    <a:pt x="1" y="503"/>
                    <a:pt x="9" y="634"/>
                    <a:pt x="27" y="764"/>
                  </a:cubicBezTo>
                  <a:cubicBezTo>
                    <a:pt x="105" y="512"/>
                    <a:pt x="122" y="252"/>
                    <a:pt x="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>
              <a:off x="2985275" y="1508200"/>
              <a:ext cx="51000" cy="42775"/>
            </a:xfrm>
            <a:custGeom>
              <a:avLst/>
              <a:gdLst/>
              <a:ahLst/>
              <a:cxnLst/>
              <a:rect l="l" t="t" r="r" b="b"/>
              <a:pathLst>
                <a:path w="2040" h="1711" extrusionOk="0">
                  <a:moveTo>
                    <a:pt x="842" y="374"/>
                  </a:moveTo>
                  <a:cubicBezTo>
                    <a:pt x="842" y="461"/>
                    <a:pt x="842" y="556"/>
                    <a:pt x="834" y="643"/>
                  </a:cubicBezTo>
                  <a:cubicBezTo>
                    <a:pt x="1033" y="331"/>
                    <a:pt x="1389" y="157"/>
                    <a:pt x="1727" y="1"/>
                  </a:cubicBezTo>
                  <a:cubicBezTo>
                    <a:pt x="1684" y="10"/>
                    <a:pt x="1649" y="400"/>
                    <a:pt x="1649" y="444"/>
                  </a:cubicBezTo>
                  <a:cubicBezTo>
                    <a:pt x="1788" y="383"/>
                    <a:pt x="1918" y="305"/>
                    <a:pt x="2040" y="209"/>
                  </a:cubicBezTo>
                  <a:cubicBezTo>
                    <a:pt x="1927" y="686"/>
                    <a:pt x="1528" y="1034"/>
                    <a:pt x="1155" y="1346"/>
                  </a:cubicBezTo>
                  <a:lnTo>
                    <a:pt x="1406" y="1389"/>
                  </a:lnTo>
                  <a:cubicBezTo>
                    <a:pt x="955" y="1554"/>
                    <a:pt x="478" y="1667"/>
                    <a:pt x="0" y="1710"/>
                  </a:cubicBezTo>
                  <a:cubicBezTo>
                    <a:pt x="252" y="1242"/>
                    <a:pt x="469" y="765"/>
                    <a:pt x="842" y="3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2992225" y="1515150"/>
              <a:ext cx="35600" cy="31050"/>
            </a:xfrm>
            <a:custGeom>
              <a:avLst/>
              <a:gdLst/>
              <a:ahLst/>
              <a:cxnLst/>
              <a:rect l="l" t="t" r="r" b="b"/>
              <a:pathLst>
                <a:path w="1424" h="1242" extrusionOk="0">
                  <a:moveTo>
                    <a:pt x="1232" y="1"/>
                  </a:moveTo>
                  <a:lnTo>
                    <a:pt x="1232" y="1"/>
                  </a:lnTo>
                  <a:cubicBezTo>
                    <a:pt x="1015" y="96"/>
                    <a:pt x="825" y="252"/>
                    <a:pt x="686" y="443"/>
                  </a:cubicBezTo>
                  <a:lnTo>
                    <a:pt x="391" y="903"/>
                  </a:lnTo>
                  <a:lnTo>
                    <a:pt x="399" y="539"/>
                  </a:lnTo>
                  <a:lnTo>
                    <a:pt x="399" y="539"/>
                  </a:lnTo>
                  <a:cubicBezTo>
                    <a:pt x="261" y="738"/>
                    <a:pt x="70" y="1007"/>
                    <a:pt x="0" y="1242"/>
                  </a:cubicBezTo>
                  <a:cubicBezTo>
                    <a:pt x="208" y="1216"/>
                    <a:pt x="417" y="1189"/>
                    <a:pt x="634" y="1172"/>
                  </a:cubicBezTo>
                  <a:cubicBezTo>
                    <a:pt x="703" y="1172"/>
                    <a:pt x="773" y="1155"/>
                    <a:pt x="842" y="1129"/>
                  </a:cubicBezTo>
                  <a:cubicBezTo>
                    <a:pt x="790" y="1120"/>
                    <a:pt x="738" y="1103"/>
                    <a:pt x="694" y="1077"/>
                  </a:cubicBezTo>
                  <a:cubicBezTo>
                    <a:pt x="807" y="946"/>
                    <a:pt x="929" y="825"/>
                    <a:pt x="1068" y="704"/>
                  </a:cubicBezTo>
                  <a:cubicBezTo>
                    <a:pt x="1137" y="643"/>
                    <a:pt x="1215" y="565"/>
                    <a:pt x="1267" y="504"/>
                  </a:cubicBezTo>
                  <a:cubicBezTo>
                    <a:pt x="1328" y="443"/>
                    <a:pt x="1354" y="356"/>
                    <a:pt x="1423" y="304"/>
                  </a:cubicBezTo>
                  <a:lnTo>
                    <a:pt x="1423" y="304"/>
                  </a:lnTo>
                  <a:cubicBezTo>
                    <a:pt x="1319" y="348"/>
                    <a:pt x="1224" y="408"/>
                    <a:pt x="1146" y="478"/>
                  </a:cubicBezTo>
                  <a:cubicBezTo>
                    <a:pt x="1042" y="547"/>
                    <a:pt x="929" y="617"/>
                    <a:pt x="816" y="677"/>
                  </a:cubicBezTo>
                  <a:cubicBezTo>
                    <a:pt x="811" y="682"/>
                    <a:pt x="800" y="688"/>
                    <a:pt x="789" y="688"/>
                  </a:cubicBezTo>
                  <a:cubicBezTo>
                    <a:pt x="780" y="688"/>
                    <a:pt x="771" y="685"/>
                    <a:pt x="764" y="677"/>
                  </a:cubicBezTo>
                  <a:cubicBezTo>
                    <a:pt x="920" y="573"/>
                    <a:pt x="1059" y="452"/>
                    <a:pt x="1180" y="313"/>
                  </a:cubicBezTo>
                  <a:cubicBezTo>
                    <a:pt x="1224" y="252"/>
                    <a:pt x="1224" y="244"/>
                    <a:pt x="1224" y="166"/>
                  </a:cubicBezTo>
                  <a:cubicBezTo>
                    <a:pt x="1224" y="139"/>
                    <a:pt x="1215" y="9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9"/>
            <p:cNvSpPr/>
            <p:nvPr/>
          </p:nvSpPr>
          <p:spPr>
            <a:xfrm>
              <a:off x="3013050" y="1508425"/>
              <a:ext cx="24175" cy="32575"/>
            </a:xfrm>
            <a:custGeom>
              <a:avLst/>
              <a:gdLst/>
              <a:ahLst/>
              <a:cxnLst/>
              <a:rect l="l" t="t" r="r" b="b"/>
              <a:pathLst>
                <a:path w="967" h="1303" extrusionOk="0">
                  <a:moveTo>
                    <a:pt x="590" y="1"/>
                  </a:moveTo>
                  <a:lnTo>
                    <a:pt x="564" y="131"/>
                  </a:lnTo>
                  <a:lnTo>
                    <a:pt x="530" y="270"/>
                  </a:lnTo>
                  <a:lnTo>
                    <a:pt x="512" y="365"/>
                  </a:lnTo>
                  <a:cubicBezTo>
                    <a:pt x="504" y="417"/>
                    <a:pt x="495" y="469"/>
                    <a:pt x="478" y="521"/>
                  </a:cubicBezTo>
                  <a:cubicBezTo>
                    <a:pt x="582" y="461"/>
                    <a:pt x="694" y="391"/>
                    <a:pt x="816" y="322"/>
                  </a:cubicBezTo>
                  <a:lnTo>
                    <a:pt x="816" y="322"/>
                  </a:lnTo>
                  <a:cubicBezTo>
                    <a:pt x="816" y="322"/>
                    <a:pt x="816" y="322"/>
                    <a:pt x="807" y="348"/>
                  </a:cubicBezTo>
                  <a:cubicBezTo>
                    <a:pt x="799" y="374"/>
                    <a:pt x="781" y="408"/>
                    <a:pt x="764" y="435"/>
                  </a:cubicBezTo>
                  <a:cubicBezTo>
                    <a:pt x="634" y="669"/>
                    <a:pt x="460" y="886"/>
                    <a:pt x="252" y="1068"/>
                  </a:cubicBezTo>
                  <a:lnTo>
                    <a:pt x="0" y="1302"/>
                  </a:lnTo>
                  <a:cubicBezTo>
                    <a:pt x="0" y="1302"/>
                    <a:pt x="113" y="1224"/>
                    <a:pt x="278" y="1103"/>
                  </a:cubicBezTo>
                  <a:cubicBezTo>
                    <a:pt x="512" y="938"/>
                    <a:pt x="703" y="721"/>
                    <a:pt x="842" y="478"/>
                  </a:cubicBezTo>
                  <a:cubicBezTo>
                    <a:pt x="859" y="443"/>
                    <a:pt x="877" y="417"/>
                    <a:pt x="885" y="382"/>
                  </a:cubicBezTo>
                  <a:lnTo>
                    <a:pt x="911" y="322"/>
                  </a:lnTo>
                  <a:cubicBezTo>
                    <a:pt x="920" y="296"/>
                    <a:pt x="929" y="261"/>
                    <a:pt x="937" y="235"/>
                  </a:cubicBezTo>
                  <a:lnTo>
                    <a:pt x="963" y="157"/>
                  </a:lnTo>
                  <a:cubicBezTo>
                    <a:pt x="967" y="147"/>
                    <a:pt x="966" y="143"/>
                    <a:pt x="964" y="143"/>
                  </a:cubicBezTo>
                  <a:cubicBezTo>
                    <a:pt x="960" y="143"/>
                    <a:pt x="951" y="152"/>
                    <a:pt x="946" y="157"/>
                  </a:cubicBezTo>
                  <a:lnTo>
                    <a:pt x="911" y="174"/>
                  </a:lnTo>
                  <a:cubicBezTo>
                    <a:pt x="868" y="200"/>
                    <a:pt x="799" y="244"/>
                    <a:pt x="773" y="261"/>
                  </a:cubicBezTo>
                  <a:lnTo>
                    <a:pt x="634" y="356"/>
                  </a:lnTo>
                  <a:lnTo>
                    <a:pt x="599" y="382"/>
                  </a:lnTo>
                  <a:lnTo>
                    <a:pt x="582" y="391"/>
                  </a:lnTo>
                  <a:lnTo>
                    <a:pt x="573" y="400"/>
                  </a:lnTo>
                  <a:lnTo>
                    <a:pt x="547" y="417"/>
                  </a:lnTo>
                  <a:cubicBezTo>
                    <a:pt x="573" y="174"/>
                    <a:pt x="590" y="1"/>
                    <a:pt x="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6" name="Google Shape;3036;p39"/>
          <p:cNvGrpSpPr/>
          <p:nvPr/>
        </p:nvGrpSpPr>
        <p:grpSpPr>
          <a:xfrm>
            <a:off x="8169220" y="2526676"/>
            <a:ext cx="716838" cy="2315505"/>
            <a:chOff x="-2537304" y="520216"/>
            <a:chExt cx="324831" cy="1049116"/>
          </a:xfrm>
        </p:grpSpPr>
        <p:sp>
          <p:nvSpPr>
            <p:cNvPr id="3037" name="Google Shape;3037;p39"/>
            <p:cNvSpPr/>
            <p:nvPr/>
          </p:nvSpPr>
          <p:spPr>
            <a:xfrm>
              <a:off x="-2353631" y="625563"/>
              <a:ext cx="141158" cy="943769"/>
            </a:xfrm>
            <a:custGeom>
              <a:avLst/>
              <a:gdLst/>
              <a:ahLst/>
              <a:cxnLst/>
              <a:rect l="l" t="t" r="r" b="b"/>
              <a:pathLst>
                <a:path w="5412" h="36184" extrusionOk="0">
                  <a:moveTo>
                    <a:pt x="1" y="1"/>
                  </a:moveTo>
                  <a:lnTo>
                    <a:pt x="1" y="5610"/>
                  </a:lnTo>
                  <a:lnTo>
                    <a:pt x="3017" y="10125"/>
                  </a:lnTo>
                  <a:cubicBezTo>
                    <a:pt x="3903" y="11451"/>
                    <a:pt x="4301" y="13034"/>
                    <a:pt x="4160" y="14624"/>
                  </a:cubicBezTo>
                  <a:lnTo>
                    <a:pt x="2188" y="36183"/>
                  </a:lnTo>
                  <a:lnTo>
                    <a:pt x="3298" y="36183"/>
                  </a:lnTo>
                  <a:lnTo>
                    <a:pt x="5262" y="14624"/>
                  </a:lnTo>
                  <a:cubicBezTo>
                    <a:pt x="5411" y="13034"/>
                    <a:pt x="5005" y="11451"/>
                    <a:pt x="4119" y="10125"/>
                  </a:cubicBezTo>
                  <a:lnTo>
                    <a:pt x="1103" y="5610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9"/>
            <p:cNvSpPr/>
            <p:nvPr/>
          </p:nvSpPr>
          <p:spPr>
            <a:xfrm>
              <a:off x="-2537304" y="625563"/>
              <a:ext cx="141341" cy="943769"/>
            </a:xfrm>
            <a:custGeom>
              <a:avLst/>
              <a:gdLst/>
              <a:ahLst/>
              <a:cxnLst/>
              <a:rect l="l" t="t" r="r" b="b"/>
              <a:pathLst>
                <a:path w="5419" h="36184" extrusionOk="0">
                  <a:moveTo>
                    <a:pt x="4308" y="1"/>
                  </a:moveTo>
                  <a:lnTo>
                    <a:pt x="4308" y="5610"/>
                  </a:lnTo>
                  <a:lnTo>
                    <a:pt x="1293" y="10125"/>
                  </a:lnTo>
                  <a:cubicBezTo>
                    <a:pt x="406" y="11451"/>
                    <a:pt x="0" y="13034"/>
                    <a:pt x="149" y="14624"/>
                  </a:cubicBezTo>
                  <a:lnTo>
                    <a:pt x="2121" y="36183"/>
                  </a:lnTo>
                  <a:lnTo>
                    <a:pt x="3223" y="36183"/>
                  </a:lnTo>
                  <a:lnTo>
                    <a:pt x="1251" y="14616"/>
                  </a:lnTo>
                  <a:cubicBezTo>
                    <a:pt x="1110" y="13034"/>
                    <a:pt x="1508" y="11451"/>
                    <a:pt x="2395" y="10125"/>
                  </a:cubicBezTo>
                  <a:lnTo>
                    <a:pt x="5419" y="5610"/>
                  </a:lnTo>
                  <a:lnTo>
                    <a:pt x="54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9"/>
            <p:cNvSpPr/>
            <p:nvPr/>
          </p:nvSpPr>
          <p:spPr>
            <a:xfrm>
              <a:off x="-2508352" y="625563"/>
              <a:ext cx="266902" cy="943769"/>
            </a:xfrm>
            <a:custGeom>
              <a:avLst/>
              <a:gdLst/>
              <a:ahLst/>
              <a:cxnLst/>
              <a:rect l="l" t="t" r="r" b="b"/>
              <a:pathLst>
                <a:path w="10233" h="36184" extrusionOk="0">
                  <a:moveTo>
                    <a:pt x="4309" y="1"/>
                  </a:moveTo>
                  <a:lnTo>
                    <a:pt x="4309" y="5610"/>
                  </a:lnTo>
                  <a:lnTo>
                    <a:pt x="1285" y="10125"/>
                  </a:lnTo>
                  <a:cubicBezTo>
                    <a:pt x="398" y="11451"/>
                    <a:pt x="0" y="13034"/>
                    <a:pt x="141" y="14624"/>
                  </a:cubicBezTo>
                  <a:lnTo>
                    <a:pt x="2113" y="36183"/>
                  </a:lnTo>
                  <a:lnTo>
                    <a:pt x="8120" y="36183"/>
                  </a:lnTo>
                  <a:lnTo>
                    <a:pt x="10092" y="14616"/>
                  </a:lnTo>
                  <a:cubicBezTo>
                    <a:pt x="10233" y="13034"/>
                    <a:pt x="9835" y="11451"/>
                    <a:pt x="8949" y="10125"/>
                  </a:cubicBezTo>
                  <a:lnTo>
                    <a:pt x="5933" y="5610"/>
                  </a:lnTo>
                  <a:lnTo>
                    <a:pt x="5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9"/>
            <p:cNvSpPr/>
            <p:nvPr/>
          </p:nvSpPr>
          <p:spPr>
            <a:xfrm>
              <a:off x="-2351257" y="606966"/>
              <a:ext cx="40871" cy="40454"/>
            </a:xfrm>
            <a:custGeom>
              <a:avLst/>
              <a:gdLst/>
              <a:ahLst/>
              <a:cxnLst/>
              <a:rect l="l" t="t" r="r" b="b"/>
              <a:pathLst>
                <a:path w="1567" h="1551" extrusionOk="0">
                  <a:moveTo>
                    <a:pt x="1" y="1"/>
                  </a:moveTo>
                  <a:lnTo>
                    <a:pt x="1" y="1550"/>
                  </a:lnTo>
                  <a:lnTo>
                    <a:pt x="1567" y="1550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9"/>
            <p:cNvSpPr/>
            <p:nvPr/>
          </p:nvSpPr>
          <p:spPr>
            <a:xfrm>
              <a:off x="-2439207" y="606966"/>
              <a:ext cx="43897" cy="40454"/>
            </a:xfrm>
            <a:custGeom>
              <a:avLst/>
              <a:gdLst/>
              <a:ahLst/>
              <a:cxnLst/>
              <a:rect l="l" t="t" r="r" b="b"/>
              <a:pathLst>
                <a:path w="1683" h="1551" extrusionOk="0">
                  <a:moveTo>
                    <a:pt x="1" y="1"/>
                  </a:moveTo>
                  <a:lnTo>
                    <a:pt x="1" y="1550"/>
                  </a:lnTo>
                  <a:lnTo>
                    <a:pt x="1683" y="1550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9"/>
            <p:cNvSpPr/>
            <p:nvPr/>
          </p:nvSpPr>
          <p:spPr>
            <a:xfrm>
              <a:off x="-2395337" y="606966"/>
              <a:ext cx="44106" cy="40454"/>
            </a:xfrm>
            <a:custGeom>
              <a:avLst/>
              <a:gdLst/>
              <a:ahLst/>
              <a:cxnLst/>
              <a:rect l="l" t="t" r="r" b="b"/>
              <a:pathLst>
                <a:path w="1691" h="1551" extrusionOk="0">
                  <a:moveTo>
                    <a:pt x="1" y="1"/>
                  </a:moveTo>
                  <a:lnTo>
                    <a:pt x="1" y="1550"/>
                  </a:lnTo>
                  <a:lnTo>
                    <a:pt x="1691" y="1550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-2347257" y="533935"/>
              <a:ext cx="17762" cy="73057"/>
            </a:xfrm>
            <a:custGeom>
              <a:avLst/>
              <a:gdLst/>
              <a:ahLst/>
              <a:cxnLst/>
              <a:rect l="l" t="t" r="r" b="b"/>
              <a:pathLst>
                <a:path w="681" h="2801" extrusionOk="0">
                  <a:moveTo>
                    <a:pt x="1" y="1"/>
                  </a:moveTo>
                  <a:lnTo>
                    <a:pt x="1" y="2801"/>
                  </a:lnTo>
                  <a:lnTo>
                    <a:pt x="680" y="2801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9"/>
            <p:cNvSpPr/>
            <p:nvPr/>
          </p:nvSpPr>
          <p:spPr>
            <a:xfrm>
              <a:off x="-2420281" y="533935"/>
              <a:ext cx="17736" cy="73057"/>
            </a:xfrm>
            <a:custGeom>
              <a:avLst/>
              <a:gdLst/>
              <a:ahLst/>
              <a:cxnLst/>
              <a:rect l="l" t="t" r="r" b="b"/>
              <a:pathLst>
                <a:path w="680" h="2801" extrusionOk="0">
                  <a:moveTo>
                    <a:pt x="0" y="1"/>
                  </a:moveTo>
                  <a:lnTo>
                    <a:pt x="0" y="2801"/>
                  </a:lnTo>
                  <a:lnTo>
                    <a:pt x="679" y="2801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9"/>
            <p:cNvSpPr/>
            <p:nvPr/>
          </p:nvSpPr>
          <p:spPr>
            <a:xfrm>
              <a:off x="-2403761" y="533935"/>
              <a:ext cx="57721" cy="73057"/>
            </a:xfrm>
            <a:custGeom>
              <a:avLst/>
              <a:gdLst/>
              <a:ahLst/>
              <a:cxnLst/>
              <a:rect l="l" t="t" r="r" b="b"/>
              <a:pathLst>
                <a:path w="2213" h="2801" extrusionOk="0">
                  <a:moveTo>
                    <a:pt x="0" y="1"/>
                  </a:moveTo>
                  <a:lnTo>
                    <a:pt x="0" y="2801"/>
                  </a:lnTo>
                  <a:lnTo>
                    <a:pt x="2213" y="28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9"/>
            <p:cNvSpPr/>
            <p:nvPr/>
          </p:nvSpPr>
          <p:spPr>
            <a:xfrm>
              <a:off x="-2421471" y="520216"/>
              <a:ext cx="93167" cy="28952"/>
            </a:xfrm>
            <a:custGeom>
              <a:avLst/>
              <a:gdLst/>
              <a:ahLst/>
              <a:cxnLst/>
              <a:rect l="l" t="t" r="r" b="b"/>
              <a:pathLst>
                <a:path w="3572" h="1110" extrusionOk="0">
                  <a:moveTo>
                    <a:pt x="1786" y="0"/>
                  </a:moveTo>
                  <a:cubicBezTo>
                    <a:pt x="1164" y="0"/>
                    <a:pt x="543" y="179"/>
                    <a:pt x="0" y="535"/>
                  </a:cubicBezTo>
                  <a:cubicBezTo>
                    <a:pt x="746" y="966"/>
                    <a:pt x="1391" y="1109"/>
                    <a:pt x="1920" y="1109"/>
                  </a:cubicBezTo>
                  <a:cubicBezTo>
                    <a:pt x="2978" y="1109"/>
                    <a:pt x="3571" y="535"/>
                    <a:pt x="3571" y="535"/>
                  </a:cubicBezTo>
                  <a:cubicBezTo>
                    <a:pt x="3028" y="179"/>
                    <a:pt x="2407" y="0"/>
                    <a:pt x="1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9"/>
            <p:cNvSpPr/>
            <p:nvPr/>
          </p:nvSpPr>
          <p:spPr>
            <a:xfrm>
              <a:off x="-2424940" y="647394"/>
              <a:ext cx="100079" cy="6938"/>
            </a:xfrm>
            <a:custGeom>
              <a:avLst/>
              <a:gdLst/>
              <a:ahLst/>
              <a:cxnLst/>
              <a:rect l="l" t="t" r="r" b="b"/>
              <a:pathLst>
                <a:path w="3837" h="266" extrusionOk="0">
                  <a:moveTo>
                    <a:pt x="0" y="0"/>
                  </a:moveTo>
                  <a:lnTo>
                    <a:pt x="0" y="266"/>
                  </a:lnTo>
                  <a:lnTo>
                    <a:pt x="3837" y="266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-2487825" y="1191318"/>
              <a:ext cx="229317" cy="341055"/>
            </a:xfrm>
            <a:custGeom>
              <a:avLst/>
              <a:gdLst/>
              <a:ahLst/>
              <a:cxnLst/>
              <a:rect l="l" t="t" r="r" b="b"/>
              <a:pathLst>
                <a:path w="8792" h="13076" extrusionOk="0">
                  <a:moveTo>
                    <a:pt x="0" y="1"/>
                  </a:moveTo>
                  <a:lnTo>
                    <a:pt x="1194" y="13075"/>
                  </a:lnTo>
                  <a:lnTo>
                    <a:pt x="7598" y="13075"/>
                  </a:lnTo>
                  <a:lnTo>
                    <a:pt x="87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9"/>
            <p:cNvSpPr/>
            <p:nvPr/>
          </p:nvSpPr>
          <p:spPr>
            <a:xfrm>
              <a:off x="-2459943" y="1191318"/>
              <a:ext cx="207225" cy="340820"/>
            </a:xfrm>
            <a:custGeom>
              <a:avLst/>
              <a:gdLst/>
              <a:ahLst/>
              <a:cxnLst/>
              <a:rect l="l" t="t" r="r" b="b"/>
              <a:pathLst>
                <a:path w="7945" h="13067" extrusionOk="0">
                  <a:moveTo>
                    <a:pt x="7722" y="1"/>
                  </a:moveTo>
                  <a:lnTo>
                    <a:pt x="6720" y="9"/>
                  </a:lnTo>
                  <a:cubicBezTo>
                    <a:pt x="6720" y="9"/>
                    <a:pt x="7944" y="11817"/>
                    <a:pt x="1095" y="11817"/>
                  </a:cubicBezTo>
                  <a:cubicBezTo>
                    <a:pt x="751" y="11817"/>
                    <a:pt x="386" y="11787"/>
                    <a:pt x="0" y="11725"/>
                  </a:cubicBezTo>
                  <a:lnTo>
                    <a:pt x="0" y="11725"/>
                  </a:lnTo>
                  <a:lnTo>
                    <a:pt x="125" y="13067"/>
                  </a:lnTo>
                  <a:lnTo>
                    <a:pt x="6529" y="13067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9"/>
            <p:cNvSpPr/>
            <p:nvPr/>
          </p:nvSpPr>
          <p:spPr>
            <a:xfrm>
              <a:off x="-2487825" y="1164427"/>
              <a:ext cx="229317" cy="54199"/>
            </a:xfrm>
            <a:custGeom>
              <a:avLst/>
              <a:gdLst/>
              <a:ahLst/>
              <a:cxnLst/>
              <a:rect l="l" t="t" r="r" b="b"/>
              <a:pathLst>
                <a:path w="8792" h="2078" extrusionOk="0">
                  <a:moveTo>
                    <a:pt x="4564" y="1"/>
                  </a:moveTo>
                  <a:cubicBezTo>
                    <a:pt x="1959" y="1"/>
                    <a:pt x="0" y="1032"/>
                    <a:pt x="0" y="1032"/>
                  </a:cubicBezTo>
                  <a:cubicBezTo>
                    <a:pt x="1428" y="1816"/>
                    <a:pt x="2881" y="2078"/>
                    <a:pt x="4183" y="2078"/>
                  </a:cubicBezTo>
                  <a:cubicBezTo>
                    <a:pt x="6788" y="2078"/>
                    <a:pt x="8791" y="1032"/>
                    <a:pt x="8791" y="1032"/>
                  </a:cubicBezTo>
                  <a:cubicBezTo>
                    <a:pt x="7330" y="259"/>
                    <a:pt x="5867" y="1"/>
                    <a:pt x="45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9"/>
            <p:cNvSpPr/>
            <p:nvPr/>
          </p:nvSpPr>
          <p:spPr>
            <a:xfrm>
              <a:off x="-2515707" y="808166"/>
              <a:ext cx="119745" cy="733492"/>
            </a:xfrm>
            <a:custGeom>
              <a:avLst/>
              <a:gdLst/>
              <a:ahLst/>
              <a:cxnLst/>
              <a:rect l="l" t="t" r="r" b="b"/>
              <a:pathLst>
                <a:path w="4591" h="28122" extrusionOk="0">
                  <a:moveTo>
                    <a:pt x="3108" y="1"/>
                  </a:moveTo>
                  <a:lnTo>
                    <a:pt x="564" y="4392"/>
                  </a:lnTo>
                  <a:cubicBezTo>
                    <a:pt x="183" y="5055"/>
                    <a:pt x="1" y="5817"/>
                    <a:pt x="59" y="6579"/>
                  </a:cubicBezTo>
                  <a:lnTo>
                    <a:pt x="1567" y="27293"/>
                  </a:lnTo>
                  <a:cubicBezTo>
                    <a:pt x="1600" y="27757"/>
                    <a:pt x="1989" y="28122"/>
                    <a:pt x="2453" y="28122"/>
                  </a:cubicBezTo>
                  <a:lnTo>
                    <a:pt x="4591" y="28122"/>
                  </a:lnTo>
                  <a:cubicBezTo>
                    <a:pt x="4591" y="28122"/>
                    <a:pt x="1459" y="10979"/>
                    <a:pt x="310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9"/>
            <p:cNvSpPr/>
            <p:nvPr/>
          </p:nvSpPr>
          <p:spPr>
            <a:xfrm>
              <a:off x="-2511821" y="1006785"/>
              <a:ext cx="48018" cy="525588"/>
            </a:xfrm>
            <a:custGeom>
              <a:avLst/>
              <a:gdLst/>
              <a:ahLst/>
              <a:cxnLst/>
              <a:rect l="l" t="t" r="r" b="b"/>
              <a:pathLst>
                <a:path w="1841" h="20151" extrusionOk="0">
                  <a:moveTo>
                    <a:pt x="1" y="0"/>
                  </a:moveTo>
                  <a:lnTo>
                    <a:pt x="1" y="0"/>
                  </a:lnTo>
                  <a:cubicBezTo>
                    <a:pt x="423" y="6720"/>
                    <a:pt x="887" y="13480"/>
                    <a:pt x="1840" y="20150"/>
                  </a:cubicBezTo>
                  <a:lnTo>
                    <a:pt x="1699" y="18891"/>
                  </a:lnTo>
                  <a:cubicBezTo>
                    <a:pt x="1086" y="12760"/>
                    <a:pt x="589" y="6148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9"/>
            <p:cNvSpPr/>
            <p:nvPr/>
          </p:nvSpPr>
          <p:spPr>
            <a:xfrm>
              <a:off x="-2346067" y="808166"/>
              <a:ext cx="76109" cy="130986"/>
            </a:xfrm>
            <a:custGeom>
              <a:avLst/>
              <a:gdLst/>
              <a:ahLst/>
              <a:cxnLst/>
              <a:rect l="l" t="t" r="r" b="b"/>
              <a:pathLst>
                <a:path w="2918" h="5022" extrusionOk="0">
                  <a:moveTo>
                    <a:pt x="1" y="1"/>
                  </a:moveTo>
                  <a:lnTo>
                    <a:pt x="1" y="1"/>
                  </a:lnTo>
                  <a:cubicBezTo>
                    <a:pt x="1036" y="1608"/>
                    <a:pt x="2229" y="3232"/>
                    <a:pt x="2917" y="5022"/>
                  </a:cubicBezTo>
                  <a:cubicBezTo>
                    <a:pt x="2710" y="4069"/>
                    <a:pt x="2229" y="3182"/>
                    <a:pt x="1724" y="2354"/>
                  </a:cubicBezTo>
                  <a:cubicBezTo>
                    <a:pt x="1210" y="1525"/>
                    <a:pt x="639" y="7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4" name="Google Shape;3054;p39"/>
          <p:cNvGrpSpPr/>
          <p:nvPr/>
        </p:nvGrpSpPr>
        <p:grpSpPr>
          <a:xfrm rot="1443221">
            <a:off x="6305624" y="4182662"/>
            <a:ext cx="667052" cy="547332"/>
            <a:chOff x="10937802" y="5157518"/>
            <a:chExt cx="843317" cy="691962"/>
          </a:xfrm>
        </p:grpSpPr>
        <p:sp>
          <p:nvSpPr>
            <p:cNvPr id="3055" name="Google Shape;3055;p39"/>
            <p:cNvSpPr/>
            <p:nvPr/>
          </p:nvSpPr>
          <p:spPr>
            <a:xfrm rot="-1592631">
              <a:off x="10988827" y="5301897"/>
              <a:ext cx="741268" cy="403202"/>
            </a:xfrm>
            <a:custGeom>
              <a:avLst/>
              <a:gdLst/>
              <a:ahLst/>
              <a:cxnLst/>
              <a:rect l="l" t="t" r="r" b="b"/>
              <a:pathLst>
                <a:path w="15329" h="8338" extrusionOk="0">
                  <a:moveTo>
                    <a:pt x="4757" y="1"/>
                  </a:moveTo>
                  <a:cubicBezTo>
                    <a:pt x="4290" y="1"/>
                    <a:pt x="3756" y="90"/>
                    <a:pt x="3149" y="303"/>
                  </a:cubicBezTo>
                  <a:cubicBezTo>
                    <a:pt x="1285" y="966"/>
                    <a:pt x="0" y="3112"/>
                    <a:pt x="580" y="5051"/>
                  </a:cubicBezTo>
                  <a:cubicBezTo>
                    <a:pt x="1415" y="7829"/>
                    <a:pt x="4907" y="8338"/>
                    <a:pt x="7607" y="8338"/>
                  </a:cubicBezTo>
                  <a:cubicBezTo>
                    <a:pt x="8095" y="8338"/>
                    <a:pt x="8558" y="8321"/>
                    <a:pt x="8974" y="8299"/>
                  </a:cubicBezTo>
                  <a:cubicBezTo>
                    <a:pt x="11318" y="8174"/>
                    <a:pt x="14591" y="7470"/>
                    <a:pt x="15039" y="4686"/>
                  </a:cubicBezTo>
                  <a:cubicBezTo>
                    <a:pt x="15329" y="2880"/>
                    <a:pt x="14135" y="1024"/>
                    <a:pt x="12445" y="386"/>
                  </a:cubicBezTo>
                  <a:cubicBezTo>
                    <a:pt x="11814" y="151"/>
                    <a:pt x="11262" y="55"/>
                    <a:pt x="10780" y="55"/>
                  </a:cubicBezTo>
                  <a:cubicBezTo>
                    <a:pt x="9883" y="55"/>
                    <a:pt x="9230" y="391"/>
                    <a:pt x="8766" y="800"/>
                  </a:cubicBezTo>
                  <a:cubicBezTo>
                    <a:pt x="8492" y="1046"/>
                    <a:pt x="8147" y="1168"/>
                    <a:pt x="7803" y="1168"/>
                  </a:cubicBezTo>
                  <a:cubicBezTo>
                    <a:pt x="7449" y="1168"/>
                    <a:pt x="7096" y="1040"/>
                    <a:pt x="6819" y="784"/>
                  </a:cubicBezTo>
                  <a:cubicBezTo>
                    <a:pt x="6356" y="354"/>
                    <a:pt x="5687" y="1"/>
                    <a:pt x="4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9"/>
            <p:cNvSpPr/>
            <p:nvPr/>
          </p:nvSpPr>
          <p:spPr>
            <a:xfrm rot="-1592631">
              <a:off x="11040711" y="5443428"/>
              <a:ext cx="217607" cy="189512"/>
            </a:xfrm>
            <a:custGeom>
              <a:avLst/>
              <a:gdLst/>
              <a:ahLst/>
              <a:cxnLst/>
              <a:rect l="l" t="t" r="r" b="b"/>
              <a:pathLst>
                <a:path w="4500" h="3919" extrusionOk="0">
                  <a:moveTo>
                    <a:pt x="3032" y="1"/>
                  </a:moveTo>
                  <a:cubicBezTo>
                    <a:pt x="2447" y="1"/>
                    <a:pt x="1749" y="304"/>
                    <a:pt x="1177" y="867"/>
                  </a:cubicBezTo>
                  <a:cubicBezTo>
                    <a:pt x="257" y="1770"/>
                    <a:pt x="0" y="2988"/>
                    <a:pt x="588" y="3585"/>
                  </a:cubicBezTo>
                  <a:cubicBezTo>
                    <a:pt x="808" y="3810"/>
                    <a:pt x="1117" y="3919"/>
                    <a:pt x="1466" y="3919"/>
                  </a:cubicBezTo>
                  <a:cubicBezTo>
                    <a:pt x="2050" y="3919"/>
                    <a:pt x="2746" y="3615"/>
                    <a:pt x="3323" y="3054"/>
                  </a:cubicBezTo>
                  <a:cubicBezTo>
                    <a:pt x="4234" y="2143"/>
                    <a:pt x="4499" y="933"/>
                    <a:pt x="3903" y="328"/>
                  </a:cubicBezTo>
                  <a:cubicBezTo>
                    <a:pt x="3684" y="107"/>
                    <a:pt x="3377" y="1"/>
                    <a:pt x="3032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9"/>
            <p:cNvSpPr/>
            <p:nvPr/>
          </p:nvSpPr>
          <p:spPr>
            <a:xfrm rot="-1592631">
              <a:off x="11040059" y="5478448"/>
              <a:ext cx="121038" cy="105661"/>
            </a:xfrm>
            <a:custGeom>
              <a:avLst/>
              <a:gdLst/>
              <a:ahLst/>
              <a:cxnLst/>
              <a:rect l="l" t="t" r="r" b="b"/>
              <a:pathLst>
                <a:path w="2503" h="2185" extrusionOk="0">
                  <a:moveTo>
                    <a:pt x="1696" y="0"/>
                  </a:moveTo>
                  <a:cubicBezTo>
                    <a:pt x="1372" y="0"/>
                    <a:pt x="987" y="171"/>
                    <a:pt x="663" y="489"/>
                  </a:cubicBezTo>
                  <a:cubicBezTo>
                    <a:pt x="141" y="986"/>
                    <a:pt x="0" y="1665"/>
                    <a:pt x="332" y="1997"/>
                  </a:cubicBezTo>
                  <a:cubicBezTo>
                    <a:pt x="453" y="2124"/>
                    <a:pt x="624" y="2185"/>
                    <a:pt x="817" y="2185"/>
                  </a:cubicBezTo>
                  <a:cubicBezTo>
                    <a:pt x="1141" y="2185"/>
                    <a:pt x="1527" y="2015"/>
                    <a:pt x="1848" y="1698"/>
                  </a:cubicBezTo>
                  <a:cubicBezTo>
                    <a:pt x="2354" y="1201"/>
                    <a:pt x="2503" y="522"/>
                    <a:pt x="2180" y="182"/>
                  </a:cubicBezTo>
                  <a:cubicBezTo>
                    <a:pt x="2057" y="59"/>
                    <a:pt x="1887" y="0"/>
                    <a:pt x="169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9"/>
            <p:cNvSpPr/>
            <p:nvPr/>
          </p:nvSpPr>
          <p:spPr>
            <a:xfrm rot="-1592631">
              <a:off x="11164322" y="5212119"/>
              <a:ext cx="278924" cy="243285"/>
            </a:xfrm>
            <a:custGeom>
              <a:avLst/>
              <a:gdLst/>
              <a:ahLst/>
              <a:cxnLst/>
              <a:rect l="l" t="t" r="r" b="b"/>
              <a:pathLst>
                <a:path w="5768" h="5031" extrusionOk="0">
                  <a:moveTo>
                    <a:pt x="2901" y="1"/>
                  </a:moveTo>
                  <a:lnTo>
                    <a:pt x="2528" y="26"/>
                  </a:lnTo>
                  <a:cubicBezTo>
                    <a:pt x="2735" y="589"/>
                    <a:pt x="2818" y="1186"/>
                    <a:pt x="2785" y="1782"/>
                  </a:cubicBezTo>
                  <a:cubicBezTo>
                    <a:pt x="2698" y="1684"/>
                    <a:pt x="2548" y="1571"/>
                    <a:pt x="2320" y="1571"/>
                  </a:cubicBezTo>
                  <a:cubicBezTo>
                    <a:pt x="2241" y="1571"/>
                    <a:pt x="2153" y="1585"/>
                    <a:pt x="2055" y="1616"/>
                  </a:cubicBezTo>
                  <a:cubicBezTo>
                    <a:pt x="1552" y="1782"/>
                    <a:pt x="1054" y="2040"/>
                    <a:pt x="408" y="2040"/>
                  </a:cubicBezTo>
                  <a:cubicBezTo>
                    <a:pt x="279" y="2040"/>
                    <a:pt x="143" y="2029"/>
                    <a:pt x="1" y="2006"/>
                  </a:cubicBezTo>
                  <a:lnTo>
                    <a:pt x="1" y="2006"/>
                  </a:lnTo>
                  <a:cubicBezTo>
                    <a:pt x="100" y="2022"/>
                    <a:pt x="307" y="2279"/>
                    <a:pt x="415" y="2346"/>
                  </a:cubicBezTo>
                  <a:cubicBezTo>
                    <a:pt x="556" y="2437"/>
                    <a:pt x="713" y="2503"/>
                    <a:pt x="871" y="2553"/>
                  </a:cubicBezTo>
                  <a:cubicBezTo>
                    <a:pt x="1020" y="2586"/>
                    <a:pt x="1210" y="2553"/>
                    <a:pt x="1310" y="2685"/>
                  </a:cubicBezTo>
                  <a:cubicBezTo>
                    <a:pt x="1426" y="2868"/>
                    <a:pt x="1343" y="3141"/>
                    <a:pt x="1500" y="3332"/>
                  </a:cubicBezTo>
                  <a:cubicBezTo>
                    <a:pt x="1716" y="3588"/>
                    <a:pt x="1973" y="3671"/>
                    <a:pt x="2022" y="4036"/>
                  </a:cubicBezTo>
                  <a:cubicBezTo>
                    <a:pt x="2072" y="4342"/>
                    <a:pt x="1956" y="4732"/>
                    <a:pt x="1683" y="4914"/>
                  </a:cubicBezTo>
                  <a:cubicBezTo>
                    <a:pt x="1683" y="4914"/>
                    <a:pt x="2934" y="4591"/>
                    <a:pt x="2727" y="3356"/>
                  </a:cubicBezTo>
                  <a:lnTo>
                    <a:pt x="2727" y="3356"/>
                  </a:lnTo>
                  <a:cubicBezTo>
                    <a:pt x="2727" y="3356"/>
                    <a:pt x="3911" y="3920"/>
                    <a:pt x="4085" y="5030"/>
                  </a:cubicBezTo>
                  <a:cubicBezTo>
                    <a:pt x="4085" y="5030"/>
                    <a:pt x="4740" y="4566"/>
                    <a:pt x="4400" y="3936"/>
                  </a:cubicBezTo>
                  <a:cubicBezTo>
                    <a:pt x="4226" y="3621"/>
                    <a:pt x="3878" y="2942"/>
                    <a:pt x="4309" y="2677"/>
                  </a:cubicBezTo>
                  <a:cubicBezTo>
                    <a:pt x="4359" y="2652"/>
                    <a:pt x="4409" y="2627"/>
                    <a:pt x="4467" y="2611"/>
                  </a:cubicBezTo>
                  <a:cubicBezTo>
                    <a:pt x="4757" y="2503"/>
                    <a:pt x="5096" y="2536"/>
                    <a:pt x="5378" y="2362"/>
                  </a:cubicBezTo>
                  <a:cubicBezTo>
                    <a:pt x="5519" y="2279"/>
                    <a:pt x="5651" y="2172"/>
                    <a:pt x="5767" y="2056"/>
                  </a:cubicBezTo>
                  <a:lnTo>
                    <a:pt x="5767" y="2056"/>
                  </a:lnTo>
                  <a:cubicBezTo>
                    <a:pt x="5640" y="2074"/>
                    <a:pt x="5518" y="2082"/>
                    <a:pt x="5402" y="2082"/>
                  </a:cubicBezTo>
                  <a:cubicBezTo>
                    <a:pt x="4731" y="2082"/>
                    <a:pt x="4228" y="1809"/>
                    <a:pt x="3713" y="1633"/>
                  </a:cubicBezTo>
                  <a:cubicBezTo>
                    <a:pt x="3628" y="1598"/>
                    <a:pt x="3539" y="1581"/>
                    <a:pt x="3451" y="1581"/>
                  </a:cubicBezTo>
                  <a:cubicBezTo>
                    <a:pt x="3331" y="1581"/>
                    <a:pt x="3213" y="1612"/>
                    <a:pt x="3108" y="1674"/>
                  </a:cubicBezTo>
                  <a:cubicBezTo>
                    <a:pt x="3133" y="1235"/>
                    <a:pt x="3124" y="523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9"/>
            <p:cNvSpPr/>
            <p:nvPr/>
          </p:nvSpPr>
          <p:spPr>
            <a:xfrm rot="-1592631">
              <a:off x="11232673" y="5224392"/>
              <a:ext cx="18472" cy="8656"/>
            </a:xfrm>
            <a:custGeom>
              <a:avLst/>
              <a:gdLst/>
              <a:ahLst/>
              <a:cxnLst/>
              <a:rect l="l" t="t" r="r" b="b"/>
              <a:pathLst>
                <a:path w="382" h="179" extrusionOk="0">
                  <a:moveTo>
                    <a:pt x="159" y="0"/>
                  </a:moveTo>
                  <a:cubicBezTo>
                    <a:pt x="36" y="0"/>
                    <a:pt x="0" y="115"/>
                    <a:pt x="0" y="115"/>
                  </a:cubicBezTo>
                  <a:cubicBezTo>
                    <a:pt x="80" y="162"/>
                    <a:pt x="147" y="179"/>
                    <a:pt x="201" y="179"/>
                  </a:cubicBezTo>
                  <a:cubicBezTo>
                    <a:pt x="325" y="179"/>
                    <a:pt x="382" y="90"/>
                    <a:pt x="382" y="90"/>
                  </a:cubicBezTo>
                  <a:cubicBezTo>
                    <a:pt x="287" y="23"/>
                    <a:pt x="214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9"/>
            <p:cNvSpPr/>
            <p:nvPr/>
          </p:nvSpPr>
          <p:spPr>
            <a:xfrm rot="-1592631">
              <a:off x="11174118" y="5326789"/>
              <a:ext cx="115864" cy="27128"/>
            </a:xfrm>
            <a:custGeom>
              <a:avLst/>
              <a:gdLst/>
              <a:ahLst/>
              <a:cxnLst/>
              <a:rect l="l" t="t" r="r" b="b"/>
              <a:pathLst>
                <a:path w="2396" h="561" extrusionOk="0">
                  <a:moveTo>
                    <a:pt x="2394" y="144"/>
                  </a:moveTo>
                  <a:cubicBezTo>
                    <a:pt x="2394" y="145"/>
                    <a:pt x="2395" y="145"/>
                    <a:pt x="2395" y="146"/>
                  </a:cubicBezTo>
                  <a:cubicBezTo>
                    <a:pt x="2395" y="145"/>
                    <a:pt x="2394" y="145"/>
                    <a:pt x="2394" y="144"/>
                  </a:cubicBezTo>
                  <a:close/>
                  <a:moveTo>
                    <a:pt x="2021" y="1"/>
                  </a:moveTo>
                  <a:cubicBezTo>
                    <a:pt x="1704" y="1"/>
                    <a:pt x="1313" y="185"/>
                    <a:pt x="1053" y="304"/>
                  </a:cubicBezTo>
                  <a:cubicBezTo>
                    <a:pt x="799" y="414"/>
                    <a:pt x="416" y="432"/>
                    <a:pt x="189" y="432"/>
                  </a:cubicBezTo>
                  <a:cubicBezTo>
                    <a:pt x="76" y="432"/>
                    <a:pt x="1" y="428"/>
                    <a:pt x="1" y="428"/>
                  </a:cubicBezTo>
                  <a:lnTo>
                    <a:pt x="1" y="428"/>
                  </a:lnTo>
                  <a:cubicBezTo>
                    <a:pt x="42" y="453"/>
                    <a:pt x="84" y="469"/>
                    <a:pt x="134" y="478"/>
                  </a:cubicBezTo>
                  <a:cubicBezTo>
                    <a:pt x="311" y="528"/>
                    <a:pt x="511" y="560"/>
                    <a:pt x="704" y="560"/>
                  </a:cubicBezTo>
                  <a:cubicBezTo>
                    <a:pt x="863" y="560"/>
                    <a:pt x="1018" y="538"/>
                    <a:pt x="1153" y="486"/>
                  </a:cubicBezTo>
                  <a:cubicBezTo>
                    <a:pt x="1451" y="370"/>
                    <a:pt x="1724" y="138"/>
                    <a:pt x="2056" y="121"/>
                  </a:cubicBezTo>
                  <a:cubicBezTo>
                    <a:pt x="2085" y="121"/>
                    <a:pt x="2159" y="115"/>
                    <a:pt x="2232" y="115"/>
                  </a:cubicBezTo>
                  <a:cubicBezTo>
                    <a:pt x="2302" y="115"/>
                    <a:pt x="2371" y="121"/>
                    <a:pt x="2394" y="144"/>
                  </a:cubicBezTo>
                  <a:lnTo>
                    <a:pt x="2394" y="144"/>
                  </a:lnTo>
                  <a:cubicBezTo>
                    <a:pt x="2299" y="40"/>
                    <a:pt x="2168" y="1"/>
                    <a:pt x="202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9"/>
            <p:cNvSpPr/>
            <p:nvPr/>
          </p:nvSpPr>
          <p:spPr>
            <a:xfrm rot="-1592631">
              <a:off x="11337330" y="5350412"/>
              <a:ext cx="63348" cy="71762"/>
            </a:xfrm>
            <a:custGeom>
              <a:avLst/>
              <a:gdLst/>
              <a:ahLst/>
              <a:cxnLst/>
              <a:rect l="l" t="t" r="r" b="b"/>
              <a:pathLst>
                <a:path w="1310" h="1484" extrusionOk="0">
                  <a:moveTo>
                    <a:pt x="0" y="0"/>
                  </a:moveTo>
                  <a:cubicBezTo>
                    <a:pt x="1" y="0"/>
                    <a:pt x="1011" y="506"/>
                    <a:pt x="1185" y="1483"/>
                  </a:cubicBezTo>
                  <a:cubicBezTo>
                    <a:pt x="1185" y="1483"/>
                    <a:pt x="1309" y="41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9"/>
            <p:cNvSpPr/>
            <p:nvPr/>
          </p:nvSpPr>
          <p:spPr>
            <a:xfrm rot="-1592631">
              <a:off x="11378737" y="5266436"/>
              <a:ext cx="40088" cy="16441"/>
            </a:xfrm>
            <a:custGeom>
              <a:avLst/>
              <a:gdLst/>
              <a:ahLst/>
              <a:cxnLst/>
              <a:rect l="l" t="t" r="r" b="b"/>
              <a:pathLst>
                <a:path w="829" h="340" extrusionOk="0">
                  <a:moveTo>
                    <a:pt x="829" y="0"/>
                  </a:moveTo>
                  <a:lnTo>
                    <a:pt x="829" y="0"/>
                  </a:lnTo>
                  <a:cubicBezTo>
                    <a:pt x="555" y="133"/>
                    <a:pt x="282" y="249"/>
                    <a:pt x="0" y="340"/>
                  </a:cubicBezTo>
                  <a:cubicBezTo>
                    <a:pt x="307" y="332"/>
                    <a:pt x="597" y="216"/>
                    <a:pt x="82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3" name="Google Shape;3063;p39"/>
          <p:cNvGrpSpPr/>
          <p:nvPr/>
        </p:nvGrpSpPr>
        <p:grpSpPr>
          <a:xfrm>
            <a:off x="6538580" y="3819741"/>
            <a:ext cx="1342046" cy="1074705"/>
            <a:chOff x="11326283" y="4409405"/>
            <a:chExt cx="1584844" cy="1269137"/>
          </a:xfrm>
        </p:grpSpPr>
        <p:sp>
          <p:nvSpPr>
            <p:cNvPr id="3064" name="Google Shape;3064;p39"/>
            <p:cNvSpPr/>
            <p:nvPr/>
          </p:nvSpPr>
          <p:spPr>
            <a:xfrm rot="-1592631">
              <a:off x="11449450" y="5051668"/>
              <a:ext cx="953653" cy="372060"/>
            </a:xfrm>
            <a:custGeom>
              <a:avLst/>
              <a:gdLst/>
              <a:ahLst/>
              <a:cxnLst/>
              <a:rect l="l" t="t" r="r" b="b"/>
              <a:pathLst>
                <a:path w="19721" h="7694" extrusionOk="0">
                  <a:moveTo>
                    <a:pt x="16764" y="0"/>
                  </a:moveTo>
                  <a:cubicBezTo>
                    <a:pt x="16345" y="0"/>
                    <a:pt x="15846" y="70"/>
                    <a:pt x="15254" y="240"/>
                  </a:cubicBezTo>
                  <a:cubicBezTo>
                    <a:pt x="15254" y="240"/>
                    <a:pt x="10681" y="514"/>
                    <a:pt x="8137" y="1963"/>
                  </a:cubicBezTo>
                  <a:cubicBezTo>
                    <a:pt x="8137" y="1963"/>
                    <a:pt x="3000" y="2974"/>
                    <a:pt x="448" y="5592"/>
                  </a:cubicBezTo>
                  <a:cubicBezTo>
                    <a:pt x="1" y="6048"/>
                    <a:pt x="166" y="6810"/>
                    <a:pt x="755" y="7042"/>
                  </a:cubicBezTo>
                  <a:cubicBezTo>
                    <a:pt x="2002" y="7537"/>
                    <a:pt x="3477" y="7694"/>
                    <a:pt x="4846" y="7694"/>
                  </a:cubicBezTo>
                  <a:cubicBezTo>
                    <a:pt x="7214" y="7694"/>
                    <a:pt x="9264" y="7225"/>
                    <a:pt x="9264" y="7225"/>
                  </a:cubicBezTo>
                  <a:cubicBezTo>
                    <a:pt x="9502" y="7248"/>
                    <a:pt x="9750" y="7259"/>
                    <a:pt x="10004" y="7259"/>
                  </a:cubicBezTo>
                  <a:cubicBezTo>
                    <a:pt x="12846" y="7259"/>
                    <a:pt x="16456" y="5891"/>
                    <a:pt x="16456" y="5891"/>
                  </a:cubicBezTo>
                  <a:cubicBezTo>
                    <a:pt x="19720" y="5435"/>
                    <a:pt x="19356" y="3430"/>
                    <a:pt x="19356" y="3430"/>
                  </a:cubicBezTo>
                  <a:lnTo>
                    <a:pt x="19132" y="2369"/>
                  </a:lnTo>
                  <a:lnTo>
                    <a:pt x="18908" y="1309"/>
                  </a:lnTo>
                  <a:cubicBezTo>
                    <a:pt x="18908" y="1309"/>
                    <a:pt x="18585" y="0"/>
                    <a:pt x="167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9"/>
            <p:cNvSpPr/>
            <p:nvPr/>
          </p:nvSpPr>
          <p:spPr>
            <a:xfrm rot="-1592631">
              <a:off x="11355169" y="5049310"/>
              <a:ext cx="1011053" cy="367757"/>
            </a:xfrm>
            <a:custGeom>
              <a:avLst/>
              <a:gdLst/>
              <a:ahLst/>
              <a:cxnLst/>
              <a:rect l="l" t="t" r="r" b="b"/>
              <a:pathLst>
                <a:path w="20908" h="7605" extrusionOk="0">
                  <a:moveTo>
                    <a:pt x="19121" y="1"/>
                  </a:moveTo>
                  <a:cubicBezTo>
                    <a:pt x="17954" y="1"/>
                    <a:pt x="16578" y="661"/>
                    <a:pt x="16564" y="661"/>
                  </a:cubicBezTo>
                  <a:cubicBezTo>
                    <a:pt x="16564" y="661"/>
                    <a:pt x="16564" y="661"/>
                    <a:pt x="16564" y="661"/>
                  </a:cubicBezTo>
                  <a:cubicBezTo>
                    <a:pt x="16450" y="642"/>
                    <a:pt x="16323" y="633"/>
                    <a:pt x="16183" y="633"/>
                  </a:cubicBezTo>
                  <a:cubicBezTo>
                    <a:pt x="14200" y="633"/>
                    <a:pt x="9803" y="2484"/>
                    <a:pt x="9803" y="2484"/>
                  </a:cubicBezTo>
                  <a:cubicBezTo>
                    <a:pt x="9803" y="2484"/>
                    <a:pt x="3622" y="4025"/>
                    <a:pt x="1807" y="5624"/>
                  </a:cubicBezTo>
                  <a:cubicBezTo>
                    <a:pt x="1" y="7215"/>
                    <a:pt x="1177" y="7605"/>
                    <a:pt x="1177" y="7605"/>
                  </a:cubicBezTo>
                  <a:cubicBezTo>
                    <a:pt x="4342" y="4009"/>
                    <a:pt x="10084" y="3652"/>
                    <a:pt x="10084" y="3652"/>
                  </a:cubicBezTo>
                  <a:cubicBezTo>
                    <a:pt x="12202" y="2485"/>
                    <a:pt x="14781" y="2313"/>
                    <a:pt x="16121" y="2313"/>
                  </a:cubicBezTo>
                  <a:cubicBezTo>
                    <a:pt x="16683" y="2313"/>
                    <a:pt x="17028" y="2343"/>
                    <a:pt x="17028" y="2343"/>
                  </a:cubicBezTo>
                  <a:cubicBezTo>
                    <a:pt x="17755" y="1948"/>
                    <a:pt x="18484" y="1829"/>
                    <a:pt x="19098" y="1829"/>
                  </a:cubicBezTo>
                  <a:cubicBezTo>
                    <a:pt x="20030" y="1829"/>
                    <a:pt x="20698" y="2103"/>
                    <a:pt x="20698" y="2103"/>
                  </a:cubicBezTo>
                  <a:cubicBezTo>
                    <a:pt x="20908" y="452"/>
                    <a:pt x="20086" y="1"/>
                    <a:pt x="19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9"/>
            <p:cNvSpPr/>
            <p:nvPr/>
          </p:nvSpPr>
          <p:spPr>
            <a:xfrm rot="-1592631">
              <a:off x="11418448" y="5216280"/>
              <a:ext cx="1099111" cy="228730"/>
            </a:xfrm>
            <a:custGeom>
              <a:avLst/>
              <a:gdLst/>
              <a:ahLst/>
              <a:cxnLst/>
              <a:rect l="l" t="t" r="r" b="b"/>
              <a:pathLst>
                <a:path w="22729" h="4730" extrusionOk="0">
                  <a:moveTo>
                    <a:pt x="20980" y="0"/>
                  </a:moveTo>
                  <a:cubicBezTo>
                    <a:pt x="20980" y="1"/>
                    <a:pt x="19751" y="1288"/>
                    <a:pt x="17845" y="1288"/>
                  </a:cubicBezTo>
                  <a:cubicBezTo>
                    <a:pt x="17740" y="1288"/>
                    <a:pt x="17633" y="1285"/>
                    <a:pt x="17525" y="1276"/>
                  </a:cubicBezTo>
                  <a:cubicBezTo>
                    <a:pt x="17525" y="1276"/>
                    <a:pt x="14532" y="2945"/>
                    <a:pt x="11363" y="2945"/>
                  </a:cubicBezTo>
                  <a:cubicBezTo>
                    <a:pt x="11131" y="2945"/>
                    <a:pt x="10897" y="2936"/>
                    <a:pt x="10664" y="2917"/>
                  </a:cubicBezTo>
                  <a:cubicBezTo>
                    <a:pt x="10664" y="2917"/>
                    <a:pt x="8908" y="3404"/>
                    <a:pt x="6578" y="3404"/>
                  </a:cubicBezTo>
                  <a:cubicBezTo>
                    <a:pt x="4936" y="3404"/>
                    <a:pt x="3009" y="3162"/>
                    <a:pt x="1211" y="2337"/>
                  </a:cubicBezTo>
                  <a:lnTo>
                    <a:pt x="1211" y="2337"/>
                  </a:lnTo>
                  <a:cubicBezTo>
                    <a:pt x="1210" y="2337"/>
                    <a:pt x="1" y="3770"/>
                    <a:pt x="2304" y="4491"/>
                  </a:cubicBezTo>
                  <a:cubicBezTo>
                    <a:pt x="2864" y="4664"/>
                    <a:pt x="3658" y="4730"/>
                    <a:pt x="4539" y="4730"/>
                  </a:cubicBezTo>
                  <a:cubicBezTo>
                    <a:pt x="7285" y="4730"/>
                    <a:pt x="10880" y="4093"/>
                    <a:pt x="10880" y="4093"/>
                  </a:cubicBezTo>
                  <a:cubicBezTo>
                    <a:pt x="10880" y="4093"/>
                    <a:pt x="16348" y="3977"/>
                    <a:pt x="17798" y="3000"/>
                  </a:cubicBezTo>
                  <a:cubicBezTo>
                    <a:pt x="17798" y="3000"/>
                    <a:pt x="17836" y="3001"/>
                    <a:pt x="17905" y="3001"/>
                  </a:cubicBezTo>
                  <a:cubicBezTo>
                    <a:pt x="18628" y="3001"/>
                    <a:pt x="22728" y="2876"/>
                    <a:pt x="20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9"/>
            <p:cNvSpPr/>
            <p:nvPr/>
          </p:nvSpPr>
          <p:spPr>
            <a:xfrm rot="-1592631">
              <a:off x="12096515" y="4960162"/>
              <a:ext cx="16490" cy="112189"/>
            </a:xfrm>
            <a:custGeom>
              <a:avLst/>
              <a:gdLst/>
              <a:ahLst/>
              <a:cxnLst/>
              <a:rect l="l" t="t" r="r" b="b"/>
              <a:pathLst>
                <a:path w="341" h="2320" extrusionOk="0">
                  <a:moveTo>
                    <a:pt x="216" y="0"/>
                  </a:moveTo>
                  <a:lnTo>
                    <a:pt x="216" y="0"/>
                  </a:lnTo>
                  <a:cubicBezTo>
                    <a:pt x="1" y="655"/>
                    <a:pt x="117" y="1375"/>
                    <a:pt x="266" y="2038"/>
                  </a:cubicBezTo>
                  <a:lnTo>
                    <a:pt x="341" y="2320"/>
                  </a:lnTo>
                  <a:cubicBezTo>
                    <a:pt x="191" y="1566"/>
                    <a:pt x="26" y="771"/>
                    <a:pt x="216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9"/>
            <p:cNvSpPr/>
            <p:nvPr/>
          </p:nvSpPr>
          <p:spPr>
            <a:xfrm rot="-1592631">
              <a:off x="11928087" y="5309645"/>
              <a:ext cx="24856" cy="97778"/>
            </a:xfrm>
            <a:custGeom>
              <a:avLst/>
              <a:gdLst/>
              <a:ahLst/>
              <a:cxnLst/>
              <a:rect l="l" t="t" r="r" b="b"/>
              <a:pathLst>
                <a:path w="514" h="2022" extrusionOk="0">
                  <a:moveTo>
                    <a:pt x="75" y="0"/>
                  </a:moveTo>
                  <a:cubicBezTo>
                    <a:pt x="0" y="704"/>
                    <a:pt x="149" y="1409"/>
                    <a:pt x="506" y="2022"/>
                  </a:cubicBezTo>
                  <a:lnTo>
                    <a:pt x="514" y="2022"/>
                  </a:lnTo>
                  <a:cubicBezTo>
                    <a:pt x="249" y="1475"/>
                    <a:pt x="100" y="870"/>
                    <a:pt x="75" y="265"/>
                  </a:cubicBezTo>
                  <a:cubicBezTo>
                    <a:pt x="66" y="174"/>
                    <a:pt x="75" y="91"/>
                    <a:pt x="75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9"/>
            <p:cNvSpPr/>
            <p:nvPr/>
          </p:nvSpPr>
          <p:spPr>
            <a:xfrm rot="-1592631">
              <a:off x="11664263" y="5343900"/>
              <a:ext cx="23695" cy="86995"/>
            </a:xfrm>
            <a:custGeom>
              <a:avLst/>
              <a:gdLst/>
              <a:ahLst/>
              <a:cxnLst/>
              <a:rect l="l" t="t" r="r" b="b"/>
              <a:pathLst>
                <a:path w="490" h="1799" extrusionOk="0">
                  <a:moveTo>
                    <a:pt x="109" y="0"/>
                  </a:moveTo>
                  <a:cubicBezTo>
                    <a:pt x="1" y="613"/>
                    <a:pt x="51" y="1326"/>
                    <a:pt x="490" y="1798"/>
                  </a:cubicBezTo>
                  <a:cubicBezTo>
                    <a:pt x="100" y="1293"/>
                    <a:pt x="59" y="622"/>
                    <a:pt x="109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9"/>
            <p:cNvSpPr/>
            <p:nvPr/>
          </p:nvSpPr>
          <p:spPr>
            <a:xfrm rot="-1592631">
              <a:off x="12079127" y="5030110"/>
              <a:ext cx="28482" cy="123843"/>
            </a:xfrm>
            <a:custGeom>
              <a:avLst/>
              <a:gdLst/>
              <a:ahLst/>
              <a:cxnLst/>
              <a:rect l="l" t="t" r="r" b="b"/>
              <a:pathLst>
                <a:path w="589" h="2561" extrusionOk="0">
                  <a:moveTo>
                    <a:pt x="166" y="1"/>
                  </a:moveTo>
                  <a:cubicBezTo>
                    <a:pt x="0" y="854"/>
                    <a:pt x="66" y="1832"/>
                    <a:pt x="588" y="2561"/>
                  </a:cubicBezTo>
                  <a:cubicBezTo>
                    <a:pt x="530" y="2461"/>
                    <a:pt x="472" y="2370"/>
                    <a:pt x="431" y="2271"/>
                  </a:cubicBezTo>
                  <a:cubicBezTo>
                    <a:pt x="100" y="1567"/>
                    <a:pt x="66" y="755"/>
                    <a:pt x="166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9"/>
            <p:cNvSpPr/>
            <p:nvPr/>
          </p:nvSpPr>
          <p:spPr>
            <a:xfrm rot="-1592631">
              <a:off x="11866248" y="5280156"/>
              <a:ext cx="19681" cy="100631"/>
            </a:xfrm>
            <a:custGeom>
              <a:avLst/>
              <a:gdLst/>
              <a:ahLst/>
              <a:cxnLst/>
              <a:rect l="l" t="t" r="r" b="b"/>
              <a:pathLst>
                <a:path w="407" h="2081" extrusionOk="0">
                  <a:moveTo>
                    <a:pt x="117" y="1"/>
                  </a:moveTo>
                  <a:cubicBezTo>
                    <a:pt x="1" y="705"/>
                    <a:pt x="100" y="1434"/>
                    <a:pt x="407" y="2080"/>
                  </a:cubicBezTo>
                  <a:cubicBezTo>
                    <a:pt x="382" y="1997"/>
                    <a:pt x="341" y="1923"/>
                    <a:pt x="316" y="1832"/>
                  </a:cubicBezTo>
                  <a:cubicBezTo>
                    <a:pt x="133" y="1243"/>
                    <a:pt x="59" y="614"/>
                    <a:pt x="117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9"/>
            <p:cNvSpPr/>
            <p:nvPr/>
          </p:nvSpPr>
          <p:spPr>
            <a:xfrm rot="-1592631">
              <a:off x="11640725" y="5475342"/>
              <a:ext cx="27660" cy="91008"/>
            </a:xfrm>
            <a:custGeom>
              <a:avLst/>
              <a:gdLst/>
              <a:ahLst/>
              <a:cxnLst/>
              <a:rect l="l" t="t" r="r" b="b"/>
              <a:pathLst>
                <a:path w="572" h="1882" extrusionOk="0">
                  <a:moveTo>
                    <a:pt x="174" y="1"/>
                  </a:moveTo>
                  <a:cubicBezTo>
                    <a:pt x="0" y="631"/>
                    <a:pt x="83" y="1409"/>
                    <a:pt x="572" y="1882"/>
                  </a:cubicBezTo>
                  <a:cubicBezTo>
                    <a:pt x="547" y="1849"/>
                    <a:pt x="481" y="1774"/>
                    <a:pt x="456" y="1741"/>
                  </a:cubicBezTo>
                  <a:cubicBezTo>
                    <a:pt x="116" y="1235"/>
                    <a:pt x="66" y="589"/>
                    <a:pt x="174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9"/>
            <p:cNvSpPr/>
            <p:nvPr/>
          </p:nvSpPr>
          <p:spPr>
            <a:xfrm rot="-1592631">
              <a:off x="12276523" y="5037300"/>
              <a:ext cx="27709" cy="91395"/>
            </a:xfrm>
            <a:custGeom>
              <a:avLst/>
              <a:gdLst/>
              <a:ahLst/>
              <a:cxnLst/>
              <a:rect l="l" t="t" r="r" b="b"/>
              <a:pathLst>
                <a:path w="573" h="1890" extrusionOk="0">
                  <a:moveTo>
                    <a:pt x="175" y="0"/>
                  </a:moveTo>
                  <a:cubicBezTo>
                    <a:pt x="1" y="638"/>
                    <a:pt x="75" y="1409"/>
                    <a:pt x="573" y="1889"/>
                  </a:cubicBezTo>
                  <a:lnTo>
                    <a:pt x="457" y="1740"/>
                  </a:lnTo>
                  <a:cubicBezTo>
                    <a:pt x="109" y="1243"/>
                    <a:pt x="67" y="588"/>
                    <a:pt x="175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9"/>
            <p:cNvSpPr/>
            <p:nvPr/>
          </p:nvSpPr>
          <p:spPr>
            <a:xfrm rot="-1592631">
              <a:off x="11825986" y="5092135"/>
              <a:ext cx="205953" cy="63348"/>
            </a:xfrm>
            <a:custGeom>
              <a:avLst/>
              <a:gdLst/>
              <a:ahLst/>
              <a:cxnLst/>
              <a:rect l="l" t="t" r="r" b="b"/>
              <a:pathLst>
                <a:path w="4259" h="1310" extrusionOk="0">
                  <a:moveTo>
                    <a:pt x="4259" y="0"/>
                  </a:moveTo>
                  <a:lnTo>
                    <a:pt x="4259" y="0"/>
                  </a:lnTo>
                  <a:cubicBezTo>
                    <a:pt x="2767" y="66"/>
                    <a:pt x="1201" y="381"/>
                    <a:pt x="0" y="1309"/>
                  </a:cubicBezTo>
                  <a:cubicBezTo>
                    <a:pt x="1235" y="431"/>
                    <a:pt x="2776" y="116"/>
                    <a:pt x="4259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9"/>
            <p:cNvSpPr/>
            <p:nvPr/>
          </p:nvSpPr>
          <p:spPr>
            <a:xfrm rot="-1592631">
              <a:off x="11703506" y="5471056"/>
              <a:ext cx="222782" cy="16200"/>
            </a:xfrm>
            <a:custGeom>
              <a:avLst/>
              <a:gdLst/>
              <a:ahLst/>
              <a:cxnLst/>
              <a:rect l="l" t="t" r="r" b="b"/>
              <a:pathLst>
                <a:path w="4607" h="335" extrusionOk="0">
                  <a:moveTo>
                    <a:pt x="4607" y="0"/>
                  </a:moveTo>
                  <a:lnTo>
                    <a:pt x="4607" y="0"/>
                  </a:lnTo>
                  <a:cubicBezTo>
                    <a:pt x="3845" y="133"/>
                    <a:pt x="3074" y="224"/>
                    <a:pt x="2304" y="273"/>
                  </a:cubicBezTo>
                  <a:cubicBezTo>
                    <a:pt x="2060" y="288"/>
                    <a:pt x="1815" y="298"/>
                    <a:pt x="1571" y="298"/>
                  </a:cubicBezTo>
                  <a:cubicBezTo>
                    <a:pt x="1134" y="298"/>
                    <a:pt x="699" y="267"/>
                    <a:pt x="274" y="18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503" y="288"/>
                    <a:pt x="1041" y="335"/>
                    <a:pt x="1579" y="335"/>
                  </a:cubicBezTo>
                  <a:cubicBezTo>
                    <a:pt x="1822" y="335"/>
                    <a:pt x="2064" y="325"/>
                    <a:pt x="2304" y="315"/>
                  </a:cubicBezTo>
                  <a:cubicBezTo>
                    <a:pt x="3082" y="265"/>
                    <a:pt x="3853" y="157"/>
                    <a:pt x="4607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9"/>
            <p:cNvSpPr/>
            <p:nvPr/>
          </p:nvSpPr>
          <p:spPr>
            <a:xfrm rot="-1592631">
              <a:off x="12150317" y="5191505"/>
              <a:ext cx="97440" cy="34092"/>
            </a:xfrm>
            <a:custGeom>
              <a:avLst/>
              <a:gdLst/>
              <a:ahLst/>
              <a:cxnLst/>
              <a:rect l="l" t="t" r="r" b="b"/>
              <a:pathLst>
                <a:path w="2015" h="705" extrusionOk="0">
                  <a:moveTo>
                    <a:pt x="2014" y="0"/>
                  </a:moveTo>
                  <a:lnTo>
                    <a:pt x="2014" y="0"/>
                  </a:lnTo>
                  <a:cubicBezTo>
                    <a:pt x="1385" y="340"/>
                    <a:pt x="705" y="580"/>
                    <a:pt x="1" y="705"/>
                  </a:cubicBezTo>
                  <a:cubicBezTo>
                    <a:pt x="722" y="630"/>
                    <a:pt x="1409" y="390"/>
                    <a:pt x="2014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9"/>
            <p:cNvSpPr/>
            <p:nvPr/>
          </p:nvSpPr>
          <p:spPr>
            <a:xfrm rot="-1592631">
              <a:off x="12214447" y="4592234"/>
              <a:ext cx="664380" cy="301265"/>
            </a:xfrm>
            <a:custGeom>
              <a:avLst/>
              <a:gdLst/>
              <a:ahLst/>
              <a:cxnLst/>
              <a:rect l="l" t="t" r="r" b="b"/>
              <a:pathLst>
                <a:path w="13739" h="6230" extrusionOk="0">
                  <a:moveTo>
                    <a:pt x="12170" y="0"/>
                  </a:moveTo>
                  <a:cubicBezTo>
                    <a:pt x="11805" y="0"/>
                    <a:pt x="11491" y="173"/>
                    <a:pt x="11360" y="559"/>
                  </a:cubicBezTo>
                  <a:cubicBezTo>
                    <a:pt x="11190" y="1080"/>
                    <a:pt x="10717" y="1232"/>
                    <a:pt x="10223" y="1232"/>
                  </a:cubicBezTo>
                  <a:cubicBezTo>
                    <a:pt x="9900" y="1232"/>
                    <a:pt x="9568" y="1167"/>
                    <a:pt x="9305" y="1098"/>
                  </a:cubicBezTo>
                  <a:cubicBezTo>
                    <a:pt x="9036" y="1031"/>
                    <a:pt x="8807" y="1001"/>
                    <a:pt x="8613" y="1001"/>
                  </a:cubicBezTo>
                  <a:cubicBezTo>
                    <a:pt x="7591" y="1001"/>
                    <a:pt x="7525" y="1831"/>
                    <a:pt x="7441" y="2374"/>
                  </a:cubicBezTo>
                  <a:cubicBezTo>
                    <a:pt x="7348" y="2991"/>
                    <a:pt x="6964" y="3214"/>
                    <a:pt x="6519" y="3214"/>
                  </a:cubicBezTo>
                  <a:cubicBezTo>
                    <a:pt x="6056" y="3214"/>
                    <a:pt x="5526" y="2972"/>
                    <a:pt x="5187" y="2681"/>
                  </a:cubicBezTo>
                  <a:cubicBezTo>
                    <a:pt x="4793" y="2336"/>
                    <a:pt x="4465" y="2198"/>
                    <a:pt x="4193" y="2198"/>
                  </a:cubicBezTo>
                  <a:cubicBezTo>
                    <a:pt x="3554" y="2198"/>
                    <a:pt x="3217" y="2952"/>
                    <a:pt x="3025" y="3567"/>
                  </a:cubicBezTo>
                  <a:cubicBezTo>
                    <a:pt x="2743" y="4445"/>
                    <a:pt x="1" y="4603"/>
                    <a:pt x="1" y="4603"/>
                  </a:cubicBezTo>
                  <a:lnTo>
                    <a:pt x="241" y="5730"/>
                  </a:lnTo>
                  <a:cubicBezTo>
                    <a:pt x="241" y="5730"/>
                    <a:pt x="1008" y="5520"/>
                    <a:pt x="1878" y="5520"/>
                  </a:cubicBezTo>
                  <a:cubicBezTo>
                    <a:pt x="2434" y="5520"/>
                    <a:pt x="3032" y="5606"/>
                    <a:pt x="3497" y="5887"/>
                  </a:cubicBezTo>
                  <a:cubicBezTo>
                    <a:pt x="3891" y="6114"/>
                    <a:pt x="4334" y="6230"/>
                    <a:pt x="4778" y="6230"/>
                  </a:cubicBezTo>
                  <a:cubicBezTo>
                    <a:pt x="5128" y="6230"/>
                    <a:pt x="5480" y="6157"/>
                    <a:pt x="5809" y="6011"/>
                  </a:cubicBezTo>
                  <a:cubicBezTo>
                    <a:pt x="6115" y="5887"/>
                    <a:pt x="6372" y="5672"/>
                    <a:pt x="6555" y="5390"/>
                  </a:cubicBezTo>
                  <a:cubicBezTo>
                    <a:pt x="6737" y="5075"/>
                    <a:pt x="6745" y="4702"/>
                    <a:pt x="7135" y="4536"/>
                  </a:cubicBezTo>
                  <a:cubicBezTo>
                    <a:pt x="7223" y="4501"/>
                    <a:pt x="7310" y="4487"/>
                    <a:pt x="7395" y="4487"/>
                  </a:cubicBezTo>
                  <a:cubicBezTo>
                    <a:pt x="7750" y="4487"/>
                    <a:pt x="8085" y="4735"/>
                    <a:pt x="8452" y="4768"/>
                  </a:cubicBezTo>
                  <a:cubicBezTo>
                    <a:pt x="8502" y="4772"/>
                    <a:pt x="8552" y="4774"/>
                    <a:pt x="8604" y="4774"/>
                  </a:cubicBezTo>
                  <a:cubicBezTo>
                    <a:pt x="8997" y="4774"/>
                    <a:pt x="9425" y="4659"/>
                    <a:pt x="9711" y="4396"/>
                  </a:cubicBezTo>
                  <a:cubicBezTo>
                    <a:pt x="9968" y="4155"/>
                    <a:pt x="10018" y="3799"/>
                    <a:pt x="10275" y="3550"/>
                  </a:cubicBezTo>
                  <a:cubicBezTo>
                    <a:pt x="10565" y="3277"/>
                    <a:pt x="10949" y="3136"/>
                    <a:pt x="11343" y="3136"/>
                  </a:cubicBezTo>
                  <a:cubicBezTo>
                    <a:pt x="11354" y="3136"/>
                    <a:pt x="11365" y="3136"/>
                    <a:pt x="11377" y="3136"/>
                  </a:cubicBezTo>
                  <a:cubicBezTo>
                    <a:pt x="11646" y="3140"/>
                    <a:pt x="11948" y="3209"/>
                    <a:pt x="12227" y="3209"/>
                  </a:cubicBezTo>
                  <a:cubicBezTo>
                    <a:pt x="12515" y="3209"/>
                    <a:pt x="12779" y="3136"/>
                    <a:pt x="12959" y="2846"/>
                  </a:cubicBezTo>
                  <a:cubicBezTo>
                    <a:pt x="13423" y="2084"/>
                    <a:pt x="13738" y="452"/>
                    <a:pt x="12620" y="79"/>
                  </a:cubicBezTo>
                  <a:cubicBezTo>
                    <a:pt x="12467" y="27"/>
                    <a:pt x="12314" y="0"/>
                    <a:pt x="12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9"/>
            <p:cNvSpPr/>
            <p:nvPr/>
          </p:nvSpPr>
          <p:spPr>
            <a:xfrm rot="-1592631">
              <a:off x="12598115" y="4614180"/>
              <a:ext cx="244833" cy="124230"/>
            </a:xfrm>
            <a:custGeom>
              <a:avLst/>
              <a:gdLst/>
              <a:ahLst/>
              <a:cxnLst/>
              <a:rect l="l" t="t" r="r" b="b"/>
              <a:pathLst>
                <a:path w="5063" h="2569" extrusionOk="0">
                  <a:moveTo>
                    <a:pt x="4963" y="1"/>
                  </a:moveTo>
                  <a:cubicBezTo>
                    <a:pt x="2898" y="1"/>
                    <a:pt x="1778" y="2023"/>
                    <a:pt x="0" y="2504"/>
                  </a:cubicBezTo>
                  <a:cubicBezTo>
                    <a:pt x="91" y="2529"/>
                    <a:pt x="183" y="2554"/>
                    <a:pt x="274" y="2562"/>
                  </a:cubicBezTo>
                  <a:cubicBezTo>
                    <a:pt x="326" y="2566"/>
                    <a:pt x="379" y="2569"/>
                    <a:pt x="433" y="2569"/>
                  </a:cubicBezTo>
                  <a:cubicBezTo>
                    <a:pt x="824" y="2569"/>
                    <a:pt x="1249" y="2459"/>
                    <a:pt x="1533" y="2190"/>
                  </a:cubicBezTo>
                  <a:cubicBezTo>
                    <a:pt x="1790" y="1949"/>
                    <a:pt x="1840" y="1593"/>
                    <a:pt x="2096" y="1344"/>
                  </a:cubicBezTo>
                  <a:cubicBezTo>
                    <a:pt x="2387" y="1078"/>
                    <a:pt x="2772" y="930"/>
                    <a:pt x="3166" y="930"/>
                  </a:cubicBezTo>
                  <a:cubicBezTo>
                    <a:pt x="3177" y="930"/>
                    <a:pt x="3188" y="930"/>
                    <a:pt x="3198" y="930"/>
                  </a:cubicBezTo>
                  <a:cubicBezTo>
                    <a:pt x="3470" y="934"/>
                    <a:pt x="3774" y="1006"/>
                    <a:pt x="4055" y="1006"/>
                  </a:cubicBezTo>
                  <a:cubicBezTo>
                    <a:pt x="4340" y="1006"/>
                    <a:pt x="4602" y="932"/>
                    <a:pt x="4781" y="640"/>
                  </a:cubicBezTo>
                  <a:cubicBezTo>
                    <a:pt x="4897" y="441"/>
                    <a:pt x="4996" y="226"/>
                    <a:pt x="5063" y="2"/>
                  </a:cubicBezTo>
                  <a:cubicBezTo>
                    <a:pt x="5029" y="1"/>
                    <a:pt x="4996" y="1"/>
                    <a:pt x="496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9"/>
            <p:cNvSpPr/>
            <p:nvPr/>
          </p:nvSpPr>
          <p:spPr>
            <a:xfrm rot="-1592631">
              <a:off x="12378352" y="4759434"/>
              <a:ext cx="79403" cy="25871"/>
            </a:xfrm>
            <a:custGeom>
              <a:avLst/>
              <a:gdLst/>
              <a:ahLst/>
              <a:cxnLst/>
              <a:rect l="l" t="t" r="r" b="b"/>
              <a:pathLst>
                <a:path w="1642" h="535" extrusionOk="0">
                  <a:moveTo>
                    <a:pt x="794" y="0"/>
                  </a:moveTo>
                  <a:cubicBezTo>
                    <a:pt x="452" y="0"/>
                    <a:pt x="196" y="216"/>
                    <a:pt x="1" y="509"/>
                  </a:cubicBezTo>
                  <a:cubicBezTo>
                    <a:pt x="194" y="523"/>
                    <a:pt x="389" y="535"/>
                    <a:pt x="584" y="535"/>
                  </a:cubicBezTo>
                  <a:cubicBezTo>
                    <a:pt x="947" y="535"/>
                    <a:pt x="1307" y="495"/>
                    <a:pt x="1641" y="360"/>
                  </a:cubicBezTo>
                  <a:cubicBezTo>
                    <a:pt x="1312" y="105"/>
                    <a:pt x="1032" y="0"/>
                    <a:pt x="794" y="0"/>
                  </a:cubicBezTo>
                  <a:close/>
                </a:path>
              </a:pathLst>
            </a:custGeom>
            <a:solidFill>
              <a:srgbClr val="BAA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9"/>
            <p:cNvSpPr/>
            <p:nvPr/>
          </p:nvSpPr>
          <p:spPr>
            <a:xfrm rot="-1592631">
              <a:off x="12534593" y="4613894"/>
              <a:ext cx="90186" cy="30755"/>
            </a:xfrm>
            <a:custGeom>
              <a:avLst/>
              <a:gdLst/>
              <a:ahLst/>
              <a:cxnLst/>
              <a:rect l="l" t="t" r="r" b="b"/>
              <a:pathLst>
                <a:path w="1865" h="636" extrusionOk="0">
                  <a:moveTo>
                    <a:pt x="1008" y="1"/>
                  </a:moveTo>
                  <a:cubicBezTo>
                    <a:pt x="409" y="1"/>
                    <a:pt x="138" y="285"/>
                    <a:pt x="1" y="636"/>
                  </a:cubicBezTo>
                  <a:cubicBezTo>
                    <a:pt x="697" y="611"/>
                    <a:pt x="1359" y="544"/>
                    <a:pt x="1865" y="138"/>
                  </a:cubicBezTo>
                  <a:lnTo>
                    <a:pt x="1699" y="97"/>
                  </a:lnTo>
                  <a:cubicBezTo>
                    <a:pt x="1430" y="30"/>
                    <a:pt x="1202" y="1"/>
                    <a:pt x="100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9"/>
            <p:cNvSpPr/>
            <p:nvPr/>
          </p:nvSpPr>
          <p:spPr>
            <a:xfrm rot="-1592631">
              <a:off x="12442625" y="4864645"/>
              <a:ext cx="159095" cy="55708"/>
            </a:xfrm>
            <a:custGeom>
              <a:avLst/>
              <a:gdLst/>
              <a:ahLst/>
              <a:cxnLst/>
              <a:rect l="l" t="t" r="r" b="b"/>
              <a:pathLst>
                <a:path w="3290" h="1152" extrusionOk="0">
                  <a:moveTo>
                    <a:pt x="2798" y="0"/>
                  </a:moveTo>
                  <a:cubicBezTo>
                    <a:pt x="1777" y="0"/>
                    <a:pt x="830" y="249"/>
                    <a:pt x="1" y="756"/>
                  </a:cubicBezTo>
                  <a:cubicBezTo>
                    <a:pt x="34" y="773"/>
                    <a:pt x="67" y="789"/>
                    <a:pt x="100" y="806"/>
                  </a:cubicBezTo>
                  <a:cubicBezTo>
                    <a:pt x="491" y="1036"/>
                    <a:pt x="931" y="1151"/>
                    <a:pt x="1373" y="1151"/>
                  </a:cubicBezTo>
                  <a:cubicBezTo>
                    <a:pt x="1726" y="1151"/>
                    <a:pt x="2080" y="1078"/>
                    <a:pt x="2412" y="930"/>
                  </a:cubicBezTo>
                  <a:cubicBezTo>
                    <a:pt x="2718" y="806"/>
                    <a:pt x="2975" y="591"/>
                    <a:pt x="3157" y="309"/>
                  </a:cubicBezTo>
                  <a:cubicBezTo>
                    <a:pt x="3207" y="218"/>
                    <a:pt x="3248" y="118"/>
                    <a:pt x="3290" y="19"/>
                  </a:cubicBezTo>
                  <a:cubicBezTo>
                    <a:pt x="3124" y="6"/>
                    <a:pt x="2960" y="0"/>
                    <a:pt x="279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9"/>
            <p:cNvSpPr/>
            <p:nvPr/>
          </p:nvSpPr>
          <p:spPr>
            <a:xfrm rot="-1592631">
              <a:off x="12223503" y="4667577"/>
              <a:ext cx="599049" cy="182548"/>
            </a:xfrm>
            <a:custGeom>
              <a:avLst/>
              <a:gdLst/>
              <a:ahLst/>
              <a:cxnLst/>
              <a:rect l="l" t="t" r="r" b="b"/>
              <a:pathLst>
                <a:path w="12388" h="3775" extrusionOk="0">
                  <a:moveTo>
                    <a:pt x="12388" y="0"/>
                  </a:moveTo>
                  <a:lnTo>
                    <a:pt x="12388" y="0"/>
                  </a:lnTo>
                  <a:cubicBezTo>
                    <a:pt x="9206" y="2105"/>
                    <a:pt x="5461" y="3439"/>
                    <a:pt x="1641" y="3720"/>
                  </a:cubicBezTo>
                  <a:cubicBezTo>
                    <a:pt x="1095" y="3770"/>
                    <a:pt x="548" y="3770"/>
                    <a:pt x="1" y="3770"/>
                  </a:cubicBezTo>
                  <a:cubicBezTo>
                    <a:pt x="134" y="3773"/>
                    <a:pt x="267" y="3774"/>
                    <a:pt x="400" y="3774"/>
                  </a:cubicBezTo>
                  <a:cubicBezTo>
                    <a:pt x="4649" y="3774"/>
                    <a:pt x="8877" y="2370"/>
                    <a:pt x="12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9"/>
            <p:cNvSpPr/>
            <p:nvPr/>
          </p:nvSpPr>
          <p:spPr>
            <a:xfrm rot="-1592631">
              <a:off x="12586649" y="4632104"/>
              <a:ext cx="80950" cy="106241"/>
            </a:xfrm>
            <a:custGeom>
              <a:avLst/>
              <a:gdLst/>
              <a:ahLst/>
              <a:cxnLst/>
              <a:rect l="l" t="t" r="r" b="b"/>
              <a:pathLst>
                <a:path w="1674" h="2197" extrusionOk="0">
                  <a:moveTo>
                    <a:pt x="1202" y="1"/>
                  </a:moveTo>
                  <a:lnTo>
                    <a:pt x="1202" y="1"/>
                  </a:lnTo>
                  <a:cubicBezTo>
                    <a:pt x="994" y="730"/>
                    <a:pt x="605" y="1434"/>
                    <a:pt x="0" y="1906"/>
                  </a:cubicBezTo>
                  <a:cubicBezTo>
                    <a:pt x="17" y="1903"/>
                    <a:pt x="33" y="1900"/>
                    <a:pt x="50" y="1898"/>
                  </a:cubicBezTo>
                  <a:lnTo>
                    <a:pt x="50" y="1898"/>
                  </a:lnTo>
                  <a:lnTo>
                    <a:pt x="50" y="1898"/>
                  </a:lnTo>
                  <a:cubicBezTo>
                    <a:pt x="50" y="1898"/>
                    <a:pt x="50" y="1898"/>
                    <a:pt x="51" y="1897"/>
                  </a:cubicBezTo>
                  <a:lnTo>
                    <a:pt x="51" y="1897"/>
                  </a:lnTo>
                  <a:cubicBezTo>
                    <a:pt x="238" y="1866"/>
                    <a:pt x="438" y="1843"/>
                    <a:pt x="636" y="1843"/>
                  </a:cubicBezTo>
                  <a:cubicBezTo>
                    <a:pt x="1017" y="1843"/>
                    <a:pt x="1394" y="1927"/>
                    <a:pt x="1674" y="2196"/>
                  </a:cubicBezTo>
                  <a:cubicBezTo>
                    <a:pt x="1398" y="1905"/>
                    <a:pt x="987" y="1829"/>
                    <a:pt x="593" y="1829"/>
                  </a:cubicBezTo>
                  <a:cubicBezTo>
                    <a:pt x="550" y="1829"/>
                    <a:pt x="507" y="1830"/>
                    <a:pt x="464" y="1832"/>
                  </a:cubicBezTo>
                  <a:cubicBezTo>
                    <a:pt x="335" y="1839"/>
                    <a:pt x="207" y="1854"/>
                    <a:pt x="78" y="1875"/>
                  </a:cubicBezTo>
                  <a:lnTo>
                    <a:pt x="78" y="1875"/>
                  </a:lnTo>
                  <a:cubicBezTo>
                    <a:pt x="650" y="1403"/>
                    <a:pt x="1014" y="718"/>
                    <a:pt x="1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9"/>
            <p:cNvSpPr/>
            <p:nvPr/>
          </p:nvSpPr>
          <p:spPr>
            <a:xfrm rot="-1592631">
              <a:off x="12676208" y="4539579"/>
              <a:ext cx="88590" cy="72584"/>
            </a:xfrm>
            <a:custGeom>
              <a:avLst/>
              <a:gdLst/>
              <a:ahLst/>
              <a:cxnLst/>
              <a:rect l="l" t="t" r="r" b="b"/>
              <a:pathLst>
                <a:path w="1832" h="1501" extrusionOk="0">
                  <a:moveTo>
                    <a:pt x="970" y="1"/>
                  </a:moveTo>
                  <a:cubicBezTo>
                    <a:pt x="957" y="39"/>
                    <a:pt x="943" y="79"/>
                    <a:pt x="929" y="118"/>
                  </a:cubicBezTo>
                  <a:lnTo>
                    <a:pt x="929" y="118"/>
                  </a:lnTo>
                  <a:cubicBezTo>
                    <a:pt x="943" y="79"/>
                    <a:pt x="957" y="40"/>
                    <a:pt x="970" y="1"/>
                  </a:cubicBezTo>
                  <a:close/>
                  <a:moveTo>
                    <a:pt x="929" y="118"/>
                  </a:moveTo>
                  <a:lnTo>
                    <a:pt x="929" y="118"/>
                  </a:lnTo>
                  <a:cubicBezTo>
                    <a:pt x="845" y="348"/>
                    <a:pt x="744" y="568"/>
                    <a:pt x="631" y="788"/>
                  </a:cubicBezTo>
                  <a:cubicBezTo>
                    <a:pt x="499" y="1037"/>
                    <a:pt x="341" y="1286"/>
                    <a:pt x="100" y="1432"/>
                  </a:cubicBezTo>
                  <a:lnTo>
                    <a:pt x="100" y="1432"/>
                  </a:lnTo>
                  <a:cubicBezTo>
                    <a:pt x="98" y="1432"/>
                    <a:pt x="95" y="1433"/>
                    <a:pt x="92" y="1434"/>
                  </a:cubicBezTo>
                  <a:lnTo>
                    <a:pt x="93" y="1436"/>
                  </a:lnTo>
                  <a:lnTo>
                    <a:pt x="93" y="1436"/>
                  </a:lnTo>
                  <a:cubicBezTo>
                    <a:pt x="64" y="1453"/>
                    <a:pt x="33" y="1469"/>
                    <a:pt x="1" y="1484"/>
                  </a:cubicBezTo>
                  <a:cubicBezTo>
                    <a:pt x="299" y="1401"/>
                    <a:pt x="737" y="1286"/>
                    <a:pt x="1132" y="1286"/>
                  </a:cubicBezTo>
                  <a:cubicBezTo>
                    <a:pt x="1405" y="1286"/>
                    <a:pt x="1659" y="1341"/>
                    <a:pt x="1832" y="1500"/>
                  </a:cubicBezTo>
                  <a:cubicBezTo>
                    <a:pt x="1646" y="1307"/>
                    <a:pt x="1368" y="1275"/>
                    <a:pt x="1109" y="1275"/>
                  </a:cubicBezTo>
                  <a:cubicBezTo>
                    <a:pt x="1067" y="1275"/>
                    <a:pt x="1027" y="1275"/>
                    <a:pt x="987" y="1277"/>
                  </a:cubicBezTo>
                  <a:cubicBezTo>
                    <a:pt x="700" y="1300"/>
                    <a:pt x="420" y="1345"/>
                    <a:pt x="148" y="1418"/>
                  </a:cubicBezTo>
                  <a:lnTo>
                    <a:pt x="148" y="1418"/>
                  </a:lnTo>
                  <a:cubicBezTo>
                    <a:pt x="561" y="1126"/>
                    <a:pt x="762" y="595"/>
                    <a:pt x="929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9"/>
            <p:cNvSpPr/>
            <p:nvPr/>
          </p:nvSpPr>
          <p:spPr>
            <a:xfrm rot="-1592631">
              <a:off x="12401368" y="4806528"/>
              <a:ext cx="101792" cy="117024"/>
            </a:xfrm>
            <a:custGeom>
              <a:avLst/>
              <a:gdLst/>
              <a:ahLst/>
              <a:cxnLst/>
              <a:rect l="l" t="t" r="r" b="b"/>
              <a:pathLst>
                <a:path w="2105" h="2420" extrusionOk="0">
                  <a:moveTo>
                    <a:pt x="1417" y="1"/>
                  </a:moveTo>
                  <a:lnTo>
                    <a:pt x="1417" y="1"/>
                  </a:lnTo>
                  <a:cubicBezTo>
                    <a:pt x="1132" y="610"/>
                    <a:pt x="756" y="1340"/>
                    <a:pt x="95" y="1599"/>
                  </a:cubicBezTo>
                  <a:lnTo>
                    <a:pt x="95" y="1599"/>
                  </a:lnTo>
                  <a:cubicBezTo>
                    <a:pt x="91" y="1600"/>
                    <a:pt x="87" y="1600"/>
                    <a:pt x="83" y="1600"/>
                  </a:cubicBezTo>
                  <a:lnTo>
                    <a:pt x="83" y="1604"/>
                  </a:lnTo>
                  <a:lnTo>
                    <a:pt x="83" y="1604"/>
                  </a:lnTo>
                  <a:cubicBezTo>
                    <a:pt x="56" y="1615"/>
                    <a:pt x="28" y="1624"/>
                    <a:pt x="0" y="1633"/>
                  </a:cubicBezTo>
                  <a:cubicBezTo>
                    <a:pt x="59" y="1631"/>
                    <a:pt x="118" y="1630"/>
                    <a:pt x="179" y="1630"/>
                  </a:cubicBezTo>
                  <a:cubicBezTo>
                    <a:pt x="889" y="1630"/>
                    <a:pt x="1708" y="1779"/>
                    <a:pt x="2105" y="2420"/>
                  </a:cubicBezTo>
                  <a:cubicBezTo>
                    <a:pt x="1922" y="2080"/>
                    <a:pt x="1566" y="1865"/>
                    <a:pt x="1210" y="1757"/>
                  </a:cubicBezTo>
                  <a:cubicBezTo>
                    <a:pt x="871" y="1649"/>
                    <a:pt x="518" y="1599"/>
                    <a:pt x="164" y="1599"/>
                  </a:cubicBezTo>
                  <a:cubicBezTo>
                    <a:pt x="158" y="1599"/>
                    <a:pt x="152" y="1599"/>
                    <a:pt x="145" y="1599"/>
                  </a:cubicBezTo>
                  <a:lnTo>
                    <a:pt x="145" y="1599"/>
                  </a:lnTo>
                  <a:cubicBezTo>
                    <a:pt x="793" y="1315"/>
                    <a:pt x="1144" y="611"/>
                    <a:pt x="1417" y="1"/>
                  </a:cubicBezTo>
                  <a:close/>
                </a:path>
              </a:pathLst>
            </a:custGeom>
            <a:solidFill>
              <a:srgbClr val="7A7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9"/>
            <p:cNvSpPr/>
            <p:nvPr/>
          </p:nvSpPr>
          <p:spPr>
            <a:xfrm rot="-1592631">
              <a:off x="12174856" y="4484639"/>
              <a:ext cx="436327" cy="422352"/>
            </a:xfrm>
            <a:custGeom>
              <a:avLst/>
              <a:gdLst/>
              <a:ahLst/>
              <a:cxnLst/>
              <a:rect l="l" t="t" r="r" b="b"/>
              <a:pathLst>
                <a:path w="9023" h="8734" extrusionOk="0">
                  <a:moveTo>
                    <a:pt x="7128" y="0"/>
                  </a:moveTo>
                  <a:cubicBezTo>
                    <a:pt x="5983" y="0"/>
                    <a:pt x="6997" y="2195"/>
                    <a:pt x="6093" y="2195"/>
                  </a:cubicBezTo>
                  <a:cubicBezTo>
                    <a:pt x="6023" y="2195"/>
                    <a:pt x="5943" y="2182"/>
                    <a:pt x="5850" y="2154"/>
                  </a:cubicBezTo>
                  <a:cubicBezTo>
                    <a:pt x="5704" y="2112"/>
                    <a:pt x="5571" y="2092"/>
                    <a:pt x="5450" y="2092"/>
                  </a:cubicBezTo>
                  <a:cubicBezTo>
                    <a:pt x="4471" y="2092"/>
                    <a:pt x="4271" y="3411"/>
                    <a:pt x="4300" y="4665"/>
                  </a:cubicBezTo>
                  <a:cubicBezTo>
                    <a:pt x="4323" y="5609"/>
                    <a:pt x="3644" y="6279"/>
                    <a:pt x="3128" y="6279"/>
                  </a:cubicBezTo>
                  <a:cubicBezTo>
                    <a:pt x="2880" y="6279"/>
                    <a:pt x="2669" y="6123"/>
                    <a:pt x="2593" y="5767"/>
                  </a:cubicBezTo>
                  <a:cubicBezTo>
                    <a:pt x="2481" y="5253"/>
                    <a:pt x="2161" y="4977"/>
                    <a:pt x="1844" y="4977"/>
                  </a:cubicBezTo>
                  <a:cubicBezTo>
                    <a:pt x="1486" y="4977"/>
                    <a:pt x="1130" y="5330"/>
                    <a:pt x="1077" y="6090"/>
                  </a:cubicBezTo>
                  <a:cubicBezTo>
                    <a:pt x="986" y="7515"/>
                    <a:pt x="0" y="7929"/>
                    <a:pt x="0" y="7929"/>
                  </a:cubicBezTo>
                  <a:lnTo>
                    <a:pt x="166" y="8733"/>
                  </a:lnTo>
                  <a:cubicBezTo>
                    <a:pt x="166" y="8733"/>
                    <a:pt x="952" y="8330"/>
                    <a:pt x="1898" y="8330"/>
                  </a:cubicBezTo>
                  <a:cubicBezTo>
                    <a:pt x="2020" y="8330"/>
                    <a:pt x="2144" y="8337"/>
                    <a:pt x="2270" y="8352"/>
                  </a:cubicBezTo>
                  <a:cubicBezTo>
                    <a:pt x="2476" y="8377"/>
                    <a:pt x="2678" y="8391"/>
                    <a:pt x="2871" y="8391"/>
                  </a:cubicBezTo>
                  <a:cubicBezTo>
                    <a:pt x="3710" y="8391"/>
                    <a:pt x="4390" y="8125"/>
                    <a:pt x="4598" y="7316"/>
                  </a:cubicBezTo>
                  <a:cubicBezTo>
                    <a:pt x="4855" y="6322"/>
                    <a:pt x="5833" y="5543"/>
                    <a:pt x="6778" y="5411"/>
                  </a:cubicBezTo>
                  <a:cubicBezTo>
                    <a:pt x="7722" y="5278"/>
                    <a:pt x="8228" y="4665"/>
                    <a:pt x="7929" y="3720"/>
                  </a:cubicBezTo>
                  <a:cubicBezTo>
                    <a:pt x="7623" y="2776"/>
                    <a:pt x="7465" y="2676"/>
                    <a:pt x="8244" y="1906"/>
                  </a:cubicBezTo>
                  <a:cubicBezTo>
                    <a:pt x="9023" y="1135"/>
                    <a:pt x="8377" y="0"/>
                    <a:pt x="7134" y="0"/>
                  </a:cubicBezTo>
                  <a:cubicBezTo>
                    <a:pt x="7132" y="0"/>
                    <a:pt x="7130" y="0"/>
                    <a:pt x="7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9"/>
            <p:cNvSpPr/>
            <p:nvPr/>
          </p:nvSpPr>
          <p:spPr>
            <a:xfrm rot="-1592631">
              <a:off x="12350526" y="4579750"/>
              <a:ext cx="76985" cy="86124"/>
            </a:xfrm>
            <a:custGeom>
              <a:avLst/>
              <a:gdLst/>
              <a:ahLst/>
              <a:cxnLst/>
              <a:rect l="l" t="t" r="r" b="b"/>
              <a:pathLst>
                <a:path w="1592" h="1781" extrusionOk="0">
                  <a:moveTo>
                    <a:pt x="1131" y="0"/>
                  </a:moveTo>
                  <a:cubicBezTo>
                    <a:pt x="358" y="0"/>
                    <a:pt x="73" y="821"/>
                    <a:pt x="1" y="1780"/>
                  </a:cubicBezTo>
                  <a:cubicBezTo>
                    <a:pt x="548" y="1466"/>
                    <a:pt x="1227" y="1275"/>
                    <a:pt x="1550" y="629"/>
                  </a:cubicBezTo>
                  <a:cubicBezTo>
                    <a:pt x="1592" y="430"/>
                    <a:pt x="1575" y="231"/>
                    <a:pt x="1509" y="57"/>
                  </a:cubicBezTo>
                  <a:cubicBezTo>
                    <a:pt x="1371" y="18"/>
                    <a:pt x="1246" y="0"/>
                    <a:pt x="113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9"/>
            <p:cNvSpPr/>
            <p:nvPr/>
          </p:nvSpPr>
          <p:spPr>
            <a:xfrm rot="-1592631">
              <a:off x="12267238" y="4776571"/>
              <a:ext cx="75002" cy="62429"/>
            </a:xfrm>
            <a:custGeom>
              <a:avLst/>
              <a:gdLst/>
              <a:ahLst/>
              <a:cxnLst/>
              <a:rect l="l" t="t" r="r" b="b"/>
              <a:pathLst>
                <a:path w="1551" h="1291" extrusionOk="0">
                  <a:moveTo>
                    <a:pt x="776" y="0"/>
                  </a:moveTo>
                  <a:cubicBezTo>
                    <a:pt x="418" y="0"/>
                    <a:pt x="62" y="353"/>
                    <a:pt x="9" y="1113"/>
                  </a:cubicBezTo>
                  <a:cubicBezTo>
                    <a:pt x="9" y="1163"/>
                    <a:pt x="1" y="1204"/>
                    <a:pt x="1" y="1254"/>
                  </a:cubicBezTo>
                  <a:cubicBezTo>
                    <a:pt x="150" y="1277"/>
                    <a:pt x="298" y="1291"/>
                    <a:pt x="447" y="1291"/>
                  </a:cubicBezTo>
                  <a:cubicBezTo>
                    <a:pt x="728" y="1291"/>
                    <a:pt x="1008" y="1240"/>
                    <a:pt x="1285" y="1105"/>
                  </a:cubicBezTo>
                  <a:cubicBezTo>
                    <a:pt x="1360" y="1014"/>
                    <a:pt x="1451" y="931"/>
                    <a:pt x="1550" y="873"/>
                  </a:cubicBezTo>
                  <a:cubicBezTo>
                    <a:pt x="1534" y="840"/>
                    <a:pt x="1525" y="815"/>
                    <a:pt x="1525" y="790"/>
                  </a:cubicBezTo>
                  <a:cubicBezTo>
                    <a:pt x="1413" y="276"/>
                    <a:pt x="1093" y="0"/>
                    <a:pt x="77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9"/>
            <p:cNvSpPr/>
            <p:nvPr/>
          </p:nvSpPr>
          <p:spPr>
            <a:xfrm rot="-1592631">
              <a:off x="12502681" y="4594226"/>
              <a:ext cx="55756" cy="81385"/>
            </a:xfrm>
            <a:custGeom>
              <a:avLst/>
              <a:gdLst/>
              <a:ahLst/>
              <a:cxnLst/>
              <a:rect l="l" t="t" r="r" b="b"/>
              <a:pathLst>
                <a:path w="1153" h="1683" extrusionOk="0">
                  <a:moveTo>
                    <a:pt x="871" y="1"/>
                  </a:moveTo>
                  <a:cubicBezTo>
                    <a:pt x="374" y="407"/>
                    <a:pt x="200" y="1061"/>
                    <a:pt x="1" y="1683"/>
                  </a:cubicBezTo>
                  <a:cubicBezTo>
                    <a:pt x="771" y="1475"/>
                    <a:pt x="1152" y="904"/>
                    <a:pt x="887" y="50"/>
                  </a:cubicBezTo>
                  <a:lnTo>
                    <a:pt x="871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9"/>
            <p:cNvSpPr/>
            <p:nvPr/>
          </p:nvSpPr>
          <p:spPr>
            <a:xfrm rot="-1592631">
              <a:off x="12486864" y="4450293"/>
              <a:ext cx="17264" cy="47729"/>
            </a:xfrm>
            <a:custGeom>
              <a:avLst/>
              <a:gdLst/>
              <a:ahLst/>
              <a:cxnLst/>
              <a:rect l="l" t="t" r="r" b="b"/>
              <a:pathLst>
                <a:path w="357" h="987" extrusionOk="0">
                  <a:moveTo>
                    <a:pt x="199" y="1"/>
                  </a:moveTo>
                  <a:cubicBezTo>
                    <a:pt x="0" y="341"/>
                    <a:pt x="17" y="664"/>
                    <a:pt x="133" y="987"/>
                  </a:cubicBezTo>
                  <a:cubicBezTo>
                    <a:pt x="332" y="697"/>
                    <a:pt x="357" y="316"/>
                    <a:pt x="19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9"/>
            <p:cNvSpPr/>
            <p:nvPr/>
          </p:nvSpPr>
          <p:spPr>
            <a:xfrm rot="-1592631">
              <a:off x="12366765" y="4835843"/>
              <a:ext cx="111850" cy="59238"/>
            </a:xfrm>
            <a:custGeom>
              <a:avLst/>
              <a:gdLst/>
              <a:ahLst/>
              <a:cxnLst/>
              <a:rect l="l" t="t" r="r" b="b"/>
              <a:pathLst>
                <a:path w="2313" h="1225" extrusionOk="0">
                  <a:moveTo>
                    <a:pt x="2312" y="0"/>
                  </a:moveTo>
                  <a:lnTo>
                    <a:pt x="2312" y="0"/>
                  </a:lnTo>
                  <a:cubicBezTo>
                    <a:pt x="1525" y="381"/>
                    <a:pt x="639" y="696"/>
                    <a:pt x="1" y="1193"/>
                  </a:cubicBezTo>
                  <a:cubicBezTo>
                    <a:pt x="183" y="1213"/>
                    <a:pt x="361" y="1224"/>
                    <a:pt x="532" y="1224"/>
                  </a:cubicBezTo>
                  <a:cubicBezTo>
                    <a:pt x="1369" y="1224"/>
                    <a:pt x="2051" y="960"/>
                    <a:pt x="2271" y="149"/>
                  </a:cubicBezTo>
                  <a:cubicBezTo>
                    <a:pt x="2279" y="99"/>
                    <a:pt x="2296" y="50"/>
                    <a:pt x="231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9"/>
            <p:cNvSpPr/>
            <p:nvPr/>
          </p:nvSpPr>
          <p:spPr>
            <a:xfrm rot="-1592631">
              <a:off x="12186675" y="4539638"/>
              <a:ext cx="364275" cy="360648"/>
            </a:xfrm>
            <a:custGeom>
              <a:avLst/>
              <a:gdLst/>
              <a:ahLst/>
              <a:cxnLst/>
              <a:rect l="l" t="t" r="r" b="b"/>
              <a:pathLst>
                <a:path w="7533" h="7458" extrusionOk="0">
                  <a:moveTo>
                    <a:pt x="7532" y="1"/>
                  </a:moveTo>
                  <a:cubicBezTo>
                    <a:pt x="7093" y="2536"/>
                    <a:pt x="5403" y="4773"/>
                    <a:pt x="3224" y="6099"/>
                  </a:cubicBezTo>
                  <a:cubicBezTo>
                    <a:pt x="2213" y="6695"/>
                    <a:pt x="1136" y="7151"/>
                    <a:pt x="1" y="7458"/>
                  </a:cubicBezTo>
                  <a:cubicBezTo>
                    <a:pt x="912" y="7226"/>
                    <a:pt x="1790" y="6894"/>
                    <a:pt x="2619" y="6463"/>
                  </a:cubicBezTo>
                  <a:cubicBezTo>
                    <a:pt x="5113" y="5204"/>
                    <a:pt x="7085" y="2793"/>
                    <a:pt x="75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9"/>
            <p:cNvSpPr/>
            <p:nvPr/>
          </p:nvSpPr>
          <p:spPr>
            <a:xfrm rot="-1592631">
              <a:off x="12323112" y="4796377"/>
              <a:ext cx="87381" cy="101840"/>
            </a:xfrm>
            <a:custGeom>
              <a:avLst/>
              <a:gdLst/>
              <a:ahLst/>
              <a:cxnLst/>
              <a:rect l="l" t="t" r="r" b="b"/>
              <a:pathLst>
                <a:path w="1807" h="2106" extrusionOk="0">
                  <a:moveTo>
                    <a:pt x="266" y="1"/>
                  </a:moveTo>
                  <a:cubicBezTo>
                    <a:pt x="422" y="635"/>
                    <a:pt x="333" y="1294"/>
                    <a:pt x="22" y="1872"/>
                  </a:cubicBezTo>
                  <a:lnTo>
                    <a:pt x="22" y="1872"/>
                  </a:lnTo>
                  <a:cubicBezTo>
                    <a:pt x="20" y="1872"/>
                    <a:pt x="19" y="1873"/>
                    <a:pt x="17" y="1873"/>
                  </a:cubicBezTo>
                  <a:lnTo>
                    <a:pt x="20" y="1876"/>
                  </a:lnTo>
                  <a:lnTo>
                    <a:pt x="20" y="1876"/>
                  </a:lnTo>
                  <a:cubicBezTo>
                    <a:pt x="19" y="1878"/>
                    <a:pt x="18" y="1880"/>
                    <a:pt x="17" y="1881"/>
                  </a:cubicBezTo>
                  <a:lnTo>
                    <a:pt x="0" y="1898"/>
                  </a:lnTo>
                  <a:lnTo>
                    <a:pt x="25" y="1898"/>
                  </a:lnTo>
                  <a:cubicBezTo>
                    <a:pt x="235" y="1854"/>
                    <a:pt x="453" y="1830"/>
                    <a:pt x="669" y="1830"/>
                  </a:cubicBezTo>
                  <a:cubicBezTo>
                    <a:pt x="1068" y="1830"/>
                    <a:pt x="1463" y="1912"/>
                    <a:pt x="1807" y="2105"/>
                  </a:cubicBezTo>
                  <a:cubicBezTo>
                    <a:pt x="1456" y="1897"/>
                    <a:pt x="1050" y="1812"/>
                    <a:pt x="641" y="1812"/>
                  </a:cubicBezTo>
                  <a:cubicBezTo>
                    <a:pt x="441" y="1812"/>
                    <a:pt x="241" y="1832"/>
                    <a:pt x="45" y="1868"/>
                  </a:cubicBezTo>
                  <a:lnTo>
                    <a:pt x="45" y="1868"/>
                  </a:lnTo>
                  <a:cubicBezTo>
                    <a:pt x="351" y="1301"/>
                    <a:pt x="437" y="630"/>
                    <a:pt x="2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9"/>
            <p:cNvSpPr/>
            <p:nvPr/>
          </p:nvSpPr>
          <p:spPr>
            <a:xfrm rot="-1592631">
              <a:off x="12402243" y="4603159"/>
              <a:ext cx="113446" cy="112237"/>
            </a:xfrm>
            <a:custGeom>
              <a:avLst/>
              <a:gdLst/>
              <a:ahLst/>
              <a:cxnLst/>
              <a:rect l="l" t="t" r="r" b="b"/>
              <a:pathLst>
                <a:path w="2346" h="2321" extrusionOk="0">
                  <a:moveTo>
                    <a:pt x="1" y="0"/>
                  </a:moveTo>
                  <a:cubicBezTo>
                    <a:pt x="62" y="109"/>
                    <a:pt x="116" y="221"/>
                    <a:pt x="164" y="335"/>
                  </a:cubicBezTo>
                  <a:lnTo>
                    <a:pt x="164" y="335"/>
                  </a:lnTo>
                  <a:cubicBezTo>
                    <a:pt x="118" y="221"/>
                    <a:pt x="67" y="109"/>
                    <a:pt x="9" y="0"/>
                  </a:cubicBezTo>
                  <a:close/>
                  <a:moveTo>
                    <a:pt x="164" y="335"/>
                  </a:moveTo>
                  <a:lnTo>
                    <a:pt x="164" y="335"/>
                  </a:lnTo>
                  <a:cubicBezTo>
                    <a:pt x="410" y="952"/>
                    <a:pt x="472" y="1630"/>
                    <a:pt x="334" y="2286"/>
                  </a:cubicBezTo>
                  <a:lnTo>
                    <a:pt x="334" y="2286"/>
                  </a:lnTo>
                  <a:cubicBezTo>
                    <a:pt x="334" y="2286"/>
                    <a:pt x="333" y="2287"/>
                    <a:pt x="332" y="2287"/>
                  </a:cubicBezTo>
                  <a:lnTo>
                    <a:pt x="334" y="2288"/>
                  </a:lnTo>
                  <a:lnTo>
                    <a:pt x="334" y="2288"/>
                  </a:lnTo>
                  <a:cubicBezTo>
                    <a:pt x="333" y="2290"/>
                    <a:pt x="333" y="2293"/>
                    <a:pt x="332" y="2295"/>
                  </a:cubicBezTo>
                  <a:lnTo>
                    <a:pt x="332" y="2320"/>
                  </a:lnTo>
                  <a:lnTo>
                    <a:pt x="357" y="2304"/>
                  </a:lnTo>
                  <a:cubicBezTo>
                    <a:pt x="890" y="1925"/>
                    <a:pt x="1532" y="1611"/>
                    <a:pt x="2201" y="1611"/>
                  </a:cubicBezTo>
                  <a:cubicBezTo>
                    <a:pt x="2249" y="1611"/>
                    <a:pt x="2297" y="1613"/>
                    <a:pt x="2346" y="1616"/>
                  </a:cubicBezTo>
                  <a:cubicBezTo>
                    <a:pt x="2279" y="1609"/>
                    <a:pt x="2212" y="1606"/>
                    <a:pt x="2146" y="1606"/>
                  </a:cubicBezTo>
                  <a:cubicBezTo>
                    <a:pt x="1670" y="1606"/>
                    <a:pt x="1211" y="1779"/>
                    <a:pt x="796" y="1997"/>
                  </a:cubicBezTo>
                  <a:cubicBezTo>
                    <a:pt x="642" y="2082"/>
                    <a:pt x="502" y="2167"/>
                    <a:pt x="363" y="2265"/>
                  </a:cubicBezTo>
                  <a:lnTo>
                    <a:pt x="363" y="2265"/>
                  </a:lnTo>
                  <a:cubicBezTo>
                    <a:pt x="488" y="1617"/>
                    <a:pt x="418" y="942"/>
                    <a:pt x="164" y="3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 rot="-1592631">
              <a:off x="12438087" y="4481686"/>
              <a:ext cx="58512" cy="75776"/>
            </a:xfrm>
            <a:custGeom>
              <a:avLst/>
              <a:gdLst/>
              <a:ahLst/>
              <a:cxnLst/>
              <a:rect l="l" t="t" r="r" b="b"/>
              <a:pathLst>
                <a:path w="1210" h="1567" extrusionOk="0">
                  <a:moveTo>
                    <a:pt x="0" y="1"/>
                  </a:moveTo>
                  <a:cubicBezTo>
                    <a:pt x="21" y="51"/>
                    <a:pt x="41" y="102"/>
                    <a:pt x="61" y="153"/>
                  </a:cubicBezTo>
                  <a:lnTo>
                    <a:pt x="61" y="153"/>
                  </a:lnTo>
                  <a:cubicBezTo>
                    <a:pt x="43" y="102"/>
                    <a:pt x="26" y="51"/>
                    <a:pt x="8" y="1"/>
                  </a:cubicBezTo>
                  <a:close/>
                  <a:moveTo>
                    <a:pt x="61" y="153"/>
                  </a:moveTo>
                  <a:cubicBezTo>
                    <a:pt x="201" y="569"/>
                    <a:pt x="320" y="1015"/>
                    <a:pt x="242" y="1447"/>
                  </a:cubicBezTo>
                  <a:lnTo>
                    <a:pt x="242" y="1447"/>
                  </a:lnTo>
                  <a:cubicBezTo>
                    <a:pt x="239" y="1454"/>
                    <a:pt x="236" y="1461"/>
                    <a:pt x="232" y="1468"/>
                  </a:cubicBezTo>
                  <a:lnTo>
                    <a:pt x="238" y="1470"/>
                  </a:lnTo>
                  <a:lnTo>
                    <a:pt x="238" y="1470"/>
                  </a:lnTo>
                  <a:cubicBezTo>
                    <a:pt x="232" y="1502"/>
                    <a:pt x="224" y="1535"/>
                    <a:pt x="216" y="1567"/>
                  </a:cubicBezTo>
                  <a:cubicBezTo>
                    <a:pt x="373" y="1244"/>
                    <a:pt x="580" y="921"/>
                    <a:pt x="895" y="730"/>
                  </a:cubicBezTo>
                  <a:cubicBezTo>
                    <a:pt x="986" y="664"/>
                    <a:pt x="1094" y="631"/>
                    <a:pt x="1210" y="622"/>
                  </a:cubicBezTo>
                  <a:lnTo>
                    <a:pt x="1210" y="622"/>
                  </a:lnTo>
                  <a:cubicBezTo>
                    <a:pt x="978" y="639"/>
                    <a:pt x="771" y="747"/>
                    <a:pt x="622" y="921"/>
                  </a:cubicBezTo>
                  <a:cubicBezTo>
                    <a:pt x="484" y="1066"/>
                    <a:pt x="365" y="1224"/>
                    <a:pt x="271" y="1394"/>
                  </a:cubicBezTo>
                  <a:lnTo>
                    <a:pt x="271" y="1394"/>
                  </a:lnTo>
                  <a:cubicBezTo>
                    <a:pt x="331" y="970"/>
                    <a:pt x="214" y="549"/>
                    <a:pt x="61" y="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 rot="-1592631">
              <a:off x="12308069" y="4787001"/>
              <a:ext cx="540537" cy="301265"/>
            </a:xfrm>
            <a:custGeom>
              <a:avLst/>
              <a:gdLst/>
              <a:ahLst/>
              <a:cxnLst/>
              <a:rect l="l" t="t" r="r" b="b"/>
              <a:pathLst>
                <a:path w="11178" h="6230" extrusionOk="0">
                  <a:moveTo>
                    <a:pt x="3576" y="0"/>
                  </a:moveTo>
                  <a:cubicBezTo>
                    <a:pt x="3108" y="0"/>
                    <a:pt x="2590" y="213"/>
                    <a:pt x="2071" y="524"/>
                  </a:cubicBezTo>
                  <a:cubicBezTo>
                    <a:pt x="1298" y="989"/>
                    <a:pt x="415" y="1032"/>
                    <a:pt x="110" y="1032"/>
                  </a:cubicBezTo>
                  <a:cubicBezTo>
                    <a:pt x="40" y="1032"/>
                    <a:pt x="0" y="1030"/>
                    <a:pt x="0" y="1030"/>
                  </a:cubicBezTo>
                  <a:lnTo>
                    <a:pt x="0" y="1030"/>
                  </a:lnTo>
                  <a:lnTo>
                    <a:pt x="166" y="1834"/>
                  </a:lnTo>
                  <a:cubicBezTo>
                    <a:pt x="166" y="1834"/>
                    <a:pt x="167" y="1834"/>
                    <a:pt x="170" y="1834"/>
                  </a:cubicBezTo>
                  <a:cubicBezTo>
                    <a:pt x="246" y="1834"/>
                    <a:pt x="1260" y="1857"/>
                    <a:pt x="1906" y="3076"/>
                  </a:cubicBezTo>
                  <a:cubicBezTo>
                    <a:pt x="2185" y="3604"/>
                    <a:pt x="2534" y="3826"/>
                    <a:pt x="2829" y="3826"/>
                  </a:cubicBezTo>
                  <a:cubicBezTo>
                    <a:pt x="3242" y="3826"/>
                    <a:pt x="3549" y="3391"/>
                    <a:pt x="3414" y="2753"/>
                  </a:cubicBezTo>
                  <a:cubicBezTo>
                    <a:pt x="3308" y="2254"/>
                    <a:pt x="3606" y="2005"/>
                    <a:pt x="4013" y="2005"/>
                  </a:cubicBezTo>
                  <a:cubicBezTo>
                    <a:pt x="4497" y="2005"/>
                    <a:pt x="5134" y="2357"/>
                    <a:pt x="5427" y="3060"/>
                  </a:cubicBezTo>
                  <a:cubicBezTo>
                    <a:pt x="5846" y="4055"/>
                    <a:pt x="6434" y="5027"/>
                    <a:pt x="7159" y="5027"/>
                  </a:cubicBezTo>
                  <a:cubicBezTo>
                    <a:pt x="7381" y="5027"/>
                    <a:pt x="7616" y="4935"/>
                    <a:pt x="7863" y="4725"/>
                  </a:cubicBezTo>
                  <a:cubicBezTo>
                    <a:pt x="8008" y="4602"/>
                    <a:pt x="8130" y="4550"/>
                    <a:pt x="8236" y="4550"/>
                  </a:cubicBezTo>
                  <a:cubicBezTo>
                    <a:pt x="8838" y="4550"/>
                    <a:pt x="8926" y="6229"/>
                    <a:pt x="9658" y="6229"/>
                  </a:cubicBezTo>
                  <a:cubicBezTo>
                    <a:pt x="9736" y="6229"/>
                    <a:pt x="9823" y="6210"/>
                    <a:pt x="9918" y="6167"/>
                  </a:cubicBezTo>
                  <a:cubicBezTo>
                    <a:pt x="11053" y="5661"/>
                    <a:pt x="11177" y="4352"/>
                    <a:pt x="10150" y="3971"/>
                  </a:cubicBezTo>
                  <a:cubicBezTo>
                    <a:pt x="9131" y="3582"/>
                    <a:pt x="9230" y="3424"/>
                    <a:pt x="9122" y="2447"/>
                  </a:cubicBezTo>
                  <a:cubicBezTo>
                    <a:pt x="9038" y="1671"/>
                    <a:pt x="8578" y="1285"/>
                    <a:pt x="7938" y="1285"/>
                  </a:cubicBezTo>
                  <a:cubicBezTo>
                    <a:pt x="7765" y="1285"/>
                    <a:pt x="7578" y="1313"/>
                    <a:pt x="7382" y="1370"/>
                  </a:cubicBezTo>
                  <a:cubicBezTo>
                    <a:pt x="7168" y="1431"/>
                    <a:pt x="6939" y="1462"/>
                    <a:pt x="6705" y="1462"/>
                  </a:cubicBezTo>
                  <a:cubicBezTo>
                    <a:pt x="5933" y="1462"/>
                    <a:pt x="5111" y="1133"/>
                    <a:pt x="4615" y="516"/>
                  </a:cubicBezTo>
                  <a:cubicBezTo>
                    <a:pt x="4324" y="150"/>
                    <a:pt x="3968" y="0"/>
                    <a:pt x="35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 rot="-1592631">
              <a:off x="12608034" y="4935048"/>
              <a:ext cx="100631" cy="61994"/>
            </a:xfrm>
            <a:custGeom>
              <a:avLst/>
              <a:gdLst/>
              <a:ahLst/>
              <a:cxnLst/>
              <a:rect l="l" t="t" r="r" b="b"/>
              <a:pathLst>
                <a:path w="2081" h="1282" extrusionOk="0">
                  <a:moveTo>
                    <a:pt x="1" y="33"/>
                  </a:moveTo>
                  <a:lnTo>
                    <a:pt x="1" y="33"/>
                  </a:lnTo>
                  <a:cubicBezTo>
                    <a:pt x="375" y="728"/>
                    <a:pt x="846" y="1282"/>
                    <a:pt x="1394" y="1282"/>
                  </a:cubicBezTo>
                  <a:cubicBezTo>
                    <a:pt x="1611" y="1282"/>
                    <a:pt x="1840" y="1194"/>
                    <a:pt x="2080" y="994"/>
                  </a:cubicBezTo>
                  <a:cubicBezTo>
                    <a:pt x="2072" y="804"/>
                    <a:pt x="2006" y="613"/>
                    <a:pt x="1890" y="456"/>
                  </a:cubicBezTo>
                  <a:cubicBezTo>
                    <a:pt x="1326" y="0"/>
                    <a:pt x="630" y="100"/>
                    <a:pt x="1" y="33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 rot="-1592631">
              <a:off x="12413292" y="4972656"/>
              <a:ext cx="82691" cy="61220"/>
            </a:xfrm>
            <a:custGeom>
              <a:avLst/>
              <a:gdLst/>
              <a:ahLst/>
              <a:cxnLst/>
              <a:rect l="l" t="t" r="r" b="b"/>
              <a:pathLst>
                <a:path w="1710" h="1266" extrusionOk="0">
                  <a:moveTo>
                    <a:pt x="1173" y="0"/>
                  </a:moveTo>
                  <a:cubicBezTo>
                    <a:pt x="728" y="0"/>
                    <a:pt x="357" y="169"/>
                    <a:pt x="0" y="399"/>
                  </a:cubicBezTo>
                  <a:cubicBezTo>
                    <a:pt x="25" y="441"/>
                    <a:pt x="42" y="474"/>
                    <a:pt x="67" y="515"/>
                  </a:cubicBezTo>
                  <a:cubicBezTo>
                    <a:pt x="347" y="1044"/>
                    <a:pt x="696" y="1266"/>
                    <a:pt x="991" y="1266"/>
                  </a:cubicBezTo>
                  <a:cubicBezTo>
                    <a:pt x="1403" y="1266"/>
                    <a:pt x="1710" y="833"/>
                    <a:pt x="1575" y="200"/>
                  </a:cubicBezTo>
                  <a:cubicBezTo>
                    <a:pt x="1575" y="167"/>
                    <a:pt x="1566" y="142"/>
                    <a:pt x="1566" y="109"/>
                  </a:cubicBezTo>
                  <a:cubicBezTo>
                    <a:pt x="1450" y="93"/>
                    <a:pt x="1334" y="59"/>
                    <a:pt x="1235" y="1"/>
                  </a:cubicBezTo>
                  <a:cubicBezTo>
                    <a:pt x="1214" y="1"/>
                    <a:pt x="1193" y="0"/>
                    <a:pt x="117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 rot="-1592631">
              <a:off x="12637140" y="4794865"/>
              <a:ext cx="71762" cy="58609"/>
            </a:xfrm>
            <a:custGeom>
              <a:avLst/>
              <a:gdLst/>
              <a:ahLst/>
              <a:cxnLst/>
              <a:rect l="l" t="t" r="r" b="b"/>
              <a:pathLst>
                <a:path w="1484" h="1212" extrusionOk="0">
                  <a:moveTo>
                    <a:pt x="299" y="1"/>
                  </a:moveTo>
                  <a:cubicBezTo>
                    <a:pt x="203" y="1"/>
                    <a:pt x="104" y="9"/>
                    <a:pt x="1" y="27"/>
                  </a:cubicBezTo>
                  <a:cubicBezTo>
                    <a:pt x="440" y="507"/>
                    <a:pt x="862" y="1037"/>
                    <a:pt x="1484" y="1211"/>
                  </a:cubicBezTo>
                  <a:lnTo>
                    <a:pt x="1475" y="1153"/>
                  </a:lnTo>
                  <a:cubicBezTo>
                    <a:pt x="1389" y="383"/>
                    <a:pt x="933" y="1"/>
                    <a:pt x="29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 rot="-1592631">
              <a:off x="12814643" y="4868303"/>
              <a:ext cx="23308" cy="42119"/>
            </a:xfrm>
            <a:custGeom>
              <a:avLst/>
              <a:gdLst/>
              <a:ahLst/>
              <a:cxnLst/>
              <a:rect l="l" t="t" r="r" b="b"/>
              <a:pathLst>
                <a:path w="482" h="871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349"/>
                    <a:pt x="142" y="647"/>
                    <a:pt x="465" y="871"/>
                  </a:cubicBezTo>
                  <a:cubicBezTo>
                    <a:pt x="481" y="515"/>
                    <a:pt x="307" y="183"/>
                    <a:pt x="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9"/>
            <p:cNvSpPr/>
            <p:nvPr/>
          </p:nvSpPr>
          <p:spPr>
            <a:xfrm rot="-1592631">
              <a:off x="12361184" y="4848001"/>
              <a:ext cx="125825" cy="30707"/>
            </a:xfrm>
            <a:custGeom>
              <a:avLst/>
              <a:gdLst/>
              <a:ahLst/>
              <a:cxnLst/>
              <a:rect l="l" t="t" r="r" b="b"/>
              <a:pathLst>
                <a:path w="2602" h="635" extrusionOk="0">
                  <a:moveTo>
                    <a:pt x="1447" y="0"/>
                  </a:moveTo>
                  <a:cubicBezTo>
                    <a:pt x="997" y="0"/>
                    <a:pt x="500" y="197"/>
                    <a:pt x="0" y="493"/>
                  </a:cubicBezTo>
                  <a:cubicBezTo>
                    <a:pt x="511" y="617"/>
                    <a:pt x="1087" y="629"/>
                    <a:pt x="1667" y="629"/>
                  </a:cubicBezTo>
                  <a:cubicBezTo>
                    <a:pt x="1808" y="629"/>
                    <a:pt x="1949" y="628"/>
                    <a:pt x="2089" y="628"/>
                  </a:cubicBezTo>
                  <a:cubicBezTo>
                    <a:pt x="2261" y="628"/>
                    <a:pt x="2433" y="629"/>
                    <a:pt x="2602" y="634"/>
                  </a:cubicBezTo>
                  <a:cubicBezTo>
                    <a:pt x="2569" y="593"/>
                    <a:pt x="2527" y="560"/>
                    <a:pt x="2494" y="518"/>
                  </a:cubicBezTo>
                  <a:cubicBezTo>
                    <a:pt x="2200" y="151"/>
                    <a:pt x="1841" y="0"/>
                    <a:pt x="144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 rot="-1592631">
              <a:off x="12317117" y="4859272"/>
              <a:ext cx="479655" cy="189560"/>
            </a:xfrm>
            <a:custGeom>
              <a:avLst/>
              <a:gdLst/>
              <a:ahLst/>
              <a:cxnLst/>
              <a:rect l="l" t="t" r="r" b="b"/>
              <a:pathLst>
                <a:path w="9919" h="3920" extrusionOk="0">
                  <a:moveTo>
                    <a:pt x="2146" y="0"/>
                  </a:moveTo>
                  <a:cubicBezTo>
                    <a:pt x="1427" y="0"/>
                    <a:pt x="706" y="62"/>
                    <a:pt x="1" y="183"/>
                  </a:cubicBezTo>
                  <a:cubicBezTo>
                    <a:pt x="672" y="77"/>
                    <a:pt x="1352" y="21"/>
                    <a:pt x="2032" y="21"/>
                  </a:cubicBezTo>
                  <a:cubicBezTo>
                    <a:pt x="2518" y="21"/>
                    <a:pt x="3005" y="50"/>
                    <a:pt x="3489" y="109"/>
                  </a:cubicBezTo>
                  <a:cubicBezTo>
                    <a:pt x="6024" y="432"/>
                    <a:pt x="8477" y="1782"/>
                    <a:pt x="9919" y="3920"/>
                  </a:cubicBezTo>
                  <a:cubicBezTo>
                    <a:pt x="8378" y="1559"/>
                    <a:pt x="5594" y="150"/>
                    <a:pt x="2801" y="17"/>
                  </a:cubicBezTo>
                  <a:cubicBezTo>
                    <a:pt x="2583" y="6"/>
                    <a:pt x="2365" y="0"/>
                    <a:pt x="21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 rot="-1592631">
              <a:off x="12378353" y="4875985"/>
              <a:ext cx="75776" cy="123456"/>
            </a:xfrm>
            <a:custGeom>
              <a:avLst/>
              <a:gdLst/>
              <a:ahLst/>
              <a:cxnLst/>
              <a:rect l="l" t="t" r="r" b="b"/>
              <a:pathLst>
                <a:path w="1567" h="2553" extrusionOk="0">
                  <a:moveTo>
                    <a:pt x="1566" y="0"/>
                  </a:moveTo>
                  <a:cubicBezTo>
                    <a:pt x="1202" y="497"/>
                    <a:pt x="622" y="796"/>
                    <a:pt x="25" y="920"/>
                  </a:cubicBezTo>
                  <a:lnTo>
                    <a:pt x="0" y="928"/>
                  </a:lnTo>
                  <a:lnTo>
                    <a:pt x="17" y="945"/>
                  </a:lnTo>
                  <a:cubicBezTo>
                    <a:pt x="458" y="1269"/>
                    <a:pt x="779" y="1719"/>
                    <a:pt x="946" y="2233"/>
                  </a:cubicBezTo>
                  <a:lnTo>
                    <a:pt x="946" y="2233"/>
                  </a:lnTo>
                  <a:cubicBezTo>
                    <a:pt x="792" y="1720"/>
                    <a:pt x="480" y="1269"/>
                    <a:pt x="50" y="939"/>
                  </a:cubicBezTo>
                  <a:lnTo>
                    <a:pt x="50" y="939"/>
                  </a:lnTo>
                  <a:cubicBezTo>
                    <a:pt x="638" y="804"/>
                    <a:pt x="1215" y="507"/>
                    <a:pt x="1566" y="0"/>
                  </a:cubicBezTo>
                  <a:close/>
                  <a:moveTo>
                    <a:pt x="946" y="2233"/>
                  </a:moveTo>
                  <a:cubicBezTo>
                    <a:pt x="977" y="2337"/>
                    <a:pt x="1002" y="2444"/>
                    <a:pt x="1019" y="2552"/>
                  </a:cubicBezTo>
                  <a:lnTo>
                    <a:pt x="1028" y="2552"/>
                  </a:lnTo>
                  <a:cubicBezTo>
                    <a:pt x="1007" y="2444"/>
                    <a:pt x="979" y="2337"/>
                    <a:pt x="946" y="22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9"/>
            <p:cNvSpPr/>
            <p:nvPr/>
          </p:nvSpPr>
          <p:spPr>
            <a:xfrm rot="-1592631">
              <a:off x="12585384" y="4842860"/>
              <a:ext cx="103049" cy="117460"/>
            </a:xfrm>
            <a:custGeom>
              <a:avLst/>
              <a:gdLst/>
              <a:ahLst/>
              <a:cxnLst/>
              <a:rect l="l" t="t" r="r" b="b"/>
              <a:pathLst>
                <a:path w="2131" h="2429" extrusionOk="0">
                  <a:moveTo>
                    <a:pt x="2130" y="1"/>
                  </a:moveTo>
                  <a:cubicBezTo>
                    <a:pt x="1754" y="201"/>
                    <a:pt x="1331" y="277"/>
                    <a:pt x="906" y="277"/>
                  </a:cubicBezTo>
                  <a:cubicBezTo>
                    <a:pt x="612" y="277"/>
                    <a:pt x="316" y="241"/>
                    <a:pt x="34" y="183"/>
                  </a:cubicBezTo>
                  <a:lnTo>
                    <a:pt x="1" y="175"/>
                  </a:lnTo>
                  <a:lnTo>
                    <a:pt x="17" y="199"/>
                  </a:lnTo>
                  <a:cubicBezTo>
                    <a:pt x="481" y="846"/>
                    <a:pt x="713" y="1633"/>
                    <a:pt x="655" y="2428"/>
                  </a:cubicBezTo>
                  <a:lnTo>
                    <a:pt x="664" y="2428"/>
                  </a:lnTo>
                  <a:cubicBezTo>
                    <a:pt x="729" y="1642"/>
                    <a:pt x="511" y="856"/>
                    <a:pt x="58" y="214"/>
                  </a:cubicBezTo>
                  <a:lnTo>
                    <a:pt x="58" y="214"/>
                  </a:lnTo>
                  <a:cubicBezTo>
                    <a:pt x="222" y="244"/>
                    <a:pt x="393" y="267"/>
                    <a:pt x="564" y="282"/>
                  </a:cubicBezTo>
                  <a:cubicBezTo>
                    <a:pt x="663" y="288"/>
                    <a:pt x="762" y="292"/>
                    <a:pt x="862" y="292"/>
                  </a:cubicBezTo>
                  <a:cubicBezTo>
                    <a:pt x="1301" y="292"/>
                    <a:pt x="1746" y="223"/>
                    <a:pt x="2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9"/>
            <p:cNvSpPr/>
            <p:nvPr/>
          </p:nvSpPr>
          <p:spPr>
            <a:xfrm rot="-1592631">
              <a:off x="12747911" y="4879362"/>
              <a:ext cx="62526" cy="73406"/>
            </a:xfrm>
            <a:custGeom>
              <a:avLst/>
              <a:gdLst/>
              <a:ahLst/>
              <a:cxnLst/>
              <a:rect l="l" t="t" r="r" b="b"/>
              <a:pathLst>
                <a:path w="1293" h="1518" extrusionOk="0">
                  <a:moveTo>
                    <a:pt x="0" y="1"/>
                  </a:moveTo>
                  <a:lnTo>
                    <a:pt x="0" y="1"/>
                  </a:lnTo>
                  <a:cubicBezTo>
                    <a:pt x="340" y="423"/>
                    <a:pt x="414" y="987"/>
                    <a:pt x="448" y="1517"/>
                  </a:cubicBezTo>
                  <a:lnTo>
                    <a:pt x="448" y="1509"/>
                  </a:lnTo>
                  <a:cubicBezTo>
                    <a:pt x="432" y="1039"/>
                    <a:pt x="379" y="533"/>
                    <a:pt x="123" y="129"/>
                  </a:cubicBezTo>
                  <a:lnTo>
                    <a:pt x="123" y="129"/>
                  </a:lnTo>
                  <a:cubicBezTo>
                    <a:pt x="190" y="182"/>
                    <a:pt x="263" y="231"/>
                    <a:pt x="332" y="274"/>
                  </a:cubicBezTo>
                  <a:cubicBezTo>
                    <a:pt x="539" y="390"/>
                    <a:pt x="787" y="506"/>
                    <a:pt x="1033" y="506"/>
                  </a:cubicBezTo>
                  <a:cubicBezTo>
                    <a:pt x="1120" y="506"/>
                    <a:pt x="1208" y="491"/>
                    <a:pt x="1293" y="456"/>
                  </a:cubicBezTo>
                  <a:lnTo>
                    <a:pt x="1293" y="456"/>
                  </a:lnTo>
                  <a:cubicBezTo>
                    <a:pt x="1214" y="481"/>
                    <a:pt x="1135" y="496"/>
                    <a:pt x="1053" y="496"/>
                  </a:cubicBezTo>
                  <a:cubicBezTo>
                    <a:pt x="1023" y="496"/>
                    <a:pt x="992" y="494"/>
                    <a:pt x="961" y="490"/>
                  </a:cubicBezTo>
                  <a:cubicBezTo>
                    <a:pt x="632" y="452"/>
                    <a:pt x="337" y="273"/>
                    <a:pt x="81" y="68"/>
                  </a:cubicBezTo>
                  <a:lnTo>
                    <a:pt x="81" y="68"/>
                  </a:lnTo>
                  <a:cubicBezTo>
                    <a:pt x="79" y="65"/>
                    <a:pt x="77" y="62"/>
                    <a:pt x="75" y="59"/>
                  </a:cubicBezTo>
                  <a:lnTo>
                    <a:pt x="73" y="61"/>
                  </a:lnTo>
                  <a:lnTo>
                    <a:pt x="73" y="61"/>
                  </a:lnTo>
                  <a:cubicBezTo>
                    <a:pt x="48" y="41"/>
                    <a:pt x="24" y="2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6" name="Google Shape;3106;p39"/>
          <p:cNvGrpSpPr/>
          <p:nvPr/>
        </p:nvGrpSpPr>
        <p:grpSpPr>
          <a:xfrm>
            <a:off x="3681743" y="3951814"/>
            <a:ext cx="437078" cy="810550"/>
            <a:chOff x="-3085125" y="7031568"/>
            <a:chExt cx="297737" cy="552146"/>
          </a:xfrm>
        </p:grpSpPr>
        <p:sp>
          <p:nvSpPr>
            <p:cNvPr id="3107" name="Google Shape;3107;p39"/>
            <p:cNvSpPr/>
            <p:nvPr/>
          </p:nvSpPr>
          <p:spPr>
            <a:xfrm>
              <a:off x="-2879605" y="7136939"/>
              <a:ext cx="92218" cy="446775"/>
            </a:xfrm>
            <a:custGeom>
              <a:avLst/>
              <a:gdLst/>
              <a:ahLst/>
              <a:cxnLst/>
              <a:rect l="l" t="t" r="r" b="b"/>
              <a:pathLst>
                <a:path w="1907" h="9239" extrusionOk="0">
                  <a:moveTo>
                    <a:pt x="1" y="1"/>
                  </a:moveTo>
                  <a:lnTo>
                    <a:pt x="887" y="8551"/>
                  </a:lnTo>
                  <a:cubicBezTo>
                    <a:pt x="920" y="8924"/>
                    <a:pt x="639" y="9239"/>
                    <a:pt x="266" y="9239"/>
                  </a:cubicBezTo>
                  <a:lnTo>
                    <a:pt x="1252" y="9239"/>
                  </a:lnTo>
                  <a:cubicBezTo>
                    <a:pt x="1616" y="9239"/>
                    <a:pt x="1906" y="8924"/>
                    <a:pt x="1873" y="8551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9"/>
            <p:cNvSpPr/>
            <p:nvPr/>
          </p:nvSpPr>
          <p:spPr>
            <a:xfrm>
              <a:off x="-3085125" y="7136939"/>
              <a:ext cx="92169" cy="446775"/>
            </a:xfrm>
            <a:custGeom>
              <a:avLst/>
              <a:gdLst/>
              <a:ahLst/>
              <a:cxnLst/>
              <a:rect l="l" t="t" r="r" b="b"/>
              <a:pathLst>
                <a:path w="1906" h="9239" extrusionOk="0">
                  <a:moveTo>
                    <a:pt x="920" y="1"/>
                  </a:moveTo>
                  <a:lnTo>
                    <a:pt x="33" y="8551"/>
                  </a:lnTo>
                  <a:cubicBezTo>
                    <a:pt x="0" y="8924"/>
                    <a:pt x="290" y="9239"/>
                    <a:pt x="655" y="9239"/>
                  </a:cubicBezTo>
                  <a:lnTo>
                    <a:pt x="1641" y="9239"/>
                  </a:lnTo>
                  <a:cubicBezTo>
                    <a:pt x="1276" y="9239"/>
                    <a:pt x="986" y="8924"/>
                    <a:pt x="1019" y="8551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-3037444" y="7136939"/>
              <a:ext cx="202376" cy="446775"/>
            </a:xfrm>
            <a:custGeom>
              <a:avLst/>
              <a:gdLst/>
              <a:ahLst/>
              <a:cxnLst/>
              <a:rect l="l" t="t" r="r" b="b"/>
              <a:pathLst>
                <a:path w="4185" h="9239" extrusionOk="0">
                  <a:moveTo>
                    <a:pt x="920" y="1"/>
                  </a:moveTo>
                  <a:lnTo>
                    <a:pt x="33" y="8551"/>
                  </a:lnTo>
                  <a:cubicBezTo>
                    <a:pt x="0" y="8924"/>
                    <a:pt x="290" y="9239"/>
                    <a:pt x="655" y="9239"/>
                  </a:cubicBezTo>
                  <a:lnTo>
                    <a:pt x="3538" y="9239"/>
                  </a:lnTo>
                  <a:cubicBezTo>
                    <a:pt x="3903" y="9239"/>
                    <a:pt x="4184" y="8916"/>
                    <a:pt x="4151" y="8551"/>
                  </a:cubicBezTo>
                  <a:lnTo>
                    <a:pt x="3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9"/>
            <p:cNvSpPr/>
            <p:nvPr/>
          </p:nvSpPr>
          <p:spPr>
            <a:xfrm>
              <a:off x="-3058286" y="7339266"/>
              <a:ext cx="244060" cy="223218"/>
            </a:xfrm>
            <a:custGeom>
              <a:avLst/>
              <a:gdLst/>
              <a:ahLst/>
              <a:cxnLst/>
              <a:rect l="l" t="t" r="r" b="b"/>
              <a:pathLst>
                <a:path w="5047" h="4616" extrusionOk="0">
                  <a:moveTo>
                    <a:pt x="448" y="1"/>
                  </a:moveTo>
                  <a:lnTo>
                    <a:pt x="33" y="4052"/>
                  </a:lnTo>
                  <a:cubicBezTo>
                    <a:pt x="0" y="4351"/>
                    <a:pt x="241" y="4616"/>
                    <a:pt x="539" y="4616"/>
                  </a:cubicBezTo>
                  <a:lnTo>
                    <a:pt x="4516" y="4616"/>
                  </a:lnTo>
                  <a:cubicBezTo>
                    <a:pt x="4814" y="4616"/>
                    <a:pt x="5046" y="4351"/>
                    <a:pt x="5021" y="4052"/>
                  </a:cubicBezTo>
                  <a:lnTo>
                    <a:pt x="4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9"/>
            <p:cNvSpPr/>
            <p:nvPr/>
          </p:nvSpPr>
          <p:spPr>
            <a:xfrm>
              <a:off x="-3036671" y="7321664"/>
              <a:ext cx="200635" cy="32786"/>
            </a:xfrm>
            <a:custGeom>
              <a:avLst/>
              <a:gdLst/>
              <a:ahLst/>
              <a:cxnLst/>
              <a:rect l="l" t="t" r="r" b="b"/>
              <a:pathLst>
                <a:path w="4149" h="678" extrusionOk="0">
                  <a:moveTo>
                    <a:pt x="2049" y="0"/>
                  </a:moveTo>
                  <a:cubicBezTo>
                    <a:pt x="1434" y="0"/>
                    <a:pt x="730" y="91"/>
                    <a:pt x="1" y="365"/>
                  </a:cubicBezTo>
                  <a:cubicBezTo>
                    <a:pt x="1" y="365"/>
                    <a:pt x="803" y="678"/>
                    <a:pt x="2031" y="678"/>
                  </a:cubicBezTo>
                  <a:cubicBezTo>
                    <a:pt x="2645" y="678"/>
                    <a:pt x="3365" y="600"/>
                    <a:pt x="4143" y="365"/>
                  </a:cubicBezTo>
                  <a:cubicBezTo>
                    <a:pt x="4149" y="365"/>
                    <a:pt x="3278" y="0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9"/>
            <p:cNvSpPr/>
            <p:nvPr/>
          </p:nvSpPr>
          <p:spPr>
            <a:xfrm>
              <a:off x="-2999387" y="7411319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4" y="0"/>
                  </a:moveTo>
                  <a:cubicBezTo>
                    <a:pt x="176" y="0"/>
                    <a:pt x="79" y="31"/>
                    <a:pt x="0" y="93"/>
                  </a:cubicBezTo>
                  <a:cubicBezTo>
                    <a:pt x="83" y="40"/>
                    <a:pt x="178" y="13"/>
                    <a:pt x="274" y="13"/>
                  </a:cubicBezTo>
                  <a:cubicBezTo>
                    <a:pt x="369" y="13"/>
                    <a:pt x="464" y="40"/>
                    <a:pt x="547" y="93"/>
                  </a:cubicBezTo>
                  <a:cubicBezTo>
                    <a:pt x="468" y="31"/>
                    <a:pt x="371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-2885989" y="7512676"/>
              <a:ext cx="26452" cy="4546"/>
            </a:xfrm>
            <a:custGeom>
              <a:avLst/>
              <a:gdLst/>
              <a:ahLst/>
              <a:cxnLst/>
              <a:rect l="l" t="t" r="r" b="b"/>
              <a:pathLst>
                <a:path w="547" h="94" extrusionOk="0">
                  <a:moveTo>
                    <a:pt x="277" y="0"/>
                  </a:moveTo>
                  <a:cubicBezTo>
                    <a:pt x="180" y="0"/>
                    <a:pt x="83" y="31"/>
                    <a:pt x="0" y="94"/>
                  </a:cubicBezTo>
                  <a:cubicBezTo>
                    <a:pt x="83" y="40"/>
                    <a:pt x="178" y="13"/>
                    <a:pt x="273" y="13"/>
                  </a:cubicBezTo>
                  <a:cubicBezTo>
                    <a:pt x="369" y="13"/>
                    <a:pt x="464" y="40"/>
                    <a:pt x="547" y="94"/>
                  </a:cubicBezTo>
                  <a:cubicBezTo>
                    <a:pt x="468" y="31"/>
                    <a:pt x="373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9"/>
            <p:cNvSpPr/>
            <p:nvPr/>
          </p:nvSpPr>
          <p:spPr>
            <a:xfrm>
              <a:off x="-2949337" y="7446572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1" y="0"/>
                  </a:moveTo>
                  <a:cubicBezTo>
                    <a:pt x="175" y="0"/>
                    <a:pt x="80" y="31"/>
                    <a:pt x="1" y="94"/>
                  </a:cubicBezTo>
                  <a:cubicBezTo>
                    <a:pt x="84" y="40"/>
                    <a:pt x="177" y="13"/>
                    <a:pt x="271" y="13"/>
                  </a:cubicBezTo>
                  <a:cubicBezTo>
                    <a:pt x="366" y="13"/>
                    <a:pt x="461" y="40"/>
                    <a:pt x="548" y="94"/>
                  </a:cubicBezTo>
                  <a:cubicBezTo>
                    <a:pt x="465" y="31"/>
                    <a:pt x="368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9"/>
            <p:cNvSpPr/>
            <p:nvPr/>
          </p:nvSpPr>
          <p:spPr>
            <a:xfrm>
              <a:off x="-3015442" y="7484726"/>
              <a:ext cx="52129" cy="6480"/>
            </a:xfrm>
            <a:custGeom>
              <a:avLst/>
              <a:gdLst/>
              <a:ahLst/>
              <a:cxnLst/>
              <a:rect l="l" t="t" r="r" b="b"/>
              <a:pathLst>
                <a:path w="1078" h="134" extrusionOk="0">
                  <a:moveTo>
                    <a:pt x="812" y="0"/>
                  </a:moveTo>
                  <a:cubicBezTo>
                    <a:pt x="712" y="0"/>
                    <a:pt x="613" y="43"/>
                    <a:pt x="548" y="125"/>
                  </a:cubicBezTo>
                  <a:cubicBezTo>
                    <a:pt x="492" y="61"/>
                    <a:pt x="397" y="31"/>
                    <a:pt x="297" y="31"/>
                  </a:cubicBezTo>
                  <a:cubicBezTo>
                    <a:pt x="190" y="31"/>
                    <a:pt x="78" y="65"/>
                    <a:pt x="1" y="125"/>
                  </a:cubicBezTo>
                  <a:lnTo>
                    <a:pt x="9" y="125"/>
                  </a:lnTo>
                  <a:cubicBezTo>
                    <a:pt x="89" y="69"/>
                    <a:pt x="182" y="42"/>
                    <a:pt x="275" y="42"/>
                  </a:cubicBezTo>
                  <a:cubicBezTo>
                    <a:pt x="375" y="42"/>
                    <a:pt x="474" y="73"/>
                    <a:pt x="556" y="133"/>
                  </a:cubicBezTo>
                  <a:cubicBezTo>
                    <a:pt x="624" y="52"/>
                    <a:pt x="723" y="11"/>
                    <a:pt x="821" y="11"/>
                  </a:cubicBezTo>
                  <a:cubicBezTo>
                    <a:pt x="915" y="11"/>
                    <a:pt x="1009" y="48"/>
                    <a:pt x="1078" y="125"/>
                  </a:cubicBezTo>
                  <a:cubicBezTo>
                    <a:pt x="1045" y="83"/>
                    <a:pt x="1003" y="58"/>
                    <a:pt x="962" y="34"/>
                  </a:cubicBezTo>
                  <a:cubicBezTo>
                    <a:pt x="914" y="11"/>
                    <a:pt x="863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9"/>
            <p:cNvSpPr/>
            <p:nvPr/>
          </p:nvSpPr>
          <p:spPr>
            <a:xfrm>
              <a:off x="-2918485" y="7386221"/>
              <a:ext cx="52178" cy="6818"/>
            </a:xfrm>
            <a:custGeom>
              <a:avLst/>
              <a:gdLst/>
              <a:ahLst/>
              <a:cxnLst/>
              <a:rect l="l" t="t" r="r" b="b"/>
              <a:pathLst>
                <a:path w="1079" h="141" extrusionOk="0">
                  <a:moveTo>
                    <a:pt x="818" y="1"/>
                  </a:moveTo>
                  <a:cubicBezTo>
                    <a:pt x="716" y="1"/>
                    <a:pt x="615" y="45"/>
                    <a:pt x="548" y="124"/>
                  </a:cubicBezTo>
                  <a:cubicBezTo>
                    <a:pt x="491" y="62"/>
                    <a:pt x="394" y="33"/>
                    <a:pt x="292" y="33"/>
                  </a:cubicBezTo>
                  <a:cubicBezTo>
                    <a:pt x="187" y="33"/>
                    <a:pt x="77" y="65"/>
                    <a:pt x="1" y="124"/>
                  </a:cubicBezTo>
                  <a:lnTo>
                    <a:pt x="9" y="132"/>
                  </a:lnTo>
                  <a:cubicBezTo>
                    <a:pt x="91" y="75"/>
                    <a:pt x="186" y="46"/>
                    <a:pt x="281" y="46"/>
                  </a:cubicBezTo>
                  <a:cubicBezTo>
                    <a:pt x="379" y="46"/>
                    <a:pt x="476" y="77"/>
                    <a:pt x="556" y="140"/>
                  </a:cubicBezTo>
                  <a:cubicBezTo>
                    <a:pt x="623" y="56"/>
                    <a:pt x="720" y="15"/>
                    <a:pt x="818" y="15"/>
                  </a:cubicBezTo>
                  <a:cubicBezTo>
                    <a:pt x="913" y="15"/>
                    <a:pt x="1009" y="54"/>
                    <a:pt x="1078" y="132"/>
                  </a:cubicBezTo>
                  <a:cubicBezTo>
                    <a:pt x="1045" y="90"/>
                    <a:pt x="1003" y="57"/>
                    <a:pt x="962" y="32"/>
                  </a:cubicBezTo>
                  <a:cubicBezTo>
                    <a:pt x="916" y="11"/>
                    <a:pt x="867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-3043054" y="7150575"/>
              <a:ext cx="213595" cy="8076"/>
            </a:xfrm>
            <a:custGeom>
              <a:avLst/>
              <a:gdLst/>
              <a:ahLst/>
              <a:cxnLst/>
              <a:rect l="l" t="t" r="r" b="b"/>
              <a:pathLst>
                <a:path w="4417" h="167" extrusionOk="0">
                  <a:moveTo>
                    <a:pt x="17" y="0"/>
                  </a:moveTo>
                  <a:lnTo>
                    <a:pt x="0" y="166"/>
                  </a:lnTo>
                  <a:lnTo>
                    <a:pt x="4416" y="166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rgbClr val="D2955C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9"/>
            <p:cNvSpPr/>
            <p:nvPr/>
          </p:nvSpPr>
          <p:spPr>
            <a:xfrm>
              <a:off x="-3057513" y="7141774"/>
              <a:ext cx="242465" cy="8849"/>
            </a:xfrm>
            <a:custGeom>
              <a:avLst/>
              <a:gdLst/>
              <a:ahLst/>
              <a:cxnLst/>
              <a:rect l="l" t="t" r="r" b="b"/>
              <a:pathLst>
                <a:path w="5014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014" y="182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9"/>
            <p:cNvSpPr/>
            <p:nvPr/>
          </p:nvSpPr>
          <p:spPr>
            <a:xfrm>
              <a:off x="-3057900" y="7122915"/>
              <a:ext cx="242851" cy="18908"/>
            </a:xfrm>
            <a:custGeom>
              <a:avLst/>
              <a:gdLst/>
              <a:ahLst/>
              <a:cxnLst/>
              <a:rect l="l" t="t" r="r" b="b"/>
              <a:pathLst>
                <a:path w="5022" h="391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lnTo>
                    <a:pt x="1" y="390"/>
                  </a:lnTo>
                  <a:lnTo>
                    <a:pt x="5022" y="390"/>
                  </a:lnTo>
                  <a:lnTo>
                    <a:pt x="5022" y="241"/>
                  </a:lnTo>
                  <a:cubicBezTo>
                    <a:pt x="5022" y="108"/>
                    <a:pt x="4914" y="1"/>
                    <a:pt x="4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9"/>
            <p:cNvSpPr/>
            <p:nvPr/>
          </p:nvSpPr>
          <p:spPr>
            <a:xfrm>
              <a:off x="-2952529" y="7031568"/>
              <a:ext cx="115429" cy="91831"/>
            </a:xfrm>
            <a:custGeom>
              <a:avLst/>
              <a:gdLst/>
              <a:ahLst/>
              <a:cxnLst/>
              <a:rect l="l" t="t" r="r" b="b"/>
              <a:pathLst>
                <a:path w="2387" h="1899" extrusionOk="0">
                  <a:moveTo>
                    <a:pt x="340" y="1"/>
                  </a:moveTo>
                  <a:cubicBezTo>
                    <a:pt x="224" y="1"/>
                    <a:pt x="108" y="9"/>
                    <a:pt x="1" y="34"/>
                  </a:cubicBezTo>
                  <a:cubicBezTo>
                    <a:pt x="929" y="191"/>
                    <a:pt x="1625" y="953"/>
                    <a:pt x="1699" y="1898"/>
                  </a:cubicBezTo>
                  <a:lnTo>
                    <a:pt x="2387" y="1898"/>
                  </a:lnTo>
                  <a:cubicBezTo>
                    <a:pt x="2304" y="821"/>
                    <a:pt x="1409" y="1"/>
                    <a:pt x="340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9"/>
            <p:cNvSpPr/>
            <p:nvPr/>
          </p:nvSpPr>
          <p:spPr>
            <a:xfrm>
              <a:off x="-3035075" y="7032776"/>
              <a:ext cx="164754" cy="90187"/>
            </a:xfrm>
            <a:custGeom>
              <a:avLst/>
              <a:gdLst/>
              <a:ahLst/>
              <a:cxnLst/>
              <a:rect l="l" t="t" r="r" b="b"/>
              <a:pathLst>
                <a:path w="3407" h="1865" extrusionOk="0">
                  <a:moveTo>
                    <a:pt x="1699" y="1"/>
                  </a:moveTo>
                  <a:cubicBezTo>
                    <a:pt x="771" y="158"/>
                    <a:pt x="75" y="928"/>
                    <a:pt x="1" y="1865"/>
                  </a:cubicBezTo>
                  <a:lnTo>
                    <a:pt x="3406" y="1865"/>
                  </a:lnTo>
                  <a:cubicBezTo>
                    <a:pt x="3332" y="928"/>
                    <a:pt x="2627" y="158"/>
                    <a:pt x="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9"/>
            <p:cNvSpPr/>
            <p:nvPr/>
          </p:nvSpPr>
          <p:spPr>
            <a:xfrm>
              <a:off x="-3015829" y="7051684"/>
              <a:ext cx="68958" cy="55224"/>
            </a:xfrm>
            <a:custGeom>
              <a:avLst/>
              <a:gdLst/>
              <a:ahLst/>
              <a:cxnLst/>
              <a:rect l="l" t="t" r="r" b="b"/>
              <a:pathLst>
                <a:path w="1426" h="1142" extrusionOk="0">
                  <a:moveTo>
                    <a:pt x="903" y="1"/>
                  </a:moveTo>
                  <a:cubicBezTo>
                    <a:pt x="746" y="1"/>
                    <a:pt x="571" y="59"/>
                    <a:pt x="415" y="173"/>
                  </a:cubicBezTo>
                  <a:cubicBezTo>
                    <a:pt x="108" y="405"/>
                    <a:pt x="1" y="761"/>
                    <a:pt x="158" y="985"/>
                  </a:cubicBezTo>
                  <a:cubicBezTo>
                    <a:pt x="238" y="1090"/>
                    <a:pt x="368" y="1141"/>
                    <a:pt x="516" y="1141"/>
                  </a:cubicBezTo>
                  <a:cubicBezTo>
                    <a:pt x="672" y="1141"/>
                    <a:pt x="850" y="1083"/>
                    <a:pt x="1011" y="968"/>
                  </a:cubicBezTo>
                  <a:cubicBezTo>
                    <a:pt x="1310" y="745"/>
                    <a:pt x="1426" y="380"/>
                    <a:pt x="1268" y="165"/>
                  </a:cubicBezTo>
                  <a:cubicBezTo>
                    <a:pt x="1187" y="55"/>
                    <a:pt x="1054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9"/>
            <p:cNvSpPr/>
            <p:nvPr/>
          </p:nvSpPr>
          <p:spPr>
            <a:xfrm>
              <a:off x="-2946919" y="7036790"/>
              <a:ext cx="26113" cy="5271"/>
            </a:xfrm>
            <a:custGeom>
              <a:avLst/>
              <a:gdLst/>
              <a:ahLst/>
              <a:cxnLst/>
              <a:rect l="l" t="t" r="r" b="b"/>
              <a:pathLst>
                <a:path w="540" h="109" extrusionOk="0">
                  <a:moveTo>
                    <a:pt x="274" y="0"/>
                  </a:moveTo>
                  <a:cubicBezTo>
                    <a:pt x="125" y="0"/>
                    <a:pt x="1" y="25"/>
                    <a:pt x="1" y="50"/>
                  </a:cubicBezTo>
                  <a:cubicBezTo>
                    <a:pt x="1" y="83"/>
                    <a:pt x="125" y="108"/>
                    <a:pt x="274" y="108"/>
                  </a:cubicBezTo>
                  <a:cubicBezTo>
                    <a:pt x="415" y="108"/>
                    <a:pt x="539" y="83"/>
                    <a:pt x="539" y="50"/>
                  </a:cubicBezTo>
                  <a:cubicBezTo>
                    <a:pt x="539" y="25"/>
                    <a:pt x="415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9"/>
            <p:cNvSpPr/>
            <p:nvPr/>
          </p:nvSpPr>
          <p:spPr>
            <a:xfrm>
              <a:off x="-2924868" y="7046800"/>
              <a:ext cx="23695" cy="4836"/>
            </a:xfrm>
            <a:custGeom>
              <a:avLst/>
              <a:gdLst/>
              <a:ahLst/>
              <a:cxnLst/>
              <a:rect l="l" t="t" r="r" b="b"/>
              <a:pathLst>
                <a:path w="490" h="100" extrusionOk="0">
                  <a:moveTo>
                    <a:pt x="241" y="0"/>
                  </a:moveTo>
                  <a:cubicBezTo>
                    <a:pt x="100" y="0"/>
                    <a:pt x="0" y="17"/>
                    <a:pt x="0" y="50"/>
                  </a:cubicBezTo>
                  <a:cubicBezTo>
                    <a:pt x="0" y="75"/>
                    <a:pt x="108" y="100"/>
                    <a:pt x="241" y="100"/>
                  </a:cubicBezTo>
                  <a:cubicBezTo>
                    <a:pt x="373" y="100"/>
                    <a:pt x="489" y="75"/>
                    <a:pt x="489" y="50"/>
                  </a:cubicBezTo>
                  <a:cubicBezTo>
                    <a:pt x="489" y="25"/>
                    <a:pt x="381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9"/>
            <p:cNvSpPr/>
            <p:nvPr/>
          </p:nvSpPr>
          <p:spPr>
            <a:xfrm>
              <a:off x="-2966552" y="7046800"/>
              <a:ext cx="23308" cy="4836"/>
            </a:xfrm>
            <a:custGeom>
              <a:avLst/>
              <a:gdLst/>
              <a:ahLst/>
              <a:cxnLst/>
              <a:rect l="l" t="t" r="r" b="b"/>
              <a:pathLst>
                <a:path w="482" h="100" extrusionOk="0">
                  <a:moveTo>
                    <a:pt x="241" y="0"/>
                  </a:moveTo>
                  <a:cubicBezTo>
                    <a:pt x="108" y="0"/>
                    <a:pt x="1" y="17"/>
                    <a:pt x="1" y="50"/>
                  </a:cubicBezTo>
                  <a:cubicBezTo>
                    <a:pt x="1" y="75"/>
                    <a:pt x="100" y="100"/>
                    <a:pt x="241" y="100"/>
                  </a:cubicBezTo>
                  <a:cubicBezTo>
                    <a:pt x="382" y="100"/>
                    <a:pt x="481" y="75"/>
                    <a:pt x="481" y="50"/>
                  </a:cubicBezTo>
                  <a:cubicBezTo>
                    <a:pt x="481" y="25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9"/>
            <p:cNvSpPr/>
            <p:nvPr/>
          </p:nvSpPr>
          <p:spPr>
            <a:xfrm>
              <a:off x="-3068296" y="7178236"/>
              <a:ext cx="38493" cy="349431"/>
            </a:xfrm>
            <a:custGeom>
              <a:avLst/>
              <a:gdLst/>
              <a:ahLst/>
              <a:cxnLst/>
              <a:rect l="l" t="t" r="r" b="b"/>
              <a:pathLst>
                <a:path w="796" h="7226" extrusionOk="0">
                  <a:moveTo>
                    <a:pt x="796" y="0"/>
                  </a:moveTo>
                  <a:lnTo>
                    <a:pt x="796" y="0"/>
                  </a:lnTo>
                  <a:cubicBezTo>
                    <a:pt x="588" y="1798"/>
                    <a:pt x="191" y="5427"/>
                    <a:pt x="0" y="7225"/>
                  </a:cubicBezTo>
                  <a:cubicBezTo>
                    <a:pt x="207" y="5427"/>
                    <a:pt x="605" y="1798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39"/>
          <p:cNvGrpSpPr/>
          <p:nvPr/>
        </p:nvGrpSpPr>
        <p:grpSpPr>
          <a:xfrm>
            <a:off x="4400070" y="4191046"/>
            <a:ext cx="437078" cy="810495"/>
            <a:chOff x="-5583273" y="7031568"/>
            <a:chExt cx="297737" cy="552146"/>
          </a:xfrm>
        </p:grpSpPr>
        <p:sp>
          <p:nvSpPr>
            <p:cNvPr id="3128" name="Google Shape;3128;p39"/>
            <p:cNvSpPr/>
            <p:nvPr/>
          </p:nvSpPr>
          <p:spPr>
            <a:xfrm>
              <a:off x="-5377754" y="7136939"/>
              <a:ext cx="92218" cy="446775"/>
            </a:xfrm>
            <a:custGeom>
              <a:avLst/>
              <a:gdLst/>
              <a:ahLst/>
              <a:cxnLst/>
              <a:rect l="l" t="t" r="r" b="b"/>
              <a:pathLst>
                <a:path w="1907" h="9239" extrusionOk="0">
                  <a:moveTo>
                    <a:pt x="1" y="1"/>
                  </a:moveTo>
                  <a:lnTo>
                    <a:pt x="887" y="8551"/>
                  </a:lnTo>
                  <a:cubicBezTo>
                    <a:pt x="920" y="8924"/>
                    <a:pt x="630" y="9239"/>
                    <a:pt x="266" y="9239"/>
                  </a:cubicBezTo>
                  <a:lnTo>
                    <a:pt x="1252" y="9239"/>
                  </a:lnTo>
                  <a:cubicBezTo>
                    <a:pt x="1616" y="9239"/>
                    <a:pt x="1906" y="8924"/>
                    <a:pt x="1873" y="8551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9"/>
            <p:cNvSpPr/>
            <p:nvPr/>
          </p:nvSpPr>
          <p:spPr>
            <a:xfrm>
              <a:off x="-5583273" y="7136939"/>
              <a:ext cx="92169" cy="446775"/>
            </a:xfrm>
            <a:custGeom>
              <a:avLst/>
              <a:gdLst/>
              <a:ahLst/>
              <a:cxnLst/>
              <a:rect l="l" t="t" r="r" b="b"/>
              <a:pathLst>
                <a:path w="1906" h="9239" extrusionOk="0">
                  <a:moveTo>
                    <a:pt x="920" y="1"/>
                  </a:moveTo>
                  <a:lnTo>
                    <a:pt x="42" y="8551"/>
                  </a:lnTo>
                  <a:cubicBezTo>
                    <a:pt x="0" y="8924"/>
                    <a:pt x="290" y="9239"/>
                    <a:pt x="663" y="9239"/>
                  </a:cubicBezTo>
                  <a:lnTo>
                    <a:pt x="1641" y="9239"/>
                  </a:lnTo>
                  <a:cubicBezTo>
                    <a:pt x="1276" y="9239"/>
                    <a:pt x="986" y="8924"/>
                    <a:pt x="1019" y="8551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9"/>
            <p:cNvSpPr/>
            <p:nvPr/>
          </p:nvSpPr>
          <p:spPr>
            <a:xfrm>
              <a:off x="-5536028" y="7136939"/>
              <a:ext cx="202811" cy="446775"/>
            </a:xfrm>
            <a:custGeom>
              <a:avLst/>
              <a:gdLst/>
              <a:ahLst/>
              <a:cxnLst/>
              <a:rect l="l" t="t" r="r" b="b"/>
              <a:pathLst>
                <a:path w="4194" h="9239" extrusionOk="0">
                  <a:moveTo>
                    <a:pt x="921" y="1"/>
                  </a:moveTo>
                  <a:lnTo>
                    <a:pt x="42" y="8551"/>
                  </a:lnTo>
                  <a:cubicBezTo>
                    <a:pt x="1" y="8924"/>
                    <a:pt x="291" y="9239"/>
                    <a:pt x="664" y="9239"/>
                  </a:cubicBezTo>
                  <a:lnTo>
                    <a:pt x="3539" y="9239"/>
                  </a:lnTo>
                  <a:cubicBezTo>
                    <a:pt x="3903" y="9239"/>
                    <a:pt x="4193" y="8916"/>
                    <a:pt x="4160" y="8551"/>
                  </a:cubicBezTo>
                  <a:lnTo>
                    <a:pt x="3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9"/>
            <p:cNvSpPr/>
            <p:nvPr/>
          </p:nvSpPr>
          <p:spPr>
            <a:xfrm>
              <a:off x="-5556048" y="7339266"/>
              <a:ext cx="243673" cy="223218"/>
            </a:xfrm>
            <a:custGeom>
              <a:avLst/>
              <a:gdLst/>
              <a:ahLst/>
              <a:cxnLst/>
              <a:rect l="l" t="t" r="r" b="b"/>
              <a:pathLst>
                <a:path w="5039" h="4616" extrusionOk="0">
                  <a:moveTo>
                    <a:pt x="440" y="1"/>
                  </a:moveTo>
                  <a:lnTo>
                    <a:pt x="25" y="4052"/>
                  </a:lnTo>
                  <a:cubicBezTo>
                    <a:pt x="1" y="4351"/>
                    <a:pt x="233" y="4608"/>
                    <a:pt x="531" y="4616"/>
                  </a:cubicBezTo>
                  <a:lnTo>
                    <a:pt x="4500" y="4616"/>
                  </a:lnTo>
                  <a:cubicBezTo>
                    <a:pt x="4806" y="4608"/>
                    <a:pt x="5038" y="4351"/>
                    <a:pt x="5005" y="4052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9"/>
            <p:cNvSpPr/>
            <p:nvPr/>
          </p:nvSpPr>
          <p:spPr>
            <a:xfrm>
              <a:off x="-5534819" y="7321664"/>
              <a:ext cx="200635" cy="32786"/>
            </a:xfrm>
            <a:custGeom>
              <a:avLst/>
              <a:gdLst/>
              <a:ahLst/>
              <a:cxnLst/>
              <a:rect l="l" t="t" r="r" b="b"/>
              <a:pathLst>
                <a:path w="4149" h="678" extrusionOk="0">
                  <a:moveTo>
                    <a:pt x="2049" y="0"/>
                  </a:moveTo>
                  <a:cubicBezTo>
                    <a:pt x="1434" y="0"/>
                    <a:pt x="730" y="91"/>
                    <a:pt x="1" y="365"/>
                  </a:cubicBezTo>
                  <a:cubicBezTo>
                    <a:pt x="1" y="365"/>
                    <a:pt x="803" y="678"/>
                    <a:pt x="2031" y="678"/>
                  </a:cubicBezTo>
                  <a:cubicBezTo>
                    <a:pt x="2645" y="678"/>
                    <a:pt x="3365" y="600"/>
                    <a:pt x="4143" y="365"/>
                  </a:cubicBezTo>
                  <a:cubicBezTo>
                    <a:pt x="4149" y="365"/>
                    <a:pt x="3278" y="0"/>
                    <a:pt x="2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9"/>
            <p:cNvSpPr/>
            <p:nvPr/>
          </p:nvSpPr>
          <p:spPr>
            <a:xfrm>
              <a:off x="-5497535" y="7411319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7" y="0"/>
                  </a:moveTo>
                  <a:cubicBezTo>
                    <a:pt x="180" y="0"/>
                    <a:pt x="83" y="31"/>
                    <a:pt x="0" y="93"/>
                  </a:cubicBezTo>
                  <a:cubicBezTo>
                    <a:pt x="83" y="40"/>
                    <a:pt x="178" y="13"/>
                    <a:pt x="274" y="13"/>
                  </a:cubicBezTo>
                  <a:cubicBezTo>
                    <a:pt x="369" y="13"/>
                    <a:pt x="464" y="40"/>
                    <a:pt x="547" y="93"/>
                  </a:cubicBezTo>
                  <a:cubicBezTo>
                    <a:pt x="468" y="31"/>
                    <a:pt x="373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9"/>
            <p:cNvSpPr/>
            <p:nvPr/>
          </p:nvSpPr>
          <p:spPr>
            <a:xfrm>
              <a:off x="-5383750" y="7512676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1" y="0"/>
                  </a:moveTo>
                  <a:cubicBezTo>
                    <a:pt x="174" y="0"/>
                    <a:pt x="79" y="31"/>
                    <a:pt x="0" y="94"/>
                  </a:cubicBezTo>
                  <a:cubicBezTo>
                    <a:pt x="83" y="40"/>
                    <a:pt x="176" y="13"/>
                    <a:pt x="271" y="13"/>
                  </a:cubicBezTo>
                  <a:cubicBezTo>
                    <a:pt x="365" y="13"/>
                    <a:pt x="460" y="40"/>
                    <a:pt x="547" y="94"/>
                  </a:cubicBezTo>
                  <a:cubicBezTo>
                    <a:pt x="464" y="31"/>
                    <a:pt x="367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9"/>
            <p:cNvSpPr/>
            <p:nvPr/>
          </p:nvSpPr>
          <p:spPr>
            <a:xfrm>
              <a:off x="-5447485" y="7446572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1" y="0"/>
                  </a:moveTo>
                  <a:cubicBezTo>
                    <a:pt x="175" y="0"/>
                    <a:pt x="80" y="31"/>
                    <a:pt x="1" y="94"/>
                  </a:cubicBezTo>
                  <a:cubicBezTo>
                    <a:pt x="84" y="40"/>
                    <a:pt x="177" y="13"/>
                    <a:pt x="271" y="13"/>
                  </a:cubicBezTo>
                  <a:cubicBezTo>
                    <a:pt x="365" y="13"/>
                    <a:pt x="461" y="40"/>
                    <a:pt x="548" y="94"/>
                  </a:cubicBezTo>
                  <a:cubicBezTo>
                    <a:pt x="465" y="31"/>
                    <a:pt x="368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9"/>
            <p:cNvSpPr/>
            <p:nvPr/>
          </p:nvSpPr>
          <p:spPr>
            <a:xfrm>
              <a:off x="-5513590" y="7484726"/>
              <a:ext cx="52129" cy="6480"/>
            </a:xfrm>
            <a:custGeom>
              <a:avLst/>
              <a:gdLst/>
              <a:ahLst/>
              <a:cxnLst/>
              <a:rect l="l" t="t" r="r" b="b"/>
              <a:pathLst>
                <a:path w="1078" h="134" extrusionOk="0">
                  <a:moveTo>
                    <a:pt x="300" y="31"/>
                  </a:moveTo>
                  <a:cubicBezTo>
                    <a:pt x="194" y="31"/>
                    <a:pt x="82" y="65"/>
                    <a:pt x="1" y="125"/>
                  </a:cubicBezTo>
                  <a:lnTo>
                    <a:pt x="9" y="125"/>
                  </a:lnTo>
                  <a:cubicBezTo>
                    <a:pt x="89" y="69"/>
                    <a:pt x="182" y="42"/>
                    <a:pt x="276" y="42"/>
                  </a:cubicBezTo>
                  <a:cubicBezTo>
                    <a:pt x="368" y="42"/>
                    <a:pt x="461" y="68"/>
                    <a:pt x="542" y="118"/>
                  </a:cubicBezTo>
                  <a:lnTo>
                    <a:pt x="542" y="118"/>
                  </a:lnTo>
                  <a:cubicBezTo>
                    <a:pt x="485" y="59"/>
                    <a:pt x="395" y="31"/>
                    <a:pt x="300" y="31"/>
                  </a:cubicBezTo>
                  <a:close/>
                  <a:moveTo>
                    <a:pt x="812" y="0"/>
                  </a:moveTo>
                  <a:cubicBezTo>
                    <a:pt x="713" y="0"/>
                    <a:pt x="615" y="42"/>
                    <a:pt x="549" y="123"/>
                  </a:cubicBezTo>
                  <a:lnTo>
                    <a:pt x="549" y="123"/>
                  </a:lnTo>
                  <a:cubicBezTo>
                    <a:pt x="547" y="121"/>
                    <a:pt x="544" y="120"/>
                    <a:pt x="542" y="118"/>
                  </a:cubicBezTo>
                  <a:lnTo>
                    <a:pt x="542" y="118"/>
                  </a:lnTo>
                  <a:cubicBezTo>
                    <a:pt x="544" y="120"/>
                    <a:pt x="546" y="122"/>
                    <a:pt x="548" y="125"/>
                  </a:cubicBezTo>
                  <a:cubicBezTo>
                    <a:pt x="548" y="124"/>
                    <a:pt x="549" y="124"/>
                    <a:pt x="549" y="123"/>
                  </a:cubicBezTo>
                  <a:lnTo>
                    <a:pt x="549" y="123"/>
                  </a:lnTo>
                  <a:cubicBezTo>
                    <a:pt x="554" y="126"/>
                    <a:pt x="559" y="130"/>
                    <a:pt x="564" y="133"/>
                  </a:cubicBezTo>
                  <a:cubicBezTo>
                    <a:pt x="632" y="52"/>
                    <a:pt x="729" y="11"/>
                    <a:pt x="825" y="11"/>
                  </a:cubicBezTo>
                  <a:cubicBezTo>
                    <a:pt x="917" y="11"/>
                    <a:pt x="1009" y="48"/>
                    <a:pt x="1078" y="125"/>
                  </a:cubicBezTo>
                  <a:cubicBezTo>
                    <a:pt x="1045" y="83"/>
                    <a:pt x="1003" y="58"/>
                    <a:pt x="962" y="34"/>
                  </a:cubicBezTo>
                  <a:cubicBezTo>
                    <a:pt x="914" y="11"/>
                    <a:pt x="863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9"/>
            <p:cNvSpPr/>
            <p:nvPr/>
          </p:nvSpPr>
          <p:spPr>
            <a:xfrm>
              <a:off x="-5416633" y="7386221"/>
              <a:ext cx="52129" cy="6818"/>
            </a:xfrm>
            <a:custGeom>
              <a:avLst/>
              <a:gdLst/>
              <a:ahLst/>
              <a:cxnLst/>
              <a:rect l="l" t="t" r="r" b="b"/>
              <a:pathLst>
                <a:path w="1078" h="141" extrusionOk="0">
                  <a:moveTo>
                    <a:pt x="818" y="1"/>
                  </a:moveTo>
                  <a:cubicBezTo>
                    <a:pt x="716" y="1"/>
                    <a:pt x="615" y="45"/>
                    <a:pt x="548" y="124"/>
                  </a:cubicBezTo>
                  <a:cubicBezTo>
                    <a:pt x="491" y="62"/>
                    <a:pt x="396" y="33"/>
                    <a:pt x="295" y="33"/>
                  </a:cubicBezTo>
                  <a:cubicBezTo>
                    <a:pt x="191" y="33"/>
                    <a:pt x="81" y="65"/>
                    <a:pt x="1" y="124"/>
                  </a:cubicBezTo>
                  <a:lnTo>
                    <a:pt x="9" y="132"/>
                  </a:lnTo>
                  <a:cubicBezTo>
                    <a:pt x="91" y="75"/>
                    <a:pt x="186" y="46"/>
                    <a:pt x="282" y="46"/>
                  </a:cubicBezTo>
                  <a:cubicBezTo>
                    <a:pt x="381" y="46"/>
                    <a:pt x="480" y="77"/>
                    <a:pt x="564" y="140"/>
                  </a:cubicBezTo>
                  <a:cubicBezTo>
                    <a:pt x="631" y="56"/>
                    <a:pt x="726" y="15"/>
                    <a:pt x="822" y="15"/>
                  </a:cubicBezTo>
                  <a:cubicBezTo>
                    <a:pt x="915" y="15"/>
                    <a:pt x="1008" y="54"/>
                    <a:pt x="1078" y="132"/>
                  </a:cubicBezTo>
                  <a:cubicBezTo>
                    <a:pt x="1045" y="90"/>
                    <a:pt x="1003" y="57"/>
                    <a:pt x="962" y="32"/>
                  </a:cubicBezTo>
                  <a:cubicBezTo>
                    <a:pt x="916" y="11"/>
                    <a:pt x="867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9"/>
            <p:cNvSpPr/>
            <p:nvPr/>
          </p:nvSpPr>
          <p:spPr>
            <a:xfrm>
              <a:off x="-5541202" y="7150575"/>
              <a:ext cx="213595" cy="8076"/>
            </a:xfrm>
            <a:custGeom>
              <a:avLst/>
              <a:gdLst/>
              <a:ahLst/>
              <a:cxnLst/>
              <a:rect l="l" t="t" r="r" b="b"/>
              <a:pathLst>
                <a:path w="4417" h="167" extrusionOk="0">
                  <a:moveTo>
                    <a:pt x="25" y="0"/>
                  </a:moveTo>
                  <a:lnTo>
                    <a:pt x="0" y="166"/>
                  </a:lnTo>
                  <a:lnTo>
                    <a:pt x="4416" y="166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rgbClr val="D2955C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9"/>
            <p:cNvSpPr/>
            <p:nvPr/>
          </p:nvSpPr>
          <p:spPr>
            <a:xfrm>
              <a:off x="-5555661" y="7141774"/>
              <a:ext cx="242851" cy="8849"/>
            </a:xfrm>
            <a:custGeom>
              <a:avLst/>
              <a:gdLst/>
              <a:ahLst/>
              <a:cxnLst/>
              <a:rect l="l" t="t" r="r" b="b"/>
              <a:pathLst>
                <a:path w="5022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022" y="182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9"/>
            <p:cNvSpPr/>
            <p:nvPr/>
          </p:nvSpPr>
          <p:spPr>
            <a:xfrm>
              <a:off x="-5555661" y="7122915"/>
              <a:ext cx="242851" cy="18908"/>
            </a:xfrm>
            <a:custGeom>
              <a:avLst/>
              <a:gdLst/>
              <a:ahLst/>
              <a:cxnLst/>
              <a:rect l="l" t="t" r="r" b="b"/>
              <a:pathLst>
                <a:path w="5022" h="391" extrusionOk="0">
                  <a:moveTo>
                    <a:pt x="241" y="1"/>
                  </a:moveTo>
                  <a:cubicBezTo>
                    <a:pt x="109" y="1"/>
                    <a:pt x="1" y="108"/>
                    <a:pt x="1" y="241"/>
                  </a:cubicBezTo>
                  <a:lnTo>
                    <a:pt x="1" y="390"/>
                  </a:lnTo>
                  <a:lnTo>
                    <a:pt x="5022" y="390"/>
                  </a:lnTo>
                  <a:lnTo>
                    <a:pt x="5022" y="241"/>
                  </a:lnTo>
                  <a:cubicBezTo>
                    <a:pt x="5022" y="108"/>
                    <a:pt x="4914" y="1"/>
                    <a:pt x="4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9"/>
            <p:cNvSpPr/>
            <p:nvPr/>
          </p:nvSpPr>
          <p:spPr>
            <a:xfrm>
              <a:off x="-5451064" y="7031568"/>
              <a:ext cx="115429" cy="91831"/>
            </a:xfrm>
            <a:custGeom>
              <a:avLst/>
              <a:gdLst/>
              <a:ahLst/>
              <a:cxnLst/>
              <a:rect l="l" t="t" r="r" b="b"/>
              <a:pathLst>
                <a:path w="2387" h="1899" extrusionOk="0">
                  <a:moveTo>
                    <a:pt x="348" y="1"/>
                  </a:moveTo>
                  <a:cubicBezTo>
                    <a:pt x="232" y="1"/>
                    <a:pt x="116" y="9"/>
                    <a:pt x="0" y="34"/>
                  </a:cubicBezTo>
                  <a:cubicBezTo>
                    <a:pt x="928" y="191"/>
                    <a:pt x="1633" y="953"/>
                    <a:pt x="1707" y="1898"/>
                  </a:cubicBezTo>
                  <a:lnTo>
                    <a:pt x="2387" y="1898"/>
                  </a:lnTo>
                  <a:cubicBezTo>
                    <a:pt x="2304" y="829"/>
                    <a:pt x="1417" y="1"/>
                    <a:pt x="348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9"/>
            <p:cNvSpPr/>
            <p:nvPr/>
          </p:nvSpPr>
          <p:spPr>
            <a:xfrm>
              <a:off x="-5533223" y="7032776"/>
              <a:ext cx="164754" cy="90187"/>
            </a:xfrm>
            <a:custGeom>
              <a:avLst/>
              <a:gdLst/>
              <a:ahLst/>
              <a:cxnLst/>
              <a:rect l="l" t="t" r="r" b="b"/>
              <a:pathLst>
                <a:path w="3407" h="1865" extrusionOk="0">
                  <a:moveTo>
                    <a:pt x="1699" y="1"/>
                  </a:moveTo>
                  <a:cubicBezTo>
                    <a:pt x="771" y="158"/>
                    <a:pt x="75" y="928"/>
                    <a:pt x="1" y="1865"/>
                  </a:cubicBezTo>
                  <a:lnTo>
                    <a:pt x="3406" y="1865"/>
                  </a:lnTo>
                  <a:cubicBezTo>
                    <a:pt x="3332" y="928"/>
                    <a:pt x="2627" y="158"/>
                    <a:pt x="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9"/>
            <p:cNvSpPr/>
            <p:nvPr/>
          </p:nvSpPr>
          <p:spPr>
            <a:xfrm>
              <a:off x="-5513977" y="7051684"/>
              <a:ext cx="69345" cy="55224"/>
            </a:xfrm>
            <a:custGeom>
              <a:avLst/>
              <a:gdLst/>
              <a:ahLst/>
              <a:cxnLst/>
              <a:rect l="l" t="t" r="r" b="b"/>
              <a:pathLst>
                <a:path w="1434" h="1142" extrusionOk="0">
                  <a:moveTo>
                    <a:pt x="903" y="1"/>
                  </a:moveTo>
                  <a:cubicBezTo>
                    <a:pt x="746" y="1"/>
                    <a:pt x="571" y="59"/>
                    <a:pt x="415" y="173"/>
                  </a:cubicBezTo>
                  <a:cubicBezTo>
                    <a:pt x="117" y="405"/>
                    <a:pt x="1" y="761"/>
                    <a:pt x="158" y="985"/>
                  </a:cubicBezTo>
                  <a:cubicBezTo>
                    <a:pt x="238" y="1090"/>
                    <a:pt x="368" y="1141"/>
                    <a:pt x="516" y="1141"/>
                  </a:cubicBezTo>
                  <a:cubicBezTo>
                    <a:pt x="672" y="1141"/>
                    <a:pt x="849" y="1083"/>
                    <a:pt x="1011" y="968"/>
                  </a:cubicBezTo>
                  <a:cubicBezTo>
                    <a:pt x="1318" y="745"/>
                    <a:pt x="1434" y="380"/>
                    <a:pt x="1268" y="165"/>
                  </a:cubicBezTo>
                  <a:cubicBezTo>
                    <a:pt x="1187" y="55"/>
                    <a:pt x="1054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9"/>
            <p:cNvSpPr/>
            <p:nvPr/>
          </p:nvSpPr>
          <p:spPr>
            <a:xfrm>
              <a:off x="-5445068" y="7036790"/>
              <a:ext cx="25678" cy="5271"/>
            </a:xfrm>
            <a:custGeom>
              <a:avLst/>
              <a:gdLst/>
              <a:ahLst/>
              <a:cxnLst/>
              <a:rect l="l" t="t" r="r" b="b"/>
              <a:pathLst>
                <a:path w="531" h="109" extrusionOk="0">
                  <a:moveTo>
                    <a:pt x="266" y="0"/>
                  </a:moveTo>
                  <a:cubicBezTo>
                    <a:pt x="125" y="0"/>
                    <a:pt x="1" y="25"/>
                    <a:pt x="1" y="50"/>
                  </a:cubicBezTo>
                  <a:cubicBezTo>
                    <a:pt x="1" y="83"/>
                    <a:pt x="117" y="108"/>
                    <a:pt x="266" y="108"/>
                  </a:cubicBezTo>
                  <a:cubicBezTo>
                    <a:pt x="415" y="108"/>
                    <a:pt x="531" y="83"/>
                    <a:pt x="531" y="50"/>
                  </a:cubicBezTo>
                  <a:cubicBezTo>
                    <a:pt x="531" y="25"/>
                    <a:pt x="415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9"/>
            <p:cNvSpPr/>
            <p:nvPr/>
          </p:nvSpPr>
          <p:spPr>
            <a:xfrm>
              <a:off x="-5423017" y="7046800"/>
              <a:ext cx="23695" cy="4836"/>
            </a:xfrm>
            <a:custGeom>
              <a:avLst/>
              <a:gdLst/>
              <a:ahLst/>
              <a:cxnLst/>
              <a:rect l="l" t="t" r="r" b="b"/>
              <a:pathLst>
                <a:path w="490" h="100" extrusionOk="0">
                  <a:moveTo>
                    <a:pt x="241" y="0"/>
                  </a:moveTo>
                  <a:cubicBezTo>
                    <a:pt x="108" y="0"/>
                    <a:pt x="0" y="17"/>
                    <a:pt x="0" y="50"/>
                  </a:cubicBezTo>
                  <a:cubicBezTo>
                    <a:pt x="0" y="75"/>
                    <a:pt x="108" y="100"/>
                    <a:pt x="241" y="100"/>
                  </a:cubicBezTo>
                  <a:cubicBezTo>
                    <a:pt x="381" y="100"/>
                    <a:pt x="489" y="75"/>
                    <a:pt x="489" y="50"/>
                  </a:cubicBezTo>
                  <a:cubicBezTo>
                    <a:pt x="489" y="25"/>
                    <a:pt x="381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9"/>
            <p:cNvSpPr/>
            <p:nvPr/>
          </p:nvSpPr>
          <p:spPr>
            <a:xfrm>
              <a:off x="-5464701" y="7046800"/>
              <a:ext cx="23308" cy="4836"/>
            </a:xfrm>
            <a:custGeom>
              <a:avLst/>
              <a:gdLst/>
              <a:ahLst/>
              <a:cxnLst/>
              <a:rect l="l" t="t" r="r" b="b"/>
              <a:pathLst>
                <a:path w="482" h="100" extrusionOk="0">
                  <a:moveTo>
                    <a:pt x="241" y="0"/>
                  </a:moveTo>
                  <a:cubicBezTo>
                    <a:pt x="108" y="0"/>
                    <a:pt x="1" y="17"/>
                    <a:pt x="1" y="50"/>
                  </a:cubicBezTo>
                  <a:cubicBezTo>
                    <a:pt x="1" y="75"/>
                    <a:pt x="100" y="100"/>
                    <a:pt x="241" y="100"/>
                  </a:cubicBezTo>
                  <a:cubicBezTo>
                    <a:pt x="382" y="100"/>
                    <a:pt x="481" y="75"/>
                    <a:pt x="481" y="50"/>
                  </a:cubicBezTo>
                  <a:cubicBezTo>
                    <a:pt x="481" y="25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9"/>
            <p:cNvSpPr/>
            <p:nvPr/>
          </p:nvSpPr>
          <p:spPr>
            <a:xfrm>
              <a:off x="-5566445" y="7178236"/>
              <a:ext cx="38493" cy="349431"/>
            </a:xfrm>
            <a:custGeom>
              <a:avLst/>
              <a:gdLst/>
              <a:ahLst/>
              <a:cxnLst/>
              <a:rect l="l" t="t" r="r" b="b"/>
              <a:pathLst>
                <a:path w="796" h="7226" extrusionOk="0">
                  <a:moveTo>
                    <a:pt x="796" y="0"/>
                  </a:moveTo>
                  <a:cubicBezTo>
                    <a:pt x="588" y="1798"/>
                    <a:pt x="191" y="5427"/>
                    <a:pt x="0" y="7225"/>
                  </a:cubicBezTo>
                  <a:cubicBezTo>
                    <a:pt x="207" y="5427"/>
                    <a:pt x="605" y="1798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8" name="Google Shape;3148;p39"/>
          <p:cNvGrpSpPr/>
          <p:nvPr/>
        </p:nvGrpSpPr>
        <p:grpSpPr>
          <a:xfrm rot="1443221">
            <a:off x="5959274" y="4342037"/>
            <a:ext cx="667052" cy="547332"/>
            <a:chOff x="10937802" y="5157518"/>
            <a:chExt cx="843317" cy="691962"/>
          </a:xfrm>
        </p:grpSpPr>
        <p:sp>
          <p:nvSpPr>
            <p:cNvPr id="3149" name="Google Shape;3149;p39"/>
            <p:cNvSpPr/>
            <p:nvPr/>
          </p:nvSpPr>
          <p:spPr>
            <a:xfrm rot="-1592631">
              <a:off x="10988827" y="5301897"/>
              <a:ext cx="741268" cy="403202"/>
            </a:xfrm>
            <a:custGeom>
              <a:avLst/>
              <a:gdLst/>
              <a:ahLst/>
              <a:cxnLst/>
              <a:rect l="l" t="t" r="r" b="b"/>
              <a:pathLst>
                <a:path w="15329" h="8338" extrusionOk="0">
                  <a:moveTo>
                    <a:pt x="4757" y="1"/>
                  </a:moveTo>
                  <a:cubicBezTo>
                    <a:pt x="4290" y="1"/>
                    <a:pt x="3756" y="90"/>
                    <a:pt x="3149" y="303"/>
                  </a:cubicBezTo>
                  <a:cubicBezTo>
                    <a:pt x="1285" y="966"/>
                    <a:pt x="0" y="3112"/>
                    <a:pt x="580" y="5051"/>
                  </a:cubicBezTo>
                  <a:cubicBezTo>
                    <a:pt x="1415" y="7829"/>
                    <a:pt x="4907" y="8338"/>
                    <a:pt x="7607" y="8338"/>
                  </a:cubicBezTo>
                  <a:cubicBezTo>
                    <a:pt x="8095" y="8338"/>
                    <a:pt x="8558" y="8321"/>
                    <a:pt x="8974" y="8299"/>
                  </a:cubicBezTo>
                  <a:cubicBezTo>
                    <a:pt x="11318" y="8174"/>
                    <a:pt x="14591" y="7470"/>
                    <a:pt x="15039" y="4686"/>
                  </a:cubicBezTo>
                  <a:cubicBezTo>
                    <a:pt x="15329" y="2880"/>
                    <a:pt x="14135" y="1024"/>
                    <a:pt x="12445" y="386"/>
                  </a:cubicBezTo>
                  <a:cubicBezTo>
                    <a:pt x="11814" y="151"/>
                    <a:pt x="11262" y="55"/>
                    <a:pt x="10780" y="55"/>
                  </a:cubicBezTo>
                  <a:cubicBezTo>
                    <a:pt x="9883" y="55"/>
                    <a:pt x="9230" y="391"/>
                    <a:pt x="8766" y="800"/>
                  </a:cubicBezTo>
                  <a:cubicBezTo>
                    <a:pt x="8492" y="1046"/>
                    <a:pt x="8147" y="1168"/>
                    <a:pt x="7803" y="1168"/>
                  </a:cubicBezTo>
                  <a:cubicBezTo>
                    <a:pt x="7449" y="1168"/>
                    <a:pt x="7096" y="1040"/>
                    <a:pt x="6819" y="784"/>
                  </a:cubicBezTo>
                  <a:cubicBezTo>
                    <a:pt x="6356" y="354"/>
                    <a:pt x="5687" y="1"/>
                    <a:pt x="4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9"/>
            <p:cNvSpPr/>
            <p:nvPr/>
          </p:nvSpPr>
          <p:spPr>
            <a:xfrm rot="-1592631">
              <a:off x="11040711" y="5443428"/>
              <a:ext cx="217607" cy="189512"/>
            </a:xfrm>
            <a:custGeom>
              <a:avLst/>
              <a:gdLst/>
              <a:ahLst/>
              <a:cxnLst/>
              <a:rect l="l" t="t" r="r" b="b"/>
              <a:pathLst>
                <a:path w="4500" h="3919" extrusionOk="0">
                  <a:moveTo>
                    <a:pt x="3032" y="1"/>
                  </a:moveTo>
                  <a:cubicBezTo>
                    <a:pt x="2447" y="1"/>
                    <a:pt x="1749" y="304"/>
                    <a:pt x="1177" y="867"/>
                  </a:cubicBezTo>
                  <a:cubicBezTo>
                    <a:pt x="257" y="1770"/>
                    <a:pt x="0" y="2988"/>
                    <a:pt x="588" y="3585"/>
                  </a:cubicBezTo>
                  <a:cubicBezTo>
                    <a:pt x="808" y="3810"/>
                    <a:pt x="1117" y="3919"/>
                    <a:pt x="1466" y="3919"/>
                  </a:cubicBezTo>
                  <a:cubicBezTo>
                    <a:pt x="2050" y="3919"/>
                    <a:pt x="2746" y="3615"/>
                    <a:pt x="3323" y="3054"/>
                  </a:cubicBezTo>
                  <a:cubicBezTo>
                    <a:pt x="4234" y="2143"/>
                    <a:pt x="4499" y="933"/>
                    <a:pt x="3903" y="328"/>
                  </a:cubicBezTo>
                  <a:cubicBezTo>
                    <a:pt x="3684" y="107"/>
                    <a:pt x="3377" y="1"/>
                    <a:pt x="3032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9"/>
            <p:cNvSpPr/>
            <p:nvPr/>
          </p:nvSpPr>
          <p:spPr>
            <a:xfrm rot="-1592631">
              <a:off x="11040059" y="5478448"/>
              <a:ext cx="121038" cy="105661"/>
            </a:xfrm>
            <a:custGeom>
              <a:avLst/>
              <a:gdLst/>
              <a:ahLst/>
              <a:cxnLst/>
              <a:rect l="l" t="t" r="r" b="b"/>
              <a:pathLst>
                <a:path w="2503" h="2185" extrusionOk="0">
                  <a:moveTo>
                    <a:pt x="1696" y="0"/>
                  </a:moveTo>
                  <a:cubicBezTo>
                    <a:pt x="1372" y="0"/>
                    <a:pt x="987" y="171"/>
                    <a:pt x="663" y="489"/>
                  </a:cubicBezTo>
                  <a:cubicBezTo>
                    <a:pt x="141" y="986"/>
                    <a:pt x="0" y="1665"/>
                    <a:pt x="332" y="1997"/>
                  </a:cubicBezTo>
                  <a:cubicBezTo>
                    <a:pt x="453" y="2124"/>
                    <a:pt x="624" y="2185"/>
                    <a:pt x="817" y="2185"/>
                  </a:cubicBezTo>
                  <a:cubicBezTo>
                    <a:pt x="1141" y="2185"/>
                    <a:pt x="1527" y="2015"/>
                    <a:pt x="1848" y="1698"/>
                  </a:cubicBezTo>
                  <a:cubicBezTo>
                    <a:pt x="2354" y="1201"/>
                    <a:pt x="2503" y="522"/>
                    <a:pt x="2180" y="182"/>
                  </a:cubicBezTo>
                  <a:cubicBezTo>
                    <a:pt x="2057" y="59"/>
                    <a:pt x="1887" y="0"/>
                    <a:pt x="169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9"/>
            <p:cNvSpPr/>
            <p:nvPr/>
          </p:nvSpPr>
          <p:spPr>
            <a:xfrm rot="-1592631">
              <a:off x="11164322" y="5212119"/>
              <a:ext cx="278924" cy="243285"/>
            </a:xfrm>
            <a:custGeom>
              <a:avLst/>
              <a:gdLst/>
              <a:ahLst/>
              <a:cxnLst/>
              <a:rect l="l" t="t" r="r" b="b"/>
              <a:pathLst>
                <a:path w="5768" h="5031" extrusionOk="0">
                  <a:moveTo>
                    <a:pt x="2901" y="1"/>
                  </a:moveTo>
                  <a:lnTo>
                    <a:pt x="2528" y="26"/>
                  </a:lnTo>
                  <a:cubicBezTo>
                    <a:pt x="2735" y="589"/>
                    <a:pt x="2818" y="1186"/>
                    <a:pt x="2785" y="1782"/>
                  </a:cubicBezTo>
                  <a:cubicBezTo>
                    <a:pt x="2698" y="1684"/>
                    <a:pt x="2548" y="1571"/>
                    <a:pt x="2320" y="1571"/>
                  </a:cubicBezTo>
                  <a:cubicBezTo>
                    <a:pt x="2241" y="1571"/>
                    <a:pt x="2153" y="1585"/>
                    <a:pt x="2055" y="1616"/>
                  </a:cubicBezTo>
                  <a:cubicBezTo>
                    <a:pt x="1552" y="1782"/>
                    <a:pt x="1054" y="2040"/>
                    <a:pt x="408" y="2040"/>
                  </a:cubicBezTo>
                  <a:cubicBezTo>
                    <a:pt x="279" y="2040"/>
                    <a:pt x="143" y="2029"/>
                    <a:pt x="1" y="2006"/>
                  </a:cubicBezTo>
                  <a:lnTo>
                    <a:pt x="1" y="2006"/>
                  </a:lnTo>
                  <a:cubicBezTo>
                    <a:pt x="100" y="2022"/>
                    <a:pt x="307" y="2279"/>
                    <a:pt x="415" y="2346"/>
                  </a:cubicBezTo>
                  <a:cubicBezTo>
                    <a:pt x="556" y="2437"/>
                    <a:pt x="713" y="2503"/>
                    <a:pt x="871" y="2553"/>
                  </a:cubicBezTo>
                  <a:cubicBezTo>
                    <a:pt x="1020" y="2586"/>
                    <a:pt x="1210" y="2553"/>
                    <a:pt x="1310" y="2685"/>
                  </a:cubicBezTo>
                  <a:cubicBezTo>
                    <a:pt x="1426" y="2868"/>
                    <a:pt x="1343" y="3141"/>
                    <a:pt x="1500" y="3332"/>
                  </a:cubicBezTo>
                  <a:cubicBezTo>
                    <a:pt x="1716" y="3588"/>
                    <a:pt x="1973" y="3671"/>
                    <a:pt x="2022" y="4036"/>
                  </a:cubicBezTo>
                  <a:cubicBezTo>
                    <a:pt x="2072" y="4342"/>
                    <a:pt x="1956" y="4732"/>
                    <a:pt x="1683" y="4914"/>
                  </a:cubicBezTo>
                  <a:cubicBezTo>
                    <a:pt x="1683" y="4914"/>
                    <a:pt x="2934" y="4591"/>
                    <a:pt x="2727" y="3356"/>
                  </a:cubicBezTo>
                  <a:lnTo>
                    <a:pt x="2727" y="3356"/>
                  </a:lnTo>
                  <a:cubicBezTo>
                    <a:pt x="2727" y="3356"/>
                    <a:pt x="3911" y="3920"/>
                    <a:pt x="4085" y="5030"/>
                  </a:cubicBezTo>
                  <a:cubicBezTo>
                    <a:pt x="4085" y="5030"/>
                    <a:pt x="4740" y="4566"/>
                    <a:pt x="4400" y="3936"/>
                  </a:cubicBezTo>
                  <a:cubicBezTo>
                    <a:pt x="4226" y="3621"/>
                    <a:pt x="3878" y="2942"/>
                    <a:pt x="4309" y="2677"/>
                  </a:cubicBezTo>
                  <a:cubicBezTo>
                    <a:pt x="4359" y="2652"/>
                    <a:pt x="4409" y="2627"/>
                    <a:pt x="4467" y="2611"/>
                  </a:cubicBezTo>
                  <a:cubicBezTo>
                    <a:pt x="4757" y="2503"/>
                    <a:pt x="5096" y="2536"/>
                    <a:pt x="5378" y="2362"/>
                  </a:cubicBezTo>
                  <a:cubicBezTo>
                    <a:pt x="5519" y="2279"/>
                    <a:pt x="5651" y="2172"/>
                    <a:pt x="5767" y="2056"/>
                  </a:cubicBezTo>
                  <a:lnTo>
                    <a:pt x="5767" y="2056"/>
                  </a:lnTo>
                  <a:cubicBezTo>
                    <a:pt x="5640" y="2074"/>
                    <a:pt x="5518" y="2082"/>
                    <a:pt x="5402" y="2082"/>
                  </a:cubicBezTo>
                  <a:cubicBezTo>
                    <a:pt x="4731" y="2082"/>
                    <a:pt x="4228" y="1809"/>
                    <a:pt x="3713" y="1633"/>
                  </a:cubicBezTo>
                  <a:cubicBezTo>
                    <a:pt x="3628" y="1598"/>
                    <a:pt x="3539" y="1581"/>
                    <a:pt x="3451" y="1581"/>
                  </a:cubicBezTo>
                  <a:cubicBezTo>
                    <a:pt x="3331" y="1581"/>
                    <a:pt x="3213" y="1612"/>
                    <a:pt x="3108" y="1674"/>
                  </a:cubicBezTo>
                  <a:cubicBezTo>
                    <a:pt x="3133" y="1235"/>
                    <a:pt x="3124" y="523"/>
                    <a:pt x="29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9"/>
            <p:cNvSpPr/>
            <p:nvPr/>
          </p:nvSpPr>
          <p:spPr>
            <a:xfrm rot="-1592631">
              <a:off x="11232673" y="5224392"/>
              <a:ext cx="18472" cy="8656"/>
            </a:xfrm>
            <a:custGeom>
              <a:avLst/>
              <a:gdLst/>
              <a:ahLst/>
              <a:cxnLst/>
              <a:rect l="l" t="t" r="r" b="b"/>
              <a:pathLst>
                <a:path w="382" h="179" extrusionOk="0">
                  <a:moveTo>
                    <a:pt x="159" y="0"/>
                  </a:moveTo>
                  <a:cubicBezTo>
                    <a:pt x="36" y="0"/>
                    <a:pt x="0" y="115"/>
                    <a:pt x="0" y="115"/>
                  </a:cubicBezTo>
                  <a:cubicBezTo>
                    <a:pt x="80" y="162"/>
                    <a:pt x="147" y="179"/>
                    <a:pt x="201" y="179"/>
                  </a:cubicBezTo>
                  <a:cubicBezTo>
                    <a:pt x="325" y="179"/>
                    <a:pt x="382" y="90"/>
                    <a:pt x="382" y="90"/>
                  </a:cubicBezTo>
                  <a:cubicBezTo>
                    <a:pt x="287" y="23"/>
                    <a:pt x="214" y="0"/>
                    <a:pt x="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9"/>
            <p:cNvSpPr/>
            <p:nvPr/>
          </p:nvSpPr>
          <p:spPr>
            <a:xfrm rot="-1592631">
              <a:off x="11174118" y="5326789"/>
              <a:ext cx="115864" cy="27128"/>
            </a:xfrm>
            <a:custGeom>
              <a:avLst/>
              <a:gdLst/>
              <a:ahLst/>
              <a:cxnLst/>
              <a:rect l="l" t="t" r="r" b="b"/>
              <a:pathLst>
                <a:path w="2396" h="561" extrusionOk="0">
                  <a:moveTo>
                    <a:pt x="2394" y="144"/>
                  </a:moveTo>
                  <a:cubicBezTo>
                    <a:pt x="2394" y="145"/>
                    <a:pt x="2395" y="145"/>
                    <a:pt x="2395" y="146"/>
                  </a:cubicBezTo>
                  <a:cubicBezTo>
                    <a:pt x="2395" y="145"/>
                    <a:pt x="2394" y="145"/>
                    <a:pt x="2394" y="144"/>
                  </a:cubicBezTo>
                  <a:close/>
                  <a:moveTo>
                    <a:pt x="2021" y="1"/>
                  </a:moveTo>
                  <a:cubicBezTo>
                    <a:pt x="1704" y="1"/>
                    <a:pt x="1313" y="185"/>
                    <a:pt x="1053" y="304"/>
                  </a:cubicBezTo>
                  <a:cubicBezTo>
                    <a:pt x="799" y="414"/>
                    <a:pt x="416" y="432"/>
                    <a:pt x="189" y="432"/>
                  </a:cubicBezTo>
                  <a:cubicBezTo>
                    <a:pt x="76" y="432"/>
                    <a:pt x="1" y="428"/>
                    <a:pt x="1" y="428"/>
                  </a:cubicBezTo>
                  <a:lnTo>
                    <a:pt x="1" y="428"/>
                  </a:lnTo>
                  <a:cubicBezTo>
                    <a:pt x="42" y="453"/>
                    <a:pt x="84" y="469"/>
                    <a:pt x="134" y="478"/>
                  </a:cubicBezTo>
                  <a:cubicBezTo>
                    <a:pt x="311" y="528"/>
                    <a:pt x="511" y="560"/>
                    <a:pt x="704" y="560"/>
                  </a:cubicBezTo>
                  <a:cubicBezTo>
                    <a:pt x="863" y="560"/>
                    <a:pt x="1018" y="538"/>
                    <a:pt x="1153" y="486"/>
                  </a:cubicBezTo>
                  <a:cubicBezTo>
                    <a:pt x="1451" y="370"/>
                    <a:pt x="1724" y="138"/>
                    <a:pt x="2056" y="121"/>
                  </a:cubicBezTo>
                  <a:cubicBezTo>
                    <a:pt x="2085" y="121"/>
                    <a:pt x="2159" y="115"/>
                    <a:pt x="2232" y="115"/>
                  </a:cubicBezTo>
                  <a:cubicBezTo>
                    <a:pt x="2302" y="115"/>
                    <a:pt x="2371" y="121"/>
                    <a:pt x="2394" y="144"/>
                  </a:cubicBezTo>
                  <a:lnTo>
                    <a:pt x="2394" y="144"/>
                  </a:lnTo>
                  <a:cubicBezTo>
                    <a:pt x="2299" y="40"/>
                    <a:pt x="2168" y="1"/>
                    <a:pt x="202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9"/>
            <p:cNvSpPr/>
            <p:nvPr/>
          </p:nvSpPr>
          <p:spPr>
            <a:xfrm rot="-1592631">
              <a:off x="11337330" y="5350412"/>
              <a:ext cx="63348" cy="71762"/>
            </a:xfrm>
            <a:custGeom>
              <a:avLst/>
              <a:gdLst/>
              <a:ahLst/>
              <a:cxnLst/>
              <a:rect l="l" t="t" r="r" b="b"/>
              <a:pathLst>
                <a:path w="1310" h="1484" extrusionOk="0">
                  <a:moveTo>
                    <a:pt x="0" y="0"/>
                  </a:moveTo>
                  <a:cubicBezTo>
                    <a:pt x="1" y="0"/>
                    <a:pt x="1011" y="506"/>
                    <a:pt x="1185" y="1483"/>
                  </a:cubicBezTo>
                  <a:cubicBezTo>
                    <a:pt x="1185" y="1483"/>
                    <a:pt x="1309" y="41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9"/>
            <p:cNvSpPr/>
            <p:nvPr/>
          </p:nvSpPr>
          <p:spPr>
            <a:xfrm rot="-1592631">
              <a:off x="11378737" y="5266436"/>
              <a:ext cx="40088" cy="16441"/>
            </a:xfrm>
            <a:custGeom>
              <a:avLst/>
              <a:gdLst/>
              <a:ahLst/>
              <a:cxnLst/>
              <a:rect l="l" t="t" r="r" b="b"/>
              <a:pathLst>
                <a:path w="829" h="340" extrusionOk="0">
                  <a:moveTo>
                    <a:pt x="829" y="0"/>
                  </a:moveTo>
                  <a:lnTo>
                    <a:pt x="829" y="0"/>
                  </a:lnTo>
                  <a:cubicBezTo>
                    <a:pt x="555" y="133"/>
                    <a:pt x="282" y="249"/>
                    <a:pt x="0" y="340"/>
                  </a:cubicBezTo>
                  <a:cubicBezTo>
                    <a:pt x="307" y="332"/>
                    <a:pt x="597" y="216"/>
                    <a:pt x="82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7" name="Google Shape;3157;p39"/>
          <p:cNvGrpSpPr/>
          <p:nvPr/>
        </p:nvGrpSpPr>
        <p:grpSpPr>
          <a:xfrm rot="10800000">
            <a:off x="3494969" y="3587804"/>
            <a:ext cx="259680" cy="193237"/>
            <a:chOff x="-2917663" y="5200994"/>
            <a:chExt cx="259680" cy="193237"/>
          </a:xfrm>
        </p:grpSpPr>
        <p:sp>
          <p:nvSpPr>
            <p:cNvPr id="3158" name="Google Shape;3158;p39"/>
            <p:cNvSpPr/>
            <p:nvPr/>
          </p:nvSpPr>
          <p:spPr>
            <a:xfrm>
              <a:off x="-2917663" y="5200994"/>
              <a:ext cx="259680" cy="192705"/>
            </a:xfrm>
            <a:custGeom>
              <a:avLst/>
              <a:gdLst/>
              <a:ahLst/>
              <a:cxnLst/>
              <a:rect l="l" t="t" r="r" b="b"/>
              <a:pathLst>
                <a:path w="5370" h="3985" extrusionOk="0">
                  <a:moveTo>
                    <a:pt x="504" y="0"/>
                  </a:moveTo>
                  <a:cubicBezTo>
                    <a:pt x="195" y="0"/>
                    <a:pt x="1" y="16"/>
                    <a:pt x="1" y="16"/>
                  </a:cubicBezTo>
                  <a:cubicBezTo>
                    <a:pt x="1" y="16"/>
                    <a:pt x="1384" y="157"/>
                    <a:pt x="2171" y="2038"/>
                  </a:cubicBezTo>
                  <a:cubicBezTo>
                    <a:pt x="2626" y="3123"/>
                    <a:pt x="3356" y="3352"/>
                    <a:pt x="3892" y="3352"/>
                  </a:cubicBezTo>
                  <a:cubicBezTo>
                    <a:pt x="4167" y="3352"/>
                    <a:pt x="4390" y="3292"/>
                    <a:pt x="4500" y="3256"/>
                  </a:cubicBezTo>
                  <a:cubicBezTo>
                    <a:pt x="4765" y="3430"/>
                    <a:pt x="4964" y="3686"/>
                    <a:pt x="5071" y="3985"/>
                  </a:cubicBezTo>
                  <a:lnTo>
                    <a:pt x="5370" y="3819"/>
                  </a:lnTo>
                  <a:cubicBezTo>
                    <a:pt x="5370" y="3819"/>
                    <a:pt x="5038" y="3330"/>
                    <a:pt x="4599" y="3107"/>
                  </a:cubicBezTo>
                  <a:cubicBezTo>
                    <a:pt x="5060" y="275"/>
                    <a:pt x="1790" y="0"/>
                    <a:pt x="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9"/>
            <p:cNvSpPr/>
            <p:nvPr/>
          </p:nvSpPr>
          <p:spPr>
            <a:xfrm>
              <a:off x="-2837148" y="5204960"/>
              <a:ext cx="143525" cy="110207"/>
            </a:xfrm>
            <a:custGeom>
              <a:avLst/>
              <a:gdLst/>
              <a:ahLst/>
              <a:cxnLst/>
              <a:rect l="l" t="t" r="r" b="b"/>
              <a:pathLst>
                <a:path w="2968" h="2279" extrusionOk="0">
                  <a:moveTo>
                    <a:pt x="1" y="0"/>
                  </a:moveTo>
                  <a:lnTo>
                    <a:pt x="1" y="0"/>
                  </a:lnTo>
                  <a:cubicBezTo>
                    <a:pt x="473" y="299"/>
                    <a:pt x="1144" y="497"/>
                    <a:pt x="1633" y="696"/>
                  </a:cubicBezTo>
                  <a:cubicBezTo>
                    <a:pt x="2114" y="920"/>
                    <a:pt x="2130" y="1575"/>
                    <a:pt x="2528" y="2047"/>
                  </a:cubicBezTo>
                  <a:cubicBezTo>
                    <a:pt x="2652" y="2155"/>
                    <a:pt x="2810" y="2237"/>
                    <a:pt x="2967" y="2279"/>
                  </a:cubicBezTo>
                  <a:cubicBezTo>
                    <a:pt x="2835" y="705"/>
                    <a:pt x="1277" y="166"/>
                    <a:pt x="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9"/>
            <p:cNvSpPr/>
            <p:nvPr/>
          </p:nvSpPr>
          <p:spPr>
            <a:xfrm>
              <a:off x="-2817514" y="5287893"/>
              <a:ext cx="62961" cy="71376"/>
            </a:xfrm>
            <a:custGeom>
              <a:avLst/>
              <a:gdLst/>
              <a:ahLst/>
              <a:cxnLst/>
              <a:rect l="l" t="t" r="r" b="b"/>
              <a:pathLst>
                <a:path w="1302" h="1476" extrusionOk="0">
                  <a:moveTo>
                    <a:pt x="1" y="0"/>
                  </a:moveTo>
                  <a:cubicBezTo>
                    <a:pt x="34" y="83"/>
                    <a:pt x="67" y="158"/>
                    <a:pt x="100" y="241"/>
                  </a:cubicBezTo>
                  <a:cubicBezTo>
                    <a:pt x="423" y="1003"/>
                    <a:pt x="879" y="1343"/>
                    <a:pt x="1302" y="1475"/>
                  </a:cubicBezTo>
                  <a:cubicBezTo>
                    <a:pt x="979" y="854"/>
                    <a:pt x="829" y="5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9"/>
            <p:cNvSpPr/>
            <p:nvPr/>
          </p:nvSpPr>
          <p:spPr>
            <a:xfrm>
              <a:off x="-2672442" y="5383834"/>
              <a:ext cx="14459" cy="10397"/>
            </a:xfrm>
            <a:custGeom>
              <a:avLst/>
              <a:gdLst/>
              <a:ahLst/>
              <a:cxnLst/>
              <a:rect l="l" t="t" r="r" b="b"/>
              <a:pathLst>
                <a:path w="299" h="215" extrusionOk="0">
                  <a:moveTo>
                    <a:pt x="218" y="0"/>
                  </a:moveTo>
                  <a:cubicBezTo>
                    <a:pt x="162" y="0"/>
                    <a:pt x="84" y="38"/>
                    <a:pt x="0" y="195"/>
                  </a:cubicBezTo>
                  <a:cubicBezTo>
                    <a:pt x="29" y="208"/>
                    <a:pt x="59" y="214"/>
                    <a:pt x="89" y="214"/>
                  </a:cubicBezTo>
                  <a:cubicBezTo>
                    <a:pt x="192" y="214"/>
                    <a:pt x="286" y="140"/>
                    <a:pt x="299" y="30"/>
                  </a:cubicBezTo>
                  <a:cubicBezTo>
                    <a:pt x="299" y="30"/>
                    <a:pt x="267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9"/>
            <p:cNvSpPr/>
            <p:nvPr/>
          </p:nvSpPr>
          <p:spPr>
            <a:xfrm>
              <a:off x="-2872787" y="5211343"/>
              <a:ext cx="168719" cy="141107"/>
            </a:xfrm>
            <a:custGeom>
              <a:avLst/>
              <a:gdLst/>
              <a:ahLst/>
              <a:cxnLst/>
              <a:rect l="l" t="t" r="r" b="b"/>
              <a:pathLst>
                <a:path w="3489" h="2918" extrusionOk="0">
                  <a:moveTo>
                    <a:pt x="0" y="1"/>
                  </a:moveTo>
                  <a:cubicBezTo>
                    <a:pt x="92" y="34"/>
                    <a:pt x="315" y="125"/>
                    <a:pt x="406" y="158"/>
                  </a:cubicBezTo>
                  <a:cubicBezTo>
                    <a:pt x="1682" y="747"/>
                    <a:pt x="2718" y="1757"/>
                    <a:pt x="3489" y="2917"/>
                  </a:cubicBezTo>
                  <a:cubicBezTo>
                    <a:pt x="2710" y="1592"/>
                    <a:pt x="1492" y="44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9"/>
            <p:cNvSpPr/>
            <p:nvPr/>
          </p:nvSpPr>
          <p:spPr>
            <a:xfrm>
              <a:off x="-2771430" y="5279092"/>
              <a:ext cx="60157" cy="60930"/>
            </a:xfrm>
            <a:custGeom>
              <a:avLst/>
              <a:gdLst/>
              <a:ahLst/>
              <a:cxnLst/>
              <a:rect l="l" t="t" r="r" b="b"/>
              <a:pathLst>
                <a:path w="1244" h="1260" extrusionOk="0">
                  <a:moveTo>
                    <a:pt x="1161" y="0"/>
                  </a:moveTo>
                  <a:lnTo>
                    <a:pt x="1161" y="0"/>
                  </a:lnTo>
                  <a:cubicBezTo>
                    <a:pt x="1111" y="100"/>
                    <a:pt x="1078" y="199"/>
                    <a:pt x="1061" y="298"/>
                  </a:cubicBezTo>
                  <a:cubicBezTo>
                    <a:pt x="1014" y="596"/>
                    <a:pt x="1049" y="901"/>
                    <a:pt x="1165" y="1179"/>
                  </a:cubicBezTo>
                  <a:lnTo>
                    <a:pt x="1165" y="1179"/>
                  </a:lnTo>
                  <a:cubicBezTo>
                    <a:pt x="879" y="1042"/>
                    <a:pt x="566" y="971"/>
                    <a:pt x="251" y="971"/>
                  </a:cubicBezTo>
                  <a:cubicBezTo>
                    <a:pt x="168" y="971"/>
                    <a:pt x="84" y="976"/>
                    <a:pt x="1" y="986"/>
                  </a:cubicBezTo>
                  <a:cubicBezTo>
                    <a:pt x="26" y="986"/>
                    <a:pt x="51" y="985"/>
                    <a:pt x="77" y="985"/>
                  </a:cubicBezTo>
                  <a:cubicBezTo>
                    <a:pt x="455" y="985"/>
                    <a:pt x="848" y="1042"/>
                    <a:pt x="1186" y="1226"/>
                  </a:cubicBezTo>
                  <a:lnTo>
                    <a:pt x="1186" y="1226"/>
                  </a:lnTo>
                  <a:cubicBezTo>
                    <a:pt x="1186" y="1226"/>
                    <a:pt x="1186" y="1226"/>
                    <a:pt x="1186" y="1226"/>
                  </a:cubicBezTo>
                  <a:lnTo>
                    <a:pt x="1186" y="1226"/>
                  </a:lnTo>
                  <a:lnTo>
                    <a:pt x="1186" y="1226"/>
                  </a:lnTo>
                  <a:cubicBezTo>
                    <a:pt x="1205" y="1237"/>
                    <a:pt x="1224" y="1248"/>
                    <a:pt x="1244" y="1260"/>
                  </a:cubicBezTo>
                  <a:lnTo>
                    <a:pt x="1219" y="1210"/>
                  </a:lnTo>
                  <a:cubicBezTo>
                    <a:pt x="1094" y="928"/>
                    <a:pt x="1045" y="613"/>
                    <a:pt x="1078" y="307"/>
                  </a:cubicBezTo>
                  <a:cubicBezTo>
                    <a:pt x="1094" y="199"/>
                    <a:pt x="1119" y="100"/>
                    <a:pt x="1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9"/>
            <p:cNvSpPr/>
            <p:nvPr/>
          </p:nvSpPr>
          <p:spPr>
            <a:xfrm>
              <a:off x="-2795850" y="5247031"/>
              <a:ext cx="52903" cy="52516"/>
            </a:xfrm>
            <a:custGeom>
              <a:avLst/>
              <a:gdLst/>
              <a:ahLst/>
              <a:cxnLst/>
              <a:rect l="l" t="t" r="r" b="b"/>
              <a:pathLst>
                <a:path w="1094" h="1086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875" y="337"/>
                    <a:pt x="878" y="713"/>
                    <a:pt x="1029" y="1038"/>
                  </a:cubicBezTo>
                  <a:lnTo>
                    <a:pt x="1029" y="1038"/>
                  </a:lnTo>
                  <a:cubicBezTo>
                    <a:pt x="865" y="1005"/>
                    <a:pt x="698" y="988"/>
                    <a:pt x="531" y="988"/>
                  </a:cubicBezTo>
                  <a:cubicBezTo>
                    <a:pt x="352" y="988"/>
                    <a:pt x="174" y="1007"/>
                    <a:pt x="0" y="1044"/>
                  </a:cubicBezTo>
                  <a:cubicBezTo>
                    <a:pt x="140" y="1025"/>
                    <a:pt x="280" y="1016"/>
                    <a:pt x="421" y="1016"/>
                  </a:cubicBezTo>
                  <a:cubicBezTo>
                    <a:pt x="645" y="1016"/>
                    <a:pt x="869" y="1040"/>
                    <a:pt x="1094" y="1086"/>
                  </a:cubicBezTo>
                  <a:lnTo>
                    <a:pt x="1077" y="1053"/>
                  </a:lnTo>
                  <a:cubicBezTo>
                    <a:pt x="961" y="804"/>
                    <a:pt x="920" y="531"/>
                    <a:pt x="953" y="265"/>
                  </a:cubicBezTo>
                  <a:cubicBezTo>
                    <a:pt x="970" y="174"/>
                    <a:pt x="986" y="91"/>
                    <a:pt x="10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9"/>
            <p:cNvSpPr/>
            <p:nvPr/>
          </p:nvSpPr>
          <p:spPr>
            <a:xfrm>
              <a:off x="-2819110" y="5225367"/>
              <a:ext cx="38541" cy="41733"/>
            </a:xfrm>
            <a:custGeom>
              <a:avLst/>
              <a:gdLst/>
              <a:ahLst/>
              <a:cxnLst/>
              <a:rect l="l" t="t" r="r" b="b"/>
              <a:pathLst>
                <a:path w="797" h="863" extrusionOk="0">
                  <a:moveTo>
                    <a:pt x="738" y="1"/>
                  </a:moveTo>
                  <a:cubicBezTo>
                    <a:pt x="713" y="59"/>
                    <a:pt x="697" y="125"/>
                    <a:pt x="680" y="191"/>
                  </a:cubicBezTo>
                  <a:cubicBezTo>
                    <a:pt x="657" y="372"/>
                    <a:pt x="670" y="568"/>
                    <a:pt x="743" y="743"/>
                  </a:cubicBezTo>
                  <a:lnTo>
                    <a:pt x="743" y="743"/>
                  </a:lnTo>
                  <a:cubicBezTo>
                    <a:pt x="692" y="738"/>
                    <a:pt x="642" y="735"/>
                    <a:pt x="593" y="735"/>
                  </a:cubicBezTo>
                  <a:cubicBezTo>
                    <a:pt x="388" y="735"/>
                    <a:pt x="187" y="779"/>
                    <a:pt x="1" y="863"/>
                  </a:cubicBezTo>
                  <a:cubicBezTo>
                    <a:pt x="184" y="803"/>
                    <a:pt x="376" y="774"/>
                    <a:pt x="567" y="774"/>
                  </a:cubicBezTo>
                  <a:cubicBezTo>
                    <a:pt x="644" y="774"/>
                    <a:pt x="720" y="779"/>
                    <a:pt x="796" y="788"/>
                  </a:cubicBezTo>
                  <a:lnTo>
                    <a:pt x="788" y="755"/>
                  </a:lnTo>
                  <a:cubicBezTo>
                    <a:pt x="680" y="515"/>
                    <a:pt x="664" y="249"/>
                    <a:pt x="7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-2840339" y="5213374"/>
              <a:ext cx="26500" cy="28483"/>
            </a:xfrm>
            <a:custGeom>
              <a:avLst/>
              <a:gdLst/>
              <a:ahLst/>
              <a:cxnLst/>
              <a:rect l="l" t="t" r="r" b="b"/>
              <a:pathLst>
                <a:path w="548" h="589" extrusionOk="0">
                  <a:moveTo>
                    <a:pt x="407" y="0"/>
                  </a:moveTo>
                  <a:lnTo>
                    <a:pt x="407" y="0"/>
                  </a:lnTo>
                  <a:cubicBezTo>
                    <a:pt x="328" y="157"/>
                    <a:pt x="398" y="342"/>
                    <a:pt x="482" y="488"/>
                  </a:cubicBezTo>
                  <a:lnTo>
                    <a:pt x="482" y="488"/>
                  </a:lnTo>
                  <a:cubicBezTo>
                    <a:pt x="475" y="488"/>
                    <a:pt x="467" y="488"/>
                    <a:pt x="459" y="488"/>
                  </a:cubicBezTo>
                  <a:cubicBezTo>
                    <a:pt x="297" y="488"/>
                    <a:pt x="142" y="521"/>
                    <a:pt x="1" y="580"/>
                  </a:cubicBezTo>
                  <a:lnTo>
                    <a:pt x="1" y="589"/>
                  </a:lnTo>
                  <a:cubicBezTo>
                    <a:pt x="132" y="545"/>
                    <a:pt x="274" y="524"/>
                    <a:pt x="414" y="524"/>
                  </a:cubicBezTo>
                  <a:cubicBezTo>
                    <a:pt x="459" y="524"/>
                    <a:pt x="503" y="527"/>
                    <a:pt x="547" y="531"/>
                  </a:cubicBezTo>
                  <a:lnTo>
                    <a:pt x="523" y="497"/>
                  </a:lnTo>
                  <a:cubicBezTo>
                    <a:pt x="431" y="348"/>
                    <a:pt x="349" y="174"/>
                    <a:pt x="4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0481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45"/>
          <p:cNvSpPr txBox="1">
            <a:spLocks noGrp="1"/>
          </p:cNvSpPr>
          <p:nvPr>
            <p:ph type="subTitle" idx="7"/>
          </p:nvPr>
        </p:nvSpPr>
        <p:spPr>
          <a:xfrm>
            <a:off x="735984" y="2636332"/>
            <a:ext cx="2782616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Integration and Standardization</a:t>
            </a:r>
          </a:p>
        </p:txBody>
      </p:sp>
      <p:sp>
        <p:nvSpPr>
          <p:cNvPr id="3481" name="Google Shape;3481;p45"/>
          <p:cNvSpPr txBox="1">
            <a:spLocks noGrp="1"/>
          </p:cNvSpPr>
          <p:nvPr>
            <p:ph type="subTitle" idx="8"/>
          </p:nvPr>
        </p:nvSpPr>
        <p:spPr>
          <a:xfrm>
            <a:off x="3464523" y="2514601"/>
            <a:ext cx="2630157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and Text Embedding</a:t>
            </a:r>
          </a:p>
        </p:txBody>
      </p:sp>
      <p:sp>
        <p:nvSpPr>
          <p:cNvPr id="3482" name="Google Shape;3482;p45"/>
          <p:cNvSpPr txBox="1">
            <a:spLocks noGrp="1"/>
          </p:cNvSpPr>
          <p:nvPr>
            <p:ph type="subTitle" idx="9"/>
          </p:nvPr>
        </p:nvSpPr>
        <p:spPr>
          <a:xfrm>
            <a:off x="6012316" y="2403789"/>
            <a:ext cx="2466573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</a:t>
            </a:r>
          </a:p>
        </p:txBody>
      </p:sp>
      <p:sp>
        <p:nvSpPr>
          <p:cNvPr id="3483" name="Google Shape;3483;p45"/>
          <p:cNvSpPr txBox="1">
            <a:spLocks noGrp="1"/>
          </p:cNvSpPr>
          <p:nvPr>
            <p:ph type="subTitle" idx="13"/>
          </p:nvPr>
        </p:nvSpPr>
        <p:spPr>
          <a:xfrm>
            <a:off x="952068" y="4195075"/>
            <a:ext cx="273333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Dockerizing</a:t>
            </a:r>
            <a:r>
              <a:rPr lang="en-US" dirty="0"/>
              <a:t> the application</a:t>
            </a:r>
            <a:endParaRPr dirty="0"/>
          </a:p>
        </p:txBody>
      </p:sp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3487" name="Google Shape;3487;p45"/>
          <p:cNvSpPr txBox="1">
            <a:spLocks noGrp="1"/>
          </p:cNvSpPr>
          <p:nvPr>
            <p:ph type="subTitle" idx="14"/>
          </p:nvPr>
        </p:nvSpPr>
        <p:spPr>
          <a:xfrm>
            <a:off x="3612813" y="4135044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Ingredient extraction</a:t>
            </a:r>
            <a:endParaRPr dirty="0"/>
          </a:p>
        </p:txBody>
      </p:sp>
      <p:sp>
        <p:nvSpPr>
          <p:cNvPr id="3488" name="Google Shape;3488;p45"/>
          <p:cNvSpPr txBox="1">
            <a:spLocks noGrp="1"/>
          </p:cNvSpPr>
          <p:nvPr>
            <p:ph type="subTitle" idx="15"/>
          </p:nvPr>
        </p:nvSpPr>
        <p:spPr>
          <a:xfrm>
            <a:off x="5823299" y="4141310"/>
            <a:ext cx="278336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Filtering and Matching Recipes</a:t>
            </a:r>
          </a:p>
        </p:txBody>
      </p:sp>
      <p:grpSp>
        <p:nvGrpSpPr>
          <p:cNvPr id="3489" name="Google Shape;3489;p45"/>
          <p:cNvGrpSpPr/>
          <p:nvPr/>
        </p:nvGrpSpPr>
        <p:grpSpPr>
          <a:xfrm>
            <a:off x="1830957" y="1332705"/>
            <a:ext cx="542385" cy="534345"/>
            <a:chOff x="6113201" y="2790978"/>
            <a:chExt cx="374110" cy="368565"/>
          </a:xfrm>
        </p:grpSpPr>
        <p:sp>
          <p:nvSpPr>
            <p:cNvPr id="3490" name="Google Shape;3490;p45"/>
            <p:cNvSpPr/>
            <p:nvPr/>
          </p:nvSpPr>
          <p:spPr>
            <a:xfrm>
              <a:off x="6342242" y="3003081"/>
              <a:ext cx="49011" cy="58138"/>
            </a:xfrm>
            <a:custGeom>
              <a:avLst/>
              <a:gdLst/>
              <a:ahLst/>
              <a:cxnLst/>
              <a:rect l="l" t="t" r="r" b="b"/>
              <a:pathLst>
                <a:path w="2121" h="2516" extrusionOk="0">
                  <a:moveTo>
                    <a:pt x="1126" y="0"/>
                  </a:moveTo>
                  <a:cubicBezTo>
                    <a:pt x="1069" y="0"/>
                    <a:pt x="1011" y="29"/>
                    <a:pt x="979" y="86"/>
                  </a:cubicBezTo>
                  <a:lnTo>
                    <a:pt x="359" y="1129"/>
                  </a:lnTo>
                  <a:cubicBezTo>
                    <a:pt x="1" y="1733"/>
                    <a:pt x="408" y="2482"/>
                    <a:pt x="1093" y="2515"/>
                  </a:cubicBezTo>
                  <a:lnTo>
                    <a:pt x="1158" y="2515"/>
                  </a:lnTo>
                  <a:cubicBezTo>
                    <a:pt x="1386" y="2515"/>
                    <a:pt x="1615" y="2417"/>
                    <a:pt x="1778" y="2254"/>
                  </a:cubicBezTo>
                  <a:lnTo>
                    <a:pt x="1761" y="2254"/>
                  </a:lnTo>
                  <a:cubicBezTo>
                    <a:pt x="2055" y="1944"/>
                    <a:pt x="2120" y="1488"/>
                    <a:pt x="1908" y="1129"/>
                  </a:cubicBezTo>
                  <a:lnTo>
                    <a:pt x="1435" y="363"/>
                  </a:lnTo>
                  <a:lnTo>
                    <a:pt x="1272" y="86"/>
                  </a:lnTo>
                  <a:cubicBezTo>
                    <a:pt x="1240" y="29"/>
                    <a:pt x="1183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6360705" y="3011469"/>
              <a:ext cx="30548" cy="43719"/>
            </a:xfrm>
            <a:custGeom>
              <a:avLst/>
              <a:gdLst/>
              <a:ahLst/>
              <a:cxnLst/>
              <a:rect l="l" t="t" r="r" b="b"/>
              <a:pathLst>
                <a:path w="1322" h="1892" extrusionOk="0">
                  <a:moveTo>
                    <a:pt x="636" y="0"/>
                  </a:moveTo>
                  <a:lnTo>
                    <a:pt x="343" y="522"/>
                  </a:lnTo>
                  <a:cubicBezTo>
                    <a:pt x="1" y="1076"/>
                    <a:pt x="343" y="1777"/>
                    <a:pt x="979" y="1891"/>
                  </a:cubicBezTo>
                  <a:cubicBezTo>
                    <a:pt x="1272" y="1581"/>
                    <a:pt x="1321" y="1125"/>
                    <a:pt x="1109" y="766"/>
                  </a:cubicBezTo>
                  <a:lnTo>
                    <a:pt x="636" y="0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6259749" y="2934221"/>
              <a:ext cx="80738" cy="79559"/>
            </a:xfrm>
            <a:custGeom>
              <a:avLst/>
              <a:gdLst/>
              <a:ahLst/>
              <a:cxnLst/>
              <a:rect l="l" t="t" r="r" b="b"/>
              <a:pathLst>
                <a:path w="3494" h="3443" extrusionOk="0">
                  <a:moveTo>
                    <a:pt x="2332" y="1"/>
                  </a:moveTo>
                  <a:lnTo>
                    <a:pt x="0" y="2332"/>
                  </a:lnTo>
                  <a:lnTo>
                    <a:pt x="2250" y="3131"/>
                  </a:lnTo>
                  <a:lnTo>
                    <a:pt x="3065" y="3425"/>
                  </a:lnTo>
                  <a:cubicBezTo>
                    <a:pt x="3099" y="3437"/>
                    <a:pt x="3133" y="3442"/>
                    <a:pt x="3166" y="3442"/>
                  </a:cubicBezTo>
                  <a:cubicBezTo>
                    <a:pt x="3350" y="3442"/>
                    <a:pt x="3493" y="3260"/>
                    <a:pt x="3424" y="3066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6113201" y="2790978"/>
              <a:ext cx="194403" cy="191122"/>
            </a:xfrm>
            <a:custGeom>
              <a:avLst/>
              <a:gdLst/>
              <a:ahLst/>
              <a:cxnLst/>
              <a:rect l="l" t="t" r="r" b="b"/>
              <a:pathLst>
                <a:path w="8413" h="8271" extrusionOk="0">
                  <a:moveTo>
                    <a:pt x="3616" y="0"/>
                  </a:moveTo>
                  <a:cubicBezTo>
                    <a:pt x="3388" y="0"/>
                    <a:pt x="3157" y="81"/>
                    <a:pt x="2967" y="249"/>
                  </a:cubicBezTo>
                  <a:lnTo>
                    <a:pt x="391" y="2825"/>
                  </a:lnTo>
                  <a:lnTo>
                    <a:pt x="375" y="2825"/>
                  </a:lnTo>
                  <a:cubicBezTo>
                    <a:pt x="0" y="3249"/>
                    <a:pt x="82" y="3917"/>
                    <a:pt x="555" y="4243"/>
                  </a:cubicBezTo>
                  <a:lnTo>
                    <a:pt x="5886" y="8270"/>
                  </a:lnTo>
                  <a:lnTo>
                    <a:pt x="8413" y="5727"/>
                  </a:lnTo>
                  <a:lnTo>
                    <a:pt x="4402" y="412"/>
                  </a:lnTo>
                  <a:cubicBezTo>
                    <a:pt x="4216" y="143"/>
                    <a:pt x="3919" y="0"/>
                    <a:pt x="3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6259749" y="2954579"/>
              <a:ext cx="52015" cy="5201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451" y="0"/>
                  </a:moveTo>
                  <a:lnTo>
                    <a:pt x="0" y="1451"/>
                  </a:lnTo>
                  <a:lnTo>
                    <a:pt x="2250" y="2250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6113201" y="2811243"/>
              <a:ext cx="174439" cy="170857"/>
            </a:xfrm>
            <a:custGeom>
              <a:avLst/>
              <a:gdLst/>
              <a:ahLst/>
              <a:cxnLst/>
              <a:rect l="l" t="t" r="r" b="b"/>
              <a:pathLst>
                <a:path w="7549" h="7394" extrusionOk="0">
                  <a:moveTo>
                    <a:pt x="2726" y="0"/>
                  </a:moveTo>
                  <a:cubicBezTo>
                    <a:pt x="2501" y="0"/>
                    <a:pt x="2273" y="77"/>
                    <a:pt x="2087" y="236"/>
                  </a:cubicBezTo>
                  <a:lnTo>
                    <a:pt x="391" y="1948"/>
                  </a:lnTo>
                  <a:lnTo>
                    <a:pt x="375" y="1948"/>
                  </a:lnTo>
                  <a:cubicBezTo>
                    <a:pt x="0" y="2372"/>
                    <a:pt x="82" y="3040"/>
                    <a:pt x="555" y="3366"/>
                  </a:cubicBezTo>
                  <a:lnTo>
                    <a:pt x="5886" y="7393"/>
                  </a:lnTo>
                  <a:lnTo>
                    <a:pt x="7549" y="5730"/>
                  </a:lnTo>
                  <a:lnTo>
                    <a:pt x="3522" y="416"/>
                  </a:lnTo>
                  <a:cubicBezTo>
                    <a:pt x="3334" y="143"/>
                    <a:pt x="3032" y="0"/>
                    <a:pt x="272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6229986" y="2905036"/>
              <a:ext cx="103984" cy="102574"/>
            </a:xfrm>
            <a:custGeom>
              <a:avLst/>
              <a:gdLst/>
              <a:ahLst/>
              <a:cxnLst/>
              <a:rect l="l" t="t" r="r" b="b"/>
              <a:pathLst>
                <a:path w="4500" h="4439" extrusionOk="0">
                  <a:moveTo>
                    <a:pt x="3375" y="0"/>
                  </a:moveTo>
                  <a:cubicBezTo>
                    <a:pt x="3310" y="0"/>
                    <a:pt x="3245" y="25"/>
                    <a:pt x="3196" y="74"/>
                  </a:cubicBezTo>
                  <a:lnTo>
                    <a:pt x="98" y="3171"/>
                  </a:lnTo>
                  <a:cubicBezTo>
                    <a:pt x="0" y="3269"/>
                    <a:pt x="0" y="3432"/>
                    <a:pt x="98" y="3530"/>
                  </a:cubicBezTo>
                  <a:lnTo>
                    <a:pt x="946" y="4378"/>
                  </a:lnTo>
                  <a:cubicBezTo>
                    <a:pt x="995" y="4419"/>
                    <a:pt x="1060" y="4439"/>
                    <a:pt x="1125" y="4439"/>
                  </a:cubicBezTo>
                  <a:cubicBezTo>
                    <a:pt x="1190" y="4439"/>
                    <a:pt x="1256" y="4419"/>
                    <a:pt x="1305" y="4378"/>
                  </a:cubicBezTo>
                  <a:lnTo>
                    <a:pt x="4402" y="1280"/>
                  </a:lnTo>
                  <a:cubicBezTo>
                    <a:pt x="4500" y="1182"/>
                    <a:pt x="4500" y="1019"/>
                    <a:pt x="4402" y="921"/>
                  </a:cubicBezTo>
                  <a:lnTo>
                    <a:pt x="3554" y="74"/>
                  </a:lnTo>
                  <a:cubicBezTo>
                    <a:pt x="3505" y="25"/>
                    <a:pt x="3440" y="0"/>
                    <a:pt x="3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6292515" y="2912754"/>
              <a:ext cx="33182" cy="33182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245" y="1"/>
                  </a:moveTo>
                  <a:lnTo>
                    <a:pt x="1" y="245"/>
                  </a:lnTo>
                  <a:lnTo>
                    <a:pt x="1191" y="1435"/>
                  </a:lnTo>
                  <a:lnTo>
                    <a:pt x="1435" y="119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6278951" y="2926318"/>
              <a:ext cx="33182" cy="33182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245" y="0"/>
                  </a:moveTo>
                  <a:lnTo>
                    <a:pt x="1" y="245"/>
                  </a:lnTo>
                  <a:lnTo>
                    <a:pt x="1191" y="1435"/>
                  </a:lnTo>
                  <a:lnTo>
                    <a:pt x="1435" y="119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6265387" y="2939882"/>
              <a:ext cx="33182" cy="33182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245" y="0"/>
                  </a:moveTo>
                  <a:lnTo>
                    <a:pt x="1" y="245"/>
                  </a:lnTo>
                  <a:lnTo>
                    <a:pt x="1191" y="1435"/>
                  </a:lnTo>
                  <a:lnTo>
                    <a:pt x="1435" y="119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6251823" y="2953077"/>
              <a:ext cx="33552" cy="33552"/>
            </a:xfrm>
            <a:custGeom>
              <a:avLst/>
              <a:gdLst/>
              <a:ahLst/>
              <a:cxnLst/>
              <a:rect l="l" t="t" r="r" b="b"/>
              <a:pathLst>
                <a:path w="1452" h="1452" extrusionOk="0">
                  <a:moveTo>
                    <a:pt x="245" y="0"/>
                  </a:moveTo>
                  <a:lnTo>
                    <a:pt x="1" y="261"/>
                  </a:lnTo>
                  <a:lnTo>
                    <a:pt x="1191" y="1451"/>
                  </a:lnTo>
                  <a:lnTo>
                    <a:pt x="1452" y="120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6238259" y="2966618"/>
              <a:ext cx="33552" cy="33552"/>
            </a:xfrm>
            <a:custGeom>
              <a:avLst/>
              <a:gdLst/>
              <a:ahLst/>
              <a:cxnLst/>
              <a:rect l="l" t="t" r="r" b="b"/>
              <a:pathLst>
                <a:path w="1452" h="1452" extrusionOk="0">
                  <a:moveTo>
                    <a:pt x="245" y="1"/>
                  </a:moveTo>
                  <a:lnTo>
                    <a:pt x="1" y="262"/>
                  </a:lnTo>
                  <a:lnTo>
                    <a:pt x="1191" y="1452"/>
                  </a:lnTo>
                  <a:lnTo>
                    <a:pt x="1452" y="1207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6115465" y="3104500"/>
              <a:ext cx="141279" cy="29786"/>
            </a:xfrm>
            <a:custGeom>
              <a:avLst/>
              <a:gdLst/>
              <a:ahLst/>
              <a:cxnLst/>
              <a:rect l="l" t="t" r="r" b="b"/>
              <a:pathLst>
                <a:path w="6114" h="1289" extrusionOk="0">
                  <a:moveTo>
                    <a:pt x="624" y="0"/>
                  </a:moveTo>
                  <a:cubicBezTo>
                    <a:pt x="278" y="0"/>
                    <a:pt x="0" y="288"/>
                    <a:pt x="0" y="637"/>
                  </a:cubicBezTo>
                  <a:lnTo>
                    <a:pt x="0" y="653"/>
                  </a:lnTo>
                  <a:cubicBezTo>
                    <a:pt x="0" y="1012"/>
                    <a:pt x="293" y="1289"/>
                    <a:pt x="652" y="1289"/>
                  </a:cubicBezTo>
                  <a:lnTo>
                    <a:pt x="6114" y="1289"/>
                  </a:lnTo>
                  <a:lnTo>
                    <a:pt x="6114" y="1"/>
                  </a:lnTo>
                  <a:lnTo>
                    <a:pt x="652" y="1"/>
                  </a:lnTo>
                  <a:cubicBezTo>
                    <a:pt x="643" y="1"/>
                    <a:pt x="633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6115465" y="3104500"/>
              <a:ext cx="90050" cy="15112"/>
            </a:xfrm>
            <a:custGeom>
              <a:avLst/>
              <a:gdLst/>
              <a:ahLst/>
              <a:cxnLst/>
              <a:rect l="l" t="t" r="r" b="b"/>
              <a:pathLst>
                <a:path w="3897" h="654" extrusionOk="0">
                  <a:moveTo>
                    <a:pt x="636" y="1"/>
                  </a:moveTo>
                  <a:cubicBezTo>
                    <a:pt x="277" y="1"/>
                    <a:pt x="0" y="278"/>
                    <a:pt x="0" y="637"/>
                  </a:cubicBezTo>
                  <a:lnTo>
                    <a:pt x="0" y="653"/>
                  </a:lnTo>
                  <a:lnTo>
                    <a:pt x="3049" y="653"/>
                  </a:lnTo>
                  <a:cubicBezTo>
                    <a:pt x="3456" y="653"/>
                    <a:pt x="3799" y="376"/>
                    <a:pt x="3897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5"/>
            <p:cNvSpPr/>
            <p:nvPr/>
          </p:nvSpPr>
          <p:spPr>
            <a:xfrm>
              <a:off x="6217924" y="3079637"/>
              <a:ext cx="269387" cy="79906"/>
            </a:xfrm>
            <a:custGeom>
              <a:avLst/>
              <a:gdLst/>
              <a:ahLst/>
              <a:cxnLst/>
              <a:rect l="l" t="t" r="r" b="b"/>
              <a:pathLst>
                <a:path w="11658" h="3458" extrusionOk="0">
                  <a:moveTo>
                    <a:pt x="327" y="1"/>
                  </a:moveTo>
                  <a:cubicBezTo>
                    <a:pt x="147" y="1"/>
                    <a:pt x="17" y="148"/>
                    <a:pt x="17" y="327"/>
                  </a:cubicBezTo>
                  <a:lnTo>
                    <a:pt x="17" y="343"/>
                  </a:lnTo>
                  <a:cubicBezTo>
                    <a:pt x="1" y="2055"/>
                    <a:pt x="1403" y="3457"/>
                    <a:pt x="3114" y="3457"/>
                  </a:cubicBezTo>
                  <a:lnTo>
                    <a:pt x="8544" y="3457"/>
                  </a:lnTo>
                  <a:cubicBezTo>
                    <a:pt x="10272" y="3457"/>
                    <a:pt x="11657" y="2055"/>
                    <a:pt x="11657" y="343"/>
                  </a:cubicBezTo>
                  <a:lnTo>
                    <a:pt x="11657" y="327"/>
                  </a:lnTo>
                  <a:cubicBezTo>
                    <a:pt x="11657" y="148"/>
                    <a:pt x="11511" y="1"/>
                    <a:pt x="11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5"/>
            <p:cNvSpPr/>
            <p:nvPr/>
          </p:nvSpPr>
          <p:spPr>
            <a:xfrm>
              <a:off x="6218294" y="3079637"/>
              <a:ext cx="231352" cy="44112"/>
            </a:xfrm>
            <a:custGeom>
              <a:avLst/>
              <a:gdLst/>
              <a:ahLst/>
              <a:cxnLst/>
              <a:rect l="l" t="t" r="r" b="b"/>
              <a:pathLst>
                <a:path w="10012" h="1909" extrusionOk="0">
                  <a:moveTo>
                    <a:pt x="311" y="1"/>
                  </a:moveTo>
                  <a:cubicBezTo>
                    <a:pt x="148" y="1"/>
                    <a:pt x="1" y="148"/>
                    <a:pt x="1" y="327"/>
                  </a:cubicBezTo>
                  <a:lnTo>
                    <a:pt x="1" y="343"/>
                  </a:lnTo>
                  <a:cubicBezTo>
                    <a:pt x="1" y="751"/>
                    <a:pt x="82" y="1158"/>
                    <a:pt x="229" y="1533"/>
                  </a:cubicBezTo>
                  <a:cubicBezTo>
                    <a:pt x="686" y="1778"/>
                    <a:pt x="1207" y="1908"/>
                    <a:pt x="1713" y="1908"/>
                  </a:cubicBezTo>
                  <a:lnTo>
                    <a:pt x="7142" y="1908"/>
                  </a:lnTo>
                  <a:cubicBezTo>
                    <a:pt x="8397" y="1908"/>
                    <a:pt x="9538" y="1158"/>
                    <a:pt x="1001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6" name="Google Shape;3506;p45"/>
          <p:cNvGrpSpPr/>
          <p:nvPr/>
        </p:nvGrpSpPr>
        <p:grpSpPr>
          <a:xfrm>
            <a:off x="6772564" y="3073550"/>
            <a:ext cx="538566" cy="539270"/>
            <a:chOff x="4732851" y="2788713"/>
            <a:chExt cx="371476" cy="371961"/>
          </a:xfrm>
        </p:grpSpPr>
        <p:sp>
          <p:nvSpPr>
            <p:cNvPr id="3507" name="Google Shape;3507;p45"/>
            <p:cNvSpPr/>
            <p:nvPr/>
          </p:nvSpPr>
          <p:spPr>
            <a:xfrm>
              <a:off x="4732851" y="3037073"/>
              <a:ext cx="57283" cy="41478"/>
            </a:xfrm>
            <a:custGeom>
              <a:avLst/>
              <a:gdLst/>
              <a:ahLst/>
              <a:cxnLst/>
              <a:rect l="l" t="t" r="r" b="b"/>
              <a:pathLst>
                <a:path w="2479" h="1795" extrusionOk="0">
                  <a:moveTo>
                    <a:pt x="261" y="1"/>
                  </a:moveTo>
                  <a:cubicBezTo>
                    <a:pt x="131" y="1"/>
                    <a:pt x="0" y="115"/>
                    <a:pt x="17" y="262"/>
                  </a:cubicBezTo>
                  <a:lnTo>
                    <a:pt x="17" y="1533"/>
                  </a:lnTo>
                  <a:cubicBezTo>
                    <a:pt x="0" y="1680"/>
                    <a:pt x="131" y="1794"/>
                    <a:pt x="261" y="1794"/>
                  </a:cubicBezTo>
                  <a:lnTo>
                    <a:pt x="2218" y="1794"/>
                  </a:lnTo>
                  <a:cubicBezTo>
                    <a:pt x="2364" y="1794"/>
                    <a:pt x="2479" y="1680"/>
                    <a:pt x="2479" y="1533"/>
                  </a:cubicBezTo>
                  <a:lnTo>
                    <a:pt x="2479" y="262"/>
                  </a:lnTo>
                  <a:lnTo>
                    <a:pt x="2462" y="262"/>
                  </a:lnTo>
                  <a:cubicBezTo>
                    <a:pt x="2462" y="115"/>
                    <a:pt x="234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5"/>
            <p:cNvSpPr/>
            <p:nvPr/>
          </p:nvSpPr>
          <p:spPr>
            <a:xfrm>
              <a:off x="4982251" y="3037073"/>
              <a:ext cx="57283" cy="41478"/>
            </a:xfrm>
            <a:custGeom>
              <a:avLst/>
              <a:gdLst/>
              <a:ahLst/>
              <a:cxnLst/>
              <a:rect l="l" t="t" r="r" b="b"/>
              <a:pathLst>
                <a:path w="2479" h="1795" extrusionOk="0">
                  <a:moveTo>
                    <a:pt x="261" y="1"/>
                  </a:moveTo>
                  <a:cubicBezTo>
                    <a:pt x="114" y="1"/>
                    <a:pt x="0" y="115"/>
                    <a:pt x="0" y="262"/>
                  </a:cubicBezTo>
                  <a:lnTo>
                    <a:pt x="0" y="1533"/>
                  </a:lnTo>
                  <a:cubicBezTo>
                    <a:pt x="0" y="1680"/>
                    <a:pt x="114" y="1794"/>
                    <a:pt x="261" y="1794"/>
                  </a:cubicBezTo>
                  <a:lnTo>
                    <a:pt x="2218" y="1794"/>
                  </a:lnTo>
                  <a:cubicBezTo>
                    <a:pt x="2348" y="1794"/>
                    <a:pt x="2462" y="1680"/>
                    <a:pt x="2462" y="1533"/>
                  </a:cubicBezTo>
                  <a:lnTo>
                    <a:pt x="2462" y="262"/>
                  </a:lnTo>
                  <a:lnTo>
                    <a:pt x="2478" y="262"/>
                  </a:lnTo>
                  <a:cubicBezTo>
                    <a:pt x="2478" y="115"/>
                    <a:pt x="2364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5"/>
            <p:cNvSpPr/>
            <p:nvPr/>
          </p:nvSpPr>
          <p:spPr>
            <a:xfrm>
              <a:off x="4847765" y="2788713"/>
              <a:ext cx="256563" cy="138391"/>
            </a:xfrm>
            <a:custGeom>
              <a:avLst/>
              <a:gdLst/>
              <a:ahLst/>
              <a:cxnLst/>
              <a:rect l="l" t="t" r="r" b="b"/>
              <a:pathLst>
                <a:path w="11103" h="5989" extrusionOk="0">
                  <a:moveTo>
                    <a:pt x="4070" y="1"/>
                  </a:moveTo>
                  <a:cubicBezTo>
                    <a:pt x="3240" y="1"/>
                    <a:pt x="3318" y="5"/>
                    <a:pt x="3228" y="21"/>
                  </a:cubicBezTo>
                  <a:cubicBezTo>
                    <a:pt x="3130" y="54"/>
                    <a:pt x="3032" y="86"/>
                    <a:pt x="2951" y="135"/>
                  </a:cubicBezTo>
                  <a:lnTo>
                    <a:pt x="1581" y="869"/>
                  </a:lnTo>
                  <a:lnTo>
                    <a:pt x="505" y="869"/>
                  </a:lnTo>
                  <a:cubicBezTo>
                    <a:pt x="228" y="869"/>
                    <a:pt x="0" y="1097"/>
                    <a:pt x="0" y="1374"/>
                  </a:cubicBezTo>
                  <a:lnTo>
                    <a:pt x="0" y="4602"/>
                  </a:lnTo>
                  <a:cubicBezTo>
                    <a:pt x="0" y="4879"/>
                    <a:pt x="228" y="5108"/>
                    <a:pt x="505" y="5108"/>
                  </a:cubicBezTo>
                  <a:lnTo>
                    <a:pt x="1581" y="5108"/>
                  </a:lnTo>
                  <a:cubicBezTo>
                    <a:pt x="3016" y="5874"/>
                    <a:pt x="2951" y="5874"/>
                    <a:pt x="3081" y="5923"/>
                  </a:cubicBezTo>
                  <a:cubicBezTo>
                    <a:pt x="3130" y="5939"/>
                    <a:pt x="3179" y="5955"/>
                    <a:pt x="3228" y="5955"/>
                  </a:cubicBezTo>
                  <a:cubicBezTo>
                    <a:pt x="3391" y="5988"/>
                    <a:pt x="3391" y="5988"/>
                    <a:pt x="4402" y="5988"/>
                  </a:cubicBezTo>
                  <a:lnTo>
                    <a:pt x="10353" y="5988"/>
                  </a:lnTo>
                  <a:cubicBezTo>
                    <a:pt x="10760" y="5988"/>
                    <a:pt x="11103" y="5662"/>
                    <a:pt x="11103" y="5254"/>
                  </a:cubicBezTo>
                  <a:lnTo>
                    <a:pt x="11103" y="738"/>
                  </a:lnTo>
                  <a:cubicBezTo>
                    <a:pt x="11103" y="331"/>
                    <a:pt x="10760" y="5"/>
                    <a:pt x="10353" y="5"/>
                  </a:cubicBezTo>
                  <a:cubicBezTo>
                    <a:pt x="6636" y="5"/>
                    <a:pt x="4899" y="1"/>
                    <a:pt x="4070" y="1"/>
                  </a:cubicBezTo>
                  <a:close/>
                </a:path>
              </a:pathLst>
            </a:custGeom>
            <a:solidFill>
              <a:srgbClr val="91A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4847765" y="2808770"/>
              <a:ext cx="42587" cy="97976"/>
            </a:xfrm>
            <a:custGeom>
              <a:avLst/>
              <a:gdLst/>
              <a:ahLst/>
              <a:cxnLst/>
              <a:rect l="l" t="t" r="r" b="b"/>
              <a:pathLst>
                <a:path w="1843" h="4240" extrusionOk="0">
                  <a:moveTo>
                    <a:pt x="505" y="1"/>
                  </a:moveTo>
                  <a:cubicBezTo>
                    <a:pt x="228" y="1"/>
                    <a:pt x="0" y="229"/>
                    <a:pt x="0" y="506"/>
                  </a:cubicBezTo>
                  <a:lnTo>
                    <a:pt x="0" y="3734"/>
                  </a:lnTo>
                  <a:cubicBezTo>
                    <a:pt x="0" y="4011"/>
                    <a:pt x="228" y="4240"/>
                    <a:pt x="505" y="4240"/>
                  </a:cubicBezTo>
                  <a:lnTo>
                    <a:pt x="1842" y="4240"/>
                  </a:lnTo>
                  <a:lnTo>
                    <a:pt x="1842" y="1"/>
                  </a:lnTo>
                  <a:close/>
                </a:path>
              </a:pathLst>
            </a:custGeom>
            <a:solidFill>
              <a:srgbClr val="026067">
                <a:alpha val="6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4732851" y="3037073"/>
              <a:ext cx="57283" cy="20751"/>
            </a:xfrm>
            <a:custGeom>
              <a:avLst/>
              <a:gdLst/>
              <a:ahLst/>
              <a:cxnLst/>
              <a:rect l="l" t="t" r="r" b="b"/>
              <a:pathLst>
                <a:path w="2479" h="898" extrusionOk="0">
                  <a:moveTo>
                    <a:pt x="261" y="1"/>
                  </a:moveTo>
                  <a:cubicBezTo>
                    <a:pt x="131" y="1"/>
                    <a:pt x="0" y="115"/>
                    <a:pt x="17" y="262"/>
                  </a:cubicBezTo>
                  <a:lnTo>
                    <a:pt x="17" y="637"/>
                  </a:lnTo>
                  <a:cubicBezTo>
                    <a:pt x="0" y="783"/>
                    <a:pt x="131" y="897"/>
                    <a:pt x="261" y="897"/>
                  </a:cubicBezTo>
                  <a:lnTo>
                    <a:pt x="2218" y="897"/>
                  </a:lnTo>
                  <a:cubicBezTo>
                    <a:pt x="2364" y="897"/>
                    <a:pt x="2479" y="783"/>
                    <a:pt x="2479" y="637"/>
                  </a:cubicBezTo>
                  <a:lnTo>
                    <a:pt x="2479" y="262"/>
                  </a:lnTo>
                  <a:lnTo>
                    <a:pt x="2462" y="262"/>
                  </a:lnTo>
                  <a:cubicBezTo>
                    <a:pt x="2462" y="115"/>
                    <a:pt x="2348" y="1"/>
                    <a:pt x="2218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4982251" y="3037073"/>
              <a:ext cx="57283" cy="20751"/>
            </a:xfrm>
            <a:custGeom>
              <a:avLst/>
              <a:gdLst/>
              <a:ahLst/>
              <a:cxnLst/>
              <a:rect l="l" t="t" r="r" b="b"/>
              <a:pathLst>
                <a:path w="2479" h="898" extrusionOk="0">
                  <a:moveTo>
                    <a:pt x="261" y="1"/>
                  </a:moveTo>
                  <a:cubicBezTo>
                    <a:pt x="114" y="1"/>
                    <a:pt x="0" y="115"/>
                    <a:pt x="0" y="262"/>
                  </a:cubicBezTo>
                  <a:lnTo>
                    <a:pt x="0" y="637"/>
                  </a:lnTo>
                  <a:cubicBezTo>
                    <a:pt x="0" y="783"/>
                    <a:pt x="114" y="897"/>
                    <a:pt x="261" y="897"/>
                  </a:cubicBezTo>
                  <a:lnTo>
                    <a:pt x="2218" y="897"/>
                  </a:lnTo>
                  <a:cubicBezTo>
                    <a:pt x="2348" y="897"/>
                    <a:pt x="2462" y="783"/>
                    <a:pt x="2462" y="637"/>
                  </a:cubicBezTo>
                  <a:lnTo>
                    <a:pt x="2462" y="262"/>
                  </a:lnTo>
                  <a:lnTo>
                    <a:pt x="2478" y="262"/>
                  </a:lnTo>
                  <a:cubicBezTo>
                    <a:pt x="2478" y="115"/>
                    <a:pt x="2364" y="1"/>
                    <a:pt x="2218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4884298" y="2788806"/>
              <a:ext cx="220030" cy="103637"/>
            </a:xfrm>
            <a:custGeom>
              <a:avLst/>
              <a:gdLst/>
              <a:ahLst/>
              <a:cxnLst/>
              <a:rect l="l" t="t" r="r" b="b"/>
              <a:pathLst>
                <a:path w="9522" h="4485" extrusionOk="0">
                  <a:moveTo>
                    <a:pt x="1875" y="1"/>
                  </a:moveTo>
                  <a:cubicBezTo>
                    <a:pt x="1810" y="1"/>
                    <a:pt x="1729" y="1"/>
                    <a:pt x="1647" y="17"/>
                  </a:cubicBezTo>
                  <a:cubicBezTo>
                    <a:pt x="1549" y="50"/>
                    <a:pt x="1451" y="82"/>
                    <a:pt x="1370" y="131"/>
                  </a:cubicBezTo>
                  <a:lnTo>
                    <a:pt x="0" y="865"/>
                  </a:lnTo>
                  <a:lnTo>
                    <a:pt x="0" y="3604"/>
                  </a:lnTo>
                  <a:lnTo>
                    <a:pt x="1370" y="4337"/>
                  </a:lnTo>
                  <a:cubicBezTo>
                    <a:pt x="1451" y="4386"/>
                    <a:pt x="1549" y="4435"/>
                    <a:pt x="1647" y="4452"/>
                  </a:cubicBezTo>
                  <a:cubicBezTo>
                    <a:pt x="1729" y="4468"/>
                    <a:pt x="1810" y="4484"/>
                    <a:pt x="1892" y="4484"/>
                  </a:cubicBezTo>
                  <a:lnTo>
                    <a:pt x="9522" y="4484"/>
                  </a:lnTo>
                  <a:lnTo>
                    <a:pt x="9522" y="734"/>
                  </a:lnTo>
                  <a:lnTo>
                    <a:pt x="9505" y="734"/>
                  </a:lnTo>
                  <a:cubicBezTo>
                    <a:pt x="9505" y="327"/>
                    <a:pt x="9179" y="1"/>
                    <a:pt x="8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4884298" y="2808770"/>
              <a:ext cx="220030" cy="118334"/>
            </a:xfrm>
            <a:custGeom>
              <a:avLst/>
              <a:gdLst/>
              <a:ahLst/>
              <a:cxnLst/>
              <a:rect l="l" t="t" r="r" b="b"/>
              <a:pathLst>
                <a:path w="9522" h="5121" extrusionOk="0">
                  <a:moveTo>
                    <a:pt x="0" y="1"/>
                  </a:moveTo>
                  <a:lnTo>
                    <a:pt x="0" y="4240"/>
                  </a:lnTo>
                  <a:cubicBezTo>
                    <a:pt x="1435" y="5022"/>
                    <a:pt x="1370" y="5006"/>
                    <a:pt x="1500" y="5055"/>
                  </a:cubicBezTo>
                  <a:cubicBezTo>
                    <a:pt x="1549" y="5071"/>
                    <a:pt x="1598" y="5087"/>
                    <a:pt x="1647" y="5087"/>
                  </a:cubicBezTo>
                  <a:cubicBezTo>
                    <a:pt x="1729" y="5104"/>
                    <a:pt x="1810" y="5120"/>
                    <a:pt x="1892" y="5120"/>
                  </a:cubicBezTo>
                  <a:lnTo>
                    <a:pt x="8772" y="5120"/>
                  </a:lnTo>
                  <a:cubicBezTo>
                    <a:pt x="9179" y="5120"/>
                    <a:pt x="9522" y="4794"/>
                    <a:pt x="9522" y="4386"/>
                  </a:cubicBezTo>
                  <a:lnTo>
                    <a:pt x="9522" y="849"/>
                  </a:lnTo>
                  <a:lnTo>
                    <a:pt x="1875" y="849"/>
                  </a:lnTo>
                  <a:cubicBezTo>
                    <a:pt x="1794" y="849"/>
                    <a:pt x="1729" y="832"/>
                    <a:pt x="1647" y="816"/>
                  </a:cubicBezTo>
                  <a:cubicBezTo>
                    <a:pt x="1598" y="816"/>
                    <a:pt x="1549" y="800"/>
                    <a:pt x="1500" y="783"/>
                  </a:cubicBezTo>
                  <a:cubicBezTo>
                    <a:pt x="1386" y="735"/>
                    <a:pt x="1435" y="75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4922356" y="2788806"/>
              <a:ext cx="11323" cy="138298"/>
            </a:xfrm>
            <a:custGeom>
              <a:avLst/>
              <a:gdLst/>
              <a:ahLst/>
              <a:cxnLst/>
              <a:rect l="l" t="t" r="r" b="b"/>
              <a:pathLst>
                <a:path w="490" h="5985" extrusionOk="0">
                  <a:moveTo>
                    <a:pt x="245" y="1"/>
                  </a:moveTo>
                  <a:cubicBezTo>
                    <a:pt x="163" y="1"/>
                    <a:pt x="82" y="1"/>
                    <a:pt x="0" y="17"/>
                  </a:cubicBezTo>
                  <a:lnTo>
                    <a:pt x="0" y="5951"/>
                  </a:lnTo>
                  <a:cubicBezTo>
                    <a:pt x="82" y="5968"/>
                    <a:pt x="163" y="5984"/>
                    <a:pt x="245" y="5984"/>
                  </a:cubicBezTo>
                  <a:lnTo>
                    <a:pt x="489" y="598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4938161" y="2788806"/>
              <a:ext cx="11323" cy="138298"/>
            </a:xfrm>
            <a:custGeom>
              <a:avLst/>
              <a:gdLst/>
              <a:ahLst/>
              <a:cxnLst/>
              <a:rect l="l" t="t" r="r" b="b"/>
              <a:pathLst>
                <a:path w="490" h="5985" extrusionOk="0">
                  <a:moveTo>
                    <a:pt x="1" y="1"/>
                  </a:moveTo>
                  <a:lnTo>
                    <a:pt x="1" y="5984"/>
                  </a:lnTo>
                  <a:lnTo>
                    <a:pt x="490" y="5984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5032348" y="2788806"/>
              <a:ext cx="11323" cy="138298"/>
            </a:xfrm>
            <a:custGeom>
              <a:avLst/>
              <a:gdLst/>
              <a:ahLst/>
              <a:cxnLst/>
              <a:rect l="l" t="t" r="r" b="b"/>
              <a:pathLst>
                <a:path w="490" h="5985" extrusionOk="0">
                  <a:moveTo>
                    <a:pt x="1" y="1"/>
                  </a:moveTo>
                  <a:lnTo>
                    <a:pt x="1" y="5984"/>
                  </a:lnTo>
                  <a:lnTo>
                    <a:pt x="490" y="5984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5047807" y="2788806"/>
              <a:ext cx="11323" cy="138298"/>
            </a:xfrm>
            <a:custGeom>
              <a:avLst/>
              <a:gdLst/>
              <a:ahLst/>
              <a:cxnLst/>
              <a:rect l="l" t="t" r="r" b="b"/>
              <a:pathLst>
                <a:path w="490" h="5985" extrusionOk="0">
                  <a:moveTo>
                    <a:pt x="0" y="1"/>
                  </a:moveTo>
                  <a:lnTo>
                    <a:pt x="0" y="5984"/>
                  </a:lnTo>
                  <a:lnTo>
                    <a:pt x="489" y="598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4801781" y="2921882"/>
              <a:ext cx="59178" cy="69623"/>
            </a:xfrm>
            <a:custGeom>
              <a:avLst/>
              <a:gdLst/>
              <a:ahLst/>
              <a:cxnLst/>
              <a:rect l="l" t="t" r="r" b="b"/>
              <a:pathLst>
                <a:path w="2561" h="3013" extrusionOk="0">
                  <a:moveTo>
                    <a:pt x="1338" y="1"/>
                  </a:moveTo>
                  <a:cubicBezTo>
                    <a:pt x="1269" y="1"/>
                    <a:pt x="1199" y="38"/>
                    <a:pt x="1159" y="111"/>
                  </a:cubicBezTo>
                  <a:lnTo>
                    <a:pt x="409" y="1366"/>
                  </a:lnTo>
                  <a:cubicBezTo>
                    <a:pt x="1" y="2084"/>
                    <a:pt x="474" y="2980"/>
                    <a:pt x="1305" y="3013"/>
                  </a:cubicBezTo>
                  <a:lnTo>
                    <a:pt x="1387" y="3013"/>
                  </a:lnTo>
                  <a:cubicBezTo>
                    <a:pt x="1550" y="3013"/>
                    <a:pt x="1729" y="2964"/>
                    <a:pt x="1876" y="2866"/>
                  </a:cubicBezTo>
                  <a:lnTo>
                    <a:pt x="1876" y="2883"/>
                  </a:lnTo>
                  <a:cubicBezTo>
                    <a:pt x="2398" y="2573"/>
                    <a:pt x="2561" y="1904"/>
                    <a:pt x="2267" y="1383"/>
                  </a:cubicBezTo>
                  <a:lnTo>
                    <a:pt x="1876" y="731"/>
                  </a:lnTo>
                  <a:lnTo>
                    <a:pt x="1517" y="111"/>
                  </a:lnTo>
                  <a:cubicBezTo>
                    <a:pt x="1476" y="38"/>
                    <a:pt x="140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4829302" y="2938750"/>
              <a:ext cx="31657" cy="49381"/>
            </a:xfrm>
            <a:custGeom>
              <a:avLst/>
              <a:gdLst/>
              <a:ahLst/>
              <a:cxnLst/>
              <a:rect l="l" t="t" r="r" b="b"/>
              <a:pathLst>
                <a:path w="1370" h="2137" extrusionOk="0">
                  <a:moveTo>
                    <a:pt x="685" y="1"/>
                  </a:moveTo>
                  <a:lnTo>
                    <a:pt x="294" y="636"/>
                  </a:lnTo>
                  <a:cubicBezTo>
                    <a:pt x="0" y="1158"/>
                    <a:pt x="163" y="1826"/>
                    <a:pt x="685" y="2136"/>
                  </a:cubicBezTo>
                  <a:cubicBezTo>
                    <a:pt x="1207" y="1826"/>
                    <a:pt x="1370" y="1158"/>
                    <a:pt x="1076" y="636"/>
                  </a:cubicBezTo>
                  <a:lnTo>
                    <a:pt x="685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4765248" y="3009575"/>
              <a:ext cx="241889" cy="151100"/>
            </a:xfrm>
            <a:custGeom>
              <a:avLst/>
              <a:gdLst/>
              <a:ahLst/>
              <a:cxnLst/>
              <a:rect l="l" t="t" r="r" b="b"/>
              <a:pathLst>
                <a:path w="10468" h="6539" extrusionOk="0">
                  <a:moveTo>
                    <a:pt x="473" y="1"/>
                  </a:moveTo>
                  <a:cubicBezTo>
                    <a:pt x="213" y="1"/>
                    <a:pt x="1" y="229"/>
                    <a:pt x="1" y="490"/>
                  </a:cubicBezTo>
                  <a:lnTo>
                    <a:pt x="1" y="4125"/>
                  </a:lnTo>
                  <a:cubicBezTo>
                    <a:pt x="17" y="5459"/>
                    <a:pt x="1093" y="6539"/>
                    <a:pt x="2435" y="6539"/>
                  </a:cubicBezTo>
                  <a:cubicBezTo>
                    <a:pt x="2455" y="6539"/>
                    <a:pt x="2475" y="6539"/>
                    <a:pt x="2495" y="6538"/>
                  </a:cubicBezTo>
                  <a:lnTo>
                    <a:pt x="7973" y="6538"/>
                  </a:lnTo>
                  <a:cubicBezTo>
                    <a:pt x="7985" y="6538"/>
                    <a:pt x="7998" y="6538"/>
                    <a:pt x="8011" y="6538"/>
                  </a:cubicBezTo>
                  <a:cubicBezTo>
                    <a:pt x="9071" y="6538"/>
                    <a:pt x="9999" y="5858"/>
                    <a:pt x="10353" y="4875"/>
                  </a:cubicBezTo>
                  <a:cubicBezTo>
                    <a:pt x="10435" y="4631"/>
                    <a:pt x="10467" y="4370"/>
                    <a:pt x="10467" y="4125"/>
                  </a:cubicBezTo>
                  <a:lnTo>
                    <a:pt x="10467" y="490"/>
                  </a:lnTo>
                  <a:cubicBezTo>
                    <a:pt x="10467" y="229"/>
                    <a:pt x="10239" y="1"/>
                    <a:pt x="9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4800672" y="3009575"/>
              <a:ext cx="206466" cy="115699"/>
            </a:xfrm>
            <a:custGeom>
              <a:avLst/>
              <a:gdLst/>
              <a:ahLst/>
              <a:cxnLst/>
              <a:rect l="l" t="t" r="r" b="b"/>
              <a:pathLst>
                <a:path w="8935" h="5007" extrusionOk="0">
                  <a:moveTo>
                    <a:pt x="0" y="1"/>
                  </a:moveTo>
                  <a:lnTo>
                    <a:pt x="0" y="2593"/>
                  </a:lnTo>
                  <a:cubicBezTo>
                    <a:pt x="16" y="3926"/>
                    <a:pt x="1109" y="5006"/>
                    <a:pt x="2435" y="5006"/>
                  </a:cubicBezTo>
                  <a:cubicBezTo>
                    <a:pt x="2455" y="5006"/>
                    <a:pt x="2475" y="5006"/>
                    <a:pt x="2495" y="5006"/>
                  </a:cubicBezTo>
                  <a:lnTo>
                    <a:pt x="7972" y="5006"/>
                  </a:lnTo>
                  <a:cubicBezTo>
                    <a:pt x="8266" y="5006"/>
                    <a:pt x="8543" y="4957"/>
                    <a:pt x="8820" y="4875"/>
                  </a:cubicBezTo>
                  <a:cubicBezTo>
                    <a:pt x="8902" y="4631"/>
                    <a:pt x="8934" y="4370"/>
                    <a:pt x="8934" y="4125"/>
                  </a:cubicBezTo>
                  <a:lnTo>
                    <a:pt x="8934" y="490"/>
                  </a:lnTo>
                  <a:cubicBezTo>
                    <a:pt x="8934" y="229"/>
                    <a:pt x="8706" y="1"/>
                    <a:pt x="8445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4922356" y="2788806"/>
              <a:ext cx="11323" cy="39583"/>
            </a:xfrm>
            <a:custGeom>
              <a:avLst/>
              <a:gdLst/>
              <a:ahLst/>
              <a:cxnLst/>
              <a:rect l="l" t="t" r="r" b="b"/>
              <a:pathLst>
                <a:path w="490" h="1713" extrusionOk="0">
                  <a:moveTo>
                    <a:pt x="245" y="1"/>
                  </a:moveTo>
                  <a:cubicBezTo>
                    <a:pt x="163" y="1"/>
                    <a:pt x="82" y="1"/>
                    <a:pt x="0" y="17"/>
                  </a:cubicBezTo>
                  <a:lnTo>
                    <a:pt x="0" y="1680"/>
                  </a:lnTo>
                  <a:cubicBezTo>
                    <a:pt x="82" y="1696"/>
                    <a:pt x="147" y="1713"/>
                    <a:pt x="228" y="1713"/>
                  </a:cubicBezTo>
                  <a:lnTo>
                    <a:pt x="489" y="1713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4938161" y="2788806"/>
              <a:ext cx="11323" cy="39583"/>
            </a:xfrm>
            <a:custGeom>
              <a:avLst/>
              <a:gdLst/>
              <a:ahLst/>
              <a:cxnLst/>
              <a:rect l="l" t="t" r="r" b="b"/>
              <a:pathLst>
                <a:path w="490" h="1713" extrusionOk="0">
                  <a:moveTo>
                    <a:pt x="1" y="1"/>
                  </a:moveTo>
                  <a:lnTo>
                    <a:pt x="1" y="1713"/>
                  </a:lnTo>
                  <a:lnTo>
                    <a:pt x="490" y="171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5032348" y="2788806"/>
              <a:ext cx="11323" cy="39583"/>
            </a:xfrm>
            <a:custGeom>
              <a:avLst/>
              <a:gdLst/>
              <a:ahLst/>
              <a:cxnLst/>
              <a:rect l="l" t="t" r="r" b="b"/>
              <a:pathLst>
                <a:path w="490" h="1713" extrusionOk="0">
                  <a:moveTo>
                    <a:pt x="1" y="1"/>
                  </a:moveTo>
                  <a:lnTo>
                    <a:pt x="1" y="1713"/>
                  </a:lnTo>
                  <a:lnTo>
                    <a:pt x="490" y="171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5047807" y="2788806"/>
              <a:ext cx="11323" cy="39583"/>
            </a:xfrm>
            <a:custGeom>
              <a:avLst/>
              <a:gdLst/>
              <a:ahLst/>
              <a:cxnLst/>
              <a:rect l="l" t="t" r="r" b="b"/>
              <a:pathLst>
                <a:path w="490" h="1713" extrusionOk="0">
                  <a:moveTo>
                    <a:pt x="0" y="1"/>
                  </a:moveTo>
                  <a:lnTo>
                    <a:pt x="0" y="1713"/>
                  </a:lnTo>
                  <a:lnTo>
                    <a:pt x="489" y="1713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45"/>
          <p:cNvGrpSpPr/>
          <p:nvPr/>
        </p:nvGrpSpPr>
        <p:grpSpPr>
          <a:xfrm>
            <a:off x="4273305" y="1272691"/>
            <a:ext cx="597387" cy="594358"/>
            <a:chOff x="4039280" y="3436786"/>
            <a:chExt cx="373741" cy="371846"/>
          </a:xfrm>
        </p:grpSpPr>
        <p:sp>
          <p:nvSpPr>
            <p:cNvPr id="3528" name="Google Shape;3528;p45"/>
            <p:cNvSpPr/>
            <p:nvPr/>
          </p:nvSpPr>
          <p:spPr>
            <a:xfrm>
              <a:off x="4113871" y="3543589"/>
              <a:ext cx="50883" cy="46816"/>
            </a:xfrm>
            <a:custGeom>
              <a:avLst/>
              <a:gdLst/>
              <a:ahLst/>
              <a:cxnLst/>
              <a:rect l="l" t="t" r="r" b="b"/>
              <a:pathLst>
                <a:path w="2202" h="2026" extrusionOk="0">
                  <a:moveTo>
                    <a:pt x="1346" y="0"/>
                  </a:moveTo>
                  <a:cubicBezTo>
                    <a:pt x="1024" y="0"/>
                    <a:pt x="753" y="265"/>
                    <a:pt x="767" y="612"/>
                  </a:cubicBezTo>
                  <a:cubicBezTo>
                    <a:pt x="749" y="609"/>
                    <a:pt x="731" y="608"/>
                    <a:pt x="713" y="608"/>
                  </a:cubicBezTo>
                  <a:cubicBezTo>
                    <a:pt x="634" y="608"/>
                    <a:pt x="557" y="634"/>
                    <a:pt x="490" y="661"/>
                  </a:cubicBezTo>
                  <a:cubicBezTo>
                    <a:pt x="164" y="791"/>
                    <a:pt x="1" y="1183"/>
                    <a:pt x="148" y="1509"/>
                  </a:cubicBezTo>
                  <a:cubicBezTo>
                    <a:pt x="257" y="1753"/>
                    <a:pt x="495" y="1905"/>
                    <a:pt x="744" y="1905"/>
                  </a:cubicBezTo>
                  <a:cubicBezTo>
                    <a:pt x="828" y="1905"/>
                    <a:pt x="913" y="1888"/>
                    <a:pt x="995" y="1851"/>
                  </a:cubicBezTo>
                  <a:cubicBezTo>
                    <a:pt x="1028" y="1835"/>
                    <a:pt x="1061" y="1818"/>
                    <a:pt x="1093" y="1802"/>
                  </a:cubicBezTo>
                  <a:cubicBezTo>
                    <a:pt x="1195" y="1949"/>
                    <a:pt x="1360" y="2026"/>
                    <a:pt x="1534" y="2026"/>
                  </a:cubicBezTo>
                  <a:cubicBezTo>
                    <a:pt x="1610" y="2026"/>
                    <a:pt x="1687" y="2011"/>
                    <a:pt x="1762" y="1981"/>
                  </a:cubicBezTo>
                  <a:lnTo>
                    <a:pt x="1778" y="1981"/>
                  </a:lnTo>
                  <a:cubicBezTo>
                    <a:pt x="2055" y="1867"/>
                    <a:pt x="2202" y="1525"/>
                    <a:pt x="2071" y="1231"/>
                  </a:cubicBezTo>
                  <a:cubicBezTo>
                    <a:pt x="2023" y="1101"/>
                    <a:pt x="1908" y="987"/>
                    <a:pt x="1778" y="938"/>
                  </a:cubicBezTo>
                  <a:cubicBezTo>
                    <a:pt x="2039" y="628"/>
                    <a:pt x="1892" y="155"/>
                    <a:pt x="1517" y="25"/>
                  </a:cubicBezTo>
                  <a:cubicBezTo>
                    <a:pt x="1459" y="8"/>
                    <a:pt x="1402" y="0"/>
                    <a:pt x="1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4125933" y="3554935"/>
              <a:ext cx="38451" cy="35470"/>
            </a:xfrm>
            <a:custGeom>
              <a:avLst/>
              <a:gdLst/>
              <a:ahLst/>
              <a:cxnLst/>
              <a:rect l="l" t="t" r="r" b="b"/>
              <a:pathLst>
                <a:path w="1664" h="1535" extrusionOk="0">
                  <a:moveTo>
                    <a:pt x="1289" y="0"/>
                  </a:moveTo>
                  <a:cubicBezTo>
                    <a:pt x="1214" y="0"/>
                    <a:pt x="1136" y="15"/>
                    <a:pt x="1077" y="39"/>
                  </a:cubicBezTo>
                  <a:cubicBezTo>
                    <a:pt x="848" y="137"/>
                    <a:pt x="702" y="365"/>
                    <a:pt x="718" y="610"/>
                  </a:cubicBezTo>
                  <a:cubicBezTo>
                    <a:pt x="636" y="610"/>
                    <a:pt x="539" y="626"/>
                    <a:pt x="457" y="659"/>
                  </a:cubicBezTo>
                  <a:cubicBezTo>
                    <a:pt x="164" y="789"/>
                    <a:pt x="1" y="1099"/>
                    <a:pt x="66" y="1393"/>
                  </a:cubicBezTo>
                  <a:cubicBezTo>
                    <a:pt x="127" y="1406"/>
                    <a:pt x="185" y="1414"/>
                    <a:pt x="241" y="1414"/>
                  </a:cubicBezTo>
                  <a:cubicBezTo>
                    <a:pt x="321" y="1414"/>
                    <a:pt x="397" y="1398"/>
                    <a:pt x="473" y="1360"/>
                  </a:cubicBezTo>
                  <a:cubicBezTo>
                    <a:pt x="506" y="1344"/>
                    <a:pt x="539" y="1327"/>
                    <a:pt x="571" y="1311"/>
                  </a:cubicBezTo>
                  <a:cubicBezTo>
                    <a:pt x="673" y="1458"/>
                    <a:pt x="838" y="1535"/>
                    <a:pt x="1012" y="1535"/>
                  </a:cubicBezTo>
                  <a:cubicBezTo>
                    <a:pt x="1088" y="1535"/>
                    <a:pt x="1165" y="1520"/>
                    <a:pt x="1240" y="1490"/>
                  </a:cubicBezTo>
                  <a:cubicBezTo>
                    <a:pt x="1517" y="1376"/>
                    <a:pt x="1664" y="1034"/>
                    <a:pt x="1533" y="740"/>
                  </a:cubicBezTo>
                  <a:cubicBezTo>
                    <a:pt x="1484" y="610"/>
                    <a:pt x="1370" y="512"/>
                    <a:pt x="1240" y="447"/>
                  </a:cubicBezTo>
                  <a:cubicBezTo>
                    <a:pt x="1338" y="317"/>
                    <a:pt x="1386" y="170"/>
                    <a:pt x="1370" y="7"/>
                  </a:cubicBezTo>
                  <a:cubicBezTo>
                    <a:pt x="1344" y="2"/>
                    <a:pt x="1317" y="0"/>
                    <a:pt x="1289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4039280" y="3436786"/>
              <a:ext cx="42610" cy="147333"/>
            </a:xfrm>
            <a:custGeom>
              <a:avLst/>
              <a:gdLst/>
              <a:ahLst/>
              <a:cxnLst/>
              <a:rect l="l" t="t" r="r" b="b"/>
              <a:pathLst>
                <a:path w="1844" h="6376" extrusionOk="0">
                  <a:moveTo>
                    <a:pt x="327" y="1"/>
                  </a:moveTo>
                  <a:cubicBezTo>
                    <a:pt x="1" y="1"/>
                    <a:pt x="1" y="473"/>
                    <a:pt x="327" y="473"/>
                  </a:cubicBezTo>
                  <a:lnTo>
                    <a:pt x="800" y="473"/>
                  </a:lnTo>
                  <a:cubicBezTo>
                    <a:pt x="1110" y="473"/>
                    <a:pt x="1354" y="734"/>
                    <a:pt x="1354" y="1044"/>
                  </a:cubicBezTo>
                  <a:lnTo>
                    <a:pt x="1354" y="6131"/>
                  </a:lnTo>
                  <a:cubicBezTo>
                    <a:pt x="1354" y="6261"/>
                    <a:pt x="1468" y="6375"/>
                    <a:pt x="1599" y="6375"/>
                  </a:cubicBezTo>
                  <a:cubicBezTo>
                    <a:pt x="1729" y="6375"/>
                    <a:pt x="1843" y="6261"/>
                    <a:pt x="1843" y="6131"/>
                  </a:cubicBezTo>
                  <a:lnTo>
                    <a:pt x="1843" y="1028"/>
                  </a:lnTo>
                  <a:cubicBezTo>
                    <a:pt x="1827" y="457"/>
                    <a:pt x="1370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4192991" y="3660189"/>
              <a:ext cx="198932" cy="148443"/>
            </a:xfrm>
            <a:custGeom>
              <a:avLst/>
              <a:gdLst/>
              <a:ahLst/>
              <a:cxnLst/>
              <a:rect l="l" t="t" r="r" b="b"/>
              <a:pathLst>
                <a:path w="8609" h="6424" extrusionOk="0">
                  <a:moveTo>
                    <a:pt x="1" y="0"/>
                  </a:moveTo>
                  <a:lnTo>
                    <a:pt x="1" y="3065"/>
                  </a:lnTo>
                  <a:cubicBezTo>
                    <a:pt x="1" y="4924"/>
                    <a:pt x="1501" y="6424"/>
                    <a:pt x="3359" y="6424"/>
                  </a:cubicBezTo>
                  <a:lnTo>
                    <a:pt x="5250" y="6424"/>
                  </a:lnTo>
                  <a:cubicBezTo>
                    <a:pt x="7109" y="6424"/>
                    <a:pt x="8609" y="4924"/>
                    <a:pt x="8609" y="3065"/>
                  </a:cubicBezTo>
                  <a:lnTo>
                    <a:pt x="8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4227282" y="3660189"/>
              <a:ext cx="164641" cy="148443"/>
            </a:xfrm>
            <a:custGeom>
              <a:avLst/>
              <a:gdLst/>
              <a:ahLst/>
              <a:cxnLst/>
              <a:rect l="l" t="t" r="r" b="b"/>
              <a:pathLst>
                <a:path w="7125" h="6424" extrusionOk="0">
                  <a:moveTo>
                    <a:pt x="0" y="0"/>
                  </a:moveTo>
                  <a:lnTo>
                    <a:pt x="0" y="3065"/>
                  </a:lnTo>
                  <a:cubicBezTo>
                    <a:pt x="0" y="4924"/>
                    <a:pt x="1500" y="6424"/>
                    <a:pt x="3359" y="6424"/>
                  </a:cubicBezTo>
                  <a:lnTo>
                    <a:pt x="3766" y="6424"/>
                  </a:lnTo>
                  <a:cubicBezTo>
                    <a:pt x="5625" y="6424"/>
                    <a:pt x="7125" y="4924"/>
                    <a:pt x="7125" y="3065"/>
                  </a:cubicBezTo>
                  <a:lnTo>
                    <a:pt x="7125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4070567" y="3573167"/>
              <a:ext cx="107011" cy="82147"/>
            </a:xfrm>
            <a:custGeom>
              <a:avLst/>
              <a:gdLst/>
              <a:ahLst/>
              <a:cxnLst/>
              <a:rect l="l" t="t" r="r" b="b"/>
              <a:pathLst>
                <a:path w="4631" h="3555" extrusionOk="0">
                  <a:moveTo>
                    <a:pt x="245" y="0"/>
                  </a:moveTo>
                  <a:cubicBezTo>
                    <a:pt x="114" y="0"/>
                    <a:pt x="0" y="98"/>
                    <a:pt x="0" y="245"/>
                  </a:cubicBezTo>
                  <a:lnTo>
                    <a:pt x="0" y="1353"/>
                  </a:lnTo>
                  <a:cubicBezTo>
                    <a:pt x="0" y="2560"/>
                    <a:pt x="978" y="3554"/>
                    <a:pt x="2185" y="3554"/>
                  </a:cubicBezTo>
                  <a:lnTo>
                    <a:pt x="2429" y="3554"/>
                  </a:lnTo>
                  <a:cubicBezTo>
                    <a:pt x="3652" y="3554"/>
                    <a:pt x="4630" y="2560"/>
                    <a:pt x="4630" y="1353"/>
                  </a:cubicBezTo>
                  <a:lnTo>
                    <a:pt x="4630" y="718"/>
                  </a:lnTo>
                  <a:cubicBezTo>
                    <a:pt x="4630" y="326"/>
                    <a:pt x="4304" y="0"/>
                    <a:pt x="3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4091664" y="3572797"/>
              <a:ext cx="85914" cy="52385"/>
            </a:xfrm>
            <a:custGeom>
              <a:avLst/>
              <a:gdLst/>
              <a:ahLst/>
              <a:cxnLst/>
              <a:rect l="l" t="t" r="r" b="b"/>
              <a:pathLst>
                <a:path w="3718" h="2267" extrusionOk="0">
                  <a:moveTo>
                    <a:pt x="0" y="0"/>
                  </a:moveTo>
                  <a:lnTo>
                    <a:pt x="0" y="82"/>
                  </a:lnTo>
                  <a:cubicBezTo>
                    <a:pt x="0" y="1272"/>
                    <a:pt x="978" y="2266"/>
                    <a:pt x="2185" y="2266"/>
                  </a:cubicBezTo>
                  <a:lnTo>
                    <a:pt x="2429" y="2266"/>
                  </a:lnTo>
                  <a:cubicBezTo>
                    <a:pt x="2869" y="2266"/>
                    <a:pt x="3293" y="2136"/>
                    <a:pt x="3652" y="1891"/>
                  </a:cubicBezTo>
                  <a:cubicBezTo>
                    <a:pt x="3685" y="1728"/>
                    <a:pt x="3717" y="1549"/>
                    <a:pt x="3717" y="1369"/>
                  </a:cubicBezTo>
                  <a:lnTo>
                    <a:pt x="3717" y="734"/>
                  </a:lnTo>
                  <a:cubicBezTo>
                    <a:pt x="3717" y="326"/>
                    <a:pt x="3391" y="0"/>
                    <a:pt x="300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4167757" y="3518171"/>
              <a:ext cx="29393" cy="25557"/>
            </a:xfrm>
            <a:custGeom>
              <a:avLst/>
              <a:gdLst/>
              <a:ahLst/>
              <a:cxnLst/>
              <a:rect l="l" t="t" r="r" b="b"/>
              <a:pathLst>
                <a:path w="1272" h="1106" extrusionOk="0">
                  <a:moveTo>
                    <a:pt x="734" y="0"/>
                  </a:moveTo>
                  <a:cubicBezTo>
                    <a:pt x="245" y="0"/>
                    <a:pt x="0" y="587"/>
                    <a:pt x="343" y="946"/>
                  </a:cubicBezTo>
                  <a:cubicBezTo>
                    <a:pt x="453" y="1056"/>
                    <a:pt x="588" y="1105"/>
                    <a:pt x="722" y="1105"/>
                  </a:cubicBezTo>
                  <a:cubicBezTo>
                    <a:pt x="1002" y="1105"/>
                    <a:pt x="1272" y="886"/>
                    <a:pt x="1272" y="554"/>
                  </a:cubicBezTo>
                  <a:cubicBezTo>
                    <a:pt x="1272" y="245"/>
                    <a:pt x="1027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4275877" y="3568638"/>
              <a:ext cx="41455" cy="35609"/>
            </a:xfrm>
            <a:custGeom>
              <a:avLst/>
              <a:gdLst/>
              <a:ahLst/>
              <a:cxnLst/>
              <a:rect l="l" t="t" r="r" b="b"/>
              <a:pathLst>
                <a:path w="1794" h="1541" extrusionOk="0">
                  <a:moveTo>
                    <a:pt x="1028" y="1"/>
                  </a:moveTo>
                  <a:cubicBezTo>
                    <a:pt x="343" y="1"/>
                    <a:pt x="0" y="832"/>
                    <a:pt x="490" y="1321"/>
                  </a:cubicBezTo>
                  <a:cubicBezTo>
                    <a:pt x="641" y="1472"/>
                    <a:pt x="828" y="1540"/>
                    <a:pt x="1014" y="1540"/>
                  </a:cubicBezTo>
                  <a:cubicBezTo>
                    <a:pt x="1409" y="1540"/>
                    <a:pt x="1794" y="1233"/>
                    <a:pt x="1794" y="767"/>
                  </a:cubicBezTo>
                  <a:cubicBezTo>
                    <a:pt x="1794" y="343"/>
                    <a:pt x="1451" y="1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4157960" y="3468420"/>
              <a:ext cx="24517" cy="20912"/>
            </a:xfrm>
            <a:custGeom>
              <a:avLst/>
              <a:gdLst/>
              <a:ahLst/>
              <a:cxnLst/>
              <a:rect l="l" t="t" r="r" b="b"/>
              <a:pathLst>
                <a:path w="1061" h="905" extrusionOk="0">
                  <a:moveTo>
                    <a:pt x="604" y="1"/>
                  </a:moveTo>
                  <a:cubicBezTo>
                    <a:pt x="196" y="1"/>
                    <a:pt x="0" y="490"/>
                    <a:pt x="294" y="767"/>
                  </a:cubicBezTo>
                  <a:cubicBezTo>
                    <a:pt x="384" y="862"/>
                    <a:pt x="496" y="904"/>
                    <a:pt x="606" y="904"/>
                  </a:cubicBezTo>
                  <a:cubicBezTo>
                    <a:pt x="837" y="904"/>
                    <a:pt x="1060" y="722"/>
                    <a:pt x="1060" y="457"/>
                  </a:cubicBezTo>
                  <a:cubicBezTo>
                    <a:pt x="1060" y="213"/>
                    <a:pt x="848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4354235" y="3566373"/>
              <a:ext cx="28284" cy="24286"/>
            </a:xfrm>
            <a:custGeom>
              <a:avLst/>
              <a:gdLst/>
              <a:ahLst/>
              <a:cxnLst/>
              <a:rect l="l" t="t" r="r" b="b"/>
              <a:pathLst>
                <a:path w="1224" h="1051" extrusionOk="0">
                  <a:moveTo>
                    <a:pt x="702" y="1"/>
                  </a:moveTo>
                  <a:cubicBezTo>
                    <a:pt x="245" y="1"/>
                    <a:pt x="1" y="571"/>
                    <a:pt x="343" y="898"/>
                  </a:cubicBezTo>
                  <a:cubicBezTo>
                    <a:pt x="449" y="1004"/>
                    <a:pt x="579" y="1051"/>
                    <a:pt x="707" y="1051"/>
                  </a:cubicBezTo>
                  <a:cubicBezTo>
                    <a:pt x="971" y="1051"/>
                    <a:pt x="1223" y="847"/>
                    <a:pt x="1223" y="539"/>
                  </a:cubicBezTo>
                  <a:cubicBezTo>
                    <a:pt x="1223" y="245"/>
                    <a:pt x="995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4338799" y="3511377"/>
              <a:ext cx="24494" cy="20889"/>
            </a:xfrm>
            <a:custGeom>
              <a:avLst/>
              <a:gdLst/>
              <a:ahLst/>
              <a:cxnLst/>
              <a:rect l="l" t="t" r="r" b="b"/>
              <a:pathLst>
                <a:path w="1060" h="904" extrusionOk="0">
                  <a:moveTo>
                    <a:pt x="603" y="1"/>
                  </a:moveTo>
                  <a:cubicBezTo>
                    <a:pt x="212" y="1"/>
                    <a:pt x="0" y="490"/>
                    <a:pt x="294" y="767"/>
                  </a:cubicBezTo>
                  <a:cubicBezTo>
                    <a:pt x="383" y="862"/>
                    <a:pt x="496" y="904"/>
                    <a:pt x="606" y="904"/>
                  </a:cubicBezTo>
                  <a:cubicBezTo>
                    <a:pt x="836" y="904"/>
                    <a:pt x="1060" y="721"/>
                    <a:pt x="1060" y="457"/>
                  </a:cubicBezTo>
                  <a:cubicBezTo>
                    <a:pt x="1060" y="213"/>
                    <a:pt x="848" y="1"/>
                    <a:pt x="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4192991" y="3696260"/>
              <a:ext cx="198932" cy="25834"/>
            </a:xfrm>
            <a:custGeom>
              <a:avLst/>
              <a:gdLst/>
              <a:ahLst/>
              <a:cxnLst/>
              <a:rect l="l" t="t" r="r" b="b"/>
              <a:pathLst>
                <a:path w="8609" h="1118" extrusionOk="0">
                  <a:moveTo>
                    <a:pt x="710" y="0"/>
                  </a:moveTo>
                  <a:cubicBezTo>
                    <a:pt x="449" y="0"/>
                    <a:pt x="188" y="143"/>
                    <a:pt x="66" y="428"/>
                  </a:cubicBezTo>
                  <a:cubicBezTo>
                    <a:pt x="50" y="461"/>
                    <a:pt x="17" y="494"/>
                    <a:pt x="1" y="526"/>
                  </a:cubicBezTo>
                  <a:lnTo>
                    <a:pt x="1" y="1097"/>
                  </a:lnTo>
                  <a:cubicBezTo>
                    <a:pt x="196" y="1032"/>
                    <a:pt x="359" y="885"/>
                    <a:pt x="473" y="689"/>
                  </a:cubicBezTo>
                  <a:cubicBezTo>
                    <a:pt x="588" y="526"/>
                    <a:pt x="637" y="477"/>
                    <a:pt x="718" y="477"/>
                  </a:cubicBezTo>
                  <a:cubicBezTo>
                    <a:pt x="800" y="477"/>
                    <a:pt x="848" y="526"/>
                    <a:pt x="963" y="689"/>
                  </a:cubicBezTo>
                  <a:cubicBezTo>
                    <a:pt x="1085" y="975"/>
                    <a:pt x="1346" y="1117"/>
                    <a:pt x="1607" y="1117"/>
                  </a:cubicBezTo>
                  <a:cubicBezTo>
                    <a:pt x="1867" y="1117"/>
                    <a:pt x="2128" y="975"/>
                    <a:pt x="2251" y="689"/>
                  </a:cubicBezTo>
                  <a:cubicBezTo>
                    <a:pt x="2365" y="526"/>
                    <a:pt x="2414" y="477"/>
                    <a:pt x="2495" y="477"/>
                  </a:cubicBezTo>
                  <a:cubicBezTo>
                    <a:pt x="2577" y="477"/>
                    <a:pt x="2626" y="526"/>
                    <a:pt x="2740" y="689"/>
                  </a:cubicBezTo>
                  <a:cubicBezTo>
                    <a:pt x="2862" y="975"/>
                    <a:pt x="3123" y="1117"/>
                    <a:pt x="3382" y="1117"/>
                  </a:cubicBezTo>
                  <a:cubicBezTo>
                    <a:pt x="3640" y="1117"/>
                    <a:pt x="3897" y="975"/>
                    <a:pt x="4011" y="689"/>
                  </a:cubicBezTo>
                  <a:cubicBezTo>
                    <a:pt x="4142" y="526"/>
                    <a:pt x="4174" y="477"/>
                    <a:pt x="4272" y="477"/>
                  </a:cubicBezTo>
                  <a:cubicBezTo>
                    <a:pt x="4354" y="477"/>
                    <a:pt x="4403" y="526"/>
                    <a:pt x="4517" y="689"/>
                  </a:cubicBezTo>
                  <a:cubicBezTo>
                    <a:pt x="4639" y="975"/>
                    <a:pt x="4900" y="1117"/>
                    <a:pt x="5159" y="1117"/>
                  </a:cubicBezTo>
                  <a:cubicBezTo>
                    <a:pt x="5417" y="1117"/>
                    <a:pt x="5674" y="975"/>
                    <a:pt x="5788" y="689"/>
                  </a:cubicBezTo>
                  <a:cubicBezTo>
                    <a:pt x="5919" y="526"/>
                    <a:pt x="5951" y="477"/>
                    <a:pt x="6049" y="477"/>
                  </a:cubicBezTo>
                  <a:cubicBezTo>
                    <a:pt x="6131" y="477"/>
                    <a:pt x="6180" y="526"/>
                    <a:pt x="6294" y="689"/>
                  </a:cubicBezTo>
                  <a:cubicBezTo>
                    <a:pt x="6416" y="975"/>
                    <a:pt x="6677" y="1117"/>
                    <a:pt x="6936" y="1117"/>
                  </a:cubicBezTo>
                  <a:cubicBezTo>
                    <a:pt x="7195" y="1117"/>
                    <a:pt x="7451" y="975"/>
                    <a:pt x="7565" y="689"/>
                  </a:cubicBezTo>
                  <a:cubicBezTo>
                    <a:pt x="7696" y="526"/>
                    <a:pt x="7745" y="477"/>
                    <a:pt x="7826" y="477"/>
                  </a:cubicBezTo>
                  <a:cubicBezTo>
                    <a:pt x="7908" y="477"/>
                    <a:pt x="7957" y="526"/>
                    <a:pt x="8071" y="689"/>
                  </a:cubicBezTo>
                  <a:cubicBezTo>
                    <a:pt x="8185" y="901"/>
                    <a:pt x="8381" y="1064"/>
                    <a:pt x="8609" y="1113"/>
                  </a:cubicBezTo>
                  <a:lnTo>
                    <a:pt x="8609" y="608"/>
                  </a:lnTo>
                  <a:cubicBezTo>
                    <a:pt x="8560" y="559"/>
                    <a:pt x="8495" y="494"/>
                    <a:pt x="8462" y="428"/>
                  </a:cubicBezTo>
                  <a:cubicBezTo>
                    <a:pt x="8340" y="143"/>
                    <a:pt x="8079" y="0"/>
                    <a:pt x="7818" y="0"/>
                  </a:cubicBezTo>
                  <a:cubicBezTo>
                    <a:pt x="7557" y="0"/>
                    <a:pt x="7296" y="143"/>
                    <a:pt x="7174" y="428"/>
                  </a:cubicBezTo>
                  <a:cubicBezTo>
                    <a:pt x="7060" y="591"/>
                    <a:pt x="7011" y="640"/>
                    <a:pt x="6930" y="640"/>
                  </a:cubicBezTo>
                  <a:cubicBezTo>
                    <a:pt x="6848" y="640"/>
                    <a:pt x="6799" y="591"/>
                    <a:pt x="6685" y="428"/>
                  </a:cubicBezTo>
                  <a:cubicBezTo>
                    <a:pt x="6563" y="143"/>
                    <a:pt x="6302" y="0"/>
                    <a:pt x="6041" y="0"/>
                  </a:cubicBezTo>
                  <a:cubicBezTo>
                    <a:pt x="5780" y="0"/>
                    <a:pt x="5519" y="143"/>
                    <a:pt x="5397" y="428"/>
                  </a:cubicBezTo>
                  <a:cubicBezTo>
                    <a:pt x="5283" y="591"/>
                    <a:pt x="5234" y="640"/>
                    <a:pt x="5153" y="640"/>
                  </a:cubicBezTo>
                  <a:cubicBezTo>
                    <a:pt x="5071" y="640"/>
                    <a:pt x="5022" y="591"/>
                    <a:pt x="4908" y="428"/>
                  </a:cubicBezTo>
                  <a:cubicBezTo>
                    <a:pt x="4786" y="143"/>
                    <a:pt x="4525" y="0"/>
                    <a:pt x="4264" y="0"/>
                  </a:cubicBezTo>
                  <a:cubicBezTo>
                    <a:pt x="4003" y="0"/>
                    <a:pt x="3742" y="143"/>
                    <a:pt x="3620" y="428"/>
                  </a:cubicBezTo>
                  <a:cubicBezTo>
                    <a:pt x="3506" y="591"/>
                    <a:pt x="3457" y="640"/>
                    <a:pt x="3375" y="640"/>
                  </a:cubicBezTo>
                  <a:cubicBezTo>
                    <a:pt x="3294" y="640"/>
                    <a:pt x="3245" y="591"/>
                    <a:pt x="3131" y="428"/>
                  </a:cubicBezTo>
                  <a:cubicBezTo>
                    <a:pt x="3009" y="143"/>
                    <a:pt x="2748" y="0"/>
                    <a:pt x="2487" y="0"/>
                  </a:cubicBezTo>
                  <a:cubicBezTo>
                    <a:pt x="2226" y="0"/>
                    <a:pt x="1965" y="143"/>
                    <a:pt x="1843" y="428"/>
                  </a:cubicBezTo>
                  <a:cubicBezTo>
                    <a:pt x="1729" y="591"/>
                    <a:pt x="1680" y="640"/>
                    <a:pt x="1598" y="640"/>
                  </a:cubicBezTo>
                  <a:cubicBezTo>
                    <a:pt x="1517" y="640"/>
                    <a:pt x="1468" y="591"/>
                    <a:pt x="1354" y="428"/>
                  </a:cubicBezTo>
                  <a:cubicBezTo>
                    <a:pt x="1232" y="143"/>
                    <a:pt x="971" y="0"/>
                    <a:pt x="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4192991" y="3727155"/>
              <a:ext cx="198932" cy="25834"/>
            </a:xfrm>
            <a:custGeom>
              <a:avLst/>
              <a:gdLst/>
              <a:ahLst/>
              <a:cxnLst/>
              <a:rect l="l" t="t" r="r" b="b"/>
              <a:pathLst>
                <a:path w="8609" h="1118" extrusionOk="0">
                  <a:moveTo>
                    <a:pt x="1607" y="0"/>
                  </a:moveTo>
                  <a:cubicBezTo>
                    <a:pt x="1346" y="0"/>
                    <a:pt x="1085" y="143"/>
                    <a:pt x="963" y="428"/>
                  </a:cubicBezTo>
                  <a:cubicBezTo>
                    <a:pt x="848" y="591"/>
                    <a:pt x="800" y="640"/>
                    <a:pt x="718" y="640"/>
                  </a:cubicBezTo>
                  <a:cubicBezTo>
                    <a:pt x="637" y="640"/>
                    <a:pt x="588" y="591"/>
                    <a:pt x="473" y="428"/>
                  </a:cubicBezTo>
                  <a:cubicBezTo>
                    <a:pt x="359" y="233"/>
                    <a:pt x="196" y="86"/>
                    <a:pt x="1" y="21"/>
                  </a:cubicBezTo>
                  <a:lnTo>
                    <a:pt x="1" y="167"/>
                  </a:lnTo>
                  <a:cubicBezTo>
                    <a:pt x="1" y="314"/>
                    <a:pt x="17" y="477"/>
                    <a:pt x="33" y="640"/>
                  </a:cubicBezTo>
                  <a:lnTo>
                    <a:pt x="66" y="689"/>
                  </a:lnTo>
                  <a:cubicBezTo>
                    <a:pt x="188" y="974"/>
                    <a:pt x="449" y="1117"/>
                    <a:pt x="710" y="1117"/>
                  </a:cubicBezTo>
                  <a:cubicBezTo>
                    <a:pt x="971" y="1117"/>
                    <a:pt x="1232" y="974"/>
                    <a:pt x="1354" y="689"/>
                  </a:cubicBezTo>
                  <a:cubicBezTo>
                    <a:pt x="1468" y="526"/>
                    <a:pt x="1517" y="477"/>
                    <a:pt x="1598" y="477"/>
                  </a:cubicBezTo>
                  <a:cubicBezTo>
                    <a:pt x="1680" y="477"/>
                    <a:pt x="1729" y="526"/>
                    <a:pt x="1843" y="689"/>
                  </a:cubicBezTo>
                  <a:cubicBezTo>
                    <a:pt x="1965" y="974"/>
                    <a:pt x="2226" y="1117"/>
                    <a:pt x="2487" y="1117"/>
                  </a:cubicBezTo>
                  <a:cubicBezTo>
                    <a:pt x="2748" y="1117"/>
                    <a:pt x="3009" y="974"/>
                    <a:pt x="3131" y="689"/>
                  </a:cubicBezTo>
                  <a:cubicBezTo>
                    <a:pt x="3245" y="526"/>
                    <a:pt x="3294" y="477"/>
                    <a:pt x="3375" y="477"/>
                  </a:cubicBezTo>
                  <a:cubicBezTo>
                    <a:pt x="3457" y="477"/>
                    <a:pt x="3506" y="526"/>
                    <a:pt x="3620" y="689"/>
                  </a:cubicBezTo>
                  <a:cubicBezTo>
                    <a:pt x="3742" y="974"/>
                    <a:pt x="4003" y="1117"/>
                    <a:pt x="4264" y="1117"/>
                  </a:cubicBezTo>
                  <a:cubicBezTo>
                    <a:pt x="4525" y="1117"/>
                    <a:pt x="4786" y="974"/>
                    <a:pt x="4908" y="689"/>
                  </a:cubicBezTo>
                  <a:cubicBezTo>
                    <a:pt x="5022" y="526"/>
                    <a:pt x="5071" y="477"/>
                    <a:pt x="5153" y="477"/>
                  </a:cubicBezTo>
                  <a:cubicBezTo>
                    <a:pt x="5234" y="477"/>
                    <a:pt x="5283" y="526"/>
                    <a:pt x="5397" y="689"/>
                  </a:cubicBezTo>
                  <a:cubicBezTo>
                    <a:pt x="5519" y="974"/>
                    <a:pt x="5780" y="1117"/>
                    <a:pt x="6041" y="1117"/>
                  </a:cubicBezTo>
                  <a:cubicBezTo>
                    <a:pt x="6302" y="1117"/>
                    <a:pt x="6563" y="974"/>
                    <a:pt x="6685" y="689"/>
                  </a:cubicBezTo>
                  <a:cubicBezTo>
                    <a:pt x="6799" y="526"/>
                    <a:pt x="6848" y="477"/>
                    <a:pt x="6930" y="477"/>
                  </a:cubicBezTo>
                  <a:cubicBezTo>
                    <a:pt x="7011" y="477"/>
                    <a:pt x="7060" y="526"/>
                    <a:pt x="7174" y="689"/>
                  </a:cubicBezTo>
                  <a:cubicBezTo>
                    <a:pt x="7296" y="974"/>
                    <a:pt x="7557" y="1117"/>
                    <a:pt x="7818" y="1117"/>
                  </a:cubicBezTo>
                  <a:cubicBezTo>
                    <a:pt x="8079" y="1117"/>
                    <a:pt x="8340" y="974"/>
                    <a:pt x="8462" y="689"/>
                  </a:cubicBezTo>
                  <a:cubicBezTo>
                    <a:pt x="8495" y="640"/>
                    <a:pt x="8544" y="575"/>
                    <a:pt x="8593" y="526"/>
                  </a:cubicBezTo>
                  <a:cubicBezTo>
                    <a:pt x="8609" y="412"/>
                    <a:pt x="8609" y="282"/>
                    <a:pt x="8609" y="167"/>
                  </a:cubicBezTo>
                  <a:lnTo>
                    <a:pt x="8609" y="21"/>
                  </a:lnTo>
                  <a:cubicBezTo>
                    <a:pt x="8381" y="70"/>
                    <a:pt x="8185" y="216"/>
                    <a:pt x="8071" y="428"/>
                  </a:cubicBezTo>
                  <a:cubicBezTo>
                    <a:pt x="7957" y="591"/>
                    <a:pt x="7908" y="640"/>
                    <a:pt x="7826" y="640"/>
                  </a:cubicBezTo>
                  <a:cubicBezTo>
                    <a:pt x="7728" y="640"/>
                    <a:pt x="7696" y="591"/>
                    <a:pt x="7582" y="428"/>
                  </a:cubicBezTo>
                  <a:cubicBezTo>
                    <a:pt x="7459" y="143"/>
                    <a:pt x="7199" y="0"/>
                    <a:pt x="6938" y="0"/>
                  </a:cubicBezTo>
                  <a:cubicBezTo>
                    <a:pt x="6677" y="0"/>
                    <a:pt x="6416" y="143"/>
                    <a:pt x="6294" y="428"/>
                  </a:cubicBezTo>
                  <a:cubicBezTo>
                    <a:pt x="6180" y="591"/>
                    <a:pt x="6131" y="640"/>
                    <a:pt x="6049" y="640"/>
                  </a:cubicBezTo>
                  <a:cubicBezTo>
                    <a:pt x="5951" y="640"/>
                    <a:pt x="5919" y="591"/>
                    <a:pt x="5788" y="428"/>
                  </a:cubicBezTo>
                  <a:cubicBezTo>
                    <a:pt x="5674" y="143"/>
                    <a:pt x="5417" y="0"/>
                    <a:pt x="5159" y="0"/>
                  </a:cubicBezTo>
                  <a:cubicBezTo>
                    <a:pt x="4900" y="0"/>
                    <a:pt x="4639" y="143"/>
                    <a:pt x="4517" y="428"/>
                  </a:cubicBezTo>
                  <a:cubicBezTo>
                    <a:pt x="4403" y="591"/>
                    <a:pt x="4354" y="640"/>
                    <a:pt x="4272" y="640"/>
                  </a:cubicBezTo>
                  <a:cubicBezTo>
                    <a:pt x="4191" y="640"/>
                    <a:pt x="4142" y="591"/>
                    <a:pt x="4028" y="428"/>
                  </a:cubicBezTo>
                  <a:cubicBezTo>
                    <a:pt x="3905" y="143"/>
                    <a:pt x="3644" y="0"/>
                    <a:pt x="3384" y="0"/>
                  </a:cubicBezTo>
                  <a:cubicBezTo>
                    <a:pt x="3123" y="0"/>
                    <a:pt x="2862" y="143"/>
                    <a:pt x="2740" y="428"/>
                  </a:cubicBezTo>
                  <a:cubicBezTo>
                    <a:pt x="2626" y="591"/>
                    <a:pt x="2577" y="640"/>
                    <a:pt x="2495" y="640"/>
                  </a:cubicBezTo>
                  <a:cubicBezTo>
                    <a:pt x="2414" y="640"/>
                    <a:pt x="2365" y="591"/>
                    <a:pt x="2251" y="428"/>
                  </a:cubicBezTo>
                  <a:cubicBezTo>
                    <a:pt x="2128" y="143"/>
                    <a:pt x="1867" y="0"/>
                    <a:pt x="1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4171894" y="3631929"/>
              <a:ext cx="241127" cy="49750"/>
            </a:xfrm>
            <a:custGeom>
              <a:avLst/>
              <a:gdLst/>
              <a:ahLst/>
              <a:cxnLst/>
              <a:rect l="l" t="t" r="r" b="b"/>
              <a:pathLst>
                <a:path w="10435" h="2153" extrusionOk="0">
                  <a:moveTo>
                    <a:pt x="539" y="1"/>
                  </a:moveTo>
                  <a:cubicBezTo>
                    <a:pt x="245" y="1"/>
                    <a:pt x="1" y="229"/>
                    <a:pt x="1" y="522"/>
                  </a:cubicBezTo>
                  <a:lnTo>
                    <a:pt x="1" y="1631"/>
                  </a:lnTo>
                  <a:cubicBezTo>
                    <a:pt x="1" y="1924"/>
                    <a:pt x="245" y="2153"/>
                    <a:pt x="539" y="2153"/>
                  </a:cubicBezTo>
                  <a:lnTo>
                    <a:pt x="9913" y="2153"/>
                  </a:lnTo>
                  <a:cubicBezTo>
                    <a:pt x="10190" y="2153"/>
                    <a:pt x="10435" y="1924"/>
                    <a:pt x="10435" y="1631"/>
                  </a:cubicBezTo>
                  <a:lnTo>
                    <a:pt x="10435" y="522"/>
                  </a:lnTo>
                  <a:cubicBezTo>
                    <a:pt x="10435" y="229"/>
                    <a:pt x="10190" y="1"/>
                    <a:pt x="9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4192991" y="3696260"/>
              <a:ext cx="33922" cy="25349"/>
            </a:xfrm>
            <a:custGeom>
              <a:avLst/>
              <a:gdLst/>
              <a:ahLst/>
              <a:cxnLst/>
              <a:rect l="l" t="t" r="r" b="b"/>
              <a:pathLst>
                <a:path w="1468" h="1097" extrusionOk="0">
                  <a:moveTo>
                    <a:pt x="710" y="0"/>
                  </a:moveTo>
                  <a:cubicBezTo>
                    <a:pt x="449" y="0"/>
                    <a:pt x="188" y="143"/>
                    <a:pt x="66" y="428"/>
                  </a:cubicBezTo>
                  <a:cubicBezTo>
                    <a:pt x="50" y="477"/>
                    <a:pt x="17" y="510"/>
                    <a:pt x="1" y="526"/>
                  </a:cubicBezTo>
                  <a:lnTo>
                    <a:pt x="1" y="1097"/>
                  </a:lnTo>
                  <a:cubicBezTo>
                    <a:pt x="196" y="1032"/>
                    <a:pt x="359" y="885"/>
                    <a:pt x="473" y="689"/>
                  </a:cubicBezTo>
                  <a:cubicBezTo>
                    <a:pt x="588" y="526"/>
                    <a:pt x="637" y="477"/>
                    <a:pt x="718" y="477"/>
                  </a:cubicBezTo>
                  <a:cubicBezTo>
                    <a:pt x="800" y="477"/>
                    <a:pt x="848" y="526"/>
                    <a:pt x="963" y="689"/>
                  </a:cubicBezTo>
                  <a:cubicBezTo>
                    <a:pt x="1077" y="901"/>
                    <a:pt x="1256" y="1048"/>
                    <a:pt x="1468" y="1097"/>
                  </a:cubicBezTo>
                  <a:lnTo>
                    <a:pt x="1468" y="575"/>
                  </a:lnTo>
                  <a:cubicBezTo>
                    <a:pt x="1435" y="526"/>
                    <a:pt x="1386" y="477"/>
                    <a:pt x="1354" y="428"/>
                  </a:cubicBezTo>
                  <a:cubicBezTo>
                    <a:pt x="1232" y="143"/>
                    <a:pt x="971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4192991" y="3727617"/>
              <a:ext cx="34684" cy="25372"/>
            </a:xfrm>
            <a:custGeom>
              <a:avLst/>
              <a:gdLst/>
              <a:ahLst/>
              <a:cxnLst/>
              <a:rect l="l" t="t" r="r" b="b"/>
              <a:pathLst>
                <a:path w="1501" h="1098" extrusionOk="0">
                  <a:moveTo>
                    <a:pt x="1" y="1"/>
                  </a:moveTo>
                  <a:lnTo>
                    <a:pt x="1" y="147"/>
                  </a:lnTo>
                  <a:cubicBezTo>
                    <a:pt x="1" y="294"/>
                    <a:pt x="17" y="457"/>
                    <a:pt x="33" y="620"/>
                  </a:cubicBezTo>
                  <a:lnTo>
                    <a:pt x="82" y="669"/>
                  </a:lnTo>
                  <a:cubicBezTo>
                    <a:pt x="196" y="954"/>
                    <a:pt x="453" y="1097"/>
                    <a:pt x="712" y="1097"/>
                  </a:cubicBezTo>
                  <a:cubicBezTo>
                    <a:pt x="971" y="1097"/>
                    <a:pt x="1232" y="954"/>
                    <a:pt x="1354" y="669"/>
                  </a:cubicBezTo>
                  <a:cubicBezTo>
                    <a:pt x="1403" y="604"/>
                    <a:pt x="1435" y="555"/>
                    <a:pt x="1501" y="506"/>
                  </a:cubicBezTo>
                  <a:cubicBezTo>
                    <a:pt x="1484" y="392"/>
                    <a:pt x="1468" y="278"/>
                    <a:pt x="1468" y="147"/>
                  </a:cubicBezTo>
                  <a:lnTo>
                    <a:pt x="1468" y="1"/>
                  </a:lnTo>
                  <a:cubicBezTo>
                    <a:pt x="1256" y="66"/>
                    <a:pt x="1077" y="213"/>
                    <a:pt x="963" y="408"/>
                  </a:cubicBezTo>
                  <a:cubicBezTo>
                    <a:pt x="848" y="571"/>
                    <a:pt x="800" y="620"/>
                    <a:pt x="718" y="620"/>
                  </a:cubicBezTo>
                  <a:cubicBezTo>
                    <a:pt x="637" y="620"/>
                    <a:pt x="588" y="571"/>
                    <a:pt x="473" y="408"/>
                  </a:cubicBezTo>
                  <a:cubicBezTo>
                    <a:pt x="359" y="213"/>
                    <a:pt x="196" y="6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45"/>
          <p:cNvGrpSpPr/>
          <p:nvPr/>
        </p:nvGrpSpPr>
        <p:grpSpPr>
          <a:xfrm>
            <a:off x="6769013" y="1333274"/>
            <a:ext cx="545668" cy="533775"/>
            <a:chOff x="1964249" y="4086569"/>
            <a:chExt cx="376375" cy="368172"/>
          </a:xfrm>
        </p:grpSpPr>
        <p:sp>
          <p:nvSpPr>
            <p:cNvPr id="3546" name="Google Shape;3546;p45"/>
            <p:cNvSpPr/>
            <p:nvPr/>
          </p:nvSpPr>
          <p:spPr>
            <a:xfrm>
              <a:off x="2117591" y="4257310"/>
              <a:ext cx="13587" cy="11970"/>
            </a:xfrm>
            <a:custGeom>
              <a:avLst/>
              <a:gdLst/>
              <a:ahLst/>
              <a:cxnLst/>
              <a:rect l="l" t="t" r="r" b="b"/>
              <a:pathLst>
                <a:path w="588" h="518" extrusionOk="0">
                  <a:moveTo>
                    <a:pt x="343" y="0"/>
                  </a:moveTo>
                  <a:cubicBezTo>
                    <a:pt x="114" y="0"/>
                    <a:pt x="0" y="277"/>
                    <a:pt x="163" y="440"/>
                  </a:cubicBezTo>
                  <a:cubicBezTo>
                    <a:pt x="211" y="493"/>
                    <a:pt x="272" y="517"/>
                    <a:pt x="334" y="517"/>
                  </a:cubicBezTo>
                  <a:cubicBezTo>
                    <a:pt x="461" y="517"/>
                    <a:pt x="587" y="415"/>
                    <a:pt x="587" y="261"/>
                  </a:cubicBezTo>
                  <a:cubicBezTo>
                    <a:pt x="587" y="114"/>
                    <a:pt x="473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5"/>
            <p:cNvSpPr/>
            <p:nvPr/>
          </p:nvSpPr>
          <p:spPr>
            <a:xfrm>
              <a:off x="2139058" y="4239587"/>
              <a:ext cx="13957" cy="11600"/>
            </a:xfrm>
            <a:custGeom>
              <a:avLst/>
              <a:gdLst/>
              <a:ahLst/>
              <a:cxnLst/>
              <a:rect l="l" t="t" r="r" b="b"/>
              <a:pathLst>
                <a:path w="604" h="502" extrusionOk="0">
                  <a:moveTo>
                    <a:pt x="343" y="1"/>
                  </a:moveTo>
                  <a:cubicBezTo>
                    <a:pt x="115" y="1"/>
                    <a:pt x="0" y="278"/>
                    <a:pt x="163" y="425"/>
                  </a:cubicBezTo>
                  <a:cubicBezTo>
                    <a:pt x="216" y="478"/>
                    <a:pt x="282" y="502"/>
                    <a:pt x="345" y="502"/>
                  </a:cubicBezTo>
                  <a:cubicBezTo>
                    <a:pt x="477" y="502"/>
                    <a:pt x="604" y="399"/>
                    <a:pt x="604" y="245"/>
                  </a:cubicBezTo>
                  <a:cubicBezTo>
                    <a:pt x="604" y="115"/>
                    <a:pt x="490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5"/>
            <p:cNvSpPr/>
            <p:nvPr/>
          </p:nvSpPr>
          <p:spPr>
            <a:xfrm>
              <a:off x="2117591" y="4291579"/>
              <a:ext cx="13587" cy="1160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43" y="1"/>
                  </a:moveTo>
                  <a:cubicBezTo>
                    <a:pt x="114" y="1"/>
                    <a:pt x="0" y="262"/>
                    <a:pt x="163" y="425"/>
                  </a:cubicBezTo>
                  <a:cubicBezTo>
                    <a:pt x="211" y="478"/>
                    <a:pt x="272" y="501"/>
                    <a:pt x="334" y="501"/>
                  </a:cubicBezTo>
                  <a:cubicBezTo>
                    <a:pt x="461" y="501"/>
                    <a:pt x="587" y="399"/>
                    <a:pt x="587" y="245"/>
                  </a:cubicBezTo>
                  <a:cubicBezTo>
                    <a:pt x="587" y="115"/>
                    <a:pt x="473" y="1"/>
                    <a:pt x="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5"/>
            <p:cNvSpPr/>
            <p:nvPr/>
          </p:nvSpPr>
          <p:spPr>
            <a:xfrm>
              <a:off x="2145089" y="4308170"/>
              <a:ext cx="13587" cy="11716"/>
            </a:xfrm>
            <a:custGeom>
              <a:avLst/>
              <a:gdLst/>
              <a:ahLst/>
              <a:cxnLst/>
              <a:rect l="l" t="t" r="r" b="b"/>
              <a:pathLst>
                <a:path w="588" h="507" extrusionOk="0">
                  <a:moveTo>
                    <a:pt x="343" y="0"/>
                  </a:moveTo>
                  <a:cubicBezTo>
                    <a:pt x="114" y="0"/>
                    <a:pt x="0" y="277"/>
                    <a:pt x="163" y="440"/>
                  </a:cubicBezTo>
                  <a:cubicBezTo>
                    <a:pt x="214" y="486"/>
                    <a:pt x="274" y="506"/>
                    <a:pt x="333" y="506"/>
                  </a:cubicBezTo>
                  <a:cubicBezTo>
                    <a:pt x="464" y="506"/>
                    <a:pt x="587" y="407"/>
                    <a:pt x="587" y="261"/>
                  </a:cubicBezTo>
                  <a:cubicBezTo>
                    <a:pt x="587" y="114"/>
                    <a:pt x="473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5"/>
            <p:cNvSpPr/>
            <p:nvPr/>
          </p:nvSpPr>
          <p:spPr>
            <a:xfrm>
              <a:off x="2129260" y="4329267"/>
              <a:ext cx="13587" cy="11577"/>
            </a:xfrm>
            <a:custGeom>
              <a:avLst/>
              <a:gdLst/>
              <a:ahLst/>
              <a:cxnLst/>
              <a:rect l="l" t="t" r="r" b="b"/>
              <a:pathLst>
                <a:path w="588" h="501" extrusionOk="0">
                  <a:moveTo>
                    <a:pt x="343" y="0"/>
                  </a:moveTo>
                  <a:cubicBezTo>
                    <a:pt x="115" y="0"/>
                    <a:pt x="1" y="277"/>
                    <a:pt x="147" y="424"/>
                  </a:cubicBezTo>
                  <a:cubicBezTo>
                    <a:pt x="200" y="477"/>
                    <a:pt x="265" y="501"/>
                    <a:pt x="329" y="501"/>
                  </a:cubicBezTo>
                  <a:cubicBezTo>
                    <a:pt x="461" y="501"/>
                    <a:pt x="587" y="399"/>
                    <a:pt x="587" y="245"/>
                  </a:cubicBezTo>
                  <a:cubicBezTo>
                    <a:pt x="587" y="114"/>
                    <a:pt x="473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2168450" y="4334905"/>
              <a:ext cx="13587" cy="11808"/>
            </a:xfrm>
            <a:custGeom>
              <a:avLst/>
              <a:gdLst/>
              <a:ahLst/>
              <a:cxnLst/>
              <a:rect l="l" t="t" r="r" b="b"/>
              <a:pathLst>
                <a:path w="588" h="511" extrusionOk="0">
                  <a:moveTo>
                    <a:pt x="342" y="1"/>
                  </a:moveTo>
                  <a:cubicBezTo>
                    <a:pt x="114" y="1"/>
                    <a:pt x="0" y="278"/>
                    <a:pt x="163" y="441"/>
                  </a:cubicBezTo>
                  <a:cubicBezTo>
                    <a:pt x="211" y="488"/>
                    <a:pt x="272" y="510"/>
                    <a:pt x="333" y="510"/>
                  </a:cubicBezTo>
                  <a:cubicBezTo>
                    <a:pt x="461" y="510"/>
                    <a:pt x="587" y="416"/>
                    <a:pt x="587" y="262"/>
                  </a:cubicBezTo>
                  <a:cubicBezTo>
                    <a:pt x="587" y="115"/>
                    <a:pt x="473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2084431" y="4291579"/>
              <a:ext cx="13587" cy="1160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27" y="1"/>
                  </a:moveTo>
                  <a:cubicBezTo>
                    <a:pt x="115" y="1"/>
                    <a:pt x="0" y="262"/>
                    <a:pt x="163" y="425"/>
                  </a:cubicBezTo>
                  <a:cubicBezTo>
                    <a:pt x="211" y="478"/>
                    <a:pt x="273" y="501"/>
                    <a:pt x="334" y="501"/>
                  </a:cubicBezTo>
                  <a:cubicBezTo>
                    <a:pt x="461" y="501"/>
                    <a:pt x="587" y="399"/>
                    <a:pt x="587" y="245"/>
                  </a:cubicBezTo>
                  <a:cubicBezTo>
                    <a:pt x="587" y="115"/>
                    <a:pt x="47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2093859" y="4323236"/>
              <a:ext cx="13564" cy="11970"/>
            </a:xfrm>
            <a:custGeom>
              <a:avLst/>
              <a:gdLst/>
              <a:ahLst/>
              <a:cxnLst/>
              <a:rect l="l" t="t" r="r" b="b"/>
              <a:pathLst>
                <a:path w="587" h="518" extrusionOk="0">
                  <a:moveTo>
                    <a:pt x="342" y="0"/>
                  </a:moveTo>
                  <a:cubicBezTo>
                    <a:pt x="114" y="0"/>
                    <a:pt x="0" y="277"/>
                    <a:pt x="147" y="440"/>
                  </a:cubicBezTo>
                  <a:cubicBezTo>
                    <a:pt x="200" y="493"/>
                    <a:pt x="265" y="517"/>
                    <a:pt x="329" y="517"/>
                  </a:cubicBezTo>
                  <a:cubicBezTo>
                    <a:pt x="461" y="517"/>
                    <a:pt x="587" y="415"/>
                    <a:pt x="587" y="261"/>
                  </a:cubicBezTo>
                  <a:cubicBezTo>
                    <a:pt x="587" y="114"/>
                    <a:pt x="473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2111560" y="4346598"/>
              <a:ext cx="13957" cy="11785"/>
            </a:xfrm>
            <a:custGeom>
              <a:avLst/>
              <a:gdLst/>
              <a:ahLst/>
              <a:cxnLst/>
              <a:rect l="l" t="t" r="r" b="b"/>
              <a:pathLst>
                <a:path w="604" h="510" extrusionOk="0">
                  <a:moveTo>
                    <a:pt x="343" y="0"/>
                  </a:moveTo>
                  <a:cubicBezTo>
                    <a:pt x="114" y="0"/>
                    <a:pt x="0" y="277"/>
                    <a:pt x="163" y="440"/>
                  </a:cubicBezTo>
                  <a:cubicBezTo>
                    <a:pt x="216" y="488"/>
                    <a:pt x="281" y="510"/>
                    <a:pt x="345" y="510"/>
                  </a:cubicBezTo>
                  <a:cubicBezTo>
                    <a:pt x="477" y="510"/>
                    <a:pt x="604" y="415"/>
                    <a:pt x="604" y="261"/>
                  </a:cubicBezTo>
                  <a:cubicBezTo>
                    <a:pt x="604" y="114"/>
                    <a:pt x="489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5"/>
            <p:cNvSpPr/>
            <p:nvPr/>
          </p:nvSpPr>
          <p:spPr>
            <a:xfrm>
              <a:off x="2051272" y="4175186"/>
              <a:ext cx="73482" cy="73482"/>
            </a:xfrm>
            <a:custGeom>
              <a:avLst/>
              <a:gdLst/>
              <a:ahLst/>
              <a:cxnLst/>
              <a:rect l="l" t="t" r="r" b="b"/>
              <a:pathLst>
                <a:path w="3180" h="3180" extrusionOk="0">
                  <a:moveTo>
                    <a:pt x="1680" y="0"/>
                  </a:moveTo>
                  <a:lnTo>
                    <a:pt x="1" y="1663"/>
                  </a:lnTo>
                  <a:lnTo>
                    <a:pt x="1517" y="3179"/>
                  </a:lnTo>
                  <a:lnTo>
                    <a:pt x="3180" y="1500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5"/>
            <p:cNvSpPr/>
            <p:nvPr/>
          </p:nvSpPr>
          <p:spPr>
            <a:xfrm>
              <a:off x="2065969" y="4190437"/>
              <a:ext cx="78750" cy="77618"/>
            </a:xfrm>
            <a:custGeom>
              <a:avLst/>
              <a:gdLst/>
              <a:ahLst/>
              <a:cxnLst/>
              <a:rect l="l" t="t" r="r" b="b"/>
              <a:pathLst>
                <a:path w="3408" h="3359" extrusionOk="0">
                  <a:moveTo>
                    <a:pt x="2489" y="0"/>
                  </a:moveTo>
                  <a:cubicBezTo>
                    <a:pt x="2418" y="0"/>
                    <a:pt x="2348" y="25"/>
                    <a:pt x="2299" y="74"/>
                  </a:cubicBezTo>
                  <a:lnTo>
                    <a:pt x="115" y="2275"/>
                  </a:lnTo>
                  <a:cubicBezTo>
                    <a:pt x="1" y="2372"/>
                    <a:pt x="1" y="2552"/>
                    <a:pt x="115" y="2650"/>
                  </a:cubicBezTo>
                  <a:lnTo>
                    <a:pt x="734" y="3285"/>
                  </a:lnTo>
                  <a:cubicBezTo>
                    <a:pt x="783" y="3334"/>
                    <a:pt x="852" y="3359"/>
                    <a:pt x="924" y="3359"/>
                  </a:cubicBezTo>
                  <a:cubicBezTo>
                    <a:pt x="995" y="3359"/>
                    <a:pt x="1068" y="3334"/>
                    <a:pt x="1126" y="3285"/>
                  </a:cubicBezTo>
                  <a:lnTo>
                    <a:pt x="3310" y="1085"/>
                  </a:lnTo>
                  <a:cubicBezTo>
                    <a:pt x="3408" y="987"/>
                    <a:pt x="3408" y="807"/>
                    <a:pt x="3310" y="710"/>
                  </a:cubicBezTo>
                  <a:lnTo>
                    <a:pt x="2691" y="74"/>
                  </a:lnTo>
                  <a:cubicBezTo>
                    <a:pt x="2634" y="25"/>
                    <a:pt x="2560" y="0"/>
                    <a:pt x="2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5"/>
            <p:cNvSpPr/>
            <p:nvPr/>
          </p:nvSpPr>
          <p:spPr>
            <a:xfrm>
              <a:off x="2073871" y="4215024"/>
              <a:ext cx="58046" cy="53032"/>
            </a:xfrm>
            <a:custGeom>
              <a:avLst/>
              <a:gdLst/>
              <a:ahLst/>
              <a:cxnLst/>
              <a:rect l="l" t="t" r="r" b="b"/>
              <a:pathLst>
                <a:path w="2512" h="2295" extrusionOk="0">
                  <a:moveTo>
                    <a:pt x="1933" y="0"/>
                  </a:moveTo>
                  <a:cubicBezTo>
                    <a:pt x="1864" y="0"/>
                    <a:pt x="1794" y="29"/>
                    <a:pt x="1745" y="86"/>
                  </a:cubicBezTo>
                  <a:lnTo>
                    <a:pt x="1" y="1830"/>
                  </a:lnTo>
                  <a:lnTo>
                    <a:pt x="392" y="2221"/>
                  </a:lnTo>
                  <a:cubicBezTo>
                    <a:pt x="441" y="2270"/>
                    <a:pt x="510" y="2295"/>
                    <a:pt x="582" y="2295"/>
                  </a:cubicBezTo>
                  <a:cubicBezTo>
                    <a:pt x="653" y="2295"/>
                    <a:pt x="726" y="2270"/>
                    <a:pt x="784" y="2221"/>
                  </a:cubicBezTo>
                  <a:lnTo>
                    <a:pt x="2512" y="477"/>
                  </a:lnTo>
                  <a:lnTo>
                    <a:pt x="2120" y="86"/>
                  </a:lnTo>
                  <a:cubicBezTo>
                    <a:pt x="2071" y="29"/>
                    <a:pt x="2002" y="0"/>
                    <a:pt x="1933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5"/>
            <p:cNvSpPr/>
            <p:nvPr/>
          </p:nvSpPr>
          <p:spPr>
            <a:xfrm>
              <a:off x="1964249" y="4086569"/>
              <a:ext cx="150337" cy="146086"/>
            </a:xfrm>
            <a:custGeom>
              <a:avLst/>
              <a:gdLst/>
              <a:ahLst/>
              <a:cxnLst/>
              <a:rect l="l" t="t" r="r" b="b"/>
              <a:pathLst>
                <a:path w="6506" h="6322" extrusionOk="0">
                  <a:moveTo>
                    <a:pt x="3144" y="0"/>
                  </a:moveTo>
                  <a:cubicBezTo>
                    <a:pt x="2658" y="0"/>
                    <a:pt x="2171" y="182"/>
                    <a:pt x="1794" y="558"/>
                  </a:cubicBezTo>
                  <a:lnTo>
                    <a:pt x="718" y="1650"/>
                  </a:lnTo>
                  <a:cubicBezTo>
                    <a:pt x="457" y="1895"/>
                    <a:pt x="278" y="2205"/>
                    <a:pt x="196" y="2547"/>
                  </a:cubicBezTo>
                  <a:cubicBezTo>
                    <a:pt x="1" y="3346"/>
                    <a:pt x="343" y="4177"/>
                    <a:pt x="1028" y="4618"/>
                  </a:cubicBezTo>
                  <a:lnTo>
                    <a:pt x="1941" y="5205"/>
                  </a:lnTo>
                  <a:lnTo>
                    <a:pt x="3555" y="6248"/>
                  </a:lnTo>
                  <a:cubicBezTo>
                    <a:pt x="3631" y="6297"/>
                    <a:pt x="3719" y="6322"/>
                    <a:pt x="3808" y="6322"/>
                  </a:cubicBezTo>
                  <a:cubicBezTo>
                    <a:pt x="3928" y="6322"/>
                    <a:pt x="4048" y="6276"/>
                    <a:pt x="4142" y="6183"/>
                  </a:cubicBezTo>
                  <a:lnTo>
                    <a:pt x="6326" y="3998"/>
                  </a:lnTo>
                  <a:cubicBezTo>
                    <a:pt x="6489" y="3835"/>
                    <a:pt x="6506" y="3590"/>
                    <a:pt x="6392" y="3411"/>
                  </a:cubicBezTo>
                  <a:lnTo>
                    <a:pt x="5511" y="2042"/>
                  </a:lnTo>
                  <a:lnTo>
                    <a:pt x="4778" y="884"/>
                  </a:lnTo>
                  <a:cubicBezTo>
                    <a:pt x="4400" y="305"/>
                    <a:pt x="3774" y="0"/>
                    <a:pt x="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5"/>
            <p:cNvSpPr/>
            <p:nvPr/>
          </p:nvSpPr>
          <p:spPr>
            <a:xfrm>
              <a:off x="1964249" y="4106488"/>
              <a:ext cx="130373" cy="126167"/>
            </a:xfrm>
            <a:custGeom>
              <a:avLst/>
              <a:gdLst/>
              <a:ahLst/>
              <a:cxnLst/>
              <a:rect l="l" t="t" r="r" b="b"/>
              <a:pathLst>
                <a:path w="5642" h="5460" extrusionOk="0">
                  <a:moveTo>
                    <a:pt x="2279" y="0"/>
                  </a:moveTo>
                  <a:cubicBezTo>
                    <a:pt x="1774" y="0"/>
                    <a:pt x="1280" y="199"/>
                    <a:pt x="914" y="576"/>
                  </a:cubicBezTo>
                  <a:cubicBezTo>
                    <a:pt x="571" y="854"/>
                    <a:pt x="327" y="1245"/>
                    <a:pt x="196" y="1685"/>
                  </a:cubicBezTo>
                  <a:cubicBezTo>
                    <a:pt x="1" y="2484"/>
                    <a:pt x="343" y="3315"/>
                    <a:pt x="1028" y="3756"/>
                  </a:cubicBezTo>
                  <a:lnTo>
                    <a:pt x="1941" y="4343"/>
                  </a:lnTo>
                  <a:lnTo>
                    <a:pt x="3555" y="5386"/>
                  </a:lnTo>
                  <a:cubicBezTo>
                    <a:pt x="3631" y="5435"/>
                    <a:pt x="3719" y="5460"/>
                    <a:pt x="3808" y="5460"/>
                  </a:cubicBezTo>
                  <a:cubicBezTo>
                    <a:pt x="3928" y="5460"/>
                    <a:pt x="4048" y="5414"/>
                    <a:pt x="4142" y="5321"/>
                  </a:cubicBezTo>
                  <a:lnTo>
                    <a:pt x="5462" y="4000"/>
                  </a:lnTo>
                  <a:cubicBezTo>
                    <a:pt x="5609" y="3853"/>
                    <a:pt x="5642" y="3593"/>
                    <a:pt x="5528" y="3413"/>
                  </a:cubicBezTo>
                  <a:lnTo>
                    <a:pt x="3897" y="886"/>
                  </a:lnTo>
                  <a:cubicBezTo>
                    <a:pt x="3653" y="511"/>
                    <a:pt x="3294" y="218"/>
                    <a:pt x="2854" y="87"/>
                  </a:cubicBezTo>
                  <a:cubicBezTo>
                    <a:pt x="2665" y="29"/>
                    <a:pt x="2471" y="0"/>
                    <a:pt x="227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5"/>
            <p:cNvSpPr/>
            <p:nvPr/>
          </p:nvSpPr>
          <p:spPr>
            <a:xfrm>
              <a:off x="1964249" y="4086569"/>
              <a:ext cx="127369" cy="120275"/>
            </a:xfrm>
            <a:custGeom>
              <a:avLst/>
              <a:gdLst/>
              <a:ahLst/>
              <a:cxnLst/>
              <a:rect l="l" t="t" r="r" b="b"/>
              <a:pathLst>
                <a:path w="5512" h="5205" extrusionOk="0">
                  <a:moveTo>
                    <a:pt x="3144" y="0"/>
                  </a:moveTo>
                  <a:cubicBezTo>
                    <a:pt x="2658" y="0"/>
                    <a:pt x="2171" y="182"/>
                    <a:pt x="1794" y="558"/>
                  </a:cubicBezTo>
                  <a:lnTo>
                    <a:pt x="718" y="1650"/>
                  </a:lnTo>
                  <a:cubicBezTo>
                    <a:pt x="457" y="1895"/>
                    <a:pt x="278" y="2205"/>
                    <a:pt x="196" y="2547"/>
                  </a:cubicBezTo>
                  <a:cubicBezTo>
                    <a:pt x="1" y="3346"/>
                    <a:pt x="343" y="4177"/>
                    <a:pt x="1028" y="4634"/>
                  </a:cubicBezTo>
                  <a:lnTo>
                    <a:pt x="1941" y="5205"/>
                  </a:lnTo>
                  <a:cubicBezTo>
                    <a:pt x="2022" y="5123"/>
                    <a:pt x="2821" y="4748"/>
                    <a:pt x="2952" y="3754"/>
                  </a:cubicBezTo>
                  <a:cubicBezTo>
                    <a:pt x="3082" y="2857"/>
                    <a:pt x="3799" y="2188"/>
                    <a:pt x="4696" y="2107"/>
                  </a:cubicBezTo>
                  <a:lnTo>
                    <a:pt x="5511" y="2042"/>
                  </a:lnTo>
                  <a:lnTo>
                    <a:pt x="4778" y="884"/>
                  </a:lnTo>
                  <a:cubicBezTo>
                    <a:pt x="4400" y="305"/>
                    <a:pt x="3774" y="0"/>
                    <a:pt x="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5"/>
            <p:cNvSpPr/>
            <p:nvPr/>
          </p:nvSpPr>
          <p:spPr>
            <a:xfrm>
              <a:off x="1985346" y="4086569"/>
              <a:ext cx="106271" cy="50952"/>
            </a:xfrm>
            <a:custGeom>
              <a:avLst/>
              <a:gdLst/>
              <a:ahLst/>
              <a:cxnLst/>
              <a:rect l="l" t="t" r="r" b="b"/>
              <a:pathLst>
                <a:path w="4599" h="2205" extrusionOk="0">
                  <a:moveTo>
                    <a:pt x="2231" y="0"/>
                  </a:moveTo>
                  <a:cubicBezTo>
                    <a:pt x="1745" y="0"/>
                    <a:pt x="1258" y="182"/>
                    <a:pt x="881" y="558"/>
                  </a:cubicBezTo>
                  <a:lnTo>
                    <a:pt x="1" y="1438"/>
                  </a:lnTo>
                  <a:lnTo>
                    <a:pt x="17" y="1438"/>
                  </a:lnTo>
                  <a:cubicBezTo>
                    <a:pt x="383" y="1061"/>
                    <a:pt x="869" y="862"/>
                    <a:pt x="1369" y="862"/>
                  </a:cubicBezTo>
                  <a:cubicBezTo>
                    <a:pt x="1560" y="862"/>
                    <a:pt x="1752" y="891"/>
                    <a:pt x="1941" y="949"/>
                  </a:cubicBezTo>
                  <a:cubicBezTo>
                    <a:pt x="2381" y="1080"/>
                    <a:pt x="2740" y="1373"/>
                    <a:pt x="3000" y="1748"/>
                  </a:cubicBezTo>
                  <a:lnTo>
                    <a:pt x="3294" y="2205"/>
                  </a:lnTo>
                  <a:cubicBezTo>
                    <a:pt x="3653" y="2074"/>
                    <a:pt x="3897" y="2107"/>
                    <a:pt x="4598" y="2042"/>
                  </a:cubicBezTo>
                  <a:lnTo>
                    <a:pt x="3865" y="884"/>
                  </a:lnTo>
                  <a:cubicBezTo>
                    <a:pt x="3487" y="305"/>
                    <a:pt x="2861" y="0"/>
                    <a:pt x="2231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5"/>
            <p:cNvSpPr/>
            <p:nvPr/>
          </p:nvSpPr>
          <p:spPr>
            <a:xfrm>
              <a:off x="2043000" y="4109237"/>
              <a:ext cx="13957" cy="11808"/>
            </a:xfrm>
            <a:custGeom>
              <a:avLst/>
              <a:gdLst/>
              <a:ahLst/>
              <a:cxnLst/>
              <a:rect l="l" t="t" r="r" b="b"/>
              <a:pathLst>
                <a:path w="604" h="511" extrusionOk="0">
                  <a:moveTo>
                    <a:pt x="342" y="1"/>
                  </a:moveTo>
                  <a:cubicBezTo>
                    <a:pt x="114" y="1"/>
                    <a:pt x="0" y="278"/>
                    <a:pt x="163" y="441"/>
                  </a:cubicBezTo>
                  <a:cubicBezTo>
                    <a:pt x="216" y="489"/>
                    <a:pt x="281" y="511"/>
                    <a:pt x="345" y="511"/>
                  </a:cubicBezTo>
                  <a:cubicBezTo>
                    <a:pt x="477" y="511"/>
                    <a:pt x="603" y="416"/>
                    <a:pt x="603" y="262"/>
                  </a:cubicBezTo>
                  <a:cubicBezTo>
                    <a:pt x="603" y="115"/>
                    <a:pt x="489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5"/>
            <p:cNvSpPr/>
            <p:nvPr/>
          </p:nvSpPr>
          <p:spPr>
            <a:xfrm>
              <a:off x="2012844" y="4111225"/>
              <a:ext cx="11716" cy="11600"/>
            </a:xfrm>
            <a:custGeom>
              <a:avLst/>
              <a:gdLst/>
              <a:ahLst/>
              <a:cxnLst/>
              <a:rect l="l" t="t" r="r" b="b"/>
              <a:pathLst>
                <a:path w="507" h="502" extrusionOk="0">
                  <a:moveTo>
                    <a:pt x="253" y="1"/>
                  </a:moveTo>
                  <a:cubicBezTo>
                    <a:pt x="127" y="1"/>
                    <a:pt x="1" y="86"/>
                    <a:pt x="1" y="257"/>
                  </a:cubicBezTo>
                  <a:cubicBezTo>
                    <a:pt x="1" y="420"/>
                    <a:pt x="127" y="502"/>
                    <a:pt x="253" y="502"/>
                  </a:cubicBezTo>
                  <a:cubicBezTo>
                    <a:pt x="380" y="502"/>
                    <a:pt x="506" y="420"/>
                    <a:pt x="506" y="257"/>
                  </a:cubicBezTo>
                  <a:cubicBezTo>
                    <a:pt x="506" y="86"/>
                    <a:pt x="380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5"/>
            <p:cNvSpPr/>
            <p:nvPr/>
          </p:nvSpPr>
          <p:spPr>
            <a:xfrm>
              <a:off x="2003809" y="4133731"/>
              <a:ext cx="13587" cy="11970"/>
            </a:xfrm>
            <a:custGeom>
              <a:avLst/>
              <a:gdLst/>
              <a:ahLst/>
              <a:cxnLst/>
              <a:rect l="l" t="t" r="r" b="b"/>
              <a:pathLst>
                <a:path w="588" h="518" extrusionOk="0">
                  <a:moveTo>
                    <a:pt x="327" y="1"/>
                  </a:moveTo>
                  <a:cubicBezTo>
                    <a:pt x="115" y="1"/>
                    <a:pt x="1" y="278"/>
                    <a:pt x="147" y="441"/>
                  </a:cubicBezTo>
                  <a:cubicBezTo>
                    <a:pt x="200" y="494"/>
                    <a:pt x="265" y="518"/>
                    <a:pt x="329" y="518"/>
                  </a:cubicBezTo>
                  <a:cubicBezTo>
                    <a:pt x="461" y="518"/>
                    <a:pt x="587" y="416"/>
                    <a:pt x="587" y="262"/>
                  </a:cubicBezTo>
                  <a:cubicBezTo>
                    <a:pt x="587" y="115"/>
                    <a:pt x="47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5"/>
            <p:cNvSpPr/>
            <p:nvPr/>
          </p:nvSpPr>
          <p:spPr>
            <a:xfrm>
              <a:off x="1977051" y="4149560"/>
              <a:ext cx="13587" cy="1160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27" y="0"/>
                  </a:moveTo>
                  <a:cubicBezTo>
                    <a:pt x="99" y="0"/>
                    <a:pt x="1" y="261"/>
                    <a:pt x="148" y="424"/>
                  </a:cubicBezTo>
                  <a:cubicBezTo>
                    <a:pt x="201" y="477"/>
                    <a:pt x="266" y="501"/>
                    <a:pt x="330" y="501"/>
                  </a:cubicBezTo>
                  <a:cubicBezTo>
                    <a:pt x="462" y="501"/>
                    <a:pt x="588" y="399"/>
                    <a:pt x="588" y="245"/>
                  </a:cubicBezTo>
                  <a:cubicBezTo>
                    <a:pt x="588" y="115"/>
                    <a:pt x="474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5"/>
            <p:cNvSpPr/>
            <p:nvPr/>
          </p:nvSpPr>
          <p:spPr>
            <a:xfrm>
              <a:off x="1987611" y="4172922"/>
              <a:ext cx="13957" cy="11877"/>
            </a:xfrm>
            <a:custGeom>
              <a:avLst/>
              <a:gdLst/>
              <a:ahLst/>
              <a:cxnLst/>
              <a:rect l="l" t="t" r="r" b="b"/>
              <a:pathLst>
                <a:path w="604" h="514" extrusionOk="0">
                  <a:moveTo>
                    <a:pt x="343" y="0"/>
                  </a:moveTo>
                  <a:cubicBezTo>
                    <a:pt x="115" y="0"/>
                    <a:pt x="0" y="277"/>
                    <a:pt x="163" y="440"/>
                  </a:cubicBezTo>
                  <a:cubicBezTo>
                    <a:pt x="215" y="491"/>
                    <a:pt x="277" y="514"/>
                    <a:pt x="338" y="514"/>
                  </a:cubicBezTo>
                  <a:cubicBezTo>
                    <a:pt x="473" y="514"/>
                    <a:pt x="604" y="407"/>
                    <a:pt x="604" y="261"/>
                  </a:cubicBezTo>
                  <a:cubicBezTo>
                    <a:pt x="604" y="114"/>
                    <a:pt x="490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5"/>
            <p:cNvSpPr/>
            <p:nvPr/>
          </p:nvSpPr>
          <p:spPr>
            <a:xfrm>
              <a:off x="2175983" y="4243353"/>
              <a:ext cx="73112" cy="73505"/>
            </a:xfrm>
            <a:custGeom>
              <a:avLst/>
              <a:gdLst/>
              <a:ahLst/>
              <a:cxnLst/>
              <a:rect l="l" t="t" r="r" b="b"/>
              <a:pathLst>
                <a:path w="3164" h="3181" extrusionOk="0">
                  <a:moveTo>
                    <a:pt x="1500" y="1"/>
                  </a:moveTo>
                  <a:lnTo>
                    <a:pt x="0" y="1501"/>
                  </a:lnTo>
                  <a:lnTo>
                    <a:pt x="1663" y="3180"/>
                  </a:lnTo>
                  <a:lnTo>
                    <a:pt x="3163" y="16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5"/>
            <p:cNvSpPr/>
            <p:nvPr/>
          </p:nvSpPr>
          <p:spPr>
            <a:xfrm>
              <a:off x="2155626" y="4258627"/>
              <a:ext cx="78773" cy="77618"/>
            </a:xfrm>
            <a:custGeom>
              <a:avLst/>
              <a:gdLst/>
              <a:ahLst/>
              <a:cxnLst/>
              <a:rect l="l" t="t" r="r" b="b"/>
              <a:pathLst>
                <a:path w="3409" h="3359" extrusionOk="0">
                  <a:moveTo>
                    <a:pt x="924" y="0"/>
                  </a:moveTo>
                  <a:cubicBezTo>
                    <a:pt x="853" y="0"/>
                    <a:pt x="783" y="25"/>
                    <a:pt x="734" y="74"/>
                  </a:cubicBezTo>
                  <a:lnTo>
                    <a:pt x="115" y="709"/>
                  </a:lnTo>
                  <a:lnTo>
                    <a:pt x="99" y="709"/>
                  </a:lnTo>
                  <a:cubicBezTo>
                    <a:pt x="1" y="807"/>
                    <a:pt x="1" y="987"/>
                    <a:pt x="99" y="1084"/>
                  </a:cubicBezTo>
                  <a:lnTo>
                    <a:pt x="2300" y="3285"/>
                  </a:lnTo>
                  <a:cubicBezTo>
                    <a:pt x="2348" y="3334"/>
                    <a:pt x="2418" y="3359"/>
                    <a:pt x="2487" y="3359"/>
                  </a:cubicBezTo>
                  <a:cubicBezTo>
                    <a:pt x="2556" y="3359"/>
                    <a:pt x="2626" y="3334"/>
                    <a:pt x="2675" y="3285"/>
                  </a:cubicBezTo>
                  <a:lnTo>
                    <a:pt x="3310" y="2650"/>
                  </a:lnTo>
                  <a:cubicBezTo>
                    <a:pt x="3408" y="2552"/>
                    <a:pt x="3408" y="2372"/>
                    <a:pt x="3310" y="2275"/>
                  </a:cubicBezTo>
                  <a:lnTo>
                    <a:pt x="1126" y="74"/>
                  </a:lnTo>
                  <a:cubicBezTo>
                    <a:pt x="1069" y="25"/>
                    <a:pt x="995" y="0"/>
                    <a:pt x="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5"/>
            <p:cNvSpPr/>
            <p:nvPr/>
          </p:nvSpPr>
          <p:spPr>
            <a:xfrm>
              <a:off x="2190680" y="4159589"/>
              <a:ext cx="149945" cy="146016"/>
            </a:xfrm>
            <a:custGeom>
              <a:avLst/>
              <a:gdLst/>
              <a:ahLst/>
              <a:cxnLst/>
              <a:rect l="l" t="t" r="r" b="b"/>
              <a:pathLst>
                <a:path w="6489" h="6319" extrusionOk="0">
                  <a:moveTo>
                    <a:pt x="3366" y="1"/>
                  </a:moveTo>
                  <a:cubicBezTo>
                    <a:pt x="3173" y="1"/>
                    <a:pt x="2978" y="29"/>
                    <a:pt x="2788" y="88"/>
                  </a:cubicBezTo>
                  <a:cubicBezTo>
                    <a:pt x="2348" y="219"/>
                    <a:pt x="1973" y="512"/>
                    <a:pt x="1744" y="887"/>
                  </a:cubicBezTo>
                  <a:lnTo>
                    <a:pt x="995" y="2045"/>
                  </a:lnTo>
                  <a:lnTo>
                    <a:pt x="114" y="3414"/>
                  </a:lnTo>
                  <a:cubicBezTo>
                    <a:pt x="0" y="3593"/>
                    <a:pt x="16" y="3838"/>
                    <a:pt x="179" y="4001"/>
                  </a:cubicBezTo>
                  <a:lnTo>
                    <a:pt x="2364" y="6169"/>
                  </a:lnTo>
                  <a:cubicBezTo>
                    <a:pt x="2462" y="6267"/>
                    <a:pt x="2590" y="6318"/>
                    <a:pt x="2715" y="6318"/>
                  </a:cubicBezTo>
                  <a:cubicBezTo>
                    <a:pt x="2798" y="6318"/>
                    <a:pt x="2880" y="6296"/>
                    <a:pt x="2951" y="6251"/>
                  </a:cubicBezTo>
                  <a:lnTo>
                    <a:pt x="5070" y="4898"/>
                  </a:lnTo>
                  <a:lnTo>
                    <a:pt x="5478" y="4620"/>
                  </a:lnTo>
                  <a:cubicBezTo>
                    <a:pt x="5869" y="4376"/>
                    <a:pt x="6146" y="4001"/>
                    <a:pt x="6277" y="3577"/>
                  </a:cubicBezTo>
                  <a:cubicBezTo>
                    <a:pt x="6489" y="2892"/>
                    <a:pt x="6309" y="2142"/>
                    <a:pt x="5804" y="1637"/>
                  </a:cubicBezTo>
                  <a:lnTo>
                    <a:pt x="4728" y="561"/>
                  </a:lnTo>
                  <a:cubicBezTo>
                    <a:pt x="4363" y="196"/>
                    <a:pt x="3870" y="1"/>
                    <a:pt x="3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5"/>
            <p:cNvSpPr/>
            <p:nvPr/>
          </p:nvSpPr>
          <p:spPr>
            <a:xfrm>
              <a:off x="2156018" y="4265976"/>
              <a:ext cx="53887" cy="58023"/>
            </a:xfrm>
            <a:custGeom>
              <a:avLst/>
              <a:gdLst/>
              <a:ahLst/>
              <a:cxnLst/>
              <a:rect l="l" t="t" r="r" b="b"/>
              <a:pathLst>
                <a:path w="2332" h="2511" extrusionOk="0">
                  <a:moveTo>
                    <a:pt x="489" y="0"/>
                  </a:moveTo>
                  <a:lnTo>
                    <a:pt x="98" y="391"/>
                  </a:lnTo>
                  <a:cubicBezTo>
                    <a:pt x="0" y="489"/>
                    <a:pt x="0" y="669"/>
                    <a:pt x="98" y="766"/>
                  </a:cubicBezTo>
                  <a:lnTo>
                    <a:pt x="1842" y="2511"/>
                  </a:lnTo>
                  <a:lnTo>
                    <a:pt x="2217" y="2120"/>
                  </a:lnTo>
                  <a:cubicBezTo>
                    <a:pt x="2331" y="2005"/>
                    <a:pt x="2331" y="1842"/>
                    <a:pt x="2217" y="174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5"/>
            <p:cNvSpPr/>
            <p:nvPr/>
          </p:nvSpPr>
          <p:spPr>
            <a:xfrm>
              <a:off x="2190680" y="4159589"/>
              <a:ext cx="129980" cy="125797"/>
            </a:xfrm>
            <a:custGeom>
              <a:avLst/>
              <a:gdLst/>
              <a:ahLst/>
              <a:cxnLst/>
              <a:rect l="l" t="t" r="r" b="b"/>
              <a:pathLst>
                <a:path w="5625" h="5444" extrusionOk="0">
                  <a:moveTo>
                    <a:pt x="3366" y="1"/>
                  </a:moveTo>
                  <a:cubicBezTo>
                    <a:pt x="3173" y="1"/>
                    <a:pt x="2978" y="29"/>
                    <a:pt x="2788" y="88"/>
                  </a:cubicBezTo>
                  <a:cubicBezTo>
                    <a:pt x="2348" y="219"/>
                    <a:pt x="1973" y="512"/>
                    <a:pt x="1744" y="887"/>
                  </a:cubicBezTo>
                  <a:lnTo>
                    <a:pt x="995" y="2045"/>
                  </a:lnTo>
                  <a:lnTo>
                    <a:pt x="114" y="3414"/>
                  </a:lnTo>
                  <a:cubicBezTo>
                    <a:pt x="0" y="3593"/>
                    <a:pt x="16" y="3838"/>
                    <a:pt x="179" y="4001"/>
                  </a:cubicBezTo>
                  <a:lnTo>
                    <a:pt x="1500" y="5305"/>
                  </a:lnTo>
                  <a:cubicBezTo>
                    <a:pt x="1593" y="5399"/>
                    <a:pt x="1714" y="5444"/>
                    <a:pt x="1833" y="5444"/>
                  </a:cubicBezTo>
                  <a:cubicBezTo>
                    <a:pt x="1922" y="5444"/>
                    <a:pt x="2010" y="5419"/>
                    <a:pt x="2087" y="5370"/>
                  </a:cubicBezTo>
                  <a:lnTo>
                    <a:pt x="4206" y="4017"/>
                  </a:lnTo>
                  <a:lnTo>
                    <a:pt x="4614" y="3756"/>
                  </a:lnTo>
                  <a:cubicBezTo>
                    <a:pt x="4989" y="3512"/>
                    <a:pt x="5266" y="3137"/>
                    <a:pt x="5413" y="2697"/>
                  </a:cubicBezTo>
                  <a:cubicBezTo>
                    <a:pt x="5625" y="2012"/>
                    <a:pt x="5429" y="1278"/>
                    <a:pt x="4924" y="773"/>
                  </a:cubicBezTo>
                  <a:lnTo>
                    <a:pt x="4728" y="561"/>
                  </a:lnTo>
                  <a:cubicBezTo>
                    <a:pt x="4363" y="196"/>
                    <a:pt x="3870" y="1"/>
                    <a:pt x="336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5"/>
            <p:cNvSpPr/>
            <p:nvPr/>
          </p:nvSpPr>
          <p:spPr>
            <a:xfrm>
              <a:off x="2214018" y="4159589"/>
              <a:ext cx="126606" cy="113181"/>
            </a:xfrm>
            <a:custGeom>
              <a:avLst/>
              <a:gdLst/>
              <a:ahLst/>
              <a:cxnLst/>
              <a:rect l="l" t="t" r="r" b="b"/>
              <a:pathLst>
                <a:path w="5479" h="4898" extrusionOk="0">
                  <a:moveTo>
                    <a:pt x="2356" y="1"/>
                  </a:moveTo>
                  <a:cubicBezTo>
                    <a:pt x="2163" y="1"/>
                    <a:pt x="1968" y="29"/>
                    <a:pt x="1778" y="88"/>
                  </a:cubicBezTo>
                  <a:cubicBezTo>
                    <a:pt x="1354" y="219"/>
                    <a:pt x="979" y="512"/>
                    <a:pt x="734" y="887"/>
                  </a:cubicBezTo>
                  <a:lnTo>
                    <a:pt x="1" y="2028"/>
                  </a:lnTo>
                  <a:lnTo>
                    <a:pt x="930" y="2501"/>
                  </a:lnTo>
                  <a:cubicBezTo>
                    <a:pt x="2805" y="3430"/>
                    <a:pt x="3767" y="4620"/>
                    <a:pt x="4060" y="4898"/>
                  </a:cubicBezTo>
                  <a:lnTo>
                    <a:pt x="4468" y="4620"/>
                  </a:lnTo>
                  <a:cubicBezTo>
                    <a:pt x="4859" y="4376"/>
                    <a:pt x="5136" y="4001"/>
                    <a:pt x="5267" y="3577"/>
                  </a:cubicBezTo>
                  <a:cubicBezTo>
                    <a:pt x="5479" y="2892"/>
                    <a:pt x="5299" y="2142"/>
                    <a:pt x="4794" y="1637"/>
                  </a:cubicBezTo>
                  <a:lnTo>
                    <a:pt x="3718" y="561"/>
                  </a:lnTo>
                  <a:cubicBezTo>
                    <a:pt x="3353" y="196"/>
                    <a:pt x="2860" y="1"/>
                    <a:pt x="2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5"/>
            <p:cNvSpPr/>
            <p:nvPr/>
          </p:nvSpPr>
          <p:spPr>
            <a:xfrm>
              <a:off x="2287870" y="4206913"/>
              <a:ext cx="11692" cy="11900"/>
            </a:xfrm>
            <a:custGeom>
              <a:avLst/>
              <a:gdLst/>
              <a:ahLst/>
              <a:cxnLst/>
              <a:rect l="l" t="t" r="r" b="b"/>
              <a:pathLst>
                <a:path w="506" h="515" extrusionOk="0">
                  <a:moveTo>
                    <a:pt x="253" y="1"/>
                  </a:moveTo>
                  <a:cubicBezTo>
                    <a:pt x="127" y="1"/>
                    <a:pt x="0" y="86"/>
                    <a:pt x="0" y="257"/>
                  </a:cubicBezTo>
                  <a:cubicBezTo>
                    <a:pt x="0" y="429"/>
                    <a:pt x="127" y="514"/>
                    <a:pt x="253" y="514"/>
                  </a:cubicBezTo>
                  <a:cubicBezTo>
                    <a:pt x="379" y="514"/>
                    <a:pt x="506" y="429"/>
                    <a:pt x="506" y="257"/>
                  </a:cubicBezTo>
                  <a:cubicBezTo>
                    <a:pt x="506" y="86"/>
                    <a:pt x="379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5"/>
            <p:cNvSpPr/>
            <p:nvPr/>
          </p:nvSpPr>
          <p:spPr>
            <a:xfrm>
              <a:off x="2266010" y="4199750"/>
              <a:ext cx="11716" cy="11900"/>
            </a:xfrm>
            <a:custGeom>
              <a:avLst/>
              <a:gdLst/>
              <a:ahLst/>
              <a:cxnLst/>
              <a:rect l="l" t="t" r="r" b="b"/>
              <a:pathLst>
                <a:path w="507" h="515" extrusionOk="0">
                  <a:moveTo>
                    <a:pt x="253" y="1"/>
                  </a:moveTo>
                  <a:cubicBezTo>
                    <a:pt x="127" y="1"/>
                    <a:pt x="1" y="86"/>
                    <a:pt x="1" y="258"/>
                  </a:cubicBezTo>
                  <a:cubicBezTo>
                    <a:pt x="1" y="429"/>
                    <a:pt x="127" y="514"/>
                    <a:pt x="253" y="514"/>
                  </a:cubicBezTo>
                  <a:cubicBezTo>
                    <a:pt x="380" y="514"/>
                    <a:pt x="506" y="429"/>
                    <a:pt x="506" y="258"/>
                  </a:cubicBezTo>
                  <a:cubicBezTo>
                    <a:pt x="506" y="86"/>
                    <a:pt x="380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5"/>
            <p:cNvSpPr/>
            <p:nvPr/>
          </p:nvSpPr>
          <p:spPr>
            <a:xfrm>
              <a:off x="2269777" y="4172252"/>
              <a:ext cx="11716" cy="11900"/>
            </a:xfrm>
            <a:custGeom>
              <a:avLst/>
              <a:gdLst/>
              <a:ahLst/>
              <a:cxnLst/>
              <a:rect l="l" t="t" r="r" b="b"/>
              <a:pathLst>
                <a:path w="507" h="515" extrusionOk="0">
                  <a:moveTo>
                    <a:pt x="253" y="1"/>
                  </a:moveTo>
                  <a:cubicBezTo>
                    <a:pt x="127" y="1"/>
                    <a:pt x="1" y="86"/>
                    <a:pt x="1" y="257"/>
                  </a:cubicBezTo>
                  <a:cubicBezTo>
                    <a:pt x="1" y="429"/>
                    <a:pt x="127" y="514"/>
                    <a:pt x="253" y="514"/>
                  </a:cubicBezTo>
                  <a:cubicBezTo>
                    <a:pt x="380" y="514"/>
                    <a:pt x="506" y="429"/>
                    <a:pt x="506" y="257"/>
                  </a:cubicBezTo>
                  <a:cubicBezTo>
                    <a:pt x="506" y="86"/>
                    <a:pt x="380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2287477" y="4177428"/>
              <a:ext cx="53147" cy="95342"/>
            </a:xfrm>
            <a:custGeom>
              <a:avLst/>
              <a:gdLst/>
              <a:ahLst/>
              <a:cxnLst/>
              <a:rect l="l" t="t" r="r" b="b"/>
              <a:pathLst>
                <a:path w="2300" h="4126" extrusionOk="0">
                  <a:moveTo>
                    <a:pt x="735" y="1"/>
                  </a:moveTo>
                  <a:lnTo>
                    <a:pt x="735" y="1"/>
                  </a:lnTo>
                  <a:cubicBezTo>
                    <a:pt x="1240" y="523"/>
                    <a:pt x="1436" y="1256"/>
                    <a:pt x="1224" y="1941"/>
                  </a:cubicBezTo>
                  <a:cubicBezTo>
                    <a:pt x="1077" y="2381"/>
                    <a:pt x="800" y="2756"/>
                    <a:pt x="409" y="3001"/>
                  </a:cubicBezTo>
                  <a:lnTo>
                    <a:pt x="1" y="3262"/>
                  </a:lnTo>
                  <a:cubicBezTo>
                    <a:pt x="311" y="3539"/>
                    <a:pt x="474" y="3718"/>
                    <a:pt x="881" y="4126"/>
                  </a:cubicBezTo>
                  <a:lnTo>
                    <a:pt x="1289" y="3848"/>
                  </a:lnTo>
                  <a:cubicBezTo>
                    <a:pt x="1664" y="3604"/>
                    <a:pt x="1957" y="3229"/>
                    <a:pt x="2088" y="2805"/>
                  </a:cubicBezTo>
                  <a:cubicBezTo>
                    <a:pt x="2300" y="2120"/>
                    <a:pt x="2120" y="1370"/>
                    <a:pt x="1615" y="865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2197820" y="4399329"/>
              <a:ext cx="141302" cy="30155"/>
            </a:xfrm>
            <a:custGeom>
              <a:avLst/>
              <a:gdLst/>
              <a:ahLst/>
              <a:cxnLst/>
              <a:rect l="l" t="t" r="r" b="b"/>
              <a:pathLst>
                <a:path w="6115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5462" y="1305"/>
                  </a:lnTo>
                  <a:cubicBezTo>
                    <a:pt x="5821" y="1305"/>
                    <a:pt x="6115" y="1011"/>
                    <a:pt x="6115" y="653"/>
                  </a:cubicBezTo>
                  <a:cubicBezTo>
                    <a:pt x="6115" y="294"/>
                    <a:pt x="5821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5"/>
            <p:cNvSpPr/>
            <p:nvPr/>
          </p:nvSpPr>
          <p:spPr>
            <a:xfrm>
              <a:off x="2248680" y="4399329"/>
              <a:ext cx="90443" cy="15089"/>
            </a:xfrm>
            <a:custGeom>
              <a:avLst/>
              <a:gdLst/>
              <a:ahLst/>
              <a:cxnLst/>
              <a:rect l="l" t="t" r="r" b="b"/>
              <a:pathLst>
                <a:path w="3914" h="653" extrusionOk="0">
                  <a:moveTo>
                    <a:pt x="1" y="1"/>
                  </a:moveTo>
                  <a:cubicBezTo>
                    <a:pt x="115" y="392"/>
                    <a:pt x="457" y="653"/>
                    <a:pt x="849" y="653"/>
                  </a:cubicBezTo>
                  <a:lnTo>
                    <a:pt x="3914" y="653"/>
                  </a:lnTo>
                  <a:cubicBezTo>
                    <a:pt x="3914" y="294"/>
                    <a:pt x="3620" y="1"/>
                    <a:pt x="326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5"/>
            <p:cNvSpPr/>
            <p:nvPr/>
          </p:nvSpPr>
          <p:spPr>
            <a:xfrm>
              <a:off x="1966884" y="4374835"/>
              <a:ext cx="269387" cy="79906"/>
            </a:xfrm>
            <a:custGeom>
              <a:avLst/>
              <a:gdLst/>
              <a:ahLst/>
              <a:cxnLst/>
              <a:rect l="l" t="t" r="r" b="b"/>
              <a:pathLst>
                <a:path w="11658" h="3458" extrusionOk="0">
                  <a:moveTo>
                    <a:pt x="327" y="1"/>
                  </a:moveTo>
                  <a:cubicBezTo>
                    <a:pt x="148" y="1"/>
                    <a:pt x="1" y="148"/>
                    <a:pt x="1" y="327"/>
                  </a:cubicBezTo>
                  <a:lnTo>
                    <a:pt x="1" y="343"/>
                  </a:lnTo>
                  <a:cubicBezTo>
                    <a:pt x="1" y="2055"/>
                    <a:pt x="1403" y="3457"/>
                    <a:pt x="3115" y="3457"/>
                  </a:cubicBezTo>
                  <a:lnTo>
                    <a:pt x="8544" y="3457"/>
                  </a:lnTo>
                  <a:cubicBezTo>
                    <a:pt x="10272" y="3457"/>
                    <a:pt x="11658" y="2055"/>
                    <a:pt x="11658" y="327"/>
                  </a:cubicBezTo>
                  <a:cubicBezTo>
                    <a:pt x="11658" y="148"/>
                    <a:pt x="11511" y="1"/>
                    <a:pt x="11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5"/>
            <p:cNvSpPr/>
            <p:nvPr/>
          </p:nvSpPr>
          <p:spPr>
            <a:xfrm>
              <a:off x="2004572" y="4374835"/>
              <a:ext cx="231699" cy="44112"/>
            </a:xfrm>
            <a:custGeom>
              <a:avLst/>
              <a:gdLst/>
              <a:ahLst/>
              <a:cxnLst/>
              <a:rect l="l" t="t" r="r" b="b"/>
              <a:pathLst>
                <a:path w="10027" h="1909" extrusionOk="0">
                  <a:moveTo>
                    <a:pt x="0" y="1"/>
                  </a:moveTo>
                  <a:cubicBezTo>
                    <a:pt x="489" y="1158"/>
                    <a:pt x="1614" y="1908"/>
                    <a:pt x="2870" y="1908"/>
                  </a:cubicBezTo>
                  <a:lnTo>
                    <a:pt x="8299" y="1908"/>
                  </a:lnTo>
                  <a:cubicBezTo>
                    <a:pt x="8820" y="1908"/>
                    <a:pt x="9326" y="1778"/>
                    <a:pt x="9782" y="1533"/>
                  </a:cubicBezTo>
                  <a:cubicBezTo>
                    <a:pt x="9945" y="1158"/>
                    <a:pt x="10027" y="751"/>
                    <a:pt x="10027" y="327"/>
                  </a:cubicBezTo>
                  <a:cubicBezTo>
                    <a:pt x="10027" y="148"/>
                    <a:pt x="9880" y="1"/>
                    <a:pt x="970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1" name="Google Shape;3581;p45"/>
          <p:cNvGrpSpPr/>
          <p:nvPr/>
        </p:nvGrpSpPr>
        <p:grpSpPr>
          <a:xfrm>
            <a:off x="1832314" y="3080250"/>
            <a:ext cx="539672" cy="532569"/>
            <a:chOff x="1966884" y="2791440"/>
            <a:chExt cx="372239" cy="367340"/>
          </a:xfrm>
        </p:grpSpPr>
        <p:sp>
          <p:nvSpPr>
            <p:cNvPr id="3582" name="Google Shape;3582;p45"/>
            <p:cNvSpPr/>
            <p:nvPr/>
          </p:nvSpPr>
          <p:spPr>
            <a:xfrm>
              <a:off x="2007946" y="2791440"/>
              <a:ext cx="329305" cy="168269"/>
            </a:xfrm>
            <a:custGeom>
              <a:avLst/>
              <a:gdLst/>
              <a:ahLst/>
              <a:cxnLst/>
              <a:rect l="l" t="t" r="r" b="b"/>
              <a:pathLst>
                <a:path w="14251" h="7282" extrusionOk="0">
                  <a:moveTo>
                    <a:pt x="8136" y="702"/>
                  </a:moveTo>
                  <a:cubicBezTo>
                    <a:pt x="8316" y="702"/>
                    <a:pt x="8462" y="849"/>
                    <a:pt x="8462" y="1028"/>
                  </a:cubicBezTo>
                  <a:lnTo>
                    <a:pt x="8462" y="1876"/>
                  </a:lnTo>
                  <a:lnTo>
                    <a:pt x="5609" y="1876"/>
                  </a:lnTo>
                  <a:lnTo>
                    <a:pt x="5609" y="1028"/>
                  </a:lnTo>
                  <a:cubicBezTo>
                    <a:pt x="5609" y="849"/>
                    <a:pt x="5740" y="702"/>
                    <a:pt x="5935" y="702"/>
                  </a:cubicBezTo>
                  <a:close/>
                  <a:moveTo>
                    <a:pt x="5919" y="1"/>
                  </a:moveTo>
                  <a:cubicBezTo>
                    <a:pt x="5348" y="1"/>
                    <a:pt x="4892" y="457"/>
                    <a:pt x="4892" y="1028"/>
                  </a:cubicBezTo>
                  <a:lnTo>
                    <a:pt x="4892" y="1876"/>
                  </a:lnTo>
                  <a:lnTo>
                    <a:pt x="4403" y="1876"/>
                  </a:lnTo>
                  <a:lnTo>
                    <a:pt x="2642" y="3506"/>
                  </a:lnTo>
                  <a:cubicBezTo>
                    <a:pt x="2560" y="3571"/>
                    <a:pt x="2528" y="3653"/>
                    <a:pt x="2528" y="3751"/>
                  </a:cubicBezTo>
                  <a:lnTo>
                    <a:pt x="2528" y="3800"/>
                  </a:lnTo>
                  <a:lnTo>
                    <a:pt x="1827" y="3800"/>
                  </a:lnTo>
                  <a:cubicBezTo>
                    <a:pt x="1811" y="3604"/>
                    <a:pt x="1647" y="3457"/>
                    <a:pt x="1452" y="3457"/>
                  </a:cubicBezTo>
                  <a:lnTo>
                    <a:pt x="392" y="3457"/>
                  </a:lnTo>
                  <a:cubicBezTo>
                    <a:pt x="164" y="3457"/>
                    <a:pt x="1" y="3620"/>
                    <a:pt x="1" y="3848"/>
                  </a:cubicBezTo>
                  <a:lnTo>
                    <a:pt x="1" y="4354"/>
                  </a:lnTo>
                  <a:lnTo>
                    <a:pt x="1" y="5316"/>
                  </a:lnTo>
                  <a:cubicBezTo>
                    <a:pt x="1" y="5528"/>
                    <a:pt x="164" y="5707"/>
                    <a:pt x="392" y="5707"/>
                  </a:cubicBezTo>
                  <a:cubicBezTo>
                    <a:pt x="762" y="5707"/>
                    <a:pt x="1013" y="5711"/>
                    <a:pt x="1190" y="5711"/>
                  </a:cubicBezTo>
                  <a:cubicBezTo>
                    <a:pt x="1544" y="5711"/>
                    <a:pt x="1599" y="5696"/>
                    <a:pt x="1696" y="5609"/>
                  </a:cubicBezTo>
                  <a:cubicBezTo>
                    <a:pt x="1778" y="5544"/>
                    <a:pt x="1827" y="5463"/>
                    <a:pt x="1827" y="5365"/>
                  </a:cubicBezTo>
                  <a:lnTo>
                    <a:pt x="2528" y="5365"/>
                  </a:lnTo>
                  <a:cubicBezTo>
                    <a:pt x="2560" y="5577"/>
                    <a:pt x="2675" y="5577"/>
                    <a:pt x="3620" y="6522"/>
                  </a:cubicBezTo>
                  <a:lnTo>
                    <a:pt x="4419" y="7272"/>
                  </a:lnTo>
                  <a:lnTo>
                    <a:pt x="9131" y="7272"/>
                  </a:lnTo>
                  <a:cubicBezTo>
                    <a:pt x="9538" y="7272"/>
                    <a:pt x="9864" y="6946"/>
                    <a:pt x="9864" y="6555"/>
                  </a:cubicBezTo>
                  <a:cubicBezTo>
                    <a:pt x="9864" y="6985"/>
                    <a:pt x="10228" y="7282"/>
                    <a:pt x="10609" y="7282"/>
                  </a:cubicBezTo>
                  <a:cubicBezTo>
                    <a:pt x="10762" y="7282"/>
                    <a:pt x="10919" y="7233"/>
                    <a:pt x="11055" y="7125"/>
                  </a:cubicBezTo>
                  <a:cubicBezTo>
                    <a:pt x="11218" y="6979"/>
                    <a:pt x="11332" y="6767"/>
                    <a:pt x="11332" y="6555"/>
                  </a:cubicBezTo>
                  <a:cubicBezTo>
                    <a:pt x="11332" y="7002"/>
                    <a:pt x="11695" y="7273"/>
                    <a:pt x="12064" y="7273"/>
                  </a:cubicBezTo>
                  <a:cubicBezTo>
                    <a:pt x="12300" y="7273"/>
                    <a:pt x="12538" y="7162"/>
                    <a:pt x="12685" y="6914"/>
                  </a:cubicBezTo>
                  <a:cubicBezTo>
                    <a:pt x="12750" y="6799"/>
                    <a:pt x="12783" y="6685"/>
                    <a:pt x="12783" y="6555"/>
                  </a:cubicBezTo>
                  <a:cubicBezTo>
                    <a:pt x="12794" y="6981"/>
                    <a:pt x="13152" y="7268"/>
                    <a:pt x="13523" y="7268"/>
                  </a:cubicBezTo>
                  <a:cubicBezTo>
                    <a:pt x="13692" y="7268"/>
                    <a:pt x="13863" y="7209"/>
                    <a:pt x="14005" y="7077"/>
                  </a:cubicBezTo>
                  <a:cubicBezTo>
                    <a:pt x="14152" y="6946"/>
                    <a:pt x="14234" y="6750"/>
                    <a:pt x="14234" y="6555"/>
                  </a:cubicBezTo>
                  <a:lnTo>
                    <a:pt x="14234" y="5593"/>
                  </a:lnTo>
                  <a:lnTo>
                    <a:pt x="14250" y="5593"/>
                  </a:lnTo>
                  <a:lnTo>
                    <a:pt x="14250" y="2609"/>
                  </a:lnTo>
                  <a:cubicBezTo>
                    <a:pt x="14226" y="2145"/>
                    <a:pt x="13871" y="1912"/>
                    <a:pt x="13516" y="1912"/>
                  </a:cubicBezTo>
                  <a:cubicBezTo>
                    <a:pt x="13162" y="1912"/>
                    <a:pt x="12807" y="2145"/>
                    <a:pt x="12783" y="2609"/>
                  </a:cubicBezTo>
                  <a:cubicBezTo>
                    <a:pt x="12758" y="2145"/>
                    <a:pt x="12408" y="1912"/>
                    <a:pt x="12057" y="1912"/>
                  </a:cubicBezTo>
                  <a:cubicBezTo>
                    <a:pt x="11707" y="1912"/>
                    <a:pt x="11356" y="2145"/>
                    <a:pt x="11332" y="2609"/>
                  </a:cubicBezTo>
                  <a:cubicBezTo>
                    <a:pt x="11307" y="2145"/>
                    <a:pt x="10953" y="1912"/>
                    <a:pt x="10598" y="1912"/>
                  </a:cubicBezTo>
                  <a:cubicBezTo>
                    <a:pt x="10243" y="1912"/>
                    <a:pt x="9889" y="2145"/>
                    <a:pt x="9864" y="2609"/>
                  </a:cubicBezTo>
                  <a:cubicBezTo>
                    <a:pt x="9864" y="2202"/>
                    <a:pt x="9538" y="1876"/>
                    <a:pt x="9131" y="1876"/>
                  </a:cubicBezTo>
                  <a:lnTo>
                    <a:pt x="9131" y="1028"/>
                  </a:lnTo>
                  <a:cubicBezTo>
                    <a:pt x="9131" y="457"/>
                    <a:pt x="8674" y="1"/>
                    <a:pt x="8120" y="1"/>
                  </a:cubicBezTo>
                  <a:close/>
                </a:path>
              </a:pathLst>
            </a:custGeom>
            <a:solidFill>
              <a:srgbClr val="FFF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5"/>
            <p:cNvSpPr/>
            <p:nvPr/>
          </p:nvSpPr>
          <p:spPr>
            <a:xfrm>
              <a:off x="2035074" y="2879225"/>
              <a:ext cx="50883" cy="36186"/>
            </a:xfrm>
            <a:custGeom>
              <a:avLst/>
              <a:gdLst/>
              <a:ahLst/>
              <a:cxnLst/>
              <a:rect l="l" t="t" r="r" b="b"/>
              <a:pathLst>
                <a:path w="2202" h="1566" extrusionOk="0">
                  <a:moveTo>
                    <a:pt x="1" y="1"/>
                  </a:moveTo>
                  <a:lnTo>
                    <a:pt x="1" y="1566"/>
                  </a:lnTo>
                  <a:lnTo>
                    <a:pt x="2202" y="1566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5"/>
            <p:cNvSpPr/>
            <p:nvPr/>
          </p:nvSpPr>
          <p:spPr>
            <a:xfrm>
              <a:off x="2007946" y="2870930"/>
              <a:ext cx="42217" cy="52408"/>
            </a:xfrm>
            <a:custGeom>
              <a:avLst/>
              <a:gdLst/>
              <a:ahLst/>
              <a:cxnLst/>
              <a:rect l="l" t="t" r="r" b="b"/>
              <a:pathLst>
                <a:path w="1827" h="2268" extrusionOk="0">
                  <a:moveTo>
                    <a:pt x="392" y="1"/>
                  </a:moveTo>
                  <a:cubicBezTo>
                    <a:pt x="164" y="1"/>
                    <a:pt x="1" y="180"/>
                    <a:pt x="1" y="392"/>
                  </a:cubicBezTo>
                  <a:lnTo>
                    <a:pt x="1" y="1876"/>
                  </a:lnTo>
                  <a:cubicBezTo>
                    <a:pt x="1" y="2088"/>
                    <a:pt x="164" y="2267"/>
                    <a:pt x="392" y="2267"/>
                  </a:cubicBezTo>
                  <a:lnTo>
                    <a:pt x="1452" y="2267"/>
                  </a:lnTo>
                  <a:cubicBezTo>
                    <a:pt x="1664" y="2267"/>
                    <a:pt x="1827" y="2088"/>
                    <a:pt x="1827" y="1876"/>
                  </a:cubicBezTo>
                  <a:lnTo>
                    <a:pt x="1827" y="392"/>
                  </a:lnTo>
                  <a:cubicBezTo>
                    <a:pt x="1827" y="180"/>
                    <a:pt x="1664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5"/>
            <p:cNvSpPr/>
            <p:nvPr/>
          </p:nvSpPr>
          <p:spPr>
            <a:xfrm>
              <a:off x="2066338" y="2834766"/>
              <a:ext cx="43742" cy="124734"/>
            </a:xfrm>
            <a:custGeom>
              <a:avLst/>
              <a:gdLst/>
              <a:ahLst/>
              <a:cxnLst/>
              <a:rect l="l" t="t" r="r" b="b"/>
              <a:pathLst>
                <a:path w="1893" h="5398" extrusionOk="0">
                  <a:moveTo>
                    <a:pt x="1892" y="1"/>
                  </a:moveTo>
                  <a:lnTo>
                    <a:pt x="115" y="1615"/>
                  </a:lnTo>
                  <a:cubicBezTo>
                    <a:pt x="50" y="1680"/>
                    <a:pt x="1" y="1778"/>
                    <a:pt x="1" y="1876"/>
                  </a:cubicBezTo>
                  <a:lnTo>
                    <a:pt x="1" y="3441"/>
                  </a:lnTo>
                  <a:cubicBezTo>
                    <a:pt x="1" y="3539"/>
                    <a:pt x="33" y="3620"/>
                    <a:pt x="115" y="3685"/>
                  </a:cubicBezTo>
                  <a:lnTo>
                    <a:pt x="1892" y="5397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5"/>
            <p:cNvSpPr/>
            <p:nvPr/>
          </p:nvSpPr>
          <p:spPr>
            <a:xfrm>
              <a:off x="2110058" y="2834766"/>
              <a:ext cx="125843" cy="124734"/>
            </a:xfrm>
            <a:custGeom>
              <a:avLst/>
              <a:gdLst/>
              <a:ahLst/>
              <a:cxnLst/>
              <a:rect l="l" t="t" r="r" b="b"/>
              <a:pathLst>
                <a:path w="5446" h="5398" extrusionOk="0">
                  <a:moveTo>
                    <a:pt x="0" y="1"/>
                  </a:moveTo>
                  <a:lnTo>
                    <a:pt x="0" y="5397"/>
                  </a:lnTo>
                  <a:lnTo>
                    <a:pt x="4712" y="5397"/>
                  </a:lnTo>
                  <a:cubicBezTo>
                    <a:pt x="5119" y="5397"/>
                    <a:pt x="5445" y="5071"/>
                    <a:pt x="5445" y="4664"/>
                  </a:cubicBezTo>
                  <a:lnTo>
                    <a:pt x="5445" y="734"/>
                  </a:lnTo>
                  <a:cubicBezTo>
                    <a:pt x="5445" y="327"/>
                    <a:pt x="5119" y="1"/>
                    <a:pt x="4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5"/>
            <p:cNvSpPr/>
            <p:nvPr/>
          </p:nvSpPr>
          <p:spPr>
            <a:xfrm>
              <a:off x="2235878" y="2835621"/>
              <a:ext cx="33922" cy="123394"/>
            </a:xfrm>
            <a:custGeom>
              <a:avLst/>
              <a:gdLst/>
              <a:ahLst/>
              <a:cxnLst/>
              <a:rect l="l" t="t" r="r" b="b"/>
              <a:pathLst>
                <a:path w="1468" h="5340" extrusionOk="0">
                  <a:moveTo>
                    <a:pt x="734" y="0"/>
                  </a:moveTo>
                  <a:cubicBezTo>
                    <a:pt x="379" y="0"/>
                    <a:pt x="25" y="233"/>
                    <a:pt x="0" y="697"/>
                  </a:cubicBezTo>
                  <a:lnTo>
                    <a:pt x="0" y="4643"/>
                  </a:lnTo>
                  <a:cubicBezTo>
                    <a:pt x="25" y="5107"/>
                    <a:pt x="379" y="5340"/>
                    <a:pt x="734" y="5340"/>
                  </a:cubicBezTo>
                  <a:cubicBezTo>
                    <a:pt x="1089" y="5340"/>
                    <a:pt x="1443" y="5107"/>
                    <a:pt x="1468" y="4643"/>
                  </a:cubicBezTo>
                  <a:lnTo>
                    <a:pt x="1468" y="697"/>
                  </a:lnTo>
                  <a:cubicBezTo>
                    <a:pt x="1443" y="233"/>
                    <a:pt x="1089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5"/>
            <p:cNvSpPr/>
            <p:nvPr/>
          </p:nvSpPr>
          <p:spPr>
            <a:xfrm>
              <a:off x="2269777" y="2835621"/>
              <a:ext cx="33552" cy="123394"/>
            </a:xfrm>
            <a:custGeom>
              <a:avLst/>
              <a:gdLst/>
              <a:ahLst/>
              <a:cxnLst/>
              <a:rect l="l" t="t" r="r" b="b"/>
              <a:pathLst>
                <a:path w="1452" h="5340" extrusionOk="0">
                  <a:moveTo>
                    <a:pt x="726" y="0"/>
                  </a:moveTo>
                  <a:cubicBezTo>
                    <a:pt x="376" y="0"/>
                    <a:pt x="25" y="233"/>
                    <a:pt x="1" y="697"/>
                  </a:cubicBezTo>
                  <a:lnTo>
                    <a:pt x="1" y="4643"/>
                  </a:lnTo>
                  <a:cubicBezTo>
                    <a:pt x="25" y="5107"/>
                    <a:pt x="376" y="5340"/>
                    <a:pt x="726" y="5340"/>
                  </a:cubicBezTo>
                  <a:cubicBezTo>
                    <a:pt x="1077" y="5340"/>
                    <a:pt x="1427" y="5107"/>
                    <a:pt x="1452" y="4643"/>
                  </a:cubicBezTo>
                  <a:lnTo>
                    <a:pt x="1452" y="697"/>
                  </a:lnTo>
                  <a:cubicBezTo>
                    <a:pt x="1427" y="233"/>
                    <a:pt x="1077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5"/>
            <p:cNvSpPr/>
            <p:nvPr/>
          </p:nvSpPr>
          <p:spPr>
            <a:xfrm>
              <a:off x="2303306" y="2835621"/>
              <a:ext cx="33945" cy="123394"/>
            </a:xfrm>
            <a:custGeom>
              <a:avLst/>
              <a:gdLst/>
              <a:ahLst/>
              <a:cxnLst/>
              <a:rect l="l" t="t" r="r" b="b"/>
              <a:pathLst>
                <a:path w="1469" h="5340" extrusionOk="0">
                  <a:moveTo>
                    <a:pt x="734" y="0"/>
                  </a:moveTo>
                  <a:cubicBezTo>
                    <a:pt x="380" y="0"/>
                    <a:pt x="25" y="233"/>
                    <a:pt x="1" y="697"/>
                  </a:cubicBezTo>
                  <a:lnTo>
                    <a:pt x="1" y="4643"/>
                  </a:lnTo>
                  <a:cubicBezTo>
                    <a:pt x="25" y="5107"/>
                    <a:pt x="380" y="5340"/>
                    <a:pt x="734" y="5340"/>
                  </a:cubicBezTo>
                  <a:cubicBezTo>
                    <a:pt x="1089" y="5340"/>
                    <a:pt x="1444" y="5107"/>
                    <a:pt x="1468" y="4643"/>
                  </a:cubicBezTo>
                  <a:lnTo>
                    <a:pt x="1468" y="697"/>
                  </a:lnTo>
                  <a:cubicBezTo>
                    <a:pt x="1444" y="233"/>
                    <a:pt x="1089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5"/>
            <p:cNvSpPr/>
            <p:nvPr/>
          </p:nvSpPr>
          <p:spPr>
            <a:xfrm>
              <a:off x="2121357" y="2791440"/>
              <a:ext cx="97976" cy="64447"/>
            </a:xfrm>
            <a:custGeom>
              <a:avLst/>
              <a:gdLst/>
              <a:ahLst/>
              <a:cxnLst/>
              <a:rect l="l" t="t" r="r" b="b"/>
              <a:pathLst>
                <a:path w="4240" h="2789" extrusionOk="0">
                  <a:moveTo>
                    <a:pt x="3228" y="702"/>
                  </a:moveTo>
                  <a:cubicBezTo>
                    <a:pt x="3408" y="702"/>
                    <a:pt x="3554" y="849"/>
                    <a:pt x="3554" y="1028"/>
                  </a:cubicBezTo>
                  <a:lnTo>
                    <a:pt x="3554" y="2104"/>
                  </a:lnTo>
                  <a:lnTo>
                    <a:pt x="701" y="2104"/>
                  </a:lnTo>
                  <a:lnTo>
                    <a:pt x="701" y="1028"/>
                  </a:lnTo>
                  <a:cubicBezTo>
                    <a:pt x="701" y="849"/>
                    <a:pt x="832" y="702"/>
                    <a:pt x="1027" y="702"/>
                  </a:cubicBezTo>
                  <a:close/>
                  <a:moveTo>
                    <a:pt x="1011" y="1"/>
                  </a:moveTo>
                  <a:cubicBezTo>
                    <a:pt x="457" y="1"/>
                    <a:pt x="0" y="457"/>
                    <a:pt x="0" y="1028"/>
                  </a:cubicBezTo>
                  <a:lnTo>
                    <a:pt x="0" y="2446"/>
                  </a:lnTo>
                  <a:cubicBezTo>
                    <a:pt x="0" y="2642"/>
                    <a:pt x="147" y="2789"/>
                    <a:pt x="343" y="2789"/>
                  </a:cubicBezTo>
                  <a:lnTo>
                    <a:pt x="3880" y="2789"/>
                  </a:lnTo>
                  <a:cubicBezTo>
                    <a:pt x="4076" y="2789"/>
                    <a:pt x="4223" y="2642"/>
                    <a:pt x="4223" y="2446"/>
                  </a:cubicBezTo>
                  <a:lnTo>
                    <a:pt x="4223" y="1028"/>
                  </a:lnTo>
                  <a:lnTo>
                    <a:pt x="4239" y="1028"/>
                  </a:lnTo>
                  <a:cubicBezTo>
                    <a:pt x="4239" y="457"/>
                    <a:pt x="3783" y="1"/>
                    <a:pt x="3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5"/>
            <p:cNvSpPr/>
            <p:nvPr/>
          </p:nvSpPr>
          <p:spPr>
            <a:xfrm>
              <a:off x="1974047" y="2959755"/>
              <a:ext cx="75746" cy="87508"/>
            </a:xfrm>
            <a:custGeom>
              <a:avLst/>
              <a:gdLst/>
              <a:ahLst/>
              <a:cxnLst/>
              <a:rect l="l" t="t" r="r" b="b"/>
              <a:pathLst>
                <a:path w="3278" h="3787" extrusionOk="0">
                  <a:moveTo>
                    <a:pt x="1680" y="0"/>
                  </a:moveTo>
                  <a:cubicBezTo>
                    <a:pt x="1590" y="0"/>
                    <a:pt x="1500" y="45"/>
                    <a:pt x="1452" y="135"/>
                  </a:cubicBezTo>
                  <a:lnTo>
                    <a:pt x="522" y="1716"/>
                  </a:lnTo>
                  <a:cubicBezTo>
                    <a:pt x="1" y="2597"/>
                    <a:pt x="604" y="3722"/>
                    <a:pt x="1631" y="3787"/>
                  </a:cubicBezTo>
                  <a:lnTo>
                    <a:pt x="1729" y="3787"/>
                  </a:lnTo>
                  <a:cubicBezTo>
                    <a:pt x="1875" y="3771"/>
                    <a:pt x="2022" y="3754"/>
                    <a:pt x="2169" y="3689"/>
                  </a:cubicBezTo>
                  <a:lnTo>
                    <a:pt x="2169" y="3705"/>
                  </a:lnTo>
                  <a:cubicBezTo>
                    <a:pt x="2951" y="3396"/>
                    <a:pt x="3278" y="2450"/>
                    <a:pt x="2854" y="1716"/>
                  </a:cubicBezTo>
                  <a:lnTo>
                    <a:pt x="2169" y="559"/>
                  </a:lnTo>
                  <a:lnTo>
                    <a:pt x="1908" y="135"/>
                  </a:lnTo>
                  <a:cubicBezTo>
                    <a:pt x="1859" y="45"/>
                    <a:pt x="1769" y="0"/>
                    <a:pt x="1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5"/>
            <p:cNvSpPr/>
            <p:nvPr/>
          </p:nvSpPr>
          <p:spPr>
            <a:xfrm>
              <a:off x="1998148" y="2972279"/>
              <a:ext cx="51645" cy="72742"/>
            </a:xfrm>
            <a:custGeom>
              <a:avLst/>
              <a:gdLst/>
              <a:ahLst/>
              <a:cxnLst/>
              <a:rect l="l" t="t" r="r" b="b"/>
              <a:pathLst>
                <a:path w="2235" h="3148" extrusionOk="0">
                  <a:moveTo>
                    <a:pt x="1126" y="0"/>
                  </a:moveTo>
                  <a:lnTo>
                    <a:pt x="441" y="1158"/>
                  </a:lnTo>
                  <a:cubicBezTo>
                    <a:pt x="1" y="1892"/>
                    <a:pt x="327" y="2837"/>
                    <a:pt x="1126" y="3147"/>
                  </a:cubicBezTo>
                  <a:cubicBezTo>
                    <a:pt x="1908" y="2837"/>
                    <a:pt x="2235" y="1892"/>
                    <a:pt x="1811" y="1158"/>
                  </a:cubicBezTo>
                  <a:lnTo>
                    <a:pt x="1126" y="0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5"/>
            <p:cNvSpPr/>
            <p:nvPr/>
          </p:nvSpPr>
          <p:spPr>
            <a:xfrm>
              <a:off x="2035074" y="2893159"/>
              <a:ext cx="50883" cy="22253"/>
            </a:xfrm>
            <a:custGeom>
              <a:avLst/>
              <a:gdLst/>
              <a:ahLst/>
              <a:cxnLst/>
              <a:rect l="l" t="t" r="r" b="b"/>
              <a:pathLst>
                <a:path w="2202" h="963" extrusionOk="0">
                  <a:moveTo>
                    <a:pt x="653" y="1"/>
                  </a:moveTo>
                  <a:cubicBezTo>
                    <a:pt x="637" y="196"/>
                    <a:pt x="473" y="359"/>
                    <a:pt x="278" y="359"/>
                  </a:cubicBezTo>
                  <a:lnTo>
                    <a:pt x="1" y="359"/>
                  </a:lnTo>
                  <a:lnTo>
                    <a:pt x="1" y="963"/>
                  </a:lnTo>
                  <a:lnTo>
                    <a:pt x="2202" y="963"/>
                  </a:lnTo>
                  <a:lnTo>
                    <a:pt x="2202" y="930"/>
                  </a:lnTo>
                  <a:lnTo>
                    <a:pt x="1468" y="213"/>
                  </a:lnTo>
                  <a:cubicBezTo>
                    <a:pt x="1403" y="164"/>
                    <a:pt x="1370" y="82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5"/>
            <p:cNvSpPr/>
            <p:nvPr/>
          </p:nvSpPr>
          <p:spPr>
            <a:xfrm>
              <a:off x="2007946" y="2892027"/>
              <a:ext cx="42217" cy="31311"/>
            </a:xfrm>
            <a:custGeom>
              <a:avLst/>
              <a:gdLst/>
              <a:ahLst/>
              <a:cxnLst/>
              <a:rect l="l" t="t" r="r" b="b"/>
              <a:pathLst>
                <a:path w="1827" h="1355" extrusionOk="0">
                  <a:moveTo>
                    <a:pt x="1" y="1"/>
                  </a:moveTo>
                  <a:lnTo>
                    <a:pt x="1" y="963"/>
                  </a:lnTo>
                  <a:cubicBezTo>
                    <a:pt x="1" y="1175"/>
                    <a:pt x="180" y="1354"/>
                    <a:pt x="392" y="1354"/>
                  </a:cubicBezTo>
                  <a:lnTo>
                    <a:pt x="1452" y="1354"/>
                  </a:lnTo>
                  <a:cubicBezTo>
                    <a:pt x="1647" y="1354"/>
                    <a:pt x="1811" y="1207"/>
                    <a:pt x="1827" y="1012"/>
                  </a:cubicBezTo>
                  <a:cubicBezTo>
                    <a:pt x="1827" y="995"/>
                    <a:pt x="1827" y="979"/>
                    <a:pt x="1827" y="963"/>
                  </a:cubicBezTo>
                  <a:lnTo>
                    <a:pt x="1827" y="50"/>
                  </a:lnTo>
                  <a:cubicBezTo>
                    <a:pt x="1811" y="245"/>
                    <a:pt x="1647" y="392"/>
                    <a:pt x="1452" y="392"/>
                  </a:cubicBezTo>
                  <a:lnTo>
                    <a:pt x="392" y="392"/>
                  </a:lnTo>
                  <a:cubicBezTo>
                    <a:pt x="180" y="392"/>
                    <a:pt x="1" y="21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5"/>
            <p:cNvSpPr/>
            <p:nvPr/>
          </p:nvSpPr>
          <p:spPr>
            <a:xfrm>
              <a:off x="2066338" y="2893159"/>
              <a:ext cx="43742" cy="66342"/>
            </a:xfrm>
            <a:custGeom>
              <a:avLst/>
              <a:gdLst/>
              <a:ahLst/>
              <a:cxnLst/>
              <a:rect l="l" t="t" r="r" b="b"/>
              <a:pathLst>
                <a:path w="1893" h="2871" extrusionOk="0">
                  <a:moveTo>
                    <a:pt x="1" y="1"/>
                  </a:moveTo>
                  <a:lnTo>
                    <a:pt x="1" y="914"/>
                  </a:lnTo>
                  <a:cubicBezTo>
                    <a:pt x="1" y="930"/>
                    <a:pt x="1" y="946"/>
                    <a:pt x="1" y="963"/>
                  </a:cubicBezTo>
                  <a:cubicBezTo>
                    <a:pt x="17" y="1044"/>
                    <a:pt x="50" y="1109"/>
                    <a:pt x="115" y="1158"/>
                  </a:cubicBezTo>
                  <a:lnTo>
                    <a:pt x="1892" y="2870"/>
                  </a:lnTo>
                  <a:lnTo>
                    <a:pt x="1892" y="1908"/>
                  </a:lnTo>
                  <a:lnTo>
                    <a:pt x="849" y="930"/>
                  </a:lnTo>
                  <a:lnTo>
                    <a:pt x="115" y="213"/>
                  </a:lnTo>
                  <a:cubicBezTo>
                    <a:pt x="50" y="148"/>
                    <a:pt x="17" y="8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5"/>
            <p:cNvSpPr/>
            <p:nvPr/>
          </p:nvSpPr>
          <p:spPr>
            <a:xfrm>
              <a:off x="2110058" y="2920657"/>
              <a:ext cx="125843" cy="39213"/>
            </a:xfrm>
            <a:custGeom>
              <a:avLst/>
              <a:gdLst/>
              <a:ahLst/>
              <a:cxnLst/>
              <a:rect l="l" t="t" r="r" b="b"/>
              <a:pathLst>
                <a:path w="5446" h="1697" extrusionOk="0">
                  <a:moveTo>
                    <a:pt x="5445" y="1"/>
                  </a:moveTo>
                  <a:cubicBezTo>
                    <a:pt x="5445" y="409"/>
                    <a:pt x="5119" y="735"/>
                    <a:pt x="4712" y="735"/>
                  </a:cubicBezTo>
                  <a:lnTo>
                    <a:pt x="0" y="735"/>
                  </a:lnTo>
                  <a:lnTo>
                    <a:pt x="0" y="1696"/>
                  </a:lnTo>
                  <a:lnTo>
                    <a:pt x="4712" y="1696"/>
                  </a:lnTo>
                  <a:cubicBezTo>
                    <a:pt x="5119" y="1696"/>
                    <a:pt x="5445" y="1370"/>
                    <a:pt x="5445" y="963"/>
                  </a:cubicBezTo>
                  <a:lnTo>
                    <a:pt x="5445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5"/>
            <p:cNvSpPr/>
            <p:nvPr/>
          </p:nvSpPr>
          <p:spPr>
            <a:xfrm>
              <a:off x="2235832" y="2920657"/>
              <a:ext cx="34014" cy="38358"/>
            </a:xfrm>
            <a:custGeom>
              <a:avLst/>
              <a:gdLst/>
              <a:ahLst/>
              <a:cxnLst/>
              <a:rect l="l" t="t" r="r" b="b"/>
              <a:pathLst>
                <a:path w="1472" h="1660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33"/>
                    <a:pt x="1" y="64"/>
                    <a:pt x="2" y="93"/>
                  </a:cubicBezTo>
                  <a:lnTo>
                    <a:pt x="2" y="93"/>
                  </a:lnTo>
                  <a:lnTo>
                    <a:pt x="2" y="1"/>
                  </a:lnTo>
                  <a:close/>
                  <a:moveTo>
                    <a:pt x="1470" y="1"/>
                  </a:moveTo>
                  <a:lnTo>
                    <a:pt x="1470" y="93"/>
                  </a:lnTo>
                  <a:lnTo>
                    <a:pt x="1470" y="93"/>
                  </a:lnTo>
                  <a:cubicBezTo>
                    <a:pt x="1471" y="64"/>
                    <a:pt x="1471" y="33"/>
                    <a:pt x="1470" y="1"/>
                  </a:cubicBezTo>
                  <a:close/>
                  <a:moveTo>
                    <a:pt x="2" y="93"/>
                  </a:moveTo>
                  <a:lnTo>
                    <a:pt x="2" y="963"/>
                  </a:lnTo>
                  <a:cubicBezTo>
                    <a:pt x="27" y="1427"/>
                    <a:pt x="381" y="1660"/>
                    <a:pt x="736" y="1660"/>
                  </a:cubicBezTo>
                  <a:cubicBezTo>
                    <a:pt x="1091" y="1660"/>
                    <a:pt x="1445" y="1427"/>
                    <a:pt x="1470" y="963"/>
                  </a:cubicBezTo>
                  <a:lnTo>
                    <a:pt x="1470" y="93"/>
                  </a:lnTo>
                  <a:lnTo>
                    <a:pt x="1470" y="93"/>
                  </a:lnTo>
                  <a:cubicBezTo>
                    <a:pt x="1447" y="545"/>
                    <a:pt x="1092" y="771"/>
                    <a:pt x="736" y="771"/>
                  </a:cubicBezTo>
                  <a:cubicBezTo>
                    <a:pt x="380" y="771"/>
                    <a:pt x="25" y="545"/>
                    <a:pt x="2" y="93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5"/>
            <p:cNvSpPr/>
            <p:nvPr/>
          </p:nvSpPr>
          <p:spPr>
            <a:xfrm>
              <a:off x="2269730" y="2920657"/>
              <a:ext cx="33668" cy="38358"/>
            </a:xfrm>
            <a:custGeom>
              <a:avLst/>
              <a:gdLst/>
              <a:ahLst/>
              <a:cxnLst/>
              <a:rect l="l" t="t" r="r" b="b"/>
              <a:pathLst>
                <a:path w="1457" h="166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43"/>
                    <a:pt x="0" y="83"/>
                    <a:pt x="3" y="121"/>
                  </a:cubicBezTo>
                  <a:lnTo>
                    <a:pt x="3" y="121"/>
                  </a:lnTo>
                  <a:lnTo>
                    <a:pt x="3" y="1"/>
                  </a:lnTo>
                  <a:close/>
                  <a:moveTo>
                    <a:pt x="1454" y="1"/>
                  </a:moveTo>
                  <a:lnTo>
                    <a:pt x="1454" y="121"/>
                  </a:lnTo>
                  <a:lnTo>
                    <a:pt x="1454" y="121"/>
                  </a:lnTo>
                  <a:cubicBezTo>
                    <a:pt x="1456" y="83"/>
                    <a:pt x="1456" y="43"/>
                    <a:pt x="1454" y="1"/>
                  </a:cubicBezTo>
                  <a:close/>
                  <a:moveTo>
                    <a:pt x="3" y="121"/>
                  </a:moveTo>
                  <a:lnTo>
                    <a:pt x="3" y="963"/>
                  </a:lnTo>
                  <a:cubicBezTo>
                    <a:pt x="27" y="1427"/>
                    <a:pt x="378" y="1660"/>
                    <a:pt x="728" y="1660"/>
                  </a:cubicBezTo>
                  <a:cubicBezTo>
                    <a:pt x="1079" y="1660"/>
                    <a:pt x="1429" y="1427"/>
                    <a:pt x="1454" y="963"/>
                  </a:cubicBezTo>
                  <a:lnTo>
                    <a:pt x="1454" y="121"/>
                  </a:lnTo>
                  <a:lnTo>
                    <a:pt x="1454" y="121"/>
                  </a:lnTo>
                  <a:cubicBezTo>
                    <a:pt x="1425" y="555"/>
                    <a:pt x="1076" y="771"/>
                    <a:pt x="728" y="771"/>
                  </a:cubicBezTo>
                  <a:cubicBezTo>
                    <a:pt x="380" y="771"/>
                    <a:pt x="32" y="555"/>
                    <a:pt x="3" y="12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5"/>
            <p:cNvSpPr/>
            <p:nvPr/>
          </p:nvSpPr>
          <p:spPr>
            <a:xfrm>
              <a:off x="2303283" y="2920657"/>
              <a:ext cx="33991" cy="38358"/>
            </a:xfrm>
            <a:custGeom>
              <a:avLst/>
              <a:gdLst/>
              <a:ahLst/>
              <a:cxnLst/>
              <a:rect l="l" t="t" r="r" b="b"/>
              <a:pathLst>
                <a:path w="1471" h="1660" extrusionOk="0">
                  <a:moveTo>
                    <a:pt x="2" y="1"/>
                  </a:moveTo>
                  <a:cubicBezTo>
                    <a:pt x="0" y="33"/>
                    <a:pt x="0" y="64"/>
                    <a:pt x="2" y="93"/>
                  </a:cubicBezTo>
                  <a:lnTo>
                    <a:pt x="2" y="93"/>
                  </a:lnTo>
                  <a:lnTo>
                    <a:pt x="2" y="1"/>
                  </a:lnTo>
                  <a:close/>
                  <a:moveTo>
                    <a:pt x="1469" y="1"/>
                  </a:moveTo>
                  <a:lnTo>
                    <a:pt x="1469" y="93"/>
                  </a:lnTo>
                  <a:lnTo>
                    <a:pt x="1469" y="93"/>
                  </a:lnTo>
                  <a:cubicBezTo>
                    <a:pt x="1471" y="64"/>
                    <a:pt x="1471" y="33"/>
                    <a:pt x="1469" y="1"/>
                  </a:cubicBezTo>
                  <a:close/>
                  <a:moveTo>
                    <a:pt x="2" y="93"/>
                  </a:moveTo>
                  <a:lnTo>
                    <a:pt x="2" y="963"/>
                  </a:lnTo>
                  <a:cubicBezTo>
                    <a:pt x="26" y="1427"/>
                    <a:pt x="381" y="1660"/>
                    <a:pt x="735" y="1660"/>
                  </a:cubicBezTo>
                  <a:cubicBezTo>
                    <a:pt x="1090" y="1660"/>
                    <a:pt x="1445" y="1427"/>
                    <a:pt x="1469" y="963"/>
                  </a:cubicBezTo>
                  <a:lnTo>
                    <a:pt x="1469" y="93"/>
                  </a:lnTo>
                  <a:lnTo>
                    <a:pt x="1469" y="93"/>
                  </a:lnTo>
                  <a:cubicBezTo>
                    <a:pt x="1447" y="545"/>
                    <a:pt x="1091" y="771"/>
                    <a:pt x="735" y="771"/>
                  </a:cubicBezTo>
                  <a:cubicBezTo>
                    <a:pt x="380" y="771"/>
                    <a:pt x="24" y="545"/>
                    <a:pt x="2" y="93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5"/>
            <p:cNvSpPr/>
            <p:nvPr/>
          </p:nvSpPr>
          <p:spPr>
            <a:xfrm>
              <a:off x="2197820" y="3103761"/>
              <a:ext cx="141302" cy="30155"/>
            </a:xfrm>
            <a:custGeom>
              <a:avLst/>
              <a:gdLst/>
              <a:ahLst/>
              <a:cxnLst/>
              <a:rect l="l" t="t" r="r" b="b"/>
              <a:pathLst>
                <a:path w="6115" h="1305" extrusionOk="0">
                  <a:moveTo>
                    <a:pt x="1" y="0"/>
                  </a:moveTo>
                  <a:lnTo>
                    <a:pt x="1" y="1305"/>
                  </a:lnTo>
                  <a:lnTo>
                    <a:pt x="5462" y="1305"/>
                  </a:lnTo>
                  <a:cubicBezTo>
                    <a:pt x="5821" y="1305"/>
                    <a:pt x="6115" y="1011"/>
                    <a:pt x="6115" y="652"/>
                  </a:cubicBezTo>
                  <a:cubicBezTo>
                    <a:pt x="6115" y="294"/>
                    <a:pt x="5821" y="0"/>
                    <a:pt x="5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5"/>
            <p:cNvSpPr/>
            <p:nvPr/>
          </p:nvSpPr>
          <p:spPr>
            <a:xfrm>
              <a:off x="2248680" y="3103761"/>
              <a:ext cx="90443" cy="15089"/>
            </a:xfrm>
            <a:custGeom>
              <a:avLst/>
              <a:gdLst/>
              <a:ahLst/>
              <a:cxnLst/>
              <a:rect l="l" t="t" r="r" b="b"/>
              <a:pathLst>
                <a:path w="3914" h="653" extrusionOk="0">
                  <a:moveTo>
                    <a:pt x="1" y="0"/>
                  </a:moveTo>
                  <a:cubicBezTo>
                    <a:pt x="115" y="375"/>
                    <a:pt x="457" y="652"/>
                    <a:pt x="849" y="652"/>
                  </a:cubicBezTo>
                  <a:lnTo>
                    <a:pt x="3914" y="652"/>
                  </a:lnTo>
                  <a:cubicBezTo>
                    <a:pt x="3914" y="294"/>
                    <a:pt x="3620" y="0"/>
                    <a:pt x="3261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5"/>
            <p:cNvSpPr/>
            <p:nvPr/>
          </p:nvSpPr>
          <p:spPr>
            <a:xfrm>
              <a:off x="1966884" y="3078897"/>
              <a:ext cx="269387" cy="79883"/>
            </a:xfrm>
            <a:custGeom>
              <a:avLst/>
              <a:gdLst/>
              <a:ahLst/>
              <a:cxnLst/>
              <a:rect l="l" t="t" r="r" b="b"/>
              <a:pathLst>
                <a:path w="11658" h="3457" extrusionOk="0">
                  <a:moveTo>
                    <a:pt x="327" y="0"/>
                  </a:moveTo>
                  <a:cubicBezTo>
                    <a:pt x="148" y="0"/>
                    <a:pt x="1" y="147"/>
                    <a:pt x="1" y="326"/>
                  </a:cubicBezTo>
                  <a:lnTo>
                    <a:pt x="1" y="343"/>
                  </a:lnTo>
                  <a:cubicBezTo>
                    <a:pt x="1" y="2055"/>
                    <a:pt x="1403" y="3457"/>
                    <a:pt x="3115" y="3457"/>
                  </a:cubicBezTo>
                  <a:lnTo>
                    <a:pt x="8544" y="3457"/>
                  </a:lnTo>
                  <a:cubicBezTo>
                    <a:pt x="10256" y="3457"/>
                    <a:pt x="11658" y="2055"/>
                    <a:pt x="11658" y="343"/>
                  </a:cubicBezTo>
                  <a:lnTo>
                    <a:pt x="11658" y="326"/>
                  </a:lnTo>
                  <a:cubicBezTo>
                    <a:pt x="11658" y="147"/>
                    <a:pt x="11511" y="0"/>
                    <a:pt x="11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5"/>
            <p:cNvSpPr/>
            <p:nvPr/>
          </p:nvSpPr>
          <p:spPr>
            <a:xfrm>
              <a:off x="2004572" y="3078897"/>
              <a:ext cx="231699" cy="44482"/>
            </a:xfrm>
            <a:custGeom>
              <a:avLst/>
              <a:gdLst/>
              <a:ahLst/>
              <a:cxnLst/>
              <a:rect l="l" t="t" r="r" b="b"/>
              <a:pathLst>
                <a:path w="10027" h="1925" extrusionOk="0">
                  <a:moveTo>
                    <a:pt x="0" y="0"/>
                  </a:moveTo>
                  <a:cubicBezTo>
                    <a:pt x="489" y="1158"/>
                    <a:pt x="1614" y="1924"/>
                    <a:pt x="2870" y="1924"/>
                  </a:cubicBezTo>
                  <a:lnTo>
                    <a:pt x="8299" y="1924"/>
                  </a:lnTo>
                  <a:cubicBezTo>
                    <a:pt x="8820" y="1924"/>
                    <a:pt x="9326" y="1794"/>
                    <a:pt x="9782" y="1549"/>
                  </a:cubicBezTo>
                  <a:cubicBezTo>
                    <a:pt x="9945" y="1158"/>
                    <a:pt x="10027" y="750"/>
                    <a:pt x="10027" y="343"/>
                  </a:cubicBezTo>
                  <a:lnTo>
                    <a:pt x="10027" y="326"/>
                  </a:lnTo>
                  <a:cubicBezTo>
                    <a:pt x="10027" y="147"/>
                    <a:pt x="9880" y="0"/>
                    <a:pt x="9701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4" name="Google Shape;3604;p45"/>
          <p:cNvGrpSpPr/>
          <p:nvPr/>
        </p:nvGrpSpPr>
        <p:grpSpPr>
          <a:xfrm>
            <a:off x="4307691" y="3126370"/>
            <a:ext cx="528616" cy="486449"/>
            <a:chOff x="3349867" y="1507864"/>
            <a:chExt cx="372239" cy="342546"/>
          </a:xfrm>
        </p:grpSpPr>
        <p:sp>
          <p:nvSpPr>
            <p:cNvPr id="3605" name="Google Shape;3605;p45"/>
            <p:cNvSpPr/>
            <p:nvPr/>
          </p:nvSpPr>
          <p:spPr>
            <a:xfrm>
              <a:off x="3484353" y="1507864"/>
              <a:ext cx="114567" cy="99570"/>
            </a:xfrm>
            <a:custGeom>
              <a:avLst/>
              <a:gdLst/>
              <a:ahLst/>
              <a:cxnLst/>
              <a:rect l="l" t="t" r="r" b="b"/>
              <a:pathLst>
                <a:path w="4958" h="4309" extrusionOk="0">
                  <a:moveTo>
                    <a:pt x="2202" y="1128"/>
                  </a:moveTo>
                  <a:cubicBezTo>
                    <a:pt x="2207" y="1128"/>
                    <a:pt x="2213" y="1128"/>
                    <a:pt x="2218" y="1128"/>
                  </a:cubicBezTo>
                  <a:lnTo>
                    <a:pt x="2251" y="1128"/>
                  </a:lnTo>
                  <a:cubicBezTo>
                    <a:pt x="3571" y="1194"/>
                    <a:pt x="3539" y="3150"/>
                    <a:pt x="2218" y="3199"/>
                  </a:cubicBezTo>
                  <a:lnTo>
                    <a:pt x="2218" y="3183"/>
                  </a:lnTo>
                  <a:lnTo>
                    <a:pt x="2104" y="3183"/>
                  </a:lnTo>
                  <a:cubicBezTo>
                    <a:pt x="805" y="3036"/>
                    <a:pt x="913" y="1128"/>
                    <a:pt x="2202" y="1128"/>
                  </a:cubicBezTo>
                  <a:close/>
                  <a:moveTo>
                    <a:pt x="2304" y="1"/>
                  </a:moveTo>
                  <a:cubicBezTo>
                    <a:pt x="2275" y="1"/>
                    <a:pt x="2247" y="2"/>
                    <a:pt x="2218" y="3"/>
                  </a:cubicBezTo>
                  <a:cubicBezTo>
                    <a:pt x="2189" y="2"/>
                    <a:pt x="2160" y="2"/>
                    <a:pt x="2130" y="2"/>
                  </a:cubicBezTo>
                  <a:cubicBezTo>
                    <a:pt x="948" y="2"/>
                    <a:pt x="1" y="962"/>
                    <a:pt x="1" y="2155"/>
                  </a:cubicBezTo>
                  <a:cubicBezTo>
                    <a:pt x="1" y="3342"/>
                    <a:pt x="963" y="4308"/>
                    <a:pt x="2159" y="4308"/>
                  </a:cubicBezTo>
                  <a:cubicBezTo>
                    <a:pt x="2179" y="4308"/>
                    <a:pt x="2198" y="4308"/>
                    <a:pt x="2218" y="4308"/>
                  </a:cubicBezTo>
                  <a:cubicBezTo>
                    <a:pt x="2381" y="4308"/>
                    <a:pt x="2561" y="4275"/>
                    <a:pt x="2724" y="4242"/>
                  </a:cubicBezTo>
                  <a:cubicBezTo>
                    <a:pt x="4762" y="3753"/>
                    <a:pt x="4957" y="933"/>
                    <a:pt x="3017" y="150"/>
                  </a:cubicBezTo>
                  <a:cubicBezTo>
                    <a:pt x="2783" y="62"/>
                    <a:pt x="2549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3532971" y="1511331"/>
              <a:ext cx="52385" cy="94186"/>
            </a:xfrm>
            <a:custGeom>
              <a:avLst/>
              <a:gdLst/>
              <a:ahLst/>
              <a:cxnLst/>
              <a:rect l="l" t="t" r="r" b="b"/>
              <a:pathLst>
                <a:path w="2267" h="4076" extrusionOk="0">
                  <a:moveTo>
                    <a:pt x="913" y="0"/>
                  </a:moveTo>
                  <a:cubicBezTo>
                    <a:pt x="587" y="261"/>
                    <a:pt x="326" y="571"/>
                    <a:pt x="147" y="946"/>
                  </a:cubicBezTo>
                  <a:cubicBezTo>
                    <a:pt x="1467" y="1011"/>
                    <a:pt x="1435" y="2967"/>
                    <a:pt x="114" y="3016"/>
                  </a:cubicBezTo>
                  <a:lnTo>
                    <a:pt x="0" y="3016"/>
                  </a:lnTo>
                  <a:cubicBezTo>
                    <a:pt x="114" y="3408"/>
                    <a:pt x="326" y="3766"/>
                    <a:pt x="620" y="4076"/>
                  </a:cubicBezTo>
                  <a:cubicBezTo>
                    <a:pt x="1579" y="3848"/>
                    <a:pt x="2263" y="2988"/>
                    <a:pt x="2266" y="1997"/>
                  </a:cubicBezTo>
                  <a:lnTo>
                    <a:pt x="2266" y="1997"/>
                  </a:lnTo>
                  <a:cubicBezTo>
                    <a:pt x="2266" y="2000"/>
                    <a:pt x="2266" y="2003"/>
                    <a:pt x="2266" y="2005"/>
                  </a:cubicBezTo>
                  <a:lnTo>
                    <a:pt x="2266" y="1989"/>
                  </a:lnTo>
                  <a:cubicBezTo>
                    <a:pt x="2266" y="1992"/>
                    <a:pt x="2266" y="1995"/>
                    <a:pt x="2266" y="1997"/>
                  </a:cubicBezTo>
                  <a:lnTo>
                    <a:pt x="2266" y="1997"/>
                  </a:lnTo>
                  <a:cubicBezTo>
                    <a:pt x="2263" y="1120"/>
                    <a:pt x="1726" y="325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3349867" y="1637913"/>
              <a:ext cx="68976" cy="77988"/>
            </a:xfrm>
            <a:custGeom>
              <a:avLst/>
              <a:gdLst/>
              <a:ahLst/>
              <a:cxnLst/>
              <a:rect l="l" t="t" r="r" b="b"/>
              <a:pathLst>
                <a:path w="2985" h="3375" extrusionOk="0">
                  <a:moveTo>
                    <a:pt x="963" y="0"/>
                  </a:moveTo>
                  <a:cubicBezTo>
                    <a:pt x="425" y="0"/>
                    <a:pt x="1" y="440"/>
                    <a:pt x="1" y="978"/>
                  </a:cubicBezTo>
                  <a:lnTo>
                    <a:pt x="1" y="2984"/>
                  </a:lnTo>
                  <a:cubicBezTo>
                    <a:pt x="1" y="3196"/>
                    <a:pt x="164" y="3375"/>
                    <a:pt x="392" y="3375"/>
                  </a:cubicBezTo>
                  <a:lnTo>
                    <a:pt x="588" y="3375"/>
                  </a:lnTo>
                  <a:cubicBezTo>
                    <a:pt x="734" y="3375"/>
                    <a:pt x="865" y="3244"/>
                    <a:pt x="865" y="3098"/>
                  </a:cubicBezTo>
                  <a:lnTo>
                    <a:pt x="865" y="1255"/>
                  </a:lnTo>
                  <a:cubicBezTo>
                    <a:pt x="865" y="1109"/>
                    <a:pt x="979" y="995"/>
                    <a:pt x="1126" y="978"/>
                  </a:cubicBezTo>
                  <a:lnTo>
                    <a:pt x="2707" y="978"/>
                  </a:lnTo>
                  <a:cubicBezTo>
                    <a:pt x="2854" y="978"/>
                    <a:pt x="2984" y="864"/>
                    <a:pt x="2984" y="717"/>
                  </a:cubicBezTo>
                  <a:lnTo>
                    <a:pt x="2984" y="391"/>
                  </a:lnTo>
                  <a:cubicBezTo>
                    <a:pt x="2984" y="179"/>
                    <a:pt x="2805" y="0"/>
                    <a:pt x="2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3652391" y="1637913"/>
              <a:ext cx="69715" cy="77988"/>
            </a:xfrm>
            <a:custGeom>
              <a:avLst/>
              <a:gdLst/>
              <a:ahLst/>
              <a:cxnLst/>
              <a:rect l="l" t="t" r="r" b="b"/>
              <a:pathLst>
                <a:path w="3017" h="3375" extrusionOk="0">
                  <a:moveTo>
                    <a:pt x="392" y="0"/>
                  </a:moveTo>
                  <a:cubicBezTo>
                    <a:pt x="180" y="0"/>
                    <a:pt x="0" y="179"/>
                    <a:pt x="0" y="391"/>
                  </a:cubicBezTo>
                  <a:lnTo>
                    <a:pt x="0" y="701"/>
                  </a:lnTo>
                  <a:cubicBezTo>
                    <a:pt x="0" y="864"/>
                    <a:pt x="131" y="978"/>
                    <a:pt x="277" y="978"/>
                  </a:cubicBezTo>
                  <a:lnTo>
                    <a:pt x="1859" y="978"/>
                  </a:lnTo>
                  <a:cubicBezTo>
                    <a:pt x="2022" y="978"/>
                    <a:pt x="2136" y="1109"/>
                    <a:pt x="2136" y="1255"/>
                  </a:cubicBezTo>
                  <a:lnTo>
                    <a:pt x="2136" y="3098"/>
                  </a:lnTo>
                  <a:cubicBezTo>
                    <a:pt x="2136" y="3244"/>
                    <a:pt x="2266" y="3375"/>
                    <a:pt x="2413" y="3375"/>
                  </a:cubicBezTo>
                  <a:lnTo>
                    <a:pt x="2625" y="3375"/>
                  </a:lnTo>
                  <a:cubicBezTo>
                    <a:pt x="2837" y="3375"/>
                    <a:pt x="3000" y="3196"/>
                    <a:pt x="3016" y="2984"/>
                  </a:cubicBezTo>
                  <a:lnTo>
                    <a:pt x="3016" y="978"/>
                  </a:lnTo>
                  <a:cubicBezTo>
                    <a:pt x="3000" y="440"/>
                    <a:pt x="2576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3388665" y="1574229"/>
              <a:ext cx="293511" cy="276181"/>
            </a:xfrm>
            <a:custGeom>
              <a:avLst/>
              <a:gdLst/>
              <a:ahLst/>
              <a:cxnLst/>
              <a:rect l="l" t="t" r="r" b="b"/>
              <a:pathLst>
                <a:path w="12702" h="11952" extrusionOk="0">
                  <a:moveTo>
                    <a:pt x="1" y="1"/>
                  </a:moveTo>
                  <a:lnTo>
                    <a:pt x="1" y="8691"/>
                  </a:lnTo>
                  <a:cubicBezTo>
                    <a:pt x="1" y="10500"/>
                    <a:pt x="1354" y="11951"/>
                    <a:pt x="3033" y="11951"/>
                  </a:cubicBezTo>
                  <a:lnTo>
                    <a:pt x="9685" y="11951"/>
                  </a:lnTo>
                  <a:cubicBezTo>
                    <a:pt x="10875" y="11935"/>
                    <a:pt x="11951" y="11201"/>
                    <a:pt x="12408" y="10109"/>
                  </a:cubicBezTo>
                  <a:cubicBezTo>
                    <a:pt x="12603" y="9652"/>
                    <a:pt x="12701" y="9180"/>
                    <a:pt x="12701" y="8691"/>
                  </a:cubicBezTo>
                  <a:lnTo>
                    <a:pt x="12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3427093" y="1574229"/>
              <a:ext cx="255084" cy="238123"/>
            </a:xfrm>
            <a:custGeom>
              <a:avLst/>
              <a:gdLst/>
              <a:ahLst/>
              <a:cxnLst/>
              <a:rect l="l" t="t" r="r" b="b"/>
              <a:pathLst>
                <a:path w="11039" h="10305" extrusionOk="0">
                  <a:moveTo>
                    <a:pt x="1" y="1"/>
                  </a:moveTo>
                  <a:lnTo>
                    <a:pt x="1" y="7044"/>
                  </a:lnTo>
                  <a:cubicBezTo>
                    <a:pt x="1" y="8854"/>
                    <a:pt x="1354" y="10305"/>
                    <a:pt x="3033" y="10305"/>
                  </a:cubicBezTo>
                  <a:lnTo>
                    <a:pt x="9685" y="10305"/>
                  </a:lnTo>
                  <a:cubicBezTo>
                    <a:pt x="10044" y="10305"/>
                    <a:pt x="10402" y="10239"/>
                    <a:pt x="10745" y="10109"/>
                  </a:cubicBezTo>
                  <a:cubicBezTo>
                    <a:pt x="10940" y="9652"/>
                    <a:pt x="11038" y="9180"/>
                    <a:pt x="11038" y="8691"/>
                  </a:cubicBezTo>
                  <a:lnTo>
                    <a:pt x="11038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3377758" y="1557291"/>
              <a:ext cx="315718" cy="33552"/>
            </a:xfrm>
            <a:custGeom>
              <a:avLst/>
              <a:gdLst/>
              <a:ahLst/>
              <a:cxnLst/>
              <a:rect l="l" t="t" r="r" b="b"/>
              <a:pathLst>
                <a:path w="13663" h="1452" extrusionOk="0">
                  <a:moveTo>
                    <a:pt x="571" y="0"/>
                  </a:moveTo>
                  <a:cubicBezTo>
                    <a:pt x="245" y="0"/>
                    <a:pt x="0" y="245"/>
                    <a:pt x="0" y="571"/>
                  </a:cubicBezTo>
                  <a:lnTo>
                    <a:pt x="0" y="881"/>
                  </a:lnTo>
                  <a:cubicBezTo>
                    <a:pt x="0" y="1207"/>
                    <a:pt x="245" y="1451"/>
                    <a:pt x="571" y="1451"/>
                  </a:cubicBezTo>
                  <a:lnTo>
                    <a:pt x="13092" y="1451"/>
                  </a:lnTo>
                  <a:cubicBezTo>
                    <a:pt x="13418" y="1451"/>
                    <a:pt x="13662" y="1207"/>
                    <a:pt x="13662" y="881"/>
                  </a:cubicBezTo>
                  <a:lnTo>
                    <a:pt x="13662" y="571"/>
                  </a:lnTo>
                  <a:cubicBezTo>
                    <a:pt x="13662" y="245"/>
                    <a:pt x="13418" y="0"/>
                    <a:pt x="13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398463" y="1557291"/>
              <a:ext cx="295013" cy="16961"/>
            </a:xfrm>
            <a:custGeom>
              <a:avLst/>
              <a:gdLst/>
              <a:ahLst/>
              <a:cxnLst/>
              <a:rect l="l" t="t" r="r" b="b"/>
              <a:pathLst>
                <a:path w="12767" h="734" extrusionOk="0">
                  <a:moveTo>
                    <a:pt x="1" y="0"/>
                  </a:moveTo>
                  <a:lnTo>
                    <a:pt x="1" y="163"/>
                  </a:lnTo>
                  <a:cubicBezTo>
                    <a:pt x="1" y="473"/>
                    <a:pt x="262" y="734"/>
                    <a:pt x="571" y="734"/>
                  </a:cubicBezTo>
                  <a:lnTo>
                    <a:pt x="12766" y="734"/>
                  </a:lnTo>
                  <a:lnTo>
                    <a:pt x="12766" y="571"/>
                  </a:lnTo>
                  <a:cubicBezTo>
                    <a:pt x="12766" y="245"/>
                    <a:pt x="12522" y="0"/>
                    <a:pt x="1219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939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5" name="Google Shape;8035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Areas of Improvement</a:t>
            </a:r>
            <a:endParaRPr dirty="0"/>
          </a:p>
        </p:txBody>
      </p:sp>
      <p:grpSp>
        <p:nvGrpSpPr>
          <p:cNvPr id="8036" name="Google Shape;8036;p68"/>
          <p:cNvGrpSpPr/>
          <p:nvPr/>
        </p:nvGrpSpPr>
        <p:grpSpPr>
          <a:xfrm>
            <a:off x="3314322" y="2687310"/>
            <a:ext cx="2515357" cy="1818208"/>
            <a:chOff x="2449850" y="1231825"/>
            <a:chExt cx="1095825" cy="792075"/>
          </a:xfrm>
        </p:grpSpPr>
        <p:sp>
          <p:nvSpPr>
            <p:cNvPr id="8037" name="Google Shape;8037;p68"/>
            <p:cNvSpPr/>
            <p:nvPr/>
          </p:nvSpPr>
          <p:spPr>
            <a:xfrm>
              <a:off x="2614525" y="1781350"/>
              <a:ext cx="766475" cy="242550"/>
            </a:xfrm>
            <a:custGeom>
              <a:avLst/>
              <a:gdLst/>
              <a:ahLst/>
              <a:cxnLst/>
              <a:rect l="l" t="t" r="r" b="b"/>
              <a:pathLst>
                <a:path w="30659" h="9702" extrusionOk="0">
                  <a:moveTo>
                    <a:pt x="15334" y="0"/>
                  </a:moveTo>
                  <a:cubicBezTo>
                    <a:pt x="6864" y="0"/>
                    <a:pt x="0" y="2170"/>
                    <a:pt x="0" y="4851"/>
                  </a:cubicBezTo>
                  <a:cubicBezTo>
                    <a:pt x="0" y="7532"/>
                    <a:pt x="6864" y="9702"/>
                    <a:pt x="15334" y="9702"/>
                  </a:cubicBezTo>
                  <a:cubicBezTo>
                    <a:pt x="23795" y="9702"/>
                    <a:pt x="30659" y="7532"/>
                    <a:pt x="30659" y="4851"/>
                  </a:cubicBezTo>
                  <a:cubicBezTo>
                    <a:pt x="30659" y="2170"/>
                    <a:pt x="23795" y="0"/>
                    <a:pt x="15334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68"/>
            <p:cNvSpPr/>
            <p:nvPr/>
          </p:nvSpPr>
          <p:spPr>
            <a:xfrm>
              <a:off x="2460925" y="1514075"/>
              <a:ext cx="1074750" cy="480975"/>
            </a:xfrm>
            <a:custGeom>
              <a:avLst/>
              <a:gdLst/>
              <a:ahLst/>
              <a:cxnLst/>
              <a:rect l="l" t="t" r="r" b="b"/>
              <a:pathLst>
                <a:path w="42990" h="19239" extrusionOk="0">
                  <a:moveTo>
                    <a:pt x="0" y="0"/>
                  </a:moveTo>
                  <a:cubicBezTo>
                    <a:pt x="1883" y="7420"/>
                    <a:pt x="9754" y="19239"/>
                    <a:pt x="21478" y="19239"/>
                  </a:cubicBezTo>
                  <a:cubicBezTo>
                    <a:pt x="33826" y="19239"/>
                    <a:pt x="41237" y="7420"/>
                    <a:pt x="42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68"/>
            <p:cNvSpPr/>
            <p:nvPr/>
          </p:nvSpPr>
          <p:spPr>
            <a:xfrm>
              <a:off x="2546400" y="1703450"/>
              <a:ext cx="909875" cy="226750"/>
            </a:xfrm>
            <a:custGeom>
              <a:avLst/>
              <a:gdLst/>
              <a:ahLst/>
              <a:cxnLst/>
              <a:rect l="l" t="t" r="r" b="b"/>
              <a:pathLst>
                <a:path w="36395" h="9070" extrusionOk="0">
                  <a:moveTo>
                    <a:pt x="18024" y="5503"/>
                  </a:moveTo>
                  <a:cubicBezTo>
                    <a:pt x="11273" y="5503"/>
                    <a:pt x="5007" y="3880"/>
                    <a:pt x="0" y="122"/>
                  </a:cubicBezTo>
                  <a:cubicBezTo>
                    <a:pt x="1128" y="1927"/>
                    <a:pt x="2448" y="3602"/>
                    <a:pt x="3923" y="5129"/>
                  </a:cubicBezTo>
                  <a:cubicBezTo>
                    <a:pt x="7836" y="7889"/>
                    <a:pt x="12757" y="9069"/>
                    <a:pt x="18059" y="9069"/>
                  </a:cubicBezTo>
                  <a:cubicBezTo>
                    <a:pt x="23604" y="9069"/>
                    <a:pt x="28897" y="7264"/>
                    <a:pt x="32733" y="4886"/>
                  </a:cubicBezTo>
                  <a:cubicBezTo>
                    <a:pt x="34121" y="3394"/>
                    <a:pt x="35354" y="1754"/>
                    <a:pt x="36395" y="1"/>
                  </a:cubicBezTo>
                  <a:cubicBezTo>
                    <a:pt x="31527" y="3134"/>
                    <a:pt x="24932" y="5503"/>
                    <a:pt x="18024" y="5503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68"/>
            <p:cNvSpPr/>
            <p:nvPr/>
          </p:nvSpPr>
          <p:spPr>
            <a:xfrm>
              <a:off x="2449850" y="1231825"/>
              <a:ext cx="1095825" cy="511350"/>
            </a:xfrm>
            <a:custGeom>
              <a:avLst/>
              <a:gdLst/>
              <a:ahLst/>
              <a:cxnLst/>
              <a:rect l="l" t="t" r="r" b="b"/>
              <a:pathLst>
                <a:path w="43833" h="20454" extrusionOk="0">
                  <a:moveTo>
                    <a:pt x="21921" y="1"/>
                  </a:moveTo>
                  <a:cubicBezTo>
                    <a:pt x="9815" y="1"/>
                    <a:pt x="1" y="4582"/>
                    <a:pt x="1" y="10223"/>
                  </a:cubicBezTo>
                  <a:cubicBezTo>
                    <a:pt x="1" y="15872"/>
                    <a:pt x="9815" y="20454"/>
                    <a:pt x="21921" y="20454"/>
                  </a:cubicBezTo>
                  <a:cubicBezTo>
                    <a:pt x="34026" y="20454"/>
                    <a:pt x="43832" y="15872"/>
                    <a:pt x="43832" y="10223"/>
                  </a:cubicBezTo>
                  <a:cubicBezTo>
                    <a:pt x="43832" y="4582"/>
                    <a:pt x="34026" y="1"/>
                    <a:pt x="21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68"/>
            <p:cNvSpPr/>
            <p:nvPr/>
          </p:nvSpPr>
          <p:spPr>
            <a:xfrm>
              <a:off x="2465050" y="1245700"/>
              <a:ext cx="1065650" cy="483600"/>
            </a:xfrm>
            <a:custGeom>
              <a:avLst/>
              <a:gdLst/>
              <a:ahLst/>
              <a:cxnLst/>
              <a:rect l="l" t="t" r="r" b="b"/>
              <a:pathLst>
                <a:path w="42626" h="19344" extrusionOk="0">
                  <a:moveTo>
                    <a:pt x="21313" y="1"/>
                  </a:moveTo>
                  <a:cubicBezTo>
                    <a:pt x="9537" y="1"/>
                    <a:pt x="0" y="4331"/>
                    <a:pt x="0" y="9668"/>
                  </a:cubicBezTo>
                  <a:cubicBezTo>
                    <a:pt x="0" y="15013"/>
                    <a:pt x="9537" y="19344"/>
                    <a:pt x="21313" y="19344"/>
                  </a:cubicBezTo>
                  <a:cubicBezTo>
                    <a:pt x="33080" y="19344"/>
                    <a:pt x="42625" y="15013"/>
                    <a:pt x="42625" y="9668"/>
                  </a:cubicBezTo>
                  <a:cubicBezTo>
                    <a:pt x="42625" y="4331"/>
                    <a:pt x="33080" y="1"/>
                    <a:pt x="21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68"/>
            <p:cNvSpPr/>
            <p:nvPr/>
          </p:nvSpPr>
          <p:spPr>
            <a:xfrm>
              <a:off x="2489350" y="1308200"/>
              <a:ext cx="1017050" cy="421100"/>
            </a:xfrm>
            <a:custGeom>
              <a:avLst/>
              <a:gdLst/>
              <a:ahLst/>
              <a:cxnLst/>
              <a:rect l="l" t="t" r="r" b="b"/>
              <a:pathLst>
                <a:path w="40682" h="16844" extrusionOk="0">
                  <a:moveTo>
                    <a:pt x="20341" y="0"/>
                  </a:moveTo>
                  <a:cubicBezTo>
                    <a:pt x="9103" y="0"/>
                    <a:pt x="0" y="4131"/>
                    <a:pt x="0" y="9224"/>
                  </a:cubicBezTo>
                  <a:cubicBezTo>
                    <a:pt x="0" y="9563"/>
                    <a:pt x="35" y="9901"/>
                    <a:pt x="122" y="10231"/>
                  </a:cubicBezTo>
                  <a:cubicBezTo>
                    <a:pt x="2942" y="14075"/>
                    <a:pt x="10925" y="16844"/>
                    <a:pt x="20341" y="16844"/>
                  </a:cubicBezTo>
                  <a:cubicBezTo>
                    <a:pt x="29747" y="16844"/>
                    <a:pt x="37731" y="14075"/>
                    <a:pt x="40560" y="10240"/>
                  </a:cubicBezTo>
                  <a:cubicBezTo>
                    <a:pt x="40638" y="9901"/>
                    <a:pt x="40681" y="9563"/>
                    <a:pt x="40681" y="9224"/>
                  </a:cubicBezTo>
                  <a:cubicBezTo>
                    <a:pt x="40681" y="4131"/>
                    <a:pt x="31570" y="0"/>
                    <a:pt x="20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68"/>
            <p:cNvSpPr/>
            <p:nvPr/>
          </p:nvSpPr>
          <p:spPr>
            <a:xfrm>
              <a:off x="2490425" y="1338125"/>
              <a:ext cx="1014900" cy="391175"/>
            </a:xfrm>
            <a:custGeom>
              <a:avLst/>
              <a:gdLst/>
              <a:ahLst/>
              <a:cxnLst/>
              <a:rect l="l" t="t" r="r" b="b"/>
              <a:pathLst>
                <a:path w="40596" h="15647" extrusionOk="0">
                  <a:moveTo>
                    <a:pt x="20298" y="1"/>
                  </a:moveTo>
                  <a:cubicBezTo>
                    <a:pt x="9511" y="1"/>
                    <a:pt x="677" y="3810"/>
                    <a:pt x="1" y="8626"/>
                  </a:cubicBezTo>
                  <a:cubicBezTo>
                    <a:pt x="18" y="8765"/>
                    <a:pt x="44" y="8904"/>
                    <a:pt x="79" y="9043"/>
                  </a:cubicBezTo>
                  <a:cubicBezTo>
                    <a:pt x="2899" y="12878"/>
                    <a:pt x="10882" y="15647"/>
                    <a:pt x="20298" y="15647"/>
                  </a:cubicBezTo>
                  <a:cubicBezTo>
                    <a:pt x="29704" y="15647"/>
                    <a:pt x="37688" y="12878"/>
                    <a:pt x="40517" y="9043"/>
                  </a:cubicBezTo>
                  <a:cubicBezTo>
                    <a:pt x="40552" y="8904"/>
                    <a:pt x="40569" y="8765"/>
                    <a:pt x="40595" y="8626"/>
                  </a:cubicBezTo>
                  <a:cubicBezTo>
                    <a:pt x="39910" y="3810"/>
                    <a:pt x="31084" y="1"/>
                    <a:pt x="20298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68"/>
            <p:cNvSpPr/>
            <p:nvPr/>
          </p:nvSpPr>
          <p:spPr>
            <a:xfrm>
              <a:off x="2760750" y="1465050"/>
              <a:ext cx="21925" cy="9550"/>
            </a:xfrm>
            <a:custGeom>
              <a:avLst/>
              <a:gdLst/>
              <a:ahLst/>
              <a:cxnLst/>
              <a:rect l="l" t="t" r="r" b="b"/>
              <a:pathLst>
                <a:path w="877" h="382" extrusionOk="0">
                  <a:moveTo>
                    <a:pt x="469" y="0"/>
                  </a:moveTo>
                  <a:cubicBezTo>
                    <a:pt x="373" y="0"/>
                    <a:pt x="278" y="9"/>
                    <a:pt x="182" y="43"/>
                  </a:cubicBezTo>
                  <a:lnTo>
                    <a:pt x="122" y="69"/>
                  </a:lnTo>
                  <a:cubicBezTo>
                    <a:pt x="95" y="87"/>
                    <a:pt x="69" y="113"/>
                    <a:pt x="69" y="139"/>
                  </a:cubicBezTo>
                  <a:cubicBezTo>
                    <a:pt x="69" y="148"/>
                    <a:pt x="69" y="156"/>
                    <a:pt x="69" y="165"/>
                  </a:cubicBezTo>
                  <a:lnTo>
                    <a:pt x="52" y="182"/>
                  </a:lnTo>
                  <a:lnTo>
                    <a:pt x="52" y="191"/>
                  </a:lnTo>
                  <a:cubicBezTo>
                    <a:pt x="35" y="191"/>
                    <a:pt x="26" y="208"/>
                    <a:pt x="9" y="217"/>
                  </a:cubicBezTo>
                  <a:lnTo>
                    <a:pt x="0" y="252"/>
                  </a:lnTo>
                  <a:lnTo>
                    <a:pt x="9" y="286"/>
                  </a:lnTo>
                  <a:cubicBezTo>
                    <a:pt x="35" y="304"/>
                    <a:pt x="52" y="321"/>
                    <a:pt x="78" y="330"/>
                  </a:cubicBezTo>
                  <a:cubicBezTo>
                    <a:pt x="113" y="347"/>
                    <a:pt x="148" y="356"/>
                    <a:pt x="191" y="365"/>
                  </a:cubicBezTo>
                  <a:cubicBezTo>
                    <a:pt x="269" y="382"/>
                    <a:pt x="356" y="382"/>
                    <a:pt x="434" y="382"/>
                  </a:cubicBezTo>
                  <a:cubicBezTo>
                    <a:pt x="512" y="382"/>
                    <a:pt x="590" y="373"/>
                    <a:pt x="668" y="347"/>
                  </a:cubicBezTo>
                  <a:cubicBezTo>
                    <a:pt x="712" y="339"/>
                    <a:pt x="746" y="330"/>
                    <a:pt x="781" y="304"/>
                  </a:cubicBezTo>
                  <a:cubicBezTo>
                    <a:pt x="798" y="286"/>
                    <a:pt x="824" y="269"/>
                    <a:pt x="842" y="252"/>
                  </a:cubicBezTo>
                  <a:cubicBezTo>
                    <a:pt x="850" y="226"/>
                    <a:pt x="868" y="208"/>
                    <a:pt x="868" y="182"/>
                  </a:cubicBezTo>
                  <a:cubicBezTo>
                    <a:pt x="876" y="174"/>
                    <a:pt x="876" y="156"/>
                    <a:pt x="868" y="139"/>
                  </a:cubicBezTo>
                  <a:cubicBezTo>
                    <a:pt x="868" y="122"/>
                    <a:pt x="859" y="96"/>
                    <a:pt x="833" y="87"/>
                  </a:cubicBezTo>
                  <a:cubicBezTo>
                    <a:pt x="816" y="69"/>
                    <a:pt x="781" y="52"/>
                    <a:pt x="755" y="43"/>
                  </a:cubicBezTo>
                  <a:cubicBezTo>
                    <a:pt x="712" y="26"/>
                    <a:pt x="668" y="17"/>
                    <a:pt x="625" y="17"/>
                  </a:cubicBezTo>
                  <a:cubicBezTo>
                    <a:pt x="573" y="9"/>
                    <a:pt x="521" y="0"/>
                    <a:pt x="469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68"/>
            <p:cNvSpPr/>
            <p:nvPr/>
          </p:nvSpPr>
          <p:spPr>
            <a:xfrm>
              <a:off x="2835825" y="1524700"/>
              <a:ext cx="31250" cy="4925"/>
            </a:xfrm>
            <a:custGeom>
              <a:avLst/>
              <a:gdLst/>
              <a:ahLst/>
              <a:cxnLst/>
              <a:rect l="l" t="t" r="r" b="b"/>
              <a:pathLst>
                <a:path w="1250" h="197" extrusionOk="0">
                  <a:moveTo>
                    <a:pt x="632" y="0"/>
                  </a:moveTo>
                  <a:cubicBezTo>
                    <a:pt x="551" y="0"/>
                    <a:pt x="470" y="3"/>
                    <a:pt x="390" y="9"/>
                  </a:cubicBezTo>
                  <a:cubicBezTo>
                    <a:pt x="375" y="9"/>
                    <a:pt x="344" y="8"/>
                    <a:pt x="306" y="8"/>
                  </a:cubicBezTo>
                  <a:cubicBezTo>
                    <a:pt x="192" y="8"/>
                    <a:pt x="15" y="18"/>
                    <a:pt x="8" y="96"/>
                  </a:cubicBezTo>
                  <a:cubicBezTo>
                    <a:pt x="1" y="185"/>
                    <a:pt x="267" y="192"/>
                    <a:pt x="360" y="192"/>
                  </a:cubicBezTo>
                  <a:cubicBezTo>
                    <a:pt x="376" y="192"/>
                    <a:pt x="386" y="191"/>
                    <a:pt x="390" y="191"/>
                  </a:cubicBezTo>
                  <a:cubicBezTo>
                    <a:pt x="473" y="195"/>
                    <a:pt x="556" y="197"/>
                    <a:pt x="640" y="197"/>
                  </a:cubicBezTo>
                  <a:cubicBezTo>
                    <a:pt x="786" y="197"/>
                    <a:pt x="933" y="191"/>
                    <a:pt x="1076" y="174"/>
                  </a:cubicBezTo>
                  <a:cubicBezTo>
                    <a:pt x="1102" y="174"/>
                    <a:pt x="1249" y="157"/>
                    <a:pt x="1249" y="96"/>
                  </a:cubicBezTo>
                  <a:cubicBezTo>
                    <a:pt x="1249" y="35"/>
                    <a:pt x="1102" y="26"/>
                    <a:pt x="1076" y="26"/>
                  </a:cubicBezTo>
                  <a:cubicBezTo>
                    <a:pt x="930" y="10"/>
                    <a:pt x="781" y="0"/>
                    <a:pt x="632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68"/>
            <p:cNvSpPr/>
            <p:nvPr/>
          </p:nvSpPr>
          <p:spPr>
            <a:xfrm>
              <a:off x="2856850" y="1452100"/>
              <a:ext cx="23025" cy="7475"/>
            </a:xfrm>
            <a:custGeom>
              <a:avLst/>
              <a:gdLst/>
              <a:ahLst/>
              <a:cxnLst/>
              <a:rect l="l" t="t" r="r" b="b"/>
              <a:pathLst>
                <a:path w="921" h="299" extrusionOk="0">
                  <a:moveTo>
                    <a:pt x="433" y="0"/>
                  </a:moveTo>
                  <a:cubicBezTo>
                    <a:pt x="387" y="0"/>
                    <a:pt x="341" y="5"/>
                    <a:pt x="295" y="15"/>
                  </a:cubicBezTo>
                  <a:cubicBezTo>
                    <a:pt x="269" y="15"/>
                    <a:pt x="235" y="15"/>
                    <a:pt x="200" y="23"/>
                  </a:cubicBezTo>
                  <a:cubicBezTo>
                    <a:pt x="174" y="32"/>
                    <a:pt x="148" y="41"/>
                    <a:pt x="122" y="49"/>
                  </a:cubicBezTo>
                  <a:cubicBezTo>
                    <a:pt x="96" y="49"/>
                    <a:pt x="78" y="58"/>
                    <a:pt x="61" y="76"/>
                  </a:cubicBezTo>
                  <a:cubicBezTo>
                    <a:pt x="44" y="84"/>
                    <a:pt x="35" y="102"/>
                    <a:pt x="35" y="119"/>
                  </a:cubicBezTo>
                  <a:cubicBezTo>
                    <a:pt x="26" y="128"/>
                    <a:pt x="26" y="136"/>
                    <a:pt x="26" y="145"/>
                  </a:cubicBezTo>
                  <a:lnTo>
                    <a:pt x="26" y="154"/>
                  </a:lnTo>
                  <a:cubicBezTo>
                    <a:pt x="9" y="171"/>
                    <a:pt x="0" y="180"/>
                    <a:pt x="18" y="197"/>
                  </a:cubicBezTo>
                  <a:cubicBezTo>
                    <a:pt x="26" y="223"/>
                    <a:pt x="44" y="240"/>
                    <a:pt x="70" y="240"/>
                  </a:cubicBezTo>
                  <a:cubicBezTo>
                    <a:pt x="104" y="258"/>
                    <a:pt x="139" y="266"/>
                    <a:pt x="174" y="275"/>
                  </a:cubicBezTo>
                  <a:cubicBezTo>
                    <a:pt x="217" y="284"/>
                    <a:pt x="269" y="292"/>
                    <a:pt x="313" y="292"/>
                  </a:cubicBezTo>
                  <a:cubicBezTo>
                    <a:pt x="359" y="296"/>
                    <a:pt x="405" y="298"/>
                    <a:pt x="449" y="298"/>
                  </a:cubicBezTo>
                  <a:cubicBezTo>
                    <a:pt x="512" y="298"/>
                    <a:pt x="573" y="294"/>
                    <a:pt x="634" y="284"/>
                  </a:cubicBezTo>
                  <a:cubicBezTo>
                    <a:pt x="703" y="275"/>
                    <a:pt x="764" y="249"/>
                    <a:pt x="825" y="214"/>
                  </a:cubicBezTo>
                  <a:lnTo>
                    <a:pt x="859" y="188"/>
                  </a:lnTo>
                  <a:lnTo>
                    <a:pt x="903" y="162"/>
                  </a:lnTo>
                  <a:lnTo>
                    <a:pt x="920" y="128"/>
                  </a:lnTo>
                  <a:lnTo>
                    <a:pt x="894" y="93"/>
                  </a:lnTo>
                  <a:lnTo>
                    <a:pt x="851" y="58"/>
                  </a:lnTo>
                  <a:cubicBezTo>
                    <a:pt x="816" y="41"/>
                    <a:pt x="773" y="32"/>
                    <a:pt x="738" y="23"/>
                  </a:cubicBezTo>
                  <a:cubicBezTo>
                    <a:pt x="703" y="15"/>
                    <a:pt x="668" y="15"/>
                    <a:pt x="642" y="15"/>
                  </a:cubicBezTo>
                  <a:cubicBezTo>
                    <a:pt x="612" y="9"/>
                    <a:pt x="585" y="2"/>
                    <a:pt x="560" y="2"/>
                  </a:cubicBezTo>
                  <a:cubicBezTo>
                    <a:pt x="550" y="2"/>
                    <a:pt x="540" y="4"/>
                    <a:pt x="530" y="6"/>
                  </a:cubicBezTo>
                  <a:cubicBezTo>
                    <a:pt x="497" y="2"/>
                    <a:pt x="465" y="0"/>
                    <a:pt x="433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68"/>
            <p:cNvSpPr/>
            <p:nvPr/>
          </p:nvSpPr>
          <p:spPr>
            <a:xfrm>
              <a:off x="2940375" y="1478450"/>
              <a:ext cx="25625" cy="11050"/>
            </a:xfrm>
            <a:custGeom>
              <a:avLst/>
              <a:gdLst/>
              <a:ahLst/>
              <a:cxnLst/>
              <a:rect l="l" t="t" r="r" b="b"/>
              <a:pathLst>
                <a:path w="1025" h="442" extrusionOk="0">
                  <a:moveTo>
                    <a:pt x="567" y="0"/>
                  </a:moveTo>
                  <a:cubicBezTo>
                    <a:pt x="552" y="0"/>
                    <a:pt x="536" y="1"/>
                    <a:pt x="521" y="2"/>
                  </a:cubicBezTo>
                  <a:cubicBezTo>
                    <a:pt x="356" y="2"/>
                    <a:pt x="156" y="28"/>
                    <a:pt x="44" y="184"/>
                  </a:cubicBezTo>
                  <a:cubicBezTo>
                    <a:pt x="0" y="236"/>
                    <a:pt x="44" y="314"/>
                    <a:pt x="87" y="341"/>
                  </a:cubicBezTo>
                  <a:cubicBezTo>
                    <a:pt x="139" y="384"/>
                    <a:pt x="208" y="410"/>
                    <a:pt x="287" y="427"/>
                  </a:cubicBezTo>
                  <a:cubicBezTo>
                    <a:pt x="336" y="433"/>
                    <a:pt x="385" y="440"/>
                    <a:pt x="437" y="440"/>
                  </a:cubicBezTo>
                  <a:cubicBezTo>
                    <a:pt x="459" y="440"/>
                    <a:pt x="481" y="439"/>
                    <a:pt x="504" y="436"/>
                  </a:cubicBezTo>
                  <a:cubicBezTo>
                    <a:pt x="539" y="440"/>
                    <a:pt x="574" y="442"/>
                    <a:pt x="608" y="442"/>
                  </a:cubicBezTo>
                  <a:cubicBezTo>
                    <a:pt x="656" y="442"/>
                    <a:pt x="704" y="437"/>
                    <a:pt x="755" y="427"/>
                  </a:cubicBezTo>
                  <a:cubicBezTo>
                    <a:pt x="825" y="419"/>
                    <a:pt x="894" y="393"/>
                    <a:pt x="955" y="341"/>
                  </a:cubicBezTo>
                  <a:cubicBezTo>
                    <a:pt x="1007" y="314"/>
                    <a:pt x="1024" y="245"/>
                    <a:pt x="1007" y="193"/>
                  </a:cubicBezTo>
                  <a:cubicBezTo>
                    <a:pt x="972" y="132"/>
                    <a:pt x="920" y="98"/>
                    <a:pt x="859" y="72"/>
                  </a:cubicBezTo>
                  <a:cubicBezTo>
                    <a:pt x="768" y="26"/>
                    <a:pt x="671" y="0"/>
                    <a:pt x="567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68"/>
            <p:cNvSpPr/>
            <p:nvPr/>
          </p:nvSpPr>
          <p:spPr>
            <a:xfrm>
              <a:off x="3079200" y="1499325"/>
              <a:ext cx="21525" cy="11525"/>
            </a:xfrm>
            <a:custGeom>
              <a:avLst/>
              <a:gdLst/>
              <a:ahLst/>
              <a:cxnLst/>
              <a:rect l="l" t="t" r="r" b="b"/>
              <a:pathLst>
                <a:path w="861" h="461" extrusionOk="0">
                  <a:moveTo>
                    <a:pt x="426" y="0"/>
                  </a:moveTo>
                  <a:cubicBezTo>
                    <a:pt x="192" y="0"/>
                    <a:pt x="1" y="104"/>
                    <a:pt x="1" y="234"/>
                  </a:cubicBezTo>
                  <a:cubicBezTo>
                    <a:pt x="1" y="356"/>
                    <a:pt x="192" y="460"/>
                    <a:pt x="426" y="460"/>
                  </a:cubicBezTo>
                  <a:cubicBezTo>
                    <a:pt x="669" y="460"/>
                    <a:pt x="860" y="356"/>
                    <a:pt x="860" y="234"/>
                  </a:cubicBezTo>
                  <a:cubicBezTo>
                    <a:pt x="860" y="104"/>
                    <a:pt x="669" y="0"/>
                    <a:pt x="426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68"/>
            <p:cNvSpPr/>
            <p:nvPr/>
          </p:nvSpPr>
          <p:spPr>
            <a:xfrm>
              <a:off x="3071175" y="1424025"/>
              <a:ext cx="24975" cy="9825"/>
            </a:xfrm>
            <a:custGeom>
              <a:avLst/>
              <a:gdLst/>
              <a:ahLst/>
              <a:cxnLst/>
              <a:rect l="l" t="t" r="r" b="b"/>
              <a:pathLst>
                <a:path w="999" h="393" extrusionOk="0">
                  <a:moveTo>
                    <a:pt x="576" y="0"/>
                  </a:moveTo>
                  <a:cubicBezTo>
                    <a:pt x="531" y="0"/>
                    <a:pt x="487" y="3"/>
                    <a:pt x="443" y="10"/>
                  </a:cubicBezTo>
                  <a:lnTo>
                    <a:pt x="391" y="18"/>
                  </a:lnTo>
                  <a:lnTo>
                    <a:pt x="365" y="18"/>
                  </a:lnTo>
                  <a:cubicBezTo>
                    <a:pt x="322" y="27"/>
                    <a:pt x="279" y="44"/>
                    <a:pt x="244" y="62"/>
                  </a:cubicBezTo>
                  <a:cubicBezTo>
                    <a:pt x="218" y="70"/>
                    <a:pt x="192" y="88"/>
                    <a:pt x="166" y="105"/>
                  </a:cubicBezTo>
                  <a:lnTo>
                    <a:pt x="79" y="175"/>
                  </a:lnTo>
                  <a:cubicBezTo>
                    <a:pt x="44" y="209"/>
                    <a:pt x="1" y="235"/>
                    <a:pt x="36" y="287"/>
                  </a:cubicBezTo>
                  <a:cubicBezTo>
                    <a:pt x="53" y="305"/>
                    <a:pt x="79" y="322"/>
                    <a:pt x="114" y="331"/>
                  </a:cubicBezTo>
                  <a:cubicBezTo>
                    <a:pt x="148" y="357"/>
                    <a:pt x="183" y="365"/>
                    <a:pt x="227" y="374"/>
                  </a:cubicBezTo>
                  <a:cubicBezTo>
                    <a:pt x="291" y="385"/>
                    <a:pt x="359" y="392"/>
                    <a:pt x="427" y="392"/>
                  </a:cubicBezTo>
                  <a:cubicBezTo>
                    <a:pt x="470" y="392"/>
                    <a:pt x="513" y="389"/>
                    <a:pt x="556" y="383"/>
                  </a:cubicBezTo>
                  <a:lnTo>
                    <a:pt x="652" y="374"/>
                  </a:lnTo>
                  <a:cubicBezTo>
                    <a:pt x="704" y="365"/>
                    <a:pt x="756" y="348"/>
                    <a:pt x="799" y="322"/>
                  </a:cubicBezTo>
                  <a:cubicBezTo>
                    <a:pt x="851" y="287"/>
                    <a:pt x="895" y="253"/>
                    <a:pt x="938" y="218"/>
                  </a:cubicBezTo>
                  <a:cubicBezTo>
                    <a:pt x="973" y="201"/>
                    <a:pt x="990" y="175"/>
                    <a:pt x="999" y="149"/>
                  </a:cubicBezTo>
                  <a:cubicBezTo>
                    <a:pt x="973" y="53"/>
                    <a:pt x="860" y="36"/>
                    <a:pt x="791" y="18"/>
                  </a:cubicBezTo>
                  <a:cubicBezTo>
                    <a:pt x="721" y="8"/>
                    <a:pt x="648" y="0"/>
                    <a:pt x="576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68"/>
            <p:cNvSpPr/>
            <p:nvPr/>
          </p:nvSpPr>
          <p:spPr>
            <a:xfrm>
              <a:off x="3185300" y="1442875"/>
              <a:ext cx="28225" cy="12850"/>
            </a:xfrm>
            <a:custGeom>
              <a:avLst/>
              <a:gdLst/>
              <a:ahLst/>
              <a:cxnLst/>
              <a:rect l="l" t="t" r="r" b="b"/>
              <a:pathLst>
                <a:path w="1129" h="514" extrusionOk="0">
                  <a:moveTo>
                    <a:pt x="394" y="1"/>
                  </a:moveTo>
                  <a:cubicBezTo>
                    <a:pt x="302" y="1"/>
                    <a:pt x="216" y="33"/>
                    <a:pt x="131" y="80"/>
                  </a:cubicBezTo>
                  <a:cubicBezTo>
                    <a:pt x="78" y="106"/>
                    <a:pt x="0" y="184"/>
                    <a:pt x="9" y="262"/>
                  </a:cubicBezTo>
                  <a:cubicBezTo>
                    <a:pt x="26" y="462"/>
                    <a:pt x="295" y="514"/>
                    <a:pt x="426" y="514"/>
                  </a:cubicBezTo>
                  <a:lnTo>
                    <a:pt x="686" y="514"/>
                  </a:lnTo>
                  <a:cubicBezTo>
                    <a:pt x="764" y="514"/>
                    <a:pt x="833" y="505"/>
                    <a:pt x="903" y="479"/>
                  </a:cubicBezTo>
                  <a:cubicBezTo>
                    <a:pt x="961" y="456"/>
                    <a:pt x="992" y="441"/>
                    <a:pt x="993" y="441"/>
                  </a:cubicBezTo>
                  <a:lnTo>
                    <a:pt x="993" y="441"/>
                  </a:lnTo>
                  <a:cubicBezTo>
                    <a:pt x="994" y="441"/>
                    <a:pt x="987" y="445"/>
                    <a:pt x="972" y="453"/>
                  </a:cubicBezTo>
                  <a:cubicBezTo>
                    <a:pt x="1042" y="418"/>
                    <a:pt x="1128" y="358"/>
                    <a:pt x="1128" y="262"/>
                  </a:cubicBezTo>
                  <a:cubicBezTo>
                    <a:pt x="1128" y="158"/>
                    <a:pt x="1042" y="106"/>
                    <a:pt x="972" y="71"/>
                  </a:cubicBezTo>
                  <a:lnTo>
                    <a:pt x="972" y="71"/>
                  </a:lnTo>
                  <a:cubicBezTo>
                    <a:pt x="984" y="76"/>
                    <a:pt x="991" y="78"/>
                    <a:pt x="992" y="78"/>
                  </a:cubicBezTo>
                  <a:cubicBezTo>
                    <a:pt x="997" y="78"/>
                    <a:pt x="966" y="62"/>
                    <a:pt x="903" y="37"/>
                  </a:cubicBezTo>
                  <a:cubicBezTo>
                    <a:pt x="833" y="11"/>
                    <a:pt x="764" y="2"/>
                    <a:pt x="686" y="2"/>
                  </a:cubicBezTo>
                  <a:lnTo>
                    <a:pt x="426" y="2"/>
                  </a:lnTo>
                  <a:cubicBezTo>
                    <a:pt x="415" y="1"/>
                    <a:pt x="404" y="1"/>
                    <a:pt x="394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68"/>
            <p:cNvSpPr/>
            <p:nvPr/>
          </p:nvSpPr>
          <p:spPr>
            <a:xfrm>
              <a:off x="3276425" y="1508000"/>
              <a:ext cx="20850" cy="7400"/>
            </a:xfrm>
            <a:custGeom>
              <a:avLst/>
              <a:gdLst/>
              <a:ahLst/>
              <a:cxnLst/>
              <a:rect l="l" t="t" r="r" b="b"/>
              <a:pathLst>
                <a:path w="834" h="296" extrusionOk="0">
                  <a:moveTo>
                    <a:pt x="425" y="0"/>
                  </a:moveTo>
                  <a:cubicBezTo>
                    <a:pt x="356" y="0"/>
                    <a:pt x="278" y="0"/>
                    <a:pt x="208" y="18"/>
                  </a:cubicBezTo>
                  <a:cubicBezTo>
                    <a:pt x="165" y="18"/>
                    <a:pt x="130" y="26"/>
                    <a:pt x="87" y="44"/>
                  </a:cubicBezTo>
                  <a:cubicBezTo>
                    <a:pt x="61" y="52"/>
                    <a:pt x="35" y="70"/>
                    <a:pt x="17" y="87"/>
                  </a:cubicBezTo>
                  <a:cubicBezTo>
                    <a:pt x="0" y="96"/>
                    <a:pt x="0" y="113"/>
                    <a:pt x="0" y="130"/>
                  </a:cubicBezTo>
                  <a:cubicBezTo>
                    <a:pt x="0" y="139"/>
                    <a:pt x="0" y="139"/>
                    <a:pt x="0" y="148"/>
                  </a:cubicBezTo>
                  <a:lnTo>
                    <a:pt x="0" y="174"/>
                  </a:lnTo>
                  <a:cubicBezTo>
                    <a:pt x="0" y="200"/>
                    <a:pt x="17" y="217"/>
                    <a:pt x="35" y="226"/>
                  </a:cubicBezTo>
                  <a:cubicBezTo>
                    <a:pt x="61" y="243"/>
                    <a:pt x="87" y="261"/>
                    <a:pt x="122" y="261"/>
                  </a:cubicBezTo>
                  <a:cubicBezTo>
                    <a:pt x="165" y="278"/>
                    <a:pt x="208" y="287"/>
                    <a:pt x="252" y="287"/>
                  </a:cubicBezTo>
                  <a:cubicBezTo>
                    <a:pt x="304" y="295"/>
                    <a:pt x="365" y="295"/>
                    <a:pt x="417" y="295"/>
                  </a:cubicBezTo>
                  <a:lnTo>
                    <a:pt x="521" y="295"/>
                  </a:lnTo>
                  <a:cubicBezTo>
                    <a:pt x="590" y="295"/>
                    <a:pt x="651" y="287"/>
                    <a:pt x="712" y="269"/>
                  </a:cubicBezTo>
                  <a:lnTo>
                    <a:pt x="772" y="243"/>
                  </a:lnTo>
                  <a:cubicBezTo>
                    <a:pt x="798" y="235"/>
                    <a:pt x="824" y="209"/>
                    <a:pt x="833" y="182"/>
                  </a:cubicBezTo>
                  <a:lnTo>
                    <a:pt x="833" y="148"/>
                  </a:lnTo>
                  <a:cubicBezTo>
                    <a:pt x="833" y="148"/>
                    <a:pt x="833" y="139"/>
                    <a:pt x="833" y="139"/>
                  </a:cubicBezTo>
                  <a:cubicBezTo>
                    <a:pt x="833" y="122"/>
                    <a:pt x="833" y="104"/>
                    <a:pt x="833" y="87"/>
                  </a:cubicBezTo>
                  <a:lnTo>
                    <a:pt x="790" y="61"/>
                  </a:lnTo>
                  <a:cubicBezTo>
                    <a:pt x="755" y="44"/>
                    <a:pt x="720" y="26"/>
                    <a:pt x="677" y="26"/>
                  </a:cubicBezTo>
                  <a:cubicBezTo>
                    <a:pt x="599" y="9"/>
                    <a:pt x="512" y="0"/>
                    <a:pt x="425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68"/>
            <p:cNvSpPr/>
            <p:nvPr/>
          </p:nvSpPr>
          <p:spPr>
            <a:xfrm>
              <a:off x="3132150" y="1613500"/>
              <a:ext cx="21925" cy="13575"/>
            </a:xfrm>
            <a:custGeom>
              <a:avLst/>
              <a:gdLst/>
              <a:ahLst/>
              <a:cxnLst/>
              <a:rect l="l" t="t" r="r" b="b"/>
              <a:pathLst>
                <a:path w="877" h="543" extrusionOk="0">
                  <a:moveTo>
                    <a:pt x="436" y="1"/>
                  </a:moveTo>
                  <a:cubicBezTo>
                    <a:pt x="341" y="1"/>
                    <a:pt x="248" y="26"/>
                    <a:pt x="165" y="67"/>
                  </a:cubicBezTo>
                  <a:cubicBezTo>
                    <a:pt x="122" y="93"/>
                    <a:pt x="78" y="136"/>
                    <a:pt x="52" y="180"/>
                  </a:cubicBezTo>
                  <a:cubicBezTo>
                    <a:pt x="61" y="180"/>
                    <a:pt x="61" y="189"/>
                    <a:pt x="52" y="189"/>
                  </a:cubicBezTo>
                  <a:cubicBezTo>
                    <a:pt x="35" y="206"/>
                    <a:pt x="18" y="241"/>
                    <a:pt x="18" y="267"/>
                  </a:cubicBezTo>
                  <a:cubicBezTo>
                    <a:pt x="0" y="301"/>
                    <a:pt x="9" y="336"/>
                    <a:pt x="18" y="362"/>
                  </a:cubicBezTo>
                  <a:cubicBezTo>
                    <a:pt x="35" y="397"/>
                    <a:pt x="61" y="432"/>
                    <a:pt x="96" y="449"/>
                  </a:cubicBezTo>
                  <a:cubicBezTo>
                    <a:pt x="122" y="475"/>
                    <a:pt x="165" y="501"/>
                    <a:pt x="200" y="510"/>
                  </a:cubicBezTo>
                  <a:lnTo>
                    <a:pt x="295" y="536"/>
                  </a:lnTo>
                  <a:cubicBezTo>
                    <a:pt x="334" y="540"/>
                    <a:pt x="371" y="542"/>
                    <a:pt x="407" y="542"/>
                  </a:cubicBezTo>
                  <a:cubicBezTo>
                    <a:pt x="443" y="542"/>
                    <a:pt x="478" y="540"/>
                    <a:pt x="512" y="536"/>
                  </a:cubicBezTo>
                  <a:lnTo>
                    <a:pt x="608" y="510"/>
                  </a:lnTo>
                  <a:cubicBezTo>
                    <a:pt x="669" y="492"/>
                    <a:pt x="712" y="466"/>
                    <a:pt x="755" y="423"/>
                  </a:cubicBezTo>
                  <a:lnTo>
                    <a:pt x="790" y="397"/>
                  </a:lnTo>
                  <a:cubicBezTo>
                    <a:pt x="816" y="371"/>
                    <a:pt x="842" y="345"/>
                    <a:pt x="859" y="310"/>
                  </a:cubicBezTo>
                  <a:cubicBezTo>
                    <a:pt x="877" y="267"/>
                    <a:pt x="877" y="223"/>
                    <a:pt x="859" y="180"/>
                  </a:cubicBezTo>
                  <a:lnTo>
                    <a:pt x="816" y="119"/>
                  </a:lnTo>
                  <a:cubicBezTo>
                    <a:pt x="773" y="84"/>
                    <a:pt x="721" y="50"/>
                    <a:pt x="669" y="32"/>
                  </a:cubicBezTo>
                  <a:cubicBezTo>
                    <a:pt x="616" y="15"/>
                    <a:pt x="564" y="6"/>
                    <a:pt x="512" y="6"/>
                  </a:cubicBezTo>
                  <a:cubicBezTo>
                    <a:pt x="487" y="3"/>
                    <a:pt x="462" y="1"/>
                    <a:pt x="436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68"/>
            <p:cNvSpPr/>
            <p:nvPr/>
          </p:nvSpPr>
          <p:spPr>
            <a:xfrm>
              <a:off x="2934725" y="1599175"/>
              <a:ext cx="29750" cy="8575"/>
            </a:xfrm>
            <a:custGeom>
              <a:avLst/>
              <a:gdLst/>
              <a:ahLst/>
              <a:cxnLst/>
              <a:rect l="l" t="t" r="r" b="b"/>
              <a:pathLst>
                <a:path w="1190" h="343" extrusionOk="0">
                  <a:moveTo>
                    <a:pt x="567" y="1"/>
                  </a:moveTo>
                  <a:cubicBezTo>
                    <a:pt x="482" y="1"/>
                    <a:pt x="398" y="5"/>
                    <a:pt x="313" y="15"/>
                  </a:cubicBezTo>
                  <a:cubicBezTo>
                    <a:pt x="235" y="24"/>
                    <a:pt x="157" y="41"/>
                    <a:pt x="96" y="76"/>
                  </a:cubicBezTo>
                  <a:cubicBezTo>
                    <a:pt x="61" y="93"/>
                    <a:pt x="1" y="119"/>
                    <a:pt x="1" y="171"/>
                  </a:cubicBezTo>
                  <a:cubicBezTo>
                    <a:pt x="1" y="206"/>
                    <a:pt x="35" y="241"/>
                    <a:pt x="61" y="250"/>
                  </a:cubicBezTo>
                  <a:cubicBezTo>
                    <a:pt x="139" y="302"/>
                    <a:pt x="226" y="319"/>
                    <a:pt x="313" y="328"/>
                  </a:cubicBezTo>
                  <a:cubicBezTo>
                    <a:pt x="398" y="337"/>
                    <a:pt x="482" y="342"/>
                    <a:pt x="567" y="342"/>
                  </a:cubicBezTo>
                  <a:cubicBezTo>
                    <a:pt x="708" y="342"/>
                    <a:pt x="849" y="329"/>
                    <a:pt x="990" y="302"/>
                  </a:cubicBezTo>
                  <a:cubicBezTo>
                    <a:pt x="1042" y="293"/>
                    <a:pt x="1189" y="258"/>
                    <a:pt x="1189" y="171"/>
                  </a:cubicBezTo>
                  <a:cubicBezTo>
                    <a:pt x="1189" y="85"/>
                    <a:pt x="1042" y="50"/>
                    <a:pt x="990" y="41"/>
                  </a:cubicBezTo>
                  <a:cubicBezTo>
                    <a:pt x="849" y="14"/>
                    <a:pt x="708" y="1"/>
                    <a:pt x="56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68"/>
            <p:cNvSpPr/>
            <p:nvPr/>
          </p:nvSpPr>
          <p:spPr>
            <a:xfrm>
              <a:off x="2714300" y="1590225"/>
              <a:ext cx="26075" cy="5125"/>
            </a:xfrm>
            <a:custGeom>
              <a:avLst/>
              <a:gdLst/>
              <a:ahLst/>
              <a:cxnLst/>
              <a:rect l="l" t="t" r="r" b="b"/>
              <a:pathLst>
                <a:path w="1043" h="205" extrusionOk="0">
                  <a:moveTo>
                    <a:pt x="530" y="0"/>
                  </a:moveTo>
                  <a:cubicBezTo>
                    <a:pt x="452" y="0"/>
                    <a:pt x="374" y="9"/>
                    <a:pt x="296" y="35"/>
                  </a:cubicBezTo>
                  <a:lnTo>
                    <a:pt x="227" y="35"/>
                  </a:lnTo>
                  <a:lnTo>
                    <a:pt x="148" y="44"/>
                  </a:lnTo>
                  <a:cubicBezTo>
                    <a:pt x="105" y="52"/>
                    <a:pt x="70" y="61"/>
                    <a:pt x="36" y="78"/>
                  </a:cubicBezTo>
                  <a:cubicBezTo>
                    <a:pt x="1" y="122"/>
                    <a:pt x="53" y="130"/>
                    <a:pt x="79" y="148"/>
                  </a:cubicBezTo>
                  <a:cubicBezTo>
                    <a:pt x="140" y="174"/>
                    <a:pt x="209" y="182"/>
                    <a:pt x="279" y="191"/>
                  </a:cubicBezTo>
                  <a:cubicBezTo>
                    <a:pt x="357" y="200"/>
                    <a:pt x="433" y="204"/>
                    <a:pt x="509" y="204"/>
                  </a:cubicBezTo>
                  <a:cubicBezTo>
                    <a:pt x="585" y="204"/>
                    <a:pt x="660" y="200"/>
                    <a:pt x="739" y="191"/>
                  </a:cubicBezTo>
                  <a:cubicBezTo>
                    <a:pt x="808" y="182"/>
                    <a:pt x="877" y="165"/>
                    <a:pt x="947" y="148"/>
                  </a:cubicBezTo>
                  <a:cubicBezTo>
                    <a:pt x="973" y="139"/>
                    <a:pt x="1042" y="122"/>
                    <a:pt x="1025" y="70"/>
                  </a:cubicBezTo>
                  <a:cubicBezTo>
                    <a:pt x="1016" y="35"/>
                    <a:pt x="973" y="35"/>
                    <a:pt x="947" y="26"/>
                  </a:cubicBezTo>
                  <a:cubicBezTo>
                    <a:pt x="877" y="9"/>
                    <a:pt x="808" y="0"/>
                    <a:pt x="739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68"/>
            <p:cNvSpPr/>
            <p:nvPr/>
          </p:nvSpPr>
          <p:spPr>
            <a:xfrm>
              <a:off x="2579800" y="1536200"/>
              <a:ext cx="28450" cy="8300"/>
            </a:xfrm>
            <a:custGeom>
              <a:avLst/>
              <a:gdLst/>
              <a:ahLst/>
              <a:cxnLst/>
              <a:rect l="l" t="t" r="r" b="b"/>
              <a:pathLst>
                <a:path w="1138" h="332" extrusionOk="0">
                  <a:moveTo>
                    <a:pt x="427" y="0"/>
                  </a:moveTo>
                  <a:cubicBezTo>
                    <a:pt x="362" y="0"/>
                    <a:pt x="298" y="6"/>
                    <a:pt x="235" y="18"/>
                  </a:cubicBezTo>
                  <a:cubicBezTo>
                    <a:pt x="174" y="26"/>
                    <a:pt x="88" y="35"/>
                    <a:pt x="44" y="87"/>
                  </a:cubicBezTo>
                  <a:cubicBezTo>
                    <a:pt x="1" y="131"/>
                    <a:pt x="53" y="148"/>
                    <a:pt x="88" y="165"/>
                  </a:cubicBezTo>
                  <a:lnTo>
                    <a:pt x="270" y="243"/>
                  </a:lnTo>
                  <a:cubicBezTo>
                    <a:pt x="426" y="298"/>
                    <a:pt x="581" y="331"/>
                    <a:pt x="744" y="331"/>
                  </a:cubicBezTo>
                  <a:cubicBezTo>
                    <a:pt x="762" y="331"/>
                    <a:pt x="781" y="331"/>
                    <a:pt x="799" y="330"/>
                  </a:cubicBezTo>
                  <a:cubicBezTo>
                    <a:pt x="860" y="330"/>
                    <a:pt x="921" y="321"/>
                    <a:pt x="990" y="313"/>
                  </a:cubicBezTo>
                  <a:cubicBezTo>
                    <a:pt x="1033" y="304"/>
                    <a:pt x="1085" y="287"/>
                    <a:pt x="1129" y="252"/>
                  </a:cubicBezTo>
                  <a:cubicBezTo>
                    <a:pt x="1129" y="243"/>
                    <a:pt x="1138" y="235"/>
                    <a:pt x="1138" y="226"/>
                  </a:cubicBezTo>
                  <a:lnTo>
                    <a:pt x="1068" y="157"/>
                  </a:lnTo>
                  <a:cubicBezTo>
                    <a:pt x="1051" y="148"/>
                    <a:pt x="1033" y="139"/>
                    <a:pt x="1016" y="139"/>
                  </a:cubicBezTo>
                  <a:cubicBezTo>
                    <a:pt x="938" y="113"/>
                    <a:pt x="869" y="87"/>
                    <a:pt x="799" y="61"/>
                  </a:cubicBezTo>
                  <a:cubicBezTo>
                    <a:pt x="679" y="21"/>
                    <a:pt x="552" y="0"/>
                    <a:pt x="427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68"/>
            <p:cNvSpPr/>
            <p:nvPr/>
          </p:nvSpPr>
          <p:spPr>
            <a:xfrm>
              <a:off x="2677650" y="1398200"/>
              <a:ext cx="26050" cy="13175"/>
            </a:xfrm>
            <a:custGeom>
              <a:avLst/>
              <a:gdLst/>
              <a:ahLst/>
              <a:cxnLst/>
              <a:rect l="l" t="t" r="r" b="b"/>
              <a:pathLst>
                <a:path w="1042" h="527" extrusionOk="0">
                  <a:moveTo>
                    <a:pt x="605" y="1"/>
                  </a:moveTo>
                  <a:cubicBezTo>
                    <a:pt x="548" y="1"/>
                    <a:pt x="491" y="7"/>
                    <a:pt x="434" y="19"/>
                  </a:cubicBezTo>
                  <a:lnTo>
                    <a:pt x="417" y="27"/>
                  </a:lnTo>
                  <a:cubicBezTo>
                    <a:pt x="391" y="36"/>
                    <a:pt x="374" y="45"/>
                    <a:pt x="348" y="53"/>
                  </a:cubicBezTo>
                  <a:lnTo>
                    <a:pt x="313" y="53"/>
                  </a:lnTo>
                  <a:cubicBezTo>
                    <a:pt x="217" y="71"/>
                    <a:pt x="131" y="105"/>
                    <a:pt x="70" y="166"/>
                  </a:cubicBezTo>
                  <a:cubicBezTo>
                    <a:pt x="18" y="210"/>
                    <a:pt x="0" y="279"/>
                    <a:pt x="26" y="340"/>
                  </a:cubicBezTo>
                  <a:cubicBezTo>
                    <a:pt x="70" y="409"/>
                    <a:pt x="131" y="461"/>
                    <a:pt x="209" y="479"/>
                  </a:cubicBezTo>
                  <a:cubicBezTo>
                    <a:pt x="296" y="511"/>
                    <a:pt x="387" y="526"/>
                    <a:pt x="477" y="526"/>
                  </a:cubicBezTo>
                  <a:cubicBezTo>
                    <a:pt x="654" y="526"/>
                    <a:pt x="828" y="466"/>
                    <a:pt x="972" y="357"/>
                  </a:cubicBezTo>
                  <a:cubicBezTo>
                    <a:pt x="1024" y="305"/>
                    <a:pt x="1042" y="236"/>
                    <a:pt x="1016" y="175"/>
                  </a:cubicBezTo>
                  <a:cubicBezTo>
                    <a:pt x="972" y="105"/>
                    <a:pt x="903" y="53"/>
                    <a:pt x="825" y="36"/>
                  </a:cubicBezTo>
                  <a:cubicBezTo>
                    <a:pt x="751" y="12"/>
                    <a:pt x="678" y="1"/>
                    <a:pt x="60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68"/>
            <p:cNvSpPr/>
            <p:nvPr/>
          </p:nvSpPr>
          <p:spPr>
            <a:xfrm>
              <a:off x="2830150" y="1348850"/>
              <a:ext cx="29750" cy="7000"/>
            </a:xfrm>
            <a:custGeom>
              <a:avLst/>
              <a:gdLst/>
              <a:ahLst/>
              <a:cxnLst/>
              <a:rect l="l" t="t" r="r" b="b"/>
              <a:pathLst>
                <a:path w="1190" h="280" extrusionOk="0">
                  <a:moveTo>
                    <a:pt x="398" y="1"/>
                  </a:moveTo>
                  <a:cubicBezTo>
                    <a:pt x="320" y="1"/>
                    <a:pt x="242" y="8"/>
                    <a:pt x="166" y="23"/>
                  </a:cubicBezTo>
                  <a:cubicBezTo>
                    <a:pt x="140" y="32"/>
                    <a:pt x="53" y="32"/>
                    <a:pt x="27" y="66"/>
                  </a:cubicBezTo>
                  <a:cubicBezTo>
                    <a:pt x="1" y="101"/>
                    <a:pt x="27" y="118"/>
                    <a:pt x="70" y="127"/>
                  </a:cubicBezTo>
                  <a:cubicBezTo>
                    <a:pt x="200" y="170"/>
                    <a:pt x="339" y="214"/>
                    <a:pt x="478" y="248"/>
                  </a:cubicBezTo>
                  <a:cubicBezTo>
                    <a:pt x="581" y="268"/>
                    <a:pt x="683" y="279"/>
                    <a:pt x="785" y="279"/>
                  </a:cubicBezTo>
                  <a:cubicBezTo>
                    <a:pt x="865" y="279"/>
                    <a:pt x="945" y="272"/>
                    <a:pt x="1025" y="257"/>
                  </a:cubicBezTo>
                  <a:cubicBezTo>
                    <a:pt x="1051" y="257"/>
                    <a:pt x="1146" y="240"/>
                    <a:pt x="1172" y="214"/>
                  </a:cubicBezTo>
                  <a:cubicBezTo>
                    <a:pt x="1190" y="179"/>
                    <a:pt x="1164" y="153"/>
                    <a:pt x="1129" y="144"/>
                  </a:cubicBezTo>
                  <a:cubicBezTo>
                    <a:pt x="981" y="101"/>
                    <a:pt x="834" y="66"/>
                    <a:pt x="695" y="32"/>
                  </a:cubicBezTo>
                  <a:cubicBezTo>
                    <a:pt x="598" y="12"/>
                    <a:pt x="497" y="1"/>
                    <a:pt x="398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68"/>
            <p:cNvSpPr/>
            <p:nvPr/>
          </p:nvSpPr>
          <p:spPr>
            <a:xfrm>
              <a:off x="2994825" y="1347250"/>
              <a:ext cx="27575" cy="13025"/>
            </a:xfrm>
            <a:custGeom>
              <a:avLst/>
              <a:gdLst/>
              <a:ahLst/>
              <a:cxnLst/>
              <a:rect l="l" t="t" r="r" b="b"/>
              <a:pathLst>
                <a:path w="1103" h="521" extrusionOk="0">
                  <a:moveTo>
                    <a:pt x="426" y="0"/>
                  </a:moveTo>
                  <a:cubicBezTo>
                    <a:pt x="321" y="0"/>
                    <a:pt x="217" y="26"/>
                    <a:pt x="130" y="78"/>
                  </a:cubicBezTo>
                  <a:cubicBezTo>
                    <a:pt x="78" y="113"/>
                    <a:pt x="0" y="191"/>
                    <a:pt x="9" y="260"/>
                  </a:cubicBezTo>
                  <a:cubicBezTo>
                    <a:pt x="26" y="469"/>
                    <a:pt x="287" y="521"/>
                    <a:pt x="426" y="521"/>
                  </a:cubicBezTo>
                  <a:lnTo>
                    <a:pt x="686" y="521"/>
                  </a:lnTo>
                  <a:cubicBezTo>
                    <a:pt x="790" y="521"/>
                    <a:pt x="885" y="495"/>
                    <a:pt x="981" y="443"/>
                  </a:cubicBezTo>
                  <a:cubicBezTo>
                    <a:pt x="1050" y="408"/>
                    <a:pt x="1094" y="339"/>
                    <a:pt x="1102" y="260"/>
                  </a:cubicBezTo>
                  <a:cubicBezTo>
                    <a:pt x="1085" y="61"/>
                    <a:pt x="816" y="9"/>
                    <a:pt x="686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68"/>
            <p:cNvSpPr/>
            <p:nvPr/>
          </p:nvSpPr>
          <p:spPr>
            <a:xfrm>
              <a:off x="3252975" y="1382300"/>
              <a:ext cx="27150" cy="9025"/>
            </a:xfrm>
            <a:custGeom>
              <a:avLst/>
              <a:gdLst/>
              <a:ahLst/>
              <a:cxnLst/>
              <a:rect l="l" t="t" r="r" b="b"/>
              <a:pathLst>
                <a:path w="1086" h="361" extrusionOk="0">
                  <a:moveTo>
                    <a:pt x="550" y="1"/>
                  </a:moveTo>
                  <a:cubicBezTo>
                    <a:pt x="517" y="1"/>
                    <a:pt x="485" y="2"/>
                    <a:pt x="452" y="4"/>
                  </a:cubicBezTo>
                  <a:cubicBezTo>
                    <a:pt x="322" y="21"/>
                    <a:pt x="131" y="47"/>
                    <a:pt x="36" y="177"/>
                  </a:cubicBezTo>
                  <a:cubicBezTo>
                    <a:pt x="1" y="229"/>
                    <a:pt x="44" y="264"/>
                    <a:pt x="79" y="290"/>
                  </a:cubicBezTo>
                  <a:cubicBezTo>
                    <a:pt x="157" y="325"/>
                    <a:pt x="244" y="351"/>
                    <a:pt x="331" y="351"/>
                  </a:cubicBezTo>
                  <a:cubicBezTo>
                    <a:pt x="370" y="358"/>
                    <a:pt x="411" y="360"/>
                    <a:pt x="453" y="360"/>
                  </a:cubicBezTo>
                  <a:cubicBezTo>
                    <a:pt x="520" y="360"/>
                    <a:pt x="587" y="353"/>
                    <a:pt x="652" y="342"/>
                  </a:cubicBezTo>
                  <a:lnTo>
                    <a:pt x="799" y="342"/>
                  </a:lnTo>
                  <a:cubicBezTo>
                    <a:pt x="851" y="334"/>
                    <a:pt x="912" y="325"/>
                    <a:pt x="964" y="308"/>
                  </a:cubicBezTo>
                  <a:cubicBezTo>
                    <a:pt x="999" y="290"/>
                    <a:pt x="1034" y="273"/>
                    <a:pt x="1068" y="247"/>
                  </a:cubicBezTo>
                  <a:cubicBezTo>
                    <a:pt x="1086" y="221"/>
                    <a:pt x="1086" y="177"/>
                    <a:pt x="1068" y="143"/>
                  </a:cubicBezTo>
                  <a:lnTo>
                    <a:pt x="1068" y="143"/>
                  </a:lnTo>
                  <a:lnTo>
                    <a:pt x="1077" y="186"/>
                  </a:lnTo>
                  <a:cubicBezTo>
                    <a:pt x="1051" y="73"/>
                    <a:pt x="929" y="47"/>
                    <a:pt x="843" y="30"/>
                  </a:cubicBezTo>
                  <a:cubicBezTo>
                    <a:pt x="745" y="10"/>
                    <a:pt x="647" y="1"/>
                    <a:pt x="550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68"/>
            <p:cNvSpPr/>
            <p:nvPr/>
          </p:nvSpPr>
          <p:spPr>
            <a:xfrm>
              <a:off x="3378600" y="1468725"/>
              <a:ext cx="33800" cy="9750"/>
            </a:xfrm>
            <a:custGeom>
              <a:avLst/>
              <a:gdLst/>
              <a:ahLst/>
              <a:cxnLst/>
              <a:rect l="l" t="t" r="r" b="b"/>
              <a:pathLst>
                <a:path w="1352" h="390" extrusionOk="0">
                  <a:moveTo>
                    <a:pt x="686" y="1"/>
                  </a:moveTo>
                  <a:cubicBezTo>
                    <a:pt x="469" y="1"/>
                    <a:pt x="261" y="53"/>
                    <a:pt x="70" y="148"/>
                  </a:cubicBezTo>
                  <a:cubicBezTo>
                    <a:pt x="18" y="165"/>
                    <a:pt x="0" y="226"/>
                    <a:pt x="26" y="270"/>
                  </a:cubicBezTo>
                  <a:cubicBezTo>
                    <a:pt x="61" y="330"/>
                    <a:pt x="174" y="356"/>
                    <a:pt x="217" y="365"/>
                  </a:cubicBezTo>
                  <a:cubicBezTo>
                    <a:pt x="291" y="381"/>
                    <a:pt x="367" y="389"/>
                    <a:pt x="442" y="389"/>
                  </a:cubicBezTo>
                  <a:cubicBezTo>
                    <a:pt x="535" y="389"/>
                    <a:pt x="626" y="376"/>
                    <a:pt x="712" y="348"/>
                  </a:cubicBezTo>
                  <a:lnTo>
                    <a:pt x="790" y="356"/>
                  </a:lnTo>
                  <a:cubicBezTo>
                    <a:pt x="809" y="361"/>
                    <a:pt x="856" y="365"/>
                    <a:pt x="913" y="365"/>
                  </a:cubicBezTo>
                  <a:cubicBezTo>
                    <a:pt x="1083" y="365"/>
                    <a:pt x="1352" y="330"/>
                    <a:pt x="1293" y="174"/>
                  </a:cubicBezTo>
                  <a:cubicBezTo>
                    <a:pt x="1259" y="87"/>
                    <a:pt x="1102" y="70"/>
                    <a:pt x="1033" y="44"/>
                  </a:cubicBezTo>
                  <a:cubicBezTo>
                    <a:pt x="920" y="18"/>
                    <a:pt x="799" y="1"/>
                    <a:pt x="686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68"/>
            <p:cNvSpPr/>
            <p:nvPr/>
          </p:nvSpPr>
          <p:spPr>
            <a:xfrm>
              <a:off x="3426975" y="1550050"/>
              <a:ext cx="33650" cy="14650"/>
            </a:xfrm>
            <a:custGeom>
              <a:avLst/>
              <a:gdLst/>
              <a:ahLst/>
              <a:cxnLst/>
              <a:rect l="l" t="t" r="r" b="b"/>
              <a:pathLst>
                <a:path w="1346" h="586" extrusionOk="0">
                  <a:moveTo>
                    <a:pt x="937" y="0"/>
                  </a:moveTo>
                  <a:cubicBezTo>
                    <a:pt x="926" y="0"/>
                    <a:pt x="914" y="1"/>
                    <a:pt x="903" y="2"/>
                  </a:cubicBezTo>
                  <a:cubicBezTo>
                    <a:pt x="816" y="2"/>
                    <a:pt x="738" y="19"/>
                    <a:pt x="660" y="36"/>
                  </a:cubicBezTo>
                  <a:cubicBezTo>
                    <a:pt x="643" y="45"/>
                    <a:pt x="625" y="54"/>
                    <a:pt x="608" y="54"/>
                  </a:cubicBezTo>
                  <a:lnTo>
                    <a:pt x="591" y="54"/>
                  </a:lnTo>
                  <a:cubicBezTo>
                    <a:pt x="556" y="48"/>
                    <a:pt x="520" y="45"/>
                    <a:pt x="484" y="45"/>
                  </a:cubicBezTo>
                  <a:cubicBezTo>
                    <a:pt x="413" y="45"/>
                    <a:pt x="342" y="57"/>
                    <a:pt x="278" y="80"/>
                  </a:cubicBezTo>
                  <a:cubicBezTo>
                    <a:pt x="191" y="106"/>
                    <a:pt x="122" y="167"/>
                    <a:pt x="79" y="245"/>
                  </a:cubicBezTo>
                  <a:cubicBezTo>
                    <a:pt x="0" y="444"/>
                    <a:pt x="261" y="548"/>
                    <a:pt x="382" y="566"/>
                  </a:cubicBezTo>
                  <a:cubicBezTo>
                    <a:pt x="456" y="579"/>
                    <a:pt x="532" y="585"/>
                    <a:pt x="609" y="585"/>
                  </a:cubicBezTo>
                  <a:cubicBezTo>
                    <a:pt x="686" y="585"/>
                    <a:pt x="764" y="579"/>
                    <a:pt x="842" y="566"/>
                  </a:cubicBezTo>
                  <a:cubicBezTo>
                    <a:pt x="1007" y="540"/>
                    <a:pt x="1198" y="488"/>
                    <a:pt x="1293" y="323"/>
                  </a:cubicBezTo>
                  <a:cubicBezTo>
                    <a:pt x="1345" y="236"/>
                    <a:pt x="1285" y="149"/>
                    <a:pt x="1224" y="106"/>
                  </a:cubicBezTo>
                  <a:cubicBezTo>
                    <a:pt x="1146" y="36"/>
                    <a:pt x="1040" y="0"/>
                    <a:pt x="93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68"/>
            <p:cNvSpPr/>
            <p:nvPr/>
          </p:nvSpPr>
          <p:spPr>
            <a:xfrm>
              <a:off x="2852725" y="1687250"/>
              <a:ext cx="32575" cy="8650"/>
            </a:xfrm>
            <a:custGeom>
              <a:avLst/>
              <a:gdLst/>
              <a:ahLst/>
              <a:cxnLst/>
              <a:rect l="l" t="t" r="r" b="b"/>
              <a:pathLst>
                <a:path w="1303" h="346" extrusionOk="0">
                  <a:moveTo>
                    <a:pt x="846" y="0"/>
                  </a:moveTo>
                  <a:cubicBezTo>
                    <a:pt x="807" y="0"/>
                    <a:pt x="768" y="2"/>
                    <a:pt x="729" y="7"/>
                  </a:cubicBezTo>
                  <a:lnTo>
                    <a:pt x="426" y="7"/>
                  </a:lnTo>
                  <a:cubicBezTo>
                    <a:pt x="408" y="5"/>
                    <a:pt x="390" y="5"/>
                    <a:pt x="373" y="5"/>
                  </a:cubicBezTo>
                  <a:cubicBezTo>
                    <a:pt x="289" y="5"/>
                    <a:pt x="210" y="21"/>
                    <a:pt x="131" y="50"/>
                  </a:cubicBezTo>
                  <a:cubicBezTo>
                    <a:pt x="87" y="67"/>
                    <a:pt x="0" y="111"/>
                    <a:pt x="0" y="172"/>
                  </a:cubicBezTo>
                  <a:cubicBezTo>
                    <a:pt x="0" y="328"/>
                    <a:pt x="356" y="345"/>
                    <a:pt x="426" y="345"/>
                  </a:cubicBezTo>
                  <a:lnTo>
                    <a:pt x="912" y="345"/>
                  </a:lnTo>
                  <a:cubicBezTo>
                    <a:pt x="1024" y="345"/>
                    <a:pt x="1137" y="319"/>
                    <a:pt x="1233" y="250"/>
                  </a:cubicBezTo>
                  <a:cubicBezTo>
                    <a:pt x="1302" y="189"/>
                    <a:pt x="1302" y="154"/>
                    <a:pt x="1233" y="94"/>
                  </a:cubicBezTo>
                  <a:cubicBezTo>
                    <a:pt x="1155" y="33"/>
                    <a:pt x="1059" y="7"/>
                    <a:pt x="964" y="7"/>
                  </a:cubicBezTo>
                  <a:cubicBezTo>
                    <a:pt x="925" y="2"/>
                    <a:pt x="886" y="0"/>
                    <a:pt x="84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68"/>
            <p:cNvSpPr/>
            <p:nvPr/>
          </p:nvSpPr>
          <p:spPr>
            <a:xfrm>
              <a:off x="3315900" y="1647800"/>
              <a:ext cx="31700" cy="14050"/>
            </a:xfrm>
            <a:custGeom>
              <a:avLst/>
              <a:gdLst/>
              <a:ahLst/>
              <a:cxnLst/>
              <a:rect l="l" t="t" r="r" b="b"/>
              <a:pathLst>
                <a:path w="1268" h="562" extrusionOk="0">
                  <a:moveTo>
                    <a:pt x="625" y="0"/>
                  </a:moveTo>
                  <a:cubicBezTo>
                    <a:pt x="561" y="0"/>
                    <a:pt x="498" y="2"/>
                    <a:pt x="434" y="5"/>
                  </a:cubicBezTo>
                  <a:cubicBezTo>
                    <a:pt x="295" y="5"/>
                    <a:pt x="0" y="66"/>
                    <a:pt x="0" y="283"/>
                  </a:cubicBezTo>
                  <a:cubicBezTo>
                    <a:pt x="0" y="500"/>
                    <a:pt x="304" y="552"/>
                    <a:pt x="434" y="552"/>
                  </a:cubicBezTo>
                  <a:cubicBezTo>
                    <a:pt x="501" y="559"/>
                    <a:pt x="567" y="562"/>
                    <a:pt x="633" y="562"/>
                  </a:cubicBezTo>
                  <a:cubicBezTo>
                    <a:pt x="740" y="562"/>
                    <a:pt x="848" y="554"/>
                    <a:pt x="955" y="543"/>
                  </a:cubicBezTo>
                  <a:cubicBezTo>
                    <a:pt x="1068" y="517"/>
                    <a:pt x="1267" y="448"/>
                    <a:pt x="1267" y="283"/>
                  </a:cubicBezTo>
                  <a:cubicBezTo>
                    <a:pt x="1267" y="110"/>
                    <a:pt x="1068" y="40"/>
                    <a:pt x="955" y="23"/>
                  </a:cubicBezTo>
                  <a:cubicBezTo>
                    <a:pt x="845" y="6"/>
                    <a:pt x="735" y="0"/>
                    <a:pt x="62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68"/>
            <p:cNvSpPr/>
            <p:nvPr/>
          </p:nvSpPr>
          <p:spPr>
            <a:xfrm>
              <a:off x="3253625" y="1605450"/>
              <a:ext cx="29325" cy="5975"/>
            </a:xfrm>
            <a:custGeom>
              <a:avLst/>
              <a:gdLst/>
              <a:ahLst/>
              <a:cxnLst/>
              <a:rect l="l" t="t" r="r" b="b"/>
              <a:pathLst>
                <a:path w="1173" h="239" extrusionOk="0">
                  <a:moveTo>
                    <a:pt x="785" y="0"/>
                  </a:moveTo>
                  <a:cubicBezTo>
                    <a:pt x="747" y="0"/>
                    <a:pt x="708" y="2"/>
                    <a:pt x="669" y="7"/>
                  </a:cubicBezTo>
                  <a:cubicBezTo>
                    <a:pt x="487" y="16"/>
                    <a:pt x="305" y="42"/>
                    <a:pt x="131" y="85"/>
                  </a:cubicBezTo>
                  <a:cubicBezTo>
                    <a:pt x="114" y="85"/>
                    <a:pt x="18" y="103"/>
                    <a:pt x="10" y="146"/>
                  </a:cubicBezTo>
                  <a:cubicBezTo>
                    <a:pt x="1" y="189"/>
                    <a:pt x="79" y="198"/>
                    <a:pt x="96" y="198"/>
                  </a:cubicBezTo>
                  <a:cubicBezTo>
                    <a:pt x="205" y="225"/>
                    <a:pt x="317" y="239"/>
                    <a:pt x="428" y="239"/>
                  </a:cubicBezTo>
                  <a:cubicBezTo>
                    <a:pt x="494" y="239"/>
                    <a:pt x="561" y="234"/>
                    <a:pt x="626" y="224"/>
                  </a:cubicBezTo>
                  <a:lnTo>
                    <a:pt x="834" y="189"/>
                  </a:lnTo>
                  <a:cubicBezTo>
                    <a:pt x="929" y="181"/>
                    <a:pt x="1025" y="163"/>
                    <a:pt x="1120" y="129"/>
                  </a:cubicBezTo>
                  <a:cubicBezTo>
                    <a:pt x="1129" y="120"/>
                    <a:pt x="1172" y="111"/>
                    <a:pt x="1172" y="85"/>
                  </a:cubicBezTo>
                  <a:cubicBezTo>
                    <a:pt x="1172" y="59"/>
                    <a:pt x="1094" y="42"/>
                    <a:pt x="1086" y="33"/>
                  </a:cubicBezTo>
                  <a:cubicBezTo>
                    <a:pt x="986" y="15"/>
                    <a:pt x="885" y="0"/>
                    <a:pt x="78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68"/>
            <p:cNvSpPr/>
            <p:nvPr/>
          </p:nvSpPr>
          <p:spPr>
            <a:xfrm>
              <a:off x="3238225" y="1679475"/>
              <a:ext cx="30825" cy="13350"/>
            </a:xfrm>
            <a:custGeom>
              <a:avLst/>
              <a:gdLst/>
              <a:ahLst/>
              <a:cxnLst/>
              <a:rect l="l" t="t" r="r" b="b"/>
              <a:pathLst>
                <a:path w="1233" h="534" extrusionOk="0">
                  <a:moveTo>
                    <a:pt x="409" y="1"/>
                  </a:moveTo>
                  <a:cubicBezTo>
                    <a:pt x="310" y="1"/>
                    <a:pt x="212" y="25"/>
                    <a:pt x="122" y="75"/>
                  </a:cubicBezTo>
                  <a:cubicBezTo>
                    <a:pt x="70" y="109"/>
                    <a:pt x="1" y="153"/>
                    <a:pt x="1" y="240"/>
                  </a:cubicBezTo>
                  <a:cubicBezTo>
                    <a:pt x="1" y="318"/>
                    <a:pt x="70" y="370"/>
                    <a:pt x="122" y="405"/>
                  </a:cubicBezTo>
                  <a:cubicBezTo>
                    <a:pt x="280" y="490"/>
                    <a:pt x="455" y="534"/>
                    <a:pt x="630" y="534"/>
                  </a:cubicBezTo>
                  <a:cubicBezTo>
                    <a:pt x="791" y="534"/>
                    <a:pt x="953" y="497"/>
                    <a:pt x="1103" y="422"/>
                  </a:cubicBezTo>
                  <a:cubicBezTo>
                    <a:pt x="1164" y="387"/>
                    <a:pt x="1216" y="326"/>
                    <a:pt x="1224" y="257"/>
                  </a:cubicBezTo>
                  <a:lnTo>
                    <a:pt x="1224" y="240"/>
                  </a:lnTo>
                  <a:cubicBezTo>
                    <a:pt x="1233" y="57"/>
                    <a:pt x="921" y="14"/>
                    <a:pt x="825" y="14"/>
                  </a:cubicBezTo>
                  <a:cubicBezTo>
                    <a:pt x="756" y="14"/>
                    <a:pt x="686" y="23"/>
                    <a:pt x="626" y="40"/>
                  </a:cubicBezTo>
                  <a:cubicBezTo>
                    <a:pt x="555" y="14"/>
                    <a:pt x="482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68"/>
            <p:cNvSpPr/>
            <p:nvPr/>
          </p:nvSpPr>
          <p:spPr>
            <a:xfrm>
              <a:off x="2598675" y="1630025"/>
              <a:ext cx="31925" cy="11350"/>
            </a:xfrm>
            <a:custGeom>
              <a:avLst/>
              <a:gdLst/>
              <a:ahLst/>
              <a:cxnLst/>
              <a:rect l="l" t="t" r="r" b="b"/>
              <a:pathLst>
                <a:path w="1277" h="454" extrusionOk="0">
                  <a:moveTo>
                    <a:pt x="686" y="0"/>
                  </a:moveTo>
                  <a:cubicBezTo>
                    <a:pt x="591" y="0"/>
                    <a:pt x="495" y="5"/>
                    <a:pt x="400" y="13"/>
                  </a:cubicBezTo>
                  <a:cubicBezTo>
                    <a:pt x="296" y="13"/>
                    <a:pt x="1" y="40"/>
                    <a:pt x="1" y="230"/>
                  </a:cubicBezTo>
                  <a:cubicBezTo>
                    <a:pt x="1" y="413"/>
                    <a:pt x="296" y="447"/>
                    <a:pt x="400" y="447"/>
                  </a:cubicBezTo>
                  <a:cubicBezTo>
                    <a:pt x="495" y="452"/>
                    <a:pt x="591" y="454"/>
                    <a:pt x="686" y="454"/>
                  </a:cubicBezTo>
                  <a:cubicBezTo>
                    <a:pt x="782" y="454"/>
                    <a:pt x="877" y="452"/>
                    <a:pt x="973" y="447"/>
                  </a:cubicBezTo>
                  <a:cubicBezTo>
                    <a:pt x="1068" y="439"/>
                    <a:pt x="1276" y="369"/>
                    <a:pt x="1276" y="230"/>
                  </a:cubicBezTo>
                  <a:cubicBezTo>
                    <a:pt x="1276" y="83"/>
                    <a:pt x="1068" y="22"/>
                    <a:pt x="973" y="13"/>
                  </a:cubicBezTo>
                  <a:cubicBezTo>
                    <a:pt x="877" y="5"/>
                    <a:pt x="782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68"/>
            <p:cNvSpPr/>
            <p:nvPr/>
          </p:nvSpPr>
          <p:spPr>
            <a:xfrm>
              <a:off x="2588275" y="1480375"/>
              <a:ext cx="29300" cy="8900"/>
            </a:xfrm>
            <a:custGeom>
              <a:avLst/>
              <a:gdLst/>
              <a:ahLst/>
              <a:cxnLst/>
              <a:rect l="l" t="t" r="r" b="b"/>
              <a:pathLst>
                <a:path w="1172" h="356" extrusionOk="0">
                  <a:moveTo>
                    <a:pt x="581" y="1"/>
                  </a:moveTo>
                  <a:cubicBezTo>
                    <a:pt x="422" y="1"/>
                    <a:pt x="263" y="28"/>
                    <a:pt x="122" y="73"/>
                  </a:cubicBezTo>
                  <a:cubicBezTo>
                    <a:pt x="87" y="81"/>
                    <a:pt x="0" y="116"/>
                    <a:pt x="0" y="177"/>
                  </a:cubicBezTo>
                  <a:cubicBezTo>
                    <a:pt x="0" y="237"/>
                    <a:pt x="52" y="255"/>
                    <a:pt x="87" y="264"/>
                  </a:cubicBezTo>
                  <a:cubicBezTo>
                    <a:pt x="186" y="310"/>
                    <a:pt x="294" y="331"/>
                    <a:pt x="401" y="331"/>
                  </a:cubicBezTo>
                  <a:cubicBezTo>
                    <a:pt x="436" y="331"/>
                    <a:pt x="470" y="328"/>
                    <a:pt x="504" y="324"/>
                  </a:cubicBezTo>
                  <a:cubicBezTo>
                    <a:pt x="556" y="342"/>
                    <a:pt x="616" y="350"/>
                    <a:pt x="668" y="350"/>
                  </a:cubicBezTo>
                  <a:cubicBezTo>
                    <a:pt x="708" y="354"/>
                    <a:pt x="749" y="356"/>
                    <a:pt x="790" y="356"/>
                  </a:cubicBezTo>
                  <a:cubicBezTo>
                    <a:pt x="849" y="356"/>
                    <a:pt x="908" y="352"/>
                    <a:pt x="963" y="342"/>
                  </a:cubicBezTo>
                  <a:cubicBezTo>
                    <a:pt x="1015" y="324"/>
                    <a:pt x="1120" y="307"/>
                    <a:pt x="1146" y="255"/>
                  </a:cubicBezTo>
                  <a:lnTo>
                    <a:pt x="1146" y="246"/>
                  </a:lnTo>
                  <a:cubicBezTo>
                    <a:pt x="1172" y="203"/>
                    <a:pt x="1154" y="142"/>
                    <a:pt x="1102" y="125"/>
                  </a:cubicBezTo>
                  <a:cubicBezTo>
                    <a:pt x="945" y="37"/>
                    <a:pt x="763" y="1"/>
                    <a:pt x="581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68"/>
            <p:cNvSpPr/>
            <p:nvPr/>
          </p:nvSpPr>
          <p:spPr>
            <a:xfrm>
              <a:off x="2794150" y="1593775"/>
              <a:ext cx="30400" cy="4525"/>
            </a:xfrm>
            <a:custGeom>
              <a:avLst/>
              <a:gdLst/>
              <a:ahLst/>
              <a:cxnLst/>
              <a:rect l="l" t="t" r="r" b="b"/>
              <a:pathLst>
                <a:path w="1216" h="181" extrusionOk="0">
                  <a:moveTo>
                    <a:pt x="849" y="0"/>
                  </a:moveTo>
                  <a:cubicBezTo>
                    <a:pt x="796" y="0"/>
                    <a:pt x="744" y="3"/>
                    <a:pt x="695" y="6"/>
                  </a:cubicBezTo>
                  <a:lnTo>
                    <a:pt x="417" y="6"/>
                  </a:lnTo>
                  <a:cubicBezTo>
                    <a:pt x="391" y="3"/>
                    <a:pt x="366" y="2"/>
                    <a:pt x="340" y="2"/>
                  </a:cubicBezTo>
                  <a:cubicBezTo>
                    <a:pt x="270" y="2"/>
                    <a:pt x="200" y="10"/>
                    <a:pt x="131" y="23"/>
                  </a:cubicBezTo>
                  <a:cubicBezTo>
                    <a:pt x="113" y="23"/>
                    <a:pt x="18" y="49"/>
                    <a:pt x="9" y="92"/>
                  </a:cubicBezTo>
                  <a:cubicBezTo>
                    <a:pt x="0" y="179"/>
                    <a:pt x="391" y="179"/>
                    <a:pt x="417" y="179"/>
                  </a:cubicBezTo>
                  <a:lnTo>
                    <a:pt x="695" y="179"/>
                  </a:lnTo>
                  <a:cubicBezTo>
                    <a:pt x="742" y="179"/>
                    <a:pt x="791" y="181"/>
                    <a:pt x="841" y="181"/>
                  </a:cubicBezTo>
                  <a:cubicBezTo>
                    <a:pt x="965" y="181"/>
                    <a:pt x="1093" y="172"/>
                    <a:pt x="1198" y="110"/>
                  </a:cubicBezTo>
                  <a:cubicBezTo>
                    <a:pt x="1215" y="101"/>
                    <a:pt x="1215" y="84"/>
                    <a:pt x="1198" y="75"/>
                  </a:cubicBezTo>
                  <a:cubicBezTo>
                    <a:pt x="1095" y="14"/>
                    <a:pt x="971" y="0"/>
                    <a:pt x="849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68"/>
            <p:cNvSpPr/>
            <p:nvPr/>
          </p:nvSpPr>
          <p:spPr>
            <a:xfrm>
              <a:off x="2820625" y="1638150"/>
              <a:ext cx="25825" cy="11225"/>
            </a:xfrm>
            <a:custGeom>
              <a:avLst/>
              <a:gdLst/>
              <a:ahLst/>
              <a:cxnLst/>
              <a:rect l="l" t="t" r="r" b="b"/>
              <a:pathLst>
                <a:path w="1033" h="449" extrusionOk="0">
                  <a:moveTo>
                    <a:pt x="432" y="1"/>
                  </a:moveTo>
                  <a:cubicBezTo>
                    <a:pt x="395" y="1"/>
                    <a:pt x="358" y="3"/>
                    <a:pt x="321" y="10"/>
                  </a:cubicBezTo>
                  <a:cubicBezTo>
                    <a:pt x="234" y="18"/>
                    <a:pt x="148" y="44"/>
                    <a:pt x="78" y="96"/>
                  </a:cubicBezTo>
                  <a:cubicBezTo>
                    <a:pt x="43" y="140"/>
                    <a:pt x="0" y="192"/>
                    <a:pt x="35" y="253"/>
                  </a:cubicBezTo>
                  <a:cubicBezTo>
                    <a:pt x="87" y="313"/>
                    <a:pt x="148" y="357"/>
                    <a:pt x="226" y="365"/>
                  </a:cubicBezTo>
                  <a:cubicBezTo>
                    <a:pt x="351" y="421"/>
                    <a:pt x="492" y="449"/>
                    <a:pt x="633" y="449"/>
                  </a:cubicBezTo>
                  <a:cubicBezTo>
                    <a:pt x="668" y="449"/>
                    <a:pt x="703" y="447"/>
                    <a:pt x="738" y="443"/>
                  </a:cubicBezTo>
                  <a:cubicBezTo>
                    <a:pt x="807" y="435"/>
                    <a:pt x="877" y="409"/>
                    <a:pt x="946" y="374"/>
                  </a:cubicBezTo>
                  <a:cubicBezTo>
                    <a:pt x="972" y="357"/>
                    <a:pt x="1033" y="313"/>
                    <a:pt x="1024" y="261"/>
                  </a:cubicBezTo>
                  <a:cubicBezTo>
                    <a:pt x="1015" y="148"/>
                    <a:pt x="903" y="114"/>
                    <a:pt x="824" y="88"/>
                  </a:cubicBezTo>
                  <a:cubicBezTo>
                    <a:pt x="764" y="70"/>
                    <a:pt x="694" y="44"/>
                    <a:pt x="634" y="27"/>
                  </a:cubicBezTo>
                  <a:cubicBezTo>
                    <a:pt x="566" y="10"/>
                    <a:pt x="499" y="1"/>
                    <a:pt x="432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68"/>
            <p:cNvSpPr/>
            <p:nvPr/>
          </p:nvSpPr>
          <p:spPr>
            <a:xfrm>
              <a:off x="2975725" y="1565700"/>
              <a:ext cx="22375" cy="12875"/>
            </a:xfrm>
            <a:custGeom>
              <a:avLst/>
              <a:gdLst/>
              <a:ahLst/>
              <a:cxnLst/>
              <a:rect l="l" t="t" r="r" b="b"/>
              <a:pathLst>
                <a:path w="895" h="515" extrusionOk="0">
                  <a:moveTo>
                    <a:pt x="435" y="1"/>
                  </a:moveTo>
                  <a:cubicBezTo>
                    <a:pt x="339" y="9"/>
                    <a:pt x="252" y="35"/>
                    <a:pt x="166" y="79"/>
                  </a:cubicBezTo>
                  <a:lnTo>
                    <a:pt x="122" y="105"/>
                  </a:lnTo>
                  <a:cubicBezTo>
                    <a:pt x="87" y="122"/>
                    <a:pt x="53" y="148"/>
                    <a:pt x="35" y="183"/>
                  </a:cubicBezTo>
                  <a:cubicBezTo>
                    <a:pt x="9" y="209"/>
                    <a:pt x="1" y="235"/>
                    <a:pt x="1" y="278"/>
                  </a:cubicBezTo>
                  <a:cubicBezTo>
                    <a:pt x="1" y="304"/>
                    <a:pt x="9" y="339"/>
                    <a:pt x="35" y="365"/>
                  </a:cubicBezTo>
                  <a:cubicBezTo>
                    <a:pt x="53" y="400"/>
                    <a:pt x="87" y="426"/>
                    <a:pt x="122" y="443"/>
                  </a:cubicBezTo>
                  <a:cubicBezTo>
                    <a:pt x="205" y="489"/>
                    <a:pt x="289" y="514"/>
                    <a:pt x="378" y="514"/>
                  </a:cubicBezTo>
                  <a:cubicBezTo>
                    <a:pt x="391" y="514"/>
                    <a:pt x="404" y="514"/>
                    <a:pt x="417" y="513"/>
                  </a:cubicBezTo>
                  <a:cubicBezTo>
                    <a:pt x="521" y="513"/>
                    <a:pt x="625" y="495"/>
                    <a:pt x="712" y="443"/>
                  </a:cubicBezTo>
                  <a:lnTo>
                    <a:pt x="764" y="417"/>
                  </a:lnTo>
                  <a:cubicBezTo>
                    <a:pt x="825" y="382"/>
                    <a:pt x="868" y="330"/>
                    <a:pt x="886" y="261"/>
                  </a:cubicBezTo>
                  <a:cubicBezTo>
                    <a:pt x="894" y="252"/>
                    <a:pt x="894" y="235"/>
                    <a:pt x="894" y="226"/>
                  </a:cubicBezTo>
                  <a:cubicBezTo>
                    <a:pt x="894" y="191"/>
                    <a:pt x="877" y="165"/>
                    <a:pt x="860" y="139"/>
                  </a:cubicBezTo>
                  <a:cubicBezTo>
                    <a:pt x="842" y="113"/>
                    <a:pt x="816" y="87"/>
                    <a:pt x="782" y="70"/>
                  </a:cubicBezTo>
                  <a:cubicBezTo>
                    <a:pt x="721" y="35"/>
                    <a:pt x="652" y="18"/>
                    <a:pt x="582" y="9"/>
                  </a:cubicBezTo>
                  <a:cubicBezTo>
                    <a:pt x="556" y="9"/>
                    <a:pt x="530" y="9"/>
                    <a:pt x="504" y="1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68"/>
            <p:cNvSpPr/>
            <p:nvPr/>
          </p:nvSpPr>
          <p:spPr>
            <a:xfrm>
              <a:off x="2883100" y="1412325"/>
              <a:ext cx="25625" cy="13150"/>
            </a:xfrm>
            <a:custGeom>
              <a:avLst/>
              <a:gdLst/>
              <a:ahLst/>
              <a:cxnLst/>
              <a:rect l="l" t="t" r="r" b="b"/>
              <a:pathLst>
                <a:path w="1025" h="526" extrusionOk="0">
                  <a:moveTo>
                    <a:pt x="634" y="0"/>
                  </a:moveTo>
                  <a:cubicBezTo>
                    <a:pt x="565" y="0"/>
                    <a:pt x="498" y="12"/>
                    <a:pt x="434" y="35"/>
                  </a:cubicBezTo>
                  <a:cubicBezTo>
                    <a:pt x="321" y="70"/>
                    <a:pt x="217" y="122"/>
                    <a:pt x="113" y="174"/>
                  </a:cubicBezTo>
                  <a:cubicBezTo>
                    <a:pt x="52" y="200"/>
                    <a:pt x="9" y="252"/>
                    <a:pt x="0" y="313"/>
                  </a:cubicBezTo>
                  <a:cubicBezTo>
                    <a:pt x="0" y="382"/>
                    <a:pt x="70" y="443"/>
                    <a:pt x="113" y="460"/>
                  </a:cubicBezTo>
                  <a:cubicBezTo>
                    <a:pt x="204" y="504"/>
                    <a:pt x="300" y="525"/>
                    <a:pt x="394" y="525"/>
                  </a:cubicBezTo>
                  <a:cubicBezTo>
                    <a:pt x="488" y="525"/>
                    <a:pt x="582" y="504"/>
                    <a:pt x="668" y="460"/>
                  </a:cubicBezTo>
                  <a:cubicBezTo>
                    <a:pt x="747" y="426"/>
                    <a:pt x="833" y="400"/>
                    <a:pt x="911" y="356"/>
                  </a:cubicBezTo>
                  <a:cubicBezTo>
                    <a:pt x="946" y="330"/>
                    <a:pt x="1024" y="278"/>
                    <a:pt x="1024" y="209"/>
                  </a:cubicBezTo>
                  <a:cubicBezTo>
                    <a:pt x="1016" y="157"/>
                    <a:pt x="981" y="113"/>
                    <a:pt x="937" y="87"/>
                  </a:cubicBezTo>
                  <a:cubicBezTo>
                    <a:pt x="877" y="44"/>
                    <a:pt x="807" y="18"/>
                    <a:pt x="738" y="9"/>
                  </a:cubicBezTo>
                  <a:cubicBezTo>
                    <a:pt x="703" y="3"/>
                    <a:pt x="668" y="0"/>
                    <a:pt x="634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68"/>
            <p:cNvSpPr/>
            <p:nvPr/>
          </p:nvSpPr>
          <p:spPr>
            <a:xfrm>
              <a:off x="2885050" y="1364300"/>
              <a:ext cx="25400" cy="11175"/>
            </a:xfrm>
            <a:custGeom>
              <a:avLst/>
              <a:gdLst/>
              <a:ahLst/>
              <a:cxnLst/>
              <a:rect l="l" t="t" r="r" b="b"/>
              <a:pathLst>
                <a:path w="1016" h="447" extrusionOk="0">
                  <a:moveTo>
                    <a:pt x="591" y="0"/>
                  </a:moveTo>
                  <a:cubicBezTo>
                    <a:pt x="564" y="0"/>
                    <a:pt x="538" y="1"/>
                    <a:pt x="512" y="4"/>
                  </a:cubicBezTo>
                  <a:cubicBezTo>
                    <a:pt x="417" y="12"/>
                    <a:pt x="321" y="38"/>
                    <a:pt x="243" y="90"/>
                  </a:cubicBezTo>
                  <a:lnTo>
                    <a:pt x="183" y="125"/>
                  </a:lnTo>
                  <a:lnTo>
                    <a:pt x="61" y="203"/>
                  </a:lnTo>
                  <a:cubicBezTo>
                    <a:pt x="18" y="221"/>
                    <a:pt x="0" y="281"/>
                    <a:pt x="26" y="325"/>
                  </a:cubicBezTo>
                  <a:cubicBezTo>
                    <a:pt x="70" y="377"/>
                    <a:pt x="139" y="411"/>
                    <a:pt x="209" y="420"/>
                  </a:cubicBezTo>
                  <a:cubicBezTo>
                    <a:pt x="272" y="438"/>
                    <a:pt x="337" y="447"/>
                    <a:pt x="403" y="447"/>
                  </a:cubicBezTo>
                  <a:cubicBezTo>
                    <a:pt x="526" y="447"/>
                    <a:pt x="651" y="416"/>
                    <a:pt x="764" y="359"/>
                  </a:cubicBezTo>
                  <a:cubicBezTo>
                    <a:pt x="825" y="325"/>
                    <a:pt x="894" y="290"/>
                    <a:pt x="955" y="255"/>
                  </a:cubicBezTo>
                  <a:cubicBezTo>
                    <a:pt x="981" y="247"/>
                    <a:pt x="998" y="221"/>
                    <a:pt x="1007" y="195"/>
                  </a:cubicBezTo>
                  <a:cubicBezTo>
                    <a:pt x="1016" y="168"/>
                    <a:pt x="1016" y="142"/>
                    <a:pt x="998" y="125"/>
                  </a:cubicBezTo>
                  <a:lnTo>
                    <a:pt x="998" y="116"/>
                  </a:lnTo>
                  <a:cubicBezTo>
                    <a:pt x="972" y="64"/>
                    <a:pt x="851" y="30"/>
                    <a:pt x="816" y="21"/>
                  </a:cubicBezTo>
                  <a:cubicBezTo>
                    <a:pt x="740" y="8"/>
                    <a:pt x="664" y="0"/>
                    <a:pt x="591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68"/>
            <p:cNvSpPr/>
            <p:nvPr/>
          </p:nvSpPr>
          <p:spPr>
            <a:xfrm>
              <a:off x="3108275" y="1348525"/>
              <a:ext cx="24775" cy="6125"/>
            </a:xfrm>
            <a:custGeom>
              <a:avLst/>
              <a:gdLst/>
              <a:ahLst/>
              <a:cxnLst/>
              <a:rect l="l" t="t" r="r" b="b"/>
              <a:pathLst>
                <a:path w="991" h="245" extrusionOk="0">
                  <a:moveTo>
                    <a:pt x="601" y="0"/>
                  </a:moveTo>
                  <a:cubicBezTo>
                    <a:pt x="557" y="0"/>
                    <a:pt x="512" y="3"/>
                    <a:pt x="469" y="10"/>
                  </a:cubicBezTo>
                  <a:lnTo>
                    <a:pt x="383" y="10"/>
                  </a:lnTo>
                  <a:lnTo>
                    <a:pt x="313" y="27"/>
                  </a:lnTo>
                  <a:lnTo>
                    <a:pt x="296" y="27"/>
                  </a:lnTo>
                  <a:lnTo>
                    <a:pt x="235" y="45"/>
                  </a:lnTo>
                  <a:cubicBezTo>
                    <a:pt x="200" y="53"/>
                    <a:pt x="157" y="71"/>
                    <a:pt x="114" y="79"/>
                  </a:cubicBezTo>
                  <a:cubicBezTo>
                    <a:pt x="105" y="79"/>
                    <a:pt x="1" y="105"/>
                    <a:pt x="1" y="149"/>
                  </a:cubicBezTo>
                  <a:cubicBezTo>
                    <a:pt x="1" y="192"/>
                    <a:pt x="105" y="209"/>
                    <a:pt x="114" y="218"/>
                  </a:cubicBezTo>
                  <a:cubicBezTo>
                    <a:pt x="209" y="235"/>
                    <a:pt x="305" y="244"/>
                    <a:pt x="391" y="244"/>
                  </a:cubicBezTo>
                  <a:cubicBezTo>
                    <a:pt x="487" y="244"/>
                    <a:pt x="582" y="235"/>
                    <a:pt x="669" y="218"/>
                  </a:cubicBezTo>
                  <a:cubicBezTo>
                    <a:pt x="756" y="201"/>
                    <a:pt x="834" y="175"/>
                    <a:pt x="912" y="140"/>
                  </a:cubicBezTo>
                  <a:cubicBezTo>
                    <a:pt x="938" y="131"/>
                    <a:pt x="990" y="105"/>
                    <a:pt x="955" y="71"/>
                  </a:cubicBezTo>
                  <a:cubicBezTo>
                    <a:pt x="912" y="45"/>
                    <a:pt x="860" y="27"/>
                    <a:pt x="816" y="18"/>
                  </a:cubicBezTo>
                  <a:cubicBezTo>
                    <a:pt x="747" y="8"/>
                    <a:pt x="674" y="0"/>
                    <a:pt x="601" y="0"/>
                  </a:cubicBezTo>
                  <a:close/>
                </a:path>
              </a:pathLst>
            </a:custGeom>
            <a:solidFill>
              <a:srgbClr val="FB5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68"/>
            <p:cNvSpPr/>
            <p:nvPr/>
          </p:nvSpPr>
          <p:spPr>
            <a:xfrm>
              <a:off x="2489775" y="1343775"/>
              <a:ext cx="1018800" cy="392025"/>
            </a:xfrm>
            <a:custGeom>
              <a:avLst/>
              <a:gdLst/>
              <a:ahLst/>
              <a:cxnLst/>
              <a:rect l="l" t="t" r="r" b="b"/>
              <a:pathLst>
                <a:path w="40752" h="15681" extrusionOk="0">
                  <a:moveTo>
                    <a:pt x="19786" y="165"/>
                  </a:moveTo>
                  <a:cubicBezTo>
                    <a:pt x="19925" y="174"/>
                    <a:pt x="20063" y="191"/>
                    <a:pt x="20202" y="217"/>
                  </a:cubicBezTo>
                  <a:cubicBezTo>
                    <a:pt x="20359" y="235"/>
                    <a:pt x="20497" y="295"/>
                    <a:pt x="20619" y="382"/>
                  </a:cubicBezTo>
                  <a:cubicBezTo>
                    <a:pt x="20662" y="417"/>
                    <a:pt x="20688" y="469"/>
                    <a:pt x="20688" y="530"/>
                  </a:cubicBezTo>
                  <a:cubicBezTo>
                    <a:pt x="20680" y="599"/>
                    <a:pt x="20636" y="677"/>
                    <a:pt x="20575" y="720"/>
                  </a:cubicBezTo>
                  <a:cubicBezTo>
                    <a:pt x="20506" y="781"/>
                    <a:pt x="20419" y="825"/>
                    <a:pt x="20359" y="894"/>
                  </a:cubicBezTo>
                  <a:cubicBezTo>
                    <a:pt x="20272" y="981"/>
                    <a:pt x="20202" y="1076"/>
                    <a:pt x="20116" y="1163"/>
                  </a:cubicBezTo>
                  <a:cubicBezTo>
                    <a:pt x="20037" y="1241"/>
                    <a:pt x="19951" y="1311"/>
                    <a:pt x="19847" y="1354"/>
                  </a:cubicBezTo>
                  <a:cubicBezTo>
                    <a:pt x="19786" y="1389"/>
                    <a:pt x="19716" y="1406"/>
                    <a:pt x="19647" y="1406"/>
                  </a:cubicBezTo>
                  <a:cubicBezTo>
                    <a:pt x="19543" y="1397"/>
                    <a:pt x="19456" y="1319"/>
                    <a:pt x="19430" y="1215"/>
                  </a:cubicBezTo>
                  <a:cubicBezTo>
                    <a:pt x="19395" y="1094"/>
                    <a:pt x="19369" y="963"/>
                    <a:pt x="19352" y="833"/>
                  </a:cubicBezTo>
                  <a:cubicBezTo>
                    <a:pt x="19343" y="738"/>
                    <a:pt x="19317" y="651"/>
                    <a:pt x="19265" y="573"/>
                  </a:cubicBezTo>
                  <a:cubicBezTo>
                    <a:pt x="19256" y="556"/>
                    <a:pt x="19248" y="547"/>
                    <a:pt x="19239" y="538"/>
                  </a:cubicBezTo>
                  <a:lnTo>
                    <a:pt x="19239" y="530"/>
                  </a:lnTo>
                  <a:cubicBezTo>
                    <a:pt x="19239" y="530"/>
                    <a:pt x="19230" y="530"/>
                    <a:pt x="19230" y="521"/>
                  </a:cubicBezTo>
                  <a:cubicBezTo>
                    <a:pt x="19222" y="512"/>
                    <a:pt x="19213" y="504"/>
                    <a:pt x="19222" y="486"/>
                  </a:cubicBezTo>
                  <a:cubicBezTo>
                    <a:pt x="19187" y="382"/>
                    <a:pt x="19300" y="295"/>
                    <a:pt x="19395" y="252"/>
                  </a:cubicBezTo>
                  <a:cubicBezTo>
                    <a:pt x="19517" y="200"/>
                    <a:pt x="19647" y="165"/>
                    <a:pt x="19786" y="165"/>
                  </a:cubicBezTo>
                  <a:close/>
                  <a:moveTo>
                    <a:pt x="17707" y="667"/>
                  </a:moveTo>
                  <a:cubicBezTo>
                    <a:pt x="17775" y="667"/>
                    <a:pt x="17844" y="671"/>
                    <a:pt x="17911" y="677"/>
                  </a:cubicBezTo>
                  <a:cubicBezTo>
                    <a:pt x="18076" y="694"/>
                    <a:pt x="18241" y="720"/>
                    <a:pt x="18397" y="764"/>
                  </a:cubicBezTo>
                  <a:cubicBezTo>
                    <a:pt x="18580" y="799"/>
                    <a:pt x="18762" y="859"/>
                    <a:pt x="18927" y="946"/>
                  </a:cubicBezTo>
                  <a:cubicBezTo>
                    <a:pt x="19074" y="1007"/>
                    <a:pt x="19187" y="1137"/>
                    <a:pt x="19222" y="1293"/>
                  </a:cubicBezTo>
                  <a:cubicBezTo>
                    <a:pt x="19250" y="1544"/>
                    <a:pt x="19013" y="1594"/>
                    <a:pt x="18812" y="1594"/>
                  </a:cubicBezTo>
                  <a:cubicBezTo>
                    <a:pt x="18770" y="1594"/>
                    <a:pt x="18729" y="1591"/>
                    <a:pt x="18692" y="1588"/>
                  </a:cubicBezTo>
                  <a:cubicBezTo>
                    <a:pt x="18314" y="1543"/>
                    <a:pt x="17935" y="1517"/>
                    <a:pt x="17556" y="1517"/>
                  </a:cubicBezTo>
                  <a:cubicBezTo>
                    <a:pt x="17501" y="1517"/>
                    <a:pt x="17446" y="1518"/>
                    <a:pt x="17391" y="1519"/>
                  </a:cubicBezTo>
                  <a:cubicBezTo>
                    <a:pt x="17356" y="1520"/>
                    <a:pt x="17316" y="1522"/>
                    <a:pt x="17274" y="1522"/>
                  </a:cubicBezTo>
                  <a:cubicBezTo>
                    <a:pt x="17067" y="1522"/>
                    <a:pt x="16808" y="1486"/>
                    <a:pt x="16801" y="1241"/>
                  </a:cubicBezTo>
                  <a:cubicBezTo>
                    <a:pt x="16801" y="1189"/>
                    <a:pt x="16818" y="1137"/>
                    <a:pt x="16844" y="1094"/>
                  </a:cubicBezTo>
                  <a:cubicBezTo>
                    <a:pt x="16853" y="1059"/>
                    <a:pt x="16879" y="1024"/>
                    <a:pt x="16896" y="998"/>
                  </a:cubicBezTo>
                  <a:cubicBezTo>
                    <a:pt x="17102" y="743"/>
                    <a:pt x="17401" y="667"/>
                    <a:pt x="17707" y="667"/>
                  </a:cubicBezTo>
                  <a:close/>
                  <a:moveTo>
                    <a:pt x="21953" y="493"/>
                  </a:moveTo>
                  <a:cubicBezTo>
                    <a:pt x="22206" y="493"/>
                    <a:pt x="22459" y="524"/>
                    <a:pt x="22719" y="547"/>
                  </a:cubicBezTo>
                  <a:cubicBezTo>
                    <a:pt x="23187" y="590"/>
                    <a:pt x="23656" y="651"/>
                    <a:pt x="24125" y="712"/>
                  </a:cubicBezTo>
                  <a:cubicBezTo>
                    <a:pt x="24602" y="773"/>
                    <a:pt x="25071" y="799"/>
                    <a:pt x="25548" y="799"/>
                  </a:cubicBezTo>
                  <a:cubicBezTo>
                    <a:pt x="25916" y="799"/>
                    <a:pt x="26278" y="787"/>
                    <a:pt x="26639" y="787"/>
                  </a:cubicBezTo>
                  <a:cubicBezTo>
                    <a:pt x="26730" y="787"/>
                    <a:pt x="26820" y="788"/>
                    <a:pt x="26910" y="790"/>
                  </a:cubicBezTo>
                  <a:cubicBezTo>
                    <a:pt x="27353" y="799"/>
                    <a:pt x="27804" y="859"/>
                    <a:pt x="28229" y="972"/>
                  </a:cubicBezTo>
                  <a:cubicBezTo>
                    <a:pt x="28377" y="1016"/>
                    <a:pt x="28507" y="1085"/>
                    <a:pt x="28646" y="1128"/>
                  </a:cubicBezTo>
                  <a:cubicBezTo>
                    <a:pt x="28819" y="1180"/>
                    <a:pt x="28984" y="1180"/>
                    <a:pt x="29149" y="1293"/>
                  </a:cubicBezTo>
                  <a:cubicBezTo>
                    <a:pt x="29305" y="1406"/>
                    <a:pt x="29427" y="1675"/>
                    <a:pt x="29314" y="1840"/>
                  </a:cubicBezTo>
                  <a:cubicBezTo>
                    <a:pt x="29210" y="1987"/>
                    <a:pt x="28993" y="1996"/>
                    <a:pt x="28811" y="2005"/>
                  </a:cubicBezTo>
                  <a:cubicBezTo>
                    <a:pt x="28325" y="2005"/>
                    <a:pt x="27830" y="2013"/>
                    <a:pt x="27353" y="2031"/>
                  </a:cubicBezTo>
                  <a:cubicBezTo>
                    <a:pt x="27153" y="2039"/>
                    <a:pt x="26928" y="2066"/>
                    <a:pt x="26806" y="2213"/>
                  </a:cubicBezTo>
                  <a:cubicBezTo>
                    <a:pt x="26754" y="2291"/>
                    <a:pt x="26702" y="2361"/>
                    <a:pt x="26641" y="2430"/>
                  </a:cubicBezTo>
                  <a:cubicBezTo>
                    <a:pt x="26554" y="2499"/>
                    <a:pt x="26442" y="2534"/>
                    <a:pt x="26337" y="2534"/>
                  </a:cubicBezTo>
                  <a:cubicBezTo>
                    <a:pt x="25201" y="2647"/>
                    <a:pt x="24057" y="2700"/>
                    <a:pt x="22919" y="2700"/>
                  </a:cubicBezTo>
                  <a:cubicBezTo>
                    <a:pt x="22832" y="2700"/>
                    <a:pt x="22745" y="2700"/>
                    <a:pt x="22658" y="2699"/>
                  </a:cubicBezTo>
                  <a:cubicBezTo>
                    <a:pt x="22137" y="2689"/>
                    <a:pt x="21598" y="2634"/>
                    <a:pt x="21063" y="2634"/>
                  </a:cubicBezTo>
                  <a:cubicBezTo>
                    <a:pt x="20664" y="2634"/>
                    <a:pt x="20267" y="2665"/>
                    <a:pt x="19881" y="2768"/>
                  </a:cubicBezTo>
                  <a:cubicBezTo>
                    <a:pt x="19781" y="2793"/>
                    <a:pt x="19673" y="2824"/>
                    <a:pt x="19572" y="2824"/>
                  </a:cubicBezTo>
                  <a:cubicBezTo>
                    <a:pt x="19498" y="2824"/>
                    <a:pt x="19428" y="2808"/>
                    <a:pt x="19369" y="2760"/>
                  </a:cubicBezTo>
                  <a:cubicBezTo>
                    <a:pt x="19230" y="2656"/>
                    <a:pt x="19230" y="2421"/>
                    <a:pt x="19335" y="2274"/>
                  </a:cubicBezTo>
                  <a:cubicBezTo>
                    <a:pt x="19447" y="2135"/>
                    <a:pt x="19586" y="2022"/>
                    <a:pt x="19734" y="1935"/>
                  </a:cubicBezTo>
                  <a:cubicBezTo>
                    <a:pt x="19864" y="1840"/>
                    <a:pt x="20011" y="1831"/>
                    <a:pt x="20142" y="1727"/>
                  </a:cubicBezTo>
                  <a:cubicBezTo>
                    <a:pt x="20367" y="1536"/>
                    <a:pt x="20506" y="1258"/>
                    <a:pt x="20680" y="1024"/>
                  </a:cubicBezTo>
                  <a:cubicBezTo>
                    <a:pt x="20784" y="894"/>
                    <a:pt x="20905" y="790"/>
                    <a:pt x="21053" y="703"/>
                  </a:cubicBezTo>
                  <a:cubicBezTo>
                    <a:pt x="21209" y="608"/>
                    <a:pt x="21391" y="547"/>
                    <a:pt x="21573" y="521"/>
                  </a:cubicBezTo>
                  <a:cubicBezTo>
                    <a:pt x="21701" y="501"/>
                    <a:pt x="21827" y="493"/>
                    <a:pt x="21953" y="493"/>
                  </a:cubicBezTo>
                  <a:close/>
                  <a:moveTo>
                    <a:pt x="16108" y="451"/>
                  </a:moveTo>
                  <a:cubicBezTo>
                    <a:pt x="16255" y="451"/>
                    <a:pt x="16401" y="477"/>
                    <a:pt x="16514" y="564"/>
                  </a:cubicBezTo>
                  <a:cubicBezTo>
                    <a:pt x="16584" y="608"/>
                    <a:pt x="16627" y="677"/>
                    <a:pt x="16636" y="755"/>
                  </a:cubicBezTo>
                  <a:cubicBezTo>
                    <a:pt x="16627" y="833"/>
                    <a:pt x="16592" y="903"/>
                    <a:pt x="16540" y="955"/>
                  </a:cubicBezTo>
                  <a:cubicBezTo>
                    <a:pt x="16488" y="1024"/>
                    <a:pt x="16427" y="1085"/>
                    <a:pt x="16375" y="1154"/>
                  </a:cubicBezTo>
                  <a:cubicBezTo>
                    <a:pt x="16315" y="1215"/>
                    <a:pt x="16280" y="1285"/>
                    <a:pt x="16271" y="1371"/>
                  </a:cubicBezTo>
                  <a:cubicBezTo>
                    <a:pt x="16271" y="1554"/>
                    <a:pt x="16471" y="1632"/>
                    <a:pt x="16618" y="1675"/>
                  </a:cubicBezTo>
                  <a:cubicBezTo>
                    <a:pt x="16762" y="1708"/>
                    <a:pt x="16906" y="1718"/>
                    <a:pt x="17050" y="1718"/>
                  </a:cubicBezTo>
                  <a:cubicBezTo>
                    <a:pt x="17270" y="1718"/>
                    <a:pt x="17490" y="1695"/>
                    <a:pt x="17709" y="1695"/>
                  </a:cubicBezTo>
                  <a:cubicBezTo>
                    <a:pt x="17907" y="1695"/>
                    <a:pt x="18105" y="1714"/>
                    <a:pt x="18302" y="1788"/>
                  </a:cubicBezTo>
                  <a:cubicBezTo>
                    <a:pt x="18519" y="1857"/>
                    <a:pt x="18701" y="2013"/>
                    <a:pt x="18797" y="2222"/>
                  </a:cubicBezTo>
                  <a:cubicBezTo>
                    <a:pt x="18892" y="2430"/>
                    <a:pt x="18831" y="2682"/>
                    <a:pt x="18658" y="2829"/>
                  </a:cubicBezTo>
                  <a:cubicBezTo>
                    <a:pt x="18566" y="2890"/>
                    <a:pt x="18468" y="2918"/>
                    <a:pt x="18364" y="2918"/>
                  </a:cubicBezTo>
                  <a:cubicBezTo>
                    <a:pt x="18349" y="2918"/>
                    <a:pt x="18334" y="2917"/>
                    <a:pt x="18319" y="2916"/>
                  </a:cubicBezTo>
                  <a:cubicBezTo>
                    <a:pt x="18198" y="2907"/>
                    <a:pt x="18085" y="2881"/>
                    <a:pt x="17972" y="2847"/>
                  </a:cubicBezTo>
                  <a:cubicBezTo>
                    <a:pt x="17330" y="2638"/>
                    <a:pt x="16714" y="2309"/>
                    <a:pt x="16037" y="2248"/>
                  </a:cubicBezTo>
                  <a:cubicBezTo>
                    <a:pt x="15959" y="2242"/>
                    <a:pt x="15882" y="2239"/>
                    <a:pt x="15804" y="2239"/>
                  </a:cubicBezTo>
                  <a:cubicBezTo>
                    <a:pt x="15322" y="2239"/>
                    <a:pt x="14840" y="2341"/>
                    <a:pt x="14357" y="2341"/>
                  </a:cubicBezTo>
                  <a:cubicBezTo>
                    <a:pt x="14258" y="2341"/>
                    <a:pt x="14158" y="2336"/>
                    <a:pt x="14058" y="2326"/>
                  </a:cubicBezTo>
                  <a:cubicBezTo>
                    <a:pt x="13937" y="2317"/>
                    <a:pt x="13815" y="2282"/>
                    <a:pt x="13711" y="2222"/>
                  </a:cubicBezTo>
                  <a:cubicBezTo>
                    <a:pt x="13607" y="2152"/>
                    <a:pt x="13546" y="2031"/>
                    <a:pt x="13555" y="1909"/>
                  </a:cubicBezTo>
                  <a:cubicBezTo>
                    <a:pt x="13590" y="1788"/>
                    <a:pt x="13668" y="1692"/>
                    <a:pt x="13781" y="1640"/>
                  </a:cubicBezTo>
                  <a:cubicBezTo>
                    <a:pt x="13894" y="1597"/>
                    <a:pt x="13998" y="1545"/>
                    <a:pt x="14102" y="1475"/>
                  </a:cubicBezTo>
                  <a:cubicBezTo>
                    <a:pt x="14163" y="1432"/>
                    <a:pt x="14223" y="1345"/>
                    <a:pt x="14180" y="1276"/>
                  </a:cubicBezTo>
                  <a:cubicBezTo>
                    <a:pt x="14145" y="1241"/>
                    <a:pt x="14093" y="1215"/>
                    <a:pt x="14041" y="1215"/>
                  </a:cubicBezTo>
                  <a:lnTo>
                    <a:pt x="13555" y="1146"/>
                  </a:lnTo>
                  <a:cubicBezTo>
                    <a:pt x="13494" y="1137"/>
                    <a:pt x="13416" y="1120"/>
                    <a:pt x="13390" y="1059"/>
                  </a:cubicBezTo>
                  <a:cubicBezTo>
                    <a:pt x="13347" y="972"/>
                    <a:pt x="13451" y="885"/>
                    <a:pt x="13538" y="859"/>
                  </a:cubicBezTo>
                  <a:cubicBezTo>
                    <a:pt x="13781" y="790"/>
                    <a:pt x="13946" y="677"/>
                    <a:pt x="14206" y="642"/>
                  </a:cubicBezTo>
                  <a:cubicBezTo>
                    <a:pt x="14475" y="608"/>
                    <a:pt x="14761" y="599"/>
                    <a:pt x="15039" y="582"/>
                  </a:cubicBezTo>
                  <a:cubicBezTo>
                    <a:pt x="15299" y="564"/>
                    <a:pt x="15551" y="504"/>
                    <a:pt x="15811" y="478"/>
                  </a:cubicBezTo>
                  <a:cubicBezTo>
                    <a:pt x="15904" y="463"/>
                    <a:pt x="16006" y="451"/>
                    <a:pt x="16108" y="451"/>
                  </a:cubicBezTo>
                  <a:close/>
                  <a:moveTo>
                    <a:pt x="15782" y="2487"/>
                  </a:moveTo>
                  <a:cubicBezTo>
                    <a:pt x="16079" y="2487"/>
                    <a:pt x="16377" y="2593"/>
                    <a:pt x="16662" y="2699"/>
                  </a:cubicBezTo>
                  <a:cubicBezTo>
                    <a:pt x="17018" y="2838"/>
                    <a:pt x="17365" y="2959"/>
                    <a:pt x="17729" y="3063"/>
                  </a:cubicBezTo>
                  <a:cubicBezTo>
                    <a:pt x="17859" y="3081"/>
                    <a:pt x="17981" y="3133"/>
                    <a:pt x="18085" y="3211"/>
                  </a:cubicBezTo>
                  <a:cubicBezTo>
                    <a:pt x="18180" y="3298"/>
                    <a:pt x="18241" y="3411"/>
                    <a:pt x="18267" y="3532"/>
                  </a:cubicBezTo>
                  <a:cubicBezTo>
                    <a:pt x="18311" y="3645"/>
                    <a:pt x="18319" y="3766"/>
                    <a:pt x="18276" y="3879"/>
                  </a:cubicBezTo>
                  <a:cubicBezTo>
                    <a:pt x="18227" y="3956"/>
                    <a:pt x="18144" y="3999"/>
                    <a:pt x="18059" y="3999"/>
                  </a:cubicBezTo>
                  <a:cubicBezTo>
                    <a:pt x="18038" y="3999"/>
                    <a:pt x="18018" y="3997"/>
                    <a:pt x="17998" y="3992"/>
                  </a:cubicBezTo>
                  <a:cubicBezTo>
                    <a:pt x="17868" y="3983"/>
                    <a:pt x="17738" y="3949"/>
                    <a:pt x="17608" y="3931"/>
                  </a:cubicBezTo>
                  <a:cubicBezTo>
                    <a:pt x="17552" y="3925"/>
                    <a:pt x="17493" y="3919"/>
                    <a:pt x="17435" y="3919"/>
                  </a:cubicBezTo>
                  <a:cubicBezTo>
                    <a:pt x="17411" y="3919"/>
                    <a:pt x="17388" y="3920"/>
                    <a:pt x="17365" y="3923"/>
                  </a:cubicBezTo>
                  <a:lnTo>
                    <a:pt x="17052" y="3923"/>
                  </a:lnTo>
                  <a:cubicBezTo>
                    <a:pt x="16726" y="3937"/>
                    <a:pt x="16400" y="3951"/>
                    <a:pt x="16075" y="3951"/>
                  </a:cubicBezTo>
                  <a:cubicBezTo>
                    <a:pt x="16001" y="3951"/>
                    <a:pt x="15928" y="3950"/>
                    <a:pt x="15855" y="3949"/>
                  </a:cubicBezTo>
                  <a:cubicBezTo>
                    <a:pt x="15534" y="3931"/>
                    <a:pt x="15221" y="3897"/>
                    <a:pt x="14918" y="3844"/>
                  </a:cubicBezTo>
                  <a:cubicBezTo>
                    <a:pt x="14761" y="3827"/>
                    <a:pt x="14562" y="3810"/>
                    <a:pt x="14458" y="3680"/>
                  </a:cubicBezTo>
                  <a:cubicBezTo>
                    <a:pt x="14319" y="3506"/>
                    <a:pt x="14466" y="3272"/>
                    <a:pt x="14605" y="3150"/>
                  </a:cubicBezTo>
                  <a:cubicBezTo>
                    <a:pt x="14813" y="2942"/>
                    <a:pt x="15039" y="2760"/>
                    <a:pt x="15291" y="2604"/>
                  </a:cubicBezTo>
                  <a:cubicBezTo>
                    <a:pt x="15452" y="2520"/>
                    <a:pt x="15616" y="2487"/>
                    <a:pt x="15782" y="2487"/>
                  </a:cubicBezTo>
                  <a:close/>
                  <a:moveTo>
                    <a:pt x="19365" y="4263"/>
                  </a:moveTo>
                  <a:cubicBezTo>
                    <a:pt x="19387" y="4263"/>
                    <a:pt x="19408" y="4265"/>
                    <a:pt x="19430" y="4270"/>
                  </a:cubicBezTo>
                  <a:cubicBezTo>
                    <a:pt x="19551" y="4278"/>
                    <a:pt x="19664" y="4296"/>
                    <a:pt x="19777" y="4330"/>
                  </a:cubicBezTo>
                  <a:cubicBezTo>
                    <a:pt x="19881" y="4365"/>
                    <a:pt x="19968" y="4426"/>
                    <a:pt x="20029" y="4513"/>
                  </a:cubicBezTo>
                  <a:cubicBezTo>
                    <a:pt x="20037" y="4521"/>
                    <a:pt x="20037" y="4539"/>
                    <a:pt x="20029" y="4556"/>
                  </a:cubicBezTo>
                  <a:cubicBezTo>
                    <a:pt x="19975" y="4610"/>
                    <a:pt x="19910" y="4625"/>
                    <a:pt x="19843" y="4625"/>
                  </a:cubicBezTo>
                  <a:cubicBezTo>
                    <a:pt x="19790" y="4625"/>
                    <a:pt x="19735" y="4616"/>
                    <a:pt x="19682" y="4608"/>
                  </a:cubicBezTo>
                  <a:cubicBezTo>
                    <a:pt x="19560" y="4599"/>
                    <a:pt x="19421" y="4582"/>
                    <a:pt x="19300" y="4573"/>
                  </a:cubicBezTo>
                  <a:cubicBezTo>
                    <a:pt x="19280" y="4575"/>
                    <a:pt x="19261" y="4576"/>
                    <a:pt x="19243" y="4576"/>
                  </a:cubicBezTo>
                  <a:cubicBezTo>
                    <a:pt x="19152" y="4576"/>
                    <a:pt x="19067" y="4559"/>
                    <a:pt x="18987" y="4530"/>
                  </a:cubicBezTo>
                  <a:cubicBezTo>
                    <a:pt x="18953" y="4504"/>
                    <a:pt x="18927" y="4461"/>
                    <a:pt x="18970" y="4400"/>
                  </a:cubicBezTo>
                  <a:cubicBezTo>
                    <a:pt x="19013" y="4339"/>
                    <a:pt x="19135" y="4322"/>
                    <a:pt x="19204" y="4296"/>
                  </a:cubicBezTo>
                  <a:cubicBezTo>
                    <a:pt x="19239" y="4287"/>
                    <a:pt x="19265" y="4278"/>
                    <a:pt x="19300" y="4270"/>
                  </a:cubicBezTo>
                  <a:cubicBezTo>
                    <a:pt x="19322" y="4265"/>
                    <a:pt x="19343" y="4263"/>
                    <a:pt x="19365" y="4263"/>
                  </a:cubicBezTo>
                  <a:close/>
                  <a:moveTo>
                    <a:pt x="20680" y="4226"/>
                  </a:moveTo>
                  <a:cubicBezTo>
                    <a:pt x="20836" y="4226"/>
                    <a:pt x="20983" y="4244"/>
                    <a:pt x="21131" y="4287"/>
                  </a:cubicBezTo>
                  <a:cubicBezTo>
                    <a:pt x="21278" y="4313"/>
                    <a:pt x="21409" y="4365"/>
                    <a:pt x="21539" y="4435"/>
                  </a:cubicBezTo>
                  <a:cubicBezTo>
                    <a:pt x="21634" y="4487"/>
                    <a:pt x="21695" y="4573"/>
                    <a:pt x="21721" y="4678"/>
                  </a:cubicBezTo>
                  <a:cubicBezTo>
                    <a:pt x="21730" y="4756"/>
                    <a:pt x="21678" y="4825"/>
                    <a:pt x="21599" y="4851"/>
                  </a:cubicBezTo>
                  <a:cubicBezTo>
                    <a:pt x="21547" y="4865"/>
                    <a:pt x="21489" y="4872"/>
                    <a:pt x="21430" y="4872"/>
                  </a:cubicBezTo>
                  <a:cubicBezTo>
                    <a:pt x="21382" y="4872"/>
                    <a:pt x="21334" y="4868"/>
                    <a:pt x="21287" y="4860"/>
                  </a:cubicBezTo>
                  <a:lnTo>
                    <a:pt x="21296" y="4860"/>
                  </a:lnTo>
                  <a:cubicBezTo>
                    <a:pt x="21209" y="4851"/>
                    <a:pt x="21131" y="4842"/>
                    <a:pt x="21053" y="4825"/>
                  </a:cubicBezTo>
                  <a:cubicBezTo>
                    <a:pt x="20983" y="4808"/>
                    <a:pt x="20914" y="4799"/>
                    <a:pt x="20844" y="4773"/>
                  </a:cubicBezTo>
                  <a:cubicBezTo>
                    <a:pt x="20792" y="4764"/>
                    <a:pt x="20749" y="4756"/>
                    <a:pt x="20706" y="4738"/>
                  </a:cubicBezTo>
                  <a:cubicBezTo>
                    <a:pt x="20654" y="4730"/>
                    <a:pt x="20619" y="4704"/>
                    <a:pt x="20575" y="4695"/>
                  </a:cubicBezTo>
                  <a:cubicBezTo>
                    <a:pt x="20541" y="4678"/>
                    <a:pt x="20506" y="4669"/>
                    <a:pt x="20480" y="4651"/>
                  </a:cubicBezTo>
                  <a:cubicBezTo>
                    <a:pt x="20445" y="4625"/>
                    <a:pt x="20402" y="4608"/>
                    <a:pt x="20367" y="4599"/>
                  </a:cubicBezTo>
                  <a:cubicBezTo>
                    <a:pt x="20332" y="4573"/>
                    <a:pt x="20298" y="4539"/>
                    <a:pt x="20272" y="4504"/>
                  </a:cubicBezTo>
                  <a:cubicBezTo>
                    <a:pt x="20246" y="4461"/>
                    <a:pt x="20246" y="4391"/>
                    <a:pt x="20289" y="4348"/>
                  </a:cubicBezTo>
                  <a:cubicBezTo>
                    <a:pt x="20376" y="4235"/>
                    <a:pt x="20549" y="4226"/>
                    <a:pt x="20680" y="4226"/>
                  </a:cubicBezTo>
                  <a:close/>
                  <a:moveTo>
                    <a:pt x="6941" y="3861"/>
                  </a:moveTo>
                  <a:cubicBezTo>
                    <a:pt x="7401" y="3861"/>
                    <a:pt x="7852" y="3933"/>
                    <a:pt x="8218" y="4122"/>
                  </a:cubicBezTo>
                  <a:cubicBezTo>
                    <a:pt x="8314" y="4174"/>
                    <a:pt x="8409" y="4235"/>
                    <a:pt x="8496" y="4287"/>
                  </a:cubicBezTo>
                  <a:cubicBezTo>
                    <a:pt x="8565" y="4322"/>
                    <a:pt x="8635" y="4382"/>
                    <a:pt x="8696" y="4443"/>
                  </a:cubicBezTo>
                  <a:cubicBezTo>
                    <a:pt x="8748" y="4487"/>
                    <a:pt x="8774" y="4547"/>
                    <a:pt x="8774" y="4617"/>
                  </a:cubicBezTo>
                  <a:cubicBezTo>
                    <a:pt x="8740" y="4803"/>
                    <a:pt x="8532" y="4851"/>
                    <a:pt x="8300" y="4851"/>
                  </a:cubicBezTo>
                  <a:cubicBezTo>
                    <a:pt x="8058" y="4851"/>
                    <a:pt x="7791" y="4799"/>
                    <a:pt x="7672" y="4799"/>
                  </a:cubicBezTo>
                  <a:cubicBezTo>
                    <a:pt x="7608" y="4796"/>
                    <a:pt x="7545" y="4795"/>
                    <a:pt x="7483" y="4795"/>
                  </a:cubicBezTo>
                  <a:cubicBezTo>
                    <a:pt x="7333" y="4795"/>
                    <a:pt x="7185" y="4802"/>
                    <a:pt x="7038" y="4808"/>
                  </a:cubicBezTo>
                  <a:cubicBezTo>
                    <a:pt x="6578" y="4825"/>
                    <a:pt x="6118" y="4886"/>
                    <a:pt x="5676" y="4999"/>
                  </a:cubicBezTo>
                  <a:cubicBezTo>
                    <a:pt x="5381" y="5068"/>
                    <a:pt x="5094" y="5163"/>
                    <a:pt x="4808" y="5242"/>
                  </a:cubicBezTo>
                  <a:cubicBezTo>
                    <a:pt x="4669" y="5285"/>
                    <a:pt x="4530" y="5302"/>
                    <a:pt x="4391" y="5311"/>
                  </a:cubicBezTo>
                  <a:cubicBezTo>
                    <a:pt x="4385" y="5312"/>
                    <a:pt x="4378" y="5312"/>
                    <a:pt x="4372" y="5312"/>
                  </a:cubicBezTo>
                  <a:cubicBezTo>
                    <a:pt x="4275" y="5312"/>
                    <a:pt x="4190" y="5252"/>
                    <a:pt x="4157" y="5155"/>
                  </a:cubicBezTo>
                  <a:cubicBezTo>
                    <a:pt x="4122" y="5016"/>
                    <a:pt x="4157" y="4868"/>
                    <a:pt x="4244" y="4756"/>
                  </a:cubicBezTo>
                  <a:cubicBezTo>
                    <a:pt x="4504" y="4409"/>
                    <a:pt x="4929" y="4235"/>
                    <a:pt x="5320" y="4113"/>
                  </a:cubicBezTo>
                  <a:cubicBezTo>
                    <a:pt x="5778" y="3974"/>
                    <a:pt x="6367" y="3861"/>
                    <a:pt x="6941" y="3861"/>
                  </a:cubicBezTo>
                  <a:close/>
                  <a:moveTo>
                    <a:pt x="19498" y="4721"/>
                  </a:moveTo>
                  <a:cubicBezTo>
                    <a:pt x="19660" y="4721"/>
                    <a:pt x="19823" y="4780"/>
                    <a:pt x="19977" y="4825"/>
                  </a:cubicBezTo>
                  <a:cubicBezTo>
                    <a:pt x="20133" y="4877"/>
                    <a:pt x="20298" y="4920"/>
                    <a:pt x="20454" y="4964"/>
                  </a:cubicBezTo>
                  <a:cubicBezTo>
                    <a:pt x="20654" y="4999"/>
                    <a:pt x="20844" y="5059"/>
                    <a:pt x="21027" y="5146"/>
                  </a:cubicBezTo>
                  <a:cubicBezTo>
                    <a:pt x="21140" y="5207"/>
                    <a:pt x="21235" y="5346"/>
                    <a:pt x="21183" y="5450"/>
                  </a:cubicBezTo>
                  <a:lnTo>
                    <a:pt x="21183" y="5459"/>
                  </a:lnTo>
                  <a:cubicBezTo>
                    <a:pt x="21166" y="5493"/>
                    <a:pt x="21131" y="5519"/>
                    <a:pt x="21087" y="5537"/>
                  </a:cubicBezTo>
                  <a:cubicBezTo>
                    <a:pt x="21027" y="5563"/>
                    <a:pt x="20966" y="5580"/>
                    <a:pt x="20897" y="5580"/>
                  </a:cubicBezTo>
                  <a:cubicBezTo>
                    <a:pt x="20773" y="5590"/>
                    <a:pt x="20648" y="5595"/>
                    <a:pt x="20523" y="5595"/>
                  </a:cubicBezTo>
                  <a:cubicBezTo>
                    <a:pt x="20211" y="5595"/>
                    <a:pt x="19899" y="5564"/>
                    <a:pt x="19595" y="5502"/>
                  </a:cubicBezTo>
                  <a:cubicBezTo>
                    <a:pt x="19378" y="5459"/>
                    <a:pt x="19031" y="5320"/>
                    <a:pt x="19031" y="5051"/>
                  </a:cubicBezTo>
                  <a:cubicBezTo>
                    <a:pt x="19031" y="4886"/>
                    <a:pt x="19187" y="4790"/>
                    <a:pt x="19326" y="4747"/>
                  </a:cubicBezTo>
                  <a:cubicBezTo>
                    <a:pt x="19383" y="4729"/>
                    <a:pt x="19440" y="4721"/>
                    <a:pt x="19498" y="4721"/>
                  </a:cubicBezTo>
                  <a:close/>
                  <a:moveTo>
                    <a:pt x="25395" y="4277"/>
                  </a:moveTo>
                  <a:cubicBezTo>
                    <a:pt x="25507" y="4277"/>
                    <a:pt x="25618" y="4286"/>
                    <a:pt x="25730" y="4304"/>
                  </a:cubicBezTo>
                  <a:cubicBezTo>
                    <a:pt x="25782" y="4304"/>
                    <a:pt x="25834" y="4330"/>
                    <a:pt x="25869" y="4374"/>
                  </a:cubicBezTo>
                  <a:cubicBezTo>
                    <a:pt x="25912" y="4469"/>
                    <a:pt x="25782" y="4547"/>
                    <a:pt x="25713" y="4573"/>
                  </a:cubicBezTo>
                  <a:cubicBezTo>
                    <a:pt x="25612" y="4602"/>
                    <a:pt x="25505" y="4619"/>
                    <a:pt x="25398" y="4619"/>
                  </a:cubicBezTo>
                  <a:cubicBezTo>
                    <a:pt x="25376" y="4619"/>
                    <a:pt x="25353" y="4618"/>
                    <a:pt x="25331" y="4617"/>
                  </a:cubicBezTo>
                  <a:cubicBezTo>
                    <a:pt x="25123" y="4625"/>
                    <a:pt x="24914" y="4660"/>
                    <a:pt x="24715" y="4712"/>
                  </a:cubicBezTo>
                  <a:cubicBezTo>
                    <a:pt x="24264" y="4816"/>
                    <a:pt x="23847" y="5025"/>
                    <a:pt x="23483" y="5311"/>
                  </a:cubicBezTo>
                  <a:cubicBezTo>
                    <a:pt x="23352" y="5398"/>
                    <a:pt x="23222" y="5476"/>
                    <a:pt x="23083" y="5545"/>
                  </a:cubicBezTo>
                  <a:cubicBezTo>
                    <a:pt x="23040" y="5563"/>
                    <a:pt x="22988" y="5580"/>
                    <a:pt x="22936" y="5589"/>
                  </a:cubicBezTo>
                  <a:cubicBezTo>
                    <a:pt x="22849" y="5597"/>
                    <a:pt x="22762" y="5597"/>
                    <a:pt x="22675" y="5597"/>
                  </a:cubicBezTo>
                  <a:cubicBezTo>
                    <a:pt x="22354" y="5597"/>
                    <a:pt x="22033" y="5563"/>
                    <a:pt x="21721" y="5519"/>
                  </a:cubicBezTo>
                  <a:cubicBezTo>
                    <a:pt x="21660" y="5502"/>
                    <a:pt x="21513" y="5493"/>
                    <a:pt x="21495" y="5415"/>
                  </a:cubicBezTo>
                  <a:cubicBezTo>
                    <a:pt x="21487" y="5363"/>
                    <a:pt x="21504" y="5311"/>
                    <a:pt x="21539" y="5276"/>
                  </a:cubicBezTo>
                  <a:cubicBezTo>
                    <a:pt x="21573" y="5242"/>
                    <a:pt x="21608" y="5216"/>
                    <a:pt x="21643" y="5181"/>
                  </a:cubicBezTo>
                  <a:cubicBezTo>
                    <a:pt x="21773" y="5077"/>
                    <a:pt x="21842" y="4894"/>
                    <a:pt x="21981" y="4799"/>
                  </a:cubicBezTo>
                  <a:cubicBezTo>
                    <a:pt x="22155" y="4678"/>
                    <a:pt x="22346" y="4704"/>
                    <a:pt x="22537" y="4686"/>
                  </a:cubicBezTo>
                  <a:cubicBezTo>
                    <a:pt x="22762" y="4660"/>
                    <a:pt x="22988" y="4625"/>
                    <a:pt x="23213" y="4573"/>
                  </a:cubicBezTo>
                  <a:cubicBezTo>
                    <a:pt x="23396" y="4530"/>
                    <a:pt x="23578" y="4487"/>
                    <a:pt x="23769" y="4452"/>
                  </a:cubicBezTo>
                  <a:cubicBezTo>
                    <a:pt x="23951" y="4417"/>
                    <a:pt x="24125" y="4400"/>
                    <a:pt x="24307" y="4374"/>
                  </a:cubicBezTo>
                  <a:cubicBezTo>
                    <a:pt x="24576" y="4339"/>
                    <a:pt x="24836" y="4313"/>
                    <a:pt x="25105" y="4296"/>
                  </a:cubicBezTo>
                  <a:cubicBezTo>
                    <a:pt x="25202" y="4284"/>
                    <a:pt x="25299" y="4277"/>
                    <a:pt x="25395" y="4277"/>
                  </a:cubicBezTo>
                  <a:close/>
                  <a:moveTo>
                    <a:pt x="24689" y="4999"/>
                  </a:moveTo>
                  <a:cubicBezTo>
                    <a:pt x="24888" y="4999"/>
                    <a:pt x="24906" y="5094"/>
                    <a:pt x="24906" y="5259"/>
                  </a:cubicBezTo>
                  <a:cubicBezTo>
                    <a:pt x="24906" y="5563"/>
                    <a:pt x="25366" y="5597"/>
                    <a:pt x="25600" y="5641"/>
                  </a:cubicBezTo>
                  <a:cubicBezTo>
                    <a:pt x="25661" y="5658"/>
                    <a:pt x="25730" y="5693"/>
                    <a:pt x="25687" y="5754"/>
                  </a:cubicBezTo>
                  <a:cubicBezTo>
                    <a:pt x="25669" y="5771"/>
                    <a:pt x="25643" y="5788"/>
                    <a:pt x="25617" y="5806"/>
                  </a:cubicBezTo>
                  <a:cubicBezTo>
                    <a:pt x="25470" y="5884"/>
                    <a:pt x="25314" y="5953"/>
                    <a:pt x="25157" y="6031"/>
                  </a:cubicBezTo>
                  <a:cubicBezTo>
                    <a:pt x="25006" y="6099"/>
                    <a:pt x="24805" y="6240"/>
                    <a:pt x="24634" y="6240"/>
                  </a:cubicBezTo>
                  <a:cubicBezTo>
                    <a:pt x="24629" y="6240"/>
                    <a:pt x="24624" y="6240"/>
                    <a:pt x="24619" y="6240"/>
                  </a:cubicBezTo>
                  <a:cubicBezTo>
                    <a:pt x="24480" y="6231"/>
                    <a:pt x="24402" y="6127"/>
                    <a:pt x="24316" y="6057"/>
                  </a:cubicBezTo>
                  <a:cubicBezTo>
                    <a:pt x="24272" y="6023"/>
                    <a:pt x="24220" y="5988"/>
                    <a:pt x="24177" y="5962"/>
                  </a:cubicBezTo>
                  <a:cubicBezTo>
                    <a:pt x="24029" y="5884"/>
                    <a:pt x="23847" y="5840"/>
                    <a:pt x="23708" y="5754"/>
                  </a:cubicBezTo>
                  <a:cubicBezTo>
                    <a:pt x="23656" y="5728"/>
                    <a:pt x="23621" y="5684"/>
                    <a:pt x="23613" y="5632"/>
                  </a:cubicBezTo>
                  <a:cubicBezTo>
                    <a:pt x="23613" y="5589"/>
                    <a:pt x="23621" y="5545"/>
                    <a:pt x="23647" y="5511"/>
                  </a:cubicBezTo>
                  <a:cubicBezTo>
                    <a:pt x="23734" y="5372"/>
                    <a:pt x="23899" y="5285"/>
                    <a:pt x="24047" y="5207"/>
                  </a:cubicBezTo>
                  <a:cubicBezTo>
                    <a:pt x="24237" y="5085"/>
                    <a:pt x="24463" y="5016"/>
                    <a:pt x="24689" y="4999"/>
                  </a:cubicBezTo>
                  <a:close/>
                  <a:moveTo>
                    <a:pt x="5728" y="5161"/>
                  </a:moveTo>
                  <a:cubicBezTo>
                    <a:pt x="5778" y="5161"/>
                    <a:pt x="5828" y="5168"/>
                    <a:pt x="5875" y="5181"/>
                  </a:cubicBezTo>
                  <a:cubicBezTo>
                    <a:pt x="5910" y="5190"/>
                    <a:pt x="5936" y="5224"/>
                    <a:pt x="5945" y="5250"/>
                  </a:cubicBezTo>
                  <a:cubicBezTo>
                    <a:pt x="5953" y="5302"/>
                    <a:pt x="5910" y="5346"/>
                    <a:pt x="5875" y="5389"/>
                  </a:cubicBezTo>
                  <a:cubicBezTo>
                    <a:pt x="5771" y="5502"/>
                    <a:pt x="5728" y="5658"/>
                    <a:pt x="5754" y="5806"/>
                  </a:cubicBezTo>
                  <a:cubicBezTo>
                    <a:pt x="5815" y="6109"/>
                    <a:pt x="6214" y="6187"/>
                    <a:pt x="6500" y="6213"/>
                  </a:cubicBezTo>
                  <a:cubicBezTo>
                    <a:pt x="6617" y="6222"/>
                    <a:pt x="6737" y="6226"/>
                    <a:pt x="6857" y="6226"/>
                  </a:cubicBezTo>
                  <a:cubicBezTo>
                    <a:pt x="6977" y="6226"/>
                    <a:pt x="7099" y="6222"/>
                    <a:pt x="7220" y="6213"/>
                  </a:cubicBezTo>
                  <a:cubicBezTo>
                    <a:pt x="7277" y="6208"/>
                    <a:pt x="7334" y="6206"/>
                    <a:pt x="7390" y="6206"/>
                  </a:cubicBezTo>
                  <a:cubicBezTo>
                    <a:pt x="7723" y="6206"/>
                    <a:pt x="8052" y="6292"/>
                    <a:pt x="8348" y="6448"/>
                  </a:cubicBezTo>
                  <a:cubicBezTo>
                    <a:pt x="8687" y="6647"/>
                    <a:pt x="8939" y="7012"/>
                    <a:pt x="8887" y="7428"/>
                  </a:cubicBezTo>
                  <a:cubicBezTo>
                    <a:pt x="8887" y="7454"/>
                    <a:pt x="8869" y="7472"/>
                    <a:pt x="8843" y="7480"/>
                  </a:cubicBezTo>
                  <a:lnTo>
                    <a:pt x="8843" y="7472"/>
                  </a:lnTo>
                  <a:cubicBezTo>
                    <a:pt x="8765" y="7489"/>
                    <a:pt x="8687" y="7498"/>
                    <a:pt x="8609" y="7498"/>
                  </a:cubicBezTo>
                  <a:cubicBezTo>
                    <a:pt x="8583" y="7499"/>
                    <a:pt x="8557" y="7500"/>
                    <a:pt x="8531" y="7500"/>
                  </a:cubicBezTo>
                  <a:cubicBezTo>
                    <a:pt x="8186" y="7500"/>
                    <a:pt x="7857" y="7396"/>
                    <a:pt x="7550" y="7316"/>
                  </a:cubicBezTo>
                  <a:cubicBezTo>
                    <a:pt x="7368" y="7272"/>
                    <a:pt x="7186" y="7229"/>
                    <a:pt x="6995" y="7194"/>
                  </a:cubicBezTo>
                  <a:cubicBezTo>
                    <a:pt x="6778" y="7159"/>
                    <a:pt x="6552" y="7125"/>
                    <a:pt x="6327" y="7107"/>
                  </a:cubicBezTo>
                  <a:cubicBezTo>
                    <a:pt x="6184" y="7091"/>
                    <a:pt x="6037" y="7085"/>
                    <a:pt x="5891" y="7085"/>
                  </a:cubicBezTo>
                  <a:cubicBezTo>
                    <a:pt x="5807" y="7085"/>
                    <a:pt x="5724" y="7087"/>
                    <a:pt x="5641" y="7090"/>
                  </a:cubicBezTo>
                  <a:cubicBezTo>
                    <a:pt x="5467" y="7099"/>
                    <a:pt x="5294" y="7116"/>
                    <a:pt x="5120" y="7125"/>
                  </a:cubicBezTo>
                  <a:cubicBezTo>
                    <a:pt x="5036" y="7127"/>
                    <a:pt x="4951" y="7128"/>
                    <a:pt x="4867" y="7128"/>
                  </a:cubicBezTo>
                  <a:cubicBezTo>
                    <a:pt x="4587" y="7128"/>
                    <a:pt x="4312" y="7111"/>
                    <a:pt x="4079" y="7038"/>
                  </a:cubicBezTo>
                  <a:cubicBezTo>
                    <a:pt x="3836" y="6960"/>
                    <a:pt x="3680" y="6795"/>
                    <a:pt x="3758" y="6509"/>
                  </a:cubicBezTo>
                  <a:cubicBezTo>
                    <a:pt x="3827" y="6248"/>
                    <a:pt x="4044" y="5988"/>
                    <a:pt x="4244" y="5788"/>
                  </a:cubicBezTo>
                  <a:cubicBezTo>
                    <a:pt x="4339" y="5693"/>
                    <a:pt x="4452" y="5597"/>
                    <a:pt x="4565" y="5519"/>
                  </a:cubicBezTo>
                  <a:cubicBezTo>
                    <a:pt x="4617" y="5476"/>
                    <a:pt x="4678" y="5450"/>
                    <a:pt x="4739" y="5432"/>
                  </a:cubicBezTo>
                  <a:cubicBezTo>
                    <a:pt x="4921" y="5363"/>
                    <a:pt x="5103" y="5302"/>
                    <a:pt x="5277" y="5250"/>
                  </a:cubicBezTo>
                  <a:cubicBezTo>
                    <a:pt x="5381" y="5224"/>
                    <a:pt x="5476" y="5198"/>
                    <a:pt x="5580" y="5181"/>
                  </a:cubicBezTo>
                  <a:cubicBezTo>
                    <a:pt x="5628" y="5168"/>
                    <a:pt x="5678" y="5161"/>
                    <a:pt x="5728" y="5161"/>
                  </a:cubicBezTo>
                  <a:close/>
                  <a:moveTo>
                    <a:pt x="26988" y="5519"/>
                  </a:moveTo>
                  <a:cubicBezTo>
                    <a:pt x="27032" y="5519"/>
                    <a:pt x="27066" y="5519"/>
                    <a:pt x="27110" y="5528"/>
                  </a:cubicBezTo>
                  <a:lnTo>
                    <a:pt x="27188" y="5528"/>
                  </a:lnTo>
                  <a:cubicBezTo>
                    <a:pt x="27205" y="5528"/>
                    <a:pt x="27223" y="5537"/>
                    <a:pt x="27240" y="5537"/>
                  </a:cubicBezTo>
                  <a:cubicBezTo>
                    <a:pt x="27266" y="5545"/>
                    <a:pt x="27283" y="5545"/>
                    <a:pt x="27301" y="5545"/>
                  </a:cubicBezTo>
                  <a:cubicBezTo>
                    <a:pt x="27318" y="5554"/>
                    <a:pt x="27335" y="5563"/>
                    <a:pt x="27353" y="5563"/>
                  </a:cubicBezTo>
                  <a:cubicBezTo>
                    <a:pt x="27388" y="5571"/>
                    <a:pt x="27414" y="5589"/>
                    <a:pt x="27431" y="5615"/>
                  </a:cubicBezTo>
                  <a:cubicBezTo>
                    <a:pt x="27448" y="5667"/>
                    <a:pt x="27466" y="5710"/>
                    <a:pt x="27474" y="5754"/>
                  </a:cubicBezTo>
                  <a:cubicBezTo>
                    <a:pt x="27483" y="5806"/>
                    <a:pt x="27492" y="5866"/>
                    <a:pt x="27492" y="5918"/>
                  </a:cubicBezTo>
                  <a:cubicBezTo>
                    <a:pt x="27483" y="5944"/>
                    <a:pt x="27483" y="5970"/>
                    <a:pt x="27474" y="5988"/>
                  </a:cubicBezTo>
                  <a:cubicBezTo>
                    <a:pt x="27466" y="6023"/>
                    <a:pt x="27457" y="6057"/>
                    <a:pt x="27448" y="6083"/>
                  </a:cubicBezTo>
                  <a:cubicBezTo>
                    <a:pt x="27422" y="6170"/>
                    <a:pt x="27405" y="6257"/>
                    <a:pt x="27405" y="6344"/>
                  </a:cubicBezTo>
                  <a:cubicBezTo>
                    <a:pt x="27396" y="6370"/>
                    <a:pt x="27405" y="6404"/>
                    <a:pt x="27414" y="6430"/>
                  </a:cubicBezTo>
                  <a:cubicBezTo>
                    <a:pt x="27414" y="6448"/>
                    <a:pt x="27422" y="6465"/>
                    <a:pt x="27431" y="6491"/>
                  </a:cubicBezTo>
                  <a:cubicBezTo>
                    <a:pt x="27431" y="6509"/>
                    <a:pt x="27431" y="6509"/>
                    <a:pt x="27431" y="6517"/>
                  </a:cubicBezTo>
                  <a:cubicBezTo>
                    <a:pt x="27431" y="6526"/>
                    <a:pt x="27448" y="6535"/>
                    <a:pt x="27448" y="6543"/>
                  </a:cubicBezTo>
                  <a:cubicBezTo>
                    <a:pt x="27483" y="6604"/>
                    <a:pt x="27526" y="6647"/>
                    <a:pt x="27570" y="6691"/>
                  </a:cubicBezTo>
                  <a:cubicBezTo>
                    <a:pt x="27604" y="6725"/>
                    <a:pt x="27648" y="6751"/>
                    <a:pt x="27691" y="6778"/>
                  </a:cubicBezTo>
                  <a:cubicBezTo>
                    <a:pt x="27795" y="6847"/>
                    <a:pt x="27899" y="6908"/>
                    <a:pt x="28012" y="6960"/>
                  </a:cubicBezTo>
                  <a:cubicBezTo>
                    <a:pt x="28134" y="7012"/>
                    <a:pt x="28247" y="7090"/>
                    <a:pt x="28342" y="7185"/>
                  </a:cubicBezTo>
                  <a:cubicBezTo>
                    <a:pt x="28646" y="7515"/>
                    <a:pt x="28351" y="7958"/>
                    <a:pt x="28021" y="8131"/>
                  </a:cubicBezTo>
                  <a:cubicBezTo>
                    <a:pt x="27812" y="8236"/>
                    <a:pt x="27568" y="8267"/>
                    <a:pt x="27322" y="8267"/>
                  </a:cubicBezTo>
                  <a:cubicBezTo>
                    <a:pt x="27180" y="8267"/>
                    <a:pt x="27038" y="8257"/>
                    <a:pt x="26902" y="8244"/>
                  </a:cubicBezTo>
                  <a:cubicBezTo>
                    <a:pt x="26771" y="8235"/>
                    <a:pt x="26641" y="8218"/>
                    <a:pt x="26528" y="8209"/>
                  </a:cubicBezTo>
                  <a:cubicBezTo>
                    <a:pt x="26251" y="8192"/>
                    <a:pt x="25886" y="8209"/>
                    <a:pt x="25669" y="8018"/>
                  </a:cubicBezTo>
                  <a:cubicBezTo>
                    <a:pt x="25661" y="8010"/>
                    <a:pt x="25652" y="8001"/>
                    <a:pt x="25643" y="7992"/>
                  </a:cubicBezTo>
                  <a:cubicBezTo>
                    <a:pt x="25635" y="7966"/>
                    <a:pt x="25652" y="7940"/>
                    <a:pt x="25678" y="7923"/>
                  </a:cubicBezTo>
                  <a:cubicBezTo>
                    <a:pt x="25886" y="7758"/>
                    <a:pt x="26285" y="7819"/>
                    <a:pt x="26546" y="7775"/>
                  </a:cubicBezTo>
                  <a:cubicBezTo>
                    <a:pt x="26754" y="7741"/>
                    <a:pt x="27301" y="7550"/>
                    <a:pt x="27023" y="7263"/>
                  </a:cubicBezTo>
                  <a:cubicBezTo>
                    <a:pt x="26876" y="7107"/>
                    <a:pt x="26589" y="7038"/>
                    <a:pt x="26381" y="7003"/>
                  </a:cubicBezTo>
                  <a:cubicBezTo>
                    <a:pt x="26171" y="6963"/>
                    <a:pt x="25953" y="6946"/>
                    <a:pt x="25735" y="6946"/>
                  </a:cubicBezTo>
                  <a:cubicBezTo>
                    <a:pt x="25620" y="6946"/>
                    <a:pt x="25505" y="6951"/>
                    <a:pt x="25392" y="6960"/>
                  </a:cubicBezTo>
                  <a:cubicBezTo>
                    <a:pt x="25192" y="6968"/>
                    <a:pt x="24992" y="6986"/>
                    <a:pt x="24793" y="6994"/>
                  </a:cubicBezTo>
                  <a:cubicBezTo>
                    <a:pt x="24707" y="6999"/>
                    <a:pt x="24613" y="7006"/>
                    <a:pt x="24520" y="7006"/>
                  </a:cubicBezTo>
                  <a:cubicBezTo>
                    <a:pt x="24416" y="7006"/>
                    <a:pt x="24312" y="6996"/>
                    <a:pt x="24220" y="6960"/>
                  </a:cubicBezTo>
                  <a:cubicBezTo>
                    <a:pt x="24185" y="6951"/>
                    <a:pt x="24159" y="6916"/>
                    <a:pt x="24151" y="6873"/>
                  </a:cubicBezTo>
                  <a:cubicBezTo>
                    <a:pt x="24151" y="6821"/>
                    <a:pt x="24203" y="6778"/>
                    <a:pt x="24255" y="6751"/>
                  </a:cubicBezTo>
                  <a:cubicBezTo>
                    <a:pt x="24376" y="6682"/>
                    <a:pt x="24515" y="6630"/>
                    <a:pt x="24645" y="6569"/>
                  </a:cubicBezTo>
                  <a:cubicBezTo>
                    <a:pt x="24671" y="6561"/>
                    <a:pt x="24706" y="6543"/>
                    <a:pt x="24732" y="6535"/>
                  </a:cubicBezTo>
                  <a:cubicBezTo>
                    <a:pt x="24784" y="6517"/>
                    <a:pt x="24836" y="6491"/>
                    <a:pt x="24880" y="6456"/>
                  </a:cubicBezTo>
                  <a:cubicBezTo>
                    <a:pt x="24914" y="6439"/>
                    <a:pt x="24949" y="6430"/>
                    <a:pt x="24984" y="6413"/>
                  </a:cubicBezTo>
                  <a:cubicBezTo>
                    <a:pt x="25097" y="6370"/>
                    <a:pt x="25192" y="6309"/>
                    <a:pt x="25296" y="6257"/>
                  </a:cubicBezTo>
                  <a:cubicBezTo>
                    <a:pt x="25348" y="6240"/>
                    <a:pt x="25392" y="6213"/>
                    <a:pt x="25444" y="6196"/>
                  </a:cubicBezTo>
                  <a:cubicBezTo>
                    <a:pt x="25478" y="6179"/>
                    <a:pt x="25504" y="6161"/>
                    <a:pt x="25530" y="6135"/>
                  </a:cubicBezTo>
                  <a:cubicBezTo>
                    <a:pt x="25556" y="6118"/>
                    <a:pt x="25583" y="6109"/>
                    <a:pt x="25609" y="6092"/>
                  </a:cubicBezTo>
                  <a:cubicBezTo>
                    <a:pt x="25661" y="6057"/>
                    <a:pt x="25713" y="6031"/>
                    <a:pt x="25765" y="6005"/>
                  </a:cubicBezTo>
                  <a:cubicBezTo>
                    <a:pt x="25826" y="5979"/>
                    <a:pt x="25878" y="5944"/>
                    <a:pt x="25930" y="5918"/>
                  </a:cubicBezTo>
                  <a:cubicBezTo>
                    <a:pt x="26016" y="5884"/>
                    <a:pt x="26103" y="5840"/>
                    <a:pt x="26190" y="5806"/>
                  </a:cubicBezTo>
                  <a:cubicBezTo>
                    <a:pt x="26225" y="5788"/>
                    <a:pt x="26259" y="5771"/>
                    <a:pt x="26294" y="5762"/>
                  </a:cubicBezTo>
                  <a:cubicBezTo>
                    <a:pt x="26337" y="5745"/>
                    <a:pt x="26381" y="5736"/>
                    <a:pt x="26416" y="5728"/>
                  </a:cubicBezTo>
                  <a:cubicBezTo>
                    <a:pt x="26528" y="5684"/>
                    <a:pt x="26633" y="5632"/>
                    <a:pt x="26754" y="5597"/>
                  </a:cubicBezTo>
                  <a:cubicBezTo>
                    <a:pt x="26780" y="5589"/>
                    <a:pt x="26797" y="5580"/>
                    <a:pt x="26823" y="5563"/>
                  </a:cubicBezTo>
                  <a:cubicBezTo>
                    <a:pt x="26836" y="5558"/>
                    <a:pt x="26845" y="5558"/>
                    <a:pt x="26853" y="5558"/>
                  </a:cubicBezTo>
                  <a:cubicBezTo>
                    <a:pt x="26860" y="5558"/>
                    <a:pt x="26867" y="5558"/>
                    <a:pt x="26876" y="5554"/>
                  </a:cubicBezTo>
                  <a:cubicBezTo>
                    <a:pt x="26910" y="5545"/>
                    <a:pt x="26945" y="5528"/>
                    <a:pt x="26988" y="5519"/>
                  </a:cubicBezTo>
                  <a:close/>
                  <a:moveTo>
                    <a:pt x="37472" y="6176"/>
                  </a:moveTo>
                  <a:cubicBezTo>
                    <a:pt x="37675" y="6176"/>
                    <a:pt x="37878" y="6194"/>
                    <a:pt x="38079" y="6231"/>
                  </a:cubicBezTo>
                  <a:cubicBezTo>
                    <a:pt x="38261" y="6266"/>
                    <a:pt x="38434" y="6335"/>
                    <a:pt x="38599" y="6422"/>
                  </a:cubicBezTo>
                  <a:cubicBezTo>
                    <a:pt x="38747" y="6491"/>
                    <a:pt x="38877" y="6595"/>
                    <a:pt x="38972" y="6717"/>
                  </a:cubicBezTo>
                  <a:cubicBezTo>
                    <a:pt x="39059" y="6847"/>
                    <a:pt x="39050" y="7021"/>
                    <a:pt x="38955" y="7133"/>
                  </a:cubicBezTo>
                  <a:cubicBezTo>
                    <a:pt x="38866" y="7239"/>
                    <a:pt x="38730" y="7299"/>
                    <a:pt x="38592" y="7299"/>
                  </a:cubicBezTo>
                  <a:cubicBezTo>
                    <a:pt x="38583" y="7299"/>
                    <a:pt x="38574" y="7299"/>
                    <a:pt x="38564" y="7298"/>
                  </a:cubicBezTo>
                  <a:cubicBezTo>
                    <a:pt x="38408" y="7290"/>
                    <a:pt x="38252" y="7263"/>
                    <a:pt x="38105" y="7237"/>
                  </a:cubicBezTo>
                  <a:cubicBezTo>
                    <a:pt x="38060" y="7234"/>
                    <a:pt x="38016" y="7232"/>
                    <a:pt x="37973" y="7232"/>
                  </a:cubicBezTo>
                  <a:cubicBezTo>
                    <a:pt x="37803" y="7232"/>
                    <a:pt x="37639" y="7259"/>
                    <a:pt x="37480" y="7307"/>
                  </a:cubicBezTo>
                  <a:cubicBezTo>
                    <a:pt x="37072" y="7420"/>
                    <a:pt x="36673" y="7559"/>
                    <a:pt x="36282" y="7723"/>
                  </a:cubicBezTo>
                  <a:cubicBezTo>
                    <a:pt x="35909" y="7871"/>
                    <a:pt x="35562" y="8088"/>
                    <a:pt x="35189" y="8218"/>
                  </a:cubicBezTo>
                  <a:cubicBezTo>
                    <a:pt x="35088" y="8254"/>
                    <a:pt x="34998" y="8270"/>
                    <a:pt x="34917" y="8270"/>
                  </a:cubicBezTo>
                  <a:cubicBezTo>
                    <a:pt x="34411" y="8270"/>
                    <a:pt x="34284" y="7634"/>
                    <a:pt x="34486" y="7185"/>
                  </a:cubicBezTo>
                  <a:cubicBezTo>
                    <a:pt x="34547" y="7029"/>
                    <a:pt x="34659" y="6908"/>
                    <a:pt x="34798" y="6838"/>
                  </a:cubicBezTo>
                  <a:cubicBezTo>
                    <a:pt x="35024" y="6751"/>
                    <a:pt x="35241" y="6673"/>
                    <a:pt x="35475" y="6604"/>
                  </a:cubicBezTo>
                  <a:cubicBezTo>
                    <a:pt x="35709" y="6535"/>
                    <a:pt x="35952" y="6465"/>
                    <a:pt x="36187" y="6387"/>
                  </a:cubicBezTo>
                  <a:cubicBezTo>
                    <a:pt x="36386" y="6326"/>
                    <a:pt x="36586" y="6274"/>
                    <a:pt x="36794" y="6240"/>
                  </a:cubicBezTo>
                  <a:cubicBezTo>
                    <a:pt x="37019" y="6198"/>
                    <a:pt x="37245" y="6176"/>
                    <a:pt x="37472" y="6176"/>
                  </a:cubicBezTo>
                  <a:close/>
                  <a:moveTo>
                    <a:pt x="10883" y="8072"/>
                  </a:moveTo>
                  <a:cubicBezTo>
                    <a:pt x="10944" y="8072"/>
                    <a:pt x="11004" y="8074"/>
                    <a:pt x="11065" y="8079"/>
                  </a:cubicBezTo>
                  <a:cubicBezTo>
                    <a:pt x="11273" y="8105"/>
                    <a:pt x="11472" y="8157"/>
                    <a:pt x="11672" y="8218"/>
                  </a:cubicBezTo>
                  <a:cubicBezTo>
                    <a:pt x="11863" y="8270"/>
                    <a:pt x="12063" y="8305"/>
                    <a:pt x="12271" y="8322"/>
                  </a:cubicBezTo>
                  <a:cubicBezTo>
                    <a:pt x="12427" y="8322"/>
                    <a:pt x="12583" y="8348"/>
                    <a:pt x="12722" y="8409"/>
                  </a:cubicBezTo>
                  <a:cubicBezTo>
                    <a:pt x="12809" y="8452"/>
                    <a:pt x="12870" y="8530"/>
                    <a:pt x="12896" y="8626"/>
                  </a:cubicBezTo>
                  <a:cubicBezTo>
                    <a:pt x="12930" y="8721"/>
                    <a:pt x="12956" y="8825"/>
                    <a:pt x="12965" y="8921"/>
                  </a:cubicBezTo>
                  <a:cubicBezTo>
                    <a:pt x="12982" y="8999"/>
                    <a:pt x="12982" y="9086"/>
                    <a:pt x="12965" y="9164"/>
                  </a:cubicBezTo>
                  <a:cubicBezTo>
                    <a:pt x="12896" y="9268"/>
                    <a:pt x="12792" y="9337"/>
                    <a:pt x="12661" y="9355"/>
                  </a:cubicBezTo>
                  <a:cubicBezTo>
                    <a:pt x="12570" y="9366"/>
                    <a:pt x="12476" y="9373"/>
                    <a:pt x="12382" y="9373"/>
                  </a:cubicBezTo>
                  <a:cubicBezTo>
                    <a:pt x="12324" y="9373"/>
                    <a:pt x="12266" y="9370"/>
                    <a:pt x="12210" y="9363"/>
                  </a:cubicBezTo>
                  <a:cubicBezTo>
                    <a:pt x="12037" y="9355"/>
                    <a:pt x="11863" y="9346"/>
                    <a:pt x="11689" y="9337"/>
                  </a:cubicBezTo>
                  <a:cubicBezTo>
                    <a:pt x="10891" y="9285"/>
                    <a:pt x="10041" y="9242"/>
                    <a:pt x="9251" y="9086"/>
                  </a:cubicBezTo>
                  <a:cubicBezTo>
                    <a:pt x="9069" y="9042"/>
                    <a:pt x="8583" y="8990"/>
                    <a:pt x="8557" y="8825"/>
                  </a:cubicBezTo>
                  <a:cubicBezTo>
                    <a:pt x="8548" y="8730"/>
                    <a:pt x="8626" y="8635"/>
                    <a:pt x="8722" y="8574"/>
                  </a:cubicBezTo>
                  <a:cubicBezTo>
                    <a:pt x="8834" y="8513"/>
                    <a:pt x="8947" y="8478"/>
                    <a:pt x="9069" y="8444"/>
                  </a:cubicBezTo>
                  <a:cubicBezTo>
                    <a:pt x="9659" y="8286"/>
                    <a:pt x="10291" y="8072"/>
                    <a:pt x="10883" y="8072"/>
                  </a:cubicBezTo>
                  <a:close/>
                  <a:moveTo>
                    <a:pt x="14058" y="8175"/>
                  </a:moveTo>
                  <a:cubicBezTo>
                    <a:pt x="14388" y="8192"/>
                    <a:pt x="14718" y="8227"/>
                    <a:pt x="15039" y="8287"/>
                  </a:cubicBezTo>
                  <a:cubicBezTo>
                    <a:pt x="15560" y="8357"/>
                    <a:pt x="16098" y="8400"/>
                    <a:pt x="16601" y="8582"/>
                  </a:cubicBezTo>
                  <a:cubicBezTo>
                    <a:pt x="16809" y="8652"/>
                    <a:pt x="17009" y="8765"/>
                    <a:pt x="17174" y="8912"/>
                  </a:cubicBezTo>
                  <a:cubicBezTo>
                    <a:pt x="17295" y="9034"/>
                    <a:pt x="17477" y="9251"/>
                    <a:pt x="17373" y="9433"/>
                  </a:cubicBezTo>
                  <a:cubicBezTo>
                    <a:pt x="17313" y="9553"/>
                    <a:pt x="17192" y="9584"/>
                    <a:pt x="17065" y="9584"/>
                  </a:cubicBezTo>
                  <a:cubicBezTo>
                    <a:pt x="16989" y="9584"/>
                    <a:pt x="16912" y="9573"/>
                    <a:pt x="16844" y="9563"/>
                  </a:cubicBezTo>
                  <a:cubicBezTo>
                    <a:pt x="16705" y="9528"/>
                    <a:pt x="16558" y="9511"/>
                    <a:pt x="16410" y="9502"/>
                  </a:cubicBezTo>
                  <a:cubicBezTo>
                    <a:pt x="16176" y="9502"/>
                    <a:pt x="15950" y="9528"/>
                    <a:pt x="15716" y="9537"/>
                  </a:cubicBezTo>
                  <a:cubicBezTo>
                    <a:pt x="15461" y="9551"/>
                    <a:pt x="15206" y="9565"/>
                    <a:pt x="14951" y="9565"/>
                  </a:cubicBezTo>
                  <a:cubicBezTo>
                    <a:pt x="14893" y="9565"/>
                    <a:pt x="14836" y="9565"/>
                    <a:pt x="14779" y="9563"/>
                  </a:cubicBezTo>
                  <a:cubicBezTo>
                    <a:pt x="14475" y="9563"/>
                    <a:pt x="14180" y="9520"/>
                    <a:pt x="13885" y="9450"/>
                  </a:cubicBezTo>
                  <a:cubicBezTo>
                    <a:pt x="13668" y="9390"/>
                    <a:pt x="13425" y="9294"/>
                    <a:pt x="13312" y="9094"/>
                  </a:cubicBezTo>
                  <a:cubicBezTo>
                    <a:pt x="13199" y="8852"/>
                    <a:pt x="13225" y="8565"/>
                    <a:pt x="13390" y="8357"/>
                  </a:cubicBezTo>
                  <a:cubicBezTo>
                    <a:pt x="13546" y="8166"/>
                    <a:pt x="13850" y="8183"/>
                    <a:pt x="14058" y="8175"/>
                  </a:cubicBezTo>
                  <a:close/>
                  <a:moveTo>
                    <a:pt x="31891" y="6413"/>
                  </a:moveTo>
                  <a:cubicBezTo>
                    <a:pt x="32360" y="6439"/>
                    <a:pt x="32811" y="6630"/>
                    <a:pt x="33158" y="6951"/>
                  </a:cubicBezTo>
                  <a:cubicBezTo>
                    <a:pt x="33462" y="7220"/>
                    <a:pt x="33774" y="7559"/>
                    <a:pt x="33878" y="7949"/>
                  </a:cubicBezTo>
                  <a:cubicBezTo>
                    <a:pt x="34139" y="8912"/>
                    <a:pt x="32985" y="9285"/>
                    <a:pt x="32247" y="9294"/>
                  </a:cubicBezTo>
                  <a:cubicBezTo>
                    <a:pt x="32201" y="9295"/>
                    <a:pt x="32156" y="9295"/>
                    <a:pt x="32110" y="9295"/>
                  </a:cubicBezTo>
                  <a:cubicBezTo>
                    <a:pt x="31760" y="9295"/>
                    <a:pt x="31414" y="9281"/>
                    <a:pt x="31072" y="9281"/>
                  </a:cubicBezTo>
                  <a:cubicBezTo>
                    <a:pt x="30739" y="9281"/>
                    <a:pt x="30411" y="9294"/>
                    <a:pt x="30086" y="9346"/>
                  </a:cubicBezTo>
                  <a:cubicBezTo>
                    <a:pt x="29765" y="9390"/>
                    <a:pt x="29453" y="9476"/>
                    <a:pt x="29132" y="9563"/>
                  </a:cubicBezTo>
                  <a:cubicBezTo>
                    <a:pt x="28932" y="9624"/>
                    <a:pt x="28724" y="9659"/>
                    <a:pt x="28524" y="9685"/>
                  </a:cubicBezTo>
                  <a:cubicBezTo>
                    <a:pt x="28460" y="9688"/>
                    <a:pt x="28395" y="9690"/>
                    <a:pt x="28330" y="9690"/>
                  </a:cubicBezTo>
                  <a:cubicBezTo>
                    <a:pt x="28239" y="9690"/>
                    <a:pt x="28147" y="9686"/>
                    <a:pt x="28056" y="9676"/>
                  </a:cubicBezTo>
                  <a:cubicBezTo>
                    <a:pt x="27899" y="9667"/>
                    <a:pt x="27752" y="9641"/>
                    <a:pt x="27604" y="9580"/>
                  </a:cubicBezTo>
                  <a:cubicBezTo>
                    <a:pt x="27500" y="9546"/>
                    <a:pt x="27431" y="9442"/>
                    <a:pt x="27440" y="9337"/>
                  </a:cubicBezTo>
                  <a:cubicBezTo>
                    <a:pt x="27457" y="9268"/>
                    <a:pt x="27492" y="9207"/>
                    <a:pt x="27535" y="9155"/>
                  </a:cubicBezTo>
                  <a:cubicBezTo>
                    <a:pt x="27613" y="9068"/>
                    <a:pt x="27700" y="8990"/>
                    <a:pt x="27804" y="8930"/>
                  </a:cubicBezTo>
                  <a:cubicBezTo>
                    <a:pt x="28047" y="8782"/>
                    <a:pt x="28333" y="8721"/>
                    <a:pt x="28568" y="8565"/>
                  </a:cubicBezTo>
                  <a:cubicBezTo>
                    <a:pt x="28811" y="8392"/>
                    <a:pt x="28923" y="8131"/>
                    <a:pt x="29028" y="7862"/>
                  </a:cubicBezTo>
                  <a:cubicBezTo>
                    <a:pt x="29062" y="7732"/>
                    <a:pt x="29123" y="7611"/>
                    <a:pt x="29210" y="7506"/>
                  </a:cubicBezTo>
                  <a:cubicBezTo>
                    <a:pt x="29288" y="7420"/>
                    <a:pt x="29392" y="7350"/>
                    <a:pt x="29496" y="7298"/>
                  </a:cubicBezTo>
                  <a:cubicBezTo>
                    <a:pt x="29618" y="7246"/>
                    <a:pt x="29739" y="7203"/>
                    <a:pt x="29861" y="7159"/>
                  </a:cubicBezTo>
                  <a:cubicBezTo>
                    <a:pt x="29991" y="7107"/>
                    <a:pt x="30130" y="7047"/>
                    <a:pt x="30260" y="6986"/>
                  </a:cubicBezTo>
                  <a:cubicBezTo>
                    <a:pt x="30772" y="6734"/>
                    <a:pt x="31266" y="6413"/>
                    <a:pt x="31891" y="6413"/>
                  </a:cubicBezTo>
                  <a:close/>
                  <a:moveTo>
                    <a:pt x="38785" y="7845"/>
                  </a:moveTo>
                  <a:cubicBezTo>
                    <a:pt x="38963" y="7845"/>
                    <a:pt x="39135" y="7872"/>
                    <a:pt x="39285" y="7949"/>
                  </a:cubicBezTo>
                  <a:cubicBezTo>
                    <a:pt x="39528" y="8079"/>
                    <a:pt x="39675" y="8348"/>
                    <a:pt x="39649" y="8626"/>
                  </a:cubicBezTo>
                  <a:cubicBezTo>
                    <a:pt x="39623" y="8930"/>
                    <a:pt x="39458" y="9199"/>
                    <a:pt x="39215" y="9381"/>
                  </a:cubicBezTo>
                  <a:cubicBezTo>
                    <a:pt x="38964" y="9563"/>
                    <a:pt x="38677" y="9685"/>
                    <a:pt x="38374" y="9737"/>
                  </a:cubicBezTo>
                  <a:cubicBezTo>
                    <a:pt x="38191" y="9772"/>
                    <a:pt x="38006" y="9790"/>
                    <a:pt x="37820" y="9790"/>
                  </a:cubicBezTo>
                  <a:cubicBezTo>
                    <a:pt x="37687" y="9790"/>
                    <a:pt x="37553" y="9781"/>
                    <a:pt x="37419" y="9763"/>
                  </a:cubicBezTo>
                  <a:cubicBezTo>
                    <a:pt x="36829" y="9667"/>
                    <a:pt x="36369" y="9242"/>
                    <a:pt x="35779" y="9068"/>
                  </a:cubicBezTo>
                  <a:cubicBezTo>
                    <a:pt x="35657" y="9034"/>
                    <a:pt x="35345" y="8973"/>
                    <a:pt x="35406" y="8782"/>
                  </a:cubicBezTo>
                  <a:cubicBezTo>
                    <a:pt x="35414" y="8747"/>
                    <a:pt x="35432" y="8721"/>
                    <a:pt x="35458" y="8704"/>
                  </a:cubicBezTo>
                  <a:cubicBezTo>
                    <a:pt x="35744" y="8426"/>
                    <a:pt x="36265" y="8426"/>
                    <a:pt x="36629" y="8357"/>
                  </a:cubicBezTo>
                  <a:cubicBezTo>
                    <a:pt x="36803" y="8313"/>
                    <a:pt x="36985" y="8261"/>
                    <a:pt x="37150" y="8209"/>
                  </a:cubicBezTo>
                  <a:cubicBezTo>
                    <a:pt x="37532" y="8088"/>
                    <a:pt x="37914" y="7984"/>
                    <a:pt x="38295" y="7897"/>
                  </a:cubicBezTo>
                  <a:cubicBezTo>
                    <a:pt x="38453" y="7868"/>
                    <a:pt x="38621" y="7845"/>
                    <a:pt x="38785" y="7845"/>
                  </a:cubicBezTo>
                  <a:close/>
                  <a:moveTo>
                    <a:pt x="17547" y="7324"/>
                  </a:moveTo>
                  <a:lnTo>
                    <a:pt x="17547" y="7324"/>
                  </a:lnTo>
                  <a:cubicBezTo>
                    <a:pt x="18050" y="7333"/>
                    <a:pt x="18562" y="7402"/>
                    <a:pt x="19048" y="7541"/>
                  </a:cubicBezTo>
                  <a:cubicBezTo>
                    <a:pt x="19491" y="7663"/>
                    <a:pt x="19925" y="7810"/>
                    <a:pt x="20350" y="7984"/>
                  </a:cubicBezTo>
                  <a:cubicBezTo>
                    <a:pt x="20541" y="8071"/>
                    <a:pt x="20732" y="8149"/>
                    <a:pt x="20923" y="8227"/>
                  </a:cubicBezTo>
                  <a:cubicBezTo>
                    <a:pt x="21113" y="8305"/>
                    <a:pt x="21313" y="8374"/>
                    <a:pt x="21521" y="8444"/>
                  </a:cubicBezTo>
                  <a:cubicBezTo>
                    <a:pt x="22129" y="8661"/>
                    <a:pt x="22736" y="8878"/>
                    <a:pt x="23335" y="9138"/>
                  </a:cubicBezTo>
                  <a:cubicBezTo>
                    <a:pt x="23578" y="9233"/>
                    <a:pt x="23934" y="9363"/>
                    <a:pt x="24116" y="9546"/>
                  </a:cubicBezTo>
                  <a:cubicBezTo>
                    <a:pt x="24229" y="9641"/>
                    <a:pt x="24246" y="9797"/>
                    <a:pt x="24177" y="9919"/>
                  </a:cubicBezTo>
                  <a:cubicBezTo>
                    <a:pt x="24116" y="10007"/>
                    <a:pt x="24014" y="10032"/>
                    <a:pt x="23905" y="10032"/>
                  </a:cubicBezTo>
                  <a:cubicBezTo>
                    <a:pt x="23842" y="10032"/>
                    <a:pt x="23777" y="10024"/>
                    <a:pt x="23717" y="10014"/>
                  </a:cubicBezTo>
                  <a:cubicBezTo>
                    <a:pt x="23400" y="9967"/>
                    <a:pt x="23079" y="9943"/>
                    <a:pt x="22757" y="9943"/>
                  </a:cubicBezTo>
                  <a:cubicBezTo>
                    <a:pt x="22435" y="9943"/>
                    <a:pt x="22111" y="9967"/>
                    <a:pt x="21790" y="10014"/>
                  </a:cubicBezTo>
                  <a:cubicBezTo>
                    <a:pt x="21678" y="10032"/>
                    <a:pt x="21556" y="10058"/>
                    <a:pt x="21443" y="10084"/>
                  </a:cubicBezTo>
                  <a:cubicBezTo>
                    <a:pt x="20926" y="10179"/>
                    <a:pt x="20416" y="10304"/>
                    <a:pt x="19894" y="10304"/>
                  </a:cubicBezTo>
                  <a:cubicBezTo>
                    <a:pt x="19846" y="10304"/>
                    <a:pt x="19799" y="10303"/>
                    <a:pt x="19751" y="10301"/>
                  </a:cubicBezTo>
                  <a:cubicBezTo>
                    <a:pt x="19543" y="10283"/>
                    <a:pt x="19309" y="10223"/>
                    <a:pt x="19230" y="10032"/>
                  </a:cubicBezTo>
                  <a:cubicBezTo>
                    <a:pt x="19196" y="9945"/>
                    <a:pt x="19204" y="9841"/>
                    <a:pt x="19170" y="9745"/>
                  </a:cubicBezTo>
                  <a:cubicBezTo>
                    <a:pt x="19109" y="9572"/>
                    <a:pt x="18927" y="9468"/>
                    <a:pt x="18744" y="9416"/>
                  </a:cubicBezTo>
                  <a:cubicBezTo>
                    <a:pt x="18562" y="9390"/>
                    <a:pt x="18380" y="9346"/>
                    <a:pt x="18206" y="9285"/>
                  </a:cubicBezTo>
                  <a:cubicBezTo>
                    <a:pt x="18128" y="9251"/>
                    <a:pt x="18068" y="9190"/>
                    <a:pt x="18042" y="9112"/>
                  </a:cubicBezTo>
                  <a:cubicBezTo>
                    <a:pt x="18007" y="8982"/>
                    <a:pt x="18128" y="8860"/>
                    <a:pt x="18241" y="8808"/>
                  </a:cubicBezTo>
                  <a:cubicBezTo>
                    <a:pt x="18363" y="8747"/>
                    <a:pt x="18501" y="8713"/>
                    <a:pt x="18588" y="8609"/>
                  </a:cubicBezTo>
                  <a:cubicBezTo>
                    <a:pt x="18718" y="8452"/>
                    <a:pt x="18640" y="8201"/>
                    <a:pt x="18493" y="8053"/>
                  </a:cubicBezTo>
                  <a:cubicBezTo>
                    <a:pt x="18337" y="7914"/>
                    <a:pt x="18137" y="7845"/>
                    <a:pt x="17955" y="7758"/>
                  </a:cubicBezTo>
                  <a:cubicBezTo>
                    <a:pt x="17773" y="7663"/>
                    <a:pt x="17582" y="7524"/>
                    <a:pt x="17547" y="7324"/>
                  </a:cubicBezTo>
                  <a:close/>
                  <a:moveTo>
                    <a:pt x="35624" y="10175"/>
                  </a:moveTo>
                  <a:cubicBezTo>
                    <a:pt x="35809" y="10175"/>
                    <a:pt x="35988" y="10210"/>
                    <a:pt x="36161" y="10275"/>
                  </a:cubicBezTo>
                  <a:cubicBezTo>
                    <a:pt x="36239" y="10301"/>
                    <a:pt x="36291" y="10353"/>
                    <a:pt x="36326" y="10431"/>
                  </a:cubicBezTo>
                  <a:cubicBezTo>
                    <a:pt x="36343" y="10509"/>
                    <a:pt x="36326" y="10596"/>
                    <a:pt x="36274" y="10656"/>
                  </a:cubicBezTo>
                  <a:cubicBezTo>
                    <a:pt x="36187" y="10778"/>
                    <a:pt x="36083" y="10882"/>
                    <a:pt x="35961" y="10969"/>
                  </a:cubicBezTo>
                  <a:cubicBezTo>
                    <a:pt x="35848" y="11064"/>
                    <a:pt x="35762" y="11151"/>
                    <a:pt x="35666" y="11229"/>
                  </a:cubicBezTo>
                  <a:cubicBezTo>
                    <a:pt x="35493" y="11377"/>
                    <a:pt x="35276" y="11472"/>
                    <a:pt x="35059" y="11490"/>
                  </a:cubicBezTo>
                  <a:cubicBezTo>
                    <a:pt x="35017" y="11494"/>
                    <a:pt x="34977" y="11497"/>
                    <a:pt x="34937" y="11497"/>
                  </a:cubicBezTo>
                  <a:cubicBezTo>
                    <a:pt x="34834" y="11497"/>
                    <a:pt x="34736" y="11482"/>
                    <a:pt x="34642" y="11463"/>
                  </a:cubicBezTo>
                  <a:cubicBezTo>
                    <a:pt x="34529" y="11437"/>
                    <a:pt x="34425" y="11403"/>
                    <a:pt x="34304" y="11377"/>
                  </a:cubicBezTo>
                  <a:cubicBezTo>
                    <a:pt x="34078" y="11342"/>
                    <a:pt x="33852" y="11281"/>
                    <a:pt x="33635" y="11212"/>
                  </a:cubicBezTo>
                  <a:cubicBezTo>
                    <a:pt x="33462" y="11151"/>
                    <a:pt x="33245" y="11038"/>
                    <a:pt x="33193" y="10839"/>
                  </a:cubicBezTo>
                  <a:cubicBezTo>
                    <a:pt x="33141" y="10613"/>
                    <a:pt x="33340" y="10474"/>
                    <a:pt x="33523" y="10405"/>
                  </a:cubicBezTo>
                  <a:cubicBezTo>
                    <a:pt x="33705" y="10344"/>
                    <a:pt x="33896" y="10309"/>
                    <a:pt x="34087" y="10309"/>
                  </a:cubicBezTo>
                  <a:cubicBezTo>
                    <a:pt x="34087" y="10309"/>
                    <a:pt x="34095" y="10301"/>
                    <a:pt x="34104" y="10301"/>
                  </a:cubicBezTo>
                  <a:cubicBezTo>
                    <a:pt x="34191" y="10292"/>
                    <a:pt x="34286" y="10275"/>
                    <a:pt x="34382" y="10266"/>
                  </a:cubicBezTo>
                  <a:cubicBezTo>
                    <a:pt x="34581" y="10240"/>
                    <a:pt x="34772" y="10223"/>
                    <a:pt x="34972" y="10214"/>
                  </a:cubicBezTo>
                  <a:cubicBezTo>
                    <a:pt x="35145" y="10197"/>
                    <a:pt x="35328" y="10179"/>
                    <a:pt x="35510" y="10179"/>
                  </a:cubicBezTo>
                  <a:cubicBezTo>
                    <a:pt x="35548" y="10176"/>
                    <a:pt x="35586" y="10175"/>
                    <a:pt x="35624" y="10175"/>
                  </a:cubicBezTo>
                  <a:close/>
                  <a:moveTo>
                    <a:pt x="34647" y="9098"/>
                  </a:moveTo>
                  <a:cubicBezTo>
                    <a:pt x="34742" y="9098"/>
                    <a:pt x="34841" y="9105"/>
                    <a:pt x="34946" y="9121"/>
                  </a:cubicBezTo>
                  <a:cubicBezTo>
                    <a:pt x="35059" y="9129"/>
                    <a:pt x="35163" y="9181"/>
                    <a:pt x="35241" y="9259"/>
                  </a:cubicBezTo>
                  <a:cubicBezTo>
                    <a:pt x="35284" y="9311"/>
                    <a:pt x="35302" y="9372"/>
                    <a:pt x="35302" y="9442"/>
                  </a:cubicBezTo>
                  <a:cubicBezTo>
                    <a:pt x="35293" y="9546"/>
                    <a:pt x="35241" y="9650"/>
                    <a:pt x="35163" y="9719"/>
                  </a:cubicBezTo>
                  <a:cubicBezTo>
                    <a:pt x="35024" y="9832"/>
                    <a:pt x="34868" y="9902"/>
                    <a:pt x="34694" y="9936"/>
                  </a:cubicBezTo>
                  <a:cubicBezTo>
                    <a:pt x="34416" y="10023"/>
                    <a:pt x="34156" y="10136"/>
                    <a:pt x="33878" y="10171"/>
                  </a:cubicBezTo>
                  <a:cubicBezTo>
                    <a:pt x="33653" y="10205"/>
                    <a:pt x="33427" y="10231"/>
                    <a:pt x="33202" y="10275"/>
                  </a:cubicBezTo>
                  <a:cubicBezTo>
                    <a:pt x="32985" y="10318"/>
                    <a:pt x="32282" y="10431"/>
                    <a:pt x="32386" y="10795"/>
                  </a:cubicBezTo>
                  <a:cubicBezTo>
                    <a:pt x="32438" y="10925"/>
                    <a:pt x="32533" y="11030"/>
                    <a:pt x="32664" y="11099"/>
                  </a:cubicBezTo>
                  <a:cubicBezTo>
                    <a:pt x="32785" y="11168"/>
                    <a:pt x="32915" y="11221"/>
                    <a:pt x="33028" y="11290"/>
                  </a:cubicBezTo>
                  <a:cubicBezTo>
                    <a:pt x="33150" y="11359"/>
                    <a:pt x="33245" y="11472"/>
                    <a:pt x="33280" y="11602"/>
                  </a:cubicBezTo>
                  <a:cubicBezTo>
                    <a:pt x="33297" y="11706"/>
                    <a:pt x="33245" y="11811"/>
                    <a:pt x="33167" y="11871"/>
                  </a:cubicBezTo>
                  <a:cubicBezTo>
                    <a:pt x="32733" y="12227"/>
                    <a:pt x="31865" y="12236"/>
                    <a:pt x="31214" y="12279"/>
                  </a:cubicBezTo>
                  <a:cubicBezTo>
                    <a:pt x="30477" y="12323"/>
                    <a:pt x="29722" y="12323"/>
                    <a:pt x="28958" y="12409"/>
                  </a:cubicBezTo>
                  <a:cubicBezTo>
                    <a:pt x="28047" y="12522"/>
                    <a:pt x="27118" y="12678"/>
                    <a:pt x="26251" y="12809"/>
                  </a:cubicBezTo>
                  <a:cubicBezTo>
                    <a:pt x="25924" y="12861"/>
                    <a:pt x="25431" y="12987"/>
                    <a:pt x="25025" y="12987"/>
                  </a:cubicBezTo>
                  <a:cubicBezTo>
                    <a:pt x="24892" y="12987"/>
                    <a:pt x="24768" y="12973"/>
                    <a:pt x="24663" y="12939"/>
                  </a:cubicBezTo>
                  <a:cubicBezTo>
                    <a:pt x="23552" y="12574"/>
                    <a:pt x="24975" y="12010"/>
                    <a:pt x="24428" y="11602"/>
                  </a:cubicBezTo>
                  <a:cubicBezTo>
                    <a:pt x="24012" y="11281"/>
                    <a:pt x="23231" y="11680"/>
                    <a:pt x="22988" y="11099"/>
                  </a:cubicBezTo>
                  <a:cubicBezTo>
                    <a:pt x="22823" y="10709"/>
                    <a:pt x="23040" y="10561"/>
                    <a:pt x="23361" y="10466"/>
                  </a:cubicBezTo>
                  <a:cubicBezTo>
                    <a:pt x="23465" y="10434"/>
                    <a:pt x="23581" y="10422"/>
                    <a:pt x="23703" y="10422"/>
                  </a:cubicBezTo>
                  <a:cubicBezTo>
                    <a:pt x="24036" y="10422"/>
                    <a:pt x="24413" y="10509"/>
                    <a:pt x="24710" y="10509"/>
                  </a:cubicBezTo>
                  <a:cubicBezTo>
                    <a:pt x="24721" y="10509"/>
                    <a:pt x="24731" y="10509"/>
                    <a:pt x="24741" y="10509"/>
                  </a:cubicBezTo>
                  <a:cubicBezTo>
                    <a:pt x="26442" y="10457"/>
                    <a:pt x="28177" y="10561"/>
                    <a:pt x="29869" y="10292"/>
                  </a:cubicBezTo>
                  <a:cubicBezTo>
                    <a:pt x="30928" y="10127"/>
                    <a:pt x="32117" y="10032"/>
                    <a:pt x="33106" y="9598"/>
                  </a:cubicBezTo>
                  <a:cubicBezTo>
                    <a:pt x="33637" y="9374"/>
                    <a:pt x="34058" y="9098"/>
                    <a:pt x="34647" y="9098"/>
                  </a:cubicBezTo>
                  <a:close/>
                  <a:moveTo>
                    <a:pt x="22288" y="11042"/>
                  </a:moveTo>
                  <a:cubicBezTo>
                    <a:pt x="22322" y="11042"/>
                    <a:pt x="22356" y="11047"/>
                    <a:pt x="22389" y="11056"/>
                  </a:cubicBezTo>
                  <a:cubicBezTo>
                    <a:pt x="22511" y="11099"/>
                    <a:pt x="22537" y="11229"/>
                    <a:pt x="22597" y="11325"/>
                  </a:cubicBezTo>
                  <a:cubicBezTo>
                    <a:pt x="22658" y="11394"/>
                    <a:pt x="22736" y="11455"/>
                    <a:pt x="22823" y="11481"/>
                  </a:cubicBezTo>
                  <a:cubicBezTo>
                    <a:pt x="23031" y="11576"/>
                    <a:pt x="23240" y="11646"/>
                    <a:pt x="23439" y="11741"/>
                  </a:cubicBezTo>
                  <a:cubicBezTo>
                    <a:pt x="23613" y="11828"/>
                    <a:pt x="23804" y="11958"/>
                    <a:pt x="23856" y="12158"/>
                  </a:cubicBezTo>
                  <a:cubicBezTo>
                    <a:pt x="23908" y="12349"/>
                    <a:pt x="23838" y="12557"/>
                    <a:pt x="23673" y="12687"/>
                  </a:cubicBezTo>
                  <a:cubicBezTo>
                    <a:pt x="23483" y="12817"/>
                    <a:pt x="23266" y="12913"/>
                    <a:pt x="23031" y="12947"/>
                  </a:cubicBezTo>
                  <a:cubicBezTo>
                    <a:pt x="22814" y="12999"/>
                    <a:pt x="22589" y="13017"/>
                    <a:pt x="22372" y="13017"/>
                  </a:cubicBezTo>
                  <a:cubicBezTo>
                    <a:pt x="21973" y="13008"/>
                    <a:pt x="21625" y="12748"/>
                    <a:pt x="21521" y="12366"/>
                  </a:cubicBezTo>
                  <a:cubicBezTo>
                    <a:pt x="21409" y="11915"/>
                    <a:pt x="21669" y="11420"/>
                    <a:pt x="22007" y="11151"/>
                  </a:cubicBezTo>
                  <a:cubicBezTo>
                    <a:pt x="22085" y="11080"/>
                    <a:pt x="22187" y="11042"/>
                    <a:pt x="22288" y="11042"/>
                  </a:cubicBezTo>
                  <a:close/>
                  <a:moveTo>
                    <a:pt x="11280" y="11435"/>
                  </a:moveTo>
                  <a:cubicBezTo>
                    <a:pt x="11429" y="11435"/>
                    <a:pt x="11593" y="11492"/>
                    <a:pt x="11715" y="11542"/>
                  </a:cubicBezTo>
                  <a:cubicBezTo>
                    <a:pt x="11872" y="11602"/>
                    <a:pt x="12019" y="11689"/>
                    <a:pt x="12167" y="11785"/>
                  </a:cubicBezTo>
                  <a:cubicBezTo>
                    <a:pt x="12314" y="11889"/>
                    <a:pt x="12453" y="12010"/>
                    <a:pt x="12575" y="12140"/>
                  </a:cubicBezTo>
                  <a:cubicBezTo>
                    <a:pt x="12679" y="12253"/>
                    <a:pt x="12748" y="12392"/>
                    <a:pt x="12765" y="12540"/>
                  </a:cubicBezTo>
                  <a:cubicBezTo>
                    <a:pt x="12783" y="12678"/>
                    <a:pt x="12705" y="12817"/>
                    <a:pt x="12583" y="12887"/>
                  </a:cubicBezTo>
                  <a:cubicBezTo>
                    <a:pt x="12496" y="12939"/>
                    <a:pt x="12401" y="12982"/>
                    <a:pt x="12297" y="13008"/>
                  </a:cubicBezTo>
                  <a:cubicBezTo>
                    <a:pt x="12193" y="13034"/>
                    <a:pt x="12080" y="13060"/>
                    <a:pt x="11976" y="13069"/>
                  </a:cubicBezTo>
                  <a:cubicBezTo>
                    <a:pt x="11943" y="13074"/>
                    <a:pt x="11910" y="13077"/>
                    <a:pt x="11878" y="13077"/>
                  </a:cubicBezTo>
                  <a:cubicBezTo>
                    <a:pt x="11706" y="13077"/>
                    <a:pt x="11546" y="13001"/>
                    <a:pt x="11429" y="12869"/>
                  </a:cubicBezTo>
                  <a:cubicBezTo>
                    <a:pt x="11360" y="12765"/>
                    <a:pt x="11308" y="12652"/>
                    <a:pt x="11273" y="12531"/>
                  </a:cubicBezTo>
                  <a:cubicBezTo>
                    <a:pt x="11238" y="12427"/>
                    <a:pt x="11203" y="12314"/>
                    <a:pt x="11169" y="12210"/>
                  </a:cubicBezTo>
                  <a:cubicBezTo>
                    <a:pt x="11099" y="12019"/>
                    <a:pt x="10856" y="11845"/>
                    <a:pt x="10952" y="11628"/>
                  </a:cubicBezTo>
                  <a:cubicBezTo>
                    <a:pt x="11018" y="11483"/>
                    <a:pt x="11142" y="11435"/>
                    <a:pt x="11280" y="11435"/>
                  </a:cubicBezTo>
                  <a:close/>
                  <a:moveTo>
                    <a:pt x="17712" y="12496"/>
                  </a:moveTo>
                  <a:cubicBezTo>
                    <a:pt x="17885" y="12496"/>
                    <a:pt x="18276" y="12592"/>
                    <a:pt x="18276" y="12817"/>
                  </a:cubicBezTo>
                  <a:cubicBezTo>
                    <a:pt x="18276" y="13008"/>
                    <a:pt x="18059" y="13112"/>
                    <a:pt x="17937" y="13182"/>
                  </a:cubicBezTo>
                  <a:lnTo>
                    <a:pt x="17937" y="13173"/>
                  </a:lnTo>
                  <a:cubicBezTo>
                    <a:pt x="17720" y="13277"/>
                    <a:pt x="17504" y="13373"/>
                    <a:pt x="17287" y="13451"/>
                  </a:cubicBezTo>
                  <a:cubicBezTo>
                    <a:pt x="17208" y="13485"/>
                    <a:pt x="17130" y="13511"/>
                    <a:pt x="17052" y="13546"/>
                  </a:cubicBezTo>
                  <a:cubicBezTo>
                    <a:pt x="16983" y="13581"/>
                    <a:pt x="16922" y="13616"/>
                    <a:pt x="16861" y="13659"/>
                  </a:cubicBezTo>
                  <a:cubicBezTo>
                    <a:pt x="16670" y="13798"/>
                    <a:pt x="16462" y="13911"/>
                    <a:pt x="16245" y="13997"/>
                  </a:cubicBezTo>
                  <a:cubicBezTo>
                    <a:pt x="16187" y="14021"/>
                    <a:pt x="16126" y="14032"/>
                    <a:pt x="16063" y="14032"/>
                  </a:cubicBezTo>
                  <a:cubicBezTo>
                    <a:pt x="16031" y="14032"/>
                    <a:pt x="15999" y="14029"/>
                    <a:pt x="15968" y="14023"/>
                  </a:cubicBezTo>
                  <a:cubicBezTo>
                    <a:pt x="15881" y="13989"/>
                    <a:pt x="15811" y="13919"/>
                    <a:pt x="15785" y="13833"/>
                  </a:cubicBezTo>
                  <a:cubicBezTo>
                    <a:pt x="15707" y="13598"/>
                    <a:pt x="15881" y="13390"/>
                    <a:pt x="16037" y="13260"/>
                  </a:cubicBezTo>
                  <a:cubicBezTo>
                    <a:pt x="16289" y="13043"/>
                    <a:pt x="16566" y="12982"/>
                    <a:pt x="16844" y="12835"/>
                  </a:cubicBezTo>
                  <a:cubicBezTo>
                    <a:pt x="17087" y="12696"/>
                    <a:pt x="17434" y="12496"/>
                    <a:pt x="17712" y="12496"/>
                  </a:cubicBezTo>
                  <a:close/>
                  <a:moveTo>
                    <a:pt x="20645" y="0"/>
                  </a:moveTo>
                  <a:cubicBezTo>
                    <a:pt x="18849" y="9"/>
                    <a:pt x="17052" y="148"/>
                    <a:pt x="15265" y="399"/>
                  </a:cubicBezTo>
                  <a:cubicBezTo>
                    <a:pt x="14614" y="495"/>
                    <a:pt x="13946" y="486"/>
                    <a:pt x="13303" y="625"/>
                  </a:cubicBezTo>
                  <a:cubicBezTo>
                    <a:pt x="12991" y="694"/>
                    <a:pt x="12713" y="833"/>
                    <a:pt x="12410" y="929"/>
                  </a:cubicBezTo>
                  <a:lnTo>
                    <a:pt x="11316" y="1267"/>
                  </a:lnTo>
                  <a:cubicBezTo>
                    <a:pt x="11221" y="1285"/>
                    <a:pt x="11125" y="1328"/>
                    <a:pt x="11047" y="1389"/>
                  </a:cubicBezTo>
                  <a:cubicBezTo>
                    <a:pt x="10961" y="1449"/>
                    <a:pt x="10926" y="1562"/>
                    <a:pt x="10952" y="1658"/>
                  </a:cubicBezTo>
                  <a:cubicBezTo>
                    <a:pt x="11002" y="1791"/>
                    <a:pt x="11121" y="1833"/>
                    <a:pt x="11264" y="1833"/>
                  </a:cubicBezTo>
                  <a:cubicBezTo>
                    <a:pt x="11494" y="1833"/>
                    <a:pt x="11782" y="1722"/>
                    <a:pt x="11932" y="1701"/>
                  </a:cubicBezTo>
                  <a:cubicBezTo>
                    <a:pt x="12300" y="1636"/>
                    <a:pt x="12674" y="1601"/>
                    <a:pt x="13049" y="1601"/>
                  </a:cubicBezTo>
                  <a:cubicBezTo>
                    <a:pt x="13125" y="1601"/>
                    <a:pt x="13201" y="1603"/>
                    <a:pt x="13277" y="1606"/>
                  </a:cubicBezTo>
                  <a:cubicBezTo>
                    <a:pt x="13191" y="1753"/>
                    <a:pt x="12748" y="2083"/>
                    <a:pt x="12861" y="2317"/>
                  </a:cubicBezTo>
                  <a:cubicBezTo>
                    <a:pt x="12974" y="2560"/>
                    <a:pt x="13659" y="2482"/>
                    <a:pt x="13842" y="2543"/>
                  </a:cubicBezTo>
                  <a:cubicBezTo>
                    <a:pt x="14058" y="2621"/>
                    <a:pt x="14310" y="2760"/>
                    <a:pt x="14345" y="3011"/>
                  </a:cubicBezTo>
                  <a:cubicBezTo>
                    <a:pt x="14354" y="3116"/>
                    <a:pt x="14327" y="3220"/>
                    <a:pt x="14275" y="3315"/>
                  </a:cubicBezTo>
                  <a:cubicBezTo>
                    <a:pt x="14206" y="3437"/>
                    <a:pt x="14076" y="3454"/>
                    <a:pt x="14024" y="3575"/>
                  </a:cubicBezTo>
                  <a:cubicBezTo>
                    <a:pt x="13989" y="3654"/>
                    <a:pt x="13989" y="3732"/>
                    <a:pt x="14024" y="3810"/>
                  </a:cubicBezTo>
                  <a:cubicBezTo>
                    <a:pt x="14067" y="3897"/>
                    <a:pt x="14145" y="3957"/>
                    <a:pt x="14241" y="3992"/>
                  </a:cubicBezTo>
                  <a:cubicBezTo>
                    <a:pt x="14327" y="4018"/>
                    <a:pt x="14423" y="4027"/>
                    <a:pt x="14527" y="4035"/>
                  </a:cubicBezTo>
                  <a:cubicBezTo>
                    <a:pt x="14909" y="4053"/>
                    <a:pt x="15273" y="4139"/>
                    <a:pt x="15664" y="4139"/>
                  </a:cubicBezTo>
                  <a:cubicBezTo>
                    <a:pt x="16488" y="4209"/>
                    <a:pt x="17382" y="4209"/>
                    <a:pt x="18189" y="4400"/>
                  </a:cubicBezTo>
                  <a:cubicBezTo>
                    <a:pt x="18345" y="4435"/>
                    <a:pt x="18649" y="4469"/>
                    <a:pt x="18701" y="4669"/>
                  </a:cubicBezTo>
                  <a:cubicBezTo>
                    <a:pt x="18736" y="4834"/>
                    <a:pt x="18519" y="4947"/>
                    <a:pt x="18545" y="5129"/>
                  </a:cubicBezTo>
                  <a:cubicBezTo>
                    <a:pt x="18634" y="5757"/>
                    <a:pt x="19725" y="5780"/>
                    <a:pt x="20255" y="5780"/>
                  </a:cubicBezTo>
                  <a:cubicBezTo>
                    <a:pt x="20296" y="5780"/>
                    <a:pt x="20334" y="5780"/>
                    <a:pt x="20367" y="5780"/>
                  </a:cubicBezTo>
                  <a:cubicBezTo>
                    <a:pt x="20656" y="5780"/>
                    <a:pt x="20957" y="5774"/>
                    <a:pt x="21262" y="5774"/>
                  </a:cubicBezTo>
                  <a:cubicBezTo>
                    <a:pt x="22344" y="5774"/>
                    <a:pt x="23484" y="5843"/>
                    <a:pt x="24350" y="6465"/>
                  </a:cubicBezTo>
                  <a:cubicBezTo>
                    <a:pt x="24411" y="6509"/>
                    <a:pt x="24385" y="6552"/>
                    <a:pt x="24324" y="6587"/>
                  </a:cubicBezTo>
                  <a:cubicBezTo>
                    <a:pt x="24229" y="6656"/>
                    <a:pt x="24125" y="6708"/>
                    <a:pt x="24012" y="6751"/>
                  </a:cubicBezTo>
                  <a:cubicBezTo>
                    <a:pt x="23890" y="6795"/>
                    <a:pt x="23552" y="6751"/>
                    <a:pt x="23587" y="6968"/>
                  </a:cubicBezTo>
                  <a:cubicBezTo>
                    <a:pt x="23616" y="7165"/>
                    <a:pt x="23889" y="7197"/>
                    <a:pt x="24079" y="7197"/>
                  </a:cubicBezTo>
                  <a:cubicBezTo>
                    <a:pt x="24115" y="7197"/>
                    <a:pt x="24149" y="7195"/>
                    <a:pt x="24177" y="7194"/>
                  </a:cubicBezTo>
                  <a:cubicBezTo>
                    <a:pt x="24559" y="7185"/>
                    <a:pt x="24932" y="7185"/>
                    <a:pt x="25314" y="7168"/>
                  </a:cubicBezTo>
                  <a:cubicBezTo>
                    <a:pt x="25436" y="7161"/>
                    <a:pt x="25563" y="7153"/>
                    <a:pt x="25690" y="7153"/>
                  </a:cubicBezTo>
                  <a:cubicBezTo>
                    <a:pt x="25886" y="7153"/>
                    <a:pt x="26080" y="7172"/>
                    <a:pt x="26259" y="7246"/>
                  </a:cubicBezTo>
                  <a:cubicBezTo>
                    <a:pt x="26355" y="7290"/>
                    <a:pt x="26398" y="7385"/>
                    <a:pt x="26381" y="7480"/>
                  </a:cubicBezTo>
                  <a:cubicBezTo>
                    <a:pt x="26355" y="7628"/>
                    <a:pt x="26164" y="7671"/>
                    <a:pt x="26042" y="7680"/>
                  </a:cubicBezTo>
                  <a:cubicBezTo>
                    <a:pt x="25917" y="7689"/>
                    <a:pt x="25791" y="7689"/>
                    <a:pt x="25664" y="7689"/>
                  </a:cubicBezTo>
                  <a:cubicBezTo>
                    <a:pt x="25537" y="7689"/>
                    <a:pt x="25409" y="7689"/>
                    <a:pt x="25279" y="7697"/>
                  </a:cubicBezTo>
                  <a:cubicBezTo>
                    <a:pt x="25001" y="7715"/>
                    <a:pt x="24723" y="7758"/>
                    <a:pt x="24446" y="7801"/>
                  </a:cubicBezTo>
                  <a:cubicBezTo>
                    <a:pt x="24350" y="7810"/>
                    <a:pt x="24264" y="7836"/>
                    <a:pt x="24177" y="7880"/>
                  </a:cubicBezTo>
                  <a:cubicBezTo>
                    <a:pt x="24090" y="7923"/>
                    <a:pt x="24029" y="8001"/>
                    <a:pt x="24029" y="8097"/>
                  </a:cubicBezTo>
                  <a:cubicBezTo>
                    <a:pt x="24029" y="8331"/>
                    <a:pt x="24394" y="8313"/>
                    <a:pt x="24541" y="8348"/>
                  </a:cubicBezTo>
                  <a:cubicBezTo>
                    <a:pt x="24691" y="8367"/>
                    <a:pt x="24846" y="8381"/>
                    <a:pt x="24999" y="8381"/>
                  </a:cubicBezTo>
                  <a:cubicBezTo>
                    <a:pt x="25058" y="8381"/>
                    <a:pt x="25117" y="8379"/>
                    <a:pt x="25175" y="8374"/>
                  </a:cubicBezTo>
                  <a:lnTo>
                    <a:pt x="25973" y="8374"/>
                  </a:lnTo>
                  <a:cubicBezTo>
                    <a:pt x="26068" y="8374"/>
                    <a:pt x="26155" y="8383"/>
                    <a:pt x="26251" y="8392"/>
                  </a:cubicBezTo>
                  <a:cubicBezTo>
                    <a:pt x="26346" y="8409"/>
                    <a:pt x="26442" y="8392"/>
                    <a:pt x="26528" y="8418"/>
                  </a:cubicBezTo>
                  <a:cubicBezTo>
                    <a:pt x="26763" y="8452"/>
                    <a:pt x="26980" y="8548"/>
                    <a:pt x="27040" y="8791"/>
                  </a:cubicBezTo>
                  <a:cubicBezTo>
                    <a:pt x="27049" y="8852"/>
                    <a:pt x="27049" y="8912"/>
                    <a:pt x="27040" y="8973"/>
                  </a:cubicBezTo>
                  <a:cubicBezTo>
                    <a:pt x="27023" y="9042"/>
                    <a:pt x="26997" y="9051"/>
                    <a:pt x="26962" y="9094"/>
                  </a:cubicBezTo>
                  <a:cubicBezTo>
                    <a:pt x="26919" y="9129"/>
                    <a:pt x="26919" y="9155"/>
                    <a:pt x="26867" y="9164"/>
                  </a:cubicBezTo>
                  <a:cubicBezTo>
                    <a:pt x="26815" y="9173"/>
                    <a:pt x="26771" y="9173"/>
                    <a:pt x="26728" y="9181"/>
                  </a:cubicBezTo>
                  <a:cubicBezTo>
                    <a:pt x="26650" y="9199"/>
                    <a:pt x="26572" y="9207"/>
                    <a:pt x="26494" y="9207"/>
                  </a:cubicBezTo>
                  <a:cubicBezTo>
                    <a:pt x="26450" y="9199"/>
                    <a:pt x="26398" y="9181"/>
                    <a:pt x="26364" y="9164"/>
                  </a:cubicBezTo>
                  <a:cubicBezTo>
                    <a:pt x="26320" y="9147"/>
                    <a:pt x="26270" y="9141"/>
                    <a:pt x="26219" y="9141"/>
                  </a:cubicBezTo>
                  <a:cubicBezTo>
                    <a:pt x="26109" y="9141"/>
                    <a:pt x="25990" y="9169"/>
                    <a:pt x="25895" y="9181"/>
                  </a:cubicBezTo>
                  <a:cubicBezTo>
                    <a:pt x="25530" y="9216"/>
                    <a:pt x="25166" y="9259"/>
                    <a:pt x="24810" y="9268"/>
                  </a:cubicBezTo>
                  <a:cubicBezTo>
                    <a:pt x="24715" y="9268"/>
                    <a:pt x="24619" y="9268"/>
                    <a:pt x="24524" y="9259"/>
                  </a:cubicBezTo>
                  <a:cubicBezTo>
                    <a:pt x="23873" y="9225"/>
                    <a:pt x="23335" y="8869"/>
                    <a:pt x="22788" y="8530"/>
                  </a:cubicBezTo>
                  <a:cubicBezTo>
                    <a:pt x="21955" y="8018"/>
                    <a:pt x="20862" y="7975"/>
                    <a:pt x="19994" y="7567"/>
                  </a:cubicBezTo>
                  <a:cubicBezTo>
                    <a:pt x="19343" y="7246"/>
                    <a:pt x="18640" y="7021"/>
                    <a:pt x="17920" y="6908"/>
                  </a:cubicBezTo>
                  <a:cubicBezTo>
                    <a:pt x="17382" y="6830"/>
                    <a:pt x="16783" y="6665"/>
                    <a:pt x="16202" y="6587"/>
                  </a:cubicBezTo>
                  <a:cubicBezTo>
                    <a:pt x="16128" y="6576"/>
                    <a:pt x="15940" y="6561"/>
                    <a:pt x="15736" y="6561"/>
                  </a:cubicBezTo>
                  <a:cubicBezTo>
                    <a:pt x="15438" y="6561"/>
                    <a:pt x="15108" y="6593"/>
                    <a:pt x="15056" y="6717"/>
                  </a:cubicBezTo>
                  <a:cubicBezTo>
                    <a:pt x="14892" y="7107"/>
                    <a:pt x="15456" y="7237"/>
                    <a:pt x="15699" y="7307"/>
                  </a:cubicBezTo>
                  <a:cubicBezTo>
                    <a:pt x="16384" y="7506"/>
                    <a:pt x="17668" y="7515"/>
                    <a:pt x="17833" y="8400"/>
                  </a:cubicBezTo>
                  <a:cubicBezTo>
                    <a:pt x="17766" y="8407"/>
                    <a:pt x="17699" y="8410"/>
                    <a:pt x="17632" y="8410"/>
                  </a:cubicBezTo>
                  <a:cubicBezTo>
                    <a:pt x="16884" y="8410"/>
                    <a:pt x="16180" y="8037"/>
                    <a:pt x="15447" y="7958"/>
                  </a:cubicBezTo>
                  <a:cubicBezTo>
                    <a:pt x="15188" y="7932"/>
                    <a:pt x="14927" y="7923"/>
                    <a:pt x="14664" y="7923"/>
                  </a:cubicBezTo>
                  <a:cubicBezTo>
                    <a:pt x="13994" y="7923"/>
                    <a:pt x="13315" y="7982"/>
                    <a:pt x="12651" y="7982"/>
                  </a:cubicBezTo>
                  <a:cubicBezTo>
                    <a:pt x="12523" y="7982"/>
                    <a:pt x="12397" y="7980"/>
                    <a:pt x="12271" y="7975"/>
                  </a:cubicBezTo>
                  <a:cubicBezTo>
                    <a:pt x="11715" y="7966"/>
                    <a:pt x="11177" y="7793"/>
                    <a:pt x="10726" y="7480"/>
                  </a:cubicBezTo>
                  <a:cubicBezTo>
                    <a:pt x="10223" y="7151"/>
                    <a:pt x="9581" y="7194"/>
                    <a:pt x="9216" y="6795"/>
                  </a:cubicBezTo>
                  <a:cubicBezTo>
                    <a:pt x="8713" y="6231"/>
                    <a:pt x="8895" y="6118"/>
                    <a:pt x="7949" y="6066"/>
                  </a:cubicBezTo>
                  <a:cubicBezTo>
                    <a:pt x="7594" y="6049"/>
                    <a:pt x="6491" y="6109"/>
                    <a:pt x="6353" y="5736"/>
                  </a:cubicBezTo>
                  <a:cubicBezTo>
                    <a:pt x="6110" y="5111"/>
                    <a:pt x="7074" y="5015"/>
                    <a:pt x="7846" y="5015"/>
                  </a:cubicBezTo>
                  <a:cubicBezTo>
                    <a:pt x="8191" y="5015"/>
                    <a:pt x="8498" y="5034"/>
                    <a:pt x="8642" y="5034"/>
                  </a:cubicBezTo>
                  <a:cubicBezTo>
                    <a:pt x="8660" y="5034"/>
                    <a:pt x="8675" y="5034"/>
                    <a:pt x="8687" y="5033"/>
                  </a:cubicBezTo>
                  <a:cubicBezTo>
                    <a:pt x="9103" y="5016"/>
                    <a:pt x="9494" y="4947"/>
                    <a:pt x="9225" y="4478"/>
                  </a:cubicBezTo>
                  <a:cubicBezTo>
                    <a:pt x="8869" y="3853"/>
                    <a:pt x="7325" y="3567"/>
                    <a:pt x="6665" y="3549"/>
                  </a:cubicBezTo>
                  <a:cubicBezTo>
                    <a:pt x="6626" y="3548"/>
                    <a:pt x="6587" y="3548"/>
                    <a:pt x="6548" y="3548"/>
                  </a:cubicBezTo>
                  <a:cubicBezTo>
                    <a:pt x="5490" y="3548"/>
                    <a:pt x="4278" y="4002"/>
                    <a:pt x="3801" y="4964"/>
                  </a:cubicBezTo>
                  <a:cubicBezTo>
                    <a:pt x="3472" y="5615"/>
                    <a:pt x="2309" y="6960"/>
                    <a:pt x="3133" y="7298"/>
                  </a:cubicBezTo>
                  <a:cubicBezTo>
                    <a:pt x="3767" y="7559"/>
                    <a:pt x="4990" y="7437"/>
                    <a:pt x="5815" y="7498"/>
                  </a:cubicBezTo>
                  <a:cubicBezTo>
                    <a:pt x="6500" y="7550"/>
                    <a:pt x="7177" y="7628"/>
                    <a:pt x="7854" y="7732"/>
                  </a:cubicBezTo>
                  <a:cubicBezTo>
                    <a:pt x="8071" y="7767"/>
                    <a:pt x="8409" y="7758"/>
                    <a:pt x="8591" y="7845"/>
                  </a:cubicBezTo>
                  <a:cubicBezTo>
                    <a:pt x="8852" y="7966"/>
                    <a:pt x="8756" y="8235"/>
                    <a:pt x="8444" y="8322"/>
                  </a:cubicBezTo>
                  <a:cubicBezTo>
                    <a:pt x="8296" y="8357"/>
                    <a:pt x="8149" y="8383"/>
                    <a:pt x="8001" y="8392"/>
                  </a:cubicBezTo>
                  <a:cubicBezTo>
                    <a:pt x="7845" y="8409"/>
                    <a:pt x="7706" y="8487"/>
                    <a:pt x="7611" y="8600"/>
                  </a:cubicBezTo>
                  <a:cubicBezTo>
                    <a:pt x="7533" y="8704"/>
                    <a:pt x="7550" y="8843"/>
                    <a:pt x="7637" y="8938"/>
                  </a:cubicBezTo>
                  <a:cubicBezTo>
                    <a:pt x="7741" y="9016"/>
                    <a:pt x="7863" y="9077"/>
                    <a:pt x="7993" y="9103"/>
                  </a:cubicBezTo>
                  <a:cubicBezTo>
                    <a:pt x="9858" y="9719"/>
                    <a:pt x="11863" y="9832"/>
                    <a:pt x="13876" y="9875"/>
                  </a:cubicBezTo>
                  <a:cubicBezTo>
                    <a:pt x="15178" y="9910"/>
                    <a:pt x="16488" y="9928"/>
                    <a:pt x="17790" y="9954"/>
                  </a:cubicBezTo>
                  <a:cubicBezTo>
                    <a:pt x="17955" y="9954"/>
                    <a:pt x="18172" y="9988"/>
                    <a:pt x="18215" y="10171"/>
                  </a:cubicBezTo>
                  <a:cubicBezTo>
                    <a:pt x="18241" y="10301"/>
                    <a:pt x="17998" y="10379"/>
                    <a:pt x="18154" y="10552"/>
                  </a:cubicBezTo>
                  <a:cubicBezTo>
                    <a:pt x="18250" y="10648"/>
                    <a:pt x="18380" y="10691"/>
                    <a:pt x="18519" y="10691"/>
                  </a:cubicBezTo>
                  <a:lnTo>
                    <a:pt x="20055" y="10865"/>
                  </a:lnTo>
                  <a:cubicBezTo>
                    <a:pt x="20419" y="10899"/>
                    <a:pt x="20871" y="11021"/>
                    <a:pt x="20923" y="11394"/>
                  </a:cubicBezTo>
                  <a:cubicBezTo>
                    <a:pt x="20975" y="11793"/>
                    <a:pt x="20489" y="12097"/>
                    <a:pt x="20133" y="12132"/>
                  </a:cubicBezTo>
                  <a:cubicBezTo>
                    <a:pt x="19005" y="12262"/>
                    <a:pt x="17720" y="12054"/>
                    <a:pt x="16705" y="12435"/>
                  </a:cubicBezTo>
                  <a:cubicBezTo>
                    <a:pt x="16358" y="12566"/>
                    <a:pt x="16011" y="12930"/>
                    <a:pt x="15646" y="13138"/>
                  </a:cubicBezTo>
                  <a:cubicBezTo>
                    <a:pt x="15300" y="13333"/>
                    <a:pt x="14918" y="13438"/>
                    <a:pt x="14525" y="13438"/>
                  </a:cubicBezTo>
                  <a:cubicBezTo>
                    <a:pt x="14445" y="13438"/>
                    <a:pt x="14365" y="13433"/>
                    <a:pt x="14284" y="13425"/>
                  </a:cubicBezTo>
                  <a:cubicBezTo>
                    <a:pt x="13850" y="13373"/>
                    <a:pt x="13373" y="13121"/>
                    <a:pt x="13251" y="12644"/>
                  </a:cubicBezTo>
                  <a:cubicBezTo>
                    <a:pt x="13208" y="12453"/>
                    <a:pt x="13225" y="12244"/>
                    <a:pt x="13165" y="12054"/>
                  </a:cubicBezTo>
                  <a:cubicBezTo>
                    <a:pt x="13008" y="11516"/>
                    <a:pt x="12366" y="11351"/>
                    <a:pt x="11802" y="11264"/>
                  </a:cubicBezTo>
                  <a:cubicBezTo>
                    <a:pt x="9963" y="10986"/>
                    <a:pt x="8123" y="10726"/>
                    <a:pt x="6283" y="10474"/>
                  </a:cubicBezTo>
                  <a:cubicBezTo>
                    <a:pt x="6188" y="10474"/>
                    <a:pt x="6092" y="10448"/>
                    <a:pt x="6014" y="10405"/>
                  </a:cubicBezTo>
                  <a:cubicBezTo>
                    <a:pt x="5832" y="10292"/>
                    <a:pt x="5875" y="10049"/>
                    <a:pt x="6040" y="9928"/>
                  </a:cubicBezTo>
                  <a:cubicBezTo>
                    <a:pt x="6205" y="9797"/>
                    <a:pt x="6439" y="9763"/>
                    <a:pt x="6656" y="9719"/>
                  </a:cubicBezTo>
                  <a:cubicBezTo>
                    <a:pt x="6248" y="9034"/>
                    <a:pt x="5285" y="8825"/>
                    <a:pt x="4400" y="8739"/>
                  </a:cubicBezTo>
                  <a:cubicBezTo>
                    <a:pt x="3506" y="8652"/>
                    <a:pt x="2526" y="8574"/>
                    <a:pt x="2231" y="8010"/>
                  </a:cubicBezTo>
                  <a:cubicBezTo>
                    <a:pt x="2127" y="7810"/>
                    <a:pt x="2118" y="7567"/>
                    <a:pt x="2022" y="7376"/>
                  </a:cubicBezTo>
                  <a:cubicBezTo>
                    <a:pt x="1902" y="7139"/>
                    <a:pt x="1710" y="7019"/>
                    <a:pt x="1472" y="7019"/>
                  </a:cubicBezTo>
                  <a:cubicBezTo>
                    <a:pt x="1178" y="7019"/>
                    <a:pt x="814" y="7202"/>
                    <a:pt x="426" y="7576"/>
                  </a:cubicBezTo>
                  <a:cubicBezTo>
                    <a:pt x="87" y="7914"/>
                    <a:pt x="0" y="8201"/>
                    <a:pt x="53" y="8478"/>
                  </a:cubicBezTo>
                  <a:cubicBezTo>
                    <a:pt x="131" y="8331"/>
                    <a:pt x="226" y="8192"/>
                    <a:pt x="330" y="8062"/>
                  </a:cubicBezTo>
                  <a:cubicBezTo>
                    <a:pt x="565" y="7775"/>
                    <a:pt x="955" y="7394"/>
                    <a:pt x="1337" y="7342"/>
                  </a:cubicBezTo>
                  <a:cubicBezTo>
                    <a:pt x="1361" y="7338"/>
                    <a:pt x="1385" y="7336"/>
                    <a:pt x="1409" y="7336"/>
                  </a:cubicBezTo>
                  <a:cubicBezTo>
                    <a:pt x="1540" y="7336"/>
                    <a:pt x="1664" y="7395"/>
                    <a:pt x="1745" y="7498"/>
                  </a:cubicBezTo>
                  <a:cubicBezTo>
                    <a:pt x="1814" y="7585"/>
                    <a:pt x="1858" y="7697"/>
                    <a:pt x="1866" y="7801"/>
                  </a:cubicBezTo>
                  <a:cubicBezTo>
                    <a:pt x="1875" y="7940"/>
                    <a:pt x="1866" y="8097"/>
                    <a:pt x="1866" y="8235"/>
                  </a:cubicBezTo>
                  <a:cubicBezTo>
                    <a:pt x="1866" y="8313"/>
                    <a:pt x="1875" y="8374"/>
                    <a:pt x="1901" y="8444"/>
                  </a:cubicBezTo>
                  <a:cubicBezTo>
                    <a:pt x="1927" y="8513"/>
                    <a:pt x="1962" y="8565"/>
                    <a:pt x="2005" y="8617"/>
                  </a:cubicBezTo>
                  <a:cubicBezTo>
                    <a:pt x="2101" y="8721"/>
                    <a:pt x="2205" y="8808"/>
                    <a:pt x="2335" y="8869"/>
                  </a:cubicBezTo>
                  <a:cubicBezTo>
                    <a:pt x="2543" y="8964"/>
                    <a:pt x="2769" y="9034"/>
                    <a:pt x="3003" y="9060"/>
                  </a:cubicBezTo>
                  <a:cubicBezTo>
                    <a:pt x="3463" y="9103"/>
                    <a:pt x="3940" y="9129"/>
                    <a:pt x="4409" y="9190"/>
                  </a:cubicBezTo>
                  <a:cubicBezTo>
                    <a:pt x="4669" y="9216"/>
                    <a:pt x="4929" y="9251"/>
                    <a:pt x="5172" y="9311"/>
                  </a:cubicBezTo>
                  <a:cubicBezTo>
                    <a:pt x="5355" y="9337"/>
                    <a:pt x="5528" y="9407"/>
                    <a:pt x="5684" y="9494"/>
                  </a:cubicBezTo>
                  <a:cubicBezTo>
                    <a:pt x="5736" y="9528"/>
                    <a:pt x="5780" y="9580"/>
                    <a:pt x="5797" y="9632"/>
                  </a:cubicBezTo>
                  <a:cubicBezTo>
                    <a:pt x="5806" y="9702"/>
                    <a:pt x="5780" y="9763"/>
                    <a:pt x="5736" y="9815"/>
                  </a:cubicBezTo>
                  <a:cubicBezTo>
                    <a:pt x="5624" y="9954"/>
                    <a:pt x="5407" y="10032"/>
                    <a:pt x="5225" y="10084"/>
                  </a:cubicBezTo>
                  <a:cubicBezTo>
                    <a:pt x="4756" y="10231"/>
                    <a:pt x="4270" y="10327"/>
                    <a:pt x="3784" y="10387"/>
                  </a:cubicBezTo>
                  <a:cubicBezTo>
                    <a:pt x="3392" y="10452"/>
                    <a:pt x="2996" y="10483"/>
                    <a:pt x="2599" y="10483"/>
                  </a:cubicBezTo>
                  <a:cubicBezTo>
                    <a:pt x="2355" y="10483"/>
                    <a:pt x="2111" y="10471"/>
                    <a:pt x="1866" y="10448"/>
                  </a:cubicBezTo>
                  <a:lnTo>
                    <a:pt x="1632" y="10422"/>
                  </a:lnTo>
                  <a:lnTo>
                    <a:pt x="1632" y="10422"/>
                  </a:lnTo>
                  <a:cubicBezTo>
                    <a:pt x="1788" y="10526"/>
                    <a:pt x="1962" y="10639"/>
                    <a:pt x="2127" y="10752"/>
                  </a:cubicBezTo>
                  <a:cubicBezTo>
                    <a:pt x="2378" y="10908"/>
                    <a:pt x="2639" y="11064"/>
                    <a:pt x="2899" y="11221"/>
                  </a:cubicBezTo>
                  <a:cubicBezTo>
                    <a:pt x="3315" y="11221"/>
                    <a:pt x="3732" y="11177"/>
                    <a:pt x="4148" y="11090"/>
                  </a:cubicBezTo>
                  <a:cubicBezTo>
                    <a:pt x="4417" y="11030"/>
                    <a:pt x="4669" y="10952"/>
                    <a:pt x="4938" y="10873"/>
                  </a:cubicBezTo>
                  <a:cubicBezTo>
                    <a:pt x="5163" y="10798"/>
                    <a:pt x="5393" y="10761"/>
                    <a:pt x="5629" y="10761"/>
                  </a:cubicBezTo>
                  <a:cubicBezTo>
                    <a:pt x="5693" y="10761"/>
                    <a:pt x="5758" y="10764"/>
                    <a:pt x="5823" y="10769"/>
                  </a:cubicBezTo>
                  <a:cubicBezTo>
                    <a:pt x="6153" y="10804"/>
                    <a:pt x="6474" y="10891"/>
                    <a:pt x="6804" y="10934"/>
                  </a:cubicBezTo>
                  <a:cubicBezTo>
                    <a:pt x="7125" y="10969"/>
                    <a:pt x="7446" y="10995"/>
                    <a:pt x="7767" y="11021"/>
                  </a:cubicBezTo>
                  <a:cubicBezTo>
                    <a:pt x="8348" y="11064"/>
                    <a:pt x="8939" y="11099"/>
                    <a:pt x="9494" y="11264"/>
                  </a:cubicBezTo>
                  <a:cubicBezTo>
                    <a:pt x="9893" y="11394"/>
                    <a:pt x="10301" y="11559"/>
                    <a:pt x="10613" y="11828"/>
                  </a:cubicBezTo>
                  <a:cubicBezTo>
                    <a:pt x="10874" y="12062"/>
                    <a:pt x="11056" y="12435"/>
                    <a:pt x="10865" y="12756"/>
                  </a:cubicBezTo>
                  <a:cubicBezTo>
                    <a:pt x="10691" y="13043"/>
                    <a:pt x="10336" y="13190"/>
                    <a:pt x="10041" y="13294"/>
                  </a:cubicBezTo>
                  <a:cubicBezTo>
                    <a:pt x="9607" y="13442"/>
                    <a:pt x="9156" y="13520"/>
                    <a:pt x="8696" y="13537"/>
                  </a:cubicBezTo>
                  <a:cubicBezTo>
                    <a:pt x="8392" y="13555"/>
                    <a:pt x="8079" y="13564"/>
                    <a:pt x="7776" y="13572"/>
                  </a:cubicBezTo>
                  <a:lnTo>
                    <a:pt x="7767" y="13572"/>
                  </a:lnTo>
                  <a:cubicBezTo>
                    <a:pt x="8331" y="13789"/>
                    <a:pt x="8878" y="13989"/>
                    <a:pt x="9416" y="14171"/>
                  </a:cubicBezTo>
                  <a:cubicBezTo>
                    <a:pt x="9737" y="14041"/>
                    <a:pt x="10075" y="13945"/>
                    <a:pt x="10414" y="13885"/>
                  </a:cubicBezTo>
                  <a:cubicBezTo>
                    <a:pt x="10770" y="13833"/>
                    <a:pt x="11134" y="13798"/>
                    <a:pt x="11490" y="13789"/>
                  </a:cubicBezTo>
                  <a:cubicBezTo>
                    <a:pt x="11863" y="13772"/>
                    <a:pt x="12236" y="13737"/>
                    <a:pt x="12601" y="13728"/>
                  </a:cubicBezTo>
                  <a:cubicBezTo>
                    <a:pt x="12774" y="13728"/>
                    <a:pt x="12956" y="13728"/>
                    <a:pt x="13139" y="13737"/>
                  </a:cubicBezTo>
                  <a:cubicBezTo>
                    <a:pt x="13295" y="13746"/>
                    <a:pt x="13451" y="13772"/>
                    <a:pt x="13599" y="13815"/>
                  </a:cubicBezTo>
                  <a:cubicBezTo>
                    <a:pt x="13868" y="13928"/>
                    <a:pt x="14041" y="14180"/>
                    <a:pt x="14293" y="14310"/>
                  </a:cubicBezTo>
                  <a:cubicBezTo>
                    <a:pt x="14571" y="14457"/>
                    <a:pt x="14881" y="14527"/>
                    <a:pt x="15200" y="14527"/>
                  </a:cubicBezTo>
                  <a:cubicBezTo>
                    <a:pt x="15219" y="14527"/>
                    <a:pt x="15237" y="14527"/>
                    <a:pt x="15256" y="14527"/>
                  </a:cubicBezTo>
                  <a:cubicBezTo>
                    <a:pt x="15279" y="14527"/>
                    <a:pt x="15302" y="14528"/>
                    <a:pt x="15325" y="14528"/>
                  </a:cubicBezTo>
                  <a:cubicBezTo>
                    <a:pt x="15623" y="14528"/>
                    <a:pt x="15921" y="14476"/>
                    <a:pt x="16211" y="14379"/>
                  </a:cubicBezTo>
                  <a:cubicBezTo>
                    <a:pt x="16488" y="14266"/>
                    <a:pt x="16757" y="14119"/>
                    <a:pt x="17000" y="13945"/>
                  </a:cubicBezTo>
                  <a:cubicBezTo>
                    <a:pt x="17278" y="13763"/>
                    <a:pt x="17564" y="13598"/>
                    <a:pt x="17868" y="13459"/>
                  </a:cubicBezTo>
                  <a:cubicBezTo>
                    <a:pt x="18180" y="13329"/>
                    <a:pt x="18493" y="13225"/>
                    <a:pt x="18823" y="13147"/>
                  </a:cubicBezTo>
                  <a:cubicBezTo>
                    <a:pt x="19043" y="13086"/>
                    <a:pt x="19271" y="13059"/>
                    <a:pt x="19505" y="13059"/>
                  </a:cubicBezTo>
                  <a:cubicBezTo>
                    <a:pt x="19537" y="13059"/>
                    <a:pt x="19570" y="13059"/>
                    <a:pt x="19604" y="13060"/>
                  </a:cubicBezTo>
                  <a:cubicBezTo>
                    <a:pt x="19855" y="13078"/>
                    <a:pt x="20107" y="13138"/>
                    <a:pt x="20350" y="13242"/>
                  </a:cubicBezTo>
                  <a:cubicBezTo>
                    <a:pt x="20784" y="13425"/>
                    <a:pt x="21235" y="13746"/>
                    <a:pt x="21400" y="14214"/>
                  </a:cubicBezTo>
                  <a:cubicBezTo>
                    <a:pt x="21547" y="14605"/>
                    <a:pt x="21400" y="15021"/>
                    <a:pt x="21192" y="15360"/>
                  </a:cubicBezTo>
                  <a:cubicBezTo>
                    <a:pt x="21122" y="15473"/>
                    <a:pt x="21044" y="15577"/>
                    <a:pt x="20966" y="15681"/>
                  </a:cubicBezTo>
                  <a:cubicBezTo>
                    <a:pt x="21374" y="15655"/>
                    <a:pt x="21773" y="15620"/>
                    <a:pt x="22172" y="15585"/>
                  </a:cubicBezTo>
                  <a:cubicBezTo>
                    <a:pt x="22224" y="15256"/>
                    <a:pt x="22346" y="14943"/>
                    <a:pt x="22537" y="14666"/>
                  </a:cubicBezTo>
                  <a:cubicBezTo>
                    <a:pt x="22658" y="14457"/>
                    <a:pt x="22814" y="14266"/>
                    <a:pt x="22997" y="14102"/>
                  </a:cubicBezTo>
                  <a:cubicBezTo>
                    <a:pt x="23326" y="13806"/>
                    <a:pt x="23613" y="13841"/>
                    <a:pt x="24003" y="13754"/>
                  </a:cubicBezTo>
                  <a:cubicBezTo>
                    <a:pt x="24498" y="13642"/>
                    <a:pt x="25001" y="13485"/>
                    <a:pt x="25496" y="13373"/>
                  </a:cubicBezTo>
                  <a:cubicBezTo>
                    <a:pt x="26563" y="13156"/>
                    <a:pt x="27639" y="13008"/>
                    <a:pt x="28733" y="12939"/>
                  </a:cubicBezTo>
                  <a:cubicBezTo>
                    <a:pt x="28782" y="12936"/>
                    <a:pt x="28834" y="12934"/>
                    <a:pt x="28886" y="12934"/>
                  </a:cubicBezTo>
                  <a:cubicBezTo>
                    <a:pt x="29126" y="12934"/>
                    <a:pt x="29381" y="12976"/>
                    <a:pt x="29531" y="13147"/>
                  </a:cubicBezTo>
                  <a:cubicBezTo>
                    <a:pt x="29730" y="13381"/>
                    <a:pt x="29618" y="13694"/>
                    <a:pt x="29435" y="13911"/>
                  </a:cubicBezTo>
                  <a:cubicBezTo>
                    <a:pt x="29077" y="14350"/>
                    <a:pt x="29130" y="14479"/>
                    <a:pt x="29345" y="14479"/>
                  </a:cubicBezTo>
                  <a:cubicBezTo>
                    <a:pt x="29650" y="14479"/>
                    <a:pt x="30282" y="14219"/>
                    <a:pt x="30525" y="14219"/>
                  </a:cubicBezTo>
                  <a:cubicBezTo>
                    <a:pt x="30570" y="14219"/>
                    <a:pt x="30602" y="14228"/>
                    <a:pt x="30616" y="14249"/>
                  </a:cubicBezTo>
                  <a:cubicBezTo>
                    <a:pt x="30520" y="14093"/>
                    <a:pt x="30477" y="13945"/>
                    <a:pt x="30598" y="13780"/>
                  </a:cubicBezTo>
                  <a:cubicBezTo>
                    <a:pt x="30685" y="13659"/>
                    <a:pt x="30815" y="13564"/>
                    <a:pt x="30876" y="13433"/>
                  </a:cubicBezTo>
                  <a:cubicBezTo>
                    <a:pt x="30919" y="13329"/>
                    <a:pt x="30937" y="13216"/>
                    <a:pt x="30980" y="13121"/>
                  </a:cubicBezTo>
                  <a:cubicBezTo>
                    <a:pt x="31084" y="12852"/>
                    <a:pt x="31371" y="12722"/>
                    <a:pt x="31674" y="12687"/>
                  </a:cubicBezTo>
                  <a:cubicBezTo>
                    <a:pt x="31857" y="12661"/>
                    <a:pt x="32047" y="12661"/>
                    <a:pt x="32238" y="12661"/>
                  </a:cubicBezTo>
                  <a:cubicBezTo>
                    <a:pt x="32270" y="12662"/>
                    <a:pt x="32302" y="12663"/>
                    <a:pt x="32334" y="12663"/>
                  </a:cubicBezTo>
                  <a:cubicBezTo>
                    <a:pt x="32493" y="12663"/>
                    <a:pt x="32652" y="12645"/>
                    <a:pt x="32811" y="12609"/>
                  </a:cubicBezTo>
                  <a:cubicBezTo>
                    <a:pt x="33158" y="12531"/>
                    <a:pt x="33462" y="12401"/>
                    <a:pt x="33835" y="12401"/>
                  </a:cubicBezTo>
                  <a:cubicBezTo>
                    <a:pt x="33844" y="12409"/>
                    <a:pt x="33861" y="12409"/>
                    <a:pt x="33870" y="12427"/>
                  </a:cubicBezTo>
                  <a:cubicBezTo>
                    <a:pt x="34000" y="12626"/>
                    <a:pt x="34095" y="12852"/>
                    <a:pt x="34147" y="13086"/>
                  </a:cubicBezTo>
                  <a:cubicBezTo>
                    <a:pt x="34529" y="12973"/>
                    <a:pt x="35683" y="12470"/>
                    <a:pt x="35649" y="12453"/>
                  </a:cubicBezTo>
                  <a:cubicBezTo>
                    <a:pt x="35423" y="12323"/>
                    <a:pt x="35302" y="12175"/>
                    <a:pt x="35354" y="11975"/>
                  </a:cubicBezTo>
                  <a:cubicBezTo>
                    <a:pt x="35432" y="11689"/>
                    <a:pt x="35683" y="11481"/>
                    <a:pt x="35944" y="11290"/>
                  </a:cubicBezTo>
                  <a:cubicBezTo>
                    <a:pt x="36204" y="11108"/>
                    <a:pt x="36517" y="10934"/>
                    <a:pt x="36768" y="10674"/>
                  </a:cubicBezTo>
                  <a:cubicBezTo>
                    <a:pt x="36943" y="10506"/>
                    <a:pt x="37686" y="10306"/>
                    <a:pt x="38035" y="10306"/>
                  </a:cubicBezTo>
                  <a:cubicBezTo>
                    <a:pt x="38084" y="10306"/>
                    <a:pt x="38126" y="10310"/>
                    <a:pt x="38157" y="10318"/>
                  </a:cubicBezTo>
                  <a:cubicBezTo>
                    <a:pt x="38365" y="10361"/>
                    <a:pt x="38556" y="10492"/>
                    <a:pt x="38669" y="10665"/>
                  </a:cubicBezTo>
                  <a:cubicBezTo>
                    <a:pt x="39319" y="10118"/>
                    <a:pt x="40248" y="9407"/>
                    <a:pt x="40474" y="8860"/>
                  </a:cubicBezTo>
                  <a:cubicBezTo>
                    <a:pt x="40751" y="8244"/>
                    <a:pt x="39571" y="6743"/>
                    <a:pt x="38938" y="6222"/>
                  </a:cubicBezTo>
                  <a:cubicBezTo>
                    <a:pt x="38623" y="5961"/>
                    <a:pt x="38235" y="5865"/>
                    <a:pt x="37818" y="5865"/>
                  </a:cubicBezTo>
                  <a:cubicBezTo>
                    <a:pt x="37072" y="5865"/>
                    <a:pt x="36236" y="6173"/>
                    <a:pt x="35579" y="6396"/>
                  </a:cubicBezTo>
                  <a:cubicBezTo>
                    <a:pt x="35180" y="6537"/>
                    <a:pt x="34773" y="6652"/>
                    <a:pt x="34341" y="6652"/>
                  </a:cubicBezTo>
                  <a:cubicBezTo>
                    <a:pt x="34162" y="6652"/>
                    <a:pt x="33980" y="6632"/>
                    <a:pt x="33792" y="6587"/>
                  </a:cubicBezTo>
                  <a:cubicBezTo>
                    <a:pt x="33176" y="6439"/>
                    <a:pt x="32881" y="5936"/>
                    <a:pt x="32256" y="5918"/>
                  </a:cubicBezTo>
                  <a:cubicBezTo>
                    <a:pt x="32239" y="5918"/>
                    <a:pt x="32222" y="5918"/>
                    <a:pt x="32206" y="5918"/>
                  </a:cubicBezTo>
                  <a:cubicBezTo>
                    <a:pt x="31468" y="5918"/>
                    <a:pt x="30940" y="6289"/>
                    <a:pt x="30338" y="6561"/>
                  </a:cubicBezTo>
                  <a:cubicBezTo>
                    <a:pt x="30016" y="6700"/>
                    <a:pt x="29694" y="6754"/>
                    <a:pt x="29368" y="6754"/>
                  </a:cubicBezTo>
                  <a:cubicBezTo>
                    <a:pt x="29105" y="6754"/>
                    <a:pt x="28839" y="6719"/>
                    <a:pt x="28568" y="6665"/>
                  </a:cubicBezTo>
                  <a:cubicBezTo>
                    <a:pt x="28099" y="6578"/>
                    <a:pt x="27691" y="6474"/>
                    <a:pt x="27648" y="5988"/>
                  </a:cubicBezTo>
                  <a:cubicBezTo>
                    <a:pt x="27630" y="5788"/>
                    <a:pt x="27908" y="5623"/>
                    <a:pt x="27752" y="5389"/>
                  </a:cubicBezTo>
                  <a:cubicBezTo>
                    <a:pt x="27677" y="5279"/>
                    <a:pt x="27485" y="5249"/>
                    <a:pt x="27283" y="5249"/>
                  </a:cubicBezTo>
                  <a:cubicBezTo>
                    <a:pt x="27089" y="5249"/>
                    <a:pt x="26886" y="5276"/>
                    <a:pt x="26771" y="5285"/>
                  </a:cubicBezTo>
                  <a:cubicBezTo>
                    <a:pt x="26648" y="5294"/>
                    <a:pt x="26214" y="5394"/>
                    <a:pt x="25844" y="5394"/>
                  </a:cubicBezTo>
                  <a:cubicBezTo>
                    <a:pt x="25508" y="5394"/>
                    <a:pt x="25225" y="5312"/>
                    <a:pt x="25270" y="5007"/>
                  </a:cubicBezTo>
                  <a:cubicBezTo>
                    <a:pt x="25331" y="4634"/>
                    <a:pt x="26329" y="4799"/>
                    <a:pt x="26633" y="4678"/>
                  </a:cubicBezTo>
                  <a:cubicBezTo>
                    <a:pt x="26375" y="4194"/>
                    <a:pt x="25801" y="4050"/>
                    <a:pt x="25138" y="4050"/>
                  </a:cubicBezTo>
                  <a:cubicBezTo>
                    <a:pt x="24147" y="4050"/>
                    <a:pt x="22960" y="4374"/>
                    <a:pt x="22346" y="4374"/>
                  </a:cubicBezTo>
                  <a:cubicBezTo>
                    <a:pt x="22042" y="4374"/>
                    <a:pt x="21704" y="4252"/>
                    <a:pt x="21400" y="4174"/>
                  </a:cubicBezTo>
                  <a:cubicBezTo>
                    <a:pt x="21157" y="4113"/>
                    <a:pt x="20945" y="4090"/>
                    <a:pt x="20736" y="4090"/>
                  </a:cubicBezTo>
                  <a:cubicBezTo>
                    <a:pt x="20445" y="4090"/>
                    <a:pt x="20161" y="4134"/>
                    <a:pt x="19812" y="4174"/>
                  </a:cubicBezTo>
                  <a:cubicBezTo>
                    <a:pt x="19757" y="4184"/>
                    <a:pt x="19701" y="4189"/>
                    <a:pt x="19645" y="4189"/>
                  </a:cubicBezTo>
                  <a:cubicBezTo>
                    <a:pt x="19462" y="4189"/>
                    <a:pt x="19277" y="4137"/>
                    <a:pt x="19118" y="4044"/>
                  </a:cubicBezTo>
                  <a:cubicBezTo>
                    <a:pt x="19022" y="3975"/>
                    <a:pt x="18953" y="3879"/>
                    <a:pt x="18901" y="3766"/>
                  </a:cubicBezTo>
                  <a:cubicBezTo>
                    <a:pt x="18866" y="3662"/>
                    <a:pt x="18788" y="3584"/>
                    <a:pt x="18744" y="3471"/>
                  </a:cubicBezTo>
                  <a:cubicBezTo>
                    <a:pt x="18710" y="3393"/>
                    <a:pt x="18744" y="3298"/>
                    <a:pt x="18814" y="3246"/>
                  </a:cubicBezTo>
                  <a:cubicBezTo>
                    <a:pt x="18927" y="3194"/>
                    <a:pt x="19039" y="3168"/>
                    <a:pt x="19161" y="3168"/>
                  </a:cubicBezTo>
                  <a:cubicBezTo>
                    <a:pt x="19213" y="3159"/>
                    <a:pt x="19265" y="3150"/>
                    <a:pt x="19317" y="3133"/>
                  </a:cubicBezTo>
                  <a:cubicBezTo>
                    <a:pt x="19404" y="3124"/>
                    <a:pt x="19491" y="3124"/>
                    <a:pt x="19578" y="3124"/>
                  </a:cubicBezTo>
                  <a:lnTo>
                    <a:pt x="20359" y="3124"/>
                  </a:lnTo>
                  <a:cubicBezTo>
                    <a:pt x="20463" y="3133"/>
                    <a:pt x="20584" y="3168"/>
                    <a:pt x="20706" y="3168"/>
                  </a:cubicBezTo>
                  <a:cubicBezTo>
                    <a:pt x="20762" y="3172"/>
                    <a:pt x="20821" y="3174"/>
                    <a:pt x="20879" y="3174"/>
                  </a:cubicBezTo>
                  <a:cubicBezTo>
                    <a:pt x="20938" y="3174"/>
                    <a:pt x="20996" y="3172"/>
                    <a:pt x="21053" y="3168"/>
                  </a:cubicBezTo>
                  <a:cubicBezTo>
                    <a:pt x="21140" y="3150"/>
                    <a:pt x="21235" y="3142"/>
                    <a:pt x="21330" y="3133"/>
                  </a:cubicBezTo>
                  <a:cubicBezTo>
                    <a:pt x="21435" y="3133"/>
                    <a:pt x="21543" y="3129"/>
                    <a:pt x="21652" y="3129"/>
                  </a:cubicBezTo>
                  <a:cubicBezTo>
                    <a:pt x="21706" y="3129"/>
                    <a:pt x="21761" y="3130"/>
                    <a:pt x="21816" y="3133"/>
                  </a:cubicBezTo>
                  <a:cubicBezTo>
                    <a:pt x="21947" y="3133"/>
                    <a:pt x="22068" y="3168"/>
                    <a:pt x="22198" y="3176"/>
                  </a:cubicBezTo>
                  <a:cubicBezTo>
                    <a:pt x="22323" y="3184"/>
                    <a:pt x="22450" y="3188"/>
                    <a:pt x="22576" y="3188"/>
                  </a:cubicBezTo>
                  <a:cubicBezTo>
                    <a:pt x="22732" y="3188"/>
                    <a:pt x="22887" y="3182"/>
                    <a:pt x="23040" y="3168"/>
                  </a:cubicBezTo>
                  <a:cubicBezTo>
                    <a:pt x="23309" y="3124"/>
                    <a:pt x="23578" y="3150"/>
                    <a:pt x="23847" y="3133"/>
                  </a:cubicBezTo>
                  <a:cubicBezTo>
                    <a:pt x="23960" y="3133"/>
                    <a:pt x="24064" y="3098"/>
                    <a:pt x="24185" y="3098"/>
                  </a:cubicBezTo>
                  <a:cubicBezTo>
                    <a:pt x="24324" y="3089"/>
                    <a:pt x="24472" y="3063"/>
                    <a:pt x="24611" y="3046"/>
                  </a:cubicBezTo>
                  <a:cubicBezTo>
                    <a:pt x="24862" y="3020"/>
                    <a:pt x="25123" y="3011"/>
                    <a:pt x="25366" y="2977"/>
                  </a:cubicBezTo>
                  <a:cubicBezTo>
                    <a:pt x="25588" y="2940"/>
                    <a:pt x="25817" y="2930"/>
                    <a:pt x="26048" y="2930"/>
                  </a:cubicBezTo>
                  <a:cubicBezTo>
                    <a:pt x="26305" y="2930"/>
                    <a:pt x="26564" y="2942"/>
                    <a:pt x="26815" y="2942"/>
                  </a:cubicBezTo>
                  <a:cubicBezTo>
                    <a:pt x="26945" y="2942"/>
                    <a:pt x="27066" y="2907"/>
                    <a:pt x="27197" y="2907"/>
                  </a:cubicBezTo>
                  <a:cubicBezTo>
                    <a:pt x="27206" y="2907"/>
                    <a:pt x="27218" y="2907"/>
                    <a:pt x="27230" y="2907"/>
                  </a:cubicBezTo>
                  <a:cubicBezTo>
                    <a:pt x="27318" y="2907"/>
                    <a:pt x="27458" y="2901"/>
                    <a:pt x="27466" y="2794"/>
                  </a:cubicBezTo>
                  <a:cubicBezTo>
                    <a:pt x="27301" y="2708"/>
                    <a:pt x="27136" y="2491"/>
                    <a:pt x="27283" y="2335"/>
                  </a:cubicBezTo>
                  <a:cubicBezTo>
                    <a:pt x="27374" y="2238"/>
                    <a:pt x="27543" y="2205"/>
                    <a:pt x="27700" y="2205"/>
                  </a:cubicBezTo>
                  <a:cubicBezTo>
                    <a:pt x="27769" y="2205"/>
                    <a:pt x="27835" y="2211"/>
                    <a:pt x="27891" y="2222"/>
                  </a:cubicBezTo>
                  <a:cubicBezTo>
                    <a:pt x="28247" y="2300"/>
                    <a:pt x="28628" y="2274"/>
                    <a:pt x="28993" y="2291"/>
                  </a:cubicBezTo>
                  <a:cubicBezTo>
                    <a:pt x="29288" y="2291"/>
                    <a:pt x="29583" y="2222"/>
                    <a:pt x="29843" y="2092"/>
                  </a:cubicBezTo>
                  <a:cubicBezTo>
                    <a:pt x="29913" y="2048"/>
                    <a:pt x="29973" y="1979"/>
                    <a:pt x="30000" y="1901"/>
                  </a:cubicBezTo>
                  <a:cubicBezTo>
                    <a:pt x="30078" y="1736"/>
                    <a:pt x="30112" y="1519"/>
                    <a:pt x="29965" y="1371"/>
                  </a:cubicBezTo>
                  <a:cubicBezTo>
                    <a:pt x="29783" y="1180"/>
                    <a:pt x="29479" y="1172"/>
                    <a:pt x="29253" y="1102"/>
                  </a:cubicBezTo>
                  <a:cubicBezTo>
                    <a:pt x="28359" y="833"/>
                    <a:pt x="27457" y="625"/>
                    <a:pt x="26537" y="486"/>
                  </a:cubicBezTo>
                  <a:cubicBezTo>
                    <a:pt x="24585" y="165"/>
                    <a:pt x="22615" y="9"/>
                    <a:pt x="20645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68"/>
            <p:cNvSpPr/>
            <p:nvPr/>
          </p:nvSpPr>
          <p:spPr>
            <a:xfrm>
              <a:off x="2514950" y="1422075"/>
              <a:ext cx="177475" cy="157975"/>
            </a:xfrm>
            <a:custGeom>
              <a:avLst/>
              <a:gdLst/>
              <a:ahLst/>
              <a:cxnLst/>
              <a:rect l="l" t="t" r="r" b="b"/>
              <a:pathLst>
                <a:path w="7099" h="6319" extrusionOk="0">
                  <a:moveTo>
                    <a:pt x="3775" y="10"/>
                  </a:moveTo>
                  <a:cubicBezTo>
                    <a:pt x="3489" y="1"/>
                    <a:pt x="3202" y="105"/>
                    <a:pt x="2985" y="296"/>
                  </a:cubicBezTo>
                  <a:cubicBezTo>
                    <a:pt x="2829" y="452"/>
                    <a:pt x="2647" y="574"/>
                    <a:pt x="2439" y="660"/>
                  </a:cubicBezTo>
                  <a:cubicBezTo>
                    <a:pt x="2187" y="756"/>
                    <a:pt x="1892" y="765"/>
                    <a:pt x="1666" y="947"/>
                  </a:cubicBezTo>
                  <a:cubicBezTo>
                    <a:pt x="1536" y="1077"/>
                    <a:pt x="1432" y="1224"/>
                    <a:pt x="1345" y="1398"/>
                  </a:cubicBezTo>
                  <a:cubicBezTo>
                    <a:pt x="1128" y="1797"/>
                    <a:pt x="790" y="2118"/>
                    <a:pt x="382" y="2335"/>
                  </a:cubicBezTo>
                  <a:cubicBezTo>
                    <a:pt x="226" y="2405"/>
                    <a:pt x="26" y="2483"/>
                    <a:pt x="9" y="2717"/>
                  </a:cubicBezTo>
                  <a:cubicBezTo>
                    <a:pt x="0" y="2917"/>
                    <a:pt x="130" y="3168"/>
                    <a:pt x="243" y="3385"/>
                  </a:cubicBezTo>
                  <a:cubicBezTo>
                    <a:pt x="538" y="3967"/>
                    <a:pt x="642" y="4531"/>
                    <a:pt x="911" y="5069"/>
                  </a:cubicBezTo>
                  <a:cubicBezTo>
                    <a:pt x="1128" y="5485"/>
                    <a:pt x="1536" y="5659"/>
                    <a:pt x="1857" y="5867"/>
                  </a:cubicBezTo>
                  <a:cubicBezTo>
                    <a:pt x="2091" y="6015"/>
                    <a:pt x="2308" y="6171"/>
                    <a:pt x="2525" y="6318"/>
                  </a:cubicBezTo>
                  <a:cubicBezTo>
                    <a:pt x="2629" y="6249"/>
                    <a:pt x="2742" y="6179"/>
                    <a:pt x="2838" y="6101"/>
                  </a:cubicBezTo>
                  <a:cubicBezTo>
                    <a:pt x="2959" y="6006"/>
                    <a:pt x="3063" y="5893"/>
                    <a:pt x="3167" y="5780"/>
                  </a:cubicBezTo>
                  <a:cubicBezTo>
                    <a:pt x="3315" y="5607"/>
                    <a:pt x="3463" y="5442"/>
                    <a:pt x="3610" y="5268"/>
                  </a:cubicBezTo>
                  <a:cubicBezTo>
                    <a:pt x="3896" y="4939"/>
                    <a:pt x="4209" y="4626"/>
                    <a:pt x="4539" y="4331"/>
                  </a:cubicBezTo>
                  <a:cubicBezTo>
                    <a:pt x="4868" y="4053"/>
                    <a:pt x="5224" y="3810"/>
                    <a:pt x="5597" y="3602"/>
                  </a:cubicBezTo>
                  <a:cubicBezTo>
                    <a:pt x="5970" y="3394"/>
                    <a:pt x="6335" y="3186"/>
                    <a:pt x="6708" y="2995"/>
                  </a:cubicBezTo>
                  <a:cubicBezTo>
                    <a:pt x="6838" y="2925"/>
                    <a:pt x="6968" y="2865"/>
                    <a:pt x="7099" y="2804"/>
                  </a:cubicBezTo>
                  <a:cubicBezTo>
                    <a:pt x="5988" y="1875"/>
                    <a:pt x="4860" y="964"/>
                    <a:pt x="3775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68"/>
            <p:cNvSpPr/>
            <p:nvPr/>
          </p:nvSpPr>
          <p:spPr>
            <a:xfrm>
              <a:off x="2515375" y="1490850"/>
              <a:ext cx="76175" cy="89200"/>
            </a:xfrm>
            <a:custGeom>
              <a:avLst/>
              <a:gdLst/>
              <a:ahLst/>
              <a:cxnLst/>
              <a:rect l="l" t="t" r="r" b="b"/>
              <a:pathLst>
                <a:path w="3047" h="3568" extrusionOk="0">
                  <a:moveTo>
                    <a:pt x="0" y="1"/>
                  </a:moveTo>
                  <a:cubicBezTo>
                    <a:pt x="61" y="218"/>
                    <a:pt x="131" y="426"/>
                    <a:pt x="226" y="634"/>
                  </a:cubicBezTo>
                  <a:cubicBezTo>
                    <a:pt x="521" y="1216"/>
                    <a:pt x="625" y="1771"/>
                    <a:pt x="894" y="2318"/>
                  </a:cubicBezTo>
                  <a:cubicBezTo>
                    <a:pt x="1111" y="2734"/>
                    <a:pt x="1519" y="2908"/>
                    <a:pt x="1849" y="3116"/>
                  </a:cubicBezTo>
                  <a:cubicBezTo>
                    <a:pt x="2074" y="3264"/>
                    <a:pt x="2291" y="3420"/>
                    <a:pt x="2508" y="3567"/>
                  </a:cubicBezTo>
                  <a:cubicBezTo>
                    <a:pt x="2621" y="3498"/>
                    <a:pt x="2725" y="3428"/>
                    <a:pt x="2821" y="3350"/>
                  </a:cubicBezTo>
                  <a:cubicBezTo>
                    <a:pt x="2908" y="3281"/>
                    <a:pt x="2977" y="3211"/>
                    <a:pt x="3046" y="3133"/>
                  </a:cubicBezTo>
                  <a:cubicBezTo>
                    <a:pt x="2925" y="3021"/>
                    <a:pt x="2795" y="2908"/>
                    <a:pt x="2665" y="2795"/>
                  </a:cubicBezTo>
                  <a:cubicBezTo>
                    <a:pt x="2534" y="2673"/>
                    <a:pt x="2413" y="2543"/>
                    <a:pt x="2300" y="2404"/>
                  </a:cubicBezTo>
                  <a:cubicBezTo>
                    <a:pt x="2161" y="2231"/>
                    <a:pt x="2040" y="2040"/>
                    <a:pt x="1901" y="1875"/>
                  </a:cubicBezTo>
                  <a:cubicBezTo>
                    <a:pt x="1623" y="1528"/>
                    <a:pt x="1276" y="1294"/>
                    <a:pt x="938" y="1042"/>
                  </a:cubicBezTo>
                  <a:cubicBezTo>
                    <a:pt x="599" y="782"/>
                    <a:pt x="243" y="461"/>
                    <a:pt x="18" y="35"/>
                  </a:cubicBezTo>
                  <a:cubicBezTo>
                    <a:pt x="9" y="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68"/>
            <p:cNvSpPr/>
            <p:nvPr/>
          </p:nvSpPr>
          <p:spPr>
            <a:xfrm>
              <a:off x="2564175" y="1539450"/>
              <a:ext cx="27375" cy="40150"/>
            </a:xfrm>
            <a:custGeom>
              <a:avLst/>
              <a:gdLst/>
              <a:ahLst/>
              <a:cxnLst/>
              <a:rect l="l" t="t" r="r" b="b"/>
              <a:pathLst>
                <a:path w="1095" h="1606" extrusionOk="0">
                  <a:moveTo>
                    <a:pt x="1" y="1"/>
                  </a:moveTo>
                  <a:lnTo>
                    <a:pt x="1" y="1"/>
                  </a:lnTo>
                  <a:cubicBezTo>
                    <a:pt x="287" y="938"/>
                    <a:pt x="478" y="1441"/>
                    <a:pt x="591" y="1606"/>
                  </a:cubicBezTo>
                  <a:cubicBezTo>
                    <a:pt x="687" y="1545"/>
                    <a:pt x="782" y="1476"/>
                    <a:pt x="869" y="1406"/>
                  </a:cubicBezTo>
                  <a:cubicBezTo>
                    <a:pt x="956" y="1337"/>
                    <a:pt x="1025" y="1267"/>
                    <a:pt x="1094" y="1189"/>
                  </a:cubicBezTo>
                  <a:cubicBezTo>
                    <a:pt x="973" y="1077"/>
                    <a:pt x="843" y="964"/>
                    <a:pt x="713" y="851"/>
                  </a:cubicBezTo>
                  <a:cubicBezTo>
                    <a:pt x="582" y="729"/>
                    <a:pt x="461" y="599"/>
                    <a:pt x="348" y="460"/>
                  </a:cubicBezTo>
                  <a:cubicBezTo>
                    <a:pt x="227" y="313"/>
                    <a:pt x="122" y="14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68"/>
            <p:cNvSpPr/>
            <p:nvPr/>
          </p:nvSpPr>
          <p:spPr>
            <a:xfrm>
              <a:off x="2524925" y="1430550"/>
              <a:ext cx="167275" cy="133450"/>
            </a:xfrm>
            <a:custGeom>
              <a:avLst/>
              <a:gdLst/>
              <a:ahLst/>
              <a:cxnLst/>
              <a:rect l="l" t="t" r="r" b="b"/>
              <a:pathLst>
                <a:path w="6691" h="5338" extrusionOk="0">
                  <a:moveTo>
                    <a:pt x="3819" y="52"/>
                  </a:moveTo>
                  <a:cubicBezTo>
                    <a:pt x="3523" y="18"/>
                    <a:pt x="3254" y="0"/>
                    <a:pt x="3029" y="61"/>
                  </a:cubicBezTo>
                  <a:cubicBezTo>
                    <a:pt x="2925" y="87"/>
                    <a:pt x="2821" y="148"/>
                    <a:pt x="2742" y="235"/>
                  </a:cubicBezTo>
                  <a:cubicBezTo>
                    <a:pt x="2569" y="434"/>
                    <a:pt x="2361" y="582"/>
                    <a:pt x="2126" y="686"/>
                  </a:cubicBezTo>
                  <a:cubicBezTo>
                    <a:pt x="2040" y="712"/>
                    <a:pt x="1953" y="738"/>
                    <a:pt x="1866" y="764"/>
                  </a:cubicBezTo>
                  <a:cubicBezTo>
                    <a:pt x="1710" y="790"/>
                    <a:pt x="1562" y="851"/>
                    <a:pt x="1432" y="938"/>
                  </a:cubicBezTo>
                  <a:cubicBezTo>
                    <a:pt x="1354" y="1033"/>
                    <a:pt x="1285" y="1128"/>
                    <a:pt x="1233" y="1241"/>
                  </a:cubicBezTo>
                  <a:lnTo>
                    <a:pt x="1180" y="1337"/>
                  </a:lnTo>
                  <a:cubicBezTo>
                    <a:pt x="929" y="1797"/>
                    <a:pt x="599" y="2178"/>
                    <a:pt x="174" y="2404"/>
                  </a:cubicBezTo>
                  <a:cubicBezTo>
                    <a:pt x="165" y="2404"/>
                    <a:pt x="165" y="2404"/>
                    <a:pt x="156" y="2413"/>
                  </a:cubicBezTo>
                  <a:cubicBezTo>
                    <a:pt x="104" y="2439"/>
                    <a:pt x="52" y="2465"/>
                    <a:pt x="0" y="2499"/>
                  </a:cubicBezTo>
                  <a:cubicBezTo>
                    <a:pt x="183" y="2725"/>
                    <a:pt x="391" y="2925"/>
                    <a:pt x="625" y="3098"/>
                  </a:cubicBezTo>
                  <a:lnTo>
                    <a:pt x="729" y="3176"/>
                  </a:lnTo>
                  <a:cubicBezTo>
                    <a:pt x="1076" y="3419"/>
                    <a:pt x="1397" y="3706"/>
                    <a:pt x="1675" y="4027"/>
                  </a:cubicBezTo>
                  <a:cubicBezTo>
                    <a:pt x="1771" y="4131"/>
                    <a:pt x="1849" y="4244"/>
                    <a:pt x="1918" y="4348"/>
                  </a:cubicBezTo>
                  <a:cubicBezTo>
                    <a:pt x="1979" y="4426"/>
                    <a:pt x="2031" y="4495"/>
                    <a:pt x="2074" y="4565"/>
                  </a:cubicBezTo>
                  <a:cubicBezTo>
                    <a:pt x="2178" y="4686"/>
                    <a:pt x="2283" y="4799"/>
                    <a:pt x="2395" y="4903"/>
                  </a:cubicBezTo>
                  <a:cubicBezTo>
                    <a:pt x="2543" y="5051"/>
                    <a:pt x="2699" y="5198"/>
                    <a:pt x="2855" y="5337"/>
                  </a:cubicBezTo>
                  <a:cubicBezTo>
                    <a:pt x="2968" y="5198"/>
                    <a:pt x="3090" y="5068"/>
                    <a:pt x="3202" y="4938"/>
                  </a:cubicBezTo>
                  <a:cubicBezTo>
                    <a:pt x="3489" y="4600"/>
                    <a:pt x="3801" y="4287"/>
                    <a:pt x="4131" y="4001"/>
                  </a:cubicBezTo>
                  <a:cubicBezTo>
                    <a:pt x="4461" y="3714"/>
                    <a:pt x="4816" y="3471"/>
                    <a:pt x="5198" y="3263"/>
                  </a:cubicBezTo>
                  <a:cubicBezTo>
                    <a:pt x="5563" y="3055"/>
                    <a:pt x="5927" y="2855"/>
                    <a:pt x="6300" y="2664"/>
                  </a:cubicBezTo>
                  <a:cubicBezTo>
                    <a:pt x="6431" y="2595"/>
                    <a:pt x="6561" y="2534"/>
                    <a:pt x="6691" y="2465"/>
                  </a:cubicBezTo>
                  <a:cubicBezTo>
                    <a:pt x="5736" y="1658"/>
                    <a:pt x="4764" y="868"/>
                    <a:pt x="3819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68"/>
            <p:cNvSpPr/>
            <p:nvPr/>
          </p:nvSpPr>
          <p:spPr>
            <a:xfrm>
              <a:off x="2543350" y="1442475"/>
              <a:ext cx="138450" cy="112625"/>
            </a:xfrm>
            <a:custGeom>
              <a:avLst/>
              <a:gdLst/>
              <a:ahLst/>
              <a:cxnLst/>
              <a:rect l="l" t="t" r="r" b="b"/>
              <a:pathLst>
                <a:path w="5538" h="4505" extrusionOk="0">
                  <a:moveTo>
                    <a:pt x="1988" y="4096"/>
                  </a:moveTo>
                  <a:cubicBezTo>
                    <a:pt x="2127" y="4235"/>
                    <a:pt x="2274" y="4365"/>
                    <a:pt x="2431" y="4504"/>
                  </a:cubicBezTo>
                  <a:lnTo>
                    <a:pt x="2465" y="4452"/>
                  </a:lnTo>
                  <a:cubicBezTo>
                    <a:pt x="2760" y="4123"/>
                    <a:pt x="3064" y="3810"/>
                    <a:pt x="3394" y="3515"/>
                  </a:cubicBezTo>
                  <a:cubicBezTo>
                    <a:pt x="3724" y="3237"/>
                    <a:pt x="4079" y="2986"/>
                    <a:pt x="4461" y="2777"/>
                  </a:cubicBezTo>
                  <a:cubicBezTo>
                    <a:pt x="4817" y="2578"/>
                    <a:pt x="5173" y="2387"/>
                    <a:pt x="5537" y="2196"/>
                  </a:cubicBezTo>
                  <a:cubicBezTo>
                    <a:pt x="5381" y="2127"/>
                    <a:pt x="5225" y="2066"/>
                    <a:pt x="5077" y="1988"/>
                  </a:cubicBezTo>
                  <a:cubicBezTo>
                    <a:pt x="4800" y="1840"/>
                    <a:pt x="4531" y="1658"/>
                    <a:pt x="4288" y="1450"/>
                  </a:cubicBezTo>
                  <a:cubicBezTo>
                    <a:pt x="3889" y="1094"/>
                    <a:pt x="3533" y="625"/>
                    <a:pt x="3489" y="87"/>
                  </a:cubicBezTo>
                  <a:cubicBezTo>
                    <a:pt x="3377" y="79"/>
                    <a:pt x="3255" y="70"/>
                    <a:pt x="3151" y="53"/>
                  </a:cubicBezTo>
                  <a:lnTo>
                    <a:pt x="3134" y="53"/>
                  </a:lnTo>
                  <a:cubicBezTo>
                    <a:pt x="2995" y="35"/>
                    <a:pt x="2873" y="18"/>
                    <a:pt x="2760" y="18"/>
                  </a:cubicBezTo>
                  <a:cubicBezTo>
                    <a:pt x="2648" y="1"/>
                    <a:pt x="2535" y="9"/>
                    <a:pt x="2422" y="35"/>
                  </a:cubicBezTo>
                  <a:cubicBezTo>
                    <a:pt x="2396" y="35"/>
                    <a:pt x="2370" y="53"/>
                    <a:pt x="2344" y="70"/>
                  </a:cubicBezTo>
                  <a:cubicBezTo>
                    <a:pt x="2127" y="322"/>
                    <a:pt x="1858" y="513"/>
                    <a:pt x="1554" y="634"/>
                  </a:cubicBezTo>
                  <a:cubicBezTo>
                    <a:pt x="1459" y="677"/>
                    <a:pt x="1355" y="712"/>
                    <a:pt x="1250" y="738"/>
                  </a:cubicBezTo>
                  <a:lnTo>
                    <a:pt x="1224" y="747"/>
                  </a:lnTo>
                  <a:cubicBezTo>
                    <a:pt x="1155" y="756"/>
                    <a:pt x="1086" y="782"/>
                    <a:pt x="1016" y="808"/>
                  </a:cubicBezTo>
                  <a:cubicBezTo>
                    <a:pt x="973" y="868"/>
                    <a:pt x="938" y="929"/>
                    <a:pt x="912" y="990"/>
                  </a:cubicBezTo>
                  <a:lnTo>
                    <a:pt x="851" y="1085"/>
                  </a:lnTo>
                  <a:cubicBezTo>
                    <a:pt x="643" y="1484"/>
                    <a:pt x="357" y="1840"/>
                    <a:pt x="1" y="2118"/>
                  </a:cubicBezTo>
                  <a:cubicBezTo>
                    <a:pt x="62" y="2170"/>
                    <a:pt x="122" y="2213"/>
                    <a:pt x="174" y="2257"/>
                  </a:cubicBezTo>
                  <a:lnTo>
                    <a:pt x="339" y="2378"/>
                  </a:lnTo>
                  <a:cubicBezTo>
                    <a:pt x="695" y="2630"/>
                    <a:pt x="1025" y="2925"/>
                    <a:pt x="1303" y="3255"/>
                  </a:cubicBezTo>
                  <a:cubicBezTo>
                    <a:pt x="1398" y="3376"/>
                    <a:pt x="1476" y="3480"/>
                    <a:pt x="1554" y="3593"/>
                  </a:cubicBezTo>
                  <a:lnTo>
                    <a:pt x="1563" y="3602"/>
                  </a:lnTo>
                  <a:cubicBezTo>
                    <a:pt x="1615" y="3671"/>
                    <a:pt x="1658" y="3741"/>
                    <a:pt x="1710" y="3793"/>
                  </a:cubicBezTo>
                  <a:cubicBezTo>
                    <a:pt x="1797" y="3906"/>
                    <a:pt x="1884" y="4001"/>
                    <a:pt x="1988" y="4096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68"/>
            <p:cNvSpPr/>
            <p:nvPr/>
          </p:nvSpPr>
          <p:spPr>
            <a:xfrm>
              <a:off x="2633825" y="1466950"/>
              <a:ext cx="7825" cy="6175"/>
            </a:xfrm>
            <a:custGeom>
              <a:avLst/>
              <a:gdLst/>
              <a:ahLst/>
              <a:cxnLst/>
              <a:rect l="l" t="t" r="r" b="b"/>
              <a:pathLst>
                <a:path w="313" h="247" extrusionOk="0">
                  <a:moveTo>
                    <a:pt x="30" y="1"/>
                  </a:moveTo>
                  <a:cubicBezTo>
                    <a:pt x="21" y="1"/>
                    <a:pt x="11" y="1"/>
                    <a:pt x="1" y="2"/>
                  </a:cubicBezTo>
                  <a:cubicBezTo>
                    <a:pt x="17" y="140"/>
                    <a:pt x="138" y="247"/>
                    <a:pt x="281" y="247"/>
                  </a:cubicBezTo>
                  <a:cubicBezTo>
                    <a:pt x="292" y="247"/>
                    <a:pt x="302" y="246"/>
                    <a:pt x="313" y="245"/>
                  </a:cubicBezTo>
                  <a:cubicBezTo>
                    <a:pt x="304" y="176"/>
                    <a:pt x="261" y="106"/>
                    <a:pt x="209" y="63"/>
                  </a:cubicBezTo>
                  <a:cubicBezTo>
                    <a:pt x="156" y="25"/>
                    <a:pt x="96" y="1"/>
                    <a:pt x="3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68"/>
            <p:cNvSpPr/>
            <p:nvPr/>
          </p:nvSpPr>
          <p:spPr>
            <a:xfrm>
              <a:off x="2587625" y="1492375"/>
              <a:ext cx="7600" cy="8475"/>
            </a:xfrm>
            <a:custGeom>
              <a:avLst/>
              <a:gdLst/>
              <a:ahLst/>
              <a:cxnLst/>
              <a:rect l="l" t="t" r="r" b="b"/>
              <a:pathLst>
                <a:path w="304" h="339" extrusionOk="0">
                  <a:moveTo>
                    <a:pt x="0" y="0"/>
                  </a:moveTo>
                  <a:cubicBezTo>
                    <a:pt x="9" y="79"/>
                    <a:pt x="35" y="157"/>
                    <a:pt x="87" y="226"/>
                  </a:cubicBezTo>
                  <a:cubicBezTo>
                    <a:pt x="148" y="278"/>
                    <a:pt x="217" y="322"/>
                    <a:pt x="304" y="339"/>
                  </a:cubicBezTo>
                  <a:cubicBezTo>
                    <a:pt x="295" y="261"/>
                    <a:pt x="269" y="183"/>
                    <a:pt x="217" y="113"/>
                  </a:cubicBezTo>
                  <a:cubicBezTo>
                    <a:pt x="156" y="53"/>
                    <a:pt x="87" y="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68"/>
            <p:cNvSpPr/>
            <p:nvPr/>
          </p:nvSpPr>
          <p:spPr>
            <a:xfrm>
              <a:off x="2593475" y="1443025"/>
              <a:ext cx="5025" cy="3925"/>
            </a:xfrm>
            <a:custGeom>
              <a:avLst/>
              <a:gdLst/>
              <a:ahLst/>
              <a:cxnLst/>
              <a:rect l="l" t="t" r="r" b="b"/>
              <a:pathLst>
                <a:path w="201" h="157" extrusionOk="0">
                  <a:moveTo>
                    <a:pt x="87" y="0"/>
                  </a:moveTo>
                  <a:cubicBezTo>
                    <a:pt x="59" y="0"/>
                    <a:pt x="35" y="5"/>
                    <a:pt x="35" y="5"/>
                  </a:cubicBezTo>
                  <a:cubicBezTo>
                    <a:pt x="35" y="5"/>
                    <a:pt x="0" y="91"/>
                    <a:pt x="35" y="135"/>
                  </a:cubicBezTo>
                  <a:cubicBezTo>
                    <a:pt x="53" y="152"/>
                    <a:pt x="85" y="156"/>
                    <a:pt x="113" y="156"/>
                  </a:cubicBezTo>
                  <a:cubicBezTo>
                    <a:pt x="141" y="156"/>
                    <a:pt x="165" y="152"/>
                    <a:pt x="165" y="152"/>
                  </a:cubicBezTo>
                  <a:cubicBezTo>
                    <a:pt x="165" y="152"/>
                    <a:pt x="200" y="65"/>
                    <a:pt x="165" y="22"/>
                  </a:cubicBezTo>
                  <a:cubicBezTo>
                    <a:pt x="148" y="5"/>
                    <a:pt x="115" y="0"/>
                    <a:pt x="8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68"/>
            <p:cNvSpPr/>
            <p:nvPr/>
          </p:nvSpPr>
          <p:spPr>
            <a:xfrm>
              <a:off x="2611925" y="1490425"/>
              <a:ext cx="10650" cy="12175"/>
            </a:xfrm>
            <a:custGeom>
              <a:avLst/>
              <a:gdLst/>
              <a:ahLst/>
              <a:cxnLst/>
              <a:rect l="l" t="t" r="r" b="b"/>
              <a:pathLst>
                <a:path w="426" h="487" extrusionOk="0">
                  <a:moveTo>
                    <a:pt x="0" y="0"/>
                  </a:moveTo>
                  <a:lnTo>
                    <a:pt x="0" y="0"/>
                  </a:lnTo>
                  <a:cubicBezTo>
                    <a:pt x="52" y="226"/>
                    <a:pt x="208" y="408"/>
                    <a:pt x="425" y="486"/>
                  </a:cubicBezTo>
                  <a:cubicBezTo>
                    <a:pt x="373" y="261"/>
                    <a:pt x="217" y="7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68"/>
            <p:cNvSpPr/>
            <p:nvPr/>
          </p:nvSpPr>
          <p:spPr>
            <a:xfrm>
              <a:off x="2554000" y="1491725"/>
              <a:ext cx="37325" cy="23225"/>
            </a:xfrm>
            <a:custGeom>
              <a:avLst/>
              <a:gdLst/>
              <a:ahLst/>
              <a:cxnLst/>
              <a:rect l="l" t="t" r="r" b="b"/>
              <a:pathLst>
                <a:path w="1493" h="929" extrusionOk="0">
                  <a:moveTo>
                    <a:pt x="0" y="0"/>
                  </a:moveTo>
                  <a:lnTo>
                    <a:pt x="226" y="122"/>
                  </a:lnTo>
                  <a:cubicBezTo>
                    <a:pt x="373" y="200"/>
                    <a:pt x="555" y="313"/>
                    <a:pt x="764" y="434"/>
                  </a:cubicBezTo>
                  <a:cubicBezTo>
                    <a:pt x="963" y="556"/>
                    <a:pt x="1146" y="677"/>
                    <a:pt x="1276" y="773"/>
                  </a:cubicBezTo>
                  <a:lnTo>
                    <a:pt x="1493" y="929"/>
                  </a:lnTo>
                  <a:cubicBezTo>
                    <a:pt x="1449" y="851"/>
                    <a:pt x="1389" y="781"/>
                    <a:pt x="1336" y="712"/>
                  </a:cubicBezTo>
                  <a:cubicBezTo>
                    <a:pt x="1059" y="382"/>
                    <a:pt x="686" y="148"/>
                    <a:pt x="260" y="44"/>
                  </a:cubicBezTo>
                  <a:cubicBezTo>
                    <a:pt x="174" y="26"/>
                    <a:pt x="87" y="9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68"/>
            <p:cNvSpPr/>
            <p:nvPr/>
          </p:nvSpPr>
          <p:spPr>
            <a:xfrm>
              <a:off x="2606500" y="1465050"/>
              <a:ext cx="44500" cy="42750"/>
            </a:xfrm>
            <a:custGeom>
              <a:avLst/>
              <a:gdLst/>
              <a:ahLst/>
              <a:cxnLst/>
              <a:rect l="l" t="t" r="r" b="b"/>
              <a:pathLst>
                <a:path w="1780" h="1710" extrusionOk="0">
                  <a:moveTo>
                    <a:pt x="0" y="0"/>
                  </a:moveTo>
                  <a:lnTo>
                    <a:pt x="0" y="0"/>
                  </a:lnTo>
                  <a:cubicBezTo>
                    <a:pt x="260" y="321"/>
                    <a:pt x="538" y="634"/>
                    <a:pt x="833" y="911"/>
                  </a:cubicBezTo>
                  <a:cubicBezTo>
                    <a:pt x="1128" y="1198"/>
                    <a:pt x="1449" y="1467"/>
                    <a:pt x="1779" y="1710"/>
                  </a:cubicBezTo>
                  <a:cubicBezTo>
                    <a:pt x="1519" y="1389"/>
                    <a:pt x="1241" y="1085"/>
                    <a:pt x="946" y="798"/>
                  </a:cubicBezTo>
                  <a:cubicBezTo>
                    <a:pt x="651" y="512"/>
                    <a:pt x="339" y="243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68"/>
            <p:cNvSpPr/>
            <p:nvPr/>
          </p:nvSpPr>
          <p:spPr>
            <a:xfrm>
              <a:off x="2560925" y="1456575"/>
              <a:ext cx="59700" cy="49275"/>
            </a:xfrm>
            <a:custGeom>
              <a:avLst/>
              <a:gdLst/>
              <a:ahLst/>
              <a:cxnLst/>
              <a:rect l="l" t="t" r="r" b="b"/>
              <a:pathLst>
                <a:path w="2388" h="1971" extrusionOk="0">
                  <a:moveTo>
                    <a:pt x="1" y="1"/>
                  </a:moveTo>
                  <a:lnTo>
                    <a:pt x="1190" y="990"/>
                  </a:lnTo>
                  <a:lnTo>
                    <a:pt x="2387" y="1970"/>
                  </a:lnTo>
                  <a:cubicBezTo>
                    <a:pt x="2387" y="1970"/>
                    <a:pt x="2283" y="1832"/>
                    <a:pt x="2092" y="1615"/>
                  </a:cubicBezTo>
                  <a:cubicBezTo>
                    <a:pt x="1606" y="1068"/>
                    <a:pt x="1033" y="599"/>
                    <a:pt x="400" y="218"/>
                  </a:cubicBezTo>
                  <a:cubicBezTo>
                    <a:pt x="157" y="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68"/>
            <p:cNvSpPr/>
            <p:nvPr/>
          </p:nvSpPr>
          <p:spPr>
            <a:xfrm>
              <a:off x="2912825" y="1492600"/>
              <a:ext cx="143200" cy="109575"/>
            </a:xfrm>
            <a:custGeom>
              <a:avLst/>
              <a:gdLst/>
              <a:ahLst/>
              <a:cxnLst/>
              <a:rect l="l" t="t" r="r" b="b"/>
              <a:pathLst>
                <a:path w="5728" h="4383" extrusionOk="0">
                  <a:moveTo>
                    <a:pt x="3141" y="0"/>
                  </a:moveTo>
                  <a:cubicBezTo>
                    <a:pt x="3107" y="35"/>
                    <a:pt x="3081" y="61"/>
                    <a:pt x="3046" y="87"/>
                  </a:cubicBezTo>
                  <a:cubicBezTo>
                    <a:pt x="2959" y="174"/>
                    <a:pt x="2872" y="243"/>
                    <a:pt x="2777" y="313"/>
                  </a:cubicBezTo>
                  <a:lnTo>
                    <a:pt x="2760" y="330"/>
                  </a:lnTo>
                  <a:cubicBezTo>
                    <a:pt x="2638" y="399"/>
                    <a:pt x="2508" y="469"/>
                    <a:pt x="2387" y="529"/>
                  </a:cubicBezTo>
                  <a:cubicBezTo>
                    <a:pt x="2256" y="590"/>
                    <a:pt x="2126" y="660"/>
                    <a:pt x="2005" y="720"/>
                  </a:cubicBezTo>
                  <a:cubicBezTo>
                    <a:pt x="1744" y="851"/>
                    <a:pt x="1501" y="998"/>
                    <a:pt x="1276" y="1180"/>
                  </a:cubicBezTo>
                  <a:cubicBezTo>
                    <a:pt x="1050" y="1371"/>
                    <a:pt x="842" y="1588"/>
                    <a:pt x="660" y="1822"/>
                  </a:cubicBezTo>
                  <a:lnTo>
                    <a:pt x="616" y="1875"/>
                  </a:lnTo>
                  <a:cubicBezTo>
                    <a:pt x="555" y="1953"/>
                    <a:pt x="495" y="2031"/>
                    <a:pt x="443" y="2109"/>
                  </a:cubicBezTo>
                  <a:lnTo>
                    <a:pt x="330" y="2265"/>
                  </a:lnTo>
                  <a:cubicBezTo>
                    <a:pt x="269" y="2360"/>
                    <a:pt x="208" y="2456"/>
                    <a:pt x="148" y="2543"/>
                  </a:cubicBezTo>
                  <a:cubicBezTo>
                    <a:pt x="104" y="2612"/>
                    <a:pt x="70" y="2673"/>
                    <a:pt x="26" y="2742"/>
                  </a:cubicBezTo>
                  <a:cubicBezTo>
                    <a:pt x="17" y="2751"/>
                    <a:pt x="9" y="2768"/>
                    <a:pt x="0" y="2777"/>
                  </a:cubicBezTo>
                  <a:cubicBezTo>
                    <a:pt x="313" y="2994"/>
                    <a:pt x="634" y="3185"/>
                    <a:pt x="972" y="3350"/>
                  </a:cubicBezTo>
                  <a:lnTo>
                    <a:pt x="972" y="3332"/>
                  </a:lnTo>
                  <a:cubicBezTo>
                    <a:pt x="1284" y="3506"/>
                    <a:pt x="1606" y="3662"/>
                    <a:pt x="1935" y="3801"/>
                  </a:cubicBezTo>
                  <a:cubicBezTo>
                    <a:pt x="2057" y="3862"/>
                    <a:pt x="2170" y="3914"/>
                    <a:pt x="2300" y="3949"/>
                  </a:cubicBezTo>
                  <a:cubicBezTo>
                    <a:pt x="2699" y="4105"/>
                    <a:pt x="3098" y="4244"/>
                    <a:pt x="3506" y="4382"/>
                  </a:cubicBezTo>
                  <a:cubicBezTo>
                    <a:pt x="3532" y="4322"/>
                    <a:pt x="3567" y="4261"/>
                    <a:pt x="3610" y="4200"/>
                  </a:cubicBezTo>
                  <a:lnTo>
                    <a:pt x="3645" y="4139"/>
                  </a:lnTo>
                  <a:cubicBezTo>
                    <a:pt x="3662" y="4122"/>
                    <a:pt x="3671" y="4105"/>
                    <a:pt x="3679" y="4096"/>
                  </a:cubicBezTo>
                  <a:cubicBezTo>
                    <a:pt x="3688" y="4079"/>
                    <a:pt x="3714" y="4044"/>
                    <a:pt x="3732" y="4018"/>
                  </a:cubicBezTo>
                  <a:cubicBezTo>
                    <a:pt x="3784" y="3949"/>
                    <a:pt x="3836" y="3870"/>
                    <a:pt x="3888" y="3801"/>
                  </a:cubicBezTo>
                  <a:cubicBezTo>
                    <a:pt x="3966" y="3706"/>
                    <a:pt x="4044" y="3610"/>
                    <a:pt x="4122" y="3515"/>
                  </a:cubicBezTo>
                  <a:cubicBezTo>
                    <a:pt x="4226" y="3393"/>
                    <a:pt x="4330" y="3280"/>
                    <a:pt x="4426" y="3159"/>
                  </a:cubicBezTo>
                  <a:cubicBezTo>
                    <a:pt x="4608" y="2942"/>
                    <a:pt x="4790" y="2725"/>
                    <a:pt x="4981" y="2525"/>
                  </a:cubicBezTo>
                  <a:cubicBezTo>
                    <a:pt x="5172" y="2317"/>
                    <a:pt x="5398" y="2091"/>
                    <a:pt x="5623" y="1883"/>
                  </a:cubicBezTo>
                  <a:lnTo>
                    <a:pt x="5727" y="1788"/>
                  </a:lnTo>
                  <a:lnTo>
                    <a:pt x="5727" y="1015"/>
                  </a:lnTo>
                  <a:cubicBezTo>
                    <a:pt x="5511" y="929"/>
                    <a:pt x="5294" y="842"/>
                    <a:pt x="5077" y="764"/>
                  </a:cubicBezTo>
                  <a:lnTo>
                    <a:pt x="4148" y="391"/>
                  </a:lnTo>
                  <a:cubicBezTo>
                    <a:pt x="3827" y="269"/>
                    <a:pt x="3515" y="148"/>
                    <a:pt x="3194" y="26"/>
                  </a:cubicBezTo>
                  <a:lnTo>
                    <a:pt x="31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68"/>
            <p:cNvSpPr/>
            <p:nvPr/>
          </p:nvSpPr>
          <p:spPr>
            <a:xfrm>
              <a:off x="2897850" y="1486300"/>
              <a:ext cx="157950" cy="110025"/>
            </a:xfrm>
            <a:custGeom>
              <a:avLst/>
              <a:gdLst/>
              <a:ahLst/>
              <a:cxnLst/>
              <a:rect l="l" t="t" r="r" b="b"/>
              <a:pathLst>
                <a:path w="6318" h="4401" extrusionOk="0">
                  <a:moveTo>
                    <a:pt x="4409" y="3177"/>
                  </a:moveTo>
                  <a:cubicBezTo>
                    <a:pt x="4600" y="2960"/>
                    <a:pt x="4773" y="2743"/>
                    <a:pt x="4964" y="2534"/>
                  </a:cubicBezTo>
                  <a:cubicBezTo>
                    <a:pt x="5155" y="2326"/>
                    <a:pt x="5381" y="2100"/>
                    <a:pt x="5606" y="1892"/>
                  </a:cubicBezTo>
                  <a:cubicBezTo>
                    <a:pt x="5832" y="1684"/>
                    <a:pt x="6075" y="1476"/>
                    <a:pt x="6318" y="1276"/>
                  </a:cubicBezTo>
                  <a:cubicBezTo>
                    <a:pt x="6136" y="1189"/>
                    <a:pt x="5945" y="1111"/>
                    <a:pt x="5762" y="1042"/>
                  </a:cubicBezTo>
                  <a:cubicBezTo>
                    <a:pt x="5216" y="816"/>
                    <a:pt x="4678" y="608"/>
                    <a:pt x="4131" y="391"/>
                  </a:cubicBezTo>
                  <a:cubicBezTo>
                    <a:pt x="3801" y="261"/>
                    <a:pt x="3463" y="131"/>
                    <a:pt x="3124" y="0"/>
                  </a:cubicBezTo>
                  <a:cubicBezTo>
                    <a:pt x="3012" y="113"/>
                    <a:pt x="2890" y="217"/>
                    <a:pt x="2760" y="313"/>
                  </a:cubicBezTo>
                  <a:cubicBezTo>
                    <a:pt x="2630" y="400"/>
                    <a:pt x="2500" y="469"/>
                    <a:pt x="2361" y="530"/>
                  </a:cubicBezTo>
                  <a:cubicBezTo>
                    <a:pt x="2239" y="599"/>
                    <a:pt x="2109" y="660"/>
                    <a:pt x="1979" y="721"/>
                  </a:cubicBezTo>
                  <a:cubicBezTo>
                    <a:pt x="1727" y="851"/>
                    <a:pt x="1484" y="998"/>
                    <a:pt x="1259" y="1181"/>
                  </a:cubicBezTo>
                  <a:cubicBezTo>
                    <a:pt x="1033" y="1372"/>
                    <a:pt x="825" y="1589"/>
                    <a:pt x="643" y="1831"/>
                  </a:cubicBezTo>
                  <a:cubicBezTo>
                    <a:pt x="452" y="2066"/>
                    <a:pt x="278" y="2309"/>
                    <a:pt x="122" y="2560"/>
                  </a:cubicBezTo>
                  <a:cubicBezTo>
                    <a:pt x="78" y="2630"/>
                    <a:pt x="35" y="2691"/>
                    <a:pt x="0" y="2760"/>
                  </a:cubicBezTo>
                  <a:cubicBezTo>
                    <a:pt x="703" y="3246"/>
                    <a:pt x="1476" y="3654"/>
                    <a:pt x="2274" y="3966"/>
                  </a:cubicBezTo>
                  <a:cubicBezTo>
                    <a:pt x="2682" y="4122"/>
                    <a:pt x="3081" y="4261"/>
                    <a:pt x="3489" y="4400"/>
                  </a:cubicBezTo>
                  <a:cubicBezTo>
                    <a:pt x="3723" y="3949"/>
                    <a:pt x="4079" y="3550"/>
                    <a:pt x="4409" y="3177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68"/>
            <p:cNvSpPr/>
            <p:nvPr/>
          </p:nvSpPr>
          <p:spPr>
            <a:xfrm>
              <a:off x="2897850" y="1543150"/>
              <a:ext cx="93100" cy="53175"/>
            </a:xfrm>
            <a:custGeom>
              <a:avLst/>
              <a:gdLst/>
              <a:ahLst/>
              <a:cxnLst/>
              <a:rect l="l" t="t" r="r" b="b"/>
              <a:pathLst>
                <a:path w="3724" h="2127" extrusionOk="0">
                  <a:moveTo>
                    <a:pt x="304" y="0"/>
                  </a:moveTo>
                  <a:cubicBezTo>
                    <a:pt x="243" y="96"/>
                    <a:pt x="183" y="191"/>
                    <a:pt x="122" y="278"/>
                  </a:cubicBezTo>
                  <a:cubicBezTo>
                    <a:pt x="78" y="347"/>
                    <a:pt x="35" y="408"/>
                    <a:pt x="0" y="477"/>
                  </a:cubicBezTo>
                  <a:cubicBezTo>
                    <a:pt x="712" y="972"/>
                    <a:pt x="1476" y="1371"/>
                    <a:pt x="2274" y="1692"/>
                  </a:cubicBezTo>
                  <a:cubicBezTo>
                    <a:pt x="2682" y="1840"/>
                    <a:pt x="3081" y="1987"/>
                    <a:pt x="3489" y="2126"/>
                  </a:cubicBezTo>
                  <a:cubicBezTo>
                    <a:pt x="3558" y="1987"/>
                    <a:pt x="3636" y="1857"/>
                    <a:pt x="3723" y="1727"/>
                  </a:cubicBezTo>
                  <a:cubicBezTo>
                    <a:pt x="3263" y="1571"/>
                    <a:pt x="2795" y="1406"/>
                    <a:pt x="2335" y="1224"/>
                  </a:cubicBezTo>
                  <a:cubicBezTo>
                    <a:pt x="1623" y="885"/>
                    <a:pt x="938" y="469"/>
                    <a:pt x="304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68"/>
            <p:cNvSpPr/>
            <p:nvPr/>
          </p:nvSpPr>
          <p:spPr>
            <a:xfrm>
              <a:off x="2934300" y="1562450"/>
              <a:ext cx="56850" cy="33650"/>
            </a:xfrm>
            <a:custGeom>
              <a:avLst/>
              <a:gdLst/>
              <a:ahLst/>
              <a:cxnLst/>
              <a:rect l="l" t="t" r="r" b="b"/>
              <a:pathLst>
                <a:path w="2274" h="1346" extrusionOk="0">
                  <a:moveTo>
                    <a:pt x="0" y="0"/>
                  </a:moveTo>
                  <a:cubicBezTo>
                    <a:pt x="78" y="287"/>
                    <a:pt x="235" y="556"/>
                    <a:pt x="451" y="764"/>
                  </a:cubicBezTo>
                  <a:cubicBezTo>
                    <a:pt x="573" y="825"/>
                    <a:pt x="694" y="877"/>
                    <a:pt x="825" y="912"/>
                  </a:cubicBezTo>
                  <a:cubicBezTo>
                    <a:pt x="1224" y="1068"/>
                    <a:pt x="1623" y="1207"/>
                    <a:pt x="2031" y="1345"/>
                  </a:cubicBezTo>
                  <a:cubicBezTo>
                    <a:pt x="2100" y="1207"/>
                    <a:pt x="2178" y="1076"/>
                    <a:pt x="2274" y="955"/>
                  </a:cubicBezTo>
                  <a:cubicBezTo>
                    <a:pt x="1805" y="799"/>
                    <a:pt x="1337" y="625"/>
                    <a:pt x="877" y="452"/>
                  </a:cubicBezTo>
                  <a:cubicBezTo>
                    <a:pt x="573" y="321"/>
                    <a:pt x="278" y="17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68"/>
            <p:cNvSpPr/>
            <p:nvPr/>
          </p:nvSpPr>
          <p:spPr>
            <a:xfrm>
              <a:off x="2897200" y="1543150"/>
              <a:ext cx="25175" cy="27125"/>
            </a:xfrm>
            <a:custGeom>
              <a:avLst/>
              <a:gdLst/>
              <a:ahLst/>
              <a:cxnLst/>
              <a:rect l="l" t="t" r="r" b="b"/>
              <a:pathLst>
                <a:path w="1007" h="1085" extrusionOk="0">
                  <a:moveTo>
                    <a:pt x="339" y="0"/>
                  </a:moveTo>
                  <a:cubicBezTo>
                    <a:pt x="269" y="96"/>
                    <a:pt x="209" y="182"/>
                    <a:pt x="148" y="278"/>
                  </a:cubicBezTo>
                  <a:cubicBezTo>
                    <a:pt x="96" y="356"/>
                    <a:pt x="52" y="434"/>
                    <a:pt x="0" y="512"/>
                  </a:cubicBezTo>
                  <a:cubicBezTo>
                    <a:pt x="313" y="729"/>
                    <a:pt x="634" y="920"/>
                    <a:pt x="972" y="1085"/>
                  </a:cubicBezTo>
                  <a:cubicBezTo>
                    <a:pt x="1007" y="929"/>
                    <a:pt x="920" y="738"/>
                    <a:pt x="781" y="512"/>
                  </a:cubicBezTo>
                  <a:cubicBezTo>
                    <a:pt x="712" y="408"/>
                    <a:pt x="660" y="312"/>
                    <a:pt x="616" y="20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68"/>
            <p:cNvSpPr/>
            <p:nvPr/>
          </p:nvSpPr>
          <p:spPr>
            <a:xfrm>
              <a:off x="2908475" y="1486300"/>
              <a:ext cx="147325" cy="95925"/>
            </a:xfrm>
            <a:custGeom>
              <a:avLst/>
              <a:gdLst/>
              <a:ahLst/>
              <a:cxnLst/>
              <a:rect l="l" t="t" r="r" b="b"/>
              <a:pathLst>
                <a:path w="5893" h="3837" extrusionOk="0">
                  <a:moveTo>
                    <a:pt x="3984" y="3177"/>
                  </a:moveTo>
                  <a:cubicBezTo>
                    <a:pt x="4175" y="2960"/>
                    <a:pt x="4348" y="2743"/>
                    <a:pt x="4539" y="2534"/>
                  </a:cubicBezTo>
                  <a:cubicBezTo>
                    <a:pt x="4730" y="2326"/>
                    <a:pt x="4956" y="2100"/>
                    <a:pt x="5181" y="1892"/>
                  </a:cubicBezTo>
                  <a:cubicBezTo>
                    <a:pt x="5407" y="1684"/>
                    <a:pt x="5650" y="1476"/>
                    <a:pt x="5893" y="1276"/>
                  </a:cubicBezTo>
                  <a:cubicBezTo>
                    <a:pt x="5711" y="1189"/>
                    <a:pt x="5520" y="1111"/>
                    <a:pt x="5337" y="1042"/>
                  </a:cubicBezTo>
                  <a:cubicBezTo>
                    <a:pt x="4791" y="816"/>
                    <a:pt x="4253" y="608"/>
                    <a:pt x="3706" y="391"/>
                  </a:cubicBezTo>
                  <a:cubicBezTo>
                    <a:pt x="3376" y="261"/>
                    <a:pt x="3038" y="131"/>
                    <a:pt x="2699" y="0"/>
                  </a:cubicBezTo>
                  <a:cubicBezTo>
                    <a:pt x="2587" y="113"/>
                    <a:pt x="2465" y="217"/>
                    <a:pt x="2335" y="313"/>
                  </a:cubicBezTo>
                  <a:cubicBezTo>
                    <a:pt x="2205" y="400"/>
                    <a:pt x="2075" y="469"/>
                    <a:pt x="1936" y="530"/>
                  </a:cubicBezTo>
                  <a:cubicBezTo>
                    <a:pt x="1814" y="599"/>
                    <a:pt x="1684" y="660"/>
                    <a:pt x="1554" y="721"/>
                  </a:cubicBezTo>
                  <a:cubicBezTo>
                    <a:pt x="1302" y="851"/>
                    <a:pt x="1059" y="998"/>
                    <a:pt x="834" y="1181"/>
                  </a:cubicBezTo>
                  <a:cubicBezTo>
                    <a:pt x="608" y="1372"/>
                    <a:pt x="400" y="1589"/>
                    <a:pt x="218" y="1831"/>
                  </a:cubicBezTo>
                  <a:cubicBezTo>
                    <a:pt x="139" y="1927"/>
                    <a:pt x="70" y="2022"/>
                    <a:pt x="1" y="2118"/>
                  </a:cubicBezTo>
                  <a:cubicBezTo>
                    <a:pt x="608" y="2586"/>
                    <a:pt x="1259" y="2977"/>
                    <a:pt x="1953" y="3298"/>
                  </a:cubicBezTo>
                  <a:cubicBezTo>
                    <a:pt x="2439" y="3498"/>
                    <a:pt x="2934" y="3671"/>
                    <a:pt x="3428" y="3836"/>
                  </a:cubicBezTo>
                  <a:cubicBezTo>
                    <a:pt x="3611" y="3602"/>
                    <a:pt x="3801" y="3385"/>
                    <a:pt x="3984" y="3177"/>
                  </a:cubicBezTo>
                  <a:close/>
                </a:path>
              </a:pathLst>
            </a:custGeom>
            <a:solidFill>
              <a:srgbClr val="B86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68"/>
            <p:cNvSpPr/>
            <p:nvPr/>
          </p:nvSpPr>
          <p:spPr>
            <a:xfrm>
              <a:off x="2913025" y="1486300"/>
              <a:ext cx="83775" cy="58825"/>
            </a:xfrm>
            <a:custGeom>
              <a:avLst/>
              <a:gdLst/>
              <a:ahLst/>
              <a:cxnLst/>
              <a:rect l="l" t="t" r="r" b="b"/>
              <a:pathLst>
                <a:path w="3351" h="2353" extrusionOk="0">
                  <a:moveTo>
                    <a:pt x="2153" y="313"/>
                  </a:moveTo>
                  <a:cubicBezTo>
                    <a:pt x="2023" y="400"/>
                    <a:pt x="1893" y="469"/>
                    <a:pt x="1762" y="530"/>
                  </a:cubicBezTo>
                  <a:cubicBezTo>
                    <a:pt x="1632" y="599"/>
                    <a:pt x="1502" y="660"/>
                    <a:pt x="1381" y="721"/>
                  </a:cubicBezTo>
                  <a:cubicBezTo>
                    <a:pt x="1120" y="851"/>
                    <a:pt x="877" y="998"/>
                    <a:pt x="652" y="1181"/>
                  </a:cubicBezTo>
                  <a:cubicBezTo>
                    <a:pt x="426" y="1372"/>
                    <a:pt x="218" y="1589"/>
                    <a:pt x="36" y="1831"/>
                  </a:cubicBezTo>
                  <a:lnTo>
                    <a:pt x="1" y="1875"/>
                  </a:lnTo>
                  <a:cubicBezTo>
                    <a:pt x="226" y="2040"/>
                    <a:pt x="452" y="2196"/>
                    <a:pt x="678" y="2352"/>
                  </a:cubicBezTo>
                  <a:cubicBezTo>
                    <a:pt x="947" y="2005"/>
                    <a:pt x="1198" y="1589"/>
                    <a:pt x="1537" y="1320"/>
                  </a:cubicBezTo>
                  <a:cubicBezTo>
                    <a:pt x="2049" y="894"/>
                    <a:pt x="2691" y="599"/>
                    <a:pt x="3350" y="330"/>
                  </a:cubicBezTo>
                  <a:cubicBezTo>
                    <a:pt x="3073" y="217"/>
                    <a:pt x="2795" y="113"/>
                    <a:pt x="2517" y="0"/>
                  </a:cubicBezTo>
                  <a:cubicBezTo>
                    <a:pt x="2405" y="122"/>
                    <a:pt x="2283" y="217"/>
                    <a:pt x="2153" y="313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68"/>
            <p:cNvSpPr/>
            <p:nvPr/>
          </p:nvSpPr>
          <p:spPr>
            <a:xfrm>
              <a:off x="2945800" y="1501700"/>
              <a:ext cx="110000" cy="74225"/>
            </a:xfrm>
            <a:custGeom>
              <a:avLst/>
              <a:gdLst/>
              <a:ahLst/>
              <a:cxnLst/>
              <a:rect l="l" t="t" r="r" b="b"/>
              <a:pathLst>
                <a:path w="4400" h="2969" extrusionOk="0">
                  <a:moveTo>
                    <a:pt x="2491" y="2561"/>
                  </a:moveTo>
                  <a:cubicBezTo>
                    <a:pt x="2682" y="2344"/>
                    <a:pt x="2855" y="2127"/>
                    <a:pt x="3046" y="1918"/>
                  </a:cubicBezTo>
                  <a:cubicBezTo>
                    <a:pt x="3237" y="1710"/>
                    <a:pt x="3463" y="1484"/>
                    <a:pt x="3688" y="1276"/>
                  </a:cubicBezTo>
                  <a:cubicBezTo>
                    <a:pt x="3914" y="1068"/>
                    <a:pt x="4157" y="860"/>
                    <a:pt x="4400" y="660"/>
                  </a:cubicBezTo>
                  <a:cubicBezTo>
                    <a:pt x="4218" y="573"/>
                    <a:pt x="4027" y="495"/>
                    <a:pt x="3844" y="426"/>
                  </a:cubicBezTo>
                  <a:cubicBezTo>
                    <a:pt x="3497" y="278"/>
                    <a:pt x="3141" y="139"/>
                    <a:pt x="2794" y="1"/>
                  </a:cubicBezTo>
                  <a:cubicBezTo>
                    <a:pt x="2343" y="192"/>
                    <a:pt x="1909" y="417"/>
                    <a:pt x="1501" y="677"/>
                  </a:cubicBezTo>
                  <a:cubicBezTo>
                    <a:pt x="1120" y="912"/>
                    <a:pt x="764" y="1189"/>
                    <a:pt x="443" y="1511"/>
                  </a:cubicBezTo>
                  <a:cubicBezTo>
                    <a:pt x="269" y="1684"/>
                    <a:pt x="113" y="1884"/>
                    <a:pt x="0" y="2109"/>
                  </a:cubicBezTo>
                  <a:cubicBezTo>
                    <a:pt x="182" y="2205"/>
                    <a:pt x="365" y="2300"/>
                    <a:pt x="547" y="2378"/>
                  </a:cubicBezTo>
                  <a:cubicBezTo>
                    <a:pt x="1068" y="2604"/>
                    <a:pt x="1597" y="2795"/>
                    <a:pt x="2135" y="2968"/>
                  </a:cubicBezTo>
                  <a:cubicBezTo>
                    <a:pt x="2256" y="2830"/>
                    <a:pt x="2378" y="2691"/>
                    <a:pt x="2491" y="2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68"/>
            <p:cNvSpPr/>
            <p:nvPr/>
          </p:nvSpPr>
          <p:spPr>
            <a:xfrm>
              <a:off x="3016075" y="1524800"/>
              <a:ext cx="8275" cy="4100"/>
            </a:xfrm>
            <a:custGeom>
              <a:avLst/>
              <a:gdLst/>
              <a:ahLst/>
              <a:cxnLst/>
              <a:rect l="l" t="t" r="r" b="b"/>
              <a:pathLst>
                <a:path w="331" h="164" extrusionOk="0">
                  <a:moveTo>
                    <a:pt x="96" y="1"/>
                  </a:moveTo>
                  <a:cubicBezTo>
                    <a:pt x="64" y="1"/>
                    <a:pt x="31" y="5"/>
                    <a:pt x="1" y="14"/>
                  </a:cubicBezTo>
                  <a:cubicBezTo>
                    <a:pt x="35" y="75"/>
                    <a:pt x="79" y="118"/>
                    <a:pt x="140" y="144"/>
                  </a:cubicBezTo>
                  <a:cubicBezTo>
                    <a:pt x="170" y="157"/>
                    <a:pt x="202" y="163"/>
                    <a:pt x="235" y="163"/>
                  </a:cubicBezTo>
                  <a:cubicBezTo>
                    <a:pt x="268" y="163"/>
                    <a:pt x="300" y="157"/>
                    <a:pt x="330" y="144"/>
                  </a:cubicBezTo>
                  <a:cubicBezTo>
                    <a:pt x="296" y="92"/>
                    <a:pt x="252" y="40"/>
                    <a:pt x="192" y="14"/>
                  </a:cubicBezTo>
                  <a:cubicBezTo>
                    <a:pt x="161" y="5"/>
                    <a:pt x="129" y="1"/>
                    <a:pt x="96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68"/>
            <p:cNvSpPr/>
            <p:nvPr/>
          </p:nvSpPr>
          <p:spPr>
            <a:xfrm>
              <a:off x="2942750" y="1540525"/>
              <a:ext cx="9575" cy="9150"/>
            </a:xfrm>
            <a:custGeom>
              <a:avLst/>
              <a:gdLst/>
              <a:ahLst/>
              <a:cxnLst/>
              <a:rect l="l" t="t" r="r" b="b"/>
              <a:pathLst>
                <a:path w="383" h="366" extrusionOk="0">
                  <a:moveTo>
                    <a:pt x="1" y="1"/>
                  </a:moveTo>
                  <a:cubicBezTo>
                    <a:pt x="27" y="88"/>
                    <a:pt x="79" y="166"/>
                    <a:pt x="139" y="235"/>
                  </a:cubicBezTo>
                  <a:cubicBezTo>
                    <a:pt x="209" y="296"/>
                    <a:pt x="287" y="339"/>
                    <a:pt x="382" y="365"/>
                  </a:cubicBezTo>
                  <a:cubicBezTo>
                    <a:pt x="348" y="279"/>
                    <a:pt x="296" y="201"/>
                    <a:pt x="235" y="131"/>
                  </a:cubicBezTo>
                  <a:cubicBezTo>
                    <a:pt x="166" y="70"/>
                    <a:pt x="87" y="27"/>
                    <a:pt x="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68"/>
            <p:cNvSpPr/>
            <p:nvPr/>
          </p:nvSpPr>
          <p:spPr>
            <a:xfrm>
              <a:off x="2999600" y="1553400"/>
              <a:ext cx="7400" cy="3975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82" y="0"/>
                  </a:moveTo>
                  <a:cubicBezTo>
                    <a:pt x="55" y="0"/>
                    <a:pt x="27" y="5"/>
                    <a:pt x="0" y="15"/>
                  </a:cubicBezTo>
                  <a:cubicBezTo>
                    <a:pt x="26" y="76"/>
                    <a:pt x="61" y="119"/>
                    <a:pt x="122" y="145"/>
                  </a:cubicBezTo>
                  <a:cubicBezTo>
                    <a:pt x="148" y="154"/>
                    <a:pt x="176" y="158"/>
                    <a:pt x="205" y="158"/>
                  </a:cubicBezTo>
                  <a:cubicBezTo>
                    <a:pt x="235" y="158"/>
                    <a:pt x="265" y="154"/>
                    <a:pt x="295" y="145"/>
                  </a:cubicBezTo>
                  <a:lnTo>
                    <a:pt x="287" y="145"/>
                  </a:lnTo>
                  <a:cubicBezTo>
                    <a:pt x="260" y="52"/>
                    <a:pt x="172" y="0"/>
                    <a:pt x="8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68"/>
            <p:cNvSpPr/>
            <p:nvPr/>
          </p:nvSpPr>
          <p:spPr>
            <a:xfrm>
              <a:off x="2969875" y="1510750"/>
              <a:ext cx="9575" cy="5775"/>
            </a:xfrm>
            <a:custGeom>
              <a:avLst/>
              <a:gdLst/>
              <a:ahLst/>
              <a:cxnLst/>
              <a:rect l="l" t="t" r="r" b="b"/>
              <a:pathLst>
                <a:path w="383" h="231" extrusionOk="0">
                  <a:moveTo>
                    <a:pt x="39" y="1"/>
                  </a:moveTo>
                  <a:cubicBezTo>
                    <a:pt x="26" y="1"/>
                    <a:pt x="13" y="2"/>
                    <a:pt x="0" y="3"/>
                  </a:cubicBezTo>
                  <a:cubicBezTo>
                    <a:pt x="35" y="72"/>
                    <a:pt x="87" y="142"/>
                    <a:pt x="157" y="185"/>
                  </a:cubicBezTo>
                  <a:cubicBezTo>
                    <a:pt x="214" y="214"/>
                    <a:pt x="278" y="231"/>
                    <a:pt x="342" y="231"/>
                  </a:cubicBezTo>
                  <a:cubicBezTo>
                    <a:pt x="355" y="231"/>
                    <a:pt x="369" y="230"/>
                    <a:pt x="382" y="229"/>
                  </a:cubicBezTo>
                  <a:cubicBezTo>
                    <a:pt x="347" y="159"/>
                    <a:pt x="295" y="99"/>
                    <a:pt x="226" y="55"/>
                  </a:cubicBezTo>
                  <a:cubicBezTo>
                    <a:pt x="168" y="19"/>
                    <a:pt x="104" y="1"/>
                    <a:pt x="39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68"/>
            <p:cNvSpPr/>
            <p:nvPr/>
          </p:nvSpPr>
          <p:spPr>
            <a:xfrm>
              <a:off x="2912825" y="1530775"/>
              <a:ext cx="46650" cy="31050"/>
            </a:xfrm>
            <a:custGeom>
              <a:avLst/>
              <a:gdLst/>
              <a:ahLst/>
              <a:cxnLst/>
              <a:rect l="l" t="t" r="r" b="b"/>
              <a:pathLst>
                <a:path w="1866" h="1242" extrusionOk="0">
                  <a:moveTo>
                    <a:pt x="78" y="0"/>
                  </a:moveTo>
                  <a:lnTo>
                    <a:pt x="44" y="44"/>
                  </a:lnTo>
                  <a:lnTo>
                    <a:pt x="0" y="105"/>
                  </a:lnTo>
                  <a:cubicBezTo>
                    <a:pt x="599" y="521"/>
                    <a:pt x="1224" y="903"/>
                    <a:pt x="1866" y="1241"/>
                  </a:cubicBezTo>
                  <a:cubicBezTo>
                    <a:pt x="1258" y="851"/>
                    <a:pt x="668" y="426"/>
                    <a:pt x="78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68"/>
            <p:cNvSpPr/>
            <p:nvPr/>
          </p:nvSpPr>
          <p:spPr>
            <a:xfrm>
              <a:off x="2972475" y="1487175"/>
              <a:ext cx="33225" cy="17600"/>
            </a:xfrm>
            <a:custGeom>
              <a:avLst/>
              <a:gdLst/>
              <a:ahLst/>
              <a:cxnLst/>
              <a:rect l="l" t="t" r="r" b="b"/>
              <a:pathLst>
                <a:path w="1329" h="704" extrusionOk="0">
                  <a:moveTo>
                    <a:pt x="96" y="0"/>
                  </a:moveTo>
                  <a:cubicBezTo>
                    <a:pt x="70" y="35"/>
                    <a:pt x="35" y="61"/>
                    <a:pt x="1" y="96"/>
                  </a:cubicBezTo>
                  <a:cubicBezTo>
                    <a:pt x="434" y="304"/>
                    <a:pt x="886" y="504"/>
                    <a:pt x="1328" y="703"/>
                  </a:cubicBezTo>
                  <a:cubicBezTo>
                    <a:pt x="929" y="460"/>
                    <a:pt x="512" y="226"/>
                    <a:pt x="96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68"/>
            <p:cNvSpPr/>
            <p:nvPr/>
          </p:nvSpPr>
          <p:spPr>
            <a:xfrm>
              <a:off x="2966400" y="1492150"/>
              <a:ext cx="21275" cy="10875"/>
            </a:xfrm>
            <a:custGeom>
              <a:avLst/>
              <a:gdLst/>
              <a:ahLst/>
              <a:cxnLst/>
              <a:rect l="l" t="t" r="r" b="b"/>
              <a:pathLst>
                <a:path w="851" h="435" extrusionOk="0">
                  <a:moveTo>
                    <a:pt x="122" y="1"/>
                  </a:moveTo>
                  <a:cubicBezTo>
                    <a:pt x="87" y="27"/>
                    <a:pt x="53" y="53"/>
                    <a:pt x="18" y="79"/>
                  </a:cubicBezTo>
                  <a:lnTo>
                    <a:pt x="1" y="96"/>
                  </a:lnTo>
                  <a:cubicBezTo>
                    <a:pt x="61" y="131"/>
                    <a:pt x="122" y="166"/>
                    <a:pt x="191" y="200"/>
                  </a:cubicBezTo>
                  <a:cubicBezTo>
                    <a:pt x="408" y="305"/>
                    <a:pt x="625" y="383"/>
                    <a:pt x="851" y="435"/>
                  </a:cubicBezTo>
                  <a:cubicBezTo>
                    <a:pt x="669" y="296"/>
                    <a:pt x="469" y="166"/>
                    <a:pt x="261" y="70"/>
                  </a:cubicBezTo>
                  <a:cubicBezTo>
                    <a:pt x="217" y="44"/>
                    <a:pt x="165" y="18"/>
                    <a:pt x="122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68"/>
            <p:cNvSpPr/>
            <p:nvPr/>
          </p:nvSpPr>
          <p:spPr>
            <a:xfrm>
              <a:off x="2936450" y="1529900"/>
              <a:ext cx="41475" cy="21300"/>
            </a:xfrm>
            <a:custGeom>
              <a:avLst/>
              <a:gdLst/>
              <a:ahLst/>
              <a:cxnLst/>
              <a:rect l="l" t="t" r="r" b="b"/>
              <a:pathLst>
                <a:path w="1659" h="852" extrusionOk="0">
                  <a:moveTo>
                    <a:pt x="1" y="1"/>
                  </a:moveTo>
                  <a:cubicBezTo>
                    <a:pt x="244" y="192"/>
                    <a:pt x="504" y="365"/>
                    <a:pt x="782" y="504"/>
                  </a:cubicBezTo>
                  <a:cubicBezTo>
                    <a:pt x="1060" y="643"/>
                    <a:pt x="1355" y="756"/>
                    <a:pt x="1658" y="851"/>
                  </a:cubicBezTo>
                  <a:cubicBezTo>
                    <a:pt x="1389" y="678"/>
                    <a:pt x="1112" y="513"/>
                    <a:pt x="834" y="374"/>
                  </a:cubicBezTo>
                  <a:cubicBezTo>
                    <a:pt x="565" y="235"/>
                    <a:pt x="287" y="114"/>
                    <a:pt x="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68"/>
            <p:cNvSpPr/>
            <p:nvPr/>
          </p:nvSpPr>
          <p:spPr>
            <a:xfrm>
              <a:off x="2973775" y="1504300"/>
              <a:ext cx="37775" cy="34950"/>
            </a:xfrm>
            <a:custGeom>
              <a:avLst/>
              <a:gdLst/>
              <a:ahLst/>
              <a:cxnLst/>
              <a:rect l="l" t="t" r="r" b="b"/>
              <a:pathLst>
                <a:path w="1511" h="1398" extrusionOk="0">
                  <a:moveTo>
                    <a:pt x="1511" y="1"/>
                  </a:moveTo>
                  <a:lnTo>
                    <a:pt x="1511" y="1"/>
                  </a:lnTo>
                  <a:cubicBezTo>
                    <a:pt x="1215" y="192"/>
                    <a:pt x="938" y="409"/>
                    <a:pt x="677" y="643"/>
                  </a:cubicBezTo>
                  <a:cubicBezTo>
                    <a:pt x="426" y="877"/>
                    <a:pt x="200" y="1129"/>
                    <a:pt x="1" y="1398"/>
                  </a:cubicBezTo>
                  <a:cubicBezTo>
                    <a:pt x="278" y="1198"/>
                    <a:pt x="539" y="990"/>
                    <a:pt x="790" y="756"/>
                  </a:cubicBezTo>
                  <a:cubicBezTo>
                    <a:pt x="1042" y="513"/>
                    <a:pt x="1285" y="261"/>
                    <a:pt x="151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68"/>
            <p:cNvSpPr/>
            <p:nvPr/>
          </p:nvSpPr>
          <p:spPr>
            <a:xfrm>
              <a:off x="2986350" y="1517750"/>
              <a:ext cx="14775" cy="16725"/>
            </a:xfrm>
            <a:custGeom>
              <a:avLst/>
              <a:gdLst/>
              <a:ahLst/>
              <a:cxnLst/>
              <a:rect l="l" t="t" r="r" b="b"/>
              <a:pathLst>
                <a:path w="591" h="669" extrusionOk="0">
                  <a:moveTo>
                    <a:pt x="591" y="1"/>
                  </a:moveTo>
                  <a:cubicBezTo>
                    <a:pt x="452" y="79"/>
                    <a:pt x="331" y="174"/>
                    <a:pt x="227" y="287"/>
                  </a:cubicBezTo>
                  <a:cubicBezTo>
                    <a:pt x="131" y="400"/>
                    <a:pt x="53" y="530"/>
                    <a:pt x="1" y="669"/>
                  </a:cubicBezTo>
                  <a:cubicBezTo>
                    <a:pt x="131" y="591"/>
                    <a:pt x="253" y="495"/>
                    <a:pt x="348" y="391"/>
                  </a:cubicBezTo>
                  <a:cubicBezTo>
                    <a:pt x="452" y="270"/>
                    <a:pt x="530" y="140"/>
                    <a:pt x="59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68"/>
            <p:cNvSpPr/>
            <p:nvPr/>
          </p:nvSpPr>
          <p:spPr>
            <a:xfrm>
              <a:off x="3005225" y="1506050"/>
              <a:ext cx="24975" cy="23225"/>
            </a:xfrm>
            <a:custGeom>
              <a:avLst/>
              <a:gdLst/>
              <a:ahLst/>
              <a:cxnLst/>
              <a:rect l="l" t="t" r="r" b="b"/>
              <a:pathLst>
                <a:path w="999" h="929" extrusionOk="0">
                  <a:moveTo>
                    <a:pt x="843" y="0"/>
                  </a:moveTo>
                  <a:lnTo>
                    <a:pt x="721" y="104"/>
                  </a:lnTo>
                  <a:cubicBezTo>
                    <a:pt x="461" y="356"/>
                    <a:pt x="218" y="634"/>
                    <a:pt x="1" y="929"/>
                  </a:cubicBezTo>
                  <a:cubicBezTo>
                    <a:pt x="296" y="712"/>
                    <a:pt x="574" y="469"/>
                    <a:pt x="843" y="208"/>
                  </a:cubicBezTo>
                  <a:cubicBezTo>
                    <a:pt x="895" y="156"/>
                    <a:pt x="947" y="104"/>
                    <a:pt x="999" y="61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68"/>
            <p:cNvSpPr/>
            <p:nvPr/>
          </p:nvSpPr>
          <p:spPr>
            <a:xfrm>
              <a:off x="3028675" y="1512550"/>
              <a:ext cx="5000" cy="5675"/>
            </a:xfrm>
            <a:custGeom>
              <a:avLst/>
              <a:gdLst/>
              <a:ahLst/>
              <a:cxnLst/>
              <a:rect l="l" t="t" r="r" b="b"/>
              <a:pathLst>
                <a:path w="200" h="227" extrusionOk="0">
                  <a:moveTo>
                    <a:pt x="191" y="0"/>
                  </a:moveTo>
                  <a:cubicBezTo>
                    <a:pt x="130" y="9"/>
                    <a:pt x="78" y="27"/>
                    <a:pt x="35" y="70"/>
                  </a:cubicBezTo>
                  <a:cubicBezTo>
                    <a:pt x="0" y="122"/>
                    <a:pt x="0" y="174"/>
                    <a:pt x="9" y="226"/>
                  </a:cubicBezTo>
                  <a:cubicBezTo>
                    <a:pt x="69" y="226"/>
                    <a:pt x="122" y="200"/>
                    <a:pt x="165" y="165"/>
                  </a:cubicBezTo>
                  <a:cubicBezTo>
                    <a:pt x="200" y="113"/>
                    <a:pt x="200" y="61"/>
                    <a:pt x="19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68"/>
            <p:cNvSpPr/>
            <p:nvPr/>
          </p:nvSpPr>
          <p:spPr>
            <a:xfrm>
              <a:off x="2902825" y="1311225"/>
              <a:ext cx="186600" cy="111325"/>
            </a:xfrm>
            <a:custGeom>
              <a:avLst/>
              <a:gdLst/>
              <a:ahLst/>
              <a:cxnLst/>
              <a:rect l="l" t="t" r="r" b="b"/>
              <a:pathLst>
                <a:path w="7464" h="4453" extrusionOk="0">
                  <a:moveTo>
                    <a:pt x="5038" y="0"/>
                  </a:moveTo>
                  <a:cubicBezTo>
                    <a:pt x="5019" y="0"/>
                    <a:pt x="5001" y="0"/>
                    <a:pt x="4982" y="1"/>
                  </a:cubicBezTo>
                  <a:cubicBezTo>
                    <a:pt x="4921" y="1"/>
                    <a:pt x="4869" y="1"/>
                    <a:pt x="4826" y="9"/>
                  </a:cubicBezTo>
                  <a:cubicBezTo>
                    <a:pt x="4765" y="27"/>
                    <a:pt x="4713" y="53"/>
                    <a:pt x="4670" y="79"/>
                  </a:cubicBezTo>
                  <a:cubicBezTo>
                    <a:pt x="3281" y="808"/>
                    <a:pt x="1919" y="1537"/>
                    <a:pt x="574" y="2335"/>
                  </a:cubicBezTo>
                  <a:cubicBezTo>
                    <a:pt x="461" y="2396"/>
                    <a:pt x="357" y="2482"/>
                    <a:pt x="270" y="2578"/>
                  </a:cubicBezTo>
                  <a:cubicBezTo>
                    <a:pt x="88" y="2812"/>
                    <a:pt x="131" y="3151"/>
                    <a:pt x="1" y="3420"/>
                  </a:cubicBezTo>
                  <a:cubicBezTo>
                    <a:pt x="339" y="3515"/>
                    <a:pt x="678" y="3619"/>
                    <a:pt x="1016" y="3715"/>
                  </a:cubicBezTo>
                  <a:cubicBezTo>
                    <a:pt x="1823" y="3940"/>
                    <a:pt x="2622" y="4192"/>
                    <a:pt x="3411" y="4452"/>
                  </a:cubicBezTo>
                  <a:cubicBezTo>
                    <a:pt x="3741" y="4010"/>
                    <a:pt x="4114" y="3602"/>
                    <a:pt x="4513" y="3229"/>
                  </a:cubicBezTo>
                  <a:cubicBezTo>
                    <a:pt x="4609" y="3151"/>
                    <a:pt x="4696" y="3064"/>
                    <a:pt x="4791" y="2977"/>
                  </a:cubicBezTo>
                  <a:lnTo>
                    <a:pt x="4895" y="2899"/>
                  </a:lnTo>
                  <a:cubicBezTo>
                    <a:pt x="4956" y="2847"/>
                    <a:pt x="5025" y="2786"/>
                    <a:pt x="5086" y="2743"/>
                  </a:cubicBezTo>
                  <a:lnTo>
                    <a:pt x="5216" y="2647"/>
                  </a:lnTo>
                  <a:cubicBezTo>
                    <a:pt x="5268" y="2604"/>
                    <a:pt x="5329" y="2560"/>
                    <a:pt x="5390" y="2517"/>
                  </a:cubicBezTo>
                  <a:lnTo>
                    <a:pt x="5529" y="2422"/>
                  </a:lnTo>
                  <a:lnTo>
                    <a:pt x="5702" y="2309"/>
                  </a:lnTo>
                  <a:cubicBezTo>
                    <a:pt x="5746" y="2283"/>
                    <a:pt x="5798" y="2248"/>
                    <a:pt x="5850" y="2222"/>
                  </a:cubicBezTo>
                  <a:cubicBezTo>
                    <a:pt x="5902" y="2187"/>
                    <a:pt x="5963" y="2153"/>
                    <a:pt x="6023" y="2118"/>
                  </a:cubicBezTo>
                  <a:cubicBezTo>
                    <a:pt x="6084" y="2092"/>
                    <a:pt x="6127" y="2066"/>
                    <a:pt x="6180" y="2031"/>
                  </a:cubicBezTo>
                  <a:cubicBezTo>
                    <a:pt x="6232" y="2005"/>
                    <a:pt x="6301" y="1970"/>
                    <a:pt x="6362" y="1944"/>
                  </a:cubicBezTo>
                  <a:cubicBezTo>
                    <a:pt x="6422" y="1910"/>
                    <a:pt x="6466" y="1892"/>
                    <a:pt x="6518" y="1866"/>
                  </a:cubicBezTo>
                  <a:cubicBezTo>
                    <a:pt x="6874" y="1701"/>
                    <a:pt x="7256" y="1649"/>
                    <a:pt x="7368" y="1224"/>
                  </a:cubicBezTo>
                  <a:cubicBezTo>
                    <a:pt x="7429" y="1059"/>
                    <a:pt x="7464" y="877"/>
                    <a:pt x="7464" y="703"/>
                  </a:cubicBezTo>
                  <a:lnTo>
                    <a:pt x="6726" y="391"/>
                  </a:lnTo>
                  <a:cubicBezTo>
                    <a:pt x="6197" y="130"/>
                    <a:pt x="5618" y="0"/>
                    <a:pt x="5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68"/>
            <p:cNvSpPr/>
            <p:nvPr/>
          </p:nvSpPr>
          <p:spPr>
            <a:xfrm>
              <a:off x="2908900" y="1306025"/>
              <a:ext cx="179450" cy="93950"/>
            </a:xfrm>
            <a:custGeom>
              <a:avLst/>
              <a:gdLst/>
              <a:ahLst/>
              <a:cxnLst/>
              <a:rect l="l" t="t" r="r" b="b"/>
              <a:pathLst>
                <a:path w="7178" h="3758" extrusionOk="0">
                  <a:moveTo>
                    <a:pt x="947" y="3020"/>
                  </a:moveTo>
                  <a:cubicBezTo>
                    <a:pt x="1754" y="3246"/>
                    <a:pt x="2552" y="3497"/>
                    <a:pt x="3351" y="3758"/>
                  </a:cubicBezTo>
                  <a:cubicBezTo>
                    <a:pt x="3680" y="3315"/>
                    <a:pt x="4045" y="2907"/>
                    <a:pt x="4444" y="2534"/>
                  </a:cubicBezTo>
                  <a:cubicBezTo>
                    <a:pt x="5225" y="1788"/>
                    <a:pt x="6153" y="1224"/>
                    <a:pt x="7177" y="885"/>
                  </a:cubicBezTo>
                  <a:cubicBezTo>
                    <a:pt x="6475" y="668"/>
                    <a:pt x="5780" y="452"/>
                    <a:pt x="5086" y="235"/>
                  </a:cubicBezTo>
                  <a:cubicBezTo>
                    <a:pt x="4791" y="157"/>
                    <a:pt x="4487" y="70"/>
                    <a:pt x="4192" y="0"/>
                  </a:cubicBezTo>
                  <a:cubicBezTo>
                    <a:pt x="3967" y="130"/>
                    <a:pt x="3724" y="261"/>
                    <a:pt x="3489" y="373"/>
                  </a:cubicBezTo>
                  <a:cubicBezTo>
                    <a:pt x="2804" y="695"/>
                    <a:pt x="2101" y="981"/>
                    <a:pt x="1459" y="1397"/>
                  </a:cubicBezTo>
                  <a:cubicBezTo>
                    <a:pt x="912" y="1779"/>
                    <a:pt x="417" y="2230"/>
                    <a:pt x="1" y="2760"/>
                  </a:cubicBezTo>
                  <a:cubicBezTo>
                    <a:pt x="313" y="2847"/>
                    <a:pt x="634" y="2933"/>
                    <a:pt x="947" y="30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68"/>
            <p:cNvSpPr/>
            <p:nvPr/>
          </p:nvSpPr>
          <p:spPr>
            <a:xfrm>
              <a:off x="2908900" y="1311225"/>
              <a:ext cx="169250" cy="88750"/>
            </a:xfrm>
            <a:custGeom>
              <a:avLst/>
              <a:gdLst/>
              <a:ahLst/>
              <a:cxnLst/>
              <a:rect l="l" t="t" r="r" b="b"/>
              <a:pathLst>
                <a:path w="6770" h="3550" extrusionOk="0">
                  <a:moveTo>
                    <a:pt x="947" y="2812"/>
                  </a:moveTo>
                  <a:cubicBezTo>
                    <a:pt x="1754" y="3038"/>
                    <a:pt x="2552" y="3289"/>
                    <a:pt x="3351" y="3550"/>
                  </a:cubicBezTo>
                  <a:cubicBezTo>
                    <a:pt x="3680" y="3107"/>
                    <a:pt x="4045" y="2699"/>
                    <a:pt x="4444" y="2326"/>
                  </a:cubicBezTo>
                  <a:cubicBezTo>
                    <a:pt x="5121" y="1684"/>
                    <a:pt x="5910" y="1181"/>
                    <a:pt x="6770" y="825"/>
                  </a:cubicBezTo>
                  <a:cubicBezTo>
                    <a:pt x="6275" y="677"/>
                    <a:pt x="5772" y="521"/>
                    <a:pt x="5268" y="374"/>
                  </a:cubicBezTo>
                  <a:cubicBezTo>
                    <a:pt x="4791" y="235"/>
                    <a:pt x="4314" y="113"/>
                    <a:pt x="3836" y="1"/>
                  </a:cubicBezTo>
                  <a:cubicBezTo>
                    <a:pt x="3724" y="61"/>
                    <a:pt x="3602" y="113"/>
                    <a:pt x="3489" y="174"/>
                  </a:cubicBezTo>
                  <a:cubicBezTo>
                    <a:pt x="2804" y="495"/>
                    <a:pt x="2101" y="782"/>
                    <a:pt x="1459" y="1198"/>
                  </a:cubicBezTo>
                  <a:cubicBezTo>
                    <a:pt x="912" y="1580"/>
                    <a:pt x="417" y="2031"/>
                    <a:pt x="1" y="2560"/>
                  </a:cubicBezTo>
                  <a:cubicBezTo>
                    <a:pt x="322" y="2639"/>
                    <a:pt x="634" y="2725"/>
                    <a:pt x="947" y="28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68"/>
            <p:cNvSpPr/>
            <p:nvPr/>
          </p:nvSpPr>
          <p:spPr>
            <a:xfrm>
              <a:off x="2911075" y="1319025"/>
              <a:ext cx="129325" cy="55350"/>
            </a:xfrm>
            <a:custGeom>
              <a:avLst/>
              <a:gdLst/>
              <a:ahLst/>
              <a:cxnLst/>
              <a:rect l="l" t="t" r="r" b="b"/>
              <a:pathLst>
                <a:path w="5173" h="2214" extrusionOk="0">
                  <a:moveTo>
                    <a:pt x="1372" y="877"/>
                  </a:moveTo>
                  <a:cubicBezTo>
                    <a:pt x="860" y="1233"/>
                    <a:pt x="391" y="1658"/>
                    <a:pt x="1" y="2144"/>
                  </a:cubicBezTo>
                  <a:cubicBezTo>
                    <a:pt x="270" y="2162"/>
                    <a:pt x="539" y="2179"/>
                    <a:pt x="808" y="2188"/>
                  </a:cubicBezTo>
                  <a:cubicBezTo>
                    <a:pt x="1207" y="2214"/>
                    <a:pt x="1606" y="2205"/>
                    <a:pt x="1997" y="2162"/>
                  </a:cubicBezTo>
                  <a:cubicBezTo>
                    <a:pt x="2196" y="2144"/>
                    <a:pt x="2396" y="2127"/>
                    <a:pt x="2595" y="2110"/>
                  </a:cubicBezTo>
                  <a:cubicBezTo>
                    <a:pt x="2786" y="2101"/>
                    <a:pt x="2977" y="2110"/>
                    <a:pt x="3168" y="2144"/>
                  </a:cubicBezTo>
                  <a:cubicBezTo>
                    <a:pt x="3576" y="2214"/>
                    <a:pt x="3880" y="1901"/>
                    <a:pt x="4123" y="1606"/>
                  </a:cubicBezTo>
                  <a:cubicBezTo>
                    <a:pt x="4392" y="1285"/>
                    <a:pt x="4678" y="990"/>
                    <a:pt x="4990" y="704"/>
                  </a:cubicBezTo>
                  <a:cubicBezTo>
                    <a:pt x="5051" y="643"/>
                    <a:pt x="5112" y="591"/>
                    <a:pt x="5173" y="530"/>
                  </a:cubicBezTo>
                  <a:lnTo>
                    <a:pt x="5060" y="496"/>
                  </a:lnTo>
                  <a:cubicBezTo>
                    <a:pt x="4444" y="322"/>
                    <a:pt x="3776" y="140"/>
                    <a:pt x="3073" y="1"/>
                  </a:cubicBezTo>
                  <a:cubicBezTo>
                    <a:pt x="2491" y="270"/>
                    <a:pt x="1910" y="530"/>
                    <a:pt x="1372" y="877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68"/>
            <p:cNvSpPr/>
            <p:nvPr/>
          </p:nvSpPr>
          <p:spPr>
            <a:xfrm>
              <a:off x="3002425" y="1319250"/>
              <a:ext cx="44475" cy="16725"/>
            </a:xfrm>
            <a:custGeom>
              <a:avLst/>
              <a:gdLst/>
              <a:ahLst/>
              <a:cxnLst/>
              <a:rect l="l" t="t" r="r" b="b"/>
              <a:pathLst>
                <a:path w="1779" h="669" extrusionOk="0">
                  <a:moveTo>
                    <a:pt x="0" y="1"/>
                  </a:moveTo>
                  <a:cubicBezTo>
                    <a:pt x="0" y="1"/>
                    <a:pt x="96" y="53"/>
                    <a:pt x="252" y="122"/>
                  </a:cubicBezTo>
                  <a:cubicBezTo>
                    <a:pt x="417" y="192"/>
                    <a:pt x="634" y="278"/>
                    <a:pt x="876" y="374"/>
                  </a:cubicBezTo>
                  <a:cubicBezTo>
                    <a:pt x="1119" y="461"/>
                    <a:pt x="1354" y="530"/>
                    <a:pt x="1510" y="591"/>
                  </a:cubicBezTo>
                  <a:cubicBezTo>
                    <a:pt x="1675" y="643"/>
                    <a:pt x="1779" y="669"/>
                    <a:pt x="1779" y="669"/>
                  </a:cubicBezTo>
                  <a:cubicBezTo>
                    <a:pt x="1779" y="669"/>
                    <a:pt x="1701" y="599"/>
                    <a:pt x="1545" y="513"/>
                  </a:cubicBezTo>
                  <a:cubicBezTo>
                    <a:pt x="1354" y="391"/>
                    <a:pt x="1146" y="296"/>
                    <a:pt x="937" y="218"/>
                  </a:cubicBezTo>
                  <a:cubicBezTo>
                    <a:pt x="720" y="139"/>
                    <a:pt x="503" y="79"/>
                    <a:pt x="278" y="44"/>
                  </a:cubicBezTo>
                  <a:cubicBezTo>
                    <a:pt x="104" y="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68"/>
            <p:cNvSpPr/>
            <p:nvPr/>
          </p:nvSpPr>
          <p:spPr>
            <a:xfrm>
              <a:off x="3015650" y="1312300"/>
              <a:ext cx="51650" cy="14575"/>
            </a:xfrm>
            <a:custGeom>
              <a:avLst/>
              <a:gdLst/>
              <a:ahLst/>
              <a:cxnLst/>
              <a:rect l="l" t="t" r="r" b="b"/>
              <a:pathLst>
                <a:path w="2066" h="583" extrusionOk="0">
                  <a:moveTo>
                    <a:pt x="0" y="1"/>
                  </a:moveTo>
                  <a:cubicBezTo>
                    <a:pt x="651" y="296"/>
                    <a:pt x="1354" y="496"/>
                    <a:pt x="2066" y="582"/>
                  </a:cubicBezTo>
                  <a:cubicBezTo>
                    <a:pt x="1406" y="287"/>
                    <a:pt x="712" y="88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68"/>
            <p:cNvSpPr/>
            <p:nvPr/>
          </p:nvSpPr>
          <p:spPr>
            <a:xfrm>
              <a:off x="2964875" y="1336525"/>
              <a:ext cx="18475" cy="4550"/>
            </a:xfrm>
            <a:custGeom>
              <a:avLst/>
              <a:gdLst/>
              <a:ahLst/>
              <a:cxnLst/>
              <a:rect l="l" t="t" r="r" b="b"/>
              <a:pathLst>
                <a:path w="739" h="182" extrusionOk="0">
                  <a:moveTo>
                    <a:pt x="256" y="0"/>
                  </a:moveTo>
                  <a:cubicBezTo>
                    <a:pt x="170" y="0"/>
                    <a:pt x="85" y="13"/>
                    <a:pt x="1" y="39"/>
                  </a:cubicBezTo>
                  <a:cubicBezTo>
                    <a:pt x="145" y="131"/>
                    <a:pt x="317" y="181"/>
                    <a:pt x="487" y="181"/>
                  </a:cubicBezTo>
                  <a:cubicBezTo>
                    <a:pt x="573" y="181"/>
                    <a:pt x="657" y="169"/>
                    <a:pt x="738" y="143"/>
                  </a:cubicBezTo>
                  <a:cubicBezTo>
                    <a:pt x="594" y="50"/>
                    <a:pt x="426" y="0"/>
                    <a:pt x="25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68"/>
            <p:cNvSpPr/>
            <p:nvPr/>
          </p:nvSpPr>
          <p:spPr>
            <a:xfrm>
              <a:off x="2966825" y="1374575"/>
              <a:ext cx="26500" cy="8275"/>
            </a:xfrm>
            <a:custGeom>
              <a:avLst/>
              <a:gdLst/>
              <a:ahLst/>
              <a:cxnLst/>
              <a:rect l="l" t="t" r="r" b="b"/>
              <a:pathLst>
                <a:path w="1060" h="331" extrusionOk="0">
                  <a:moveTo>
                    <a:pt x="1" y="0"/>
                  </a:moveTo>
                  <a:cubicBezTo>
                    <a:pt x="157" y="105"/>
                    <a:pt x="322" y="191"/>
                    <a:pt x="504" y="243"/>
                  </a:cubicBezTo>
                  <a:cubicBezTo>
                    <a:pt x="686" y="304"/>
                    <a:pt x="869" y="330"/>
                    <a:pt x="1060" y="330"/>
                  </a:cubicBezTo>
                  <a:cubicBezTo>
                    <a:pt x="903" y="226"/>
                    <a:pt x="730" y="148"/>
                    <a:pt x="556" y="87"/>
                  </a:cubicBezTo>
                  <a:cubicBezTo>
                    <a:pt x="374" y="35"/>
                    <a:pt x="183" y="0"/>
                    <a:pt x="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68"/>
            <p:cNvSpPr/>
            <p:nvPr/>
          </p:nvSpPr>
          <p:spPr>
            <a:xfrm>
              <a:off x="2975075" y="1356700"/>
              <a:ext cx="12600" cy="4850"/>
            </a:xfrm>
            <a:custGeom>
              <a:avLst/>
              <a:gdLst/>
              <a:ahLst/>
              <a:cxnLst/>
              <a:rect l="l" t="t" r="r" b="b"/>
              <a:pathLst>
                <a:path w="504" h="194" extrusionOk="0">
                  <a:moveTo>
                    <a:pt x="150" y="0"/>
                  </a:moveTo>
                  <a:cubicBezTo>
                    <a:pt x="99" y="0"/>
                    <a:pt x="48" y="7"/>
                    <a:pt x="1" y="21"/>
                  </a:cubicBezTo>
                  <a:cubicBezTo>
                    <a:pt x="89" y="135"/>
                    <a:pt x="219" y="193"/>
                    <a:pt x="353" y="193"/>
                  </a:cubicBezTo>
                  <a:cubicBezTo>
                    <a:pt x="404" y="193"/>
                    <a:pt x="454" y="185"/>
                    <a:pt x="504" y="169"/>
                  </a:cubicBezTo>
                  <a:cubicBezTo>
                    <a:pt x="443" y="99"/>
                    <a:pt x="365" y="47"/>
                    <a:pt x="278" y="13"/>
                  </a:cubicBezTo>
                  <a:cubicBezTo>
                    <a:pt x="235" y="5"/>
                    <a:pt x="193" y="0"/>
                    <a:pt x="15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68"/>
            <p:cNvSpPr/>
            <p:nvPr/>
          </p:nvSpPr>
          <p:spPr>
            <a:xfrm>
              <a:off x="2998075" y="1328175"/>
              <a:ext cx="15000" cy="5725"/>
            </a:xfrm>
            <a:custGeom>
              <a:avLst/>
              <a:gdLst/>
              <a:ahLst/>
              <a:cxnLst/>
              <a:rect l="l" t="t" r="r" b="b"/>
              <a:pathLst>
                <a:path w="600" h="229" extrusionOk="0">
                  <a:moveTo>
                    <a:pt x="106" y="0"/>
                  </a:moveTo>
                  <a:cubicBezTo>
                    <a:pt x="71" y="0"/>
                    <a:pt x="36" y="3"/>
                    <a:pt x="0" y="8"/>
                  </a:cubicBezTo>
                  <a:cubicBezTo>
                    <a:pt x="121" y="150"/>
                    <a:pt x="294" y="228"/>
                    <a:pt x="476" y="228"/>
                  </a:cubicBezTo>
                  <a:cubicBezTo>
                    <a:pt x="517" y="228"/>
                    <a:pt x="558" y="224"/>
                    <a:pt x="599" y="216"/>
                  </a:cubicBezTo>
                  <a:cubicBezTo>
                    <a:pt x="475" y="77"/>
                    <a:pt x="295" y="0"/>
                    <a:pt x="106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68"/>
            <p:cNvSpPr/>
            <p:nvPr/>
          </p:nvSpPr>
          <p:spPr>
            <a:xfrm>
              <a:off x="2932350" y="1372925"/>
              <a:ext cx="13675" cy="4050"/>
            </a:xfrm>
            <a:custGeom>
              <a:avLst/>
              <a:gdLst/>
              <a:ahLst/>
              <a:cxnLst/>
              <a:rect l="l" t="t" r="r" b="b"/>
              <a:pathLst>
                <a:path w="547" h="162" extrusionOk="0">
                  <a:moveTo>
                    <a:pt x="294" y="1"/>
                  </a:moveTo>
                  <a:cubicBezTo>
                    <a:pt x="191" y="1"/>
                    <a:pt x="89" y="31"/>
                    <a:pt x="0" y="92"/>
                  </a:cubicBezTo>
                  <a:cubicBezTo>
                    <a:pt x="87" y="136"/>
                    <a:pt x="182" y="162"/>
                    <a:pt x="278" y="162"/>
                  </a:cubicBezTo>
                  <a:cubicBezTo>
                    <a:pt x="373" y="153"/>
                    <a:pt x="469" y="119"/>
                    <a:pt x="547" y="66"/>
                  </a:cubicBezTo>
                  <a:cubicBezTo>
                    <a:pt x="467" y="23"/>
                    <a:pt x="380" y="1"/>
                    <a:pt x="294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68"/>
            <p:cNvSpPr/>
            <p:nvPr/>
          </p:nvSpPr>
          <p:spPr>
            <a:xfrm>
              <a:off x="2999600" y="1370200"/>
              <a:ext cx="10425" cy="4350"/>
            </a:xfrm>
            <a:custGeom>
              <a:avLst/>
              <a:gdLst/>
              <a:ahLst/>
              <a:cxnLst/>
              <a:rect l="l" t="t" r="r" b="b"/>
              <a:pathLst>
                <a:path w="417" h="174" extrusionOk="0">
                  <a:moveTo>
                    <a:pt x="162" y="0"/>
                  </a:moveTo>
                  <a:cubicBezTo>
                    <a:pt x="108" y="0"/>
                    <a:pt x="52" y="15"/>
                    <a:pt x="0" y="45"/>
                  </a:cubicBezTo>
                  <a:cubicBezTo>
                    <a:pt x="52" y="106"/>
                    <a:pt x="113" y="149"/>
                    <a:pt x="191" y="167"/>
                  </a:cubicBezTo>
                  <a:cubicBezTo>
                    <a:pt x="212" y="171"/>
                    <a:pt x="233" y="174"/>
                    <a:pt x="254" y="174"/>
                  </a:cubicBezTo>
                  <a:cubicBezTo>
                    <a:pt x="310" y="174"/>
                    <a:pt x="366" y="157"/>
                    <a:pt x="417" y="132"/>
                  </a:cubicBezTo>
                  <a:cubicBezTo>
                    <a:pt x="355" y="48"/>
                    <a:pt x="261" y="0"/>
                    <a:pt x="162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68"/>
            <p:cNvSpPr/>
            <p:nvPr/>
          </p:nvSpPr>
          <p:spPr>
            <a:xfrm>
              <a:off x="2994825" y="1373425"/>
              <a:ext cx="138425" cy="113975"/>
            </a:xfrm>
            <a:custGeom>
              <a:avLst/>
              <a:gdLst/>
              <a:ahLst/>
              <a:cxnLst/>
              <a:rect l="l" t="t" r="r" b="b"/>
              <a:pathLst>
                <a:path w="5537" h="4559" extrusionOk="0">
                  <a:moveTo>
                    <a:pt x="2946" y="1"/>
                  </a:moveTo>
                  <a:cubicBezTo>
                    <a:pt x="2705" y="1"/>
                    <a:pt x="2463" y="7"/>
                    <a:pt x="2222" y="20"/>
                  </a:cubicBezTo>
                  <a:cubicBezTo>
                    <a:pt x="2211" y="20"/>
                    <a:pt x="2200" y="19"/>
                    <a:pt x="2189" y="19"/>
                  </a:cubicBezTo>
                  <a:cubicBezTo>
                    <a:pt x="2070" y="19"/>
                    <a:pt x="1953" y="62"/>
                    <a:pt x="1866" y="133"/>
                  </a:cubicBezTo>
                  <a:cubicBezTo>
                    <a:pt x="1772" y="222"/>
                    <a:pt x="1719" y="351"/>
                    <a:pt x="1684" y="492"/>
                  </a:cubicBezTo>
                  <a:lnTo>
                    <a:pt x="1684" y="492"/>
                  </a:lnTo>
                  <a:cubicBezTo>
                    <a:pt x="1674" y="513"/>
                    <a:pt x="1664" y="535"/>
                    <a:pt x="1658" y="558"/>
                  </a:cubicBezTo>
                  <a:cubicBezTo>
                    <a:pt x="1450" y="1001"/>
                    <a:pt x="1207" y="1435"/>
                    <a:pt x="929" y="1843"/>
                  </a:cubicBezTo>
                  <a:cubicBezTo>
                    <a:pt x="747" y="2129"/>
                    <a:pt x="564" y="2407"/>
                    <a:pt x="382" y="2693"/>
                  </a:cubicBezTo>
                  <a:cubicBezTo>
                    <a:pt x="313" y="2771"/>
                    <a:pt x="252" y="2858"/>
                    <a:pt x="191" y="2945"/>
                  </a:cubicBezTo>
                  <a:cubicBezTo>
                    <a:pt x="174" y="3006"/>
                    <a:pt x="157" y="3058"/>
                    <a:pt x="139" y="3118"/>
                  </a:cubicBezTo>
                  <a:lnTo>
                    <a:pt x="0" y="3734"/>
                  </a:lnTo>
                  <a:cubicBezTo>
                    <a:pt x="0" y="3743"/>
                    <a:pt x="0" y="3761"/>
                    <a:pt x="0" y="3778"/>
                  </a:cubicBezTo>
                  <a:cubicBezTo>
                    <a:pt x="9" y="3787"/>
                    <a:pt x="18" y="3795"/>
                    <a:pt x="26" y="3795"/>
                  </a:cubicBezTo>
                  <a:cubicBezTo>
                    <a:pt x="122" y="3865"/>
                    <a:pt x="226" y="3925"/>
                    <a:pt x="330" y="3969"/>
                  </a:cubicBezTo>
                  <a:cubicBezTo>
                    <a:pt x="642" y="4090"/>
                    <a:pt x="972" y="4186"/>
                    <a:pt x="1302" y="4255"/>
                  </a:cubicBezTo>
                  <a:lnTo>
                    <a:pt x="1363" y="4273"/>
                  </a:lnTo>
                  <a:lnTo>
                    <a:pt x="1397" y="4273"/>
                  </a:lnTo>
                  <a:lnTo>
                    <a:pt x="1441" y="4290"/>
                  </a:lnTo>
                  <a:lnTo>
                    <a:pt x="1502" y="4299"/>
                  </a:lnTo>
                  <a:lnTo>
                    <a:pt x="1510" y="4299"/>
                  </a:lnTo>
                  <a:lnTo>
                    <a:pt x="1554" y="4307"/>
                  </a:lnTo>
                  <a:lnTo>
                    <a:pt x="1597" y="4316"/>
                  </a:lnTo>
                  <a:lnTo>
                    <a:pt x="1649" y="4325"/>
                  </a:lnTo>
                  <a:lnTo>
                    <a:pt x="1736" y="4342"/>
                  </a:lnTo>
                  <a:cubicBezTo>
                    <a:pt x="1840" y="4359"/>
                    <a:pt x="1944" y="4377"/>
                    <a:pt x="2040" y="4394"/>
                  </a:cubicBezTo>
                  <a:cubicBezTo>
                    <a:pt x="2335" y="4437"/>
                    <a:pt x="2638" y="4472"/>
                    <a:pt x="2933" y="4498"/>
                  </a:cubicBezTo>
                  <a:lnTo>
                    <a:pt x="3081" y="4515"/>
                  </a:lnTo>
                  <a:lnTo>
                    <a:pt x="3558" y="4559"/>
                  </a:lnTo>
                  <a:cubicBezTo>
                    <a:pt x="3602" y="4463"/>
                    <a:pt x="3645" y="4359"/>
                    <a:pt x="3688" y="4264"/>
                  </a:cubicBezTo>
                  <a:lnTo>
                    <a:pt x="3688" y="4255"/>
                  </a:lnTo>
                  <a:cubicBezTo>
                    <a:pt x="3732" y="4160"/>
                    <a:pt x="3775" y="4056"/>
                    <a:pt x="3827" y="3960"/>
                  </a:cubicBezTo>
                  <a:lnTo>
                    <a:pt x="3983" y="3674"/>
                  </a:lnTo>
                  <a:lnTo>
                    <a:pt x="4062" y="3544"/>
                  </a:lnTo>
                  <a:cubicBezTo>
                    <a:pt x="4200" y="3283"/>
                    <a:pt x="4339" y="3032"/>
                    <a:pt x="4478" y="2771"/>
                  </a:cubicBezTo>
                  <a:lnTo>
                    <a:pt x="5025" y="1739"/>
                  </a:lnTo>
                  <a:cubicBezTo>
                    <a:pt x="5099" y="1599"/>
                    <a:pt x="5179" y="1463"/>
                    <a:pt x="5249" y="1322"/>
                  </a:cubicBezTo>
                  <a:lnTo>
                    <a:pt x="5249" y="1322"/>
                  </a:lnTo>
                  <a:lnTo>
                    <a:pt x="5250" y="1322"/>
                  </a:lnTo>
                  <a:cubicBezTo>
                    <a:pt x="5276" y="1261"/>
                    <a:pt x="5311" y="1209"/>
                    <a:pt x="5337" y="1149"/>
                  </a:cubicBezTo>
                  <a:cubicBezTo>
                    <a:pt x="5334" y="1148"/>
                    <a:pt x="5331" y="1147"/>
                    <a:pt x="5328" y="1146"/>
                  </a:cubicBezTo>
                  <a:lnTo>
                    <a:pt x="5328" y="1146"/>
                  </a:lnTo>
                  <a:cubicBezTo>
                    <a:pt x="5370" y="1043"/>
                    <a:pt x="5404" y="935"/>
                    <a:pt x="5424" y="819"/>
                  </a:cubicBezTo>
                  <a:cubicBezTo>
                    <a:pt x="5459" y="628"/>
                    <a:pt x="5502" y="446"/>
                    <a:pt x="5537" y="263"/>
                  </a:cubicBezTo>
                  <a:cubicBezTo>
                    <a:pt x="4681" y="87"/>
                    <a:pt x="3814" y="1"/>
                    <a:pt x="2946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68"/>
            <p:cNvSpPr/>
            <p:nvPr/>
          </p:nvSpPr>
          <p:spPr>
            <a:xfrm>
              <a:off x="2999600" y="1360900"/>
              <a:ext cx="133225" cy="105475"/>
            </a:xfrm>
            <a:custGeom>
              <a:avLst/>
              <a:gdLst/>
              <a:ahLst/>
              <a:cxnLst/>
              <a:rect l="l" t="t" r="r" b="b"/>
              <a:pathLst>
                <a:path w="5329" h="4219" extrusionOk="0">
                  <a:moveTo>
                    <a:pt x="3549" y="4218"/>
                  </a:moveTo>
                  <a:cubicBezTo>
                    <a:pt x="3636" y="4010"/>
                    <a:pt x="3714" y="3810"/>
                    <a:pt x="3818" y="3619"/>
                  </a:cubicBezTo>
                  <a:cubicBezTo>
                    <a:pt x="4035" y="3220"/>
                    <a:pt x="4252" y="2821"/>
                    <a:pt x="4461" y="2422"/>
                  </a:cubicBezTo>
                  <a:cubicBezTo>
                    <a:pt x="4756" y="1884"/>
                    <a:pt x="5042" y="1337"/>
                    <a:pt x="5328" y="799"/>
                  </a:cubicBezTo>
                  <a:cubicBezTo>
                    <a:pt x="4426" y="539"/>
                    <a:pt x="3515" y="304"/>
                    <a:pt x="2586" y="114"/>
                  </a:cubicBezTo>
                  <a:cubicBezTo>
                    <a:pt x="2335" y="79"/>
                    <a:pt x="2074" y="35"/>
                    <a:pt x="1831" y="1"/>
                  </a:cubicBezTo>
                  <a:cubicBezTo>
                    <a:pt x="1649" y="322"/>
                    <a:pt x="1467" y="634"/>
                    <a:pt x="1285" y="955"/>
                  </a:cubicBezTo>
                  <a:cubicBezTo>
                    <a:pt x="833" y="1780"/>
                    <a:pt x="408" y="2613"/>
                    <a:pt x="0" y="3463"/>
                  </a:cubicBezTo>
                  <a:cubicBezTo>
                    <a:pt x="642" y="3784"/>
                    <a:pt x="1345" y="3932"/>
                    <a:pt x="2031" y="4036"/>
                  </a:cubicBezTo>
                  <a:cubicBezTo>
                    <a:pt x="2534" y="4114"/>
                    <a:pt x="3037" y="4166"/>
                    <a:pt x="3549" y="4218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68"/>
            <p:cNvSpPr/>
            <p:nvPr/>
          </p:nvSpPr>
          <p:spPr>
            <a:xfrm>
              <a:off x="2999600" y="1367625"/>
              <a:ext cx="130175" cy="98750"/>
            </a:xfrm>
            <a:custGeom>
              <a:avLst/>
              <a:gdLst/>
              <a:ahLst/>
              <a:cxnLst/>
              <a:rect l="l" t="t" r="r" b="b"/>
              <a:pathLst>
                <a:path w="5207" h="3950" extrusionOk="0">
                  <a:moveTo>
                    <a:pt x="3549" y="3949"/>
                  </a:moveTo>
                  <a:cubicBezTo>
                    <a:pt x="3636" y="3741"/>
                    <a:pt x="3714" y="3541"/>
                    <a:pt x="3818" y="3350"/>
                  </a:cubicBezTo>
                  <a:cubicBezTo>
                    <a:pt x="4035" y="2951"/>
                    <a:pt x="4252" y="2552"/>
                    <a:pt x="4461" y="2153"/>
                  </a:cubicBezTo>
                  <a:lnTo>
                    <a:pt x="5207" y="756"/>
                  </a:lnTo>
                  <a:cubicBezTo>
                    <a:pt x="4382" y="530"/>
                    <a:pt x="3558" y="313"/>
                    <a:pt x="2725" y="140"/>
                  </a:cubicBezTo>
                  <a:cubicBezTo>
                    <a:pt x="2378" y="88"/>
                    <a:pt x="2022" y="35"/>
                    <a:pt x="1666" y="1"/>
                  </a:cubicBezTo>
                  <a:cubicBezTo>
                    <a:pt x="1536" y="226"/>
                    <a:pt x="1406" y="452"/>
                    <a:pt x="1285" y="686"/>
                  </a:cubicBezTo>
                  <a:cubicBezTo>
                    <a:pt x="833" y="1511"/>
                    <a:pt x="408" y="2344"/>
                    <a:pt x="0" y="3194"/>
                  </a:cubicBezTo>
                  <a:cubicBezTo>
                    <a:pt x="642" y="3515"/>
                    <a:pt x="1345" y="3663"/>
                    <a:pt x="2031" y="3767"/>
                  </a:cubicBezTo>
                  <a:cubicBezTo>
                    <a:pt x="2534" y="3845"/>
                    <a:pt x="3037" y="3897"/>
                    <a:pt x="3549" y="3949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68"/>
            <p:cNvSpPr/>
            <p:nvPr/>
          </p:nvSpPr>
          <p:spPr>
            <a:xfrm>
              <a:off x="3033425" y="1387375"/>
              <a:ext cx="91150" cy="79000"/>
            </a:xfrm>
            <a:custGeom>
              <a:avLst/>
              <a:gdLst/>
              <a:ahLst/>
              <a:cxnLst/>
              <a:rect l="l" t="t" r="r" b="b"/>
              <a:pathLst>
                <a:path w="3646" h="3160" extrusionOk="0">
                  <a:moveTo>
                    <a:pt x="2196" y="3159"/>
                  </a:moveTo>
                  <a:cubicBezTo>
                    <a:pt x="2283" y="2951"/>
                    <a:pt x="2361" y="2751"/>
                    <a:pt x="2465" y="2560"/>
                  </a:cubicBezTo>
                  <a:cubicBezTo>
                    <a:pt x="2682" y="2161"/>
                    <a:pt x="2899" y="1771"/>
                    <a:pt x="3108" y="1363"/>
                  </a:cubicBezTo>
                  <a:cubicBezTo>
                    <a:pt x="3290" y="1033"/>
                    <a:pt x="3463" y="695"/>
                    <a:pt x="3646" y="365"/>
                  </a:cubicBezTo>
                  <a:cubicBezTo>
                    <a:pt x="3359" y="287"/>
                    <a:pt x="3082" y="209"/>
                    <a:pt x="2804" y="139"/>
                  </a:cubicBezTo>
                  <a:cubicBezTo>
                    <a:pt x="2613" y="87"/>
                    <a:pt x="2413" y="44"/>
                    <a:pt x="2214" y="0"/>
                  </a:cubicBezTo>
                  <a:cubicBezTo>
                    <a:pt x="2136" y="157"/>
                    <a:pt x="2049" y="304"/>
                    <a:pt x="1962" y="452"/>
                  </a:cubicBezTo>
                  <a:cubicBezTo>
                    <a:pt x="1771" y="773"/>
                    <a:pt x="1554" y="1068"/>
                    <a:pt x="1311" y="1354"/>
                  </a:cubicBezTo>
                  <a:cubicBezTo>
                    <a:pt x="851" y="1892"/>
                    <a:pt x="374" y="2335"/>
                    <a:pt x="1" y="2855"/>
                  </a:cubicBezTo>
                  <a:cubicBezTo>
                    <a:pt x="227" y="2907"/>
                    <a:pt x="452" y="2942"/>
                    <a:pt x="678" y="2977"/>
                  </a:cubicBezTo>
                  <a:cubicBezTo>
                    <a:pt x="1181" y="3055"/>
                    <a:pt x="1684" y="3107"/>
                    <a:pt x="2196" y="3159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68"/>
            <p:cNvSpPr/>
            <p:nvPr/>
          </p:nvSpPr>
          <p:spPr>
            <a:xfrm>
              <a:off x="3008500" y="1377825"/>
              <a:ext cx="59250" cy="51650"/>
            </a:xfrm>
            <a:custGeom>
              <a:avLst/>
              <a:gdLst/>
              <a:ahLst/>
              <a:cxnLst/>
              <a:rect l="l" t="t" r="r" b="b"/>
              <a:pathLst>
                <a:path w="2370" h="2066" extrusionOk="0">
                  <a:moveTo>
                    <a:pt x="2282" y="183"/>
                  </a:moveTo>
                  <a:cubicBezTo>
                    <a:pt x="1883" y="113"/>
                    <a:pt x="1493" y="53"/>
                    <a:pt x="1085" y="1"/>
                  </a:cubicBezTo>
                  <a:lnTo>
                    <a:pt x="929" y="287"/>
                  </a:lnTo>
                  <a:cubicBezTo>
                    <a:pt x="607" y="868"/>
                    <a:pt x="295" y="1467"/>
                    <a:pt x="0" y="2066"/>
                  </a:cubicBezTo>
                  <a:cubicBezTo>
                    <a:pt x="61" y="2057"/>
                    <a:pt x="122" y="2049"/>
                    <a:pt x="191" y="2031"/>
                  </a:cubicBezTo>
                  <a:cubicBezTo>
                    <a:pt x="312" y="2005"/>
                    <a:pt x="443" y="1970"/>
                    <a:pt x="573" y="1944"/>
                  </a:cubicBezTo>
                  <a:cubicBezTo>
                    <a:pt x="694" y="1927"/>
                    <a:pt x="833" y="1918"/>
                    <a:pt x="955" y="1936"/>
                  </a:cubicBezTo>
                  <a:cubicBezTo>
                    <a:pt x="1241" y="1962"/>
                    <a:pt x="1441" y="1649"/>
                    <a:pt x="1605" y="1346"/>
                  </a:cubicBezTo>
                  <a:cubicBezTo>
                    <a:pt x="1796" y="1016"/>
                    <a:pt x="2005" y="704"/>
                    <a:pt x="2230" y="391"/>
                  </a:cubicBezTo>
                  <a:lnTo>
                    <a:pt x="2369" y="2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68"/>
            <p:cNvSpPr/>
            <p:nvPr/>
          </p:nvSpPr>
          <p:spPr>
            <a:xfrm>
              <a:off x="3035600" y="1373275"/>
              <a:ext cx="37125" cy="12175"/>
            </a:xfrm>
            <a:custGeom>
              <a:avLst/>
              <a:gdLst/>
              <a:ahLst/>
              <a:cxnLst/>
              <a:rect l="l" t="t" r="r" b="b"/>
              <a:pathLst>
                <a:path w="1485" h="487" extrusionOk="0">
                  <a:moveTo>
                    <a:pt x="105" y="0"/>
                  </a:moveTo>
                  <a:cubicBezTo>
                    <a:pt x="70" y="61"/>
                    <a:pt x="35" y="122"/>
                    <a:pt x="1" y="174"/>
                  </a:cubicBezTo>
                  <a:cubicBezTo>
                    <a:pt x="122" y="191"/>
                    <a:pt x="244" y="200"/>
                    <a:pt x="348" y="217"/>
                  </a:cubicBezTo>
                  <a:cubicBezTo>
                    <a:pt x="573" y="261"/>
                    <a:pt x="773" y="295"/>
                    <a:pt x="938" y="339"/>
                  </a:cubicBezTo>
                  <a:cubicBezTo>
                    <a:pt x="1025" y="356"/>
                    <a:pt x="1103" y="374"/>
                    <a:pt x="1164" y="391"/>
                  </a:cubicBezTo>
                  <a:cubicBezTo>
                    <a:pt x="1233" y="408"/>
                    <a:pt x="1294" y="426"/>
                    <a:pt x="1337" y="443"/>
                  </a:cubicBezTo>
                  <a:lnTo>
                    <a:pt x="1485" y="486"/>
                  </a:lnTo>
                  <a:lnTo>
                    <a:pt x="1346" y="408"/>
                  </a:lnTo>
                  <a:cubicBezTo>
                    <a:pt x="1302" y="391"/>
                    <a:pt x="1250" y="365"/>
                    <a:pt x="1181" y="330"/>
                  </a:cubicBezTo>
                  <a:cubicBezTo>
                    <a:pt x="1120" y="304"/>
                    <a:pt x="1051" y="269"/>
                    <a:pt x="964" y="243"/>
                  </a:cubicBezTo>
                  <a:cubicBezTo>
                    <a:pt x="773" y="165"/>
                    <a:pt x="582" y="105"/>
                    <a:pt x="383" y="61"/>
                  </a:cubicBezTo>
                  <a:cubicBezTo>
                    <a:pt x="296" y="35"/>
                    <a:pt x="200" y="18"/>
                    <a:pt x="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68"/>
            <p:cNvSpPr/>
            <p:nvPr/>
          </p:nvSpPr>
          <p:spPr>
            <a:xfrm>
              <a:off x="3080075" y="1386675"/>
              <a:ext cx="9575" cy="4900"/>
            </a:xfrm>
            <a:custGeom>
              <a:avLst/>
              <a:gdLst/>
              <a:ahLst/>
              <a:cxnLst/>
              <a:rect l="l" t="t" r="r" b="b"/>
              <a:pathLst>
                <a:path w="383" h="196" extrusionOk="0">
                  <a:moveTo>
                    <a:pt x="182" y="1"/>
                  </a:moveTo>
                  <a:cubicBezTo>
                    <a:pt x="120" y="1"/>
                    <a:pt x="54" y="25"/>
                    <a:pt x="1" y="63"/>
                  </a:cubicBezTo>
                  <a:cubicBezTo>
                    <a:pt x="35" y="124"/>
                    <a:pt x="96" y="176"/>
                    <a:pt x="166" y="193"/>
                  </a:cubicBezTo>
                  <a:cubicBezTo>
                    <a:pt x="179" y="195"/>
                    <a:pt x="192" y="195"/>
                    <a:pt x="205" y="195"/>
                  </a:cubicBezTo>
                  <a:cubicBezTo>
                    <a:pt x="269" y="195"/>
                    <a:pt x="332" y="177"/>
                    <a:pt x="382" y="141"/>
                  </a:cubicBezTo>
                  <a:cubicBezTo>
                    <a:pt x="339" y="72"/>
                    <a:pt x="278" y="20"/>
                    <a:pt x="209" y="2"/>
                  </a:cubicBezTo>
                  <a:cubicBezTo>
                    <a:pt x="200" y="1"/>
                    <a:pt x="191" y="1"/>
                    <a:pt x="182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68"/>
            <p:cNvSpPr/>
            <p:nvPr/>
          </p:nvSpPr>
          <p:spPr>
            <a:xfrm>
              <a:off x="3100250" y="1388750"/>
              <a:ext cx="24975" cy="6925"/>
            </a:xfrm>
            <a:custGeom>
              <a:avLst/>
              <a:gdLst/>
              <a:ahLst/>
              <a:cxnLst/>
              <a:rect l="l" t="t" r="r" b="b"/>
              <a:pathLst>
                <a:path w="999" h="277" extrusionOk="0">
                  <a:moveTo>
                    <a:pt x="203" y="0"/>
                  </a:moveTo>
                  <a:cubicBezTo>
                    <a:pt x="136" y="0"/>
                    <a:pt x="69" y="5"/>
                    <a:pt x="1" y="15"/>
                  </a:cubicBezTo>
                  <a:cubicBezTo>
                    <a:pt x="249" y="183"/>
                    <a:pt x="534" y="277"/>
                    <a:pt x="824" y="277"/>
                  </a:cubicBezTo>
                  <a:cubicBezTo>
                    <a:pt x="879" y="277"/>
                    <a:pt x="935" y="273"/>
                    <a:pt x="990" y="267"/>
                  </a:cubicBezTo>
                  <a:lnTo>
                    <a:pt x="990" y="275"/>
                  </a:lnTo>
                  <a:lnTo>
                    <a:pt x="999" y="258"/>
                  </a:lnTo>
                  <a:cubicBezTo>
                    <a:pt x="860" y="154"/>
                    <a:pt x="704" y="84"/>
                    <a:pt x="530" y="41"/>
                  </a:cubicBezTo>
                  <a:cubicBezTo>
                    <a:pt x="422" y="14"/>
                    <a:pt x="313" y="0"/>
                    <a:pt x="203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68"/>
            <p:cNvSpPr/>
            <p:nvPr/>
          </p:nvSpPr>
          <p:spPr>
            <a:xfrm>
              <a:off x="3112850" y="1383600"/>
              <a:ext cx="17800" cy="6175"/>
            </a:xfrm>
            <a:custGeom>
              <a:avLst/>
              <a:gdLst/>
              <a:ahLst/>
              <a:cxnLst/>
              <a:rect l="l" t="t" r="r" b="b"/>
              <a:pathLst>
                <a:path w="712" h="247" extrusionOk="0">
                  <a:moveTo>
                    <a:pt x="203" y="1"/>
                  </a:moveTo>
                  <a:cubicBezTo>
                    <a:pt x="135" y="1"/>
                    <a:pt x="67" y="5"/>
                    <a:pt x="0" y="13"/>
                  </a:cubicBezTo>
                  <a:cubicBezTo>
                    <a:pt x="191" y="117"/>
                    <a:pt x="399" y="195"/>
                    <a:pt x="607" y="247"/>
                  </a:cubicBezTo>
                  <a:lnTo>
                    <a:pt x="712" y="65"/>
                  </a:lnTo>
                  <a:lnTo>
                    <a:pt x="651" y="56"/>
                  </a:lnTo>
                  <a:cubicBezTo>
                    <a:pt x="507" y="20"/>
                    <a:pt x="355" y="1"/>
                    <a:pt x="20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68"/>
            <p:cNvSpPr/>
            <p:nvPr/>
          </p:nvSpPr>
          <p:spPr>
            <a:xfrm>
              <a:off x="3042325" y="1365950"/>
              <a:ext cx="46025" cy="7925"/>
            </a:xfrm>
            <a:custGeom>
              <a:avLst/>
              <a:gdLst/>
              <a:ahLst/>
              <a:cxnLst/>
              <a:rect l="l" t="t" r="r" b="b"/>
              <a:pathLst>
                <a:path w="1841" h="317" extrusionOk="0">
                  <a:moveTo>
                    <a:pt x="235" y="1"/>
                  </a:moveTo>
                  <a:cubicBezTo>
                    <a:pt x="157" y="1"/>
                    <a:pt x="79" y="3"/>
                    <a:pt x="1" y="7"/>
                  </a:cubicBezTo>
                  <a:cubicBezTo>
                    <a:pt x="287" y="120"/>
                    <a:pt x="591" y="207"/>
                    <a:pt x="895" y="250"/>
                  </a:cubicBezTo>
                  <a:cubicBezTo>
                    <a:pt x="1142" y="291"/>
                    <a:pt x="1389" y="316"/>
                    <a:pt x="1640" y="316"/>
                  </a:cubicBezTo>
                  <a:cubicBezTo>
                    <a:pt x="1707" y="316"/>
                    <a:pt x="1773" y="314"/>
                    <a:pt x="1840" y="311"/>
                  </a:cubicBezTo>
                  <a:cubicBezTo>
                    <a:pt x="1545" y="189"/>
                    <a:pt x="1242" y="102"/>
                    <a:pt x="938" y="59"/>
                  </a:cubicBezTo>
                  <a:cubicBezTo>
                    <a:pt x="704" y="20"/>
                    <a:pt x="469" y="1"/>
                    <a:pt x="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68"/>
            <p:cNvSpPr/>
            <p:nvPr/>
          </p:nvSpPr>
          <p:spPr>
            <a:xfrm>
              <a:off x="3054275" y="1403000"/>
              <a:ext cx="54900" cy="13250"/>
            </a:xfrm>
            <a:custGeom>
              <a:avLst/>
              <a:gdLst/>
              <a:ahLst/>
              <a:cxnLst/>
              <a:rect l="l" t="t" r="r" b="b"/>
              <a:pathLst>
                <a:path w="2196" h="530" extrusionOk="0">
                  <a:moveTo>
                    <a:pt x="0" y="0"/>
                  </a:moveTo>
                  <a:cubicBezTo>
                    <a:pt x="347" y="148"/>
                    <a:pt x="712" y="261"/>
                    <a:pt x="1076" y="347"/>
                  </a:cubicBezTo>
                  <a:cubicBezTo>
                    <a:pt x="1441" y="434"/>
                    <a:pt x="1814" y="495"/>
                    <a:pt x="2195" y="530"/>
                  </a:cubicBezTo>
                  <a:cubicBezTo>
                    <a:pt x="1848" y="373"/>
                    <a:pt x="1484" y="243"/>
                    <a:pt x="1119" y="156"/>
                  </a:cubicBezTo>
                  <a:cubicBezTo>
                    <a:pt x="755" y="70"/>
                    <a:pt x="382" y="18"/>
                    <a:pt x="0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68"/>
            <p:cNvSpPr/>
            <p:nvPr/>
          </p:nvSpPr>
          <p:spPr>
            <a:xfrm>
              <a:off x="3016950" y="1429250"/>
              <a:ext cx="18025" cy="6250"/>
            </a:xfrm>
            <a:custGeom>
              <a:avLst/>
              <a:gdLst/>
              <a:ahLst/>
              <a:cxnLst/>
              <a:rect l="l" t="t" r="r" b="b"/>
              <a:pathLst>
                <a:path w="721" h="250" extrusionOk="0">
                  <a:moveTo>
                    <a:pt x="124" y="0"/>
                  </a:moveTo>
                  <a:cubicBezTo>
                    <a:pt x="82" y="0"/>
                    <a:pt x="41" y="3"/>
                    <a:pt x="0" y="9"/>
                  </a:cubicBezTo>
                  <a:cubicBezTo>
                    <a:pt x="96" y="104"/>
                    <a:pt x="217" y="174"/>
                    <a:pt x="348" y="217"/>
                  </a:cubicBezTo>
                  <a:cubicBezTo>
                    <a:pt x="421" y="238"/>
                    <a:pt x="498" y="250"/>
                    <a:pt x="574" y="250"/>
                  </a:cubicBezTo>
                  <a:cubicBezTo>
                    <a:pt x="624" y="250"/>
                    <a:pt x="673" y="245"/>
                    <a:pt x="721" y="235"/>
                  </a:cubicBezTo>
                  <a:cubicBezTo>
                    <a:pt x="625" y="148"/>
                    <a:pt x="504" y="78"/>
                    <a:pt x="374" y="35"/>
                  </a:cubicBezTo>
                  <a:cubicBezTo>
                    <a:pt x="293" y="12"/>
                    <a:pt x="208" y="0"/>
                    <a:pt x="124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68"/>
            <p:cNvSpPr/>
            <p:nvPr/>
          </p:nvSpPr>
          <p:spPr>
            <a:xfrm>
              <a:off x="3052750" y="1433375"/>
              <a:ext cx="48175" cy="10875"/>
            </a:xfrm>
            <a:custGeom>
              <a:avLst/>
              <a:gdLst/>
              <a:ahLst/>
              <a:cxnLst/>
              <a:rect l="l" t="t" r="r" b="b"/>
              <a:pathLst>
                <a:path w="1927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399" y="139"/>
                    <a:pt x="816" y="243"/>
                    <a:pt x="1233" y="330"/>
                  </a:cubicBezTo>
                  <a:cubicBezTo>
                    <a:pt x="1458" y="373"/>
                    <a:pt x="1666" y="408"/>
                    <a:pt x="1857" y="434"/>
                  </a:cubicBezTo>
                  <a:lnTo>
                    <a:pt x="1927" y="295"/>
                  </a:lnTo>
                  <a:cubicBezTo>
                    <a:pt x="1736" y="243"/>
                    <a:pt x="1510" y="182"/>
                    <a:pt x="1267" y="139"/>
                  </a:cubicBezTo>
                  <a:cubicBezTo>
                    <a:pt x="851" y="61"/>
                    <a:pt x="425" y="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68"/>
            <p:cNvSpPr/>
            <p:nvPr/>
          </p:nvSpPr>
          <p:spPr>
            <a:xfrm>
              <a:off x="3072275" y="1422775"/>
              <a:ext cx="19325" cy="5150"/>
            </a:xfrm>
            <a:custGeom>
              <a:avLst/>
              <a:gdLst/>
              <a:ahLst/>
              <a:cxnLst/>
              <a:rect l="l" t="t" r="r" b="b"/>
              <a:pathLst>
                <a:path w="773" h="206" extrusionOk="0">
                  <a:moveTo>
                    <a:pt x="297" y="1"/>
                  </a:moveTo>
                  <a:cubicBezTo>
                    <a:pt x="198" y="1"/>
                    <a:pt x="97" y="19"/>
                    <a:pt x="0" y="51"/>
                  </a:cubicBezTo>
                  <a:cubicBezTo>
                    <a:pt x="113" y="129"/>
                    <a:pt x="235" y="172"/>
                    <a:pt x="373" y="199"/>
                  </a:cubicBezTo>
                  <a:cubicBezTo>
                    <a:pt x="407" y="203"/>
                    <a:pt x="441" y="205"/>
                    <a:pt x="476" y="205"/>
                  </a:cubicBezTo>
                  <a:cubicBezTo>
                    <a:pt x="575" y="205"/>
                    <a:pt x="676" y="187"/>
                    <a:pt x="773" y="155"/>
                  </a:cubicBezTo>
                  <a:cubicBezTo>
                    <a:pt x="660" y="77"/>
                    <a:pt x="538" y="25"/>
                    <a:pt x="399" y="8"/>
                  </a:cubicBezTo>
                  <a:cubicBezTo>
                    <a:pt x="366" y="3"/>
                    <a:pt x="332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68"/>
            <p:cNvSpPr/>
            <p:nvPr/>
          </p:nvSpPr>
          <p:spPr>
            <a:xfrm>
              <a:off x="3001975" y="1441750"/>
              <a:ext cx="11950" cy="4825"/>
            </a:xfrm>
            <a:custGeom>
              <a:avLst/>
              <a:gdLst/>
              <a:ahLst/>
              <a:cxnLst/>
              <a:rect l="l" t="t" r="r" b="b"/>
              <a:pathLst>
                <a:path w="478" h="193" extrusionOk="0">
                  <a:moveTo>
                    <a:pt x="185" y="1"/>
                  </a:moveTo>
                  <a:cubicBezTo>
                    <a:pt x="119" y="1"/>
                    <a:pt x="55" y="13"/>
                    <a:pt x="1" y="47"/>
                  </a:cubicBezTo>
                  <a:cubicBezTo>
                    <a:pt x="61" y="116"/>
                    <a:pt x="140" y="160"/>
                    <a:pt x="226" y="186"/>
                  </a:cubicBezTo>
                  <a:cubicBezTo>
                    <a:pt x="249" y="190"/>
                    <a:pt x="271" y="192"/>
                    <a:pt x="293" y="192"/>
                  </a:cubicBezTo>
                  <a:cubicBezTo>
                    <a:pt x="357" y="192"/>
                    <a:pt x="420" y="175"/>
                    <a:pt x="478" y="142"/>
                  </a:cubicBezTo>
                  <a:cubicBezTo>
                    <a:pt x="409" y="82"/>
                    <a:pt x="330" y="30"/>
                    <a:pt x="244" y="4"/>
                  </a:cubicBezTo>
                  <a:cubicBezTo>
                    <a:pt x="224" y="2"/>
                    <a:pt x="205" y="1"/>
                    <a:pt x="185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68"/>
            <p:cNvSpPr/>
            <p:nvPr/>
          </p:nvSpPr>
          <p:spPr>
            <a:xfrm>
              <a:off x="3021300" y="1412275"/>
              <a:ext cx="8700" cy="4675"/>
            </a:xfrm>
            <a:custGeom>
              <a:avLst/>
              <a:gdLst/>
              <a:ahLst/>
              <a:cxnLst/>
              <a:rect l="l" t="t" r="r" b="b"/>
              <a:pathLst>
                <a:path w="348" h="187" extrusionOk="0">
                  <a:moveTo>
                    <a:pt x="156" y="0"/>
                  </a:moveTo>
                  <a:cubicBezTo>
                    <a:pt x="99" y="0"/>
                    <a:pt x="43" y="18"/>
                    <a:pt x="0" y="54"/>
                  </a:cubicBezTo>
                  <a:cubicBezTo>
                    <a:pt x="35" y="115"/>
                    <a:pt x="95" y="159"/>
                    <a:pt x="165" y="185"/>
                  </a:cubicBezTo>
                  <a:cubicBezTo>
                    <a:pt x="175" y="186"/>
                    <a:pt x="186" y="187"/>
                    <a:pt x="197" y="187"/>
                  </a:cubicBezTo>
                  <a:cubicBezTo>
                    <a:pt x="249" y="187"/>
                    <a:pt x="304" y="170"/>
                    <a:pt x="347" y="141"/>
                  </a:cubicBezTo>
                  <a:cubicBezTo>
                    <a:pt x="312" y="72"/>
                    <a:pt x="252" y="28"/>
                    <a:pt x="191" y="2"/>
                  </a:cubicBezTo>
                  <a:cubicBezTo>
                    <a:pt x="179" y="1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68"/>
            <p:cNvSpPr/>
            <p:nvPr/>
          </p:nvSpPr>
          <p:spPr>
            <a:xfrm>
              <a:off x="3064900" y="1452675"/>
              <a:ext cx="10425" cy="4800"/>
            </a:xfrm>
            <a:custGeom>
              <a:avLst/>
              <a:gdLst/>
              <a:ahLst/>
              <a:cxnLst/>
              <a:rect l="l" t="t" r="r" b="b"/>
              <a:pathLst>
                <a:path w="417" h="192" extrusionOk="0">
                  <a:moveTo>
                    <a:pt x="217" y="0"/>
                  </a:moveTo>
                  <a:cubicBezTo>
                    <a:pt x="139" y="0"/>
                    <a:pt x="61" y="35"/>
                    <a:pt x="0" y="87"/>
                  </a:cubicBezTo>
                  <a:cubicBezTo>
                    <a:pt x="52" y="148"/>
                    <a:pt x="122" y="183"/>
                    <a:pt x="200" y="191"/>
                  </a:cubicBezTo>
                  <a:cubicBezTo>
                    <a:pt x="287" y="183"/>
                    <a:pt x="356" y="148"/>
                    <a:pt x="417" y="96"/>
                  </a:cubicBezTo>
                  <a:cubicBezTo>
                    <a:pt x="365" y="44"/>
                    <a:pt x="295" y="9"/>
                    <a:pt x="21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68"/>
            <p:cNvSpPr/>
            <p:nvPr/>
          </p:nvSpPr>
          <p:spPr>
            <a:xfrm>
              <a:off x="3036050" y="1383700"/>
              <a:ext cx="11075" cy="5175"/>
            </a:xfrm>
            <a:custGeom>
              <a:avLst/>
              <a:gdLst/>
              <a:ahLst/>
              <a:cxnLst/>
              <a:rect l="l" t="t" r="r" b="b"/>
              <a:pathLst>
                <a:path w="443" h="207" extrusionOk="0">
                  <a:moveTo>
                    <a:pt x="161" y="0"/>
                  </a:moveTo>
                  <a:cubicBezTo>
                    <a:pt x="103" y="0"/>
                    <a:pt x="48" y="14"/>
                    <a:pt x="0" y="43"/>
                  </a:cubicBezTo>
                  <a:cubicBezTo>
                    <a:pt x="43" y="113"/>
                    <a:pt x="113" y="173"/>
                    <a:pt x="200" y="200"/>
                  </a:cubicBezTo>
                  <a:cubicBezTo>
                    <a:pt x="221" y="204"/>
                    <a:pt x="242" y="206"/>
                    <a:pt x="264" y="206"/>
                  </a:cubicBezTo>
                  <a:cubicBezTo>
                    <a:pt x="324" y="206"/>
                    <a:pt x="385" y="190"/>
                    <a:pt x="443" y="165"/>
                  </a:cubicBezTo>
                  <a:cubicBezTo>
                    <a:pt x="391" y="87"/>
                    <a:pt x="321" y="35"/>
                    <a:pt x="243" y="9"/>
                  </a:cubicBezTo>
                  <a:cubicBezTo>
                    <a:pt x="216" y="3"/>
                    <a:pt x="188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68"/>
            <p:cNvSpPr/>
            <p:nvPr/>
          </p:nvSpPr>
          <p:spPr>
            <a:xfrm>
              <a:off x="3038850" y="1423175"/>
              <a:ext cx="19350" cy="4975"/>
            </a:xfrm>
            <a:custGeom>
              <a:avLst/>
              <a:gdLst/>
              <a:ahLst/>
              <a:cxnLst/>
              <a:rect l="l" t="t" r="r" b="b"/>
              <a:pathLst>
                <a:path w="774" h="199" extrusionOk="0">
                  <a:moveTo>
                    <a:pt x="271" y="1"/>
                  </a:moveTo>
                  <a:cubicBezTo>
                    <a:pt x="179" y="1"/>
                    <a:pt x="90" y="14"/>
                    <a:pt x="1" y="44"/>
                  </a:cubicBezTo>
                  <a:cubicBezTo>
                    <a:pt x="146" y="144"/>
                    <a:pt x="317" y="198"/>
                    <a:pt x="490" y="198"/>
                  </a:cubicBezTo>
                  <a:cubicBezTo>
                    <a:pt x="585" y="198"/>
                    <a:pt x="681" y="182"/>
                    <a:pt x="773" y="148"/>
                  </a:cubicBezTo>
                  <a:cubicBezTo>
                    <a:pt x="660" y="78"/>
                    <a:pt x="530" y="26"/>
                    <a:pt x="400" y="9"/>
                  </a:cubicBezTo>
                  <a:cubicBezTo>
                    <a:pt x="356" y="3"/>
                    <a:pt x="313" y="1"/>
                    <a:pt x="27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68"/>
            <p:cNvSpPr/>
            <p:nvPr/>
          </p:nvSpPr>
          <p:spPr>
            <a:xfrm>
              <a:off x="3066850" y="1395475"/>
              <a:ext cx="34300" cy="6875"/>
            </a:xfrm>
            <a:custGeom>
              <a:avLst/>
              <a:gdLst/>
              <a:ahLst/>
              <a:cxnLst/>
              <a:rect l="l" t="t" r="r" b="b"/>
              <a:pathLst>
                <a:path w="1372" h="275" extrusionOk="0">
                  <a:moveTo>
                    <a:pt x="264" y="0"/>
                  </a:moveTo>
                  <a:cubicBezTo>
                    <a:pt x="176" y="0"/>
                    <a:pt x="88" y="5"/>
                    <a:pt x="0" y="15"/>
                  </a:cubicBezTo>
                  <a:cubicBezTo>
                    <a:pt x="209" y="119"/>
                    <a:pt x="434" y="188"/>
                    <a:pt x="669" y="232"/>
                  </a:cubicBezTo>
                  <a:cubicBezTo>
                    <a:pt x="829" y="261"/>
                    <a:pt x="989" y="275"/>
                    <a:pt x="1149" y="275"/>
                  </a:cubicBezTo>
                  <a:cubicBezTo>
                    <a:pt x="1223" y="275"/>
                    <a:pt x="1297" y="272"/>
                    <a:pt x="1371" y="267"/>
                  </a:cubicBezTo>
                  <a:cubicBezTo>
                    <a:pt x="1163" y="162"/>
                    <a:pt x="938" y="84"/>
                    <a:pt x="703" y="41"/>
                  </a:cubicBezTo>
                  <a:cubicBezTo>
                    <a:pt x="557" y="14"/>
                    <a:pt x="410" y="0"/>
                    <a:pt x="264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68"/>
            <p:cNvSpPr/>
            <p:nvPr/>
          </p:nvSpPr>
          <p:spPr>
            <a:xfrm>
              <a:off x="3031925" y="1413625"/>
              <a:ext cx="26925" cy="45575"/>
            </a:xfrm>
            <a:custGeom>
              <a:avLst/>
              <a:gdLst/>
              <a:ahLst/>
              <a:cxnLst/>
              <a:rect l="l" t="t" r="r" b="b"/>
              <a:pathLst>
                <a:path w="1077" h="1823" extrusionOk="0">
                  <a:moveTo>
                    <a:pt x="1076" y="0"/>
                  </a:moveTo>
                  <a:cubicBezTo>
                    <a:pt x="764" y="443"/>
                    <a:pt x="469" y="912"/>
                    <a:pt x="208" y="1389"/>
                  </a:cubicBezTo>
                  <a:cubicBezTo>
                    <a:pt x="130" y="1528"/>
                    <a:pt x="61" y="1667"/>
                    <a:pt x="0" y="1797"/>
                  </a:cubicBezTo>
                  <a:cubicBezTo>
                    <a:pt x="44" y="1805"/>
                    <a:pt x="87" y="1814"/>
                    <a:pt x="139" y="1823"/>
                  </a:cubicBezTo>
                  <a:cubicBezTo>
                    <a:pt x="191" y="1719"/>
                    <a:pt x="252" y="1615"/>
                    <a:pt x="321" y="1502"/>
                  </a:cubicBezTo>
                  <a:cubicBezTo>
                    <a:pt x="738" y="729"/>
                    <a:pt x="1076" y="1"/>
                    <a:pt x="1076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68"/>
            <p:cNvSpPr/>
            <p:nvPr/>
          </p:nvSpPr>
          <p:spPr>
            <a:xfrm>
              <a:off x="3036900" y="1439225"/>
              <a:ext cx="10875" cy="20850"/>
            </a:xfrm>
            <a:custGeom>
              <a:avLst/>
              <a:gdLst/>
              <a:ahLst/>
              <a:cxnLst/>
              <a:rect l="l" t="t" r="r" b="b"/>
              <a:pathLst>
                <a:path w="435" h="834" extrusionOk="0">
                  <a:moveTo>
                    <a:pt x="435" y="0"/>
                  </a:moveTo>
                  <a:cubicBezTo>
                    <a:pt x="313" y="139"/>
                    <a:pt x="209" y="304"/>
                    <a:pt x="131" y="478"/>
                  </a:cubicBezTo>
                  <a:cubicBezTo>
                    <a:pt x="79" y="591"/>
                    <a:pt x="36" y="695"/>
                    <a:pt x="1" y="816"/>
                  </a:cubicBezTo>
                  <a:lnTo>
                    <a:pt x="105" y="833"/>
                  </a:lnTo>
                  <a:cubicBezTo>
                    <a:pt x="157" y="747"/>
                    <a:pt x="200" y="669"/>
                    <a:pt x="244" y="573"/>
                  </a:cubicBezTo>
                  <a:cubicBezTo>
                    <a:pt x="331" y="391"/>
                    <a:pt x="391" y="200"/>
                    <a:pt x="435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68"/>
            <p:cNvSpPr/>
            <p:nvPr/>
          </p:nvSpPr>
          <p:spPr>
            <a:xfrm>
              <a:off x="3072700" y="1445725"/>
              <a:ext cx="10875" cy="19350"/>
            </a:xfrm>
            <a:custGeom>
              <a:avLst/>
              <a:gdLst/>
              <a:ahLst/>
              <a:cxnLst/>
              <a:rect l="l" t="t" r="r" b="b"/>
              <a:pathLst>
                <a:path w="435" h="77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270" y="244"/>
                    <a:pt x="131" y="495"/>
                    <a:pt x="1" y="756"/>
                  </a:cubicBezTo>
                  <a:lnTo>
                    <a:pt x="148" y="773"/>
                  </a:lnTo>
                  <a:cubicBezTo>
                    <a:pt x="330" y="339"/>
                    <a:pt x="434" y="1"/>
                    <a:pt x="435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68"/>
            <p:cNvSpPr/>
            <p:nvPr/>
          </p:nvSpPr>
          <p:spPr>
            <a:xfrm>
              <a:off x="3302875" y="1423600"/>
              <a:ext cx="147975" cy="109225"/>
            </a:xfrm>
            <a:custGeom>
              <a:avLst/>
              <a:gdLst/>
              <a:ahLst/>
              <a:cxnLst/>
              <a:rect l="l" t="t" r="r" b="b"/>
              <a:pathLst>
                <a:path w="5919" h="4369" extrusionOk="0">
                  <a:moveTo>
                    <a:pt x="3619" y="1"/>
                  </a:moveTo>
                  <a:cubicBezTo>
                    <a:pt x="2587" y="669"/>
                    <a:pt x="1467" y="1207"/>
                    <a:pt x="296" y="1589"/>
                  </a:cubicBezTo>
                  <a:cubicBezTo>
                    <a:pt x="226" y="1597"/>
                    <a:pt x="166" y="1632"/>
                    <a:pt x="122" y="1684"/>
                  </a:cubicBezTo>
                  <a:cubicBezTo>
                    <a:pt x="96" y="1727"/>
                    <a:pt x="88" y="1771"/>
                    <a:pt x="88" y="1823"/>
                  </a:cubicBezTo>
                  <a:cubicBezTo>
                    <a:pt x="70" y="1970"/>
                    <a:pt x="1" y="2231"/>
                    <a:pt x="148" y="2335"/>
                  </a:cubicBezTo>
                  <a:cubicBezTo>
                    <a:pt x="348" y="2448"/>
                    <a:pt x="556" y="2543"/>
                    <a:pt x="773" y="2630"/>
                  </a:cubicBezTo>
                  <a:cubicBezTo>
                    <a:pt x="1233" y="2856"/>
                    <a:pt x="1693" y="3090"/>
                    <a:pt x="2153" y="3316"/>
                  </a:cubicBezTo>
                  <a:cubicBezTo>
                    <a:pt x="2604" y="3541"/>
                    <a:pt x="3073" y="3749"/>
                    <a:pt x="3515" y="3992"/>
                  </a:cubicBezTo>
                  <a:cubicBezTo>
                    <a:pt x="3785" y="4140"/>
                    <a:pt x="4012" y="4368"/>
                    <a:pt x="4277" y="4368"/>
                  </a:cubicBezTo>
                  <a:cubicBezTo>
                    <a:pt x="4370" y="4368"/>
                    <a:pt x="4468" y="4340"/>
                    <a:pt x="4574" y="4270"/>
                  </a:cubicBezTo>
                  <a:cubicBezTo>
                    <a:pt x="5043" y="3975"/>
                    <a:pt x="5468" y="3585"/>
                    <a:pt x="5693" y="3081"/>
                  </a:cubicBezTo>
                  <a:cubicBezTo>
                    <a:pt x="5745" y="2968"/>
                    <a:pt x="5789" y="2847"/>
                    <a:pt x="5815" y="2717"/>
                  </a:cubicBezTo>
                  <a:cubicBezTo>
                    <a:pt x="5919" y="2300"/>
                    <a:pt x="5832" y="1866"/>
                    <a:pt x="5598" y="1511"/>
                  </a:cubicBezTo>
                  <a:cubicBezTo>
                    <a:pt x="5424" y="1294"/>
                    <a:pt x="5216" y="1111"/>
                    <a:pt x="4973" y="990"/>
                  </a:cubicBezTo>
                  <a:cubicBezTo>
                    <a:pt x="4730" y="868"/>
                    <a:pt x="4539" y="669"/>
                    <a:pt x="4322" y="504"/>
                  </a:cubicBezTo>
                  <a:cubicBezTo>
                    <a:pt x="4201" y="408"/>
                    <a:pt x="4079" y="322"/>
                    <a:pt x="3949" y="235"/>
                  </a:cubicBezTo>
                  <a:cubicBezTo>
                    <a:pt x="3854" y="166"/>
                    <a:pt x="3732" y="35"/>
                    <a:pt x="3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68"/>
            <p:cNvSpPr/>
            <p:nvPr/>
          </p:nvSpPr>
          <p:spPr>
            <a:xfrm>
              <a:off x="3305700" y="1407775"/>
              <a:ext cx="145800" cy="111750"/>
            </a:xfrm>
            <a:custGeom>
              <a:avLst/>
              <a:gdLst/>
              <a:ahLst/>
              <a:cxnLst/>
              <a:rect l="l" t="t" r="r" b="b"/>
              <a:pathLst>
                <a:path w="5832" h="4470" extrusionOk="0">
                  <a:moveTo>
                    <a:pt x="2040" y="3332"/>
                  </a:moveTo>
                  <a:cubicBezTo>
                    <a:pt x="2639" y="3627"/>
                    <a:pt x="3255" y="3896"/>
                    <a:pt x="3819" y="4252"/>
                  </a:cubicBezTo>
                  <a:cubicBezTo>
                    <a:pt x="3923" y="4322"/>
                    <a:pt x="4036" y="4391"/>
                    <a:pt x="4140" y="4469"/>
                  </a:cubicBezTo>
                  <a:cubicBezTo>
                    <a:pt x="4487" y="4278"/>
                    <a:pt x="4834" y="4070"/>
                    <a:pt x="5164" y="3853"/>
                  </a:cubicBezTo>
                  <a:cubicBezTo>
                    <a:pt x="5632" y="3515"/>
                    <a:pt x="5832" y="3185"/>
                    <a:pt x="5797" y="2760"/>
                  </a:cubicBezTo>
                  <a:cubicBezTo>
                    <a:pt x="5745" y="2118"/>
                    <a:pt x="5346" y="1562"/>
                    <a:pt x="4877" y="1094"/>
                  </a:cubicBezTo>
                  <a:cubicBezTo>
                    <a:pt x="4435" y="686"/>
                    <a:pt x="3966" y="321"/>
                    <a:pt x="3454" y="0"/>
                  </a:cubicBezTo>
                  <a:cubicBezTo>
                    <a:pt x="3307" y="252"/>
                    <a:pt x="3099" y="469"/>
                    <a:pt x="2847" y="625"/>
                  </a:cubicBezTo>
                  <a:cubicBezTo>
                    <a:pt x="2022" y="1163"/>
                    <a:pt x="1155" y="1632"/>
                    <a:pt x="313" y="2144"/>
                  </a:cubicBezTo>
                  <a:lnTo>
                    <a:pt x="1" y="2334"/>
                  </a:lnTo>
                  <a:cubicBezTo>
                    <a:pt x="677" y="2664"/>
                    <a:pt x="1363" y="2994"/>
                    <a:pt x="2040" y="33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68"/>
            <p:cNvSpPr/>
            <p:nvPr/>
          </p:nvSpPr>
          <p:spPr>
            <a:xfrm>
              <a:off x="3405700" y="1497375"/>
              <a:ext cx="37125" cy="22150"/>
            </a:xfrm>
            <a:custGeom>
              <a:avLst/>
              <a:gdLst/>
              <a:ahLst/>
              <a:cxnLst/>
              <a:rect l="l" t="t" r="r" b="b"/>
              <a:pathLst>
                <a:path w="1485" h="886" extrusionOk="0">
                  <a:moveTo>
                    <a:pt x="1485" y="0"/>
                  </a:moveTo>
                  <a:lnTo>
                    <a:pt x="1485" y="0"/>
                  </a:lnTo>
                  <a:cubicBezTo>
                    <a:pt x="1146" y="226"/>
                    <a:pt x="791" y="425"/>
                    <a:pt x="418" y="590"/>
                  </a:cubicBezTo>
                  <a:cubicBezTo>
                    <a:pt x="279" y="660"/>
                    <a:pt x="140" y="720"/>
                    <a:pt x="1" y="790"/>
                  </a:cubicBezTo>
                  <a:lnTo>
                    <a:pt x="131" y="885"/>
                  </a:lnTo>
                  <a:cubicBezTo>
                    <a:pt x="487" y="694"/>
                    <a:pt x="834" y="486"/>
                    <a:pt x="1164" y="269"/>
                  </a:cubicBezTo>
                  <a:cubicBezTo>
                    <a:pt x="1277" y="182"/>
                    <a:pt x="1389" y="96"/>
                    <a:pt x="1485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68"/>
            <p:cNvSpPr/>
            <p:nvPr/>
          </p:nvSpPr>
          <p:spPr>
            <a:xfrm>
              <a:off x="3405700" y="1497375"/>
              <a:ext cx="37125" cy="27125"/>
            </a:xfrm>
            <a:custGeom>
              <a:avLst/>
              <a:gdLst/>
              <a:ahLst/>
              <a:cxnLst/>
              <a:rect l="l" t="t" r="r" b="b"/>
              <a:pathLst>
                <a:path w="1485" h="1085" extrusionOk="0">
                  <a:moveTo>
                    <a:pt x="1485" y="0"/>
                  </a:moveTo>
                  <a:cubicBezTo>
                    <a:pt x="1138" y="226"/>
                    <a:pt x="782" y="425"/>
                    <a:pt x="409" y="590"/>
                  </a:cubicBezTo>
                  <a:cubicBezTo>
                    <a:pt x="270" y="660"/>
                    <a:pt x="140" y="720"/>
                    <a:pt x="1" y="790"/>
                  </a:cubicBezTo>
                  <a:cubicBezTo>
                    <a:pt x="140" y="877"/>
                    <a:pt x="270" y="981"/>
                    <a:pt x="400" y="1085"/>
                  </a:cubicBezTo>
                  <a:cubicBezTo>
                    <a:pt x="539" y="1024"/>
                    <a:pt x="687" y="989"/>
                    <a:pt x="843" y="963"/>
                  </a:cubicBezTo>
                  <a:cubicBezTo>
                    <a:pt x="1294" y="712"/>
                    <a:pt x="1389" y="87"/>
                    <a:pt x="1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68"/>
            <p:cNvSpPr/>
            <p:nvPr/>
          </p:nvSpPr>
          <p:spPr>
            <a:xfrm>
              <a:off x="3305700" y="1414500"/>
              <a:ext cx="137350" cy="100250"/>
            </a:xfrm>
            <a:custGeom>
              <a:avLst/>
              <a:gdLst/>
              <a:ahLst/>
              <a:cxnLst/>
              <a:rect l="l" t="t" r="r" b="b"/>
              <a:pathLst>
                <a:path w="5494" h="4010" extrusionOk="0">
                  <a:moveTo>
                    <a:pt x="2040" y="3063"/>
                  </a:moveTo>
                  <a:cubicBezTo>
                    <a:pt x="2639" y="3358"/>
                    <a:pt x="3255" y="3627"/>
                    <a:pt x="3819" y="3983"/>
                  </a:cubicBezTo>
                  <a:lnTo>
                    <a:pt x="3853" y="4009"/>
                  </a:lnTo>
                  <a:lnTo>
                    <a:pt x="4183" y="3862"/>
                  </a:lnTo>
                  <a:cubicBezTo>
                    <a:pt x="4530" y="3706"/>
                    <a:pt x="4860" y="3523"/>
                    <a:pt x="5181" y="3324"/>
                  </a:cubicBezTo>
                  <a:cubicBezTo>
                    <a:pt x="5389" y="3124"/>
                    <a:pt x="5494" y="2829"/>
                    <a:pt x="5459" y="2543"/>
                  </a:cubicBezTo>
                  <a:cubicBezTo>
                    <a:pt x="5459" y="2491"/>
                    <a:pt x="5442" y="2439"/>
                    <a:pt x="5433" y="2378"/>
                  </a:cubicBezTo>
                  <a:cubicBezTo>
                    <a:pt x="5363" y="2005"/>
                    <a:pt x="5199" y="1510"/>
                    <a:pt x="4600" y="972"/>
                  </a:cubicBezTo>
                  <a:cubicBezTo>
                    <a:pt x="4183" y="608"/>
                    <a:pt x="3732" y="287"/>
                    <a:pt x="3255" y="0"/>
                  </a:cubicBezTo>
                  <a:cubicBezTo>
                    <a:pt x="3133" y="130"/>
                    <a:pt x="3003" y="252"/>
                    <a:pt x="2847" y="347"/>
                  </a:cubicBezTo>
                  <a:cubicBezTo>
                    <a:pt x="2031" y="894"/>
                    <a:pt x="1155" y="1363"/>
                    <a:pt x="313" y="1866"/>
                  </a:cubicBezTo>
                  <a:lnTo>
                    <a:pt x="1" y="2057"/>
                  </a:lnTo>
                  <a:cubicBezTo>
                    <a:pt x="677" y="2395"/>
                    <a:pt x="1363" y="2725"/>
                    <a:pt x="2040" y="3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68"/>
            <p:cNvSpPr/>
            <p:nvPr/>
          </p:nvSpPr>
          <p:spPr>
            <a:xfrm>
              <a:off x="3321100" y="1422525"/>
              <a:ext cx="109800" cy="78125"/>
            </a:xfrm>
            <a:custGeom>
              <a:avLst/>
              <a:gdLst/>
              <a:ahLst/>
              <a:cxnLst/>
              <a:rect l="l" t="t" r="r" b="b"/>
              <a:pathLst>
                <a:path w="4392" h="3125" extrusionOk="0">
                  <a:moveTo>
                    <a:pt x="4374" y="2274"/>
                  </a:moveTo>
                  <a:cubicBezTo>
                    <a:pt x="4374" y="2230"/>
                    <a:pt x="4366" y="2187"/>
                    <a:pt x="4357" y="2144"/>
                  </a:cubicBezTo>
                  <a:cubicBezTo>
                    <a:pt x="4305" y="1849"/>
                    <a:pt x="4183" y="1449"/>
                    <a:pt x="3671" y="998"/>
                  </a:cubicBezTo>
                  <a:cubicBezTo>
                    <a:pt x="3237" y="625"/>
                    <a:pt x="2760" y="295"/>
                    <a:pt x="2266" y="0"/>
                  </a:cubicBezTo>
                  <a:lnTo>
                    <a:pt x="2222" y="26"/>
                  </a:lnTo>
                  <a:cubicBezTo>
                    <a:pt x="1502" y="512"/>
                    <a:pt x="747" y="929"/>
                    <a:pt x="1" y="1363"/>
                  </a:cubicBezTo>
                  <a:lnTo>
                    <a:pt x="105" y="1423"/>
                  </a:lnTo>
                  <a:cubicBezTo>
                    <a:pt x="382" y="1562"/>
                    <a:pt x="660" y="1692"/>
                    <a:pt x="938" y="1823"/>
                  </a:cubicBezTo>
                  <a:cubicBezTo>
                    <a:pt x="1268" y="1979"/>
                    <a:pt x="1597" y="2126"/>
                    <a:pt x="1927" y="2300"/>
                  </a:cubicBezTo>
                  <a:cubicBezTo>
                    <a:pt x="2248" y="2465"/>
                    <a:pt x="2552" y="2647"/>
                    <a:pt x="2873" y="2829"/>
                  </a:cubicBezTo>
                  <a:lnTo>
                    <a:pt x="3359" y="3124"/>
                  </a:lnTo>
                  <a:cubicBezTo>
                    <a:pt x="3663" y="2985"/>
                    <a:pt x="3958" y="2829"/>
                    <a:pt x="4244" y="2647"/>
                  </a:cubicBezTo>
                  <a:cubicBezTo>
                    <a:pt x="4348" y="2551"/>
                    <a:pt x="4392" y="2413"/>
                    <a:pt x="4374" y="227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68"/>
            <p:cNvSpPr/>
            <p:nvPr/>
          </p:nvSpPr>
          <p:spPr>
            <a:xfrm>
              <a:off x="3384025" y="1423175"/>
              <a:ext cx="24975" cy="15850"/>
            </a:xfrm>
            <a:custGeom>
              <a:avLst/>
              <a:gdLst/>
              <a:ahLst/>
              <a:cxnLst/>
              <a:rect l="l" t="t" r="r" b="b"/>
              <a:pathLst>
                <a:path w="999" h="634" extrusionOk="0">
                  <a:moveTo>
                    <a:pt x="0" y="0"/>
                  </a:moveTo>
                  <a:cubicBezTo>
                    <a:pt x="130" y="148"/>
                    <a:pt x="287" y="278"/>
                    <a:pt x="451" y="382"/>
                  </a:cubicBezTo>
                  <a:cubicBezTo>
                    <a:pt x="613" y="484"/>
                    <a:pt x="791" y="570"/>
                    <a:pt x="986" y="630"/>
                  </a:cubicBezTo>
                  <a:lnTo>
                    <a:pt x="986" y="630"/>
                  </a:lnTo>
                  <a:cubicBezTo>
                    <a:pt x="726" y="328"/>
                    <a:pt x="381" y="113"/>
                    <a:pt x="0" y="0"/>
                  </a:cubicBezTo>
                  <a:close/>
                  <a:moveTo>
                    <a:pt x="986" y="630"/>
                  </a:moveTo>
                  <a:cubicBezTo>
                    <a:pt x="987" y="631"/>
                    <a:pt x="988" y="633"/>
                    <a:pt x="989" y="634"/>
                  </a:cubicBezTo>
                  <a:lnTo>
                    <a:pt x="998" y="634"/>
                  </a:lnTo>
                  <a:cubicBezTo>
                    <a:pt x="994" y="633"/>
                    <a:pt x="990" y="631"/>
                    <a:pt x="986" y="63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68"/>
            <p:cNvSpPr/>
            <p:nvPr/>
          </p:nvSpPr>
          <p:spPr>
            <a:xfrm>
              <a:off x="3384450" y="1436400"/>
              <a:ext cx="19125" cy="7850"/>
            </a:xfrm>
            <a:custGeom>
              <a:avLst/>
              <a:gdLst/>
              <a:ahLst/>
              <a:cxnLst/>
              <a:rect l="l" t="t" r="r" b="b"/>
              <a:pathLst>
                <a:path w="765" h="314" extrusionOk="0">
                  <a:moveTo>
                    <a:pt x="1" y="1"/>
                  </a:moveTo>
                  <a:cubicBezTo>
                    <a:pt x="201" y="201"/>
                    <a:pt x="459" y="313"/>
                    <a:pt x="733" y="313"/>
                  </a:cubicBezTo>
                  <a:cubicBezTo>
                    <a:pt x="744" y="313"/>
                    <a:pt x="754" y="313"/>
                    <a:pt x="764" y="313"/>
                  </a:cubicBezTo>
                  <a:cubicBezTo>
                    <a:pt x="565" y="113"/>
                    <a:pt x="287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68"/>
            <p:cNvSpPr/>
            <p:nvPr/>
          </p:nvSpPr>
          <p:spPr>
            <a:xfrm>
              <a:off x="3418075" y="1453325"/>
              <a:ext cx="11525" cy="19975"/>
            </a:xfrm>
            <a:custGeom>
              <a:avLst/>
              <a:gdLst/>
              <a:ahLst/>
              <a:cxnLst/>
              <a:rect l="l" t="t" r="r" b="b"/>
              <a:pathLst>
                <a:path w="461" h="799" extrusionOk="0">
                  <a:moveTo>
                    <a:pt x="1" y="0"/>
                  </a:moveTo>
                  <a:lnTo>
                    <a:pt x="79" y="122"/>
                  </a:lnTo>
                  <a:cubicBezTo>
                    <a:pt x="113" y="191"/>
                    <a:pt x="174" y="287"/>
                    <a:pt x="226" y="391"/>
                  </a:cubicBezTo>
                  <a:cubicBezTo>
                    <a:pt x="278" y="495"/>
                    <a:pt x="322" y="591"/>
                    <a:pt x="356" y="669"/>
                  </a:cubicBezTo>
                  <a:lnTo>
                    <a:pt x="408" y="799"/>
                  </a:lnTo>
                  <a:cubicBezTo>
                    <a:pt x="426" y="755"/>
                    <a:pt x="435" y="712"/>
                    <a:pt x="435" y="660"/>
                  </a:cubicBezTo>
                  <a:cubicBezTo>
                    <a:pt x="461" y="417"/>
                    <a:pt x="339" y="183"/>
                    <a:pt x="131" y="61"/>
                  </a:cubicBezTo>
                  <a:cubicBezTo>
                    <a:pt x="87" y="35"/>
                    <a:pt x="44" y="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68"/>
            <p:cNvSpPr/>
            <p:nvPr/>
          </p:nvSpPr>
          <p:spPr>
            <a:xfrm>
              <a:off x="3414600" y="1435975"/>
              <a:ext cx="12825" cy="12825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1" y="0"/>
                  </a:moveTo>
                  <a:cubicBezTo>
                    <a:pt x="88" y="243"/>
                    <a:pt x="270" y="434"/>
                    <a:pt x="513" y="512"/>
                  </a:cubicBezTo>
                  <a:cubicBezTo>
                    <a:pt x="469" y="399"/>
                    <a:pt x="400" y="287"/>
                    <a:pt x="313" y="200"/>
                  </a:cubicBezTo>
                  <a:cubicBezTo>
                    <a:pt x="226" y="113"/>
                    <a:pt x="114" y="4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68"/>
            <p:cNvSpPr/>
            <p:nvPr/>
          </p:nvSpPr>
          <p:spPr>
            <a:xfrm>
              <a:off x="3392250" y="1409500"/>
              <a:ext cx="13475" cy="8925"/>
            </a:xfrm>
            <a:custGeom>
              <a:avLst/>
              <a:gdLst/>
              <a:ahLst/>
              <a:cxnLst/>
              <a:rect l="l" t="t" r="r" b="b"/>
              <a:pathLst>
                <a:path w="539" h="357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96"/>
                    <a:pt x="131" y="183"/>
                    <a:pt x="227" y="252"/>
                  </a:cubicBezTo>
                  <a:cubicBezTo>
                    <a:pt x="322" y="304"/>
                    <a:pt x="426" y="348"/>
                    <a:pt x="539" y="356"/>
                  </a:cubicBezTo>
                  <a:cubicBezTo>
                    <a:pt x="487" y="261"/>
                    <a:pt x="409" y="174"/>
                    <a:pt x="313" y="113"/>
                  </a:cubicBezTo>
                  <a:cubicBezTo>
                    <a:pt x="218" y="53"/>
                    <a:pt x="114" y="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68"/>
            <p:cNvSpPr/>
            <p:nvPr/>
          </p:nvSpPr>
          <p:spPr>
            <a:xfrm>
              <a:off x="3358200" y="1442000"/>
              <a:ext cx="11950" cy="6825"/>
            </a:xfrm>
            <a:custGeom>
              <a:avLst/>
              <a:gdLst/>
              <a:ahLst/>
              <a:cxnLst/>
              <a:rect l="l" t="t" r="r" b="b"/>
              <a:pathLst>
                <a:path w="478" h="273" extrusionOk="0">
                  <a:moveTo>
                    <a:pt x="38" y="1"/>
                  </a:moveTo>
                  <a:cubicBezTo>
                    <a:pt x="25" y="1"/>
                    <a:pt x="13" y="1"/>
                    <a:pt x="1" y="2"/>
                  </a:cubicBezTo>
                  <a:cubicBezTo>
                    <a:pt x="44" y="89"/>
                    <a:pt x="113" y="158"/>
                    <a:pt x="200" y="210"/>
                  </a:cubicBezTo>
                  <a:cubicBezTo>
                    <a:pt x="268" y="248"/>
                    <a:pt x="349" y="273"/>
                    <a:pt x="438" y="273"/>
                  </a:cubicBezTo>
                  <a:cubicBezTo>
                    <a:pt x="451" y="273"/>
                    <a:pt x="464" y="272"/>
                    <a:pt x="478" y="271"/>
                  </a:cubicBezTo>
                  <a:cubicBezTo>
                    <a:pt x="426" y="184"/>
                    <a:pt x="365" y="115"/>
                    <a:pt x="278" y="63"/>
                  </a:cubicBezTo>
                  <a:cubicBezTo>
                    <a:pt x="203" y="25"/>
                    <a:pt x="121" y="1"/>
                    <a:pt x="3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68"/>
            <p:cNvSpPr/>
            <p:nvPr/>
          </p:nvSpPr>
          <p:spPr>
            <a:xfrm>
              <a:off x="3407875" y="1479800"/>
              <a:ext cx="13050" cy="12175"/>
            </a:xfrm>
            <a:custGeom>
              <a:avLst/>
              <a:gdLst/>
              <a:ahLst/>
              <a:cxnLst/>
              <a:rect l="l" t="t" r="r" b="b"/>
              <a:pathLst>
                <a:path w="522" h="487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113"/>
                    <a:pt x="114" y="217"/>
                    <a:pt x="200" y="304"/>
                  </a:cubicBezTo>
                  <a:cubicBezTo>
                    <a:pt x="296" y="382"/>
                    <a:pt x="400" y="451"/>
                    <a:pt x="521" y="486"/>
                  </a:cubicBezTo>
                  <a:cubicBezTo>
                    <a:pt x="478" y="373"/>
                    <a:pt x="409" y="269"/>
                    <a:pt x="313" y="182"/>
                  </a:cubicBezTo>
                  <a:cubicBezTo>
                    <a:pt x="226" y="96"/>
                    <a:pt x="114" y="35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68"/>
            <p:cNvSpPr/>
            <p:nvPr/>
          </p:nvSpPr>
          <p:spPr>
            <a:xfrm>
              <a:off x="3398125" y="1461750"/>
              <a:ext cx="9350" cy="6600"/>
            </a:xfrm>
            <a:custGeom>
              <a:avLst/>
              <a:gdLst/>
              <a:ahLst/>
              <a:cxnLst/>
              <a:rect l="l" t="t" r="r" b="b"/>
              <a:pathLst>
                <a:path w="374" h="264" extrusionOk="0">
                  <a:moveTo>
                    <a:pt x="35" y="0"/>
                  </a:moveTo>
                  <a:cubicBezTo>
                    <a:pt x="24" y="0"/>
                    <a:pt x="12" y="1"/>
                    <a:pt x="0" y="2"/>
                  </a:cubicBezTo>
                  <a:cubicBezTo>
                    <a:pt x="41" y="156"/>
                    <a:pt x="179" y="264"/>
                    <a:pt x="338" y="264"/>
                  </a:cubicBezTo>
                  <a:cubicBezTo>
                    <a:pt x="350" y="264"/>
                    <a:pt x="362" y="263"/>
                    <a:pt x="373" y="262"/>
                  </a:cubicBezTo>
                  <a:cubicBezTo>
                    <a:pt x="333" y="109"/>
                    <a:pt x="195" y="0"/>
                    <a:pt x="3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68"/>
            <p:cNvSpPr/>
            <p:nvPr/>
          </p:nvSpPr>
          <p:spPr>
            <a:xfrm>
              <a:off x="3365800" y="1490250"/>
              <a:ext cx="7825" cy="5725"/>
            </a:xfrm>
            <a:custGeom>
              <a:avLst/>
              <a:gdLst/>
              <a:ahLst/>
              <a:cxnLst/>
              <a:rect l="l" t="t" r="r" b="b"/>
              <a:pathLst>
                <a:path w="313" h="229" extrusionOk="0">
                  <a:moveTo>
                    <a:pt x="58" y="1"/>
                  </a:moveTo>
                  <a:cubicBezTo>
                    <a:pt x="39" y="1"/>
                    <a:pt x="20" y="3"/>
                    <a:pt x="0" y="7"/>
                  </a:cubicBezTo>
                  <a:cubicBezTo>
                    <a:pt x="23" y="139"/>
                    <a:pt x="136" y="229"/>
                    <a:pt x="264" y="229"/>
                  </a:cubicBezTo>
                  <a:cubicBezTo>
                    <a:pt x="280" y="229"/>
                    <a:pt x="296" y="227"/>
                    <a:pt x="313" y="224"/>
                  </a:cubicBezTo>
                  <a:cubicBezTo>
                    <a:pt x="290" y="96"/>
                    <a:pt x="182" y="1"/>
                    <a:pt x="5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68"/>
            <p:cNvSpPr/>
            <p:nvPr/>
          </p:nvSpPr>
          <p:spPr>
            <a:xfrm>
              <a:off x="3370775" y="1460700"/>
              <a:ext cx="25425" cy="18250"/>
            </a:xfrm>
            <a:custGeom>
              <a:avLst/>
              <a:gdLst/>
              <a:ahLst/>
              <a:cxnLst/>
              <a:rect l="l" t="t" r="r" b="b"/>
              <a:pathLst>
                <a:path w="1017" h="730" extrusionOk="0">
                  <a:moveTo>
                    <a:pt x="1" y="1"/>
                  </a:moveTo>
                  <a:lnTo>
                    <a:pt x="1" y="1"/>
                  </a:lnTo>
                  <a:cubicBezTo>
                    <a:pt x="270" y="330"/>
                    <a:pt x="617" y="582"/>
                    <a:pt x="1016" y="729"/>
                  </a:cubicBezTo>
                  <a:cubicBezTo>
                    <a:pt x="877" y="565"/>
                    <a:pt x="730" y="426"/>
                    <a:pt x="556" y="304"/>
                  </a:cubicBezTo>
                  <a:cubicBezTo>
                    <a:pt x="383" y="174"/>
                    <a:pt x="200" y="79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68"/>
            <p:cNvSpPr/>
            <p:nvPr/>
          </p:nvSpPr>
          <p:spPr>
            <a:xfrm>
              <a:off x="2710850" y="1333575"/>
              <a:ext cx="210675" cy="95800"/>
            </a:xfrm>
            <a:custGeom>
              <a:avLst/>
              <a:gdLst/>
              <a:ahLst/>
              <a:cxnLst/>
              <a:rect l="l" t="t" r="r" b="b"/>
              <a:pathLst>
                <a:path w="8427" h="3832" extrusionOk="0">
                  <a:moveTo>
                    <a:pt x="8409" y="0"/>
                  </a:moveTo>
                  <a:lnTo>
                    <a:pt x="8409" y="0"/>
                  </a:lnTo>
                  <a:cubicBezTo>
                    <a:pt x="7411" y="18"/>
                    <a:pt x="6387" y="44"/>
                    <a:pt x="5450" y="408"/>
                  </a:cubicBezTo>
                  <a:cubicBezTo>
                    <a:pt x="4599" y="738"/>
                    <a:pt x="3862" y="1337"/>
                    <a:pt x="2994" y="1623"/>
                  </a:cubicBezTo>
                  <a:cubicBezTo>
                    <a:pt x="2534" y="1762"/>
                    <a:pt x="2065" y="1849"/>
                    <a:pt x="1588" y="1892"/>
                  </a:cubicBezTo>
                  <a:cubicBezTo>
                    <a:pt x="1224" y="1936"/>
                    <a:pt x="859" y="1988"/>
                    <a:pt x="486" y="2022"/>
                  </a:cubicBezTo>
                  <a:cubicBezTo>
                    <a:pt x="382" y="2031"/>
                    <a:pt x="252" y="2014"/>
                    <a:pt x="165" y="2100"/>
                  </a:cubicBezTo>
                  <a:cubicBezTo>
                    <a:pt x="78" y="2187"/>
                    <a:pt x="35" y="2465"/>
                    <a:pt x="9" y="2604"/>
                  </a:cubicBezTo>
                  <a:cubicBezTo>
                    <a:pt x="0" y="2647"/>
                    <a:pt x="0" y="2690"/>
                    <a:pt x="9" y="2734"/>
                  </a:cubicBezTo>
                  <a:cubicBezTo>
                    <a:pt x="35" y="2829"/>
                    <a:pt x="139" y="2881"/>
                    <a:pt x="234" y="2916"/>
                  </a:cubicBezTo>
                  <a:cubicBezTo>
                    <a:pt x="963" y="3176"/>
                    <a:pt x="1744" y="3220"/>
                    <a:pt x="2482" y="3445"/>
                  </a:cubicBezTo>
                  <a:cubicBezTo>
                    <a:pt x="2899" y="3576"/>
                    <a:pt x="3331" y="3830"/>
                    <a:pt x="3779" y="3830"/>
                  </a:cubicBezTo>
                  <a:cubicBezTo>
                    <a:pt x="3806" y="3830"/>
                    <a:pt x="3834" y="3829"/>
                    <a:pt x="3862" y="3827"/>
                  </a:cubicBezTo>
                  <a:cubicBezTo>
                    <a:pt x="3885" y="3825"/>
                    <a:pt x="3909" y="3824"/>
                    <a:pt x="3934" y="3824"/>
                  </a:cubicBezTo>
                  <a:cubicBezTo>
                    <a:pt x="4008" y="3824"/>
                    <a:pt x="4088" y="3832"/>
                    <a:pt x="4165" y="3832"/>
                  </a:cubicBezTo>
                  <a:cubicBezTo>
                    <a:pt x="4247" y="3832"/>
                    <a:pt x="4324" y="3823"/>
                    <a:pt x="4382" y="3784"/>
                  </a:cubicBezTo>
                  <a:cubicBezTo>
                    <a:pt x="4556" y="3654"/>
                    <a:pt x="4712" y="3393"/>
                    <a:pt x="4851" y="3237"/>
                  </a:cubicBezTo>
                  <a:cubicBezTo>
                    <a:pt x="5528" y="2526"/>
                    <a:pt x="6326" y="1953"/>
                    <a:pt x="7151" y="1415"/>
                  </a:cubicBezTo>
                  <a:cubicBezTo>
                    <a:pt x="7420" y="1215"/>
                    <a:pt x="7715" y="1068"/>
                    <a:pt x="8036" y="955"/>
                  </a:cubicBezTo>
                  <a:cubicBezTo>
                    <a:pt x="8426" y="842"/>
                    <a:pt x="8348" y="347"/>
                    <a:pt x="84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68"/>
            <p:cNvSpPr/>
            <p:nvPr/>
          </p:nvSpPr>
          <p:spPr>
            <a:xfrm>
              <a:off x="2714750" y="1323600"/>
              <a:ext cx="204600" cy="83325"/>
            </a:xfrm>
            <a:custGeom>
              <a:avLst/>
              <a:gdLst/>
              <a:ahLst/>
              <a:cxnLst/>
              <a:rect l="l" t="t" r="r" b="b"/>
              <a:pathLst>
                <a:path w="8184" h="3333" extrusionOk="0">
                  <a:moveTo>
                    <a:pt x="4148" y="3332"/>
                  </a:moveTo>
                  <a:cubicBezTo>
                    <a:pt x="4530" y="2812"/>
                    <a:pt x="4973" y="2343"/>
                    <a:pt x="5476" y="1935"/>
                  </a:cubicBezTo>
                  <a:cubicBezTo>
                    <a:pt x="6075" y="1475"/>
                    <a:pt x="6760" y="1154"/>
                    <a:pt x="7428" y="807"/>
                  </a:cubicBezTo>
                  <a:cubicBezTo>
                    <a:pt x="7680" y="677"/>
                    <a:pt x="7940" y="538"/>
                    <a:pt x="8183" y="382"/>
                  </a:cubicBezTo>
                  <a:cubicBezTo>
                    <a:pt x="7194" y="165"/>
                    <a:pt x="6188" y="52"/>
                    <a:pt x="5181" y="44"/>
                  </a:cubicBezTo>
                  <a:cubicBezTo>
                    <a:pt x="4313" y="0"/>
                    <a:pt x="3176" y="217"/>
                    <a:pt x="2456" y="738"/>
                  </a:cubicBezTo>
                  <a:cubicBezTo>
                    <a:pt x="1970" y="1085"/>
                    <a:pt x="1606" y="1597"/>
                    <a:pt x="1172" y="1901"/>
                  </a:cubicBezTo>
                  <a:cubicBezTo>
                    <a:pt x="842" y="2126"/>
                    <a:pt x="391" y="2256"/>
                    <a:pt x="0" y="2447"/>
                  </a:cubicBezTo>
                  <a:cubicBezTo>
                    <a:pt x="1380" y="2768"/>
                    <a:pt x="2769" y="3037"/>
                    <a:pt x="4148" y="33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68"/>
            <p:cNvSpPr/>
            <p:nvPr/>
          </p:nvSpPr>
          <p:spPr>
            <a:xfrm>
              <a:off x="2729925" y="1331625"/>
              <a:ext cx="180100" cy="75300"/>
            </a:xfrm>
            <a:custGeom>
              <a:avLst/>
              <a:gdLst/>
              <a:ahLst/>
              <a:cxnLst/>
              <a:rect l="l" t="t" r="r" b="b"/>
              <a:pathLst>
                <a:path w="7204" h="3012" extrusionOk="0">
                  <a:moveTo>
                    <a:pt x="3541" y="3011"/>
                  </a:moveTo>
                  <a:cubicBezTo>
                    <a:pt x="3923" y="2491"/>
                    <a:pt x="4366" y="2022"/>
                    <a:pt x="4869" y="1614"/>
                  </a:cubicBezTo>
                  <a:cubicBezTo>
                    <a:pt x="5468" y="1154"/>
                    <a:pt x="6153" y="833"/>
                    <a:pt x="6821" y="486"/>
                  </a:cubicBezTo>
                  <a:cubicBezTo>
                    <a:pt x="6952" y="417"/>
                    <a:pt x="7073" y="347"/>
                    <a:pt x="7203" y="278"/>
                  </a:cubicBezTo>
                  <a:cubicBezTo>
                    <a:pt x="6396" y="130"/>
                    <a:pt x="5581" y="44"/>
                    <a:pt x="4765" y="44"/>
                  </a:cubicBezTo>
                  <a:cubicBezTo>
                    <a:pt x="3906" y="0"/>
                    <a:pt x="2778" y="191"/>
                    <a:pt x="2066" y="703"/>
                  </a:cubicBezTo>
                  <a:cubicBezTo>
                    <a:pt x="1936" y="799"/>
                    <a:pt x="1814" y="894"/>
                    <a:pt x="1702" y="998"/>
                  </a:cubicBezTo>
                  <a:cubicBezTo>
                    <a:pt x="1606" y="1085"/>
                    <a:pt x="1519" y="1172"/>
                    <a:pt x="1441" y="1250"/>
                  </a:cubicBezTo>
                  <a:lnTo>
                    <a:pt x="1181" y="1510"/>
                  </a:lnTo>
                  <a:cubicBezTo>
                    <a:pt x="1051" y="1640"/>
                    <a:pt x="912" y="1762"/>
                    <a:pt x="773" y="1875"/>
                  </a:cubicBezTo>
                  <a:cubicBezTo>
                    <a:pt x="539" y="2040"/>
                    <a:pt x="278" y="2170"/>
                    <a:pt x="1" y="2265"/>
                  </a:cubicBezTo>
                  <a:cubicBezTo>
                    <a:pt x="1181" y="2525"/>
                    <a:pt x="2361" y="2760"/>
                    <a:pt x="3541" y="30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68"/>
            <p:cNvSpPr/>
            <p:nvPr/>
          </p:nvSpPr>
          <p:spPr>
            <a:xfrm>
              <a:off x="2755750" y="1343550"/>
              <a:ext cx="137125" cy="61425"/>
            </a:xfrm>
            <a:custGeom>
              <a:avLst/>
              <a:gdLst/>
              <a:ahLst/>
              <a:cxnLst/>
              <a:rect l="l" t="t" r="r" b="b"/>
              <a:pathLst>
                <a:path w="5485" h="2457" extrusionOk="0">
                  <a:moveTo>
                    <a:pt x="1918" y="2413"/>
                  </a:moveTo>
                  <a:cubicBezTo>
                    <a:pt x="2135" y="2439"/>
                    <a:pt x="2352" y="2448"/>
                    <a:pt x="2569" y="2456"/>
                  </a:cubicBezTo>
                  <a:cubicBezTo>
                    <a:pt x="2934" y="1970"/>
                    <a:pt x="3359" y="1519"/>
                    <a:pt x="3827" y="1137"/>
                  </a:cubicBezTo>
                  <a:cubicBezTo>
                    <a:pt x="4339" y="747"/>
                    <a:pt x="4912" y="452"/>
                    <a:pt x="5485" y="165"/>
                  </a:cubicBezTo>
                  <a:cubicBezTo>
                    <a:pt x="4903" y="79"/>
                    <a:pt x="4313" y="35"/>
                    <a:pt x="3723" y="27"/>
                  </a:cubicBezTo>
                  <a:lnTo>
                    <a:pt x="3697" y="27"/>
                  </a:lnTo>
                  <a:cubicBezTo>
                    <a:pt x="3020" y="1"/>
                    <a:pt x="2335" y="113"/>
                    <a:pt x="1710" y="374"/>
                  </a:cubicBezTo>
                  <a:cubicBezTo>
                    <a:pt x="1562" y="443"/>
                    <a:pt x="1424" y="521"/>
                    <a:pt x="1285" y="608"/>
                  </a:cubicBezTo>
                  <a:cubicBezTo>
                    <a:pt x="1181" y="695"/>
                    <a:pt x="1068" y="773"/>
                    <a:pt x="972" y="868"/>
                  </a:cubicBezTo>
                  <a:cubicBezTo>
                    <a:pt x="886" y="955"/>
                    <a:pt x="799" y="1033"/>
                    <a:pt x="729" y="1111"/>
                  </a:cubicBezTo>
                  <a:lnTo>
                    <a:pt x="634" y="1198"/>
                  </a:lnTo>
                  <a:lnTo>
                    <a:pt x="460" y="1372"/>
                  </a:lnTo>
                  <a:cubicBezTo>
                    <a:pt x="322" y="1510"/>
                    <a:pt x="174" y="1641"/>
                    <a:pt x="18" y="1762"/>
                  </a:cubicBezTo>
                  <a:lnTo>
                    <a:pt x="0" y="1779"/>
                  </a:lnTo>
                  <a:cubicBezTo>
                    <a:pt x="278" y="1962"/>
                    <a:pt x="573" y="2101"/>
                    <a:pt x="886" y="2205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68"/>
            <p:cNvSpPr/>
            <p:nvPr/>
          </p:nvSpPr>
          <p:spPr>
            <a:xfrm>
              <a:off x="2831675" y="1340525"/>
              <a:ext cx="57525" cy="3925"/>
            </a:xfrm>
            <a:custGeom>
              <a:avLst/>
              <a:gdLst/>
              <a:ahLst/>
              <a:cxnLst/>
              <a:rect l="l" t="t" r="r" b="b"/>
              <a:pathLst>
                <a:path w="2301" h="157" extrusionOk="0">
                  <a:moveTo>
                    <a:pt x="1150" y="0"/>
                  </a:moveTo>
                  <a:cubicBezTo>
                    <a:pt x="877" y="0"/>
                    <a:pt x="604" y="26"/>
                    <a:pt x="330" y="78"/>
                  </a:cubicBezTo>
                  <a:cubicBezTo>
                    <a:pt x="131" y="122"/>
                    <a:pt x="1" y="156"/>
                    <a:pt x="1" y="156"/>
                  </a:cubicBezTo>
                  <a:lnTo>
                    <a:pt x="1155" y="156"/>
                  </a:lnTo>
                  <a:cubicBezTo>
                    <a:pt x="1467" y="156"/>
                    <a:pt x="1754" y="148"/>
                    <a:pt x="1962" y="148"/>
                  </a:cubicBezTo>
                  <a:lnTo>
                    <a:pt x="2300" y="139"/>
                  </a:lnTo>
                  <a:cubicBezTo>
                    <a:pt x="2300" y="139"/>
                    <a:pt x="2179" y="104"/>
                    <a:pt x="1970" y="78"/>
                  </a:cubicBezTo>
                  <a:cubicBezTo>
                    <a:pt x="1697" y="26"/>
                    <a:pt x="1424" y="0"/>
                    <a:pt x="1150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68"/>
            <p:cNvSpPr/>
            <p:nvPr/>
          </p:nvSpPr>
          <p:spPr>
            <a:xfrm>
              <a:off x="2794150" y="1329900"/>
              <a:ext cx="67050" cy="11500"/>
            </a:xfrm>
            <a:custGeom>
              <a:avLst/>
              <a:gdLst/>
              <a:ahLst/>
              <a:cxnLst/>
              <a:rect l="l" t="t" r="r" b="b"/>
              <a:pathLst>
                <a:path w="2682" h="460" extrusionOk="0">
                  <a:moveTo>
                    <a:pt x="1738" y="0"/>
                  </a:moveTo>
                  <a:cubicBezTo>
                    <a:pt x="1266" y="0"/>
                    <a:pt x="797" y="96"/>
                    <a:pt x="365" y="278"/>
                  </a:cubicBezTo>
                  <a:cubicBezTo>
                    <a:pt x="243" y="330"/>
                    <a:pt x="157" y="373"/>
                    <a:pt x="96" y="408"/>
                  </a:cubicBezTo>
                  <a:lnTo>
                    <a:pt x="0" y="460"/>
                  </a:lnTo>
                  <a:lnTo>
                    <a:pt x="105" y="425"/>
                  </a:lnTo>
                  <a:cubicBezTo>
                    <a:pt x="174" y="408"/>
                    <a:pt x="269" y="382"/>
                    <a:pt x="391" y="356"/>
                  </a:cubicBezTo>
                  <a:cubicBezTo>
                    <a:pt x="703" y="286"/>
                    <a:pt x="1016" y="225"/>
                    <a:pt x="1328" y="191"/>
                  </a:cubicBezTo>
                  <a:cubicBezTo>
                    <a:pt x="1640" y="147"/>
                    <a:pt x="1962" y="130"/>
                    <a:pt x="2274" y="121"/>
                  </a:cubicBezTo>
                  <a:lnTo>
                    <a:pt x="2682" y="121"/>
                  </a:lnTo>
                  <a:lnTo>
                    <a:pt x="2569" y="95"/>
                  </a:lnTo>
                  <a:cubicBezTo>
                    <a:pt x="2500" y="78"/>
                    <a:pt x="2404" y="61"/>
                    <a:pt x="2283" y="43"/>
                  </a:cubicBezTo>
                  <a:cubicBezTo>
                    <a:pt x="2102" y="14"/>
                    <a:pt x="1919" y="0"/>
                    <a:pt x="173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68"/>
            <p:cNvSpPr/>
            <p:nvPr/>
          </p:nvSpPr>
          <p:spPr>
            <a:xfrm>
              <a:off x="2745550" y="1356125"/>
              <a:ext cx="39075" cy="24125"/>
            </a:xfrm>
            <a:custGeom>
              <a:avLst/>
              <a:gdLst/>
              <a:ahLst/>
              <a:cxnLst/>
              <a:rect l="l" t="t" r="r" b="b"/>
              <a:pathLst>
                <a:path w="1563" h="965" extrusionOk="0">
                  <a:moveTo>
                    <a:pt x="1563" y="1"/>
                  </a:moveTo>
                  <a:lnTo>
                    <a:pt x="1563" y="1"/>
                  </a:lnTo>
                  <a:cubicBezTo>
                    <a:pt x="990" y="226"/>
                    <a:pt x="460" y="548"/>
                    <a:pt x="1" y="964"/>
                  </a:cubicBezTo>
                  <a:cubicBezTo>
                    <a:pt x="573" y="738"/>
                    <a:pt x="1103" y="409"/>
                    <a:pt x="156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68"/>
            <p:cNvSpPr/>
            <p:nvPr/>
          </p:nvSpPr>
          <p:spPr>
            <a:xfrm>
              <a:off x="2801100" y="1355700"/>
              <a:ext cx="28425" cy="4350"/>
            </a:xfrm>
            <a:custGeom>
              <a:avLst/>
              <a:gdLst/>
              <a:ahLst/>
              <a:cxnLst/>
              <a:rect l="l" t="t" r="r" b="b"/>
              <a:pathLst>
                <a:path w="1137" h="174" extrusionOk="0">
                  <a:moveTo>
                    <a:pt x="712" y="0"/>
                  </a:moveTo>
                  <a:cubicBezTo>
                    <a:pt x="470" y="0"/>
                    <a:pt x="230" y="43"/>
                    <a:pt x="0" y="131"/>
                  </a:cubicBezTo>
                  <a:cubicBezTo>
                    <a:pt x="131" y="160"/>
                    <a:pt x="261" y="174"/>
                    <a:pt x="391" y="174"/>
                  </a:cubicBezTo>
                  <a:cubicBezTo>
                    <a:pt x="452" y="174"/>
                    <a:pt x="512" y="171"/>
                    <a:pt x="573" y="165"/>
                  </a:cubicBezTo>
                  <a:cubicBezTo>
                    <a:pt x="764" y="157"/>
                    <a:pt x="955" y="113"/>
                    <a:pt x="1137" y="44"/>
                  </a:cubicBezTo>
                  <a:cubicBezTo>
                    <a:pt x="996" y="15"/>
                    <a:pt x="854" y="0"/>
                    <a:pt x="71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6" name="Google Shape;8166;p68"/>
            <p:cNvSpPr/>
            <p:nvPr/>
          </p:nvSpPr>
          <p:spPr>
            <a:xfrm>
              <a:off x="2790675" y="1379050"/>
              <a:ext cx="8700" cy="4325"/>
            </a:xfrm>
            <a:custGeom>
              <a:avLst/>
              <a:gdLst/>
              <a:ahLst/>
              <a:cxnLst/>
              <a:rect l="l" t="t" r="r" b="b"/>
              <a:pathLst>
                <a:path w="348" h="173" extrusionOk="0">
                  <a:moveTo>
                    <a:pt x="151" y="1"/>
                  </a:moveTo>
                  <a:cubicBezTo>
                    <a:pt x="98" y="1"/>
                    <a:pt x="47" y="12"/>
                    <a:pt x="1" y="38"/>
                  </a:cubicBezTo>
                  <a:cubicBezTo>
                    <a:pt x="41" y="125"/>
                    <a:pt x="127" y="173"/>
                    <a:pt x="215" y="173"/>
                  </a:cubicBezTo>
                  <a:cubicBezTo>
                    <a:pt x="261" y="173"/>
                    <a:pt x="307" y="160"/>
                    <a:pt x="348" y="134"/>
                  </a:cubicBezTo>
                  <a:cubicBezTo>
                    <a:pt x="313" y="73"/>
                    <a:pt x="261" y="30"/>
                    <a:pt x="200" y="4"/>
                  </a:cubicBezTo>
                  <a:cubicBezTo>
                    <a:pt x="184" y="2"/>
                    <a:pt x="167" y="1"/>
                    <a:pt x="15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7" name="Google Shape;8167;p68"/>
            <p:cNvSpPr/>
            <p:nvPr/>
          </p:nvSpPr>
          <p:spPr>
            <a:xfrm>
              <a:off x="2744475" y="1382925"/>
              <a:ext cx="10000" cy="5025"/>
            </a:xfrm>
            <a:custGeom>
              <a:avLst/>
              <a:gdLst/>
              <a:ahLst/>
              <a:cxnLst/>
              <a:rect l="l" t="t" r="r" b="b"/>
              <a:pathLst>
                <a:path w="400" h="201" extrusionOk="0">
                  <a:moveTo>
                    <a:pt x="283" y="0"/>
                  </a:moveTo>
                  <a:cubicBezTo>
                    <a:pt x="164" y="0"/>
                    <a:pt x="53" y="67"/>
                    <a:pt x="0" y="178"/>
                  </a:cubicBezTo>
                  <a:cubicBezTo>
                    <a:pt x="39" y="193"/>
                    <a:pt x="77" y="200"/>
                    <a:pt x="115" y="200"/>
                  </a:cubicBezTo>
                  <a:cubicBezTo>
                    <a:pt x="232" y="200"/>
                    <a:pt x="340" y="134"/>
                    <a:pt x="399" y="22"/>
                  </a:cubicBezTo>
                  <a:cubicBezTo>
                    <a:pt x="361" y="7"/>
                    <a:pt x="322" y="0"/>
                    <a:pt x="283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8" name="Google Shape;8168;p68"/>
            <p:cNvSpPr/>
            <p:nvPr/>
          </p:nvSpPr>
          <p:spPr>
            <a:xfrm>
              <a:off x="2776150" y="1371050"/>
              <a:ext cx="24975" cy="6850"/>
            </a:xfrm>
            <a:custGeom>
              <a:avLst/>
              <a:gdLst/>
              <a:ahLst/>
              <a:cxnLst/>
              <a:rect l="l" t="t" r="r" b="b"/>
              <a:pathLst>
                <a:path w="999" h="274" extrusionOk="0">
                  <a:moveTo>
                    <a:pt x="911" y="0"/>
                  </a:moveTo>
                  <a:cubicBezTo>
                    <a:pt x="767" y="0"/>
                    <a:pt x="622" y="19"/>
                    <a:pt x="477" y="55"/>
                  </a:cubicBezTo>
                  <a:cubicBezTo>
                    <a:pt x="313" y="107"/>
                    <a:pt x="148" y="176"/>
                    <a:pt x="0" y="272"/>
                  </a:cubicBezTo>
                  <a:cubicBezTo>
                    <a:pt x="28" y="273"/>
                    <a:pt x="55" y="274"/>
                    <a:pt x="83" y="274"/>
                  </a:cubicBezTo>
                  <a:cubicBezTo>
                    <a:pt x="409" y="274"/>
                    <a:pt x="726" y="179"/>
                    <a:pt x="998" y="3"/>
                  </a:cubicBezTo>
                  <a:cubicBezTo>
                    <a:pt x="969" y="1"/>
                    <a:pt x="940" y="0"/>
                    <a:pt x="91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9" name="Google Shape;8169;p68"/>
            <p:cNvSpPr/>
            <p:nvPr/>
          </p:nvSpPr>
          <p:spPr>
            <a:xfrm>
              <a:off x="2840150" y="1358725"/>
              <a:ext cx="17150" cy="4350"/>
            </a:xfrm>
            <a:custGeom>
              <a:avLst/>
              <a:gdLst/>
              <a:ahLst/>
              <a:cxnLst/>
              <a:rect l="l" t="t" r="r" b="b"/>
              <a:pathLst>
                <a:path w="686" h="174" extrusionOk="0">
                  <a:moveTo>
                    <a:pt x="402" y="0"/>
                  </a:moveTo>
                  <a:cubicBezTo>
                    <a:pt x="260" y="0"/>
                    <a:pt x="119" y="40"/>
                    <a:pt x="0" y="122"/>
                  </a:cubicBezTo>
                  <a:cubicBezTo>
                    <a:pt x="88" y="156"/>
                    <a:pt x="180" y="173"/>
                    <a:pt x="272" y="173"/>
                  </a:cubicBezTo>
                  <a:cubicBezTo>
                    <a:pt x="416" y="173"/>
                    <a:pt x="559" y="132"/>
                    <a:pt x="686" y="53"/>
                  </a:cubicBezTo>
                  <a:cubicBezTo>
                    <a:pt x="595" y="18"/>
                    <a:pt x="498" y="0"/>
                    <a:pt x="40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68"/>
            <p:cNvSpPr/>
            <p:nvPr/>
          </p:nvSpPr>
          <p:spPr>
            <a:xfrm>
              <a:off x="2658125" y="1430875"/>
              <a:ext cx="181600" cy="115100"/>
            </a:xfrm>
            <a:custGeom>
              <a:avLst/>
              <a:gdLst/>
              <a:ahLst/>
              <a:cxnLst/>
              <a:rect l="l" t="t" r="r" b="b"/>
              <a:pathLst>
                <a:path w="7264" h="4604" extrusionOk="0">
                  <a:moveTo>
                    <a:pt x="4182" y="0"/>
                  </a:moveTo>
                  <a:cubicBezTo>
                    <a:pt x="4018" y="0"/>
                    <a:pt x="3853" y="15"/>
                    <a:pt x="3688" y="48"/>
                  </a:cubicBezTo>
                  <a:cubicBezTo>
                    <a:pt x="3472" y="109"/>
                    <a:pt x="3255" y="204"/>
                    <a:pt x="3055" y="326"/>
                  </a:cubicBezTo>
                  <a:cubicBezTo>
                    <a:pt x="2074" y="881"/>
                    <a:pt x="1172" y="1575"/>
                    <a:pt x="374" y="2382"/>
                  </a:cubicBezTo>
                  <a:cubicBezTo>
                    <a:pt x="295" y="2460"/>
                    <a:pt x="226" y="2547"/>
                    <a:pt x="165" y="2651"/>
                  </a:cubicBezTo>
                  <a:cubicBezTo>
                    <a:pt x="0" y="2972"/>
                    <a:pt x="157" y="3380"/>
                    <a:pt x="96" y="3745"/>
                  </a:cubicBezTo>
                  <a:cubicBezTo>
                    <a:pt x="400" y="3840"/>
                    <a:pt x="773" y="3866"/>
                    <a:pt x="1094" y="3936"/>
                  </a:cubicBezTo>
                  <a:cubicBezTo>
                    <a:pt x="1467" y="4022"/>
                    <a:pt x="1849" y="4109"/>
                    <a:pt x="2231" y="4187"/>
                  </a:cubicBezTo>
                  <a:cubicBezTo>
                    <a:pt x="2465" y="4239"/>
                    <a:pt x="2699" y="4300"/>
                    <a:pt x="2934" y="4344"/>
                  </a:cubicBezTo>
                  <a:cubicBezTo>
                    <a:pt x="3315" y="4422"/>
                    <a:pt x="3697" y="4500"/>
                    <a:pt x="4070" y="4578"/>
                  </a:cubicBezTo>
                  <a:lnTo>
                    <a:pt x="4227" y="4604"/>
                  </a:lnTo>
                  <a:cubicBezTo>
                    <a:pt x="4339" y="4439"/>
                    <a:pt x="4469" y="4265"/>
                    <a:pt x="4591" y="4101"/>
                  </a:cubicBezTo>
                  <a:lnTo>
                    <a:pt x="4808" y="3806"/>
                  </a:lnTo>
                  <a:cubicBezTo>
                    <a:pt x="4886" y="3710"/>
                    <a:pt x="4964" y="3606"/>
                    <a:pt x="5042" y="3510"/>
                  </a:cubicBezTo>
                  <a:cubicBezTo>
                    <a:pt x="5120" y="3406"/>
                    <a:pt x="5181" y="3337"/>
                    <a:pt x="5250" y="3250"/>
                  </a:cubicBezTo>
                  <a:cubicBezTo>
                    <a:pt x="5346" y="3129"/>
                    <a:pt x="5441" y="3016"/>
                    <a:pt x="5537" y="2894"/>
                  </a:cubicBezTo>
                  <a:cubicBezTo>
                    <a:pt x="5598" y="2825"/>
                    <a:pt x="5650" y="2764"/>
                    <a:pt x="5710" y="2695"/>
                  </a:cubicBezTo>
                  <a:cubicBezTo>
                    <a:pt x="5867" y="2504"/>
                    <a:pt x="6040" y="2322"/>
                    <a:pt x="6196" y="2148"/>
                  </a:cubicBezTo>
                  <a:cubicBezTo>
                    <a:pt x="6309" y="2027"/>
                    <a:pt x="6431" y="1905"/>
                    <a:pt x="6543" y="1784"/>
                  </a:cubicBezTo>
                  <a:lnTo>
                    <a:pt x="6596" y="1740"/>
                  </a:lnTo>
                  <a:cubicBezTo>
                    <a:pt x="6769" y="1567"/>
                    <a:pt x="7108" y="1341"/>
                    <a:pt x="7203" y="1107"/>
                  </a:cubicBezTo>
                  <a:cubicBezTo>
                    <a:pt x="7238" y="994"/>
                    <a:pt x="7255" y="872"/>
                    <a:pt x="7255" y="751"/>
                  </a:cubicBezTo>
                  <a:cubicBezTo>
                    <a:pt x="7255" y="612"/>
                    <a:pt x="7255" y="465"/>
                    <a:pt x="7264" y="317"/>
                  </a:cubicBezTo>
                  <a:cubicBezTo>
                    <a:pt x="6370" y="222"/>
                    <a:pt x="5485" y="126"/>
                    <a:pt x="4600" y="31"/>
                  </a:cubicBezTo>
                  <a:cubicBezTo>
                    <a:pt x="4461" y="11"/>
                    <a:pt x="4321" y="0"/>
                    <a:pt x="4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68"/>
            <p:cNvSpPr/>
            <p:nvPr/>
          </p:nvSpPr>
          <p:spPr>
            <a:xfrm>
              <a:off x="2659650" y="1421000"/>
              <a:ext cx="177900" cy="103075"/>
            </a:xfrm>
            <a:custGeom>
              <a:avLst/>
              <a:gdLst/>
              <a:ahLst/>
              <a:cxnLst/>
              <a:rect l="l" t="t" r="r" b="b"/>
              <a:pathLst>
                <a:path w="7116" h="4123" extrusionOk="0">
                  <a:moveTo>
                    <a:pt x="2873" y="3853"/>
                  </a:moveTo>
                  <a:cubicBezTo>
                    <a:pt x="3306" y="3949"/>
                    <a:pt x="3732" y="4036"/>
                    <a:pt x="4166" y="4122"/>
                  </a:cubicBezTo>
                  <a:cubicBezTo>
                    <a:pt x="4764" y="3255"/>
                    <a:pt x="5424" y="2439"/>
                    <a:pt x="6144" y="1658"/>
                  </a:cubicBezTo>
                  <a:cubicBezTo>
                    <a:pt x="6456" y="1320"/>
                    <a:pt x="6778" y="998"/>
                    <a:pt x="7116" y="686"/>
                  </a:cubicBezTo>
                  <a:cubicBezTo>
                    <a:pt x="5944" y="478"/>
                    <a:pt x="4773" y="243"/>
                    <a:pt x="3610" y="0"/>
                  </a:cubicBezTo>
                  <a:cubicBezTo>
                    <a:pt x="3133" y="191"/>
                    <a:pt x="2682" y="434"/>
                    <a:pt x="2265" y="729"/>
                  </a:cubicBezTo>
                  <a:cubicBezTo>
                    <a:pt x="1658" y="1172"/>
                    <a:pt x="1111" y="1693"/>
                    <a:pt x="651" y="2291"/>
                  </a:cubicBezTo>
                  <a:cubicBezTo>
                    <a:pt x="417" y="2586"/>
                    <a:pt x="200" y="2899"/>
                    <a:pt x="0" y="3220"/>
                  </a:cubicBezTo>
                  <a:cubicBezTo>
                    <a:pt x="955" y="3428"/>
                    <a:pt x="1918" y="3654"/>
                    <a:pt x="2873" y="38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68"/>
            <p:cNvSpPr/>
            <p:nvPr/>
          </p:nvSpPr>
          <p:spPr>
            <a:xfrm>
              <a:off x="2659650" y="1425350"/>
              <a:ext cx="172275" cy="98725"/>
            </a:xfrm>
            <a:custGeom>
              <a:avLst/>
              <a:gdLst/>
              <a:ahLst/>
              <a:cxnLst/>
              <a:rect l="l" t="t" r="r" b="b"/>
              <a:pathLst>
                <a:path w="6891" h="3949" extrusionOk="0">
                  <a:moveTo>
                    <a:pt x="2873" y="3679"/>
                  </a:moveTo>
                  <a:cubicBezTo>
                    <a:pt x="3306" y="3775"/>
                    <a:pt x="3732" y="3862"/>
                    <a:pt x="4166" y="3948"/>
                  </a:cubicBezTo>
                  <a:cubicBezTo>
                    <a:pt x="4764" y="3081"/>
                    <a:pt x="5424" y="2265"/>
                    <a:pt x="6144" y="1484"/>
                  </a:cubicBezTo>
                  <a:cubicBezTo>
                    <a:pt x="6387" y="1224"/>
                    <a:pt x="6639" y="972"/>
                    <a:pt x="6890" y="729"/>
                  </a:cubicBezTo>
                  <a:cubicBezTo>
                    <a:pt x="5649" y="503"/>
                    <a:pt x="4426" y="252"/>
                    <a:pt x="3194" y="0"/>
                  </a:cubicBezTo>
                  <a:cubicBezTo>
                    <a:pt x="2864" y="156"/>
                    <a:pt x="2551" y="338"/>
                    <a:pt x="2265" y="547"/>
                  </a:cubicBezTo>
                  <a:cubicBezTo>
                    <a:pt x="1649" y="989"/>
                    <a:pt x="1102" y="1519"/>
                    <a:pt x="642" y="2109"/>
                  </a:cubicBezTo>
                  <a:cubicBezTo>
                    <a:pt x="408" y="2404"/>
                    <a:pt x="191" y="2716"/>
                    <a:pt x="0" y="3037"/>
                  </a:cubicBezTo>
                  <a:cubicBezTo>
                    <a:pt x="955" y="3254"/>
                    <a:pt x="1918" y="3480"/>
                    <a:pt x="2873" y="36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68"/>
            <p:cNvSpPr/>
            <p:nvPr/>
          </p:nvSpPr>
          <p:spPr>
            <a:xfrm>
              <a:off x="2661375" y="1434450"/>
              <a:ext cx="160575" cy="88750"/>
            </a:xfrm>
            <a:custGeom>
              <a:avLst/>
              <a:gdLst/>
              <a:ahLst/>
              <a:cxnLst/>
              <a:rect l="l" t="t" r="r" b="b"/>
              <a:pathLst>
                <a:path w="6423" h="3550" extrusionOk="0">
                  <a:moveTo>
                    <a:pt x="2804" y="3315"/>
                  </a:moveTo>
                  <a:cubicBezTo>
                    <a:pt x="3185" y="3402"/>
                    <a:pt x="3567" y="3480"/>
                    <a:pt x="3940" y="3550"/>
                  </a:cubicBezTo>
                  <a:cubicBezTo>
                    <a:pt x="4097" y="3420"/>
                    <a:pt x="4244" y="3289"/>
                    <a:pt x="4400" y="3159"/>
                  </a:cubicBezTo>
                  <a:cubicBezTo>
                    <a:pt x="4912" y="2448"/>
                    <a:pt x="5476" y="1771"/>
                    <a:pt x="6075" y="1120"/>
                  </a:cubicBezTo>
                  <a:cubicBezTo>
                    <a:pt x="6188" y="998"/>
                    <a:pt x="6301" y="877"/>
                    <a:pt x="6422" y="764"/>
                  </a:cubicBezTo>
                  <a:cubicBezTo>
                    <a:pt x="5389" y="573"/>
                    <a:pt x="4357" y="365"/>
                    <a:pt x="3359" y="157"/>
                  </a:cubicBezTo>
                  <a:lnTo>
                    <a:pt x="2569" y="1"/>
                  </a:lnTo>
                  <a:cubicBezTo>
                    <a:pt x="2474" y="157"/>
                    <a:pt x="2378" y="313"/>
                    <a:pt x="2274" y="460"/>
                  </a:cubicBezTo>
                  <a:cubicBezTo>
                    <a:pt x="2040" y="799"/>
                    <a:pt x="1771" y="1103"/>
                    <a:pt x="1476" y="1380"/>
                  </a:cubicBezTo>
                  <a:cubicBezTo>
                    <a:pt x="999" y="1840"/>
                    <a:pt x="478" y="2239"/>
                    <a:pt x="1" y="2699"/>
                  </a:cubicBezTo>
                  <a:cubicBezTo>
                    <a:pt x="938" y="2899"/>
                    <a:pt x="1866" y="3116"/>
                    <a:pt x="2804" y="3315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68"/>
            <p:cNvSpPr/>
            <p:nvPr/>
          </p:nvSpPr>
          <p:spPr>
            <a:xfrm>
              <a:off x="2740775" y="1436575"/>
              <a:ext cx="34100" cy="6675"/>
            </a:xfrm>
            <a:custGeom>
              <a:avLst/>
              <a:gdLst/>
              <a:ahLst/>
              <a:cxnLst/>
              <a:rect l="l" t="t" r="r" b="b"/>
              <a:pathLst>
                <a:path w="1364" h="267" extrusionOk="0">
                  <a:moveTo>
                    <a:pt x="118" y="0"/>
                  </a:moveTo>
                  <a:cubicBezTo>
                    <a:pt x="79" y="0"/>
                    <a:pt x="40" y="1"/>
                    <a:pt x="1" y="2"/>
                  </a:cubicBezTo>
                  <a:cubicBezTo>
                    <a:pt x="380" y="173"/>
                    <a:pt x="793" y="267"/>
                    <a:pt x="1211" y="267"/>
                  </a:cubicBezTo>
                  <a:cubicBezTo>
                    <a:pt x="1261" y="267"/>
                    <a:pt x="1312" y="265"/>
                    <a:pt x="1363" y="263"/>
                  </a:cubicBezTo>
                  <a:cubicBezTo>
                    <a:pt x="1155" y="167"/>
                    <a:pt x="929" y="98"/>
                    <a:pt x="695" y="54"/>
                  </a:cubicBezTo>
                  <a:cubicBezTo>
                    <a:pt x="507" y="18"/>
                    <a:pt x="313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5" name="Google Shape;8175;p68"/>
            <p:cNvSpPr/>
            <p:nvPr/>
          </p:nvSpPr>
          <p:spPr>
            <a:xfrm>
              <a:off x="2799575" y="1449750"/>
              <a:ext cx="12600" cy="5125"/>
            </a:xfrm>
            <a:custGeom>
              <a:avLst/>
              <a:gdLst/>
              <a:ahLst/>
              <a:cxnLst/>
              <a:rect l="l" t="t" r="r" b="b"/>
              <a:pathLst>
                <a:path w="504" h="205" extrusionOk="0">
                  <a:moveTo>
                    <a:pt x="110" y="0"/>
                  </a:moveTo>
                  <a:cubicBezTo>
                    <a:pt x="74" y="0"/>
                    <a:pt x="37" y="5"/>
                    <a:pt x="0" y="13"/>
                  </a:cubicBezTo>
                  <a:cubicBezTo>
                    <a:pt x="77" y="135"/>
                    <a:pt x="211" y="205"/>
                    <a:pt x="353" y="205"/>
                  </a:cubicBezTo>
                  <a:cubicBezTo>
                    <a:pt x="403" y="205"/>
                    <a:pt x="454" y="196"/>
                    <a:pt x="504" y="178"/>
                  </a:cubicBezTo>
                  <a:cubicBezTo>
                    <a:pt x="400" y="67"/>
                    <a:pt x="256" y="0"/>
                    <a:pt x="11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6" name="Google Shape;8176;p68"/>
            <p:cNvSpPr/>
            <p:nvPr/>
          </p:nvSpPr>
          <p:spPr>
            <a:xfrm>
              <a:off x="2756400" y="1431575"/>
              <a:ext cx="42750" cy="7025"/>
            </a:xfrm>
            <a:custGeom>
              <a:avLst/>
              <a:gdLst/>
              <a:ahLst/>
              <a:cxnLst/>
              <a:rect l="l" t="t" r="r" b="b"/>
              <a:pathLst>
                <a:path w="1710" h="281" extrusionOk="0">
                  <a:moveTo>
                    <a:pt x="140" y="1"/>
                  </a:moveTo>
                  <a:cubicBezTo>
                    <a:pt x="94" y="1"/>
                    <a:pt x="47" y="1"/>
                    <a:pt x="0" y="3"/>
                  </a:cubicBezTo>
                  <a:cubicBezTo>
                    <a:pt x="269" y="98"/>
                    <a:pt x="556" y="176"/>
                    <a:pt x="842" y="220"/>
                  </a:cubicBezTo>
                  <a:cubicBezTo>
                    <a:pt x="1129" y="263"/>
                    <a:pt x="1415" y="280"/>
                    <a:pt x="1710" y="280"/>
                  </a:cubicBezTo>
                  <a:cubicBezTo>
                    <a:pt x="1432" y="176"/>
                    <a:pt x="1155" y="107"/>
                    <a:pt x="868" y="63"/>
                  </a:cubicBezTo>
                  <a:cubicBezTo>
                    <a:pt x="628" y="20"/>
                    <a:pt x="382" y="1"/>
                    <a:pt x="14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68"/>
            <p:cNvSpPr/>
            <p:nvPr/>
          </p:nvSpPr>
          <p:spPr>
            <a:xfrm>
              <a:off x="2705625" y="1454400"/>
              <a:ext cx="49725" cy="10225"/>
            </a:xfrm>
            <a:custGeom>
              <a:avLst/>
              <a:gdLst/>
              <a:ahLst/>
              <a:cxnLst/>
              <a:rect l="l" t="t" r="r" b="b"/>
              <a:pathLst>
                <a:path w="1989" h="409" extrusionOk="0">
                  <a:moveTo>
                    <a:pt x="1" y="1"/>
                  </a:moveTo>
                  <a:lnTo>
                    <a:pt x="1" y="1"/>
                  </a:lnTo>
                  <a:cubicBezTo>
                    <a:pt x="634" y="244"/>
                    <a:pt x="1311" y="383"/>
                    <a:pt x="1988" y="409"/>
                  </a:cubicBezTo>
                  <a:cubicBezTo>
                    <a:pt x="1667" y="287"/>
                    <a:pt x="1346" y="192"/>
                    <a:pt x="1007" y="122"/>
                  </a:cubicBezTo>
                  <a:cubicBezTo>
                    <a:pt x="678" y="53"/>
                    <a:pt x="339" y="1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68"/>
            <p:cNvSpPr/>
            <p:nvPr/>
          </p:nvSpPr>
          <p:spPr>
            <a:xfrm>
              <a:off x="2682650" y="1481950"/>
              <a:ext cx="83975" cy="13275"/>
            </a:xfrm>
            <a:custGeom>
              <a:avLst/>
              <a:gdLst/>
              <a:ahLst/>
              <a:cxnLst/>
              <a:rect l="l" t="t" r="r" b="b"/>
              <a:pathLst>
                <a:path w="3359" h="531" extrusionOk="0">
                  <a:moveTo>
                    <a:pt x="0" y="1"/>
                  </a:moveTo>
                  <a:cubicBezTo>
                    <a:pt x="0" y="1"/>
                    <a:pt x="738" y="201"/>
                    <a:pt x="1666" y="348"/>
                  </a:cubicBezTo>
                  <a:cubicBezTo>
                    <a:pt x="2595" y="496"/>
                    <a:pt x="3358" y="530"/>
                    <a:pt x="3358" y="530"/>
                  </a:cubicBezTo>
                  <a:cubicBezTo>
                    <a:pt x="3358" y="530"/>
                    <a:pt x="2621" y="331"/>
                    <a:pt x="1692" y="183"/>
                  </a:cubicBezTo>
                  <a:cubicBezTo>
                    <a:pt x="764" y="4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68"/>
            <p:cNvSpPr/>
            <p:nvPr/>
          </p:nvSpPr>
          <p:spPr>
            <a:xfrm>
              <a:off x="2706725" y="1471375"/>
              <a:ext cx="26275" cy="4775"/>
            </a:xfrm>
            <a:custGeom>
              <a:avLst/>
              <a:gdLst/>
              <a:ahLst/>
              <a:cxnLst/>
              <a:rect l="l" t="t" r="r" b="b"/>
              <a:pathLst>
                <a:path w="1051" h="191" extrusionOk="0">
                  <a:moveTo>
                    <a:pt x="323" y="1"/>
                  </a:moveTo>
                  <a:cubicBezTo>
                    <a:pt x="214" y="1"/>
                    <a:pt x="105" y="12"/>
                    <a:pt x="0" y="33"/>
                  </a:cubicBezTo>
                  <a:cubicBezTo>
                    <a:pt x="234" y="138"/>
                    <a:pt x="485" y="190"/>
                    <a:pt x="738" y="190"/>
                  </a:cubicBezTo>
                  <a:cubicBezTo>
                    <a:pt x="842" y="190"/>
                    <a:pt x="946" y="181"/>
                    <a:pt x="1050" y="164"/>
                  </a:cubicBezTo>
                  <a:cubicBezTo>
                    <a:pt x="885" y="86"/>
                    <a:pt x="712" y="33"/>
                    <a:pt x="538" y="16"/>
                  </a:cubicBezTo>
                  <a:cubicBezTo>
                    <a:pt x="466" y="6"/>
                    <a:pt x="395" y="1"/>
                    <a:pt x="32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68"/>
            <p:cNvSpPr/>
            <p:nvPr/>
          </p:nvSpPr>
          <p:spPr>
            <a:xfrm>
              <a:off x="2698700" y="1502925"/>
              <a:ext cx="14550" cy="4100"/>
            </a:xfrm>
            <a:custGeom>
              <a:avLst/>
              <a:gdLst/>
              <a:ahLst/>
              <a:cxnLst/>
              <a:rect l="l" t="t" r="r" b="b"/>
              <a:pathLst>
                <a:path w="582" h="164" extrusionOk="0">
                  <a:moveTo>
                    <a:pt x="276" y="0"/>
                  </a:moveTo>
                  <a:cubicBezTo>
                    <a:pt x="181" y="0"/>
                    <a:pt x="86" y="24"/>
                    <a:pt x="0" y="73"/>
                  </a:cubicBezTo>
                  <a:cubicBezTo>
                    <a:pt x="92" y="133"/>
                    <a:pt x="199" y="163"/>
                    <a:pt x="306" y="163"/>
                  </a:cubicBezTo>
                  <a:cubicBezTo>
                    <a:pt x="401" y="163"/>
                    <a:pt x="496" y="139"/>
                    <a:pt x="582" y="90"/>
                  </a:cubicBezTo>
                  <a:cubicBezTo>
                    <a:pt x="490" y="31"/>
                    <a:pt x="383" y="0"/>
                    <a:pt x="27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68"/>
            <p:cNvSpPr/>
            <p:nvPr/>
          </p:nvSpPr>
          <p:spPr>
            <a:xfrm>
              <a:off x="2718000" y="1445275"/>
              <a:ext cx="25400" cy="5300"/>
            </a:xfrm>
            <a:custGeom>
              <a:avLst/>
              <a:gdLst/>
              <a:ahLst/>
              <a:cxnLst/>
              <a:rect l="l" t="t" r="r" b="b"/>
              <a:pathLst>
                <a:path w="1016" h="212" extrusionOk="0">
                  <a:moveTo>
                    <a:pt x="244" y="1"/>
                  </a:moveTo>
                  <a:cubicBezTo>
                    <a:pt x="163" y="1"/>
                    <a:pt x="81" y="7"/>
                    <a:pt x="0" y="19"/>
                  </a:cubicBezTo>
                  <a:cubicBezTo>
                    <a:pt x="157" y="106"/>
                    <a:pt x="322" y="158"/>
                    <a:pt x="495" y="192"/>
                  </a:cubicBezTo>
                  <a:cubicBezTo>
                    <a:pt x="582" y="205"/>
                    <a:pt x="669" y="212"/>
                    <a:pt x="755" y="212"/>
                  </a:cubicBezTo>
                  <a:cubicBezTo>
                    <a:pt x="842" y="212"/>
                    <a:pt x="929" y="205"/>
                    <a:pt x="1016" y="192"/>
                  </a:cubicBezTo>
                  <a:cubicBezTo>
                    <a:pt x="776" y="66"/>
                    <a:pt x="511" y="1"/>
                    <a:pt x="24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68"/>
            <p:cNvSpPr/>
            <p:nvPr/>
          </p:nvSpPr>
          <p:spPr>
            <a:xfrm>
              <a:off x="2759650" y="1453825"/>
              <a:ext cx="18900" cy="4675"/>
            </a:xfrm>
            <a:custGeom>
              <a:avLst/>
              <a:gdLst/>
              <a:ahLst/>
              <a:cxnLst/>
              <a:rect l="l" t="t" r="r" b="b"/>
              <a:pathLst>
                <a:path w="756" h="187" extrusionOk="0">
                  <a:moveTo>
                    <a:pt x="245" y="0"/>
                  </a:moveTo>
                  <a:cubicBezTo>
                    <a:pt x="164" y="0"/>
                    <a:pt x="82" y="11"/>
                    <a:pt x="1" y="33"/>
                  </a:cubicBezTo>
                  <a:cubicBezTo>
                    <a:pt x="150" y="134"/>
                    <a:pt x="328" y="186"/>
                    <a:pt x="510" y="186"/>
                  </a:cubicBezTo>
                  <a:cubicBezTo>
                    <a:pt x="592" y="186"/>
                    <a:pt x="675" y="176"/>
                    <a:pt x="756" y="154"/>
                  </a:cubicBezTo>
                  <a:cubicBezTo>
                    <a:pt x="600" y="52"/>
                    <a:pt x="424" y="0"/>
                    <a:pt x="24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68"/>
            <p:cNvSpPr/>
            <p:nvPr/>
          </p:nvSpPr>
          <p:spPr>
            <a:xfrm>
              <a:off x="2769850" y="1484775"/>
              <a:ext cx="17375" cy="4100"/>
            </a:xfrm>
            <a:custGeom>
              <a:avLst/>
              <a:gdLst/>
              <a:ahLst/>
              <a:cxnLst/>
              <a:rect l="l" t="t" r="r" b="b"/>
              <a:pathLst>
                <a:path w="695" h="164" extrusionOk="0">
                  <a:moveTo>
                    <a:pt x="348" y="1"/>
                  </a:moveTo>
                  <a:cubicBezTo>
                    <a:pt x="226" y="1"/>
                    <a:pt x="113" y="27"/>
                    <a:pt x="0" y="79"/>
                  </a:cubicBezTo>
                  <a:cubicBezTo>
                    <a:pt x="109" y="135"/>
                    <a:pt x="228" y="163"/>
                    <a:pt x="348" y="163"/>
                  </a:cubicBezTo>
                  <a:cubicBezTo>
                    <a:pt x="467" y="163"/>
                    <a:pt x="586" y="135"/>
                    <a:pt x="695" y="79"/>
                  </a:cubicBezTo>
                  <a:cubicBezTo>
                    <a:pt x="591" y="27"/>
                    <a:pt x="469" y="1"/>
                    <a:pt x="348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68"/>
            <p:cNvSpPr/>
            <p:nvPr/>
          </p:nvSpPr>
          <p:spPr>
            <a:xfrm>
              <a:off x="2716475" y="1495400"/>
              <a:ext cx="7400" cy="13275"/>
            </a:xfrm>
            <a:custGeom>
              <a:avLst/>
              <a:gdLst/>
              <a:ahLst/>
              <a:cxnLst/>
              <a:rect l="l" t="t" r="r" b="b"/>
              <a:pathLst>
                <a:path w="296" h="531" extrusionOk="0">
                  <a:moveTo>
                    <a:pt x="287" y="1"/>
                  </a:moveTo>
                  <a:lnTo>
                    <a:pt x="287" y="1"/>
                  </a:lnTo>
                  <a:cubicBezTo>
                    <a:pt x="192" y="53"/>
                    <a:pt x="122" y="131"/>
                    <a:pt x="70" y="227"/>
                  </a:cubicBezTo>
                  <a:cubicBezTo>
                    <a:pt x="27" y="322"/>
                    <a:pt x="1" y="426"/>
                    <a:pt x="1" y="530"/>
                  </a:cubicBezTo>
                  <a:cubicBezTo>
                    <a:pt x="183" y="417"/>
                    <a:pt x="296" y="218"/>
                    <a:pt x="287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8"/>
            <p:cNvSpPr/>
            <p:nvPr/>
          </p:nvSpPr>
          <p:spPr>
            <a:xfrm>
              <a:off x="2836450" y="1301675"/>
              <a:ext cx="106100" cy="104800"/>
            </a:xfrm>
            <a:custGeom>
              <a:avLst/>
              <a:gdLst/>
              <a:ahLst/>
              <a:cxnLst/>
              <a:rect l="l" t="t" r="r" b="b"/>
              <a:pathLst>
                <a:path w="4244" h="4192" extrusionOk="0">
                  <a:moveTo>
                    <a:pt x="4201" y="1"/>
                  </a:moveTo>
                  <a:cubicBezTo>
                    <a:pt x="4122" y="53"/>
                    <a:pt x="4044" y="88"/>
                    <a:pt x="3958" y="131"/>
                  </a:cubicBezTo>
                  <a:cubicBezTo>
                    <a:pt x="3411" y="383"/>
                    <a:pt x="2838" y="556"/>
                    <a:pt x="2239" y="652"/>
                  </a:cubicBezTo>
                  <a:cubicBezTo>
                    <a:pt x="2075" y="669"/>
                    <a:pt x="1910" y="712"/>
                    <a:pt x="1753" y="773"/>
                  </a:cubicBezTo>
                  <a:cubicBezTo>
                    <a:pt x="1658" y="825"/>
                    <a:pt x="1563" y="886"/>
                    <a:pt x="1484" y="964"/>
                  </a:cubicBezTo>
                  <a:cubicBezTo>
                    <a:pt x="1120" y="1302"/>
                    <a:pt x="825" y="1710"/>
                    <a:pt x="625" y="2170"/>
                  </a:cubicBezTo>
                  <a:cubicBezTo>
                    <a:pt x="487" y="2448"/>
                    <a:pt x="365" y="2743"/>
                    <a:pt x="252" y="3038"/>
                  </a:cubicBezTo>
                  <a:cubicBezTo>
                    <a:pt x="165" y="3264"/>
                    <a:pt x="1" y="3481"/>
                    <a:pt x="96" y="3732"/>
                  </a:cubicBezTo>
                  <a:cubicBezTo>
                    <a:pt x="148" y="3888"/>
                    <a:pt x="252" y="4027"/>
                    <a:pt x="270" y="4183"/>
                  </a:cubicBezTo>
                  <a:cubicBezTo>
                    <a:pt x="334" y="4189"/>
                    <a:pt x="398" y="4192"/>
                    <a:pt x="461" y="4192"/>
                  </a:cubicBezTo>
                  <a:cubicBezTo>
                    <a:pt x="770" y="4192"/>
                    <a:pt x="1062" y="4128"/>
                    <a:pt x="1372" y="4071"/>
                  </a:cubicBezTo>
                  <a:cubicBezTo>
                    <a:pt x="1788" y="3993"/>
                    <a:pt x="2205" y="3906"/>
                    <a:pt x="2621" y="3810"/>
                  </a:cubicBezTo>
                  <a:cubicBezTo>
                    <a:pt x="2890" y="3758"/>
                    <a:pt x="3350" y="3741"/>
                    <a:pt x="3532" y="3507"/>
                  </a:cubicBezTo>
                  <a:cubicBezTo>
                    <a:pt x="3602" y="3402"/>
                    <a:pt x="3654" y="3290"/>
                    <a:pt x="3689" y="3168"/>
                  </a:cubicBezTo>
                  <a:lnTo>
                    <a:pt x="4036" y="2118"/>
                  </a:lnTo>
                  <a:cubicBezTo>
                    <a:pt x="4122" y="1901"/>
                    <a:pt x="4183" y="1676"/>
                    <a:pt x="4218" y="1450"/>
                  </a:cubicBezTo>
                  <a:cubicBezTo>
                    <a:pt x="4244" y="1242"/>
                    <a:pt x="4244" y="1025"/>
                    <a:pt x="4235" y="816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8"/>
            <p:cNvSpPr/>
            <p:nvPr/>
          </p:nvSpPr>
          <p:spPr>
            <a:xfrm>
              <a:off x="2837325" y="1302125"/>
              <a:ext cx="102425" cy="90700"/>
            </a:xfrm>
            <a:custGeom>
              <a:avLst/>
              <a:gdLst/>
              <a:ahLst/>
              <a:cxnLst/>
              <a:rect l="l" t="t" r="r" b="b"/>
              <a:pathLst>
                <a:path w="4097" h="3628" extrusionOk="0">
                  <a:moveTo>
                    <a:pt x="530" y="3541"/>
                  </a:moveTo>
                  <a:cubicBezTo>
                    <a:pt x="1475" y="3367"/>
                    <a:pt x="2421" y="3159"/>
                    <a:pt x="3350" y="2951"/>
                  </a:cubicBezTo>
                  <a:cubicBezTo>
                    <a:pt x="3471" y="2525"/>
                    <a:pt x="3593" y="2100"/>
                    <a:pt x="3723" y="1684"/>
                  </a:cubicBezTo>
                  <a:cubicBezTo>
                    <a:pt x="3818" y="1363"/>
                    <a:pt x="3923" y="1041"/>
                    <a:pt x="4001" y="720"/>
                  </a:cubicBezTo>
                  <a:cubicBezTo>
                    <a:pt x="4053" y="495"/>
                    <a:pt x="4096" y="226"/>
                    <a:pt x="3983" y="0"/>
                  </a:cubicBezTo>
                  <a:cubicBezTo>
                    <a:pt x="3037" y="130"/>
                    <a:pt x="2100" y="339"/>
                    <a:pt x="1163" y="529"/>
                  </a:cubicBezTo>
                  <a:cubicBezTo>
                    <a:pt x="1050" y="712"/>
                    <a:pt x="955" y="903"/>
                    <a:pt x="859" y="1093"/>
                  </a:cubicBezTo>
                  <a:cubicBezTo>
                    <a:pt x="755" y="1328"/>
                    <a:pt x="660" y="1562"/>
                    <a:pt x="564" y="1805"/>
                  </a:cubicBezTo>
                  <a:cubicBezTo>
                    <a:pt x="478" y="2039"/>
                    <a:pt x="373" y="2265"/>
                    <a:pt x="287" y="2491"/>
                  </a:cubicBezTo>
                  <a:cubicBezTo>
                    <a:pt x="148" y="2855"/>
                    <a:pt x="52" y="3237"/>
                    <a:pt x="0" y="3627"/>
                  </a:cubicBezTo>
                  <a:cubicBezTo>
                    <a:pt x="182" y="3601"/>
                    <a:pt x="356" y="3567"/>
                    <a:pt x="530" y="3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68"/>
            <p:cNvSpPr/>
            <p:nvPr/>
          </p:nvSpPr>
          <p:spPr>
            <a:xfrm>
              <a:off x="2837325" y="1308200"/>
              <a:ext cx="101550" cy="84625"/>
            </a:xfrm>
            <a:custGeom>
              <a:avLst/>
              <a:gdLst/>
              <a:ahLst/>
              <a:cxnLst/>
              <a:rect l="l" t="t" r="r" b="b"/>
              <a:pathLst>
                <a:path w="4062" h="3385" extrusionOk="0">
                  <a:moveTo>
                    <a:pt x="530" y="3298"/>
                  </a:moveTo>
                  <a:cubicBezTo>
                    <a:pt x="1475" y="3124"/>
                    <a:pt x="2421" y="2916"/>
                    <a:pt x="3350" y="2708"/>
                  </a:cubicBezTo>
                  <a:cubicBezTo>
                    <a:pt x="3471" y="2282"/>
                    <a:pt x="3593" y="1857"/>
                    <a:pt x="3723" y="1441"/>
                  </a:cubicBezTo>
                  <a:cubicBezTo>
                    <a:pt x="3818" y="1120"/>
                    <a:pt x="3923" y="798"/>
                    <a:pt x="4001" y="477"/>
                  </a:cubicBezTo>
                  <a:cubicBezTo>
                    <a:pt x="4044" y="321"/>
                    <a:pt x="4061" y="165"/>
                    <a:pt x="4053" y="0"/>
                  </a:cubicBezTo>
                  <a:cubicBezTo>
                    <a:pt x="3367" y="113"/>
                    <a:pt x="2699" y="252"/>
                    <a:pt x="2040" y="382"/>
                  </a:cubicBezTo>
                  <a:cubicBezTo>
                    <a:pt x="1692" y="443"/>
                    <a:pt x="1354" y="503"/>
                    <a:pt x="1007" y="564"/>
                  </a:cubicBezTo>
                  <a:cubicBezTo>
                    <a:pt x="955" y="660"/>
                    <a:pt x="911" y="755"/>
                    <a:pt x="868" y="850"/>
                  </a:cubicBezTo>
                  <a:cubicBezTo>
                    <a:pt x="755" y="1085"/>
                    <a:pt x="660" y="1319"/>
                    <a:pt x="564" y="1562"/>
                  </a:cubicBezTo>
                  <a:cubicBezTo>
                    <a:pt x="478" y="1796"/>
                    <a:pt x="373" y="2022"/>
                    <a:pt x="287" y="2248"/>
                  </a:cubicBezTo>
                  <a:cubicBezTo>
                    <a:pt x="148" y="2612"/>
                    <a:pt x="52" y="2994"/>
                    <a:pt x="0" y="3384"/>
                  </a:cubicBezTo>
                  <a:cubicBezTo>
                    <a:pt x="182" y="3358"/>
                    <a:pt x="356" y="3324"/>
                    <a:pt x="530" y="32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68"/>
            <p:cNvSpPr/>
            <p:nvPr/>
          </p:nvSpPr>
          <p:spPr>
            <a:xfrm>
              <a:off x="2837525" y="1330100"/>
              <a:ext cx="38650" cy="62725"/>
            </a:xfrm>
            <a:custGeom>
              <a:avLst/>
              <a:gdLst/>
              <a:ahLst/>
              <a:cxnLst/>
              <a:rect l="l" t="t" r="r" b="b"/>
              <a:pathLst>
                <a:path w="1546" h="2509" extrusionOk="0">
                  <a:moveTo>
                    <a:pt x="522" y="2422"/>
                  </a:moveTo>
                  <a:cubicBezTo>
                    <a:pt x="808" y="2370"/>
                    <a:pt x="1094" y="2309"/>
                    <a:pt x="1389" y="2248"/>
                  </a:cubicBezTo>
                  <a:cubicBezTo>
                    <a:pt x="1415" y="2179"/>
                    <a:pt x="1433" y="2101"/>
                    <a:pt x="1450" y="2022"/>
                  </a:cubicBezTo>
                  <a:cubicBezTo>
                    <a:pt x="1546" y="1510"/>
                    <a:pt x="1467" y="981"/>
                    <a:pt x="1346" y="460"/>
                  </a:cubicBezTo>
                  <a:cubicBezTo>
                    <a:pt x="1311" y="304"/>
                    <a:pt x="1277" y="148"/>
                    <a:pt x="1242" y="1"/>
                  </a:cubicBezTo>
                  <a:lnTo>
                    <a:pt x="817" y="70"/>
                  </a:lnTo>
                  <a:cubicBezTo>
                    <a:pt x="730" y="270"/>
                    <a:pt x="643" y="478"/>
                    <a:pt x="565" y="686"/>
                  </a:cubicBezTo>
                  <a:cubicBezTo>
                    <a:pt x="478" y="912"/>
                    <a:pt x="374" y="1146"/>
                    <a:pt x="279" y="1372"/>
                  </a:cubicBezTo>
                  <a:cubicBezTo>
                    <a:pt x="140" y="1736"/>
                    <a:pt x="44" y="2118"/>
                    <a:pt x="1" y="2508"/>
                  </a:cubicBezTo>
                  <a:cubicBezTo>
                    <a:pt x="174" y="2482"/>
                    <a:pt x="348" y="2448"/>
                    <a:pt x="522" y="242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68"/>
            <p:cNvSpPr/>
            <p:nvPr/>
          </p:nvSpPr>
          <p:spPr>
            <a:xfrm>
              <a:off x="2885700" y="1317075"/>
              <a:ext cx="52300" cy="47100"/>
            </a:xfrm>
            <a:custGeom>
              <a:avLst/>
              <a:gdLst/>
              <a:ahLst/>
              <a:cxnLst/>
              <a:rect l="l" t="t" r="r" b="b"/>
              <a:pathLst>
                <a:path w="2092" h="1884" extrusionOk="0">
                  <a:moveTo>
                    <a:pt x="2066" y="122"/>
                  </a:moveTo>
                  <a:cubicBezTo>
                    <a:pt x="2074" y="88"/>
                    <a:pt x="2083" y="44"/>
                    <a:pt x="2092" y="1"/>
                  </a:cubicBezTo>
                  <a:cubicBezTo>
                    <a:pt x="1623" y="79"/>
                    <a:pt x="1155" y="174"/>
                    <a:pt x="695" y="261"/>
                  </a:cubicBezTo>
                  <a:lnTo>
                    <a:pt x="252" y="348"/>
                  </a:lnTo>
                  <a:lnTo>
                    <a:pt x="0" y="391"/>
                  </a:lnTo>
                  <a:cubicBezTo>
                    <a:pt x="35" y="686"/>
                    <a:pt x="0" y="973"/>
                    <a:pt x="87" y="1259"/>
                  </a:cubicBezTo>
                  <a:cubicBezTo>
                    <a:pt x="122" y="1424"/>
                    <a:pt x="217" y="1563"/>
                    <a:pt x="348" y="1667"/>
                  </a:cubicBezTo>
                  <a:cubicBezTo>
                    <a:pt x="547" y="1806"/>
                    <a:pt x="781" y="1875"/>
                    <a:pt x="1024" y="1884"/>
                  </a:cubicBezTo>
                  <a:cubicBezTo>
                    <a:pt x="1198" y="1884"/>
                    <a:pt x="1380" y="1875"/>
                    <a:pt x="1562" y="1841"/>
                  </a:cubicBezTo>
                  <a:cubicBezTo>
                    <a:pt x="1640" y="1589"/>
                    <a:pt x="1710" y="1329"/>
                    <a:pt x="1788" y="1077"/>
                  </a:cubicBezTo>
                  <a:cubicBezTo>
                    <a:pt x="1883" y="765"/>
                    <a:pt x="1988" y="452"/>
                    <a:pt x="2066" y="12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68"/>
            <p:cNvSpPr/>
            <p:nvPr/>
          </p:nvSpPr>
          <p:spPr>
            <a:xfrm>
              <a:off x="2893300" y="1318500"/>
              <a:ext cx="19325" cy="4875"/>
            </a:xfrm>
            <a:custGeom>
              <a:avLst/>
              <a:gdLst/>
              <a:ahLst/>
              <a:cxnLst/>
              <a:rect l="l" t="t" r="r" b="b"/>
              <a:pathLst>
                <a:path w="773" h="195" extrusionOk="0">
                  <a:moveTo>
                    <a:pt x="536" y="0"/>
                  </a:moveTo>
                  <a:cubicBezTo>
                    <a:pt x="346" y="0"/>
                    <a:pt x="160" y="59"/>
                    <a:pt x="0" y="169"/>
                  </a:cubicBezTo>
                  <a:cubicBezTo>
                    <a:pt x="74" y="186"/>
                    <a:pt x="149" y="194"/>
                    <a:pt x="223" y="194"/>
                  </a:cubicBezTo>
                  <a:cubicBezTo>
                    <a:pt x="418" y="194"/>
                    <a:pt x="609" y="138"/>
                    <a:pt x="772" y="31"/>
                  </a:cubicBezTo>
                  <a:cubicBezTo>
                    <a:pt x="694" y="10"/>
                    <a:pt x="615" y="0"/>
                    <a:pt x="53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68"/>
            <p:cNvSpPr/>
            <p:nvPr/>
          </p:nvSpPr>
          <p:spPr>
            <a:xfrm>
              <a:off x="2866600" y="1324675"/>
              <a:ext cx="13700" cy="4575"/>
            </a:xfrm>
            <a:custGeom>
              <a:avLst/>
              <a:gdLst/>
              <a:ahLst/>
              <a:cxnLst/>
              <a:rect l="l" t="t" r="r" b="b"/>
              <a:pathLst>
                <a:path w="548" h="183" extrusionOk="0">
                  <a:moveTo>
                    <a:pt x="354" y="1"/>
                  </a:moveTo>
                  <a:cubicBezTo>
                    <a:pt x="321" y="1"/>
                    <a:pt x="287" y="3"/>
                    <a:pt x="252" y="9"/>
                  </a:cubicBezTo>
                  <a:cubicBezTo>
                    <a:pt x="157" y="35"/>
                    <a:pt x="70" y="79"/>
                    <a:pt x="1" y="148"/>
                  </a:cubicBezTo>
                  <a:cubicBezTo>
                    <a:pt x="59" y="171"/>
                    <a:pt x="124" y="183"/>
                    <a:pt x="190" y="183"/>
                  </a:cubicBezTo>
                  <a:cubicBezTo>
                    <a:pt x="223" y="183"/>
                    <a:pt x="255" y="180"/>
                    <a:pt x="287" y="174"/>
                  </a:cubicBezTo>
                  <a:cubicBezTo>
                    <a:pt x="391" y="148"/>
                    <a:pt x="478" y="96"/>
                    <a:pt x="547" y="35"/>
                  </a:cubicBezTo>
                  <a:cubicBezTo>
                    <a:pt x="484" y="12"/>
                    <a:pt x="420" y="1"/>
                    <a:pt x="35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8"/>
            <p:cNvSpPr/>
            <p:nvPr/>
          </p:nvSpPr>
          <p:spPr>
            <a:xfrm>
              <a:off x="2906300" y="1326550"/>
              <a:ext cx="9800" cy="4325"/>
            </a:xfrm>
            <a:custGeom>
              <a:avLst/>
              <a:gdLst/>
              <a:ahLst/>
              <a:cxnLst/>
              <a:rect l="l" t="t" r="r" b="b"/>
              <a:pathLst>
                <a:path w="392" h="173" extrusionOk="0">
                  <a:moveTo>
                    <a:pt x="228" y="1"/>
                  </a:moveTo>
                  <a:cubicBezTo>
                    <a:pt x="211" y="1"/>
                    <a:pt x="193" y="2"/>
                    <a:pt x="174" y="4"/>
                  </a:cubicBezTo>
                  <a:cubicBezTo>
                    <a:pt x="105" y="30"/>
                    <a:pt x="44" y="73"/>
                    <a:pt x="1" y="134"/>
                  </a:cubicBezTo>
                  <a:cubicBezTo>
                    <a:pt x="48" y="160"/>
                    <a:pt x="99" y="173"/>
                    <a:pt x="148" y="173"/>
                  </a:cubicBezTo>
                  <a:cubicBezTo>
                    <a:pt x="246" y="173"/>
                    <a:pt x="340" y="125"/>
                    <a:pt x="391" y="38"/>
                  </a:cubicBezTo>
                  <a:cubicBezTo>
                    <a:pt x="338" y="12"/>
                    <a:pt x="285" y="1"/>
                    <a:pt x="22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8"/>
            <p:cNvSpPr/>
            <p:nvPr/>
          </p:nvSpPr>
          <p:spPr>
            <a:xfrm>
              <a:off x="2870500" y="1335900"/>
              <a:ext cx="10875" cy="4650"/>
            </a:xfrm>
            <a:custGeom>
              <a:avLst/>
              <a:gdLst/>
              <a:ahLst/>
              <a:cxnLst/>
              <a:rect l="l" t="t" r="r" b="b"/>
              <a:pathLst>
                <a:path w="435" h="186" extrusionOk="0">
                  <a:moveTo>
                    <a:pt x="299" y="0"/>
                  </a:moveTo>
                  <a:cubicBezTo>
                    <a:pt x="183" y="0"/>
                    <a:pt x="69" y="59"/>
                    <a:pt x="1" y="159"/>
                  </a:cubicBezTo>
                  <a:cubicBezTo>
                    <a:pt x="51" y="176"/>
                    <a:pt x="105" y="185"/>
                    <a:pt x="158" y="185"/>
                  </a:cubicBezTo>
                  <a:cubicBezTo>
                    <a:pt x="188" y="185"/>
                    <a:pt x="216" y="183"/>
                    <a:pt x="244" y="176"/>
                  </a:cubicBezTo>
                  <a:cubicBezTo>
                    <a:pt x="322" y="150"/>
                    <a:pt x="383" y="98"/>
                    <a:pt x="435" y="29"/>
                  </a:cubicBezTo>
                  <a:cubicBezTo>
                    <a:pt x="391" y="9"/>
                    <a:pt x="344" y="0"/>
                    <a:pt x="29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68"/>
            <p:cNvSpPr/>
            <p:nvPr/>
          </p:nvSpPr>
          <p:spPr>
            <a:xfrm>
              <a:off x="2896550" y="1350750"/>
              <a:ext cx="16075" cy="4925"/>
            </a:xfrm>
            <a:custGeom>
              <a:avLst/>
              <a:gdLst/>
              <a:ahLst/>
              <a:cxnLst/>
              <a:rect l="l" t="t" r="r" b="b"/>
              <a:pathLst>
                <a:path w="643" h="197" extrusionOk="0">
                  <a:moveTo>
                    <a:pt x="456" y="0"/>
                  </a:moveTo>
                  <a:cubicBezTo>
                    <a:pt x="290" y="0"/>
                    <a:pt x="127" y="59"/>
                    <a:pt x="0" y="172"/>
                  </a:cubicBezTo>
                  <a:cubicBezTo>
                    <a:pt x="66" y="188"/>
                    <a:pt x="131" y="197"/>
                    <a:pt x="197" y="197"/>
                  </a:cubicBezTo>
                  <a:cubicBezTo>
                    <a:pt x="244" y="197"/>
                    <a:pt x="291" y="192"/>
                    <a:pt x="339" y="181"/>
                  </a:cubicBezTo>
                  <a:cubicBezTo>
                    <a:pt x="452" y="155"/>
                    <a:pt x="556" y="103"/>
                    <a:pt x="642" y="25"/>
                  </a:cubicBezTo>
                  <a:cubicBezTo>
                    <a:pt x="581" y="8"/>
                    <a:pt x="518" y="0"/>
                    <a:pt x="45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68"/>
            <p:cNvSpPr/>
            <p:nvPr/>
          </p:nvSpPr>
          <p:spPr>
            <a:xfrm>
              <a:off x="2898075" y="1333675"/>
              <a:ext cx="7175" cy="4250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168" y="0"/>
                  </a:moveTo>
                  <a:cubicBezTo>
                    <a:pt x="98" y="0"/>
                    <a:pt x="27" y="42"/>
                    <a:pt x="0" y="118"/>
                  </a:cubicBezTo>
                  <a:cubicBezTo>
                    <a:pt x="52" y="161"/>
                    <a:pt x="104" y="170"/>
                    <a:pt x="165" y="170"/>
                  </a:cubicBezTo>
                  <a:cubicBezTo>
                    <a:pt x="217" y="144"/>
                    <a:pt x="260" y="101"/>
                    <a:pt x="286" y="48"/>
                  </a:cubicBezTo>
                  <a:cubicBezTo>
                    <a:pt x="254" y="16"/>
                    <a:pt x="211" y="0"/>
                    <a:pt x="168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68"/>
            <p:cNvSpPr/>
            <p:nvPr/>
          </p:nvSpPr>
          <p:spPr>
            <a:xfrm>
              <a:off x="2847075" y="1362850"/>
              <a:ext cx="72050" cy="9575"/>
            </a:xfrm>
            <a:custGeom>
              <a:avLst/>
              <a:gdLst/>
              <a:ahLst/>
              <a:cxnLst/>
              <a:rect l="l" t="t" r="r" b="b"/>
              <a:pathLst>
                <a:path w="2882" h="383" extrusionOk="0">
                  <a:moveTo>
                    <a:pt x="2882" y="1"/>
                  </a:moveTo>
                  <a:lnTo>
                    <a:pt x="2882" y="1"/>
                  </a:lnTo>
                  <a:cubicBezTo>
                    <a:pt x="1910" y="18"/>
                    <a:pt x="947" y="148"/>
                    <a:pt x="1" y="383"/>
                  </a:cubicBezTo>
                  <a:cubicBezTo>
                    <a:pt x="487" y="374"/>
                    <a:pt x="973" y="331"/>
                    <a:pt x="1450" y="270"/>
                  </a:cubicBezTo>
                  <a:cubicBezTo>
                    <a:pt x="1927" y="209"/>
                    <a:pt x="2405" y="114"/>
                    <a:pt x="288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68"/>
            <p:cNvSpPr/>
            <p:nvPr/>
          </p:nvSpPr>
          <p:spPr>
            <a:xfrm>
              <a:off x="2873125" y="1360400"/>
              <a:ext cx="23875" cy="4450"/>
            </a:xfrm>
            <a:custGeom>
              <a:avLst/>
              <a:gdLst/>
              <a:ahLst/>
              <a:cxnLst/>
              <a:rect l="l" t="t" r="r" b="b"/>
              <a:pathLst>
                <a:path w="955" h="178" extrusionOk="0">
                  <a:moveTo>
                    <a:pt x="579" y="0"/>
                  </a:moveTo>
                  <a:cubicBezTo>
                    <a:pt x="542" y="0"/>
                    <a:pt x="506" y="1"/>
                    <a:pt x="469" y="3"/>
                  </a:cubicBezTo>
                  <a:cubicBezTo>
                    <a:pt x="304" y="21"/>
                    <a:pt x="148" y="64"/>
                    <a:pt x="0" y="134"/>
                  </a:cubicBezTo>
                  <a:cubicBezTo>
                    <a:pt x="119" y="162"/>
                    <a:pt x="238" y="177"/>
                    <a:pt x="358" y="177"/>
                  </a:cubicBezTo>
                  <a:cubicBezTo>
                    <a:pt x="561" y="177"/>
                    <a:pt x="763" y="134"/>
                    <a:pt x="955" y="47"/>
                  </a:cubicBezTo>
                  <a:cubicBezTo>
                    <a:pt x="827" y="13"/>
                    <a:pt x="704" y="0"/>
                    <a:pt x="579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68"/>
            <p:cNvSpPr/>
            <p:nvPr/>
          </p:nvSpPr>
          <p:spPr>
            <a:xfrm>
              <a:off x="2856200" y="1345725"/>
              <a:ext cx="5875" cy="40800"/>
            </a:xfrm>
            <a:custGeom>
              <a:avLst/>
              <a:gdLst/>
              <a:ahLst/>
              <a:cxnLst/>
              <a:rect l="l" t="t" r="r" b="b"/>
              <a:pathLst>
                <a:path w="235" h="1632" extrusionOk="0">
                  <a:moveTo>
                    <a:pt x="130" y="0"/>
                  </a:moveTo>
                  <a:lnTo>
                    <a:pt x="130" y="0"/>
                  </a:lnTo>
                  <a:cubicBezTo>
                    <a:pt x="18" y="538"/>
                    <a:pt x="0" y="1094"/>
                    <a:pt x="104" y="1632"/>
                  </a:cubicBezTo>
                  <a:cubicBezTo>
                    <a:pt x="226" y="1094"/>
                    <a:pt x="235" y="538"/>
                    <a:pt x="13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68"/>
            <p:cNvSpPr/>
            <p:nvPr/>
          </p:nvSpPr>
          <p:spPr>
            <a:xfrm>
              <a:off x="2867700" y="1345725"/>
              <a:ext cx="5000" cy="33225"/>
            </a:xfrm>
            <a:custGeom>
              <a:avLst/>
              <a:gdLst/>
              <a:ahLst/>
              <a:cxnLst/>
              <a:rect l="l" t="t" r="r" b="b"/>
              <a:pathLst>
                <a:path w="200" h="1329" extrusionOk="0">
                  <a:moveTo>
                    <a:pt x="130" y="0"/>
                  </a:moveTo>
                  <a:cubicBezTo>
                    <a:pt x="9" y="434"/>
                    <a:pt x="0" y="885"/>
                    <a:pt x="96" y="1328"/>
                  </a:cubicBezTo>
                  <a:cubicBezTo>
                    <a:pt x="156" y="1111"/>
                    <a:pt x="191" y="885"/>
                    <a:pt x="200" y="660"/>
                  </a:cubicBezTo>
                  <a:cubicBezTo>
                    <a:pt x="200" y="443"/>
                    <a:pt x="182" y="217"/>
                    <a:pt x="13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68"/>
            <p:cNvSpPr/>
            <p:nvPr/>
          </p:nvSpPr>
          <p:spPr>
            <a:xfrm>
              <a:off x="2811275" y="1391850"/>
              <a:ext cx="170325" cy="115025"/>
            </a:xfrm>
            <a:custGeom>
              <a:avLst/>
              <a:gdLst/>
              <a:ahLst/>
              <a:cxnLst/>
              <a:rect l="l" t="t" r="r" b="b"/>
              <a:pathLst>
                <a:path w="6813" h="4601" extrusionOk="0">
                  <a:moveTo>
                    <a:pt x="6693" y="1"/>
                  </a:moveTo>
                  <a:cubicBezTo>
                    <a:pt x="6066" y="1"/>
                    <a:pt x="5445" y="244"/>
                    <a:pt x="4817" y="333"/>
                  </a:cubicBezTo>
                  <a:cubicBezTo>
                    <a:pt x="4192" y="429"/>
                    <a:pt x="3533" y="377"/>
                    <a:pt x="2969" y="663"/>
                  </a:cubicBezTo>
                  <a:cubicBezTo>
                    <a:pt x="2561" y="871"/>
                    <a:pt x="2257" y="1236"/>
                    <a:pt x="1962" y="1583"/>
                  </a:cubicBezTo>
                  <a:cubicBezTo>
                    <a:pt x="1537" y="2086"/>
                    <a:pt x="1086" y="2581"/>
                    <a:pt x="487" y="2850"/>
                  </a:cubicBezTo>
                  <a:cubicBezTo>
                    <a:pt x="365" y="2902"/>
                    <a:pt x="270" y="2963"/>
                    <a:pt x="148" y="3006"/>
                  </a:cubicBezTo>
                  <a:cubicBezTo>
                    <a:pt x="96" y="3032"/>
                    <a:pt x="62" y="3084"/>
                    <a:pt x="53" y="3145"/>
                  </a:cubicBezTo>
                  <a:cubicBezTo>
                    <a:pt x="27" y="3258"/>
                    <a:pt x="10" y="3379"/>
                    <a:pt x="18" y="3492"/>
                  </a:cubicBezTo>
                  <a:cubicBezTo>
                    <a:pt x="18" y="3674"/>
                    <a:pt x="10" y="3857"/>
                    <a:pt x="10" y="4039"/>
                  </a:cubicBezTo>
                  <a:cubicBezTo>
                    <a:pt x="1" y="4065"/>
                    <a:pt x="10" y="4100"/>
                    <a:pt x="27" y="4126"/>
                  </a:cubicBezTo>
                  <a:cubicBezTo>
                    <a:pt x="53" y="4160"/>
                    <a:pt x="105" y="4178"/>
                    <a:pt x="148" y="4178"/>
                  </a:cubicBezTo>
                  <a:cubicBezTo>
                    <a:pt x="227" y="4238"/>
                    <a:pt x="877" y="4264"/>
                    <a:pt x="877" y="4282"/>
                  </a:cubicBezTo>
                  <a:cubicBezTo>
                    <a:pt x="1372" y="4351"/>
                    <a:pt x="1867" y="4438"/>
                    <a:pt x="2361" y="4499"/>
                  </a:cubicBezTo>
                  <a:cubicBezTo>
                    <a:pt x="2639" y="4542"/>
                    <a:pt x="2908" y="4568"/>
                    <a:pt x="3177" y="4586"/>
                  </a:cubicBezTo>
                  <a:cubicBezTo>
                    <a:pt x="3264" y="4586"/>
                    <a:pt x="3342" y="4594"/>
                    <a:pt x="3429" y="4594"/>
                  </a:cubicBezTo>
                  <a:cubicBezTo>
                    <a:pt x="3507" y="4599"/>
                    <a:pt x="3587" y="4601"/>
                    <a:pt x="3668" y="4601"/>
                  </a:cubicBezTo>
                  <a:cubicBezTo>
                    <a:pt x="3750" y="4601"/>
                    <a:pt x="3832" y="4599"/>
                    <a:pt x="3915" y="4594"/>
                  </a:cubicBezTo>
                  <a:cubicBezTo>
                    <a:pt x="4244" y="4586"/>
                    <a:pt x="4583" y="4559"/>
                    <a:pt x="4913" y="4525"/>
                  </a:cubicBezTo>
                  <a:cubicBezTo>
                    <a:pt x="5034" y="4282"/>
                    <a:pt x="5147" y="4039"/>
                    <a:pt x="5268" y="3805"/>
                  </a:cubicBezTo>
                  <a:cubicBezTo>
                    <a:pt x="5329" y="3692"/>
                    <a:pt x="5390" y="3570"/>
                    <a:pt x="5451" y="3457"/>
                  </a:cubicBezTo>
                  <a:lnTo>
                    <a:pt x="5451" y="3449"/>
                  </a:lnTo>
                  <a:cubicBezTo>
                    <a:pt x="5581" y="3197"/>
                    <a:pt x="5711" y="2945"/>
                    <a:pt x="5850" y="2694"/>
                  </a:cubicBezTo>
                  <a:cubicBezTo>
                    <a:pt x="5893" y="2607"/>
                    <a:pt x="5937" y="2529"/>
                    <a:pt x="5989" y="2451"/>
                  </a:cubicBezTo>
                  <a:lnTo>
                    <a:pt x="6041" y="2355"/>
                  </a:lnTo>
                  <a:cubicBezTo>
                    <a:pt x="6101" y="2243"/>
                    <a:pt x="6162" y="2138"/>
                    <a:pt x="6223" y="2026"/>
                  </a:cubicBezTo>
                  <a:cubicBezTo>
                    <a:pt x="6266" y="1939"/>
                    <a:pt x="6318" y="1861"/>
                    <a:pt x="6362" y="1774"/>
                  </a:cubicBezTo>
                  <a:lnTo>
                    <a:pt x="6396" y="1722"/>
                  </a:lnTo>
                  <a:cubicBezTo>
                    <a:pt x="6492" y="1548"/>
                    <a:pt x="6596" y="1375"/>
                    <a:pt x="6700" y="1201"/>
                  </a:cubicBezTo>
                  <a:cubicBezTo>
                    <a:pt x="6804" y="1019"/>
                    <a:pt x="6761" y="845"/>
                    <a:pt x="6770" y="637"/>
                  </a:cubicBezTo>
                  <a:cubicBezTo>
                    <a:pt x="6770" y="429"/>
                    <a:pt x="6787" y="212"/>
                    <a:pt x="6813" y="4"/>
                  </a:cubicBezTo>
                  <a:cubicBezTo>
                    <a:pt x="6773" y="2"/>
                    <a:pt x="6733" y="1"/>
                    <a:pt x="6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68"/>
            <p:cNvSpPr/>
            <p:nvPr/>
          </p:nvSpPr>
          <p:spPr>
            <a:xfrm>
              <a:off x="2811500" y="1391050"/>
              <a:ext cx="171850" cy="93325"/>
            </a:xfrm>
            <a:custGeom>
              <a:avLst/>
              <a:gdLst/>
              <a:ahLst/>
              <a:cxnLst/>
              <a:rect l="l" t="t" r="r" b="b"/>
              <a:pathLst>
                <a:path w="6874" h="3733" extrusionOk="0">
                  <a:moveTo>
                    <a:pt x="868" y="3403"/>
                  </a:moveTo>
                  <a:cubicBezTo>
                    <a:pt x="1363" y="3463"/>
                    <a:pt x="1858" y="3550"/>
                    <a:pt x="2352" y="3620"/>
                  </a:cubicBezTo>
                  <a:cubicBezTo>
                    <a:pt x="2864" y="3698"/>
                    <a:pt x="3385" y="3732"/>
                    <a:pt x="3906" y="3715"/>
                  </a:cubicBezTo>
                  <a:cubicBezTo>
                    <a:pt x="4235" y="3706"/>
                    <a:pt x="4574" y="3680"/>
                    <a:pt x="4904" y="3646"/>
                  </a:cubicBezTo>
                  <a:cubicBezTo>
                    <a:pt x="5077" y="3281"/>
                    <a:pt x="5259" y="2925"/>
                    <a:pt x="5442" y="2570"/>
                  </a:cubicBezTo>
                  <a:cubicBezTo>
                    <a:pt x="5893" y="1702"/>
                    <a:pt x="6370" y="851"/>
                    <a:pt x="6873" y="18"/>
                  </a:cubicBezTo>
                  <a:cubicBezTo>
                    <a:pt x="5910" y="1"/>
                    <a:pt x="4938" y="27"/>
                    <a:pt x="3975" y="114"/>
                  </a:cubicBezTo>
                  <a:cubicBezTo>
                    <a:pt x="3177" y="148"/>
                    <a:pt x="2274" y="391"/>
                    <a:pt x="1840" y="869"/>
                  </a:cubicBezTo>
                  <a:cubicBezTo>
                    <a:pt x="1545" y="1190"/>
                    <a:pt x="1406" y="1641"/>
                    <a:pt x="1172" y="1919"/>
                  </a:cubicBezTo>
                  <a:cubicBezTo>
                    <a:pt x="834" y="2283"/>
                    <a:pt x="53" y="2370"/>
                    <a:pt x="27" y="3056"/>
                  </a:cubicBezTo>
                  <a:cubicBezTo>
                    <a:pt x="27" y="3142"/>
                    <a:pt x="18" y="3229"/>
                    <a:pt x="1" y="3307"/>
                  </a:cubicBezTo>
                  <a:cubicBezTo>
                    <a:pt x="296" y="3333"/>
                    <a:pt x="582" y="3359"/>
                    <a:pt x="868" y="34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68"/>
            <p:cNvSpPr/>
            <p:nvPr/>
          </p:nvSpPr>
          <p:spPr>
            <a:xfrm>
              <a:off x="2818450" y="1398450"/>
              <a:ext cx="160775" cy="85925"/>
            </a:xfrm>
            <a:custGeom>
              <a:avLst/>
              <a:gdLst/>
              <a:ahLst/>
              <a:cxnLst/>
              <a:rect l="l" t="t" r="r" b="b"/>
              <a:pathLst>
                <a:path w="6431" h="3437" extrusionOk="0">
                  <a:moveTo>
                    <a:pt x="590" y="3107"/>
                  </a:moveTo>
                  <a:cubicBezTo>
                    <a:pt x="1085" y="3167"/>
                    <a:pt x="1580" y="3254"/>
                    <a:pt x="2074" y="3324"/>
                  </a:cubicBezTo>
                  <a:cubicBezTo>
                    <a:pt x="2586" y="3402"/>
                    <a:pt x="3107" y="3436"/>
                    <a:pt x="3628" y="3419"/>
                  </a:cubicBezTo>
                  <a:cubicBezTo>
                    <a:pt x="3957" y="3410"/>
                    <a:pt x="4296" y="3384"/>
                    <a:pt x="4626" y="3350"/>
                  </a:cubicBezTo>
                  <a:cubicBezTo>
                    <a:pt x="4799" y="2985"/>
                    <a:pt x="4981" y="2629"/>
                    <a:pt x="5164" y="2274"/>
                  </a:cubicBezTo>
                  <a:cubicBezTo>
                    <a:pt x="5563" y="1501"/>
                    <a:pt x="5988" y="746"/>
                    <a:pt x="6431" y="0"/>
                  </a:cubicBezTo>
                  <a:cubicBezTo>
                    <a:pt x="5597" y="0"/>
                    <a:pt x="4764" y="26"/>
                    <a:pt x="3931" y="104"/>
                  </a:cubicBezTo>
                  <a:cubicBezTo>
                    <a:pt x="3142" y="139"/>
                    <a:pt x="2239" y="364"/>
                    <a:pt x="1814" y="833"/>
                  </a:cubicBezTo>
                  <a:cubicBezTo>
                    <a:pt x="1736" y="920"/>
                    <a:pt x="1666" y="1015"/>
                    <a:pt x="1606" y="1111"/>
                  </a:cubicBezTo>
                  <a:cubicBezTo>
                    <a:pt x="1554" y="1180"/>
                    <a:pt x="1510" y="1258"/>
                    <a:pt x="1476" y="1336"/>
                  </a:cubicBezTo>
                  <a:cubicBezTo>
                    <a:pt x="1432" y="1406"/>
                    <a:pt x="1389" y="1493"/>
                    <a:pt x="1345" y="1562"/>
                  </a:cubicBezTo>
                  <a:cubicBezTo>
                    <a:pt x="1276" y="1675"/>
                    <a:pt x="1207" y="1788"/>
                    <a:pt x="1128" y="1892"/>
                  </a:cubicBezTo>
                  <a:cubicBezTo>
                    <a:pt x="972" y="2057"/>
                    <a:pt x="790" y="2187"/>
                    <a:pt x="590" y="2274"/>
                  </a:cubicBezTo>
                  <a:cubicBezTo>
                    <a:pt x="373" y="2378"/>
                    <a:pt x="174" y="2491"/>
                    <a:pt x="70" y="2655"/>
                  </a:cubicBezTo>
                  <a:cubicBezTo>
                    <a:pt x="18" y="2733"/>
                    <a:pt x="0" y="2829"/>
                    <a:pt x="0" y="2924"/>
                  </a:cubicBezTo>
                  <a:lnTo>
                    <a:pt x="0" y="3046"/>
                  </a:lnTo>
                  <a:cubicBezTo>
                    <a:pt x="200" y="3055"/>
                    <a:pt x="391" y="3081"/>
                    <a:pt x="590" y="3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68"/>
            <p:cNvSpPr/>
            <p:nvPr/>
          </p:nvSpPr>
          <p:spPr>
            <a:xfrm>
              <a:off x="2828000" y="1462000"/>
              <a:ext cx="107400" cy="22375"/>
            </a:xfrm>
            <a:custGeom>
              <a:avLst/>
              <a:gdLst/>
              <a:ahLst/>
              <a:cxnLst/>
              <a:rect l="l" t="t" r="r" b="b"/>
              <a:pathLst>
                <a:path w="4296" h="895" extrusionOk="0">
                  <a:moveTo>
                    <a:pt x="208" y="565"/>
                  </a:moveTo>
                  <a:cubicBezTo>
                    <a:pt x="703" y="625"/>
                    <a:pt x="1198" y="712"/>
                    <a:pt x="1692" y="782"/>
                  </a:cubicBezTo>
                  <a:cubicBezTo>
                    <a:pt x="2204" y="860"/>
                    <a:pt x="2725" y="894"/>
                    <a:pt x="3246" y="877"/>
                  </a:cubicBezTo>
                  <a:cubicBezTo>
                    <a:pt x="3575" y="868"/>
                    <a:pt x="3914" y="842"/>
                    <a:pt x="4244" y="808"/>
                  </a:cubicBezTo>
                  <a:cubicBezTo>
                    <a:pt x="4261" y="773"/>
                    <a:pt x="4278" y="730"/>
                    <a:pt x="4296" y="695"/>
                  </a:cubicBezTo>
                  <a:cubicBezTo>
                    <a:pt x="4148" y="669"/>
                    <a:pt x="3992" y="651"/>
                    <a:pt x="3836" y="651"/>
                  </a:cubicBezTo>
                  <a:cubicBezTo>
                    <a:pt x="3601" y="651"/>
                    <a:pt x="3376" y="660"/>
                    <a:pt x="3150" y="695"/>
                  </a:cubicBezTo>
                  <a:cubicBezTo>
                    <a:pt x="2968" y="712"/>
                    <a:pt x="2794" y="747"/>
                    <a:pt x="2612" y="764"/>
                  </a:cubicBezTo>
                  <a:cubicBezTo>
                    <a:pt x="2360" y="773"/>
                    <a:pt x="2109" y="756"/>
                    <a:pt x="1866" y="695"/>
                  </a:cubicBezTo>
                  <a:cubicBezTo>
                    <a:pt x="1397" y="608"/>
                    <a:pt x="972" y="365"/>
                    <a:pt x="660" y="1"/>
                  </a:cubicBezTo>
                  <a:cubicBezTo>
                    <a:pt x="582" y="44"/>
                    <a:pt x="512" y="79"/>
                    <a:pt x="451" y="105"/>
                  </a:cubicBezTo>
                  <a:lnTo>
                    <a:pt x="434" y="113"/>
                  </a:lnTo>
                  <a:cubicBezTo>
                    <a:pt x="347" y="157"/>
                    <a:pt x="269" y="200"/>
                    <a:pt x="208" y="244"/>
                  </a:cubicBezTo>
                  <a:cubicBezTo>
                    <a:pt x="130" y="278"/>
                    <a:pt x="70" y="339"/>
                    <a:pt x="26" y="408"/>
                  </a:cubicBezTo>
                  <a:cubicBezTo>
                    <a:pt x="9" y="426"/>
                    <a:pt x="0" y="443"/>
                    <a:pt x="0" y="469"/>
                  </a:cubicBezTo>
                  <a:lnTo>
                    <a:pt x="0" y="539"/>
                  </a:ln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68"/>
            <p:cNvSpPr/>
            <p:nvPr/>
          </p:nvSpPr>
          <p:spPr>
            <a:xfrm>
              <a:off x="2854250" y="1409275"/>
              <a:ext cx="118675" cy="58175"/>
            </a:xfrm>
            <a:custGeom>
              <a:avLst/>
              <a:gdLst/>
              <a:ahLst/>
              <a:cxnLst/>
              <a:rect l="l" t="t" r="r" b="b"/>
              <a:pathLst>
                <a:path w="4747" h="2327" extrusionOk="0">
                  <a:moveTo>
                    <a:pt x="2951" y="2274"/>
                  </a:moveTo>
                  <a:cubicBezTo>
                    <a:pt x="3150" y="2257"/>
                    <a:pt x="3350" y="2231"/>
                    <a:pt x="3549" y="2196"/>
                  </a:cubicBezTo>
                  <a:cubicBezTo>
                    <a:pt x="3610" y="2084"/>
                    <a:pt x="3671" y="1962"/>
                    <a:pt x="3732" y="1849"/>
                  </a:cubicBezTo>
                  <a:cubicBezTo>
                    <a:pt x="4053" y="1224"/>
                    <a:pt x="4391" y="608"/>
                    <a:pt x="4747" y="1"/>
                  </a:cubicBezTo>
                  <a:cubicBezTo>
                    <a:pt x="4027" y="1"/>
                    <a:pt x="3306" y="27"/>
                    <a:pt x="2595" y="96"/>
                  </a:cubicBezTo>
                  <a:lnTo>
                    <a:pt x="2577" y="96"/>
                  </a:lnTo>
                  <a:cubicBezTo>
                    <a:pt x="1961" y="122"/>
                    <a:pt x="1345" y="279"/>
                    <a:pt x="963" y="513"/>
                  </a:cubicBezTo>
                  <a:cubicBezTo>
                    <a:pt x="868" y="574"/>
                    <a:pt x="772" y="652"/>
                    <a:pt x="694" y="730"/>
                  </a:cubicBezTo>
                  <a:cubicBezTo>
                    <a:pt x="625" y="808"/>
                    <a:pt x="564" y="886"/>
                    <a:pt x="512" y="973"/>
                  </a:cubicBezTo>
                  <a:cubicBezTo>
                    <a:pt x="460" y="1042"/>
                    <a:pt x="417" y="1120"/>
                    <a:pt x="382" y="1190"/>
                  </a:cubicBezTo>
                  <a:lnTo>
                    <a:pt x="339" y="1268"/>
                  </a:lnTo>
                  <a:lnTo>
                    <a:pt x="252" y="1415"/>
                  </a:lnTo>
                  <a:cubicBezTo>
                    <a:pt x="182" y="1546"/>
                    <a:pt x="96" y="1658"/>
                    <a:pt x="9" y="1771"/>
                  </a:cubicBezTo>
                  <a:lnTo>
                    <a:pt x="0" y="1789"/>
                  </a:lnTo>
                  <a:cubicBezTo>
                    <a:pt x="399" y="2031"/>
                    <a:pt x="842" y="2196"/>
                    <a:pt x="1302" y="2266"/>
                  </a:cubicBezTo>
                  <a:cubicBezTo>
                    <a:pt x="1848" y="2327"/>
                    <a:pt x="2395" y="2327"/>
                    <a:pt x="2951" y="227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68"/>
            <p:cNvSpPr/>
            <p:nvPr/>
          </p:nvSpPr>
          <p:spPr>
            <a:xfrm>
              <a:off x="2903925" y="1404200"/>
              <a:ext cx="71825" cy="8800"/>
            </a:xfrm>
            <a:custGeom>
              <a:avLst/>
              <a:gdLst/>
              <a:ahLst/>
              <a:cxnLst/>
              <a:rect l="l" t="t" r="r" b="b"/>
              <a:pathLst>
                <a:path w="2873" h="352" extrusionOk="0">
                  <a:moveTo>
                    <a:pt x="2543" y="0"/>
                  </a:moveTo>
                  <a:cubicBezTo>
                    <a:pt x="2488" y="0"/>
                    <a:pt x="2433" y="1"/>
                    <a:pt x="2378" y="4"/>
                  </a:cubicBezTo>
                  <a:cubicBezTo>
                    <a:pt x="2014" y="13"/>
                    <a:pt x="1684" y="39"/>
                    <a:pt x="1389" y="74"/>
                  </a:cubicBezTo>
                  <a:cubicBezTo>
                    <a:pt x="1094" y="108"/>
                    <a:pt x="851" y="152"/>
                    <a:pt x="634" y="195"/>
                  </a:cubicBezTo>
                  <a:cubicBezTo>
                    <a:pt x="530" y="213"/>
                    <a:pt x="443" y="239"/>
                    <a:pt x="365" y="256"/>
                  </a:cubicBezTo>
                  <a:cubicBezTo>
                    <a:pt x="287" y="273"/>
                    <a:pt x="217" y="291"/>
                    <a:pt x="165" y="308"/>
                  </a:cubicBezTo>
                  <a:lnTo>
                    <a:pt x="0" y="351"/>
                  </a:lnTo>
                  <a:lnTo>
                    <a:pt x="174" y="334"/>
                  </a:lnTo>
                  <a:cubicBezTo>
                    <a:pt x="235" y="325"/>
                    <a:pt x="304" y="317"/>
                    <a:pt x="382" y="308"/>
                  </a:cubicBezTo>
                  <a:cubicBezTo>
                    <a:pt x="469" y="299"/>
                    <a:pt x="564" y="282"/>
                    <a:pt x="669" y="282"/>
                  </a:cubicBezTo>
                  <a:cubicBezTo>
                    <a:pt x="877" y="256"/>
                    <a:pt x="1128" y="239"/>
                    <a:pt x="1415" y="221"/>
                  </a:cubicBezTo>
                  <a:cubicBezTo>
                    <a:pt x="1701" y="204"/>
                    <a:pt x="2031" y="195"/>
                    <a:pt x="2378" y="195"/>
                  </a:cubicBezTo>
                  <a:lnTo>
                    <a:pt x="2760" y="195"/>
                  </a:lnTo>
                  <a:cubicBezTo>
                    <a:pt x="2803" y="126"/>
                    <a:pt x="2838" y="65"/>
                    <a:pt x="2873" y="4"/>
                  </a:cubicBezTo>
                  <a:cubicBezTo>
                    <a:pt x="2763" y="4"/>
                    <a:pt x="2653" y="0"/>
                    <a:pt x="2543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68"/>
            <p:cNvSpPr/>
            <p:nvPr/>
          </p:nvSpPr>
          <p:spPr>
            <a:xfrm>
              <a:off x="2872025" y="1398825"/>
              <a:ext cx="56000" cy="13300"/>
            </a:xfrm>
            <a:custGeom>
              <a:avLst/>
              <a:gdLst/>
              <a:ahLst/>
              <a:cxnLst/>
              <a:rect l="l" t="t" r="r" b="b"/>
              <a:pathLst>
                <a:path w="2240" h="532" extrusionOk="0">
                  <a:moveTo>
                    <a:pt x="1622" y="1"/>
                  </a:moveTo>
                  <a:cubicBezTo>
                    <a:pt x="1409" y="1"/>
                    <a:pt x="1197" y="25"/>
                    <a:pt x="981" y="63"/>
                  </a:cubicBezTo>
                  <a:cubicBezTo>
                    <a:pt x="721" y="115"/>
                    <a:pt x="478" y="211"/>
                    <a:pt x="244" y="349"/>
                  </a:cubicBezTo>
                  <a:cubicBezTo>
                    <a:pt x="183" y="384"/>
                    <a:pt x="122" y="428"/>
                    <a:pt x="61" y="480"/>
                  </a:cubicBezTo>
                  <a:lnTo>
                    <a:pt x="1" y="532"/>
                  </a:lnTo>
                  <a:lnTo>
                    <a:pt x="1" y="532"/>
                  </a:lnTo>
                  <a:lnTo>
                    <a:pt x="79" y="506"/>
                  </a:lnTo>
                  <a:cubicBezTo>
                    <a:pt x="131" y="488"/>
                    <a:pt x="200" y="462"/>
                    <a:pt x="296" y="436"/>
                  </a:cubicBezTo>
                  <a:cubicBezTo>
                    <a:pt x="478" y="384"/>
                    <a:pt x="738" y="315"/>
                    <a:pt x="1051" y="245"/>
                  </a:cubicBezTo>
                  <a:cubicBezTo>
                    <a:pt x="1354" y="185"/>
                    <a:pt x="1658" y="133"/>
                    <a:pt x="1875" y="107"/>
                  </a:cubicBezTo>
                  <a:cubicBezTo>
                    <a:pt x="1988" y="89"/>
                    <a:pt x="2075" y="72"/>
                    <a:pt x="2144" y="72"/>
                  </a:cubicBezTo>
                  <a:lnTo>
                    <a:pt x="2240" y="46"/>
                  </a:lnTo>
                  <a:lnTo>
                    <a:pt x="2135" y="37"/>
                  </a:lnTo>
                  <a:cubicBezTo>
                    <a:pt x="2075" y="28"/>
                    <a:pt x="1979" y="20"/>
                    <a:pt x="1858" y="11"/>
                  </a:cubicBezTo>
                  <a:cubicBezTo>
                    <a:pt x="1779" y="4"/>
                    <a:pt x="1700" y="1"/>
                    <a:pt x="1622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68"/>
            <p:cNvSpPr/>
            <p:nvPr/>
          </p:nvSpPr>
          <p:spPr>
            <a:xfrm>
              <a:off x="2844475" y="1425350"/>
              <a:ext cx="23675" cy="21925"/>
            </a:xfrm>
            <a:custGeom>
              <a:avLst/>
              <a:gdLst/>
              <a:ahLst/>
              <a:cxnLst/>
              <a:rect l="l" t="t" r="r" b="b"/>
              <a:pathLst>
                <a:path w="947" h="877" extrusionOk="0">
                  <a:moveTo>
                    <a:pt x="947" y="0"/>
                  </a:moveTo>
                  <a:lnTo>
                    <a:pt x="947" y="0"/>
                  </a:lnTo>
                  <a:cubicBezTo>
                    <a:pt x="747" y="96"/>
                    <a:pt x="565" y="217"/>
                    <a:pt x="400" y="365"/>
                  </a:cubicBezTo>
                  <a:cubicBezTo>
                    <a:pt x="244" y="512"/>
                    <a:pt x="105" y="686"/>
                    <a:pt x="1" y="876"/>
                  </a:cubicBezTo>
                  <a:cubicBezTo>
                    <a:pt x="192" y="781"/>
                    <a:pt x="374" y="660"/>
                    <a:pt x="530" y="521"/>
                  </a:cubicBezTo>
                  <a:cubicBezTo>
                    <a:pt x="695" y="365"/>
                    <a:pt x="834" y="191"/>
                    <a:pt x="94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68"/>
            <p:cNvSpPr/>
            <p:nvPr/>
          </p:nvSpPr>
          <p:spPr>
            <a:xfrm>
              <a:off x="2882000" y="1423450"/>
              <a:ext cx="23025" cy="5050"/>
            </a:xfrm>
            <a:custGeom>
              <a:avLst/>
              <a:gdLst/>
              <a:ahLst/>
              <a:cxnLst/>
              <a:rect l="l" t="t" r="r" b="b"/>
              <a:pathLst>
                <a:path w="921" h="202" extrusionOk="0">
                  <a:moveTo>
                    <a:pt x="619" y="0"/>
                  </a:moveTo>
                  <a:cubicBezTo>
                    <a:pt x="553" y="0"/>
                    <a:pt x="486" y="5"/>
                    <a:pt x="417" y="15"/>
                  </a:cubicBezTo>
                  <a:cubicBezTo>
                    <a:pt x="270" y="33"/>
                    <a:pt x="131" y="85"/>
                    <a:pt x="1" y="163"/>
                  </a:cubicBezTo>
                  <a:cubicBezTo>
                    <a:pt x="105" y="186"/>
                    <a:pt x="213" y="201"/>
                    <a:pt x="322" y="201"/>
                  </a:cubicBezTo>
                  <a:cubicBezTo>
                    <a:pt x="377" y="201"/>
                    <a:pt x="432" y="198"/>
                    <a:pt x="487" y="189"/>
                  </a:cubicBezTo>
                  <a:cubicBezTo>
                    <a:pt x="634" y="172"/>
                    <a:pt x="782" y="111"/>
                    <a:pt x="921" y="33"/>
                  </a:cubicBezTo>
                  <a:cubicBezTo>
                    <a:pt x="821" y="12"/>
                    <a:pt x="721" y="0"/>
                    <a:pt x="619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68"/>
            <p:cNvSpPr/>
            <p:nvPr/>
          </p:nvSpPr>
          <p:spPr>
            <a:xfrm>
              <a:off x="2946225" y="1427425"/>
              <a:ext cx="15850" cy="4875"/>
            </a:xfrm>
            <a:custGeom>
              <a:avLst/>
              <a:gdLst/>
              <a:ahLst/>
              <a:cxnLst/>
              <a:rect l="l" t="t" r="r" b="b"/>
              <a:pathLst>
                <a:path w="634" h="195" extrusionOk="0">
                  <a:moveTo>
                    <a:pt x="447" y="1"/>
                  </a:moveTo>
                  <a:cubicBezTo>
                    <a:pt x="426" y="1"/>
                    <a:pt x="404" y="2"/>
                    <a:pt x="382" y="4"/>
                  </a:cubicBezTo>
                  <a:cubicBezTo>
                    <a:pt x="252" y="4"/>
                    <a:pt x="122" y="47"/>
                    <a:pt x="0" y="108"/>
                  </a:cubicBezTo>
                  <a:cubicBezTo>
                    <a:pt x="131" y="169"/>
                    <a:pt x="261" y="195"/>
                    <a:pt x="400" y="195"/>
                  </a:cubicBezTo>
                  <a:cubicBezTo>
                    <a:pt x="452" y="186"/>
                    <a:pt x="512" y="177"/>
                    <a:pt x="565" y="169"/>
                  </a:cubicBezTo>
                  <a:cubicBezTo>
                    <a:pt x="582" y="117"/>
                    <a:pt x="617" y="73"/>
                    <a:pt x="634" y="30"/>
                  </a:cubicBezTo>
                  <a:cubicBezTo>
                    <a:pt x="575" y="10"/>
                    <a:pt x="512" y="1"/>
                    <a:pt x="447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68"/>
            <p:cNvSpPr/>
            <p:nvPr/>
          </p:nvSpPr>
          <p:spPr>
            <a:xfrm>
              <a:off x="2906750" y="1458475"/>
              <a:ext cx="19550" cy="4850"/>
            </a:xfrm>
            <a:custGeom>
              <a:avLst/>
              <a:gdLst/>
              <a:ahLst/>
              <a:cxnLst/>
              <a:rect l="l" t="t" r="r" b="b"/>
              <a:pathLst>
                <a:path w="782" h="194" extrusionOk="0">
                  <a:moveTo>
                    <a:pt x="532" y="0"/>
                  </a:moveTo>
                  <a:cubicBezTo>
                    <a:pt x="472" y="0"/>
                    <a:pt x="413" y="4"/>
                    <a:pt x="356" y="11"/>
                  </a:cubicBezTo>
                  <a:cubicBezTo>
                    <a:pt x="226" y="29"/>
                    <a:pt x="104" y="81"/>
                    <a:pt x="0" y="159"/>
                  </a:cubicBezTo>
                  <a:cubicBezTo>
                    <a:pt x="87" y="182"/>
                    <a:pt x="181" y="194"/>
                    <a:pt x="276" y="194"/>
                  </a:cubicBezTo>
                  <a:cubicBezTo>
                    <a:pt x="323" y="194"/>
                    <a:pt x="370" y="191"/>
                    <a:pt x="417" y="185"/>
                  </a:cubicBezTo>
                  <a:cubicBezTo>
                    <a:pt x="547" y="159"/>
                    <a:pt x="668" y="107"/>
                    <a:pt x="781" y="29"/>
                  </a:cubicBezTo>
                  <a:cubicBezTo>
                    <a:pt x="700" y="8"/>
                    <a:pt x="615" y="0"/>
                    <a:pt x="532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68"/>
            <p:cNvSpPr/>
            <p:nvPr/>
          </p:nvSpPr>
          <p:spPr>
            <a:xfrm>
              <a:off x="2858800" y="1476275"/>
              <a:ext cx="7625" cy="4400"/>
            </a:xfrm>
            <a:custGeom>
              <a:avLst/>
              <a:gdLst/>
              <a:ahLst/>
              <a:cxnLst/>
              <a:rect l="l" t="t" r="r" b="b"/>
              <a:pathLst>
                <a:path w="305" h="176" extrusionOk="0">
                  <a:moveTo>
                    <a:pt x="118" y="0"/>
                  </a:moveTo>
                  <a:cubicBezTo>
                    <a:pt x="70" y="0"/>
                    <a:pt x="29" y="18"/>
                    <a:pt x="0" y="54"/>
                  </a:cubicBezTo>
                  <a:cubicBezTo>
                    <a:pt x="35" y="115"/>
                    <a:pt x="96" y="150"/>
                    <a:pt x="157" y="176"/>
                  </a:cubicBezTo>
                  <a:cubicBezTo>
                    <a:pt x="217" y="176"/>
                    <a:pt x="269" y="159"/>
                    <a:pt x="304" y="115"/>
                  </a:cubicBezTo>
                  <a:cubicBezTo>
                    <a:pt x="269" y="63"/>
                    <a:pt x="209" y="20"/>
                    <a:pt x="148" y="2"/>
                  </a:cubicBezTo>
                  <a:cubicBezTo>
                    <a:pt x="138" y="1"/>
                    <a:pt x="128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68"/>
            <p:cNvSpPr/>
            <p:nvPr/>
          </p:nvSpPr>
          <p:spPr>
            <a:xfrm>
              <a:off x="2890475" y="1483000"/>
              <a:ext cx="13025" cy="1150"/>
            </a:xfrm>
            <a:custGeom>
              <a:avLst/>
              <a:gdLst/>
              <a:ahLst/>
              <a:cxnLst/>
              <a:rect l="l" t="t" r="r" b="b"/>
              <a:pathLst>
                <a:path w="521" h="46" extrusionOk="0">
                  <a:moveTo>
                    <a:pt x="214" y="0"/>
                  </a:moveTo>
                  <a:cubicBezTo>
                    <a:pt x="141" y="0"/>
                    <a:pt x="70" y="7"/>
                    <a:pt x="0" y="20"/>
                  </a:cubicBezTo>
                  <a:cubicBezTo>
                    <a:pt x="174" y="37"/>
                    <a:pt x="347" y="46"/>
                    <a:pt x="521" y="46"/>
                  </a:cubicBezTo>
                  <a:cubicBezTo>
                    <a:pt x="486" y="37"/>
                    <a:pt x="460" y="28"/>
                    <a:pt x="434" y="20"/>
                  </a:cubicBezTo>
                  <a:cubicBezTo>
                    <a:pt x="360" y="7"/>
                    <a:pt x="287" y="0"/>
                    <a:pt x="214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68"/>
            <p:cNvSpPr/>
            <p:nvPr/>
          </p:nvSpPr>
          <p:spPr>
            <a:xfrm>
              <a:off x="2856625" y="1456350"/>
              <a:ext cx="10450" cy="4425"/>
            </a:xfrm>
            <a:custGeom>
              <a:avLst/>
              <a:gdLst/>
              <a:ahLst/>
              <a:cxnLst/>
              <a:rect l="l" t="t" r="r" b="b"/>
              <a:pathLst>
                <a:path w="418" h="177" extrusionOk="0">
                  <a:moveTo>
                    <a:pt x="191" y="1"/>
                  </a:moveTo>
                  <a:cubicBezTo>
                    <a:pt x="122" y="1"/>
                    <a:pt x="53" y="18"/>
                    <a:pt x="1" y="70"/>
                  </a:cubicBezTo>
                  <a:cubicBezTo>
                    <a:pt x="61" y="122"/>
                    <a:pt x="139" y="166"/>
                    <a:pt x="226" y="175"/>
                  </a:cubicBezTo>
                  <a:cubicBezTo>
                    <a:pt x="235" y="176"/>
                    <a:pt x="244" y="176"/>
                    <a:pt x="253" y="176"/>
                  </a:cubicBezTo>
                  <a:cubicBezTo>
                    <a:pt x="313" y="176"/>
                    <a:pt x="372" y="152"/>
                    <a:pt x="417" y="114"/>
                  </a:cubicBezTo>
                  <a:cubicBezTo>
                    <a:pt x="356" y="53"/>
                    <a:pt x="278" y="18"/>
                    <a:pt x="19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68"/>
            <p:cNvSpPr/>
            <p:nvPr/>
          </p:nvSpPr>
          <p:spPr>
            <a:xfrm>
              <a:off x="2879200" y="1445025"/>
              <a:ext cx="7400" cy="4475"/>
            </a:xfrm>
            <a:custGeom>
              <a:avLst/>
              <a:gdLst/>
              <a:ahLst/>
              <a:cxnLst/>
              <a:rect l="l" t="t" r="r" b="b"/>
              <a:pathLst>
                <a:path w="296" h="179" extrusionOk="0">
                  <a:moveTo>
                    <a:pt x="113" y="1"/>
                  </a:moveTo>
                  <a:cubicBezTo>
                    <a:pt x="70" y="1"/>
                    <a:pt x="29" y="19"/>
                    <a:pt x="0" y="55"/>
                  </a:cubicBezTo>
                  <a:cubicBezTo>
                    <a:pt x="35" y="107"/>
                    <a:pt x="87" y="150"/>
                    <a:pt x="148" y="176"/>
                  </a:cubicBezTo>
                  <a:cubicBezTo>
                    <a:pt x="156" y="178"/>
                    <a:pt x="165" y="178"/>
                    <a:pt x="174" y="178"/>
                  </a:cubicBezTo>
                  <a:cubicBezTo>
                    <a:pt x="217" y="178"/>
                    <a:pt x="259" y="160"/>
                    <a:pt x="295" y="124"/>
                  </a:cubicBezTo>
                  <a:cubicBezTo>
                    <a:pt x="252" y="72"/>
                    <a:pt x="200" y="29"/>
                    <a:pt x="139" y="3"/>
                  </a:cubicBezTo>
                  <a:cubicBezTo>
                    <a:pt x="130" y="1"/>
                    <a:pt x="122" y="1"/>
                    <a:pt x="11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68"/>
            <p:cNvSpPr/>
            <p:nvPr/>
          </p:nvSpPr>
          <p:spPr>
            <a:xfrm>
              <a:off x="2936900" y="1416275"/>
              <a:ext cx="12825" cy="4800"/>
            </a:xfrm>
            <a:custGeom>
              <a:avLst/>
              <a:gdLst/>
              <a:ahLst/>
              <a:cxnLst/>
              <a:rect l="l" t="t" r="r" b="b"/>
              <a:pathLst>
                <a:path w="513" h="192" extrusionOk="0">
                  <a:moveTo>
                    <a:pt x="308" y="1"/>
                  </a:moveTo>
                  <a:cubicBezTo>
                    <a:pt x="284" y="1"/>
                    <a:pt x="259" y="3"/>
                    <a:pt x="235" y="7"/>
                  </a:cubicBezTo>
                  <a:cubicBezTo>
                    <a:pt x="139" y="25"/>
                    <a:pt x="61" y="68"/>
                    <a:pt x="0" y="137"/>
                  </a:cubicBezTo>
                  <a:cubicBezTo>
                    <a:pt x="73" y="174"/>
                    <a:pt x="151" y="192"/>
                    <a:pt x="230" y="192"/>
                  </a:cubicBezTo>
                  <a:cubicBezTo>
                    <a:pt x="246" y="192"/>
                    <a:pt x="262" y="191"/>
                    <a:pt x="278" y="189"/>
                  </a:cubicBezTo>
                  <a:cubicBezTo>
                    <a:pt x="365" y="172"/>
                    <a:pt x="452" y="120"/>
                    <a:pt x="512" y="51"/>
                  </a:cubicBezTo>
                  <a:cubicBezTo>
                    <a:pt x="448" y="18"/>
                    <a:pt x="379" y="1"/>
                    <a:pt x="308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68"/>
            <p:cNvSpPr/>
            <p:nvPr/>
          </p:nvSpPr>
          <p:spPr>
            <a:xfrm>
              <a:off x="2927575" y="1464100"/>
              <a:ext cx="13025" cy="4500"/>
            </a:xfrm>
            <a:custGeom>
              <a:avLst/>
              <a:gdLst/>
              <a:ahLst/>
              <a:cxnLst/>
              <a:rect l="l" t="t" r="r" b="b"/>
              <a:pathLst>
                <a:path w="521" h="180" extrusionOk="0">
                  <a:moveTo>
                    <a:pt x="299" y="0"/>
                  </a:moveTo>
                  <a:cubicBezTo>
                    <a:pt x="277" y="0"/>
                    <a:pt x="256" y="1"/>
                    <a:pt x="235" y="3"/>
                  </a:cubicBezTo>
                  <a:cubicBezTo>
                    <a:pt x="139" y="21"/>
                    <a:pt x="61" y="64"/>
                    <a:pt x="0" y="134"/>
                  </a:cubicBezTo>
                  <a:cubicBezTo>
                    <a:pt x="74" y="167"/>
                    <a:pt x="148" y="180"/>
                    <a:pt x="222" y="180"/>
                  </a:cubicBezTo>
                  <a:cubicBezTo>
                    <a:pt x="244" y="180"/>
                    <a:pt x="265" y="179"/>
                    <a:pt x="287" y="177"/>
                  </a:cubicBezTo>
                  <a:cubicBezTo>
                    <a:pt x="373" y="160"/>
                    <a:pt x="460" y="116"/>
                    <a:pt x="521" y="47"/>
                  </a:cubicBezTo>
                  <a:cubicBezTo>
                    <a:pt x="447" y="13"/>
                    <a:pt x="373" y="0"/>
                    <a:pt x="299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68"/>
            <p:cNvSpPr/>
            <p:nvPr/>
          </p:nvSpPr>
          <p:spPr>
            <a:xfrm>
              <a:off x="2836225" y="1450075"/>
              <a:ext cx="15875" cy="8475"/>
            </a:xfrm>
            <a:custGeom>
              <a:avLst/>
              <a:gdLst/>
              <a:ahLst/>
              <a:cxnLst/>
              <a:rect l="l" t="t" r="r" b="b"/>
              <a:pathLst>
                <a:path w="635" h="339" extrusionOk="0">
                  <a:moveTo>
                    <a:pt x="634" y="0"/>
                  </a:moveTo>
                  <a:cubicBezTo>
                    <a:pt x="504" y="0"/>
                    <a:pt x="374" y="26"/>
                    <a:pt x="261" y="87"/>
                  </a:cubicBezTo>
                  <a:cubicBezTo>
                    <a:pt x="157" y="148"/>
                    <a:pt x="70" y="235"/>
                    <a:pt x="1" y="339"/>
                  </a:cubicBezTo>
                  <a:cubicBezTo>
                    <a:pt x="131" y="339"/>
                    <a:pt x="261" y="313"/>
                    <a:pt x="374" y="252"/>
                  </a:cubicBezTo>
                  <a:cubicBezTo>
                    <a:pt x="478" y="191"/>
                    <a:pt x="565" y="104"/>
                    <a:pt x="634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68"/>
            <p:cNvSpPr/>
            <p:nvPr/>
          </p:nvSpPr>
          <p:spPr>
            <a:xfrm>
              <a:off x="2867250" y="1438075"/>
              <a:ext cx="17825" cy="6875"/>
            </a:xfrm>
            <a:custGeom>
              <a:avLst/>
              <a:gdLst/>
              <a:ahLst/>
              <a:cxnLst/>
              <a:rect l="l" t="t" r="r" b="b"/>
              <a:pathLst>
                <a:path w="713" h="275" extrusionOk="0">
                  <a:moveTo>
                    <a:pt x="643" y="1"/>
                  </a:moveTo>
                  <a:cubicBezTo>
                    <a:pt x="527" y="1"/>
                    <a:pt x="413" y="19"/>
                    <a:pt x="305" y="55"/>
                  </a:cubicBezTo>
                  <a:cubicBezTo>
                    <a:pt x="192" y="98"/>
                    <a:pt x="88" y="168"/>
                    <a:pt x="1" y="272"/>
                  </a:cubicBezTo>
                  <a:cubicBezTo>
                    <a:pt x="31" y="274"/>
                    <a:pt x="60" y="275"/>
                    <a:pt x="89" y="275"/>
                  </a:cubicBezTo>
                  <a:cubicBezTo>
                    <a:pt x="196" y="275"/>
                    <a:pt x="298" y="261"/>
                    <a:pt x="400" y="220"/>
                  </a:cubicBezTo>
                  <a:cubicBezTo>
                    <a:pt x="521" y="177"/>
                    <a:pt x="626" y="107"/>
                    <a:pt x="712" y="3"/>
                  </a:cubicBezTo>
                  <a:cubicBezTo>
                    <a:pt x="689" y="2"/>
                    <a:pt x="666" y="1"/>
                    <a:pt x="643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68"/>
            <p:cNvSpPr/>
            <p:nvPr/>
          </p:nvSpPr>
          <p:spPr>
            <a:xfrm>
              <a:off x="2910425" y="1439825"/>
              <a:ext cx="27575" cy="4450"/>
            </a:xfrm>
            <a:custGeom>
              <a:avLst/>
              <a:gdLst/>
              <a:ahLst/>
              <a:cxnLst/>
              <a:rect l="l" t="t" r="r" b="b"/>
              <a:pathLst>
                <a:path w="1103" h="178" extrusionOk="0">
                  <a:moveTo>
                    <a:pt x="620" y="0"/>
                  </a:moveTo>
                  <a:cubicBezTo>
                    <a:pt x="588" y="0"/>
                    <a:pt x="555" y="1"/>
                    <a:pt x="521" y="2"/>
                  </a:cubicBezTo>
                  <a:cubicBezTo>
                    <a:pt x="339" y="11"/>
                    <a:pt x="166" y="46"/>
                    <a:pt x="1" y="115"/>
                  </a:cubicBezTo>
                  <a:cubicBezTo>
                    <a:pt x="159" y="153"/>
                    <a:pt x="325" y="178"/>
                    <a:pt x="491" y="178"/>
                  </a:cubicBezTo>
                  <a:cubicBezTo>
                    <a:pt x="515" y="178"/>
                    <a:pt x="540" y="177"/>
                    <a:pt x="565" y="176"/>
                  </a:cubicBezTo>
                  <a:cubicBezTo>
                    <a:pt x="747" y="167"/>
                    <a:pt x="929" y="124"/>
                    <a:pt x="1103" y="55"/>
                  </a:cubicBezTo>
                  <a:cubicBezTo>
                    <a:pt x="944" y="18"/>
                    <a:pt x="785" y="0"/>
                    <a:pt x="62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68"/>
            <p:cNvSpPr/>
            <p:nvPr/>
          </p:nvSpPr>
          <p:spPr>
            <a:xfrm>
              <a:off x="2914975" y="1424025"/>
              <a:ext cx="14775" cy="4800"/>
            </a:xfrm>
            <a:custGeom>
              <a:avLst/>
              <a:gdLst/>
              <a:ahLst/>
              <a:cxnLst/>
              <a:rect l="l" t="t" r="r" b="b"/>
              <a:pathLst>
                <a:path w="591" h="192" extrusionOk="0">
                  <a:moveTo>
                    <a:pt x="374" y="1"/>
                  </a:moveTo>
                  <a:cubicBezTo>
                    <a:pt x="336" y="1"/>
                    <a:pt x="299" y="4"/>
                    <a:pt x="261" y="10"/>
                  </a:cubicBezTo>
                  <a:cubicBezTo>
                    <a:pt x="166" y="27"/>
                    <a:pt x="70" y="79"/>
                    <a:pt x="1" y="149"/>
                  </a:cubicBezTo>
                  <a:cubicBezTo>
                    <a:pt x="72" y="178"/>
                    <a:pt x="147" y="192"/>
                    <a:pt x="221" y="192"/>
                  </a:cubicBezTo>
                  <a:cubicBezTo>
                    <a:pt x="255" y="192"/>
                    <a:pt x="289" y="189"/>
                    <a:pt x="322" y="183"/>
                  </a:cubicBezTo>
                  <a:cubicBezTo>
                    <a:pt x="426" y="166"/>
                    <a:pt x="513" y="114"/>
                    <a:pt x="591" y="36"/>
                  </a:cubicBezTo>
                  <a:cubicBezTo>
                    <a:pt x="522" y="13"/>
                    <a:pt x="448" y="1"/>
                    <a:pt x="374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68"/>
            <p:cNvSpPr/>
            <p:nvPr/>
          </p:nvSpPr>
          <p:spPr>
            <a:xfrm>
              <a:off x="3170550" y="1367525"/>
              <a:ext cx="157950" cy="117500"/>
            </a:xfrm>
            <a:custGeom>
              <a:avLst/>
              <a:gdLst/>
              <a:ahLst/>
              <a:cxnLst/>
              <a:rect l="l" t="t" r="r" b="b"/>
              <a:pathLst>
                <a:path w="6318" h="4700" extrusionOk="0">
                  <a:moveTo>
                    <a:pt x="2759" y="0"/>
                  </a:moveTo>
                  <a:cubicBezTo>
                    <a:pt x="2725" y="0"/>
                    <a:pt x="2690" y="5"/>
                    <a:pt x="2656" y="13"/>
                  </a:cubicBezTo>
                  <a:cubicBezTo>
                    <a:pt x="2586" y="48"/>
                    <a:pt x="2526" y="100"/>
                    <a:pt x="2482" y="161"/>
                  </a:cubicBezTo>
                  <a:cubicBezTo>
                    <a:pt x="1857" y="925"/>
                    <a:pt x="1189" y="1645"/>
                    <a:pt x="486" y="2330"/>
                  </a:cubicBezTo>
                  <a:cubicBezTo>
                    <a:pt x="9" y="2782"/>
                    <a:pt x="0" y="3337"/>
                    <a:pt x="26" y="3970"/>
                  </a:cubicBezTo>
                  <a:cubicBezTo>
                    <a:pt x="391" y="4101"/>
                    <a:pt x="859" y="4109"/>
                    <a:pt x="1250" y="4161"/>
                  </a:cubicBezTo>
                  <a:lnTo>
                    <a:pt x="1970" y="4274"/>
                  </a:lnTo>
                  <a:lnTo>
                    <a:pt x="2404" y="4344"/>
                  </a:lnTo>
                  <a:lnTo>
                    <a:pt x="2682" y="4387"/>
                  </a:lnTo>
                  <a:lnTo>
                    <a:pt x="3116" y="4456"/>
                  </a:lnTo>
                  <a:lnTo>
                    <a:pt x="3280" y="4482"/>
                  </a:lnTo>
                  <a:cubicBezTo>
                    <a:pt x="3454" y="4509"/>
                    <a:pt x="3636" y="4543"/>
                    <a:pt x="3810" y="4569"/>
                  </a:cubicBezTo>
                  <a:lnTo>
                    <a:pt x="3871" y="4578"/>
                  </a:lnTo>
                  <a:cubicBezTo>
                    <a:pt x="4079" y="4621"/>
                    <a:pt x="4287" y="4656"/>
                    <a:pt x="4487" y="4699"/>
                  </a:cubicBezTo>
                  <a:cubicBezTo>
                    <a:pt x="4582" y="4578"/>
                    <a:pt x="4678" y="4456"/>
                    <a:pt x="4764" y="4335"/>
                  </a:cubicBezTo>
                  <a:lnTo>
                    <a:pt x="4851" y="4231"/>
                  </a:lnTo>
                  <a:lnTo>
                    <a:pt x="4947" y="4101"/>
                  </a:lnTo>
                  <a:lnTo>
                    <a:pt x="5068" y="3944"/>
                  </a:lnTo>
                  <a:cubicBezTo>
                    <a:pt x="5085" y="3918"/>
                    <a:pt x="5103" y="3901"/>
                    <a:pt x="5120" y="3875"/>
                  </a:cubicBezTo>
                  <a:cubicBezTo>
                    <a:pt x="5363" y="3554"/>
                    <a:pt x="5606" y="3233"/>
                    <a:pt x="5823" y="2886"/>
                  </a:cubicBezTo>
                  <a:cubicBezTo>
                    <a:pt x="5884" y="2782"/>
                    <a:pt x="5945" y="2669"/>
                    <a:pt x="6005" y="2565"/>
                  </a:cubicBezTo>
                  <a:cubicBezTo>
                    <a:pt x="6040" y="2504"/>
                    <a:pt x="6075" y="2443"/>
                    <a:pt x="6101" y="2374"/>
                  </a:cubicBezTo>
                  <a:cubicBezTo>
                    <a:pt x="6101" y="2365"/>
                    <a:pt x="6101" y="2365"/>
                    <a:pt x="6109" y="2356"/>
                  </a:cubicBezTo>
                  <a:cubicBezTo>
                    <a:pt x="6135" y="2313"/>
                    <a:pt x="6153" y="2270"/>
                    <a:pt x="6170" y="2218"/>
                  </a:cubicBezTo>
                  <a:cubicBezTo>
                    <a:pt x="6318" y="1853"/>
                    <a:pt x="6274" y="1341"/>
                    <a:pt x="6300" y="942"/>
                  </a:cubicBezTo>
                  <a:cubicBezTo>
                    <a:pt x="6300" y="925"/>
                    <a:pt x="6300" y="899"/>
                    <a:pt x="6292" y="873"/>
                  </a:cubicBezTo>
                  <a:cubicBezTo>
                    <a:pt x="6292" y="855"/>
                    <a:pt x="6283" y="847"/>
                    <a:pt x="6274" y="829"/>
                  </a:cubicBezTo>
                  <a:cubicBezTo>
                    <a:pt x="6240" y="803"/>
                    <a:pt x="6205" y="794"/>
                    <a:pt x="6162" y="794"/>
                  </a:cubicBezTo>
                  <a:cubicBezTo>
                    <a:pt x="5025" y="760"/>
                    <a:pt x="3966" y="230"/>
                    <a:pt x="2855" y="13"/>
                  </a:cubicBezTo>
                  <a:cubicBezTo>
                    <a:pt x="2825" y="5"/>
                    <a:pt x="2792" y="0"/>
                    <a:pt x="27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68"/>
            <p:cNvSpPr/>
            <p:nvPr/>
          </p:nvSpPr>
          <p:spPr>
            <a:xfrm>
              <a:off x="3170975" y="1358075"/>
              <a:ext cx="156650" cy="97875"/>
            </a:xfrm>
            <a:custGeom>
              <a:avLst/>
              <a:gdLst/>
              <a:ahLst/>
              <a:cxnLst/>
              <a:rect l="l" t="t" r="r" b="b"/>
              <a:pathLst>
                <a:path w="6266" h="3915" extrusionOk="0">
                  <a:moveTo>
                    <a:pt x="4470" y="3915"/>
                  </a:moveTo>
                  <a:cubicBezTo>
                    <a:pt x="4678" y="3646"/>
                    <a:pt x="4886" y="3377"/>
                    <a:pt x="5095" y="3090"/>
                  </a:cubicBezTo>
                  <a:cubicBezTo>
                    <a:pt x="5337" y="2769"/>
                    <a:pt x="5580" y="2448"/>
                    <a:pt x="5797" y="2110"/>
                  </a:cubicBezTo>
                  <a:cubicBezTo>
                    <a:pt x="5902" y="1945"/>
                    <a:pt x="5997" y="1771"/>
                    <a:pt x="6084" y="1589"/>
                  </a:cubicBezTo>
                  <a:cubicBezTo>
                    <a:pt x="6153" y="1441"/>
                    <a:pt x="6205" y="1294"/>
                    <a:pt x="6266" y="1138"/>
                  </a:cubicBezTo>
                  <a:cubicBezTo>
                    <a:pt x="5016" y="765"/>
                    <a:pt x="3767" y="383"/>
                    <a:pt x="2526" y="1"/>
                  </a:cubicBezTo>
                  <a:cubicBezTo>
                    <a:pt x="2040" y="608"/>
                    <a:pt x="1563" y="1207"/>
                    <a:pt x="1077" y="1806"/>
                  </a:cubicBezTo>
                  <a:cubicBezTo>
                    <a:pt x="921" y="1997"/>
                    <a:pt x="764" y="2188"/>
                    <a:pt x="608" y="2379"/>
                  </a:cubicBezTo>
                  <a:cubicBezTo>
                    <a:pt x="469" y="2544"/>
                    <a:pt x="330" y="2700"/>
                    <a:pt x="209" y="2882"/>
                  </a:cubicBezTo>
                  <a:cubicBezTo>
                    <a:pt x="140" y="2977"/>
                    <a:pt x="70" y="3090"/>
                    <a:pt x="1" y="3194"/>
                  </a:cubicBezTo>
                  <a:cubicBezTo>
                    <a:pt x="651" y="3290"/>
                    <a:pt x="1302" y="3394"/>
                    <a:pt x="1953" y="3489"/>
                  </a:cubicBezTo>
                  <a:cubicBezTo>
                    <a:pt x="2795" y="3620"/>
                    <a:pt x="3637" y="3750"/>
                    <a:pt x="4470" y="39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68"/>
            <p:cNvSpPr/>
            <p:nvPr/>
          </p:nvSpPr>
          <p:spPr>
            <a:xfrm>
              <a:off x="3170975" y="1363725"/>
              <a:ext cx="154500" cy="92225"/>
            </a:xfrm>
            <a:custGeom>
              <a:avLst/>
              <a:gdLst/>
              <a:ahLst/>
              <a:cxnLst/>
              <a:rect l="l" t="t" r="r" b="b"/>
              <a:pathLst>
                <a:path w="6180" h="3689" extrusionOk="0">
                  <a:moveTo>
                    <a:pt x="4470" y="3689"/>
                  </a:moveTo>
                  <a:cubicBezTo>
                    <a:pt x="4678" y="3420"/>
                    <a:pt x="4886" y="3151"/>
                    <a:pt x="5095" y="2864"/>
                  </a:cubicBezTo>
                  <a:cubicBezTo>
                    <a:pt x="5337" y="2543"/>
                    <a:pt x="5580" y="2222"/>
                    <a:pt x="5797" y="1884"/>
                  </a:cubicBezTo>
                  <a:cubicBezTo>
                    <a:pt x="5902" y="1719"/>
                    <a:pt x="5997" y="1545"/>
                    <a:pt x="6084" y="1363"/>
                  </a:cubicBezTo>
                  <a:cubicBezTo>
                    <a:pt x="6118" y="1294"/>
                    <a:pt x="6145" y="1215"/>
                    <a:pt x="6179" y="1146"/>
                  </a:cubicBezTo>
                  <a:cubicBezTo>
                    <a:pt x="4895" y="773"/>
                    <a:pt x="3628" y="382"/>
                    <a:pt x="2352" y="1"/>
                  </a:cubicBezTo>
                  <a:cubicBezTo>
                    <a:pt x="1927" y="530"/>
                    <a:pt x="1502" y="1059"/>
                    <a:pt x="1077" y="1589"/>
                  </a:cubicBezTo>
                  <a:cubicBezTo>
                    <a:pt x="921" y="1780"/>
                    <a:pt x="764" y="1970"/>
                    <a:pt x="608" y="2153"/>
                  </a:cubicBezTo>
                  <a:cubicBezTo>
                    <a:pt x="469" y="2318"/>
                    <a:pt x="330" y="2482"/>
                    <a:pt x="209" y="2656"/>
                  </a:cubicBezTo>
                  <a:cubicBezTo>
                    <a:pt x="140" y="2760"/>
                    <a:pt x="70" y="2864"/>
                    <a:pt x="1" y="2968"/>
                  </a:cubicBezTo>
                  <a:cubicBezTo>
                    <a:pt x="651" y="3072"/>
                    <a:pt x="1302" y="3168"/>
                    <a:pt x="1953" y="3272"/>
                  </a:cubicBezTo>
                  <a:cubicBezTo>
                    <a:pt x="2795" y="3394"/>
                    <a:pt x="3637" y="3524"/>
                    <a:pt x="4470" y="3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68"/>
            <p:cNvSpPr/>
            <p:nvPr/>
          </p:nvSpPr>
          <p:spPr>
            <a:xfrm>
              <a:off x="3170975" y="1372850"/>
              <a:ext cx="100050" cy="69875"/>
            </a:xfrm>
            <a:custGeom>
              <a:avLst/>
              <a:gdLst/>
              <a:ahLst/>
              <a:cxnLst/>
              <a:rect l="l" t="t" r="r" b="b"/>
              <a:pathLst>
                <a:path w="4002" h="2795" extrusionOk="0">
                  <a:moveTo>
                    <a:pt x="2049" y="0"/>
                  </a:moveTo>
                  <a:cubicBezTo>
                    <a:pt x="1728" y="408"/>
                    <a:pt x="1398" y="816"/>
                    <a:pt x="1077" y="1215"/>
                  </a:cubicBezTo>
                  <a:cubicBezTo>
                    <a:pt x="921" y="1406"/>
                    <a:pt x="764" y="1597"/>
                    <a:pt x="608" y="1788"/>
                  </a:cubicBezTo>
                  <a:cubicBezTo>
                    <a:pt x="478" y="1953"/>
                    <a:pt x="330" y="2109"/>
                    <a:pt x="209" y="2291"/>
                  </a:cubicBezTo>
                  <a:cubicBezTo>
                    <a:pt x="140" y="2386"/>
                    <a:pt x="70" y="2499"/>
                    <a:pt x="1" y="2603"/>
                  </a:cubicBezTo>
                  <a:cubicBezTo>
                    <a:pt x="417" y="2664"/>
                    <a:pt x="825" y="2725"/>
                    <a:pt x="1233" y="2794"/>
                  </a:cubicBezTo>
                  <a:cubicBezTo>
                    <a:pt x="2023" y="2248"/>
                    <a:pt x="2838" y="1727"/>
                    <a:pt x="3506" y="1128"/>
                  </a:cubicBezTo>
                  <a:cubicBezTo>
                    <a:pt x="3680" y="963"/>
                    <a:pt x="3845" y="781"/>
                    <a:pt x="4001" y="599"/>
                  </a:cubicBezTo>
                  <a:cubicBezTo>
                    <a:pt x="3350" y="391"/>
                    <a:pt x="2699" y="191"/>
                    <a:pt x="2049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68"/>
            <p:cNvSpPr/>
            <p:nvPr/>
          </p:nvSpPr>
          <p:spPr>
            <a:xfrm>
              <a:off x="3228025" y="1393875"/>
              <a:ext cx="92675" cy="62075"/>
            </a:xfrm>
            <a:custGeom>
              <a:avLst/>
              <a:gdLst/>
              <a:ahLst/>
              <a:cxnLst/>
              <a:rect l="l" t="t" r="r" b="b"/>
              <a:pathLst>
                <a:path w="3707" h="2483" extrusionOk="0">
                  <a:moveTo>
                    <a:pt x="2188" y="2483"/>
                  </a:moveTo>
                  <a:cubicBezTo>
                    <a:pt x="2396" y="2214"/>
                    <a:pt x="2604" y="1945"/>
                    <a:pt x="2813" y="1658"/>
                  </a:cubicBezTo>
                  <a:cubicBezTo>
                    <a:pt x="3055" y="1337"/>
                    <a:pt x="3298" y="1016"/>
                    <a:pt x="3515" y="678"/>
                  </a:cubicBezTo>
                  <a:cubicBezTo>
                    <a:pt x="3576" y="565"/>
                    <a:pt x="3646" y="461"/>
                    <a:pt x="3706" y="348"/>
                  </a:cubicBezTo>
                  <a:cubicBezTo>
                    <a:pt x="3298" y="244"/>
                    <a:pt x="2908" y="122"/>
                    <a:pt x="2509" y="1"/>
                  </a:cubicBezTo>
                  <a:cubicBezTo>
                    <a:pt x="2361" y="183"/>
                    <a:pt x="2214" y="357"/>
                    <a:pt x="2049" y="521"/>
                  </a:cubicBezTo>
                  <a:cubicBezTo>
                    <a:pt x="1476" y="1112"/>
                    <a:pt x="765" y="1571"/>
                    <a:pt x="96" y="2040"/>
                  </a:cubicBezTo>
                  <a:lnTo>
                    <a:pt x="1" y="2109"/>
                  </a:lnTo>
                  <a:cubicBezTo>
                    <a:pt x="730" y="2222"/>
                    <a:pt x="1459" y="2335"/>
                    <a:pt x="2188" y="2483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68"/>
            <p:cNvSpPr/>
            <p:nvPr/>
          </p:nvSpPr>
          <p:spPr>
            <a:xfrm>
              <a:off x="3245400" y="1380650"/>
              <a:ext cx="41875" cy="12425"/>
            </a:xfrm>
            <a:custGeom>
              <a:avLst/>
              <a:gdLst/>
              <a:ahLst/>
              <a:cxnLst/>
              <a:rect l="l" t="t" r="r" b="b"/>
              <a:pathLst>
                <a:path w="1675" h="497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61"/>
                    <a:pt x="130" y="113"/>
                    <a:pt x="208" y="157"/>
                  </a:cubicBezTo>
                  <a:cubicBezTo>
                    <a:pt x="382" y="278"/>
                    <a:pt x="573" y="365"/>
                    <a:pt x="781" y="426"/>
                  </a:cubicBezTo>
                  <a:cubicBezTo>
                    <a:pt x="963" y="471"/>
                    <a:pt x="1145" y="497"/>
                    <a:pt x="1332" y="497"/>
                  </a:cubicBezTo>
                  <a:cubicBezTo>
                    <a:pt x="1360" y="497"/>
                    <a:pt x="1387" y="496"/>
                    <a:pt x="1415" y="495"/>
                  </a:cubicBezTo>
                  <a:cubicBezTo>
                    <a:pt x="1501" y="495"/>
                    <a:pt x="1588" y="486"/>
                    <a:pt x="1675" y="469"/>
                  </a:cubicBezTo>
                  <a:cubicBezTo>
                    <a:pt x="1675" y="469"/>
                    <a:pt x="1276" y="356"/>
                    <a:pt x="842" y="235"/>
                  </a:cubicBezTo>
                  <a:cubicBezTo>
                    <a:pt x="399" y="11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68"/>
            <p:cNvSpPr/>
            <p:nvPr/>
          </p:nvSpPr>
          <p:spPr>
            <a:xfrm>
              <a:off x="3285525" y="1385200"/>
              <a:ext cx="39300" cy="12175"/>
            </a:xfrm>
            <a:custGeom>
              <a:avLst/>
              <a:gdLst/>
              <a:ahLst/>
              <a:cxnLst/>
              <a:rect l="l" t="t" r="r" b="b"/>
              <a:pathLst>
                <a:path w="1572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22" y="157"/>
                    <a:pt x="660" y="287"/>
                    <a:pt x="1007" y="382"/>
                  </a:cubicBezTo>
                  <a:cubicBezTo>
                    <a:pt x="1172" y="426"/>
                    <a:pt x="1337" y="461"/>
                    <a:pt x="1510" y="487"/>
                  </a:cubicBezTo>
                  <a:cubicBezTo>
                    <a:pt x="1528" y="443"/>
                    <a:pt x="1545" y="400"/>
                    <a:pt x="1571" y="348"/>
                  </a:cubicBezTo>
                  <a:cubicBezTo>
                    <a:pt x="1424" y="296"/>
                    <a:pt x="1250" y="244"/>
                    <a:pt x="1068" y="192"/>
                  </a:cubicBezTo>
                  <a:cubicBezTo>
                    <a:pt x="721" y="96"/>
                    <a:pt x="365" y="27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68"/>
            <p:cNvSpPr/>
            <p:nvPr/>
          </p:nvSpPr>
          <p:spPr>
            <a:xfrm>
              <a:off x="3227375" y="1362200"/>
              <a:ext cx="19350" cy="6975"/>
            </a:xfrm>
            <a:custGeom>
              <a:avLst/>
              <a:gdLst/>
              <a:ahLst/>
              <a:cxnLst/>
              <a:rect l="l" t="t" r="r" b="b"/>
              <a:pathLst>
                <a:path w="774" h="279" extrusionOk="0">
                  <a:moveTo>
                    <a:pt x="140" y="1"/>
                  </a:moveTo>
                  <a:lnTo>
                    <a:pt x="1" y="166"/>
                  </a:lnTo>
                  <a:cubicBezTo>
                    <a:pt x="253" y="226"/>
                    <a:pt x="513" y="261"/>
                    <a:pt x="773" y="279"/>
                  </a:cubicBezTo>
                  <a:cubicBezTo>
                    <a:pt x="574" y="166"/>
                    <a:pt x="357" y="79"/>
                    <a:pt x="14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68"/>
            <p:cNvSpPr/>
            <p:nvPr/>
          </p:nvSpPr>
          <p:spPr>
            <a:xfrm>
              <a:off x="3239750" y="1396050"/>
              <a:ext cx="11100" cy="5025"/>
            </a:xfrm>
            <a:custGeom>
              <a:avLst/>
              <a:gdLst/>
              <a:ahLst/>
              <a:cxnLst/>
              <a:rect l="l" t="t" r="r" b="b"/>
              <a:pathLst>
                <a:path w="444" h="201" extrusionOk="0">
                  <a:moveTo>
                    <a:pt x="235" y="1"/>
                  </a:moveTo>
                  <a:cubicBezTo>
                    <a:pt x="148" y="1"/>
                    <a:pt x="70" y="27"/>
                    <a:pt x="1" y="79"/>
                  </a:cubicBezTo>
                  <a:cubicBezTo>
                    <a:pt x="53" y="139"/>
                    <a:pt x="122" y="183"/>
                    <a:pt x="209" y="200"/>
                  </a:cubicBezTo>
                  <a:cubicBezTo>
                    <a:pt x="287" y="200"/>
                    <a:pt x="374" y="174"/>
                    <a:pt x="443" y="122"/>
                  </a:cubicBezTo>
                  <a:cubicBezTo>
                    <a:pt x="391" y="61"/>
                    <a:pt x="313" y="18"/>
                    <a:pt x="23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68"/>
            <p:cNvSpPr/>
            <p:nvPr/>
          </p:nvSpPr>
          <p:spPr>
            <a:xfrm>
              <a:off x="3186600" y="1414500"/>
              <a:ext cx="18900" cy="5650"/>
            </a:xfrm>
            <a:custGeom>
              <a:avLst/>
              <a:gdLst/>
              <a:ahLst/>
              <a:cxnLst/>
              <a:rect l="l" t="t" r="r" b="b"/>
              <a:pathLst>
                <a:path w="756" h="226" extrusionOk="0">
                  <a:moveTo>
                    <a:pt x="87" y="0"/>
                  </a:moveTo>
                  <a:lnTo>
                    <a:pt x="0" y="104"/>
                  </a:lnTo>
                  <a:cubicBezTo>
                    <a:pt x="452" y="191"/>
                    <a:pt x="755" y="226"/>
                    <a:pt x="755" y="226"/>
                  </a:cubicBezTo>
                  <a:cubicBezTo>
                    <a:pt x="755" y="226"/>
                    <a:pt x="495" y="130"/>
                    <a:pt x="8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68"/>
            <p:cNvSpPr/>
            <p:nvPr/>
          </p:nvSpPr>
          <p:spPr>
            <a:xfrm>
              <a:off x="3235200" y="1412450"/>
              <a:ext cx="36900" cy="7225"/>
            </a:xfrm>
            <a:custGeom>
              <a:avLst/>
              <a:gdLst/>
              <a:ahLst/>
              <a:cxnLst/>
              <a:rect l="l" t="t" r="r" b="b"/>
              <a:pathLst>
                <a:path w="1476" h="289" extrusionOk="0">
                  <a:moveTo>
                    <a:pt x="242" y="1"/>
                  </a:moveTo>
                  <a:cubicBezTo>
                    <a:pt x="162" y="1"/>
                    <a:pt x="81" y="4"/>
                    <a:pt x="0" y="13"/>
                  </a:cubicBezTo>
                  <a:cubicBezTo>
                    <a:pt x="226" y="117"/>
                    <a:pt x="469" y="195"/>
                    <a:pt x="721" y="238"/>
                  </a:cubicBezTo>
                  <a:cubicBezTo>
                    <a:pt x="901" y="271"/>
                    <a:pt x="1090" y="288"/>
                    <a:pt x="1279" y="288"/>
                  </a:cubicBezTo>
                  <a:cubicBezTo>
                    <a:pt x="1345" y="288"/>
                    <a:pt x="1410" y="286"/>
                    <a:pt x="1475" y="282"/>
                  </a:cubicBezTo>
                  <a:cubicBezTo>
                    <a:pt x="1250" y="169"/>
                    <a:pt x="1007" y="91"/>
                    <a:pt x="755" y="47"/>
                  </a:cubicBezTo>
                  <a:cubicBezTo>
                    <a:pt x="584" y="18"/>
                    <a:pt x="413" y="1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68"/>
            <p:cNvSpPr/>
            <p:nvPr/>
          </p:nvSpPr>
          <p:spPr>
            <a:xfrm>
              <a:off x="3221525" y="1425075"/>
              <a:ext cx="6975" cy="4850"/>
            </a:xfrm>
            <a:custGeom>
              <a:avLst/>
              <a:gdLst/>
              <a:ahLst/>
              <a:cxnLst/>
              <a:rect l="l" t="t" r="r" b="b"/>
              <a:pathLst>
                <a:path w="279" h="194" extrusionOk="0">
                  <a:moveTo>
                    <a:pt x="137" y="0"/>
                  </a:moveTo>
                  <a:cubicBezTo>
                    <a:pt x="72" y="0"/>
                    <a:pt x="1" y="72"/>
                    <a:pt x="1" y="72"/>
                  </a:cubicBezTo>
                  <a:cubicBezTo>
                    <a:pt x="1" y="72"/>
                    <a:pt x="44" y="176"/>
                    <a:pt x="122" y="193"/>
                  </a:cubicBezTo>
                  <a:cubicBezTo>
                    <a:pt x="125" y="194"/>
                    <a:pt x="129" y="194"/>
                    <a:pt x="132" y="194"/>
                  </a:cubicBezTo>
                  <a:cubicBezTo>
                    <a:pt x="200" y="194"/>
                    <a:pt x="278" y="115"/>
                    <a:pt x="278" y="115"/>
                  </a:cubicBezTo>
                  <a:cubicBezTo>
                    <a:pt x="278" y="115"/>
                    <a:pt x="235" y="11"/>
                    <a:pt x="157" y="2"/>
                  </a:cubicBezTo>
                  <a:cubicBezTo>
                    <a:pt x="150" y="1"/>
                    <a:pt x="144" y="0"/>
                    <a:pt x="13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68"/>
            <p:cNvSpPr/>
            <p:nvPr/>
          </p:nvSpPr>
          <p:spPr>
            <a:xfrm>
              <a:off x="3216525" y="1442525"/>
              <a:ext cx="13500" cy="4325"/>
            </a:xfrm>
            <a:custGeom>
              <a:avLst/>
              <a:gdLst/>
              <a:ahLst/>
              <a:cxnLst/>
              <a:rect l="l" t="t" r="r" b="b"/>
              <a:pathLst>
                <a:path w="540" h="173" extrusionOk="0">
                  <a:moveTo>
                    <a:pt x="134" y="1"/>
                  </a:moveTo>
                  <a:cubicBezTo>
                    <a:pt x="90" y="1"/>
                    <a:pt x="45" y="6"/>
                    <a:pt x="1" y="16"/>
                  </a:cubicBezTo>
                  <a:cubicBezTo>
                    <a:pt x="27" y="51"/>
                    <a:pt x="53" y="77"/>
                    <a:pt x="79" y="103"/>
                  </a:cubicBezTo>
                  <a:lnTo>
                    <a:pt x="131" y="111"/>
                  </a:lnTo>
                  <a:lnTo>
                    <a:pt x="539" y="172"/>
                  </a:lnTo>
                  <a:cubicBezTo>
                    <a:pt x="478" y="111"/>
                    <a:pt x="409" y="68"/>
                    <a:pt x="331" y="33"/>
                  </a:cubicBezTo>
                  <a:cubicBezTo>
                    <a:pt x="268" y="12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68"/>
            <p:cNvSpPr/>
            <p:nvPr/>
          </p:nvSpPr>
          <p:spPr>
            <a:xfrm>
              <a:off x="3212200" y="1381300"/>
              <a:ext cx="10225" cy="4750"/>
            </a:xfrm>
            <a:custGeom>
              <a:avLst/>
              <a:gdLst/>
              <a:ahLst/>
              <a:cxnLst/>
              <a:rect l="l" t="t" r="r" b="b"/>
              <a:pathLst>
                <a:path w="409" h="190" extrusionOk="0">
                  <a:moveTo>
                    <a:pt x="131" y="0"/>
                  </a:moveTo>
                  <a:lnTo>
                    <a:pt x="0" y="165"/>
                  </a:lnTo>
                  <a:cubicBezTo>
                    <a:pt x="76" y="180"/>
                    <a:pt x="158" y="190"/>
                    <a:pt x="238" y="190"/>
                  </a:cubicBezTo>
                  <a:cubicBezTo>
                    <a:pt x="296" y="190"/>
                    <a:pt x="354" y="185"/>
                    <a:pt x="408" y="174"/>
                  </a:cubicBezTo>
                  <a:cubicBezTo>
                    <a:pt x="330" y="96"/>
                    <a:pt x="235" y="35"/>
                    <a:pt x="13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68"/>
            <p:cNvSpPr/>
            <p:nvPr/>
          </p:nvSpPr>
          <p:spPr>
            <a:xfrm>
              <a:off x="3271850" y="1402550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extrusionOk="0">
                  <a:moveTo>
                    <a:pt x="235" y="1"/>
                  </a:moveTo>
                  <a:cubicBezTo>
                    <a:pt x="157" y="1"/>
                    <a:pt x="79" y="10"/>
                    <a:pt x="1" y="27"/>
                  </a:cubicBezTo>
                  <a:cubicBezTo>
                    <a:pt x="199" y="166"/>
                    <a:pt x="433" y="239"/>
                    <a:pt x="676" y="239"/>
                  </a:cubicBezTo>
                  <a:cubicBezTo>
                    <a:pt x="751" y="239"/>
                    <a:pt x="827" y="232"/>
                    <a:pt x="903" y="218"/>
                  </a:cubicBezTo>
                  <a:cubicBezTo>
                    <a:pt x="773" y="122"/>
                    <a:pt x="626" y="62"/>
                    <a:pt x="469" y="27"/>
                  </a:cubicBezTo>
                  <a:cubicBezTo>
                    <a:pt x="391" y="10"/>
                    <a:pt x="313" y="1"/>
                    <a:pt x="235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68"/>
            <p:cNvSpPr/>
            <p:nvPr/>
          </p:nvSpPr>
          <p:spPr>
            <a:xfrm>
              <a:off x="3209800" y="1410850"/>
              <a:ext cx="17825" cy="5025"/>
            </a:xfrm>
            <a:custGeom>
              <a:avLst/>
              <a:gdLst/>
              <a:ahLst/>
              <a:cxnLst/>
              <a:rect l="l" t="t" r="r" b="b"/>
              <a:pathLst>
                <a:path w="713" h="201" extrusionOk="0">
                  <a:moveTo>
                    <a:pt x="278" y="1"/>
                  </a:moveTo>
                  <a:cubicBezTo>
                    <a:pt x="183" y="1"/>
                    <a:pt x="92" y="20"/>
                    <a:pt x="1" y="59"/>
                  </a:cubicBezTo>
                  <a:cubicBezTo>
                    <a:pt x="105" y="129"/>
                    <a:pt x="227" y="181"/>
                    <a:pt x="348" y="198"/>
                  </a:cubicBezTo>
                  <a:cubicBezTo>
                    <a:pt x="368" y="200"/>
                    <a:pt x="389" y="200"/>
                    <a:pt x="409" y="200"/>
                  </a:cubicBezTo>
                  <a:cubicBezTo>
                    <a:pt x="512" y="200"/>
                    <a:pt x="619" y="182"/>
                    <a:pt x="713" y="146"/>
                  </a:cubicBezTo>
                  <a:cubicBezTo>
                    <a:pt x="617" y="68"/>
                    <a:pt x="496" y="16"/>
                    <a:pt x="374" y="7"/>
                  </a:cubicBezTo>
                  <a:cubicBezTo>
                    <a:pt x="342" y="3"/>
                    <a:pt x="310" y="1"/>
                    <a:pt x="278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68"/>
            <p:cNvSpPr/>
            <p:nvPr/>
          </p:nvSpPr>
          <p:spPr>
            <a:xfrm>
              <a:off x="3269250" y="1432500"/>
              <a:ext cx="27800" cy="8700"/>
            </a:xfrm>
            <a:custGeom>
              <a:avLst/>
              <a:gdLst/>
              <a:ahLst/>
              <a:cxnLst/>
              <a:rect l="l" t="t" r="r" b="b"/>
              <a:pathLst>
                <a:path w="1112" h="348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52"/>
                    <a:pt x="226" y="105"/>
                    <a:pt x="348" y="148"/>
                  </a:cubicBezTo>
                  <a:cubicBezTo>
                    <a:pt x="556" y="235"/>
                    <a:pt x="773" y="295"/>
                    <a:pt x="990" y="348"/>
                  </a:cubicBezTo>
                  <a:lnTo>
                    <a:pt x="1111" y="183"/>
                  </a:lnTo>
                  <a:lnTo>
                    <a:pt x="383" y="61"/>
                  </a:lnTo>
                  <a:cubicBezTo>
                    <a:pt x="148" y="1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68"/>
            <p:cNvSpPr/>
            <p:nvPr/>
          </p:nvSpPr>
          <p:spPr>
            <a:xfrm>
              <a:off x="3258625" y="1438575"/>
              <a:ext cx="33000" cy="8475"/>
            </a:xfrm>
            <a:custGeom>
              <a:avLst/>
              <a:gdLst/>
              <a:ahLst/>
              <a:cxnLst/>
              <a:rect l="l" t="t" r="r" b="b"/>
              <a:pathLst>
                <a:path w="1320" h="339" extrusionOk="0">
                  <a:moveTo>
                    <a:pt x="0" y="0"/>
                  </a:moveTo>
                  <a:lnTo>
                    <a:pt x="0" y="0"/>
                  </a:lnTo>
                  <a:cubicBezTo>
                    <a:pt x="408" y="122"/>
                    <a:pt x="816" y="235"/>
                    <a:pt x="1241" y="339"/>
                  </a:cubicBezTo>
                  <a:lnTo>
                    <a:pt x="1319" y="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68"/>
            <p:cNvSpPr/>
            <p:nvPr/>
          </p:nvSpPr>
          <p:spPr>
            <a:xfrm>
              <a:off x="3241275" y="1427075"/>
              <a:ext cx="17800" cy="22375"/>
            </a:xfrm>
            <a:custGeom>
              <a:avLst/>
              <a:gdLst/>
              <a:ahLst/>
              <a:cxnLst/>
              <a:rect l="l" t="t" r="r" b="b"/>
              <a:pathLst>
                <a:path w="712" h="895" extrusionOk="0">
                  <a:moveTo>
                    <a:pt x="712" y="0"/>
                  </a:moveTo>
                  <a:cubicBezTo>
                    <a:pt x="451" y="278"/>
                    <a:pt x="217" y="565"/>
                    <a:pt x="0" y="868"/>
                  </a:cubicBezTo>
                  <a:lnTo>
                    <a:pt x="209" y="894"/>
                  </a:lnTo>
                  <a:cubicBezTo>
                    <a:pt x="521" y="391"/>
                    <a:pt x="712" y="1"/>
                    <a:pt x="71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68"/>
            <p:cNvSpPr/>
            <p:nvPr/>
          </p:nvSpPr>
          <p:spPr>
            <a:xfrm>
              <a:off x="3094400" y="1405600"/>
              <a:ext cx="135625" cy="106100"/>
            </a:xfrm>
            <a:custGeom>
              <a:avLst/>
              <a:gdLst/>
              <a:ahLst/>
              <a:cxnLst/>
              <a:rect l="l" t="t" r="r" b="b"/>
              <a:pathLst>
                <a:path w="5425" h="4244" extrusionOk="0">
                  <a:moveTo>
                    <a:pt x="2352" y="0"/>
                  </a:moveTo>
                  <a:cubicBezTo>
                    <a:pt x="2395" y="18"/>
                    <a:pt x="1918" y="651"/>
                    <a:pt x="1866" y="703"/>
                  </a:cubicBezTo>
                  <a:cubicBezTo>
                    <a:pt x="1658" y="929"/>
                    <a:pt x="1432" y="1137"/>
                    <a:pt x="1207" y="1354"/>
                  </a:cubicBezTo>
                  <a:cubicBezTo>
                    <a:pt x="972" y="1571"/>
                    <a:pt x="755" y="1805"/>
                    <a:pt x="573" y="2066"/>
                  </a:cubicBezTo>
                  <a:cubicBezTo>
                    <a:pt x="374" y="2343"/>
                    <a:pt x="148" y="2517"/>
                    <a:pt x="61" y="2847"/>
                  </a:cubicBezTo>
                  <a:cubicBezTo>
                    <a:pt x="26" y="2959"/>
                    <a:pt x="0" y="3090"/>
                    <a:pt x="61" y="3159"/>
                  </a:cubicBezTo>
                  <a:cubicBezTo>
                    <a:pt x="105" y="3211"/>
                    <a:pt x="165" y="3237"/>
                    <a:pt x="235" y="3246"/>
                  </a:cubicBezTo>
                  <a:cubicBezTo>
                    <a:pt x="1224" y="3463"/>
                    <a:pt x="2074" y="3940"/>
                    <a:pt x="3029" y="4235"/>
                  </a:cubicBezTo>
                  <a:cubicBezTo>
                    <a:pt x="3046" y="4244"/>
                    <a:pt x="3072" y="4244"/>
                    <a:pt x="3090" y="4244"/>
                  </a:cubicBezTo>
                  <a:cubicBezTo>
                    <a:pt x="3124" y="4226"/>
                    <a:pt x="3150" y="4209"/>
                    <a:pt x="3168" y="4174"/>
                  </a:cubicBezTo>
                  <a:lnTo>
                    <a:pt x="4313" y="2552"/>
                  </a:lnTo>
                  <a:cubicBezTo>
                    <a:pt x="4504" y="2283"/>
                    <a:pt x="4686" y="1988"/>
                    <a:pt x="4895" y="1736"/>
                  </a:cubicBezTo>
                  <a:cubicBezTo>
                    <a:pt x="5025" y="1580"/>
                    <a:pt x="5181" y="1476"/>
                    <a:pt x="5242" y="1267"/>
                  </a:cubicBezTo>
                  <a:cubicBezTo>
                    <a:pt x="5311" y="1059"/>
                    <a:pt x="5363" y="833"/>
                    <a:pt x="5424" y="616"/>
                  </a:cubicBezTo>
                  <a:cubicBezTo>
                    <a:pt x="5294" y="608"/>
                    <a:pt x="5172" y="590"/>
                    <a:pt x="5060" y="556"/>
                  </a:cubicBezTo>
                  <a:cubicBezTo>
                    <a:pt x="4591" y="443"/>
                    <a:pt x="4070" y="443"/>
                    <a:pt x="3541" y="339"/>
                  </a:cubicBezTo>
                  <a:cubicBezTo>
                    <a:pt x="3263" y="287"/>
                    <a:pt x="2986" y="209"/>
                    <a:pt x="2717" y="122"/>
                  </a:cubicBezTo>
                  <a:lnTo>
                    <a:pt x="23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68"/>
            <p:cNvSpPr/>
            <p:nvPr/>
          </p:nvSpPr>
          <p:spPr>
            <a:xfrm>
              <a:off x="3096775" y="1395825"/>
              <a:ext cx="133450" cy="99175"/>
            </a:xfrm>
            <a:custGeom>
              <a:avLst/>
              <a:gdLst/>
              <a:ahLst/>
              <a:cxnLst/>
              <a:rect l="l" t="t" r="r" b="b"/>
              <a:pathLst>
                <a:path w="5338" h="3967" extrusionOk="0">
                  <a:moveTo>
                    <a:pt x="3897" y="2561"/>
                  </a:moveTo>
                  <a:cubicBezTo>
                    <a:pt x="4097" y="2318"/>
                    <a:pt x="4305" y="2101"/>
                    <a:pt x="4531" y="1884"/>
                  </a:cubicBezTo>
                  <a:cubicBezTo>
                    <a:pt x="4765" y="1684"/>
                    <a:pt x="4982" y="1467"/>
                    <a:pt x="5173" y="1224"/>
                  </a:cubicBezTo>
                  <a:cubicBezTo>
                    <a:pt x="5234" y="1155"/>
                    <a:pt x="5286" y="1077"/>
                    <a:pt x="5338" y="999"/>
                  </a:cubicBezTo>
                  <a:cubicBezTo>
                    <a:pt x="4852" y="912"/>
                    <a:pt x="4340" y="808"/>
                    <a:pt x="3819" y="652"/>
                  </a:cubicBezTo>
                  <a:cubicBezTo>
                    <a:pt x="3264" y="504"/>
                    <a:pt x="2726" y="287"/>
                    <a:pt x="2231" y="1"/>
                  </a:cubicBezTo>
                  <a:cubicBezTo>
                    <a:pt x="2031" y="244"/>
                    <a:pt x="1832" y="504"/>
                    <a:pt x="1632" y="765"/>
                  </a:cubicBezTo>
                  <a:cubicBezTo>
                    <a:pt x="1198" y="1320"/>
                    <a:pt x="773" y="1893"/>
                    <a:pt x="339" y="2491"/>
                  </a:cubicBezTo>
                  <a:lnTo>
                    <a:pt x="157" y="2743"/>
                  </a:lnTo>
                  <a:cubicBezTo>
                    <a:pt x="96" y="2804"/>
                    <a:pt x="53" y="2882"/>
                    <a:pt x="27" y="2969"/>
                  </a:cubicBezTo>
                  <a:lnTo>
                    <a:pt x="1" y="3064"/>
                  </a:lnTo>
                  <a:lnTo>
                    <a:pt x="452" y="3168"/>
                  </a:lnTo>
                  <a:cubicBezTo>
                    <a:pt x="686" y="3220"/>
                    <a:pt x="929" y="3272"/>
                    <a:pt x="1164" y="3333"/>
                  </a:cubicBezTo>
                  <a:cubicBezTo>
                    <a:pt x="1684" y="3481"/>
                    <a:pt x="2188" y="3654"/>
                    <a:pt x="2665" y="3828"/>
                  </a:cubicBezTo>
                  <a:cubicBezTo>
                    <a:pt x="2786" y="3871"/>
                    <a:pt x="2899" y="3923"/>
                    <a:pt x="3021" y="3967"/>
                  </a:cubicBezTo>
                  <a:cubicBezTo>
                    <a:pt x="3264" y="3463"/>
                    <a:pt x="3559" y="2995"/>
                    <a:pt x="3897" y="2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68"/>
            <p:cNvSpPr/>
            <p:nvPr/>
          </p:nvSpPr>
          <p:spPr>
            <a:xfrm>
              <a:off x="3102000" y="1395625"/>
              <a:ext cx="59450" cy="69000"/>
            </a:xfrm>
            <a:custGeom>
              <a:avLst/>
              <a:gdLst/>
              <a:ahLst/>
              <a:cxnLst/>
              <a:rect l="l" t="t" r="r" b="b"/>
              <a:pathLst>
                <a:path w="2378" h="2760" extrusionOk="0">
                  <a:moveTo>
                    <a:pt x="2378" y="200"/>
                  </a:moveTo>
                  <a:cubicBezTo>
                    <a:pt x="2265" y="139"/>
                    <a:pt x="2144" y="70"/>
                    <a:pt x="2031" y="0"/>
                  </a:cubicBezTo>
                  <a:cubicBezTo>
                    <a:pt x="1831" y="252"/>
                    <a:pt x="1623" y="504"/>
                    <a:pt x="1423" y="773"/>
                  </a:cubicBezTo>
                  <a:cubicBezTo>
                    <a:pt x="998" y="1319"/>
                    <a:pt x="564" y="1901"/>
                    <a:pt x="130" y="2499"/>
                  </a:cubicBezTo>
                  <a:cubicBezTo>
                    <a:pt x="87" y="2560"/>
                    <a:pt x="44" y="2621"/>
                    <a:pt x="0" y="2682"/>
                  </a:cubicBezTo>
                  <a:lnTo>
                    <a:pt x="278" y="2760"/>
                  </a:lnTo>
                  <a:lnTo>
                    <a:pt x="347" y="2647"/>
                  </a:lnTo>
                  <a:cubicBezTo>
                    <a:pt x="547" y="2343"/>
                    <a:pt x="764" y="2048"/>
                    <a:pt x="1007" y="1779"/>
                  </a:cubicBezTo>
                  <a:cubicBezTo>
                    <a:pt x="1015" y="1744"/>
                    <a:pt x="1041" y="1710"/>
                    <a:pt x="1076" y="1692"/>
                  </a:cubicBezTo>
                  <a:lnTo>
                    <a:pt x="1102" y="1675"/>
                  </a:lnTo>
                  <a:cubicBezTo>
                    <a:pt x="1180" y="1597"/>
                    <a:pt x="1250" y="1527"/>
                    <a:pt x="1337" y="1449"/>
                  </a:cubicBezTo>
                  <a:cubicBezTo>
                    <a:pt x="1658" y="1163"/>
                    <a:pt x="2005" y="903"/>
                    <a:pt x="2282" y="547"/>
                  </a:cubicBezTo>
                  <a:cubicBezTo>
                    <a:pt x="2291" y="530"/>
                    <a:pt x="2308" y="512"/>
                    <a:pt x="2317" y="486"/>
                  </a:cubicBezTo>
                  <a:cubicBezTo>
                    <a:pt x="2343" y="425"/>
                    <a:pt x="2369" y="365"/>
                    <a:pt x="2378" y="295"/>
                  </a:cubicBezTo>
                  <a:cubicBezTo>
                    <a:pt x="2378" y="261"/>
                    <a:pt x="2378" y="226"/>
                    <a:pt x="2378" y="200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68"/>
            <p:cNvSpPr/>
            <p:nvPr/>
          </p:nvSpPr>
          <p:spPr>
            <a:xfrm>
              <a:off x="3128025" y="1409925"/>
              <a:ext cx="102200" cy="76825"/>
            </a:xfrm>
            <a:custGeom>
              <a:avLst/>
              <a:gdLst/>
              <a:ahLst/>
              <a:cxnLst/>
              <a:rect l="l" t="t" r="r" b="b"/>
              <a:pathLst>
                <a:path w="4088" h="3073" extrusionOk="0">
                  <a:moveTo>
                    <a:pt x="1944" y="3073"/>
                  </a:moveTo>
                  <a:cubicBezTo>
                    <a:pt x="2144" y="2691"/>
                    <a:pt x="2378" y="2335"/>
                    <a:pt x="2647" y="1997"/>
                  </a:cubicBezTo>
                  <a:cubicBezTo>
                    <a:pt x="2847" y="1754"/>
                    <a:pt x="3055" y="1537"/>
                    <a:pt x="3281" y="1320"/>
                  </a:cubicBezTo>
                  <a:cubicBezTo>
                    <a:pt x="3515" y="1120"/>
                    <a:pt x="3732" y="903"/>
                    <a:pt x="3923" y="660"/>
                  </a:cubicBezTo>
                  <a:cubicBezTo>
                    <a:pt x="3984" y="591"/>
                    <a:pt x="4036" y="513"/>
                    <a:pt x="4088" y="435"/>
                  </a:cubicBezTo>
                  <a:cubicBezTo>
                    <a:pt x="3602" y="348"/>
                    <a:pt x="3090" y="244"/>
                    <a:pt x="2569" y="88"/>
                  </a:cubicBezTo>
                  <a:cubicBezTo>
                    <a:pt x="2465" y="62"/>
                    <a:pt x="2361" y="27"/>
                    <a:pt x="2257" y="1"/>
                  </a:cubicBezTo>
                  <a:cubicBezTo>
                    <a:pt x="1831" y="417"/>
                    <a:pt x="1484" y="903"/>
                    <a:pt x="1077" y="1337"/>
                  </a:cubicBezTo>
                  <a:cubicBezTo>
                    <a:pt x="738" y="1702"/>
                    <a:pt x="382" y="2040"/>
                    <a:pt x="0" y="2387"/>
                  </a:cubicBezTo>
                  <a:lnTo>
                    <a:pt x="53" y="2405"/>
                  </a:lnTo>
                  <a:cubicBezTo>
                    <a:pt x="591" y="2561"/>
                    <a:pt x="1094" y="2743"/>
                    <a:pt x="1554" y="2917"/>
                  </a:cubicBezTo>
                  <a:lnTo>
                    <a:pt x="1866" y="3038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68"/>
            <p:cNvSpPr/>
            <p:nvPr/>
          </p:nvSpPr>
          <p:spPr>
            <a:xfrm>
              <a:off x="3145375" y="1423575"/>
              <a:ext cx="3275" cy="4175"/>
            </a:xfrm>
            <a:custGeom>
              <a:avLst/>
              <a:gdLst/>
              <a:ahLst/>
              <a:cxnLst/>
              <a:rect l="l" t="t" r="r" b="b"/>
              <a:pathLst>
                <a:path w="131" h="167" extrusionOk="0">
                  <a:moveTo>
                    <a:pt x="73" y="1"/>
                  </a:moveTo>
                  <a:cubicBezTo>
                    <a:pt x="40" y="1"/>
                    <a:pt x="1" y="71"/>
                    <a:pt x="1" y="71"/>
                  </a:cubicBezTo>
                  <a:cubicBezTo>
                    <a:pt x="1" y="71"/>
                    <a:pt x="18" y="158"/>
                    <a:pt x="53" y="167"/>
                  </a:cubicBezTo>
                  <a:cubicBezTo>
                    <a:pt x="87" y="167"/>
                    <a:pt x="131" y="88"/>
                    <a:pt x="131" y="88"/>
                  </a:cubicBezTo>
                  <a:cubicBezTo>
                    <a:pt x="131" y="88"/>
                    <a:pt x="122" y="2"/>
                    <a:pt x="79" y="2"/>
                  </a:cubicBezTo>
                  <a:cubicBezTo>
                    <a:pt x="77" y="1"/>
                    <a:pt x="75" y="1"/>
                    <a:pt x="7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68"/>
            <p:cNvSpPr/>
            <p:nvPr/>
          </p:nvSpPr>
          <p:spPr>
            <a:xfrm>
              <a:off x="3190725" y="1437925"/>
              <a:ext cx="9350" cy="6150"/>
            </a:xfrm>
            <a:custGeom>
              <a:avLst/>
              <a:gdLst/>
              <a:ahLst/>
              <a:cxnLst/>
              <a:rect l="l" t="t" r="r" b="b"/>
              <a:pathLst>
                <a:path w="374" h="246" extrusionOk="0">
                  <a:moveTo>
                    <a:pt x="0" y="0"/>
                  </a:moveTo>
                  <a:cubicBezTo>
                    <a:pt x="35" y="78"/>
                    <a:pt x="87" y="148"/>
                    <a:pt x="157" y="191"/>
                  </a:cubicBezTo>
                  <a:cubicBezTo>
                    <a:pt x="207" y="227"/>
                    <a:pt x="270" y="246"/>
                    <a:pt x="335" y="246"/>
                  </a:cubicBezTo>
                  <a:cubicBezTo>
                    <a:pt x="347" y="246"/>
                    <a:pt x="360" y="245"/>
                    <a:pt x="373" y="243"/>
                  </a:cubicBezTo>
                  <a:cubicBezTo>
                    <a:pt x="339" y="165"/>
                    <a:pt x="287" y="104"/>
                    <a:pt x="217" y="52"/>
                  </a:cubicBezTo>
                  <a:cubicBezTo>
                    <a:pt x="157" y="18"/>
                    <a:pt x="78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6" name="Google Shape;8246;p68"/>
            <p:cNvSpPr/>
            <p:nvPr/>
          </p:nvSpPr>
          <p:spPr>
            <a:xfrm>
              <a:off x="3186375" y="1424600"/>
              <a:ext cx="3275" cy="3825"/>
            </a:xfrm>
            <a:custGeom>
              <a:avLst/>
              <a:gdLst/>
              <a:ahLst/>
              <a:cxnLst/>
              <a:rect l="l" t="t" r="r" b="b"/>
              <a:pathLst>
                <a:path w="131" h="153" extrusionOk="0">
                  <a:moveTo>
                    <a:pt x="74" y="1"/>
                  </a:moveTo>
                  <a:cubicBezTo>
                    <a:pt x="41" y="1"/>
                    <a:pt x="1" y="47"/>
                    <a:pt x="1" y="47"/>
                  </a:cubicBezTo>
                  <a:cubicBezTo>
                    <a:pt x="1" y="47"/>
                    <a:pt x="1" y="134"/>
                    <a:pt x="35" y="152"/>
                  </a:cubicBezTo>
                  <a:cubicBezTo>
                    <a:pt x="38" y="152"/>
                    <a:pt x="40" y="152"/>
                    <a:pt x="43" y="152"/>
                  </a:cubicBezTo>
                  <a:cubicBezTo>
                    <a:pt x="78" y="152"/>
                    <a:pt x="131" y="99"/>
                    <a:pt x="131" y="99"/>
                  </a:cubicBezTo>
                  <a:cubicBezTo>
                    <a:pt x="131" y="99"/>
                    <a:pt x="122" y="13"/>
                    <a:pt x="88" y="4"/>
                  </a:cubicBezTo>
                  <a:cubicBezTo>
                    <a:pt x="83" y="2"/>
                    <a:pt x="79" y="1"/>
                    <a:pt x="7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7" name="Google Shape;8247;p68"/>
            <p:cNvSpPr/>
            <p:nvPr/>
          </p:nvSpPr>
          <p:spPr>
            <a:xfrm>
              <a:off x="3149275" y="1461725"/>
              <a:ext cx="10025" cy="6225"/>
            </a:xfrm>
            <a:custGeom>
              <a:avLst/>
              <a:gdLst/>
              <a:ahLst/>
              <a:cxnLst/>
              <a:rect l="l" t="t" r="r" b="b"/>
              <a:pathLst>
                <a:path w="401" h="249" extrusionOk="0">
                  <a:moveTo>
                    <a:pt x="41" y="1"/>
                  </a:moveTo>
                  <a:cubicBezTo>
                    <a:pt x="27" y="1"/>
                    <a:pt x="14" y="1"/>
                    <a:pt x="1" y="3"/>
                  </a:cubicBezTo>
                  <a:cubicBezTo>
                    <a:pt x="36" y="81"/>
                    <a:pt x="88" y="150"/>
                    <a:pt x="157" y="202"/>
                  </a:cubicBezTo>
                  <a:cubicBezTo>
                    <a:pt x="222" y="231"/>
                    <a:pt x="286" y="248"/>
                    <a:pt x="356" y="248"/>
                  </a:cubicBezTo>
                  <a:cubicBezTo>
                    <a:pt x="371" y="248"/>
                    <a:pt x="385" y="247"/>
                    <a:pt x="400" y="246"/>
                  </a:cubicBezTo>
                  <a:cubicBezTo>
                    <a:pt x="365" y="168"/>
                    <a:pt x="313" y="107"/>
                    <a:pt x="235" y="55"/>
                  </a:cubicBezTo>
                  <a:cubicBezTo>
                    <a:pt x="177" y="19"/>
                    <a:pt x="107" y="1"/>
                    <a:pt x="4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68"/>
            <p:cNvSpPr/>
            <p:nvPr/>
          </p:nvSpPr>
          <p:spPr>
            <a:xfrm>
              <a:off x="3181600" y="1465450"/>
              <a:ext cx="5250" cy="3750"/>
            </a:xfrm>
            <a:custGeom>
              <a:avLst/>
              <a:gdLst/>
              <a:ahLst/>
              <a:cxnLst/>
              <a:rect l="l" t="t" r="r" b="b"/>
              <a:pathLst>
                <a:path w="210" h="150" extrusionOk="0">
                  <a:moveTo>
                    <a:pt x="112" y="1"/>
                  </a:moveTo>
                  <a:cubicBezTo>
                    <a:pt x="55" y="1"/>
                    <a:pt x="1" y="62"/>
                    <a:pt x="1" y="62"/>
                  </a:cubicBezTo>
                  <a:cubicBezTo>
                    <a:pt x="1" y="62"/>
                    <a:pt x="27" y="140"/>
                    <a:pt x="88" y="149"/>
                  </a:cubicBezTo>
                  <a:cubicBezTo>
                    <a:pt x="91" y="149"/>
                    <a:pt x="95" y="150"/>
                    <a:pt x="98" y="150"/>
                  </a:cubicBezTo>
                  <a:cubicBezTo>
                    <a:pt x="155" y="150"/>
                    <a:pt x="209" y="88"/>
                    <a:pt x="209" y="88"/>
                  </a:cubicBezTo>
                  <a:cubicBezTo>
                    <a:pt x="209" y="88"/>
                    <a:pt x="183" y="10"/>
                    <a:pt x="122" y="1"/>
                  </a:cubicBezTo>
                  <a:cubicBezTo>
                    <a:pt x="119" y="1"/>
                    <a:pt x="115" y="1"/>
                    <a:pt x="112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9" name="Google Shape;8249;p68"/>
            <p:cNvSpPr/>
            <p:nvPr/>
          </p:nvSpPr>
          <p:spPr>
            <a:xfrm>
              <a:off x="3169675" y="1409500"/>
              <a:ext cx="16725" cy="18675"/>
            </a:xfrm>
            <a:custGeom>
              <a:avLst/>
              <a:gdLst/>
              <a:ahLst/>
              <a:cxnLst/>
              <a:rect l="l" t="t" r="r" b="b"/>
              <a:pathLst>
                <a:path w="669" h="747" extrusionOk="0">
                  <a:moveTo>
                    <a:pt x="547" y="1"/>
                  </a:moveTo>
                  <a:cubicBezTo>
                    <a:pt x="209" y="434"/>
                    <a:pt x="1" y="747"/>
                    <a:pt x="1" y="747"/>
                  </a:cubicBezTo>
                  <a:cubicBezTo>
                    <a:pt x="1" y="747"/>
                    <a:pt x="287" y="469"/>
                    <a:pt x="669" y="35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0" name="Google Shape;8250;p68"/>
            <p:cNvSpPr/>
            <p:nvPr/>
          </p:nvSpPr>
          <p:spPr>
            <a:xfrm>
              <a:off x="3104600" y="1458975"/>
              <a:ext cx="73775" cy="28225"/>
            </a:xfrm>
            <a:custGeom>
              <a:avLst/>
              <a:gdLst/>
              <a:ahLst/>
              <a:cxnLst/>
              <a:rect l="l" t="t" r="r" b="b"/>
              <a:pathLst>
                <a:path w="2951" h="1129" extrusionOk="0">
                  <a:moveTo>
                    <a:pt x="0" y="0"/>
                  </a:moveTo>
                  <a:cubicBezTo>
                    <a:pt x="842" y="373"/>
                    <a:pt x="1640" y="686"/>
                    <a:pt x="2369" y="946"/>
                  </a:cubicBezTo>
                  <a:cubicBezTo>
                    <a:pt x="2534" y="1007"/>
                    <a:pt x="2708" y="1067"/>
                    <a:pt x="2873" y="1128"/>
                  </a:cubicBezTo>
                  <a:cubicBezTo>
                    <a:pt x="2899" y="1085"/>
                    <a:pt x="2925" y="1041"/>
                    <a:pt x="2951" y="998"/>
                  </a:cubicBezTo>
                  <a:lnTo>
                    <a:pt x="2421" y="798"/>
                  </a:lnTo>
                  <a:cubicBezTo>
                    <a:pt x="1701" y="538"/>
                    <a:pt x="894" y="260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68"/>
            <p:cNvSpPr/>
            <p:nvPr/>
          </p:nvSpPr>
          <p:spPr>
            <a:xfrm>
              <a:off x="3188325" y="1411025"/>
              <a:ext cx="41250" cy="13700"/>
            </a:xfrm>
            <a:custGeom>
              <a:avLst/>
              <a:gdLst/>
              <a:ahLst/>
              <a:cxnLst/>
              <a:rect l="l" t="t" r="r" b="b"/>
              <a:pathLst>
                <a:path w="1650" h="548" extrusionOk="0">
                  <a:moveTo>
                    <a:pt x="1" y="0"/>
                  </a:moveTo>
                  <a:cubicBezTo>
                    <a:pt x="348" y="148"/>
                    <a:pt x="695" y="278"/>
                    <a:pt x="1025" y="382"/>
                  </a:cubicBezTo>
                  <a:cubicBezTo>
                    <a:pt x="1207" y="452"/>
                    <a:pt x="1389" y="495"/>
                    <a:pt x="1563" y="547"/>
                  </a:cubicBezTo>
                  <a:lnTo>
                    <a:pt x="1650" y="434"/>
                  </a:lnTo>
                  <a:cubicBezTo>
                    <a:pt x="1563" y="399"/>
                    <a:pt x="1476" y="373"/>
                    <a:pt x="1381" y="339"/>
                  </a:cubicBezTo>
                  <a:cubicBezTo>
                    <a:pt x="990" y="261"/>
                    <a:pt x="574" y="165"/>
                    <a:pt x="157" y="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2" name="Google Shape;8252;p68"/>
            <p:cNvSpPr/>
            <p:nvPr/>
          </p:nvSpPr>
          <p:spPr>
            <a:xfrm>
              <a:off x="3216525" y="1427725"/>
              <a:ext cx="8275" cy="3275"/>
            </a:xfrm>
            <a:custGeom>
              <a:avLst/>
              <a:gdLst/>
              <a:ahLst/>
              <a:cxnLst/>
              <a:rect l="l" t="t" r="r" b="b"/>
              <a:pathLst>
                <a:path w="331" h="131" extrusionOk="0">
                  <a:moveTo>
                    <a:pt x="1" y="1"/>
                  </a:moveTo>
                  <a:cubicBezTo>
                    <a:pt x="79" y="53"/>
                    <a:pt x="157" y="96"/>
                    <a:pt x="244" y="131"/>
                  </a:cubicBezTo>
                  <a:cubicBezTo>
                    <a:pt x="279" y="96"/>
                    <a:pt x="305" y="61"/>
                    <a:pt x="331" y="18"/>
                  </a:cubicBezTo>
                  <a:cubicBezTo>
                    <a:pt x="227" y="1"/>
                    <a:pt x="114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3" name="Google Shape;8253;p68"/>
            <p:cNvSpPr/>
            <p:nvPr/>
          </p:nvSpPr>
          <p:spPr>
            <a:xfrm>
              <a:off x="3134750" y="1436175"/>
              <a:ext cx="57525" cy="21950"/>
            </a:xfrm>
            <a:custGeom>
              <a:avLst/>
              <a:gdLst/>
              <a:ahLst/>
              <a:cxnLst/>
              <a:rect l="l" t="t" r="r" b="b"/>
              <a:pathLst>
                <a:path w="2301" h="878" extrusionOk="0">
                  <a:moveTo>
                    <a:pt x="0" y="1"/>
                  </a:moveTo>
                  <a:lnTo>
                    <a:pt x="0" y="1"/>
                  </a:lnTo>
                  <a:cubicBezTo>
                    <a:pt x="712" y="400"/>
                    <a:pt x="1493" y="695"/>
                    <a:pt x="2300" y="877"/>
                  </a:cubicBezTo>
                  <a:cubicBezTo>
                    <a:pt x="1944" y="686"/>
                    <a:pt x="1580" y="522"/>
                    <a:pt x="1215" y="383"/>
                  </a:cubicBezTo>
                  <a:cubicBezTo>
                    <a:pt x="816" y="235"/>
                    <a:pt x="408" y="105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68"/>
            <p:cNvSpPr/>
            <p:nvPr/>
          </p:nvSpPr>
          <p:spPr>
            <a:xfrm>
              <a:off x="3169900" y="1441600"/>
              <a:ext cx="18025" cy="8275"/>
            </a:xfrm>
            <a:custGeom>
              <a:avLst/>
              <a:gdLst/>
              <a:ahLst/>
              <a:cxnLst/>
              <a:rect l="l" t="t" r="r" b="b"/>
              <a:pathLst>
                <a:path w="721" h="331" extrusionOk="0">
                  <a:moveTo>
                    <a:pt x="0" y="1"/>
                  </a:moveTo>
                  <a:cubicBezTo>
                    <a:pt x="96" y="105"/>
                    <a:pt x="209" y="183"/>
                    <a:pt x="330" y="244"/>
                  </a:cubicBezTo>
                  <a:cubicBezTo>
                    <a:pt x="449" y="295"/>
                    <a:pt x="577" y="321"/>
                    <a:pt x="712" y="322"/>
                  </a:cubicBezTo>
                  <a:lnTo>
                    <a:pt x="712" y="322"/>
                  </a:lnTo>
                  <a:cubicBezTo>
                    <a:pt x="522" y="119"/>
                    <a:pt x="266" y="9"/>
                    <a:pt x="0" y="1"/>
                  </a:cubicBezTo>
                  <a:close/>
                  <a:moveTo>
                    <a:pt x="712" y="322"/>
                  </a:moveTo>
                  <a:cubicBezTo>
                    <a:pt x="715" y="325"/>
                    <a:pt x="718" y="328"/>
                    <a:pt x="721" y="331"/>
                  </a:cubicBezTo>
                  <a:lnTo>
                    <a:pt x="721" y="322"/>
                  </a:lnTo>
                  <a:cubicBezTo>
                    <a:pt x="718" y="322"/>
                    <a:pt x="715" y="322"/>
                    <a:pt x="712" y="322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68"/>
            <p:cNvSpPr/>
            <p:nvPr/>
          </p:nvSpPr>
          <p:spPr>
            <a:xfrm>
              <a:off x="3138875" y="1410375"/>
              <a:ext cx="10000" cy="5225"/>
            </a:xfrm>
            <a:custGeom>
              <a:avLst/>
              <a:gdLst/>
              <a:ahLst/>
              <a:cxnLst/>
              <a:rect l="l" t="t" r="r" b="b"/>
              <a:pathLst>
                <a:path w="400" h="209" extrusionOk="0">
                  <a:moveTo>
                    <a:pt x="87" y="0"/>
                  </a:moveTo>
                  <a:cubicBezTo>
                    <a:pt x="61" y="35"/>
                    <a:pt x="26" y="78"/>
                    <a:pt x="0" y="113"/>
                  </a:cubicBezTo>
                  <a:cubicBezTo>
                    <a:pt x="35" y="139"/>
                    <a:pt x="70" y="165"/>
                    <a:pt x="113" y="183"/>
                  </a:cubicBezTo>
                  <a:cubicBezTo>
                    <a:pt x="169" y="199"/>
                    <a:pt x="232" y="209"/>
                    <a:pt x="296" y="209"/>
                  </a:cubicBezTo>
                  <a:cubicBezTo>
                    <a:pt x="331" y="209"/>
                    <a:pt x="366" y="206"/>
                    <a:pt x="400" y="200"/>
                  </a:cubicBezTo>
                  <a:cubicBezTo>
                    <a:pt x="339" y="122"/>
                    <a:pt x="252" y="61"/>
                    <a:pt x="165" y="18"/>
                  </a:cubicBezTo>
                  <a:cubicBezTo>
                    <a:pt x="139" y="9"/>
                    <a:pt x="113" y="0"/>
                    <a:pt x="87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68"/>
            <p:cNvSpPr/>
            <p:nvPr/>
          </p:nvSpPr>
          <p:spPr>
            <a:xfrm>
              <a:off x="3205250" y="1418625"/>
              <a:ext cx="15875" cy="21275"/>
            </a:xfrm>
            <a:custGeom>
              <a:avLst/>
              <a:gdLst/>
              <a:ahLst/>
              <a:cxnLst/>
              <a:rect l="l" t="t" r="r" b="b"/>
              <a:pathLst>
                <a:path w="635" h="851" extrusionOk="0">
                  <a:moveTo>
                    <a:pt x="513" y="0"/>
                  </a:moveTo>
                  <a:lnTo>
                    <a:pt x="469" y="52"/>
                  </a:lnTo>
                  <a:cubicBezTo>
                    <a:pt x="296" y="304"/>
                    <a:pt x="140" y="573"/>
                    <a:pt x="1" y="850"/>
                  </a:cubicBezTo>
                  <a:cubicBezTo>
                    <a:pt x="200" y="625"/>
                    <a:pt x="391" y="382"/>
                    <a:pt x="556" y="139"/>
                  </a:cubicBezTo>
                  <a:lnTo>
                    <a:pt x="634" y="26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68"/>
            <p:cNvSpPr/>
            <p:nvPr/>
          </p:nvSpPr>
          <p:spPr>
            <a:xfrm>
              <a:off x="3059025" y="1325975"/>
              <a:ext cx="161875" cy="123250"/>
            </a:xfrm>
            <a:custGeom>
              <a:avLst/>
              <a:gdLst/>
              <a:ahLst/>
              <a:cxnLst/>
              <a:rect l="l" t="t" r="r" b="b"/>
              <a:pathLst>
                <a:path w="6475" h="4930" extrusionOk="0">
                  <a:moveTo>
                    <a:pt x="4001" y="1"/>
                  </a:moveTo>
                  <a:cubicBezTo>
                    <a:pt x="3776" y="148"/>
                    <a:pt x="3559" y="304"/>
                    <a:pt x="3342" y="469"/>
                  </a:cubicBezTo>
                  <a:cubicBezTo>
                    <a:pt x="2648" y="990"/>
                    <a:pt x="1997" y="1580"/>
                    <a:pt x="1355" y="2161"/>
                  </a:cubicBezTo>
                  <a:lnTo>
                    <a:pt x="1077" y="2413"/>
                  </a:lnTo>
                  <a:cubicBezTo>
                    <a:pt x="877" y="2595"/>
                    <a:pt x="686" y="2769"/>
                    <a:pt x="496" y="2951"/>
                  </a:cubicBezTo>
                  <a:cubicBezTo>
                    <a:pt x="478" y="2968"/>
                    <a:pt x="461" y="2986"/>
                    <a:pt x="443" y="2994"/>
                  </a:cubicBezTo>
                  <a:cubicBezTo>
                    <a:pt x="296" y="3142"/>
                    <a:pt x="148" y="3281"/>
                    <a:pt x="1" y="3420"/>
                  </a:cubicBezTo>
                  <a:cubicBezTo>
                    <a:pt x="799" y="3897"/>
                    <a:pt x="1606" y="4366"/>
                    <a:pt x="2422" y="4825"/>
                  </a:cubicBezTo>
                  <a:lnTo>
                    <a:pt x="2613" y="4930"/>
                  </a:lnTo>
                  <a:cubicBezTo>
                    <a:pt x="2656" y="4886"/>
                    <a:pt x="2700" y="4834"/>
                    <a:pt x="2743" y="4782"/>
                  </a:cubicBezTo>
                  <a:cubicBezTo>
                    <a:pt x="2839" y="4687"/>
                    <a:pt x="2925" y="4591"/>
                    <a:pt x="3021" y="4504"/>
                  </a:cubicBezTo>
                  <a:lnTo>
                    <a:pt x="3082" y="4444"/>
                  </a:lnTo>
                  <a:cubicBezTo>
                    <a:pt x="3160" y="4366"/>
                    <a:pt x="3229" y="4296"/>
                    <a:pt x="3307" y="4235"/>
                  </a:cubicBezTo>
                  <a:cubicBezTo>
                    <a:pt x="3385" y="4166"/>
                    <a:pt x="3472" y="4088"/>
                    <a:pt x="3550" y="4018"/>
                  </a:cubicBezTo>
                  <a:lnTo>
                    <a:pt x="3594" y="3984"/>
                  </a:lnTo>
                  <a:cubicBezTo>
                    <a:pt x="3672" y="3923"/>
                    <a:pt x="3750" y="3854"/>
                    <a:pt x="3828" y="3793"/>
                  </a:cubicBezTo>
                  <a:lnTo>
                    <a:pt x="3854" y="3775"/>
                  </a:lnTo>
                  <a:lnTo>
                    <a:pt x="3863" y="3767"/>
                  </a:lnTo>
                  <a:cubicBezTo>
                    <a:pt x="4045" y="3628"/>
                    <a:pt x="4227" y="3498"/>
                    <a:pt x="4409" y="3368"/>
                  </a:cubicBezTo>
                  <a:lnTo>
                    <a:pt x="4444" y="3342"/>
                  </a:lnTo>
                  <a:lnTo>
                    <a:pt x="4626" y="3220"/>
                  </a:lnTo>
                  <a:lnTo>
                    <a:pt x="4748" y="3133"/>
                  </a:lnTo>
                  <a:lnTo>
                    <a:pt x="4756" y="3125"/>
                  </a:lnTo>
                  <a:cubicBezTo>
                    <a:pt x="4817" y="3090"/>
                    <a:pt x="4878" y="3055"/>
                    <a:pt x="4930" y="3021"/>
                  </a:cubicBezTo>
                  <a:lnTo>
                    <a:pt x="5121" y="2899"/>
                  </a:lnTo>
                  <a:lnTo>
                    <a:pt x="5242" y="2830"/>
                  </a:lnTo>
                  <a:lnTo>
                    <a:pt x="5268" y="2804"/>
                  </a:lnTo>
                  <a:cubicBezTo>
                    <a:pt x="5381" y="2743"/>
                    <a:pt x="5485" y="2673"/>
                    <a:pt x="5598" y="2604"/>
                  </a:cubicBezTo>
                  <a:cubicBezTo>
                    <a:pt x="5728" y="2526"/>
                    <a:pt x="5867" y="2448"/>
                    <a:pt x="6006" y="2378"/>
                  </a:cubicBezTo>
                  <a:lnTo>
                    <a:pt x="6475" y="1545"/>
                  </a:lnTo>
                  <a:cubicBezTo>
                    <a:pt x="6032" y="1285"/>
                    <a:pt x="5589" y="1016"/>
                    <a:pt x="5156" y="747"/>
                  </a:cubicBezTo>
                  <a:cubicBezTo>
                    <a:pt x="4991" y="643"/>
                    <a:pt x="4826" y="539"/>
                    <a:pt x="4652" y="435"/>
                  </a:cubicBezTo>
                  <a:lnTo>
                    <a:pt x="4522" y="348"/>
                  </a:lnTo>
                  <a:cubicBezTo>
                    <a:pt x="4348" y="226"/>
                    <a:pt x="4175" y="113"/>
                    <a:pt x="4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68"/>
            <p:cNvSpPr/>
            <p:nvPr/>
          </p:nvSpPr>
          <p:spPr>
            <a:xfrm>
              <a:off x="3050150" y="1318600"/>
              <a:ext cx="170100" cy="123250"/>
            </a:xfrm>
            <a:custGeom>
              <a:avLst/>
              <a:gdLst/>
              <a:ahLst/>
              <a:cxnLst/>
              <a:rect l="l" t="t" r="r" b="b"/>
              <a:pathLst>
                <a:path w="6804" h="4930" extrusionOk="0">
                  <a:moveTo>
                    <a:pt x="3827" y="1"/>
                  </a:moveTo>
                  <a:cubicBezTo>
                    <a:pt x="3601" y="148"/>
                    <a:pt x="3376" y="304"/>
                    <a:pt x="3159" y="469"/>
                  </a:cubicBezTo>
                  <a:cubicBezTo>
                    <a:pt x="2473" y="990"/>
                    <a:pt x="1822" y="1580"/>
                    <a:pt x="1180" y="2161"/>
                  </a:cubicBezTo>
                  <a:cubicBezTo>
                    <a:pt x="894" y="2422"/>
                    <a:pt x="608" y="2673"/>
                    <a:pt x="330" y="2942"/>
                  </a:cubicBezTo>
                  <a:lnTo>
                    <a:pt x="0" y="3524"/>
                  </a:lnTo>
                  <a:cubicBezTo>
                    <a:pt x="807" y="4001"/>
                    <a:pt x="1623" y="4470"/>
                    <a:pt x="2439" y="4930"/>
                  </a:cubicBezTo>
                  <a:cubicBezTo>
                    <a:pt x="2482" y="4886"/>
                    <a:pt x="2525" y="4834"/>
                    <a:pt x="2569" y="4782"/>
                  </a:cubicBezTo>
                  <a:cubicBezTo>
                    <a:pt x="3384" y="3906"/>
                    <a:pt x="4400" y="3211"/>
                    <a:pt x="5424" y="2604"/>
                  </a:cubicBezTo>
                  <a:cubicBezTo>
                    <a:pt x="5875" y="2335"/>
                    <a:pt x="6335" y="2083"/>
                    <a:pt x="6804" y="1832"/>
                  </a:cubicBezTo>
                  <a:cubicBezTo>
                    <a:pt x="5797" y="1250"/>
                    <a:pt x="4790" y="660"/>
                    <a:pt x="3827" y="1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68"/>
            <p:cNvSpPr/>
            <p:nvPr/>
          </p:nvSpPr>
          <p:spPr>
            <a:xfrm>
              <a:off x="3050350" y="1392575"/>
              <a:ext cx="72500" cy="49275"/>
            </a:xfrm>
            <a:custGeom>
              <a:avLst/>
              <a:gdLst/>
              <a:ahLst/>
              <a:cxnLst/>
              <a:rect l="l" t="t" r="r" b="b"/>
              <a:pathLst>
                <a:path w="2900" h="1971" extrusionOk="0">
                  <a:moveTo>
                    <a:pt x="313" y="1"/>
                  </a:moveTo>
                  <a:lnTo>
                    <a:pt x="1" y="565"/>
                  </a:lnTo>
                  <a:cubicBezTo>
                    <a:pt x="799" y="1042"/>
                    <a:pt x="1615" y="1511"/>
                    <a:pt x="2431" y="1971"/>
                  </a:cubicBezTo>
                  <a:cubicBezTo>
                    <a:pt x="2474" y="1927"/>
                    <a:pt x="2517" y="1875"/>
                    <a:pt x="2561" y="1823"/>
                  </a:cubicBezTo>
                  <a:cubicBezTo>
                    <a:pt x="2674" y="1710"/>
                    <a:pt x="2786" y="1597"/>
                    <a:pt x="2899" y="1485"/>
                  </a:cubicBezTo>
                  <a:cubicBezTo>
                    <a:pt x="2023" y="1007"/>
                    <a:pt x="1164" y="513"/>
                    <a:pt x="313" y="1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68"/>
            <p:cNvSpPr/>
            <p:nvPr/>
          </p:nvSpPr>
          <p:spPr>
            <a:xfrm>
              <a:off x="3050150" y="1392375"/>
              <a:ext cx="72700" cy="49475"/>
            </a:xfrm>
            <a:custGeom>
              <a:avLst/>
              <a:gdLst/>
              <a:ahLst/>
              <a:cxnLst/>
              <a:rect l="l" t="t" r="r" b="b"/>
              <a:pathLst>
                <a:path w="2908" h="1979" extrusionOk="0">
                  <a:moveTo>
                    <a:pt x="321" y="0"/>
                  </a:moveTo>
                  <a:lnTo>
                    <a:pt x="0" y="573"/>
                  </a:lnTo>
                  <a:cubicBezTo>
                    <a:pt x="807" y="1050"/>
                    <a:pt x="1623" y="1519"/>
                    <a:pt x="2439" y="1979"/>
                  </a:cubicBezTo>
                  <a:cubicBezTo>
                    <a:pt x="2482" y="1926"/>
                    <a:pt x="2525" y="1883"/>
                    <a:pt x="2569" y="1831"/>
                  </a:cubicBezTo>
                  <a:cubicBezTo>
                    <a:pt x="2682" y="1718"/>
                    <a:pt x="2786" y="1597"/>
                    <a:pt x="2907" y="1493"/>
                  </a:cubicBezTo>
                  <a:cubicBezTo>
                    <a:pt x="2039" y="1007"/>
                    <a:pt x="1172" y="512"/>
                    <a:pt x="3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68"/>
            <p:cNvSpPr/>
            <p:nvPr/>
          </p:nvSpPr>
          <p:spPr>
            <a:xfrm>
              <a:off x="3063600" y="1318600"/>
              <a:ext cx="156650" cy="105900"/>
            </a:xfrm>
            <a:custGeom>
              <a:avLst/>
              <a:gdLst/>
              <a:ahLst/>
              <a:cxnLst/>
              <a:rect l="l" t="t" r="r" b="b"/>
              <a:pathLst>
                <a:path w="6266" h="4236" extrusionOk="0">
                  <a:moveTo>
                    <a:pt x="3289" y="1"/>
                  </a:moveTo>
                  <a:cubicBezTo>
                    <a:pt x="3063" y="148"/>
                    <a:pt x="2838" y="304"/>
                    <a:pt x="2621" y="469"/>
                  </a:cubicBezTo>
                  <a:cubicBezTo>
                    <a:pt x="1935" y="990"/>
                    <a:pt x="1284" y="1580"/>
                    <a:pt x="642" y="2161"/>
                  </a:cubicBezTo>
                  <a:cubicBezTo>
                    <a:pt x="425" y="2352"/>
                    <a:pt x="217" y="2552"/>
                    <a:pt x="0" y="2743"/>
                  </a:cubicBezTo>
                  <a:cubicBezTo>
                    <a:pt x="859" y="3255"/>
                    <a:pt x="1727" y="3749"/>
                    <a:pt x="2595" y="4235"/>
                  </a:cubicBezTo>
                  <a:cubicBezTo>
                    <a:pt x="3306" y="3619"/>
                    <a:pt x="4070" y="3073"/>
                    <a:pt x="4886" y="2613"/>
                  </a:cubicBezTo>
                  <a:cubicBezTo>
                    <a:pt x="5337" y="2344"/>
                    <a:pt x="5797" y="2083"/>
                    <a:pt x="6266" y="1840"/>
                  </a:cubicBezTo>
                  <a:cubicBezTo>
                    <a:pt x="5259" y="1250"/>
                    <a:pt x="4252" y="660"/>
                    <a:pt x="3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68"/>
            <p:cNvSpPr/>
            <p:nvPr/>
          </p:nvSpPr>
          <p:spPr>
            <a:xfrm>
              <a:off x="3072700" y="1318600"/>
              <a:ext cx="102850" cy="69450"/>
            </a:xfrm>
            <a:custGeom>
              <a:avLst/>
              <a:gdLst/>
              <a:ahLst/>
              <a:cxnLst/>
              <a:rect l="l" t="t" r="r" b="b"/>
              <a:pathLst>
                <a:path w="4114" h="2778" extrusionOk="0">
                  <a:moveTo>
                    <a:pt x="2925" y="1"/>
                  </a:moveTo>
                  <a:cubicBezTo>
                    <a:pt x="2699" y="148"/>
                    <a:pt x="2474" y="304"/>
                    <a:pt x="2257" y="469"/>
                  </a:cubicBezTo>
                  <a:cubicBezTo>
                    <a:pt x="1571" y="990"/>
                    <a:pt x="920" y="1580"/>
                    <a:pt x="278" y="2161"/>
                  </a:cubicBezTo>
                  <a:lnTo>
                    <a:pt x="1" y="2413"/>
                  </a:lnTo>
                  <a:cubicBezTo>
                    <a:pt x="200" y="2535"/>
                    <a:pt x="400" y="2656"/>
                    <a:pt x="599" y="2777"/>
                  </a:cubicBezTo>
                  <a:cubicBezTo>
                    <a:pt x="721" y="2665"/>
                    <a:pt x="842" y="2552"/>
                    <a:pt x="955" y="2448"/>
                  </a:cubicBezTo>
                  <a:cubicBezTo>
                    <a:pt x="1146" y="2274"/>
                    <a:pt x="1346" y="2109"/>
                    <a:pt x="1545" y="1953"/>
                  </a:cubicBezTo>
                  <a:cubicBezTo>
                    <a:pt x="1728" y="1788"/>
                    <a:pt x="1927" y="1641"/>
                    <a:pt x="2135" y="1511"/>
                  </a:cubicBezTo>
                  <a:cubicBezTo>
                    <a:pt x="2526" y="1276"/>
                    <a:pt x="2968" y="1155"/>
                    <a:pt x="3402" y="1025"/>
                  </a:cubicBezTo>
                  <a:cubicBezTo>
                    <a:pt x="3645" y="955"/>
                    <a:pt x="3880" y="868"/>
                    <a:pt x="4114" y="773"/>
                  </a:cubicBezTo>
                  <a:cubicBezTo>
                    <a:pt x="3715" y="521"/>
                    <a:pt x="3316" y="261"/>
                    <a:pt x="2925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68"/>
            <p:cNvSpPr/>
            <p:nvPr/>
          </p:nvSpPr>
          <p:spPr>
            <a:xfrm>
              <a:off x="3098075" y="1356775"/>
              <a:ext cx="113500" cy="59700"/>
            </a:xfrm>
            <a:custGeom>
              <a:avLst/>
              <a:gdLst/>
              <a:ahLst/>
              <a:cxnLst/>
              <a:rect l="l" t="t" r="r" b="b"/>
              <a:pathLst>
                <a:path w="4540" h="2388" extrusionOk="0">
                  <a:moveTo>
                    <a:pt x="3515" y="1077"/>
                  </a:moveTo>
                  <a:cubicBezTo>
                    <a:pt x="3854" y="877"/>
                    <a:pt x="4192" y="686"/>
                    <a:pt x="4539" y="496"/>
                  </a:cubicBezTo>
                  <a:cubicBezTo>
                    <a:pt x="4322" y="365"/>
                    <a:pt x="4088" y="261"/>
                    <a:pt x="3854" y="174"/>
                  </a:cubicBezTo>
                  <a:cubicBezTo>
                    <a:pt x="3515" y="44"/>
                    <a:pt x="3160" y="1"/>
                    <a:pt x="2804" y="44"/>
                  </a:cubicBezTo>
                  <a:cubicBezTo>
                    <a:pt x="2422" y="96"/>
                    <a:pt x="2058" y="209"/>
                    <a:pt x="1719" y="383"/>
                  </a:cubicBezTo>
                  <a:cubicBezTo>
                    <a:pt x="1112" y="686"/>
                    <a:pt x="574" y="1120"/>
                    <a:pt x="1" y="1485"/>
                  </a:cubicBezTo>
                  <a:cubicBezTo>
                    <a:pt x="530" y="1789"/>
                    <a:pt x="1060" y="2092"/>
                    <a:pt x="1598" y="2387"/>
                  </a:cubicBezTo>
                  <a:cubicBezTo>
                    <a:pt x="2205" y="1901"/>
                    <a:pt x="2839" y="1467"/>
                    <a:pt x="3515" y="1077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68"/>
            <p:cNvSpPr/>
            <p:nvPr/>
          </p:nvSpPr>
          <p:spPr>
            <a:xfrm>
              <a:off x="3183125" y="1369050"/>
              <a:ext cx="8500" cy="6200"/>
            </a:xfrm>
            <a:custGeom>
              <a:avLst/>
              <a:gdLst/>
              <a:ahLst/>
              <a:cxnLst/>
              <a:rect l="l" t="t" r="r" b="b"/>
              <a:pathLst>
                <a:path w="340" h="248" extrusionOk="0">
                  <a:moveTo>
                    <a:pt x="48" y="1"/>
                  </a:moveTo>
                  <a:cubicBezTo>
                    <a:pt x="32" y="1"/>
                    <a:pt x="17" y="2"/>
                    <a:pt x="1" y="5"/>
                  </a:cubicBezTo>
                  <a:cubicBezTo>
                    <a:pt x="27" y="74"/>
                    <a:pt x="61" y="143"/>
                    <a:pt x="122" y="187"/>
                  </a:cubicBezTo>
                  <a:cubicBezTo>
                    <a:pt x="192" y="230"/>
                    <a:pt x="261" y="247"/>
                    <a:pt x="339" y="247"/>
                  </a:cubicBezTo>
                  <a:cubicBezTo>
                    <a:pt x="316" y="106"/>
                    <a:pt x="193" y="1"/>
                    <a:pt x="4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68"/>
            <p:cNvSpPr/>
            <p:nvPr/>
          </p:nvSpPr>
          <p:spPr>
            <a:xfrm>
              <a:off x="3138650" y="1360700"/>
              <a:ext cx="13475" cy="8475"/>
            </a:xfrm>
            <a:custGeom>
              <a:avLst/>
              <a:gdLst/>
              <a:ahLst/>
              <a:cxnLst/>
              <a:rect l="l" t="t" r="r" b="b"/>
              <a:pathLst>
                <a:path w="539" h="339" extrusionOk="0">
                  <a:moveTo>
                    <a:pt x="1" y="0"/>
                  </a:moveTo>
                  <a:cubicBezTo>
                    <a:pt x="105" y="200"/>
                    <a:pt x="313" y="330"/>
                    <a:pt x="539" y="339"/>
                  </a:cubicBezTo>
                  <a:cubicBezTo>
                    <a:pt x="435" y="139"/>
                    <a:pt x="226" y="9"/>
                    <a:pt x="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68"/>
            <p:cNvSpPr/>
            <p:nvPr/>
          </p:nvSpPr>
          <p:spPr>
            <a:xfrm>
              <a:off x="3100475" y="1365250"/>
              <a:ext cx="8925" cy="8475"/>
            </a:xfrm>
            <a:custGeom>
              <a:avLst/>
              <a:gdLst/>
              <a:ahLst/>
              <a:cxnLst/>
              <a:rect l="l" t="t" r="r" b="b"/>
              <a:pathLst>
                <a:path w="357" h="339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83"/>
                    <a:pt x="174" y="321"/>
                    <a:pt x="356" y="339"/>
                  </a:cubicBezTo>
                  <a:cubicBezTo>
                    <a:pt x="330" y="157"/>
                    <a:pt x="183" y="1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68"/>
            <p:cNvSpPr/>
            <p:nvPr/>
          </p:nvSpPr>
          <p:spPr>
            <a:xfrm>
              <a:off x="3153850" y="1327725"/>
              <a:ext cx="34300" cy="32550"/>
            </a:xfrm>
            <a:custGeom>
              <a:avLst/>
              <a:gdLst/>
              <a:ahLst/>
              <a:cxnLst/>
              <a:rect l="l" t="t" r="r" b="b"/>
              <a:pathLst>
                <a:path w="1372" h="1302" extrusionOk="0">
                  <a:moveTo>
                    <a:pt x="0" y="0"/>
                  </a:moveTo>
                  <a:lnTo>
                    <a:pt x="0" y="0"/>
                  </a:lnTo>
                  <a:cubicBezTo>
                    <a:pt x="373" y="512"/>
                    <a:pt x="842" y="955"/>
                    <a:pt x="1371" y="1302"/>
                  </a:cubicBezTo>
                  <a:cubicBezTo>
                    <a:pt x="989" y="798"/>
                    <a:pt x="529" y="356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68"/>
            <p:cNvSpPr/>
            <p:nvPr/>
          </p:nvSpPr>
          <p:spPr>
            <a:xfrm>
              <a:off x="3084625" y="1373700"/>
              <a:ext cx="19550" cy="12625"/>
            </a:xfrm>
            <a:custGeom>
              <a:avLst/>
              <a:gdLst/>
              <a:ahLst/>
              <a:cxnLst/>
              <a:rect l="l" t="t" r="r" b="b"/>
              <a:pathLst>
                <a:path w="782" h="505" extrusionOk="0">
                  <a:moveTo>
                    <a:pt x="1" y="1"/>
                  </a:moveTo>
                  <a:cubicBezTo>
                    <a:pt x="192" y="261"/>
                    <a:pt x="470" y="435"/>
                    <a:pt x="782" y="504"/>
                  </a:cubicBezTo>
                  <a:cubicBezTo>
                    <a:pt x="591" y="252"/>
                    <a:pt x="313" y="70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68"/>
            <p:cNvSpPr/>
            <p:nvPr/>
          </p:nvSpPr>
          <p:spPr>
            <a:xfrm>
              <a:off x="3136050" y="1389100"/>
              <a:ext cx="15000" cy="11525"/>
            </a:xfrm>
            <a:custGeom>
              <a:avLst/>
              <a:gdLst/>
              <a:ahLst/>
              <a:cxnLst/>
              <a:rect l="l" t="t" r="r" b="b"/>
              <a:pathLst>
                <a:path w="600" h="461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14"/>
                    <a:pt x="148" y="218"/>
                    <a:pt x="252" y="296"/>
                  </a:cubicBezTo>
                  <a:cubicBezTo>
                    <a:pt x="356" y="374"/>
                    <a:pt x="478" y="426"/>
                    <a:pt x="599" y="461"/>
                  </a:cubicBezTo>
                  <a:cubicBezTo>
                    <a:pt x="478" y="226"/>
                    <a:pt x="261" y="53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68"/>
            <p:cNvSpPr/>
            <p:nvPr/>
          </p:nvSpPr>
          <p:spPr>
            <a:xfrm>
              <a:off x="3169900" y="1468450"/>
              <a:ext cx="155575" cy="118325"/>
            </a:xfrm>
            <a:custGeom>
              <a:avLst/>
              <a:gdLst/>
              <a:ahLst/>
              <a:cxnLst/>
              <a:rect l="l" t="t" r="r" b="b"/>
              <a:pathLst>
                <a:path w="6223" h="4733" extrusionOk="0">
                  <a:moveTo>
                    <a:pt x="3502" y="1"/>
                  </a:moveTo>
                  <a:cubicBezTo>
                    <a:pt x="3091" y="1"/>
                    <a:pt x="2683" y="58"/>
                    <a:pt x="2335" y="255"/>
                  </a:cubicBezTo>
                  <a:cubicBezTo>
                    <a:pt x="2204" y="333"/>
                    <a:pt x="2100" y="454"/>
                    <a:pt x="1979" y="532"/>
                  </a:cubicBezTo>
                  <a:cubicBezTo>
                    <a:pt x="1831" y="628"/>
                    <a:pt x="1692" y="732"/>
                    <a:pt x="1562" y="845"/>
                  </a:cubicBezTo>
                  <a:cubicBezTo>
                    <a:pt x="1024" y="1296"/>
                    <a:pt x="599" y="1877"/>
                    <a:pt x="321" y="2528"/>
                  </a:cubicBezTo>
                  <a:cubicBezTo>
                    <a:pt x="295" y="2606"/>
                    <a:pt x="0" y="3509"/>
                    <a:pt x="44" y="3517"/>
                  </a:cubicBezTo>
                  <a:cubicBezTo>
                    <a:pt x="460" y="3561"/>
                    <a:pt x="885" y="3708"/>
                    <a:pt x="1311" y="3795"/>
                  </a:cubicBezTo>
                  <a:lnTo>
                    <a:pt x="1302" y="3795"/>
                  </a:lnTo>
                  <a:lnTo>
                    <a:pt x="1692" y="3882"/>
                  </a:lnTo>
                  <a:lnTo>
                    <a:pt x="1779" y="3899"/>
                  </a:lnTo>
                  <a:cubicBezTo>
                    <a:pt x="1805" y="3899"/>
                    <a:pt x="1831" y="3908"/>
                    <a:pt x="1866" y="3917"/>
                  </a:cubicBezTo>
                  <a:cubicBezTo>
                    <a:pt x="2022" y="3951"/>
                    <a:pt x="2187" y="3995"/>
                    <a:pt x="2352" y="4029"/>
                  </a:cubicBezTo>
                  <a:cubicBezTo>
                    <a:pt x="2517" y="4073"/>
                    <a:pt x="2690" y="4116"/>
                    <a:pt x="2855" y="4160"/>
                  </a:cubicBezTo>
                  <a:cubicBezTo>
                    <a:pt x="2916" y="4177"/>
                    <a:pt x="2977" y="4194"/>
                    <a:pt x="3037" y="4220"/>
                  </a:cubicBezTo>
                  <a:lnTo>
                    <a:pt x="3202" y="4281"/>
                  </a:lnTo>
                  <a:cubicBezTo>
                    <a:pt x="3350" y="4342"/>
                    <a:pt x="3489" y="4403"/>
                    <a:pt x="3636" y="4472"/>
                  </a:cubicBezTo>
                  <a:lnTo>
                    <a:pt x="3914" y="4602"/>
                  </a:lnTo>
                  <a:lnTo>
                    <a:pt x="4001" y="4645"/>
                  </a:lnTo>
                  <a:lnTo>
                    <a:pt x="4027" y="4654"/>
                  </a:lnTo>
                  <a:cubicBezTo>
                    <a:pt x="4079" y="4680"/>
                    <a:pt x="4140" y="4706"/>
                    <a:pt x="4200" y="4732"/>
                  </a:cubicBezTo>
                  <a:cubicBezTo>
                    <a:pt x="4608" y="4264"/>
                    <a:pt x="5094" y="3865"/>
                    <a:pt x="5632" y="3561"/>
                  </a:cubicBezTo>
                  <a:cubicBezTo>
                    <a:pt x="5875" y="3309"/>
                    <a:pt x="5832" y="3014"/>
                    <a:pt x="5919" y="2702"/>
                  </a:cubicBezTo>
                  <a:lnTo>
                    <a:pt x="5962" y="2545"/>
                  </a:lnTo>
                  <a:cubicBezTo>
                    <a:pt x="6040" y="2259"/>
                    <a:pt x="6118" y="1981"/>
                    <a:pt x="6179" y="1695"/>
                  </a:cubicBezTo>
                  <a:cubicBezTo>
                    <a:pt x="6205" y="1556"/>
                    <a:pt x="6222" y="1417"/>
                    <a:pt x="6205" y="1270"/>
                  </a:cubicBezTo>
                  <a:cubicBezTo>
                    <a:pt x="6170" y="1088"/>
                    <a:pt x="6075" y="914"/>
                    <a:pt x="5936" y="775"/>
                  </a:cubicBezTo>
                  <a:cubicBezTo>
                    <a:pt x="5450" y="246"/>
                    <a:pt x="4678" y="81"/>
                    <a:pt x="3957" y="20"/>
                  </a:cubicBezTo>
                  <a:cubicBezTo>
                    <a:pt x="3807" y="9"/>
                    <a:pt x="3654" y="1"/>
                    <a:pt x="3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68"/>
            <p:cNvSpPr/>
            <p:nvPr/>
          </p:nvSpPr>
          <p:spPr>
            <a:xfrm>
              <a:off x="3174450" y="1454625"/>
              <a:ext cx="153175" cy="108925"/>
            </a:xfrm>
            <a:custGeom>
              <a:avLst/>
              <a:gdLst/>
              <a:ahLst/>
              <a:cxnLst/>
              <a:rect l="l" t="t" r="r" b="b"/>
              <a:pathLst>
                <a:path w="6127" h="4357" extrusionOk="0">
                  <a:moveTo>
                    <a:pt x="5945" y="1441"/>
                  </a:moveTo>
                  <a:cubicBezTo>
                    <a:pt x="5676" y="938"/>
                    <a:pt x="5086" y="634"/>
                    <a:pt x="4461" y="417"/>
                  </a:cubicBezTo>
                  <a:cubicBezTo>
                    <a:pt x="3845" y="235"/>
                    <a:pt x="3220" y="96"/>
                    <a:pt x="2586" y="1"/>
                  </a:cubicBezTo>
                  <a:cubicBezTo>
                    <a:pt x="2448" y="79"/>
                    <a:pt x="2300" y="165"/>
                    <a:pt x="2153" y="261"/>
                  </a:cubicBezTo>
                  <a:cubicBezTo>
                    <a:pt x="1849" y="460"/>
                    <a:pt x="1562" y="703"/>
                    <a:pt x="1311" y="964"/>
                  </a:cubicBezTo>
                  <a:cubicBezTo>
                    <a:pt x="1042" y="1259"/>
                    <a:pt x="825" y="1580"/>
                    <a:pt x="643" y="1927"/>
                  </a:cubicBezTo>
                  <a:cubicBezTo>
                    <a:pt x="417" y="2352"/>
                    <a:pt x="217" y="2786"/>
                    <a:pt x="1" y="3220"/>
                  </a:cubicBezTo>
                  <a:cubicBezTo>
                    <a:pt x="591" y="3359"/>
                    <a:pt x="1181" y="3472"/>
                    <a:pt x="1771" y="3602"/>
                  </a:cubicBezTo>
                  <a:cubicBezTo>
                    <a:pt x="2127" y="3689"/>
                    <a:pt x="2482" y="3775"/>
                    <a:pt x="2847" y="3871"/>
                  </a:cubicBezTo>
                  <a:cubicBezTo>
                    <a:pt x="3107" y="3949"/>
                    <a:pt x="3367" y="4053"/>
                    <a:pt x="3619" y="4175"/>
                  </a:cubicBezTo>
                  <a:cubicBezTo>
                    <a:pt x="3749" y="4235"/>
                    <a:pt x="3879" y="4296"/>
                    <a:pt x="4010" y="4357"/>
                  </a:cubicBezTo>
                  <a:cubicBezTo>
                    <a:pt x="4253" y="4079"/>
                    <a:pt x="4504" y="3810"/>
                    <a:pt x="4765" y="3558"/>
                  </a:cubicBezTo>
                  <a:cubicBezTo>
                    <a:pt x="5120" y="3203"/>
                    <a:pt x="5467" y="2864"/>
                    <a:pt x="5702" y="2560"/>
                  </a:cubicBezTo>
                  <a:cubicBezTo>
                    <a:pt x="6040" y="2127"/>
                    <a:pt x="6127" y="1779"/>
                    <a:pt x="5945" y="1441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68"/>
            <p:cNvSpPr/>
            <p:nvPr/>
          </p:nvSpPr>
          <p:spPr>
            <a:xfrm>
              <a:off x="3174675" y="1460700"/>
              <a:ext cx="143850" cy="98300"/>
            </a:xfrm>
            <a:custGeom>
              <a:avLst/>
              <a:gdLst/>
              <a:ahLst/>
              <a:cxnLst/>
              <a:rect l="l" t="t" r="r" b="b"/>
              <a:pathLst>
                <a:path w="5754" h="3932" extrusionOk="0">
                  <a:moveTo>
                    <a:pt x="5623" y="1363"/>
                  </a:moveTo>
                  <a:cubicBezTo>
                    <a:pt x="5597" y="1320"/>
                    <a:pt x="5571" y="1276"/>
                    <a:pt x="5537" y="1233"/>
                  </a:cubicBezTo>
                  <a:cubicBezTo>
                    <a:pt x="5346" y="955"/>
                    <a:pt x="5007" y="617"/>
                    <a:pt x="4235" y="382"/>
                  </a:cubicBezTo>
                  <a:cubicBezTo>
                    <a:pt x="3558" y="217"/>
                    <a:pt x="2873" y="87"/>
                    <a:pt x="2178" y="1"/>
                  </a:cubicBezTo>
                  <a:lnTo>
                    <a:pt x="2152" y="18"/>
                  </a:lnTo>
                  <a:cubicBezTo>
                    <a:pt x="1849" y="217"/>
                    <a:pt x="1562" y="460"/>
                    <a:pt x="1311" y="721"/>
                  </a:cubicBezTo>
                  <a:cubicBezTo>
                    <a:pt x="1042" y="1016"/>
                    <a:pt x="816" y="1337"/>
                    <a:pt x="642" y="1684"/>
                  </a:cubicBezTo>
                  <a:cubicBezTo>
                    <a:pt x="417" y="2109"/>
                    <a:pt x="217" y="2543"/>
                    <a:pt x="0" y="2977"/>
                  </a:cubicBezTo>
                  <a:cubicBezTo>
                    <a:pt x="582" y="3116"/>
                    <a:pt x="1180" y="3229"/>
                    <a:pt x="1762" y="3359"/>
                  </a:cubicBezTo>
                  <a:cubicBezTo>
                    <a:pt x="2126" y="3446"/>
                    <a:pt x="2482" y="3532"/>
                    <a:pt x="2838" y="3628"/>
                  </a:cubicBezTo>
                  <a:cubicBezTo>
                    <a:pt x="3107" y="3706"/>
                    <a:pt x="3367" y="3810"/>
                    <a:pt x="3619" y="3932"/>
                  </a:cubicBezTo>
                  <a:lnTo>
                    <a:pt x="3627" y="3932"/>
                  </a:lnTo>
                  <a:cubicBezTo>
                    <a:pt x="4018" y="3567"/>
                    <a:pt x="4426" y="3211"/>
                    <a:pt x="4834" y="2873"/>
                  </a:cubicBezTo>
                  <a:cubicBezTo>
                    <a:pt x="5111" y="2630"/>
                    <a:pt x="5372" y="2370"/>
                    <a:pt x="5615" y="2092"/>
                  </a:cubicBezTo>
                  <a:cubicBezTo>
                    <a:pt x="5754" y="1866"/>
                    <a:pt x="5754" y="1589"/>
                    <a:pt x="5623" y="1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68"/>
            <p:cNvSpPr/>
            <p:nvPr/>
          </p:nvSpPr>
          <p:spPr>
            <a:xfrm>
              <a:off x="3184225" y="1469600"/>
              <a:ext cx="121925" cy="55550"/>
            </a:xfrm>
            <a:custGeom>
              <a:avLst/>
              <a:gdLst/>
              <a:ahLst/>
              <a:cxnLst/>
              <a:rect l="l" t="t" r="r" b="b"/>
              <a:pathLst>
                <a:path w="4877" h="2222" extrusionOk="0">
                  <a:moveTo>
                    <a:pt x="4807" y="1198"/>
                  </a:moveTo>
                  <a:cubicBezTo>
                    <a:pt x="4790" y="1163"/>
                    <a:pt x="4764" y="1128"/>
                    <a:pt x="4738" y="1094"/>
                  </a:cubicBezTo>
                  <a:cubicBezTo>
                    <a:pt x="4591" y="877"/>
                    <a:pt x="4313" y="573"/>
                    <a:pt x="3671" y="408"/>
                  </a:cubicBezTo>
                  <a:cubicBezTo>
                    <a:pt x="2898" y="217"/>
                    <a:pt x="2109" y="87"/>
                    <a:pt x="1319" y="0"/>
                  </a:cubicBezTo>
                  <a:cubicBezTo>
                    <a:pt x="876" y="356"/>
                    <a:pt x="512" y="816"/>
                    <a:pt x="260" y="1328"/>
                  </a:cubicBezTo>
                  <a:cubicBezTo>
                    <a:pt x="165" y="1502"/>
                    <a:pt x="78" y="1675"/>
                    <a:pt x="0" y="1849"/>
                  </a:cubicBezTo>
                  <a:cubicBezTo>
                    <a:pt x="87" y="1857"/>
                    <a:pt x="182" y="1866"/>
                    <a:pt x="278" y="1875"/>
                  </a:cubicBezTo>
                  <a:cubicBezTo>
                    <a:pt x="599" y="1909"/>
                    <a:pt x="937" y="1927"/>
                    <a:pt x="1258" y="1944"/>
                  </a:cubicBezTo>
                  <a:cubicBezTo>
                    <a:pt x="1649" y="1961"/>
                    <a:pt x="2031" y="1979"/>
                    <a:pt x="2412" y="2014"/>
                  </a:cubicBezTo>
                  <a:cubicBezTo>
                    <a:pt x="2794" y="2040"/>
                    <a:pt x="3167" y="2092"/>
                    <a:pt x="3532" y="2144"/>
                  </a:cubicBezTo>
                  <a:lnTo>
                    <a:pt x="4113" y="2222"/>
                  </a:lnTo>
                  <a:cubicBezTo>
                    <a:pt x="4365" y="2014"/>
                    <a:pt x="4599" y="1788"/>
                    <a:pt x="4816" y="1545"/>
                  </a:cubicBezTo>
                  <a:cubicBezTo>
                    <a:pt x="4877" y="1441"/>
                    <a:pt x="4877" y="1302"/>
                    <a:pt x="4807" y="119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68"/>
            <p:cNvSpPr/>
            <p:nvPr/>
          </p:nvSpPr>
          <p:spPr>
            <a:xfrm>
              <a:off x="3220875" y="1545300"/>
              <a:ext cx="39500" cy="8925"/>
            </a:xfrm>
            <a:custGeom>
              <a:avLst/>
              <a:gdLst/>
              <a:ahLst/>
              <a:cxnLst/>
              <a:rect l="l" t="t" r="r" b="b"/>
              <a:pathLst>
                <a:path w="1580" h="357" extrusionOk="0">
                  <a:moveTo>
                    <a:pt x="990" y="244"/>
                  </a:moveTo>
                  <a:cubicBezTo>
                    <a:pt x="1111" y="270"/>
                    <a:pt x="1224" y="313"/>
                    <a:pt x="1337" y="357"/>
                  </a:cubicBezTo>
                  <a:cubicBezTo>
                    <a:pt x="1424" y="287"/>
                    <a:pt x="1502" y="209"/>
                    <a:pt x="1580" y="140"/>
                  </a:cubicBezTo>
                  <a:cubicBezTo>
                    <a:pt x="1059" y="105"/>
                    <a:pt x="530" y="62"/>
                    <a:pt x="1" y="1"/>
                  </a:cubicBezTo>
                  <a:cubicBezTo>
                    <a:pt x="339" y="70"/>
                    <a:pt x="660" y="157"/>
                    <a:pt x="990" y="244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68"/>
            <p:cNvSpPr/>
            <p:nvPr/>
          </p:nvSpPr>
          <p:spPr>
            <a:xfrm>
              <a:off x="3220000" y="1467000"/>
              <a:ext cx="49050" cy="7450"/>
            </a:xfrm>
            <a:custGeom>
              <a:avLst/>
              <a:gdLst/>
              <a:ahLst/>
              <a:cxnLst/>
              <a:rect l="l" t="t" r="r" b="b"/>
              <a:pathLst>
                <a:path w="1962" h="298" extrusionOk="0">
                  <a:moveTo>
                    <a:pt x="18" y="0"/>
                  </a:moveTo>
                  <a:lnTo>
                    <a:pt x="1" y="18"/>
                  </a:lnTo>
                  <a:cubicBezTo>
                    <a:pt x="305" y="122"/>
                    <a:pt x="626" y="191"/>
                    <a:pt x="947" y="243"/>
                  </a:cubicBezTo>
                  <a:cubicBezTo>
                    <a:pt x="1229" y="279"/>
                    <a:pt x="1511" y="297"/>
                    <a:pt x="1793" y="297"/>
                  </a:cubicBezTo>
                  <a:cubicBezTo>
                    <a:pt x="1849" y="297"/>
                    <a:pt x="1906" y="297"/>
                    <a:pt x="1962" y="295"/>
                  </a:cubicBezTo>
                  <a:cubicBezTo>
                    <a:pt x="1641" y="191"/>
                    <a:pt x="1320" y="113"/>
                    <a:pt x="990" y="70"/>
                  </a:cubicBezTo>
                  <a:cubicBezTo>
                    <a:pt x="669" y="26"/>
                    <a:pt x="339" y="0"/>
                    <a:pt x="1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68"/>
            <p:cNvSpPr/>
            <p:nvPr/>
          </p:nvSpPr>
          <p:spPr>
            <a:xfrm>
              <a:off x="3244100" y="1478050"/>
              <a:ext cx="21700" cy="4375"/>
            </a:xfrm>
            <a:custGeom>
              <a:avLst/>
              <a:gdLst/>
              <a:ahLst/>
              <a:cxnLst/>
              <a:rect l="l" t="t" r="r" b="b"/>
              <a:pathLst>
                <a:path w="868" h="175" extrusionOk="0">
                  <a:moveTo>
                    <a:pt x="443" y="1"/>
                  </a:moveTo>
                  <a:cubicBezTo>
                    <a:pt x="286" y="9"/>
                    <a:pt x="139" y="35"/>
                    <a:pt x="0" y="88"/>
                  </a:cubicBezTo>
                  <a:cubicBezTo>
                    <a:pt x="139" y="148"/>
                    <a:pt x="286" y="174"/>
                    <a:pt x="434" y="174"/>
                  </a:cubicBezTo>
                  <a:cubicBezTo>
                    <a:pt x="581" y="174"/>
                    <a:pt x="729" y="148"/>
                    <a:pt x="868" y="88"/>
                  </a:cubicBezTo>
                  <a:cubicBezTo>
                    <a:pt x="729" y="35"/>
                    <a:pt x="581" y="9"/>
                    <a:pt x="44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68"/>
            <p:cNvSpPr/>
            <p:nvPr/>
          </p:nvSpPr>
          <p:spPr>
            <a:xfrm>
              <a:off x="3283150" y="1482600"/>
              <a:ext cx="16925" cy="12825"/>
            </a:xfrm>
            <a:custGeom>
              <a:avLst/>
              <a:gdLst/>
              <a:ahLst/>
              <a:cxnLst/>
              <a:rect l="l" t="t" r="r" b="b"/>
              <a:pathLst>
                <a:path w="677" h="513" extrusionOk="0">
                  <a:moveTo>
                    <a:pt x="0" y="1"/>
                  </a:moveTo>
                  <a:lnTo>
                    <a:pt x="104" y="79"/>
                  </a:lnTo>
                  <a:cubicBezTo>
                    <a:pt x="174" y="122"/>
                    <a:pt x="252" y="183"/>
                    <a:pt x="338" y="253"/>
                  </a:cubicBezTo>
                  <a:cubicBezTo>
                    <a:pt x="425" y="322"/>
                    <a:pt x="512" y="374"/>
                    <a:pt x="573" y="426"/>
                  </a:cubicBezTo>
                  <a:lnTo>
                    <a:pt x="677" y="513"/>
                  </a:lnTo>
                  <a:cubicBezTo>
                    <a:pt x="677" y="513"/>
                    <a:pt x="677" y="504"/>
                    <a:pt x="677" y="487"/>
                  </a:cubicBezTo>
                  <a:cubicBezTo>
                    <a:pt x="677" y="452"/>
                    <a:pt x="668" y="417"/>
                    <a:pt x="660" y="391"/>
                  </a:cubicBezTo>
                  <a:cubicBezTo>
                    <a:pt x="634" y="279"/>
                    <a:pt x="573" y="192"/>
                    <a:pt x="486" y="122"/>
                  </a:cubicBezTo>
                  <a:cubicBezTo>
                    <a:pt x="382" y="53"/>
                    <a:pt x="269" y="10"/>
                    <a:pt x="14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68"/>
            <p:cNvSpPr/>
            <p:nvPr/>
          </p:nvSpPr>
          <p:spPr>
            <a:xfrm>
              <a:off x="3273600" y="1469950"/>
              <a:ext cx="17150" cy="6250"/>
            </a:xfrm>
            <a:custGeom>
              <a:avLst/>
              <a:gdLst/>
              <a:ahLst/>
              <a:cxnLst/>
              <a:rect l="l" t="t" r="r" b="b"/>
              <a:pathLst>
                <a:path w="686" h="250" extrusionOk="0">
                  <a:moveTo>
                    <a:pt x="88" y="1"/>
                  </a:moveTo>
                  <a:cubicBezTo>
                    <a:pt x="59" y="1"/>
                    <a:pt x="29" y="2"/>
                    <a:pt x="0" y="4"/>
                  </a:cubicBezTo>
                  <a:cubicBezTo>
                    <a:pt x="78" y="99"/>
                    <a:pt x="182" y="169"/>
                    <a:pt x="295" y="203"/>
                  </a:cubicBezTo>
                  <a:cubicBezTo>
                    <a:pt x="396" y="237"/>
                    <a:pt x="497" y="250"/>
                    <a:pt x="598" y="250"/>
                  </a:cubicBezTo>
                  <a:cubicBezTo>
                    <a:pt x="627" y="250"/>
                    <a:pt x="657" y="249"/>
                    <a:pt x="686" y="247"/>
                  </a:cubicBezTo>
                  <a:cubicBezTo>
                    <a:pt x="608" y="151"/>
                    <a:pt x="504" y="82"/>
                    <a:pt x="391" y="47"/>
                  </a:cubicBezTo>
                  <a:cubicBezTo>
                    <a:pt x="290" y="13"/>
                    <a:pt x="189" y="1"/>
                    <a:pt x="8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68"/>
            <p:cNvSpPr/>
            <p:nvPr/>
          </p:nvSpPr>
          <p:spPr>
            <a:xfrm>
              <a:off x="3241925" y="1455325"/>
              <a:ext cx="16725" cy="4750"/>
            </a:xfrm>
            <a:custGeom>
              <a:avLst/>
              <a:gdLst/>
              <a:ahLst/>
              <a:cxnLst/>
              <a:rect l="l" t="t" r="r" b="b"/>
              <a:pathLst>
                <a:path w="669" h="190" extrusionOk="0">
                  <a:moveTo>
                    <a:pt x="267" y="0"/>
                  </a:moveTo>
                  <a:cubicBezTo>
                    <a:pt x="178" y="0"/>
                    <a:pt x="89" y="17"/>
                    <a:pt x="0" y="42"/>
                  </a:cubicBezTo>
                  <a:cubicBezTo>
                    <a:pt x="96" y="111"/>
                    <a:pt x="200" y="163"/>
                    <a:pt x="313" y="181"/>
                  </a:cubicBezTo>
                  <a:cubicBezTo>
                    <a:pt x="351" y="186"/>
                    <a:pt x="390" y="189"/>
                    <a:pt x="428" y="189"/>
                  </a:cubicBezTo>
                  <a:cubicBezTo>
                    <a:pt x="510" y="189"/>
                    <a:pt x="591" y="176"/>
                    <a:pt x="668" y="146"/>
                  </a:cubicBezTo>
                  <a:cubicBezTo>
                    <a:pt x="582" y="77"/>
                    <a:pt x="478" y="33"/>
                    <a:pt x="365" y="7"/>
                  </a:cubicBezTo>
                  <a:cubicBezTo>
                    <a:pt x="332" y="3"/>
                    <a:pt x="300" y="0"/>
                    <a:pt x="26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68"/>
            <p:cNvSpPr/>
            <p:nvPr/>
          </p:nvSpPr>
          <p:spPr>
            <a:xfrm>
              <a:off x="3215675" y="1491550"/>
              <a:ext cx="18250" cy="4375"/>
            </a:xfrm>
            <a:custGeom>
              <a:avLst/>
              <a:gdLst/>
              <a:ahLst/>
              <a:cxnLst/>
              <a:rect l="l" t="t" r="r" b="b"/>
              <a:pathLst>
                <a:path w="730" h="175" extrusionOk="0">
                  <a:moveTo>
                    <a:pt x="285" y="1"/>
                  </a:moveTo>
                  <a:cubicBezTo>
                    <a:pt x="185" y="1"/>
                    <a:pt x="90" y="19"/>
                    <a:pt x="0" y="51"/>
                  </a:cubicBezTo>
                  <a:cubicBezTo>
                    <a:pt x="104" y="112"/>
                    <a:pt x="226" y="155"/>
                    <a:pt x="347" y="172"/>
                  </a:cubicBezTo>
                  <a:cubicBezTo>
                    <a:pt x="370" y="174"/>
                    <a:pt x="392" y="175"/>
                    <a:pt x="414" y="175"/>
                  </a:cubicBezTo>
                  <a:cubicBezTo>
                    <a:pt x="522" y="175"/>
                    <a:pt x="629" y="158"/>
                    <a:pt x="729" y="129"/>
                  </a:cubicBezTo>
                  <a:cubicBezTo>
                    <a:pt x="625" y="59"/>
                    <a:pt x="512" y="16"/>
                    <a:pt x="391" y="7"/>
                  </a:cubicBezTo>
                  <a:cubicBezTo>
                    <a:pt x="355" y="3"/>
                    <a:pt x="320" y="1"/>
                    <a:pt x="28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68"/>
            <p:cNvSpPr/>
            <p:nvPr/>
          </p:nvSpPr>
          <p:spPr>
            <a:xfrm>
              <a:off x="3282500" y="1507125"/>
              <a:ext cx="16925" cy="6100"/>
            </a:xfrm>
            <a:custGeom>
              <a:avLst/>
              <a:gdLst/>
              <a:ahLst/>
              <a:cxnLst/>
              <a:rect l="l" t="t" r="r" b="b"/>
              <a:pathLst>
                <a:path w="677" h="244" extrusionOk="0">
                  <a:moveTo>
                    <a:pt x="130" y="1"/>
                  </a:moveTo>
                  <a:cubicBezTo>
                    <a:pt x="87" y="1"/>
                    <a:pt x="43" y="3"/>
                    <a:pt x="0" y="9"/>
                  </a:cubicBezTo>
                  <a:cubicBezTo>
                    <a:pt x="78" y="96"/>
                    <a:pt x="182" y="165"/>
                    <a:pt x="295" y="200"/>
                  </a:cubicBezTo>
                  <a:cubicBezTo>
                    <a:pt x="378" y="230"/>
                    <a:pt x="465" y="243"/>
                    <a:pt x="554" y="243"/>
                  </a:cubicBezTo>
                  <a:cubicBezTo>
                    <a:pt x="594" y="243"/>
                    <a:pt x="636" y="240"/>
                    <a:pt x="677" y="235"/>
                  </a:cubicBezTo>
                  <a:cubicBezTo>
                    <a:pt x="599" y="148"/>
                    <a:pt x="495" y="79"/>
                    <a:pt x="382" y="35"/>
                  </a:cubicBezTo>
                  <a:cubicBezTo>
                    <a:pt x="301" y="12"/>
                    <a:pt x="216" y="1"/>
                    <a:pt x="13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68"/>
            <p:cNvSpPr/>
            <p:nvPr/>
          </p:nvSpPr>
          <p:spPr>
            <a:xfrm>
              <a:off x="3266425" y="1494800"/>
              <a:ext cx="11750" cy="4500"/>
            </a:xfrm>
            <a:custGeom>
              <a:avLst/>
              <a:gdLst/>
              <a:ahLst/>
              <a:cxnLst/>
              <a:rect l="l" t="t" r="r" b="b"/>
              <a:pathLst>
                <a:path w="470" h="180" extrusionOk="0">
                  <a:moveTo>
                    <a:pt x="193" y="1"/>
                  </a:moveTo>
                  <a:cubicBezTo>
                    <a:pt x="126" y="1"/>
                    <a:pt x="59" y="19"/>
                    <a:pt x="1" y="51"/>
                  </a:cubicBezTo>
                  <a:cubicBezTo>
                    <a:pt x="53" y="112"/>
                    <a:pt x="122" y="155"/>
                    <a:pt x="209" y="172"/>
                  </a:cubicBezTo>
                  <a:cubicBezTo>
                    <a:pt x="232" y="177"/>
                    <a:pt x="256" y="179"/>
                    <a:pt x="279" y="179"/>
                  </a:cubicBezTo>
                  <a:cubicBezTo>
                    <a:pt x="342" y="179"/>
                    <a:pt x="406" y="163"/>
                    <a:pt x="469" y="138"/>
                  </a:cubicBezTo>
                  <a:cubicBezTo>
                    <a:pt x="417" y="68"/>
                    <a:pt x="339" y="25"/>
                    <a:pt x="261" y="8"/>
                  </a:cubicBezTo>
                  <a:cubicBezTo>
                    <a:pt x="239" y="3"/>
                    <a:pt x="216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68"/>
            <p:cNvSpPr/>
            <p:nvPr/>
          </p:nvSpPr>
          <p:spPr>
            <a:xfrm>
              <a:off x="3244750" y="1528325"/>
              <a:ext cx="11725" cy="4700"/>
            </a:xfrm>
            <a:custGeom>
              <a:avLst/>
              <a:gdLst/>
              <a:ahLst/>
              <a:cxnLst/>
              <a:rect l="l" t="t" r="r" b="b"/>
              <a:pathLst>
                <a:path w="469" h="188" extrusionOk="0">
                  <a:moveTo>
                    <a:pt x="215" y="1"/>
                  </a:moveTo>
                  <a:cubicBezTo>
                    <a:pt x="141" y="1"/>
                    <a:pt x="65" y="18"/>
                    <a:pt x="0" y="46"/>
                  </a:cubicBezTo>
                  <a:cubicBezTo>
                    <a:pt x="52" y="116"/>
                    <a:pt x="122" y="159"/>
                    <a:pt x="200" y="185"/>
                  </a:cubicBezTo>
                  <a:cubicBezTo>
                    <a:pt x="216" y="187"/>
                    <a:pt x="232" y="187"/>
                    <a:pt x="248" y="187"/>
                  </a:cubicBezTo>
                  <a:cubicBezTo>
                    <a:pt x="325" y="187"/>
                    <a:pt x="397" y="171"/>
                    <a:pt x="469" y="142"/>
                  </a:cubicBezTo>
                  <a:cubicBezTo>
                    <a:pt x="417" y="72"/>
                    <a:pt x="339" y="29"/>
                    <a:pt x="260" y="3"/>
                  </a:cubicBezTo>
                  <a:cubicBezTo>
                    <a:pt x="246" y="1"/>
                    <a:pt x="230" y="1"/>
                    <a:pt x="21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68"/>
            <p:cNvSpPr/>
            <p:nvPr/>
          </p:nvSpPr>
          <p:spPr>
            <a:xfrm>
              <a:off x="3206775" y="1542050"/>
              <a:ext cx="10000" cy="2200"/>
            </a:xfrm>
            <a:custGeom>
              <a:avLst/>
              <a:gdLst/>
              <a:ahLst/>
              <a:cxnLst/>
              <a:rect l="l" t="t" r="r" b="b"/>
              <a:pathLst>
                <a:path w="400" h="88" extrusionOk="0">
                  <a:moveTo>
                    <a:pt x="0" y="1"/>
                  </a:moveTo>
                  <a:lnTo>
                    <a:pt x="400" y="87"/>
                  </a:lnTo>
                  <a:cubicBezTo>
                    <a:pt x="278" y="53"/>
                    <a:pt x="165" y="27"/>
                    <a:pt x="44" y="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68"/>
            <p:cNvSpPr/>
            <p:nvPr/>
          </p:nvSpPr>
          <p:spPr>
            <a:xfrm>
              <a:off x="3239100" y="1503800"/>
              <a:ext cx="31475" cy="6875"/>
            </a:xfrm>
            <a:custGeom>
              <a:avLst/>
              <a:gdLst/>
              <a:ahLst/>
              <a:cxnLst/>
              <a:rect l="l" t="t" r="r" b="b"/>
              <a:pathLst>
                <a:path w="1259" h="275" extrusionOk="0">
                  <a:moveTo>
                    <a:pt x="151" y="0"/>
                  </a:moveTo>
                  <a:cubicBezTo>
                    <a:pt x="101" y="0"/>
                    <a:pt x="51" y="1"/>
                    <a:pt x="0" y="3"/>
                  </a:cubicBezTo>
                  <a:cubicBezTo>
                    <a:pt x="191" y="108"/>
                    <a:pt x="391" y="177"/>
                    <a:pt x="608" y="220"/>
                  </a:cubicBezTo>
                  <a:cubicBezTo>
                    <a:pt x="789" y="256"/>
                    <a:pt x="969" y="275"/>
                    <a:pt x="1150" y="275"/>
                  </a:cubicBezTo>
                  <a:cubicBezTo>
                    <a:pt x="1186" y="275"/>
                    <a:pt x="1223" y="274"/>
                    <a:pt x="1259" y="272"/>
                  </a:cubicBezTo>
                  <a:cubicBezTo>
                    <a:pt x="1077" y="168"/>
                    <a:pt x="868" y="90"/>
                    <a:pt x="660" y="47"/>
                  </a:cubicBezTo>
                  <a:cubicBezTo>
                    <a:pt x="492" y="13"/>
                    <a:pt x="324" y="0"/>
                    <a:pt x="15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68"/>
            <p:cNvSpPr/>
            <p:nvPr/>
          </p:nvSpPr>
          <p:spPr>
            <a:xfrm>
              <a:off x="3220450" y="1475875"/>
              <a:ext cx="14775" cy="4600"/>
            </a:xfrm>
            <a:custGeom>
              <a:avLst/>
              <a:gdLst/>
              <a:ahLst/>
              <a:cxnLst/>
              <a:rect l="l" t="t" r="r" b="b"/>
              <a:pathLst>
                <a:path w="591" h="184" extrusionOk="0">
                  <a:moveTo>
                    <a:pt x="304" y="1"/>
                  </a:moveTo>
                  <a:cubicBezTo>
                    <a:pt x="200" y="1"/>
                    <a:pt x="87" y="18"/>
                    <a:pt x="0" y="70"/>
                  </a:cubicBezTo>
                  <a:cubicBezTo>
                    <a:pt x="78" y="131"/>
                    <a:pt x="174" y="166"/>
                    <a:pt x="278" y="183"/>
                  </a:cubicBezTo>
                  <a:cubicBezTo>
                    <a:pt x="391" y="183"/>
                    <a:pt x="495" y="157"/>
                    <a:pt x="590" y="114"/>
                  </a:cubicBezTo>
                  <a:cubicBezTo>
                    <a:pt x="503" y="53"/>
                    <a:pt x="408" y="10"/>
                    <a:pt x="30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68"/>
            <p:cNvSpPr/>
            <p:nvPr/>
          </p:nvSpPr>
          <p:spPr>
            <a:xfrm>
              <a:off x="3259700" y="1507125"/>
              <a:ext cx="169475" cy="110225"/>
            </a:xfrm>
            <a:custGeom>
              <a:avLst/>
              <a:gdLst/>
              <a:ahLst/>
              <a:cxnLst/>
              <a:rect l="l" t="t" r="r" b="b"/>
              <a:pathLst>
                <a:path w="6779" h="4409" extrusionOk="0">
                  <a:moveTo>
                    <a:pt x="3984" y="1"/>
                  </a:moveTo>
                  <a:cubicBezTo>
                    <a:pt x="3385" y="1"/>
                    <a:pt x="2786" y="9"/>
                    <a:pt x="2188" y="70"/>
                  </a:cubicBezTo>
                  <a:cubicBezTo>
                    <a:pt x="2084" y="79"/>
                    <a:pt x="1971" y="96"/>
                    <a:pt x="1867" y="113"/>
                  </a:cubicBezTo>
                  <a:lnTo>
                    <a:pt x="1841" y="113"/>
                  </a:lnTo>
                  <a:cubicBezTo>
                    <a:pt x="1736" y="122"/>
                    <a:pt x="1624" y="139"/>
                    <a:pt x="1511" y="157"/>
                  </a:cubicBezTo>
                  <a:lnTo>
                    <a:pt x="1493" y="157"/>
                  </a:lnTo>
                  <a:cubicBezTo>
                    <a:pt x="1259" y="200"/>
                    <a:pt x="1025" y="261"/>
                    <a:pt x="799" y="330"/>
                  </a:cubicBezTo>
                  <a:cubicBezTo>
                    <a:pt x="591" y="400"/>
                    <a:pt x="383" y="487"/>
                    <a:pt x="192" y="591"/>
                  </a:cubicBezTo>
                  <a:lnTo>
                    <a:pt x="174" y="608"/>
                  </a:lnTo>
                  <a:lnTo>
                    <a:pt x="88" y="660"/>
                  </a:lnTo>
                  <a:lnTo>
                    <a:pt x="1" y="1059"/>
                  </a:lnTo>
                  <a:cubicBezTo>
                    <a:pt x="96" y="1259"/>
                    <a:pt x="200" y="1450"/>
                    <a:pt x="305" y="1641"/>
                  </a:cubicBezTo>
                  <a:lnTo>
                    <a:pt x="305" y="1658"/>
                  </a:lnTo>
                  <a:cubicBezTo>
                    <a:pt x="331" y="1779"/>
                    <a:pt x="478" y="1962"/>
                    <a:pt x="556" y="2109"/>
                  </a:cubicBezTo>
                  <a:cubicBezTo>
                    <a:pt x="990" y="2882"/>
                    <a:pt x="1433" y="3645"/>
                    <a:pt x="1884" y="4409"/>
                  </a:cubicBezTo>
                  <a:lnTo>
                    <a:pt x="1936" y="4391"/>
                  </a:lnTo>
                  <a:cubicBezTo>
                    <a:pt x="2231" y="4313"/>
                    <a:pt x="2535" y="4235"/>
                    <a:pt x="2838" y="4157"/>
                  </a:cubicBezTo>
                  <a:lnTo>
                    <a:pt x="3290" y="4036"/>
                  </a:lnTo>
                  <a:lnTo>
                    <a:pt x="3307" y="4036"/>
                  </a:lnTo>
                  <a:cubicBezTo>
                    <a:pt x="3602" y="3966"/>
                    <a:pt x="3897" y="3888"/>
                    <a:pt x="4192" y="3819"/>
                  </a:cubicBezTo>
                  <a:cubicBezTo>
                    <a:pt x="4904" y="3654"/>
                    <a:pt x="5624" y="3498"/>
                    <a:pt x="6344" y="3385"/>
                  </a:cubicBezTo>
                  <a:lnTo>
                    <a:pt x="6778" y="2777"/>
                  </a:lnTo>
                  <a:cubicBezTo>
                    <a:pt x="6717" y="2656"/>
                    <a:pt x="6665" y="2543"/>
                    <a:pt x="6613" y="2422"/>
                  </a:cubicBezTo>
                  <a:cubicBezTo>
                    <a:pt x="6579" y="2344"/>
                    <a:pt x="6544" y="2274"/>
                    <a:pt x="6509" y="2196"/>
                  </a:cubicBezTo>
                  <a:cubicBezTo>
                    <a:pt x="6440" y="2031"/>
                    <a:pt x="6362" y="1866"/>
                    <a:pt x="6292" y="1701"/>
                  </a:cubicBezTo>
                  <a:lnTo>
                    <a:pt x="6179" y="1458"/>
                  </a:lnTo>
                  <a:cubicBezTo>
                    <a:pt x="6110" y="1294"/>
                    <a:pt x="6041" y="1120"/>
                    <a:pt x="5971" y="955"/>
                  </a:cubicBezTo>
                  <a:cubicBezTo>
                    <a:pt x="5945" y="886"/>
                    <a:pt x="5919" y="808"/>
                    <a:pt x="5884" y="738"/>
                  </a:cubicBezTo>
                  <a:cubicBezTo>
                    <a:pt x="5798" y="504"/>
                    <a:pt x="5702" y="270"/>
                    <a:pt x="5615" y="35"/>
                  </a:cubicBezTo>
                  <a:cubicBezTo>
                    <a:pt x="5069" y="9"/>
                    <a:pt x="4531" y="1"/>
                    <a:pt x="39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68"/>
            <p:cNvSpPr/>
            <p:nvPr/>
          </p:nvSpPr>
          <p:spPr>
            <a:xfrm>
              <a:off x="3259925" y="1493250"/>
              <a:ext cx="169250" cy="110225"/>
            </a:xfrm>
            <a:custGeom>
              <a:avLst/>
              <a:gdLst/>
              <a:ahLst/>
              <a:cxnLst/>
              <a:rect l="l" t="t" r="r" b="b"/>
              <a:pathLst>
                <a:path w="6770" h="4409" extrusionOk="0">
                  <a:moveTo>
                    <a:pt x="6674" y="3107"/>
                  </a:moveTo>
                  <a:cubicBezTo>
                    <a:pt x="6179" y="2109"/>
                    <a:pt x="5745" y="1076"/>
                    <a:pt x="5346" y="26"/>
                  </a:cubicBezTo>
                  <a:cubicBezTo>
                    <a:pt x="4799" y="0"/>
                    <a:pt x="4261" y="0"/>
                    <a:pt x="3715" y="0"/>
                  </a:cubicBezTo>
                  <a:cubicBezTo>
                    <a:pt x="3125" y="0"/>
                    <a:pt x="2517" y="9"/>
                    <a:pt x="1927" y="70"/>
                  </a:cubicBezTo>
                  <a:cubicBezTo>
                    <a:pt x="1346" y="104"/>
                    <a:pt x="782" y="234"/>
                    <a:pt x="235" y="434"/>
                  </a:cubicBezTo>
                  <a:lnTo>
                    <a:pt x="1" y="1580"/>
                  </a:lnTo>
                  <a:cubicBezTo>
                    <a:pt x="96" y="1753"/>
                    <a:pt x="191" y="1935"/>
                    <a:pt x="296" y="2109"/>
                  </a:cubicBezTo>
                  <a:cubicBezTo>
                    <a:pt x="729" y="2881"/>
                    <a:pt x="1172" y="3645"/>
                    <a:pt x="1615" y="4408"/>
                  </a:cubicBezTo>
                  <a:lnTo>
                    <a:pt x="1667" y="4391"/>
                  </a:lnTo>
                  <a:cubicBezTo>
                    <a:pt x="2413" y="4192"/>
                    <a:pt x="3168" y="3992"/>
                    <a:pt x="3923" y="3810"/>
                  </a:cubicBezTo>
                  <a:cubicBezTo>
                    <a:pt x="4860" y="3575"/>
                    <a:pt x="5815" y="3402"/>
                    <a:pt x="6769" y="3289"/>
                  </a:cubicBezTo>
                  <a:cubicBezTo>
                    <a:pt x="6734" y="3237"/>
                    <a:pt x="6700" y="3168"/>
                    <a:pt x="6674" y="3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68"/>
            <p:cNvSpPr/>
            <p:nvPr/>
          </p:nvSpPr>
          <p:spPr>
            <a:xfrm>
              <a:off x="3259925" y="1504100"/>
              <a:ext cx="56650" cy="99375"/>
            </a:xfrm>
            <a:custGeom>
              <a:avLst/>
              <a:gdLst/>
              <a:ahLst/>
              <a:cxnLst/>
              <a:rect l="l" t="t" r="r" b="b"/>
              <a:pathLst>
                <a:path w="2266" h="3975" extrusionOk="0">
                  <a:moveTo>
                    <a:pt x="235" y="0"/>
                  </a:moveTo>
                  <a:lnTo>
                    <a:pt x="1" y="1146"/>
                  </a:lnTo>
                  <a:cubicBezTo>
                    <a:pt x="96" y="1319"/>
                    <a:pt x="191" y="1501"/>
                    <a:pt x="296" y="1675"/>
                  </a:cubicBezTo>
                  <a:cubicBezTo>
                    <a:pt x="729" y="2447"/>
                    <a:pt x="1163" y="3211"/>
                    <a:pt x="1615" y="3974"/>
                  </a:cubicBezTo>
                  <a:lnTo>
                    <a:pt x="1667" y="3957"/>
                  </a:lnTo>
                  <a:cubicBezTo>
                    <a:pt x="1866" y="3905"/>
                    <a:pt x="2066" y="3853"/>
                    <a:pt x="2265" y="3801"/>
                  </a:cubicBezTo>
                  <a:cubicBezTo>
                    <a:pt x="1762" y="2968"/>
                    <a:pt x="1285" y="2126"/>
                    <a:pt x="834" y="1258"/>
                  </a:cubicBezTo>
                  <a:cubicBezTo>
                    <a:pt x="625" y="850"/>
                    <a:pt x="434" y="425"/>
                    <a:pt x="252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68"/>
            <p:cNvSpPr/>
            <p:nvPr/>
          </p:nvSpPr>
          <p:spPr>
            <a:xfrm>
              <a:off x="3260350" y="1506050"/>
              <a:ext cx="56450" cy="97425"/>
            </a:xfrm>
            <a:custGeom>
              <a:avLst/>
              <a:gdLst/>
              <a:ahLst/>
              <a:cxnLst/>
              <a:rect l="l" t="t" r="r" b="b"/>
              <a:pathLst>
                <a:path w="2258" h="3897" extrusionOk="0">
                  <a:moveTo>
                    <a:pt x="261" y="0"/>
                  </a:moveTo>
                  <a:cubicBezTo>
                    <a:pt x="218" y="70"/>
                    <a:pt x="183" y="139"/>
                    <a:pt x="157" y="217"/>
                  </a:cubicBezTo>
                  <a:lnTo>
                    <a:pt x="10" y="946"/>
                  </a:lnTo>
                  <a:cubicBezTo>
                    <a:pt x="1" y="1015"/>
                    <a:pt x="10" y="1076"/>
                    <a:pt x="18" y="1146"/>
                  </a:cubicBezTo>
                  <a:cubicBezTo>
                    <a:pt x="44" y="1267"/>
                    <a:pt x="192" y="1449"/>
                    <a:pt x="279" y="1597"/>
                  </a:cubicBezTo>
                  <a:cubicBezTo>
                    <a:pt x="712" y="2369"/>
                    <a:pt x="1146" y="3133"/>
                    <a:pt x="1598" y="3896"/>
                  </a:cubicBezTo>
                  <a:lnTo>
                    <a:pt x="1650" y="3879"/>
                  </a:lnTo>
                  <a:cubicBezTo>
                    <a:pt x="1849" y="3827"/>
                    <a:pt x="2058" y="3775"/>
                    <a:pt x="2257" y="3723"/>
                  </a:cubicBezTo>
                  <a:cubicBezTo>
                    <a:pt x="1762" y="2881"/>
                    <a:pt x="1285" y="2039"/>
                    <a:pt x="817" y="1180"/>
                  </a:cubicBezTo>
                  <a:cubicBezTo>
                    <a:pt x="608" y="799"/>
                    <a:pt x="426" y="408"/>
                    <a:pt x="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68"/>
            <p:cNvSpPr/>
            <p:nvPr/>
          </p:nvSpPr>
          <p:spPr>
            <a:xfrm>
              <a:off x="3273150" y="1493250"/>
              <a:ext cx="156025" cy="103725"/>
            </a:xfrm>
            <a:custGeom>
              <a:avLst/>
              <a:gdLst/>
              <a:ahLst/>
              <a:cxnLst/>
              <a:rect l="l" t="t" r="r" b="b"/>
              <a:pathLst>
                <a:path w="6241" h="4149" extrusionOk="0">
                  <a:moveTo>
                    <a:pt x="6145" y="3107"/>
                  </a:moveTo>
                  <a:cubicBezTo>
                    <a:pt x="5650" y="2109"/>
                    <a:pt x="5216" y="1076"/>
                    <a:pt x="4817" y="26"/>
                  </a:cubicBezTo>
                  <a:cubicBezTo>
                    <a:pt x="4270" y="0"/>
                    <a:pt x="3732" y="0"/>
                    <a:pt x="3186" y="0"/>
                  </a:cubicBezTo>
                  <a:cubicBezTo>
                    <a:pt x="2596" y="0"/>
                    <a:pt x="1988" y="9"/>
                    <a:pt x="1398" y="70"/>
                  </a:cubicBezTo>
                  <a:cubicBezTo>
                    <a:pt x="921" y="104"/>
                    <a:pt x="452" y="191"/>
                    <a:pt x="1" y="330"/>
                  </a:cubicBezTo>
                  <a:cubicBezTo>
                    <a:pt x="166" y="738"/>
                    <a:pt x="339" y="1137"/>
                    <a:pt x="548" y="1519"/>
                  </a:cubicBezTo>
                  <a:cubicBezTo>
                    <a:pt x="1034" y="2413"/>
                    <a:pt x="1528" y="3280"/>
                    <a:pt x="2040" y="4148"/>
                  </a:cubicBezTo>
                  <a:cubicBezTo>
                    <a:pt x="2491" y="4035"/>
                    <a:pt x="2943" y="3914"/>
                    <a:pt x="3394" y="3810"/>
                  </a:cubicBezTo>
                  <a:cubicBezTo>
                    <a:pt x="4331" y="3567"/>
                    <a:pt x="5286" y="3393"/>
                    <a:pt x="6240" y="3289"/>
                  </a:cubicBezTo>
                  <a:cubicBezTo>
                    <a:pt x="6205" y="3237"/>
                    <a:pt x="6171" y="3168"/>
                    <a:pt x="6145" y="31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68"/>
            <p:cNvSpPr/>
            <p:nvPr/>
          </p:nvSpPr>
          <p:spPr>
            <a:xfrm>
              <a:off x="3288125" y="1500625"/>
              <a:ext cx="141050" cy="93525"/>
            </a:xfrm>
            <a:custGeom>
              <a:avLst/>
              <a:gdLst/>
              <a:ahLst/>
              <a:cxnLst/>
              <a:rect l="l" t="t" r="r" b="b"/>
              <a:pathLst>
                <a:path w="5642" h="3741" extrusionOk="0">
                  <a:moveTo>
                    <a:pt x="5546" y="2812"/>
                  </a:moveTo>
                  <a:cubicBezTo>
                    <a:pt x="5147" y="2005"/>
                    <a:pt x="4782" y="1172"/>
                    <a:pt x="4452" y="330"/>
                  </a:cubicBezTo>
                  <a:cubicBezTo>
                    <a:pt x="3975" y="217"/>
                    <a:pt x="3489" y="139"/>
                    <a:pt x="3003" y="87"/>
                  </a:cubicBezTo>
                  <a:cubicBezTo>
                    <a:pt x="2370" y="9"/>
                    <a:pt x="1728" y="0"/>
                    <a:pt x="1094" y="52"/>
                  </a:cubicBezTo>
                  <a:cubicBezTo>
                    <a:pt x="721" y="78"/>
                    <a:pt x="356" y="156"/>
                    <a:pt x="1" y="287"/>
                  </a:cubicBezTo>
                  <a:cubicBezTo>
                    <a:pt x="113" y="530"/>
                    <a:pt x="226" y="773"/>
                    <a:pt x="356" y="1007"/>
                  </a:cubicBezTo>
                  <a:cubicBezTo>
                    <a:pt x="851" y="1918"/>
                    <a:pt x="1363" y="2829"/>
                    <a:pt x="1910" y="3740"/>
                  </a:cubicBezTo>
                  <a:cubicBezTo>
                    <a:pt x="2205" y="3662"/>
                    <a:pt x="2500" y="3593"/>
                    <a:pt x="2795" y="3523"/>
                  </a:cubicBezTo>
                  <a:cubicBezTo>
                    <a:pt x="3732" y="3280"/>
                    <a:pt x="4678" y="3107"/>
                    <a:pt x="5641" y="3003"/>
                  </a:cubicBezTo>
                  <a:cubicBezTo>
                    <a:pt x="5606" y="2942"/>
                    <a:pt x="5572" y="2873"/>
                    <a:pt x="5546" y="281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68"/>
            <p:cNvSpPr/>
            <p:nvPr/>
          </p:nvSpPr>
          <p:spPr>
            <a:xfrm>
              <a:off x="3389875" y="1535975"/>
              <a:ext cx="5675" cy="9575"/>
            </a:xfrm>
            <a:custGeom>
              <a:avLst/>
              <a:gdLst/>
              <a:ahLst/>
              <a:cxnLst/>
              <a:rect l="l" t="t" r="r" b="b"/>
              <a:pathLst>
                <a:path w="227" h="383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79"/>
                    <a:pt x="9" y="157"/>
                    <a:pt x="44" y="226"/>
                  </a:cubicBezTo>
                  <a:cubicBezTo>
                    <a:pt x="79" y="296"/>
                    <a:pt x="139" y="348"/>
                    <a:pt x="217" y="383"/>
                  </a:cubicBezTo>
                  <a:cubicBezTo>
                    <a:pt x="226" y="304"/>
                    <a:pt x="217" y="226"/>
                    <a:pt x="183" y="157"/>
                  </a:cubicBezTo>
                  <a:cubicBezTo>
                    <a:pt x="148" y="87"/>
                    <a:pt x="87" y="35"/>
                    <a:pt x="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68"/>
            <p:cNvSpPr/>
            <p:nvPr/>
          </p:nvSpPr>
          <p:spPr>
            <a:xfrm>
              <a:off x="3337150" y="1550875"/>
              <a:ext cx="13925" cy="13850"/>
            </a:xfrm>
            <a:custGeom>
              <a:avLst/>
              <a:gdLst/>
              <a:ahLst/>
              <a:cxnLst/>
              <a:rect l="l" t="t" r="r" b="b"/>
              <a:pathLst>
                <a:path w="557" h="554" extrusionOk="0">
                  <a:moveTo>
                    <a:pt x="284" y="0"/>
                  </a:moveTo>
                  <a:cubicBezTo>
                    <a:pt x="143" y="0"/>
                    <a:pt x="1" y="104"/>
                    <a:pt x="1" y="281"/>
                  </a:cubicBezTo>
                  <a:cubicBezTo>
                    <a:pt x="1" y="453"/>
                    <a:pt x="142" y="554"/>
                    <a:pt x="282" y="554"/>
                  </a:cubicBezTo>
                  <a:cubicBezTo>
                    <a:pt x="383" y="554"/>
                    <a:pt x="483" y="501"/>
                    <a:pt x="530" y="385"/>
                  </a:cubicBezTo>
                  <a:cubicBezTo>
                    <a:pt x="556" y="316"/>
                    <a:pt x="556" y="238"/>
                    <a:pt x="530" y="168"/>
                  </a:cubicBezTo>
                  <a:cubicBezTo>
                    <a:pt x="483" y="53"/>
                    <a:pt x="384" y="0"/>
                    <a:pt x="28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68"/>
            <p:cNvSpPr/>
            <p:nvPr/>
          </p:nvSpPr>
          <p:spPr>
            <a:xfrm>
              <a:off x="3288125" y="1504100"/>
              <a:ext cx="8050" cy="22350"/>
            </a:xfrm>
            <a:custGeom>
              <a:avLst/>
              <a:gdLst/>
              <a:ahLst/>
              <a:cxnLst/>
              <a:rect l="l" t="t" r="r" b="b"/>
              <a:pathLst>
                <a:path w="322" h="894" extrusionOk="0">
                  <a:moveTo>
                    <a:pt x="1" y="0"/>
                  </a:moveTo>
                  <a:cubicBezTo>
                    <a:pt x="1" y="330"/>
                    <a:pt x="113" y="642"/>
                    <a:pt x="322" y="894"/>
                  </a:cubicBezTo>
                  <a:cubicBezTo>
                    <a:pt x="322" y="573"/>
                    <a:pt x="209" y="252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68"/>
            <p:cNvSpPr/>
            <p:nvPr/>
          </p:nvSpPr>
          <p:spPr>
            <a:xfrm>
              <a:off x="3331950" y="1564625"/>
              <a:ext cx="12400" cy="22150"/>
            </a:xfrm>
            <a:custGeom>
              <a:avLst/>
              <a:gdLst/>
              <a:ahLst/>
              <a:cxnLst/>
              <a:rect l="l" t="t" r="r" b="b"/>
              <a:pathLst>
                <a:path w="496" h="886" extrusionOk="0">
                  <a:moveTo>
                    <a:pt x="1" y="0"/>
                  </a:moveTo>
                  <a:cubicBezTo>
                    <a:pt x="35" y="165"/>
                    <a:pt x="87" y="330"/>
                    <a:pt x="174" y="486"/>
                  </a:cubicBezTo>
                  <a:cubicBezTo>
                    <a:pt x="261" y="634"/>
                    <a:pt x="365" y="772"/>
                    <a:pt x="495" y="885"/>
                  </a:cubicBezTo>
                  <a:cubicBezTo>
                    <a:pt x="460" y="712"/>
                    <a:pt x="400" y="556"/>
                    <a:pt x="322" y="399"/>
                  </a:cubicBezTo>
                  <a:cubicBezTo>
                    <a:pt x="235" y="252"/>
                    <a:pt x="122" y="113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68"/>
            <p:cNvSpPr/>
            <p:nvPr/>
          </p:nvSpPr>
          <p:spPr>
            <a:xfrm>
              <a:off x="3313300" y="1502125"/>
              <a:ext cx="13675" cy="28900"/>
            </a:xfrm>
            <a:custGeom>
              <a:avLst/>
              <a:gdLst/>
              <a:ahLst/>
              <a:cxnLst/>
              <a:rect l="l" t="t" r="r" b="b"/>
              <a:pathLst>
                <a:path w="547" h="1156" extrusionOk="0">
                  <a:moveTo>
                    <a:pt x="0" y="1"/>
                  </a:moveTo>
                  <a:lnTo>
                    <a:pt x="0" y="1"/>
                  </a:lnTo>
                  <a:cubicBezTo>
                    <a:pt x="78" y="426"/>
                    <a:pt x="269" y="825"/>
                    <a:pt x="547" y="1155"/>
                  </a:cubicBezTo>
                  <a:cubicBezTo>
                    <a:pt x="460" y="730"/>
                    <a:pt x="278" y="331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68"/>
            <p:cNvSpPr/>
            <p:nvPr/>
          </p:nvSpPr>
          <p:spPr>
            <a:xfrm>
              <a:off x="3334125" y="1510900"/>
              <a:ext cx="61625" cy="5375"/>
            </a:xfrm>
            <a:custGeom>
              <a:avLst/>
              <a:gdLst/>
              <a:ahLst/>
              <a:cxnLst/>
              <a:rect l="l" t="t" r="r" b="b"/>
              <a:pathLst>
                <a:path w="2465" h="215" extrusionOk="0">
                  <a:moveTo>
                    <a:pt x="1949" y="1"/>
                  </a:moveTo>
                  <a:cubicBezTo>
                    <a:pt x="1294" y="1"/>
                    <a:pt x="639" y="66"/>
                    <a:pt x="0" y="197"/>
                  </a:cubicBezTo>
                  <a:cubicBezTo>
                    <a:pt x="191" y="209"/>
                    <a:pt x="381" y="215"/>
                    <a:pt x="572" y="215"/>
                  </a:cubicBezTo>
                  <a:cubicBezTo>
                    <a:pt x="1208" y="215"/>
                    <a:pt x="1844" y="148"/>
                    <a:pt x="2465" y="14"/>
                  </a:cubicBezTo>
                  <a:cubicBezTo>
                    <a:pt x="2293" y="5"/>
                    <a:pt x="2121" y="1"/>
                    <a:pt x="1949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68"/>
            <p:cNvSpPr/>
            <p:nvPr/>
          </p:nvSpPr>
          <p:spPr>
            <a:xfrm>
              <a:off x="3352125" y="1516125"/>
              <a:ext cx="29750" cy="5475"/>
            </a:xfrm>
            <a:custGeom>
              <a:avLst/>
              <a:gdLst/>
              <a:ahLst/>
              <a:cxnLst/>
              <a:rect l="l" t="t" r="r" b="b"/>
              <a:pathLst>
                <a:path w="1190" h="219" extrusionOk="0">
                  <a:moveTo>
                    <a:pt x="937" y="0"/>
                  </a:moveTo>
                  <a:cubicBezTo>
                    <a:pt x="615" y="0"/>
                    <a:pt x="297" y="67"/>
                    <a:pt x="1" y="205"/>
                  </a:cubicBezTo>
                  <a:cubicBezTo>
                    <a:pt x="85" y="214"/>
                    <a:pt x="169" y="218"/>
                    <a:pt x="253" y="218"/>
                  </a:cubicBezTo>
                  <a:cubicBezTo>
                    <a:pt x="575" y="218"/>
                    <a:pt x="893" y="151"/>
                    <a:pt x="1189" y="14"/>
                  </a:cubicBezTo>
                  <a:cubicBezTo>
                    <a:pt x="1105" y="5"/>
                    <a:pt x="1021" y="0"/>
                    <a:pt x="937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68"/>
            <p:cNvSpPr/>
            <p:nvPr/>
          </p:nvSpPr>
          <p:spPr>
            <a:xfrm>
              <a:off x="3375550" y="1527500"/>
              <a:ext cx="27575" cy="4825"/>
            </a:xfrm>
            <a:custGeom>
              <a:avLst/>
              <a:gdLst/>
              <a:ahLst/>
              <a:cxnLst/>
              <a:rect l="l" t="t" r="r" b="b"/>
              <a:pathLst>
                <a:path w="1103" h="193" extrusionOk="0">
                  <a:moveTo>
                    <a:pt x="779" y="1"/>
                  </a:moveTo>
                  <a:cubicBezTo>
                    <a:pt x="513" y="1"/>
                    <a:pt x="248" y="55"/>
                    <a:pt x="1" y="166"/>
                  </a:cubicBezTo>
                  <a:cubicBezTo>
                    <a:pt x="108" y="184"/>
                    <a:pt x="217" y="192"/>
                    <a:pt x="325" y="192"/>
                  </a:cubicBezTo>
                  <a:cubicBezTo>
                    <a:pt x="591" y="192"/>
                    <a:pt x="856" y="138"/>
                    <a:pt x="1103" y="27"/>
                  </a:cubicBezTo>
                  <a:cubicBezTo>
                    <a:pt x="995" y="10"/>
                    <a:pt x="887" y="1"/>
                    <a:pt x="779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68"/>
            <p:cNvSpPr/>
            <p:nvPr/>
          </p:nvSpPr>
          <p:spPr>
            <a:xfrm>
              <a:off x="3065550" y="1500600"/>
              <a:ext cx="121300" cy="108525"/>
            </a:xfrm>
            <a:custGeom>
              <a:avLst/>
              <a:gdLst/>
              <a:ahLst/>
              <a:cxnLst/>
              <a:rect l="l" t="t" r="r" b="b"/>
              <a:pathLst>
                <a:path w="4852" h="4341" extrusionOk="0">
                  <a:moveTo>
                    <a:pt x="2070" y="1"/>
                  </a:moveTo>
                  <a:cubicBezTo>
                    <a:pt x="2048" y="1"/>
                    <a:pt x="2027" y="1"/>
                    <a:pt x="2005" y="1"/>
                  </a:cubicBezTo>
                  <a:cubicBezTo>
                    <a:pt x="1935" y="1"/>
                    <a:pt x="1866" y="10"/>
                    <a:pt x="1797" y="36"/>
                  </a:cubicBezTo>
                  <a:cubicBezTo>
                    <a:pt x="1666" y="97"/>
                    <a:pt x="1580" y="244"/>
                    <a:pt x="1484" y="383"/>
                  </a:cubicBezTo>
                  <a:cubicBezTo>
                    <a:pt x="1250" y="765"/>
                    <a:pt x="963" y="1121"/>
                    <a:pt x="642" y="1433"/>
                  </a:cubicBezTo>
                  <a:cubicBezTo>
                    <a:pt x="391" y="1676"/>
                    <a:pt x="104" y="1936"/>
                    <a:pt x="35" y="2318"/>
                  </a:cubicBezTo>
                  <a:cubicBezTo>
                    <a:pt x="18" y="2448"/>
                    <a:pt x="0" y="3030"/>
                    <a:pt x="78" y="3134"/>
                  </a:cubicBezTo>
                  <a:cubicBezTo>
                    <a:pt x="156" y="3238"/>
                    <a:pt x="347" y="3247"/>
                    <a:pt x="452" y="3281"/>
                  </a:cubicBezTo>
                  <a:cubicBezTo>
                    <a:pt x="520" y="3298"/>
                    <a:pt x="1193" y="3559"/>
                    <a:pt x="1215" y="3559"/>
                  </a:cubicBezTo>
                  <a:cubicBezTo>
                    <a:pt x="1215" y="3559"/>
                    <a:pt x="1215" y="3559"/>
                    <a:pt x="1215" y="3559"/>
                  </a:cubicBezTo>
                  <a:lnTo>
                    <a:pt x="1276" y="3585"/>
                  </a:lnTo>
                  <a:lnTo>
                    <a:pt x="1415" y="3637"/>
                  </a:lnTo>
                  <a:cubicBezTo>
                    <a:pt x="1510" y="3681"/>
                    <a:pt x="1597" y="3715"/>
                    <a:pt x="1692" y="3759"/>
                  </a:cubicBezTo>
                  <a:cubicBezTo>
                    <a:pt x="2118" y="3941"/>
                    <a:pt x="2525" y="4132"/>
                    <a:pt x="2933" y="4271"/>
                  </a:cubicBezTo>
                  <a:cubicBezTo>
                    <a:pt x="3003" y="4297"/>
                    <a:pt x="3072" y="4314"/>
                    <a:pt x="3142" y="4340"/>
                  </a:cubicBezTo>
                  <a:cubicBezTo>
                    <a:pt x="3202" y="4193"/>
                    <a:pt x="3263" y="4054"/>
                    <a:pt x="3324" y="3915"/>
                  </a:cubicBezTo>
                  <a:lnTo>
                    <a:pt x="3385" y="3767"/>
                  </a:lnTo>
                  <a:lnTo>
                    <a:pt x="3428" y="3646"/>
                  </a:lnTo>
                  <a:cubicBezTo>
                    <a:pt x="3471" y="3550"/>
                    <a:pt x="3515" y="3446"/>
                    <a:pt x="3558" y="3342"/>
                  </a:cubicBezTo>
                  <a:cubicBezTo>
                    <a:pt x="3576" y="3307"/>
                    <a:pt x="3593" y="3273"/>
                    <a:pt x="3602" y="3238"/>
                  </a:cubicBezTo>
                  <a:cubicBezTo>
                    <a:pt x="3662" y="3099"/>
                    <a:pt x="3723" y="2978"/>
                    <a:pt x="3784" y="2848"/>
                  </a:cubicBezTo>
                  <a:cubicBezTo>
                    <a:pt x="3818" y="2778"/>
                    <a:pt x="3862" y="2709"/>
                    <a:pt x="3897" y="2639"/>
                  </a:cubicBezTo>
                  <a:cubicBezTo>
                    <a:pt x="3905" y="2622"/>
                    <a:pt x="3914" y="2605"/>
                    <a:pt x="3923" y="2596"/>
                  </a:cubicBezTo>
                  <a:lnTo>
                    <a:pt x="3931" y="2579"/>
                  </a:lnTo>
                  <a:cubicBezTo>
                    <a:pt x="3957" y="2526"/>
                    <a:pt x="3992" y="2474"/>
                    <a:pt x="4027" y="2422"/>
                  </a:cubicBezTo>
                  <a:lnTo>
                    <a:pt x="4044" y="2405"/>
                  </a:lnTo>
                  <a:cubicBezTo>
                    <a:pt x="4044" y="2396"/>
                    <a:pt x="4053" y="2388"/>
                    <a:pt x="4061" y="2379"/>
                  </a:cubicBezTo>
                  <a:cubicBezTo>
                    <a:pt x="4096" y="2318"/>
                    <a:pt x="4140" y="2266"/>
                    <a:pt x="4183" y="2214"/>
                  </a:cubicBezTo>
                  <a:lnTo>
                    <a:pt x="4200" y="2197"/>
                  </a:lnTo>
                  <a:cubicBezTo>
                    <a:pt x="4261" y="2110"/>
                    <a:pt x="4678" y="1745"/>
                    <a:pt x="4678" y="1667"/>
                  </a:cubicBezTo>
                  <a:cubicBezTo>
                    <a:pt x="4712" y="1641"/>
                    <a:pt x="4738" y="1598"/>
                    <a:pt x="4764" y="1563"/>
                  </a:cubicBezTo>
                  <a:cubicBezTo>
                    <a:pt x="4851" y="1424"/>
                    <a:pt x="4825" y="930"/>
                    <a:pt x="4799" y="756"/>
                  </a:cubicBezTo>
                  <a:cubicBezTo>
                    <a:pt x="4487" y="531"/>
                    <a:pt x="4114" y="539"/>
                    <a:pt x="3749" y="426"/>
                  </a:cubicBezTo>
                  <a:cubicBezTo>
                    <a:pt x="3593" y="374"/>
                    <a:pt x="3428" y="296"/>
                    <a:pt x="3263" y="236"/>
                  </a:cubicBezTo>
                  <a:cubicBezTo>
                    <a:pt x="2884" y="79"/>
                    <a:pt x="2481" y="1"/>
                    <a:pt x="2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68"/>
            <p:cNvSpPr/>
            <p:nvPr/>
          </p:nvSpPr>
          <p:spPr>
            <a:xfrm>
              <a:off x="3065750" y="1490850"/>
              <a:ext cx="122175" cy="96350"/>
            </a:xfrm>
            <a:custGeom>
              <a:avLst/>
              <a:gdLst/>
              <a:ahLst/>
              <a:cxnLst/>
              <a:rect l="l" t="t" r="r" b="b"/>
              <a:pathLst>
                <a:path w="4887" h="3854" extrusionOk="0">
                  <a:moveTo>
                    <a:pt x="3151" y="3854"/>
                  </a:moveTo>
                  <a:cubicBezTo>
                    <a:pt x="3368" y="3359"/>
                    <a:pt x="3559" y="2856"/>
                    <a:pt x="3784" y="2396"/>
                  </a:cubicBezTo>
                  <a:cubicBezTo>
                    <a:pt x="4036" y="1884"/>
                    <a:pt x="4418" y="1441"/>
                    <a:pt x="4887" y="1120"/>
                  </a:cubicBezTo>
                  <a:cubicBezTo>
                    <a:pt x="3915" y="782"/>
                    <a:pt x="2813" y="556"/>
                    <a:pt x="1676" y="1"/>
                  </a:cubicBezTo>
                  <a:lnTo>
                    <a:pt x="1589" y="218"/>
                  </a:lnTo>
                  <a:cubicBezTo>
                    <a:pt x="1303" y="877"/>
                    <a:pt x="851" y="1433"/>
                    <a:pt x="417" y="2005"/>
                  </a:cubicBezTo>
                  <a:cubicBezTo>
                    <a:pt x="287" y="2179"/>
                    <a:pt x="148" y="2361"/>
                    <a:pt x="1" y="2543"/>
                  </a:cubicBezTo>
                  <a:cubicBezTo>
                    <a:pt x="487" y="2699"/>
                    <a:pt x="955" y="2890"/>
                    <a:pt x="1424" y="3099"/>
                  </a:cubicBezTo>
                  <a:cubicBezTo>
                    <a:pt x="1945" y="3342"/>
                    <a:pt x="2439" y="3593"/>
                    <a:pt x="2943" y="3784"/>
                  </a:cubicBezTo>
                  <a:cubicBezTo>
                    <a:pt x="3003" y="3810"/>
                    <a:pt x="3073" y="3836"/>
                    <a:pt x="3151" y="3854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68"/>
            <p:cNvSpPr/>
            <p:nvPr/>
          </p:nvSpPr>
          <p:spPr>
            <a:xfrm>
              <a:off x="3065975" y="1496050"/>
              <a:ext cx="115650" cy="91150"/>
            </a:xfrm>
            <a:custGeom>
              <a:avLst/>
              <a:gdLst/>
              <a:ahLst/>
              <a:cxnLst/>
              <a:rect l="l" t="t" r="r" b="b"/>
              <a:pathLst>
                <a:path w="4626" h="3646" extrusionOk="0">
                  <a:moveTo>
                    <a:pt x="3142" y="3646"/>
                  </a:moveTo>
                  <a:cubicBezTo>
                    <a:pt x="3359" y="3151"/>
                    <a:pt x="3550" y="2648"/>
                    <a:pt x="3775" y="2188"/>
                  </a:cubicBezTo>
                  <a:cubicBezTo>
                    <a:pt x="3975" y="1763"/>
                    <a:pt x="4270" y="1398"/>
                    <a:pt x="4626" y="1103"/>
                  </a:cubicBezTo>
                  <a:cubicBezTo>
                    <a:pt x="4270" y="999"/>
                    <a:pt x="3906" y="903"/>
                    <a:pt x="3524" y="791"/>
                  </a:cubicBezTo>
                  <a:cubicBezTo>
                    <a:pt x="2864" y="591"/>
                    <a:pt x="2222" y="331"/>
                    <a:pt x="1606" y="18"/>
                  </a:cubicBezTo>
                  <a:lnTo>
                    <a:pt x="1580" y="1"/>
                  </a:lnTo>
                  <a:lnTo>
                    <a:pt x="1580" y="10"/>
                  </a:lnTo>
                  <a:cubicBezTo>
                    <a:pt x="1302" y="678"/>
                    <a:pt x="851" y="1225"/>
                    <a:pt x="417" y="1797"/>
                  </a:cubicBezTo>
                  <a:cubicBezTo>
                    <a:pt x="278" y="1971"/>
                    <a:pt x="139" y="2153"/>
                    <a:pt x="1" y="2335"/>
                  </a:cubicBezTo>
                  <a:cubicBezTo>
                    <a:pt x="478" y="2500"/>
                    <a:pt x="955" y="2682"/>
                    <a:pt x="1415" y="2891"/>
                  </a:cubicBezTo>
                  <a:cubicBezTo>
                    <a:pt x="1936" y="3134"/>
                    <a:pt x="2439" y="3385"/>
                    <a:pt x="2934" y="3576"/>
                  </a:cubicBezTo>
                  <a:cubicBezTo>
                    <a:pt x="2994" y="3602"/>
                    <a:pt x="3064" y="3628"/>
                    <a:pt x="3142" y="3646"/>
                  </a:cubicBezTo>
                  <a:close/>
                </a:path>
              </a:pathLst>
            </a:custGeom>
            <a:solidFill>
              <a:srgbClr val="B86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68"/>
            <p:cNvSpPr/>
            <p:nvPr/>
          </p:nvSpPr>
          <p:spPr>
            <a:xfrm>
              <a:off x="3065750" y="1505175"/>
              <a:ext cx="68800" cy="66400"/>
            </a:xfrm>
            <a:custGeom>
              <a:avLst/>
              <a:gdLst/>
              <a:ahLst/>
              <a:cxnLst/>
              <a:rect l="l" t="t" r="r" b="b"/>
              <a:pathLst>
                <a:path w="2752" h="2656" extrusionOk="0">
                  <a:moveTo>
                    <a:pt x="1476" y="35"/>
                  </a:moveTo>
                  <a:lnTo>
                    <a:pt x="1407" y="0"/>
                  </a:lnTo>
                  <a:cubicBezTo>
                    <a:pt x="1138" y="512"/>
                    <a:pt x="773" y="964"/>
                    <a:pt x="417" y="1432"/>
                  </a:cubicBezTo>
                  <a:cubicBezTo>
                    <a:pt x="287" y="1606"/>
                    <a:pt x="148" y="1788"/>
                    <a:pt x="1" y="1970"/>
                  </a:cubicBezTo>
                  <a:cubicBezTo>
                    <a:pt x="487" y="2135"/>
                    <a:pt x="955" y="2317"/>
                    <a:pt x="1424" y="2526"/>
                  </a:cubicBezTo>
                  <a:lnTo>
                    <a:pt x="1693" y="2656"/>
                  </a:lnTo>
                  <a:cubicBezTo>
                    <a:pt x="1702" y="2647"/>
                    <a:pt x="1710" y="2630"/>
                    <a:pt x="1728" y="2621"/>
                  </a:cubicBezTo>
                  <a:cubicBezTo>
                    <a:pt x="2092" y="2144"/>
                    <a:pt x="2344" y="1588"/>
                    <a:pt x="2561" y="1042"/>
                  </a:cubicBezTo>
                  <a:cubicBezTo>
                    <a:pt x="2630" y="886"/>
                    <a:pt x="2691" y="721"/>
                    <a:pt x="2752" y="565"/>
                  </a:cubicBezTo>
                  <a:cubicBezTo>
                    <a:pt x="2318" y="408"/>
                    <a:pt x="1893" y="235"/>
                    <a:pt x="1476" y="35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68"/>
            <p:cNvSpPr/>
            <p:nvPr/>
          </p:nvSpPr>
          <p:spPr>
            <a:xfrm>
              <a:off x="3134975" y="1523400"/>
              <a:ext cx="39275" cy="46875"/>
            </a:xfrm>
            <a:custGeom>
              <a:avLst/>
              <a:gdLst/>
              <a:ahLst/>
              <a:cxnLst/>
              <a:rect l="l" t="t" r="r" b="b"/>
              <a:pathLst>
                <a:path w="1571" h="1875" extrusionOk="0">
                  <a:moveTo>
                    <a:pt x="365" y="1762"/>
                  </a:moveTo>
                  <a:cubicBezTo>
                    <a:pt x="460" y="1814"/>
                    <a:pt x="564" y="1849"/>
                    <a:pt x="668" y="1875"/>
                  </a:cubicBezTo>
                  <a:cubicBezTo>
                    <a:pt x="772" y="1606"/>
                    <a:pt x="894" y="1345"/>
                    <a:pt x="1015" y="1094"/>
                  </a:cubicBezTo>
                  <a:cubicBezTo>
                    <a:pt x="1163" y="799"/>
                    <a:pt x="1345" y="530"/>
                    <a:pt x="1571" y="287"/>
                  </a:cubicBezTo>
                  <a:cubicBezTo>
                    <a:pt x="1389" y="243"/>
                    <a:pt x="1198" y="191"/>
                    <a:pt x="1007" y="139"/>
                  </a:cubicBezTo>
                  <a:cubicBezTo>
                    <a:pt x="903" y="113"/>
                    <a:pt x="790" y="87"/>
                    <a:pt x="686" y="52"/>
                  </a:cubicBezTo>
                  <a:lnTo>
                    <a:pt x="495" y="0"/>
                  </a:lnTo>
                  <a:cubicBezTo>
                    <a:pt x="365" y="278"/>
                    <a:pt x="182" y="538"/>
                    <a:pt x="78" y="842"/>
                  </a:cubicBezTo>
                  <a:cubicBezTo>
                    <a:pt x="18" y="990"/>
                    <a:pt x="0" y="1163"/>
                    <a:pt x="35" y="1319"/>
                  </a:cubicBezTo>
                  <a:cubicBezTo>
                    <a:pt x="78" y="1510"/>
                    <a:pt x="200" y="1667"/>
                    <a:pt x="365" y="1762"/>
                  </a:cubicBezTo>
                  <a:close/>
                </a:path>
              </a:pathLst>
            </a:custGeom>
            <a:solidFill>
              <a:srgbClr val="B06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68"/>
            <p:cNvSpPr/>
            <p:nvPr/>
          </p:nvSpPr>
          <p:spPr>
            <a:xfrm>
              <a:off x="3154500" y="1522050"/>
              <a:ext cx="13675" cy="4900"/>
            </a:xfrm>
            <a:custGeom>
              <a:avLst/>
              <a:gdLst/>
              <a:ahLst/>
              <a:cxnLst/>
              <a:rect l="l" t="t" r="r" b="b"/>
              <a:pathLst>
                <a:path w="547" h="196" extrusionOk="0">
                  <a:moveTo>
                    <a:pt x="148" y="0"/>
                  </a:moveTo>
                  <a:cubicBezTo>
                    <a:pt x="98" y="0"/>
                    <a:pt x="48" y="7"/>
                    <a:pt x="0" y="20"/>
                  </a:cubicBezTo>
                  <a:cubicBezTo>
                    <a:pt x="70" y="89"/>
                    <a:pt x="165" y="141"/>
                    <a:pt x="260" y="176"/>
                  </a:cubicBezTo>
                  <a:cubicBezTo>
                    <a:pt x="308" y="189"/>
                    <a:pt x="356" y="195"/>
                    <a:pt x="404" y="195"/>
                  </a:cubicBezTo>
                  <a:cubicBezTo>
                    <a:pt x="451" y="195"/>
                    <a:pt x="499" y="189"/>
                    <a:pt x="547" y="176"/>
                  </a:cubicBezTo>
                  <a:cubicBezTo>
                    <a:pt x="477" y="106"/>
                    <a:pt x="391" y="46"/>
                    <a:pt x="295" y="20"/>
                  </a:cubicBezTo>
                  <a:cubicBezTo>
                    <a:pt x="247" y="7"/>
                    <a:pt x="198" y="0"/>
                    <a:pt x="148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68"/>
            <p:cNvSpPr/>
            <p:nvPr/>
          </p:nvSpPr>
          <p:spPr>
            <a:xfrm>
              <a:off x="3100050" y="1507350"/>
              <a:ext cx="44925" cy="12600"/>
            </a:xfrm>
            <a:custGeom>
              <a:avLst/>
              <a:gdLst/>
              <a:ahLst/>
              <a:cxnLst/>
              <a:rect l="l" t="t" r="r" b="b"/>
              <a:pathLst>
                <a:path w="1797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286" y="139"/>
                    <a:pt x="590" y="252"/>
                    <a:pt x="911" y="339"/>
                  </a:cubicBezTo>
                  <a:cubicBezTo>
                    <a:pt x="1198" y="417"/>
                    <a:pt x="1493" y="478"/>
                    <a:pt x="1796" y="504"/>
                  </a:cubicBezTo>
                  <a:cubicBezTo>
                    <a:pt x="1519" y="365"/>
                    <a:pt x="1232" y="261"/>
                    <a:pt x="937" y="174"/>
                  </a:cubicBezTo>
                  <a:cubicBezTo>
                    <a:pt x="634" y="87"/>
                    <a:pt x="312" y="26"/>
                    <a:pt x="0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68"/>
            <p:cNvSpPr/>
            <p:nvPr/>
          </p:nvSpPr>
          <p:spPr>
            <a:xfrm>
              <a:off x="3103500" y="1497575"/>
              <a:ext cx="8500" cy="5225"/>
            </a:xfrm>
            <a:custGeom>
              <a:avLst/>
              <a:gdLst/>
              <a:ahLst/>
              <a:cxnLst/>
              <a:rect l="l" t="t" r="r" b="b"/>
              <a:pathLst>
                <a:path w="340" h="209" extrusionOk="0">
                  <a:moveTo>
                    <a:pt x="53" y="1"/>
                  </a:moveTo>
                  <a:cubicBezTo>
                    <a:pt x="44" y="35"/>
                    <a:pt x="18" y="70"/>
                    <a:pt x="1" y="105"/>
                  </a:cubicBezTo>
                  <a:cubicBezTo>
                    <a:pt x="114" y="148"/>
                    <a:pt x="226" y="183"/>
                    <a:pt x="339" y="209"/>
                  </a:cubicBezTo>
                  <a:cubicBezTo>
                    <a:pt x="339" y="209"/>
                    <a:pt x="235" y="122"/>
                    <a:pt x="53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68"/>
            <p:cNvSpPr/>
            <p:nvPr/>
          </p:nvSpPr>
          <p:spPr>
            <a:xfrm>
              <a:off x="3091350" y="1516900"/>
              <a:ext cx="8725" cy="4950"/>
            </a:xfrm>
            <a:custGeom>
              <a:avLst/>
              <a:gdLst/>
              <a:ahLst/>
              <a:cxnLst/>
              <a:rect l="l" t="t" r="r" b="b"/>
              <a:pathLst>
                <a:path w="349" h="198" extrusionOk="0">
                  <a:moveTo>
                    <a:pt x="105" y="0"/>
                  </a:moveTo>
                  <a:cubicBezTo>
                    <a:pt x="70" y="52"/>
                    <a:pt x="36" y="96"/>
                    <a:pt x="1" y="148"/>
                  </a:cubicBezTo>
                  <a:cubicBezTo>
                    <a:pt x="27" y="165"/>
                    <a:pt x="53" y="174"/>
                    <a:pt x="88" y="182"/>
                  </a:cubicBezTo>
                  <a:cubicBezTo>
                    <a:pt x="122" y="193"/>
                    <a:pt x="156" y="197"/>
                    <a:pt x="190" y="197"/>
                  </a:cubicBezTo>
                  <a:cubicBezTo>
                    <a:pt x="243" y="197"/>
                    <a:pt x="295" y="186"/>
                    <a:pt x="348" y="165"/>
                  </a:cubicBezTo>
                  <a:cubicBezTo>
                    <a:pt x="287" y="96"/>
                    <a:pt x="209" y="35"/>
                    <a:pt x="131" y="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68"/>
            <p:cNvSpPr/>
            <p:nvPr/>
          </p:nvSpPr>
          <p:spPr>
            <a:xfrm>
              <a:off x="3158825" y="1532300"/>
              <a:ext cx="7400" cy="4150"/>
            </a:xfrm>
            <a:custGeom>
              <a:avLst/>
              <a:gdLst/>
              <a:ahLst/>
              <a:cxnLst/>
              <a:rect l="l" t="t" r="r" b="b"/>
              <a:pathLst>
                <a:path w="296" h="166" extrusionOk="0">
                  <a:moveTo>
                    <a:pt x="157" y="0"/>
                  </a:moveTo>
                  <a:cubicBezTo>
                    <a:pt x="105" y="0"/>
                    <a:pt x="44" y="18"/>
                    <a:pt x="1" y="52"/>
                  </a:cubicBezTo>
                  <a:cubicBezTo>
                    <a:pt x="35" y="104"/>
                    <a:pt x="79" y="148"/>
                    <a:pt x="140" y="165"/>
                  </a:cubicBezTo>
                  <a:cubicBezTo>
                    <a:pt x="192" y="165"/>
                    <a:pt x="252" y="148"/>
                    <a:pt x="296" y="113"/>
                  </a:cubicBezTo>
                  <a:cubicBezTo>
                    <a:pt x="261" y="61"/>
                    <a:pt x="218" y="18"/>
                    <a:pt x="15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68"/>
            <p:cNvSpPr/>
            <p:nvPr/>
          </p:nvSpPr>
          <p:spPr>
            <a:xfrm>
              <a:off x="3130200" y="1527950"/>
              <a:ext cx="9125" cy="4200"/>
            </a:xfrm>
            <a:custGeom>
              <a:avLst/>
              <a:gdLst/>
              <a:ahLst/>
              <a:cxnLst/>
              <a:rect l="l" t="t" r="r" b="b"/>
              <a:pathLst>
                <a:path w="365" h="168" extrusionOk="0">
                  <a:moveTo>
                    <a:pt x="191" y="1"/>
                  </a:moveTo>
                  <a:cubicBezTo>
                    <a:pt x="130" y="1"/>
                    <a:pt x="61" y="18"/>
                    <a:pt x="0" y="61"/>
                  </a:cubicBezTo>
                  <a:cubicBezTo>
                    <a:pt x="52" y="113"/>
                    <a:pt x="113" y="148"/>
                    <a:pt x="182" y="165"/>
                  </a:cubicBezTo>
                  <a:cubicBezTo>
                    <a:pt x="190" y="167"/>
                    <a:pt x="199" y="167"/>
                    <a:pt x="207" y="167"/>
                  </a:cubicBezTo>
                  <a:cubicBezTo>
                    <a:pt x="261" y="167"/>
                    <a:pt x="319" y="144"/>
                    <a:pt x="365" y="113"/>
                  </a:cubicBezTo>
                  <a:cubicBezTo>
                    <a:pt x="321" y="53"/>
                    <a:pt x="261" y="18"/>
                    <a:pt x="191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68"/>
            <p:cNvSpPr/>
            <p:nvPr/>
          </p:nvSpPr>
          <p:spPr>
            <a:xfrm>
              <a:off x="3132150" y="1505425"/>
              <a:ext cx="16950" cy="6075"/>
            </a:xfrm>
            <a:custGeom>
              <a:avLst/>
              <a:gdLst/>
              <a:ahLst/>
              <a:cxnLst/>
              <a:rect l="l" t="t" r="r" b="b"/>
              <a:pathLst>
                <a:path w="678" h="243" extrusionOk="0">
                  <a:moveTo>
                    <a:pt x="98" y="1"/>
                  </a:moveTo>
                  <a:cubicBezTo>
                    <a:pt x="65" y="1"/>
                    <a:pt x="33" y="3"/>
                    <a:pt x="0" y="8"/>
                  </a:cubicBezTo>
                  <a:cubicBezTo>
                    <a:pt x="96" y="95"/>
                    <a:pt x="209" y="164"/>
                    <a:pt x="330" y="207"/>
                  </a:cubicBezTo>
                  <a:cubicBezTo>
                    <a:pt x="405" y="231"/>
                    <a:pt x="484" y="242"/>
                    <a:pt x="562" y="242"/>
                  </a:cubicBezTo>
                  <a:cubicBezTo>
                    <a:pt x="601" y="242"/>
                    <a:pt x="640" y="239"/>
                    <a:pt x="677" y="233"/>
                  </a:cubicBezTo>
                  <a:cubicBezTo>
                    <a:pt x="590" y="155"/>
                    <a:pt x="478" y="86"/>
                    <a:pt x="365" y="43"/>
                  </a:cubicBezTo>
                  <a:cubicBezTo>
                    <a:pt x="276" y="17"/>
                    <a:pt x="187" y="1"/>
                    <a:pt x="98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68"/>
            <p:cNvSpPr/>
            <p:nvPr/>
          </p:nvSpPr>
          <p:spPr>
            <a:xfrm>
              <a:off x="3084850" y="1528600"/>
              <a:ext cx="22800" cy="12175"/>
            </a:xfrm>
            <a:custGeom>
              <a:avLst/>
              <a:gdLst/>
              <a:ahLst/>
              <a:cxnLst/>
              <a:rect l="l" t="t" r="r" b="b"/>
              <a:pathLst>
                <a:path w="912" h="487" extrusionOk="0">
                  <a:moveTo>
                    <a:pt x="27" y="1"/>
                  </a:moveTo>
                  <a:lnTo>
                    <a:pt x="1" y="35"/>
                  </a:lnTo>
                  <a:cubicBezTo>
                    <a:pt x="113" y="148"/>
                    <a:pt x="252" y="252"/>
                    <a:pt x="400" y="330"/>
                  </a:cubicBezTo>
                  <a:cubicBezTo>
                    <a:pt x="556" y="408"/>
                    <a:pt x="730" y="461"/>
                    <a:pt x="912" y="487"/>
                  </a:cubicBezTo>
                  <a:cubicBezTo>
                    <a:pt x="782" y="365"/>
                    <a:pt x="634" y="252"/>
                    <a:pt x="478" y="166"/>
                  </a:cubicBezTo>
                  <a:cubicBezTo>
                    <a:pt x="330" y="87"/>
                    <a:pt x="183" y="35"/>
                    <a:pt x="27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68"/>
            <p:cNvSpPr/>
            <p:nvPr/>
          </p:nvSpPr>
          <p:spPr>
            <a:xfrm>
              <a:off x="3139300" y="1552600"/>
              <a:ext cx="12400" cy="4175"/>
            </a:xfrm>
            <a:custGeom>
              <a:avLst/>
              <a:gdLst/>
              <a:ahLst/>
              <a:cxnLst/>
              <a:rect l="l" t="t" r="r" b="b"/>
              <a:pathLst>
                <a:path w="496" h="167" extrusionOk="0">
                  <a:moveTo>
                    <a:pt x="200" y="1"/>
                  </a:moveTo>
                  <a:cubicBezTo>
                    <a:pt x="133" y="1"/>
                    <a:pt x="67" y="12"/>
                    <a:pt x="1" y="39"/>
                  </a:cubicBezTo>
                  <a:cubicBezTo>
                    <a:pt x="70" y="99"/>
                    <a:pt x="148" y="143"/>
                    <a:pt x="244" y="160"/>
                  </a:cubicBezTo>
                  <a:cubicBezTo>
                    <a:pt x="267" y="165"/>
                    <a:pt x="290" y="167"/>
                    <a:pt x="313" y="167"/>
                  </a:cubicBezTo>
                  <a:cubicBezTo>
                    <a:pt x="376" y="167"/>
                    <a:pt x="438" y="151"/>
                    <a:pt x="495" y="125"/>
                  </a:cubicBezTo>
                  <a:cubicBezTo>
                    <a:pt x="435" y="65"/>
                    <a:pt x="348" y="21"/>
                    <a:pt x="261" y="4"/>
                  </a:cubicBezTo>
                  <a:cubicBezTo>
                    <a:pt x="241" y="2"/>
                    <a:pt x="220" y="1"/>
                    <a:pt x="20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68"/>
            <p:cNvSpPr/>
            <p:nvPr/>
          </p:nvSpPr>
          <p:spPr>
            <a:xfrm>
              <a:off x="3068800" y="1550125"/>
              <a:ext cx="9775" cy="4925"/>
            </a:xfrm>
            <a:custGeom>
              <a:avLst/>
              <a:gdLst/>
              <a:ahLst/>
              <a:cxnLst/>
              <a:rect l="l" t="t" r="r" b="b"/>
              <a:pathLst>
                <a:path w="391" h="197" extrusionOk="0">
                  <a:moveTo>
                    <a:pt x="160" y="1"/>
                  </a:moveTo>
                  <a:cubicBezTo>
                    <a:pt x="107" y="1"/>
                    <a:pt x="51" y="17"/>
                    <a:pt x="0" y="42"/>
                  </a:cubicBezTo>
                  <a:cubicBezTo>
                    <a:pt x="44" y="112"/>
                    <a:pt x="105" y="164"/>
                    <a:pt x="174" y="190"/>
                  </a:cubicBezTo>
                  <a:cubicBezTo>
                    <a:pt x="195" y="194"/>
                    <a:pt x="215" y="196"/>
                    <a:pt x="235" y="196"/>
                  </a:cubicBezTo>
                  <a:cubicBezTo>
                    <a:pt x="289" y="196"/>
                    <a:pt x="340" y="180"/>
                    <a:pt x="391" y="155"/>
                  </a:cubicBezTo>
                  <a:cubicBezTo>
                    <a:pt x="356" y="86"/>
                    <a:pt x="295" y="33"/>
                    <a:pt x="217" y="7"/>
                  </a:cubicBezTo>
                  <a:cubicBezTo>
                    <a:pt x="199" y="3"/>
                    <a:pt x="180" y="1"/>
                    <a:pt x="16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68"/>
            <p:cNvSpPr/>
            <p:nvPr/>
          </p:nvSpPr>
          <p:spPr>
            <a:xfrm>
              <a:off x="3143850" y="1572600"/>
              <a:ext cx="6550" cy="4400"/>
            </a:xfrm>
            <a:custGeom>
              <a:avLst/>
              <a:gdLst/>
              <a:ahLst/>
              <a:cxnLst/>
              <a:rect l="l" t="t" r="r" b="b"/>
              <a:pathLst>
                <a:path w="262" h="176" extrusionOk="0">
                  <a:moveTo>
                    <a:pt x="127" y="0"/>
                  </a:moveTo>
                  <a:cubicBezTo>
                    <a:pt x="83" y="0"/>
                    <a:pt x="40" y="7"/>
                    <a:pt x="1" y="20"/>
                  </a:cubicBezTo>
                  <a:cubicBezTo>
                    <a:pt x="53" y="89"/>
                    <a:pt x="122" y="141"/>
                    <a:pt x="201" y="176"/>
                  </a:cubicBezTo>
                  <a:lnTo>
                    <a:pt x="261" y="20"/>
                  </a:lnTo>
                  <a:lnTo>
                    <a:pt x="253" y="20"/>
                  </a:lnTo>
                  <a:cubicBezTo>
                    <a:pt x="214" y="7"/>
                    <a:pt x="170" y="0"/>
                    <a:pt x="12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68"/>
            <p:cNvSpPr/>
            <p:nvPr/>
          </p:nvSpPr>
          <p:spPr>
            <a:xfrm>
              <a:off x="3116525" y="1524425"/>
              <a:ext cx="7175" cy="4250"/>
            </a:xfrm>
            <a:custGeom>
              <a:avLst/>
              <a:gdLst/>
              <a:ahLst/>
              <a:cxnLst/>
              <a:rect l="l" t="t" r="r" b="b"/>
              <a:pathLst>
                <a:path w="287" h="170" extrusionOk="0">
                  <a:moveTo>
                    <a:pt x="130" y="1"/>
                  </a:moveTo>
                  <a:cubicBezTo>
                    <a:pt x="85" y="1"/>
                    <a:pt x="37" y="19"/>
                    <a:pt x="1" y="55"/>
                  </a:cubicBezTo>
                  <a:cubicBezTo>
                    <a:pt x="1" y="55"/>
                    <a:pt x="53" y="150"/>
                    <a:pt x="131" y="168"/>
                  </a:cubicBezTo>
                  <a:cubicBezTo>
                    <a:pt x="139" y="169"/>
                    <a:pt x="147" y="169"/>
                    <a:pt x="154" y="169"/>
                  </a:cubicBezTo>
                  <a:cubicBezTo>
                    <a:pt x="205" y="169"/>
                    <a:pt x="249" y="146"/>
                    <a:pt x="287" y="116"/>
                  </a:cubicBezTo>
                  <a:cubicBezTo>
                    <a:pt x="287" y="116"/>
                    <a:pt x="235" y="20"/>
                    <a:pt x="157" y="3"/>
                  </a:cubicBezTo>
                  <a:cubicBezTo>
                    <a:pt x="148" y="1"/>
                    <a:pt x="139" y="1"/>
                    <a:pt x="13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68"/>
            <p:cNvSpPr/>
            <p:nvPr/>
          </p:nvSpPr>
          <p:spPr>
            <a:xfrm>
              <a:off x="3150150" y="1535525"/>
              <a:ext cx="5450" cy="3975"/>
            </a:xfrm>
            <a:custGeom>
              <a:avLst/>
              <a:gdLst/>
              <a:ahLst/>
              <a:cxnLst/>
              <a:rect l="l" t="t" r="r" b="b"/>
              <a:pathLst>
                <a:path w="218" h="159" extrusionOk="0">
                  <a:moveTo>
                    <a:pt x="111" y="1"/>
                  </a:moveTo>
                  <a:cubicBezTo>
                    <a:pt x="54" y="1"/>
                    <a:pt x="1" y="62"/>
                    <a:pt x="1" y="62"/>
                  </a:cubicBezTo>
                  <a:cubicBezTo>
                    <a:pt x="1" y="62"/>
                    <a:pt x="44" y="149"/>
                    <a:pt x="105" y="158"/>
                  </a:cubicBezTo>
                  <a:cubicBezTo>
                    <a:pt x="108" y="158"/>
                    <a:pt x="112" y="158"/>
                    <a:pt x="115" y="158"/>
                  </a:cubicBezTo>
                  <a:cubicBezTo>
                    <a:pt x="171" y="158"/>
                    <a:pt x="218" y="97"/>
                    <a:pt x="218" y="97"/>
                  </a:cubicBezTo>
                  <a:cubicBezTo>
                    <a:pt x="218" y="97"/>
                    <a:pt x="183" y="10"/>
                    <a:pt x="122" y="1"/>
                  </a:cubicBezTo>
                  <a:cubicBezTo>
                    <a:pt x="119" y="1"/>
                    <a:pt x="115" y="1"/>
                    <a:pt x="11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68"/>
            <p:cNvSpPr/>
            <p:nvPr/>
          </p:nvSpPr>
          <p:spPr>
            <a:xfrm>
              <a:off x="3076600" y="1536425"/>
              <a:ext cx="29100" cy="8900"/>
            </a:xfrm>
            <a:custGeom>
              <a:avLst/>
              <a:gdLst/>
              <a:ahLst/>
              <a:cxnLst/>
              <a:rect l="l" t="t" r="r" b="b"/>
              <a:pathLst>
                <a:path w="1164" h="356" extrusionOk="0">
                  <a:moveTo>
                    <a:pt x="122" y="0"/>
                  </a:moveTo>
                  <a:cubicBezTo>
                    <a:pt x="79" y="52"/>
                    <a:pt x="44" y="104"/>
                    <a:pt x="1" y="156"/>
                  </a:cubicBezTo>
                  <a:lnTo>
                    <a:pt x="96" y="191"/>
                  </a:lnTo>
                  <a:cubicBezTo>
                    <a:pt x="339" y="269"/>
                    <a:pt x="600" y="321"/>
                    <a:pt x="851" y="338"/>
                  </a:cubicBezTo>
                  <a:cubicBezTo>
                    <a:pt x="955" y="356"/>
                    <a:pt x="1060" y="356"/>
                    <a:pt x="1164" y="356"/>
                  </a:cubicBezTo>
                  <a:cubicBezTo>
                    <a:pt x="1164" y="356"/>
                    <a:pt x="1051" y="312"/>
                    <a:pt x="869" y="252"/>
                  </a:cubicBezTo>
                  <a:cubicBezTo>
                    <a:pt x="686" y="191"/>
                    <a:pt x="426" y="104"/>
                    <a:pt x="148" y="9"/>
                  </a:cubicBezTo>
                  <a:lnTo>
                    <a:pt x="122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68"/>
            <p:cNvSpPr/>
            <p:nvPr/>
          </p:nvSpPr>
          <p:spPr>
            <a:xfrm>
              <a:off x="3072475" y="1543150"/>
              <a:ext cx="79875" cy="26925"/>
            </a:xfrm>
            <a:custGeom>
              <a:avLst/>
              <a:gdLst/>
              <a:ahLst/>
              <a:cxnLst/>
              <a:rect l="l" t="t" r="r" b="b"/>
              <a:pathLst>
                <a:path w="3195" h="1077" extrusionOk="0">
                  <a:moveTo>
                    <a:pt x="79" y="0"/>
                  </a:moveTo>
                  <a:cubicBezTo>
                    <a:pt x="53" y="35"/>
                    <a:pt x="27" y="78"/>
                    <a:pt x="1" y="113"/>
                  </a:cubicBezTo>
                  <a:cubicBezTo>
                    <a:pt x="487" y="304"/>
                    <a:pt x="973" y="477"/>
                    <a:pt x="1433" y="616"/>
                  </a:cubicBezTo>
                  <a:cubicBezTo>
                    <a:pt x="2023" y="807"/>
                    <a:pt x="2604" y="955"/>
                    <a:pt x="3168" y="1076"/>
                  </a:cubicBezTo>
                  <a:lnTo>
                    <a:pt x="3194" y="1007"/>
                  </a:lnTo>
                  <a:cubicBezTo>
                    <a:pt x="2656" y="824"/>
                    <a:pt x="2075" y="642"/>
                    <a:pt x="1476" y="451"/>
                  </a:cubicBezTo>
                  <a:cubicBezTo>
                    <a:pt x="1025" y="312"/>
                    <a:pt x="565" y="156"/>
                    <a:pt x="79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68"/>
            <p:cNvSpPr/>
            <p:nvPr/>
          </p:nvSpPr>
          <p:spPr>
            <a:xfrm>
              <a:off x="3118250" y="1553275"/>
              <a:ext cx="17825" cy="6875"/>
            </a:xfrm>
            <a:custGeom>
              <a:avLst/>
              <a:gdLst/>
              <a:ahLst/>
              <a:cxnLst/>
              <a:rect l="l" t="t" r="r" b="b"/>
              <a:pathLst>
                <a:path w="713" h="275" extrusionOk="0">
                  <a:moveTo>
                    <a:pt x="65" y="1"/>
                  </a:moveTo>
                  <a:cubicBezTo>
                    <a:pt x="43" y="1"/>
                    <a:pt x="22" y="1"/>
                    <a:pt x="1" y="3"/>
                  </a:cubicBezTo>
                  <a:cubicBezTo>
                    <a:pt x="96" y="98"/>
                    <a:pt x="209" y="168"/>
                    <a:pt x="339" y="220"/>
                  </a:cubicBezTo>
                  <a:cubicBezTo>
                    <a:pt x="433" y="256"/>
                    <a:pt x="539" y="274"/>
                    <a:pt x="648" y="274"/>
                  </a:cubicBezTo>
                  <a:cubicBezTo>
                    <a:pt x="669" y="274"/>
                    <a:pt x="691" y="273"/>
                    <a:pt x="713" y="272"/>
                  </a:cubicBezTo>
                  <a:cubicBezTo>
                    <a:pt x="617" y="176"/>
                    <a:pt x="513" y="107"/>
                    <a:pt x="391" y="64"/>
                  </a:cubicBezTo>
                  <a:cubicBezTo>
                    <a:pt x="290" y="20"/>
                    <a:pt x="176" y="1"/>
                    <a:pt x="65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68"/>
            <p:cNvSpPr/>
            <p:nvPr/>
          </p:nvSpPr>
          <p:spPr>
            <a:xfrm>
              <a:off x="3096350" y="1530350"/>
              <a:ext cx="23025" cy="36450"/>
            </a:xfrm>
            <a:custGeom>
              <a:avLst/>
              <a:gdLst/>
              <a:ahLst/>
              <a:cxnLst/>
              <a:rect l="l" t="t" r="r" b="b"/>
              <a:pathLst>
                <a:path w="921" h="1458" extrusionOk="0">
                  <a:moveTo>
                    <a:pt x="920" y="0"/>
                  </a:moveTo>
                  <a:lnTo>
                    <a:pt x="920" y="0"/>
                  </a:lnTo>
                  <a:cubicBezTo>
                    <a:pt x="712" y="234"/>
                    <a:pt x="521" y="486"/>
                    <a:pt x="356" y="755"/>
                  </a:cubicBezTo>
                  <a:cubicBezTo>
                    <a:pt x="217" y="972"/>
                    <a:pt x="96" y="1189"/>
                    <a:pt x="1" y="1423"/>
                  </a:cubicBezTo>
                  <a:lnTo>
                    <a:pt x="53" y="1458"/>
                  </a:lnTo>
                  <a:cubicBezTo>
                    <a:pt x="217" y="1258"/>
                    <a:pt x="356" y="1059"/>
                    <a:pt x="486" y="850"/>
                  </a:cubicBezTo>
                  <a:cubicBezTo>
                    <a:pt x="660" y="581"/>
                    <a:pt x="799" y="295"/>
                    <a:pt x="92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3" name="Google Shape;8323;p68"/>
            <p:cNvSpPr/>
            <p:nvPr/>
          </p:nvSpPr>
          <p:spPr>
            <a:xfrm>
              <a:off x="3107200" y="1535100"/>
              <a:ext cx="19975" cy="32350"/>
            </a:xfrm>
            <a:custGeom>
              <a:avLst/>
              <a:gdLst/>
              <a:ahLst/>
              <a:cxnLst/>
              <a:rect l="l" t="t" r="r" b="b"/>
              <a:pathLst>
                <a:path w="799" h="1294" extrusionOk="0">
                  <a:moveTo>
                    <a:pt x="799" y="1"/>
                  </a:moveTo>
                  <a:lnTo>
                    <a:pt x="799" y="1"/>
                  </a:lnTo>
                  <a:cubicBezTo>
                    <a:pt x="625" y="175"/>
                    <a:pt x="469" y="374"/>
                    <a:pt x="339" y="591"/>
                  </a:cubicBezTo>
                  <a:cubicBezTo>
                    <a:pt x="200" y="808"/>
                    <a:pt x="87" y="1051"/>
                    <a:pt x="0" y="1294"/>
                  </a:cubicBezTo>
                  <a:cubicBezTo>
                    <a:pt x="183" y="1112"/>
                    <a:pt x="339" y="903"/>
                    <a:pt x="478" y="687"/>
                  </a:cubicBezTo>
                  <a:cubicBezTo>
                    <a:pt x="608" y="470"/>
                    <a:pt x="721" y="235"/>
                    <a:pt x="799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4" name="Google Shape;8324;p68"/>
            <p:cNvSpPr/>
            <p:nvPr/>
          </p:nvSpPr>
          <p:spPr>
            <a:xfrm>
              <a:off x="3150800" y="1566350"/>
              <a:ext cx="138450" cy="97225"/>
            </a:xfrm>
            <a:custGeom>
              <a:avLst/>
              <a:gdLst/>
              <a:ahLst/>
              <a:cxnLst/>
              <a:rect l="l" t="t" r="r" b="b"/>
              <a:pathLst>
                <a:path w="5538" h="3889" extrusionOk="0">
                  <a:moveTo>
                    <a:pt x="5528" y="2239"/>
                  </a:moveTo>
                  <a:lnTo>
                    <a:pt x="5528" y="2231"/>
                  </a:lnTo>
                  <a:cubicBezTo>
                    <a:pt x="5459" y="2075"/>
                    <a:pt x="5303" y="1962"/>
                    <a:pt x="5181" y="1858"/>
                  </a:cubicBezTo>
                  <a:cubicBezTo>
                    <a:pt x="4921" y="1632"/>
                    <a:pt x="4669" y="1389"/>
                    <a:pt x="4418" y="1155"/>
                  </a:cubicBezTo>
                  <a:cubicBezTo>
                    <a:pt x="4001" y="729"/>
                    <a:pt x="3541" y="348"/>
                    <a:pt x="3055" y="1"/>
                  </a:cubicBezTo>
                  <a:cubicBezTo>
                    <a:pt x="2569" y="174"/>
                    <a:pt x="2092" y="365"/>
                    <a:pt x="1606" y="556"/>
                  </a:cubicBezTo>
                  <a:cubicBezTo>
                    <a:pt x="1085" y="764"/>
                    <a:pt x="547" y="938"/>
                    <a:pt x="1" y="1085"/>
                  </a:cubicBezTo>
                  <a:lnTo>
                    <a:pt x="1" y="2031"/>
                  </a:lnTo>
                  <a:cubicBezTo>
                    <a:pt x="617" y="2491"/>
                    <a:pt x="1233" y="2960"/>
                    <a:pt x="1823" y="3454"/>
                  </a:cubicBezTo>
                  <a:cubicBezTo>
                    <a:pt x="1875" y="3489"/>
                    <a:pt x="1927" y="3532"/>
                    <a:pt x="1970" y="3576"/>
                  </a:cubicBezTo>
                  <a:cubicBezTo>
                    <a:pt x="2239" y="3819"/>
                    <a:pt x="2613" y="3888"/>
                    <a:pt x="2873" y="3758"/>
                  </a:cubicBezTo>
                  <a:cubicBezTo>
                    <a:pt x="3081" y="3663"/>
                    <a:pt x="3298" y="3567"/>
                    <a:pt x="3515" y="3480"/>
                  </a:cubicBezTo>
                  <a:cubicBezTo>
                    <a:pt x="3871" y="3324"/>
                    <a:pt x="4218" y="3159"/>
                    <a:pt x="4556" y="2968"/>
                  </a:cubicBezTo>
                  <a:cubicBezTo>
                    <a:pt x="4869" y="2795"/>
                    <a:pt x="5199" y="2647"/>
                    <a:pt x="5537" y="25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5" name="Google Shape;8325;p68"/>
            <p:cNvSpPr/>
            <p:nvPr/>
          </p:nvSpPr>
          <p:spPr>
            <a:xfrm>
              <a:off x="3150800" y="1598025"/>
              <a:ext cx="138450" cy="64075"/>
            </a:xfrm>
            <a:custGeom>
              <a:avLst/>
              <a:gdLst/>
              <a:ahLst/>
              <a:cxnLst/>
              <a:rect l="l" t="t" r="r" b="b"/>
              <a:pathLst>
                <a:path w="5538" h="2563" extrusionOk="0">
                  <a:moveTo>
                    <a:pt x="1" y="1"/>
                  </a:moveTo>
                  <a:lnTo>
                    <a:pt x="1" y="764"/>
                  </a:lnTo>
                  <a:cubicBezTo>
                    <a:pt x="617" y="1224"/>
                    <a:pt x="1233" y="1701"/>
                    <a:pt x="1823" y="2187"/>
                  </a:cubicBezTo>
                  <a:cubicBezTo>
                    <a:pt x="1875" y="2231"/>
                    <a:pt x="1927" y="2274"/>
                    <a:pt x="1970" y="2317"/>
                  </a:cubicBezTo>
                  <a:cubicBezTo>
                    <a:pt x="2152" y="2475"/>
                    <a:pt x="2381" y="2562"/>
                    <a:pt x="2590" y="2562"/>
                  </a:cubicBezTo>
                  <a:cubicBezTo>
                    <a:pt x="2691" y="2562"/>
                    <a:pt x="2788" y="2542"/>
                    <a:pt x="2873" y="2500"/>
                  </a:cubicBezTo>
                  <a:cubicBezTo>
                    <a:pt x="3081" y="2396"/>
                    <a:pt x="3298" y="2300"/>
                    <a:pt x="3515" y="2213"/>
                  </a:cubicBezTo>
                  <a:cubicBezTo>
                    <a:pt x="3871" y="2066"/>
                    <a:pt x="4218" y="1892"/>
                    <a:pt x="4556" y="1701"/>
                  </a:cubicBezTo>
                  <a:cubicBezTo>
                    <a:pt x="4869" y="1536"/>
                    <a:pt x="5199" y="1380"/>
                    <a:pt x="5537" y="1259"/>
                  </a:cubicBezTo>
                  <a:lnTo>
                    <a:pt x="5528" y="972"/>
                  </a:lnTo>
                  <a:cubicBezTo>
                    <a:pt x="5303" y="1033"/>
                    <a:pt x="5077" y="1094"/>
                    <a:pt x="4860" y="1172"/>
                  </a:cubicBezTo>
                  <a:cubicBezTo>
                    <a:pt x="4496" y="1293"/>
                    <a:pt x="4105" y="1415"/>
                    <a:pt x="3706" y="1519"/>
                  </a:cubicBezTo>
                  <a:cubicBezTo>
                    <a:pt x="3463" y="1571"/>
                    <a:pt x="3237" y="1641"/>
                    <a:pt x="3012" y="1710"/>
                  </a:cubicBezTo>
                  <a:cubicBezTo>
                    <a:pt x="2920" y="1735"/>
                    <a:pt x="2828" y="1747"/>
                    <a:pt x="2736" y="1747"/>
                  </a:cubicBezTo>
                  <a:cubicBezTo>
                    <a:pt x="2504" y="1747"/>
                    <a:pt x="2278" y="1671"/>
                    <a:pt x="2092" y="1528"/>
                  </a:cubicBezTo>
                  <a:cubicBezTo>
                    <a:pt x="2049" y="1484"/>
                    <a:pt x="1997" y="1450"/>
                    <a:pt x="1953" y="1415"/>
                  </a:cubicBezTo>
                  <a:cubicBezTo>
                    <a:pt x="1302" y="938"/>
                    <a:pt x="651" y="469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6" name="Google Shape;8326;p68"/>
            <p:cNvSpPr/>
            <p:nvPr/>
          </p:nvSpPr>
          <p:spPr>
            <a:xfrm>
              <a:off x="3150800" y="1597800"/>
              <a:ext cx="35400" cy="45800"/>
            </a:xfrm>
            <a:custGeom>
              <a:avLst/>
              <a:gdLst/>
              <a:ahLst/>
              <a:cxnLst/>
              <a:rect l="l" t="t" r="r" b="b"/>
              <a:pathLst>
                <a:path w="1416" h="1832" extrusionOk="0">
                  <a:moveTo>
                    <a:pt x="1" y="1"/>
                  </a:moveTo>
                  <a:lnTo>
                    <a:pt x="1" y="773"/>
                  </a:lnTo>
                  <a:cubicBezTo>
                    <a:pt x="461" y="1120"/>
                    <a:pt x="920" y="1467"/>
                    <a:pt x="1380" y="1832"/>
                  </a:cubicBezTo>
                  <a:cubicBezTo>
                    <a:pt x="1406" y="1719"/>
                    <a:pt x="1415" y="1606"/>
                    <a:pt x="1406" y="1485"/>
                  </a:cubicBezTo>
                  <a:cubicBezTo>
                    <a:pt x="1372" y="1329"/>
                    <a:pt x="1363" y="1164"/>
                    <a:pt x="1380" y="999"/>
                  </a:cubicBezTo>
                  <a:cubicBezTo>
                    <a:pt x="920" y="660"/>
                    <a:pt x="461" y="33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68"/>
            <p:cNvSpPr/>
            <p:nvPr/>
          </p:nvSpPr>
          <p:spPr>
            <a:xfrm>
              <a:off x="3211125" y="1622325"/>
              <a:ext cx="78125" cy="39850"/>
            </a:xfrm>
            <a:custGeom>
              <a:avLst/>
              <a:gdLst/>
              <a:ahLst/>
              <a:cxnLst/>
              <a:rect l="l" t="t" r="r" b="b"/>
              <a:pathLst>
                <a:path w="3125" h="1594" extrusionOk="0">
                  <a:moveTo>
                    <a:pt x="3115" y="0"/>
                  </a:moveTo>
                  <a:cubicBezTo>
                    <a:pt x="2890" y="61"/>
                    <a:pt x="2664" y="122"/>
                    <a:pt x="2447" y="200"/>
                  </a:cubicBezTo>
                  <a:cubicBezTo>
                    <a:pt x="2083" y="321"/>
                    <a:pt x="1692" y="443"/>
                    <a:pt x="1293" y="547"/>
                  </a:cubicBezTo>
                  <a:cubicBezTo>
                    <a:pt x="1050" y="599"/>
                    <a:pt x="824" y="669"/>
                    <a:pt x="599" y="738"/>
                  </a:cubicBezTo>
                  <a:cubicBezTo>
                    <a:pt x="508" y="764"/>
                    <a:pt x="417" y="777"/>
                    <a:pt x="325" y="777"/>
                  </a:cubicBezTo>
                  <a:cubicBezTo>
                    <a:pt x="234" y="777"/>
                    <a:pt x="143" y="764"/>
                    <a:pt x="52" y="738"/>
                  </a:cubicBezTo>
                  <a:lnTo>
                    <a:pt x="52" y="738"/>
                  </a:lnTo>
                  <a:cubicBezTo>
                    <a:pt x="52" y="990"/>
                    <a:pt x="0" y="1502"/>
                    <a:pt x="69" y="1580"/>
                  </a:cubicBezTo>
                  <a:cubicBezTo>
                    <a:pt x="77" y="1589"/>
                    <a:pt x="102" y="1594"/>
                    <a:pt x="136" y="1594"/>
                  </a:cubicBezTo>
                  <a:cubicBezTo>
                    <a:pt x="226" y="1594"/>
                    <a:pt x="381" y="1565"/>
                    <a:pt x="469" y="1528"/>
                  </a:cubicBezTo>
                  <a:cubicBezTo>
                    <a:pt x="677" y="1424"/>
                    <a:pt x="885" y="1328"/>
                    <a:pt x="1102" y="1241"/>
                  </a:cubicBezTo>
                  <a:cubicBezTo>
                    <a:pt x="1727" y="990"/>
                    <a:pt x="2421" y="695"/>
                    <a:pt x="3124" y="452"/>
                  </a:cubicBezTo>
                  <a:lnTo>
                    <a:pt x="31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68"/>
            <p:cNvSpPr/>
            <p:nvPr/>
          </p:nvSpPr>
          <p:spPr>
            <a:xfrm>
              <a:off x="3154700" y="1566350"/>
              <a:ext cx="131500" cy="68575"/>
            </a:xfrm>
            <a:custGeom>
              <a:avLst/>
              <a:gdLst/>
              <a:ahLst/>
              <a:cxnLst/>
              <a:rect l="l" t="t" r="r" b="b"/>
              <a:pathLst>
                <a:path w="5260" h="2743" extrusionOk="0">
                  <a:moveTo>
                    <a:pt x="5025" y="1858"/>
                  </a:moveTo>
                  <a:cubicBezTo>
                    <a:pt x="4756" y="1632"/>
                    <a:pt x="4513" y="1389"/>
                    <a:pt x="4262" y="1155"/>
                  </a:cubicBezTo>
                  <a:cubicBezTo>
                    <a:pt x="3836" y="729"/>
                    <a:pt x="3385" y="348"/>
                    <a:pt x="2899" y="1"/>
                  </a:cubicBezTo>
                  <a:cubicBezTo>
                    <a:pt x="2413" y="174"/>
                    <a:pt x="1936" y="365"/>
                    <a:pt x="1450" y="556"/>
                  </a:cubicBezTo>
                  <a:cubicBezTo>
                    <a:pt x="964" y="738"/>
                    <a:pt x="495" y="912"/>
                    <a:pt x="1" y="1051"/>
                  </a:cubicBezTo>
                  <a:cubicBezTo>
                    <a:pt x="678" y="1528"/>
                    <a:pt x="1363" y="2014"/>
                    <a:pt x="2040" y="2500"/>
                  </a:cubicBezTo>
                  <a:cubicBezTo>
                    <a:pt x="2092" y="2534"/>
                    <a:pt x="2144" y="2578"/>
                    <a:pt x="2188" y="2613"/>
                  </a:cubicBezTo>
                  <a:cubicBezTo>
                    <a:pt x="2283" y="2682"/>
                    <a:pt x="2387" y="2725"/>
                    <a:pt x="2509" y="2734"/>
                  </a:cubicBezTo>
                  <a:cubicBezTo>
                    <a:pt x="2569" y="2743"/>
                    <a:pt x="2630" y="2734"/>
                    <a:pt x="2682" y="2717"/>
                  </a:cubicBezTo>
                  <a:cubicBezTo>
                    <a:pt x="2960" y="2647"/>
                    <a:pt x="3107" y="2613"/>
                    <a:pt x="3394" y="2552"/>
                  </a:cubicBezTo>
                  <a:cubicBezTo>
                    <a:pt x="3776" y="2474"/>
                    <a:pt x="4140" y="2370"/>
                    <a:pt x="4487" y="2265"/>
                  </a:cubicBezTo>
                  <a:cubicBezTo>
                    <a:pt x="4739" y="2196"/>
                    <a:pt x="4999" y="2127"/>
                    <a:pt x="5260" y="2075"/>
                  </a:cubicBezTo>
                  <a:cubicBezTo>
                    <a:pt x="5190" y="1996"/>
                    <a:pt x="5095" y="1927"/>
                    <a:pt x="5025" y="18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9" name="Google Shape;8329;p68"/>
            <p:cNvSpPr/>
            <p:nvPr/>
          </p:nvSpPr>
          <p:spPr>
            <a:xfrm>
              <a:off x="3167500" y="1566350"/>
              <a:ext cx="108725" cy="57075"/>
            </a:xfrm>
            <a:custGeom>
              <a:avLst/>
              <a:gdLst/>
              <a:ahLst/>
              <a:cxnLst/>
              <a:rect l="l" t="t" r="r" b="b"/>
              <a:pathLst>
                <a:path w="4349" h="2283" extrusionOk="0">
                  <a:moveTo>
                    <a:pt x="3750" y="1155"/>
                  </a:moveTo>
                  <a:cubicBezTo>
                    <a:pt x="3333" y="729"/>
                    <a:pt x="2873" y="348"/>
                    <a:pt x="2387" y="1"/>
                  </a:cubicBezTo>
                  <a:cubicBezTo>
                    <a:pt x="1901" y="174"/>
                    <a:pt x="1424" y="365"/>
                    <a:pt x="938" y="556"/>
                  </a:cubicBezTo>
                  <a:cubicBezTo>
                    <a:pt x="626" y="677"/>
                    <a:pt x="313" y="790"/>
                    <a:pt x="1" y="894"/>
                  </a:cubicBezTo>
                  <a:cubicBezTo>
                    <a:pt x="600" y="1311"/>
                    <a:pt x="1198" y="1727"/>
                    <a:pt x="1780" y="2144"/>
                  </a:cubicBezTo>
                  <a:cubicBezTo>
                    <a:pt x="1840" y="2187"/>
                    <a:pt x="1893" y="2231"/>
                    <a:pt x="1953" y="2274"/>
                  </a:cubicBezTo>
                  <a:cubicBezTo>
                    <a:pt x="1962" y="2274"/>
                    <a:pt x="1971" y="2274"/>
                    <a:pt x="1979" y="2283"/>
                  </a:cubicBezTo>
                  <a:lnTo>
                    <a:pt x="1997" y="2283"/>
                  </a:lnTo>
                  <a:lnTo>
                    <a:pt x="2014" y="2283"/>
                  </a:lnTo>
                  <a:cubicBezTo>
                    <a:pt x="2300" y="2205"/>
                    <a:pt x="2448" y="2170"/>
                    <a:pt x="2752" y="2109"/>
                  </a:cubicBezTo>
                  <a:cubicBezTo>
                    <a:pt x="3142" y="2031"/>
                    <a:pt x="3515" y="1918"/>
                    <a:pt x="3802" y="1840"/>
                  </a:cubicBezTo>
                  <a:cubicBezTo>
                    <a:pt x="3975" y="1788"/>
                    <a:pt x="4157" y="1745"/>
                    <a:pt x="4348" y="1701"/>
                  </a:cubicBezTo>
                  <a:cubicBezTo>
                    <a:pt x="4140" y="1519"/>
                    <a:pt x="3949" y="1337"/>
                    <a:pt x="3750" y="1155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0" name="Google Shape;8330;p68"/>
            <p:cNvSpPr/>
            <p:nvPr/>
          </p:nvSpPr>
          <p:spPr>
            <a:xfrm>
              <a:off x="3211775" y="1583450"/>
              <a:ext cx="6750" cy="5975"/>
            </a:xfrm>
            <a:custGeom>
              <a:avLst/>
              <a:gdLst/>
              <a:ahLst/>
              <a:cxnLst/>
              <a:rect l="l" t="t" r="r" b="b"/>
              <a:pathLst>
                <a:path w="270" h="239" extrusionOk="0">
                  <a:moveTo>
                    <a:pt x="27" y="0"/>
                  </a:moveTo>
                  <a:cubicBezTo>
                    <a:pt x="18" y="0"/>
                    <a:pt x="9" y="1"/>
                    <a:pt x="0" y="2"/>
                  </a:cubicBezTo>
                  <a:cubicBezTo>
                    <a:pt x="0" y="72"/>
                    <a:pt x="26" y="132"/>
                    <a:pt x="69" y="184"/>
                  </a:cubicBezTo>
                  <a:cubicBezTo>
                    <a:pt x="120" y="220"/>
                    <a:pt x="177" y="239"/>
                    <a:pt x="234" y="239"/>
                  </a:cubicBezTo>
                  <a:cubicBezTo>
                    <a:pt x="246" y="239"/>
                    <a:pt x="258" y="238"/>
                    <a:pt x="269" y="236"/>
                  </a:cubicBezTo>
                  <a:cubicBezTo>
                    <a:pt x="269" y="167"/>
                    <a:pt x="243" y="106"/>
                    <a:pt x="200" y="54"/>
                  </a:cubicBezTo>
                  <a:cubicBezTo>
                    <a:pt x="147" y="24"/>
                    <a:pt x="88" y="0"/>
                    <a:pt x="2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68"/>
            <p:cNvSpPr/>
            <p:nvPr/>
          </p:nvSpPr>
          <p:spPr>
            <a:xfrm>
              <a:off x="3183125" y="1581325"/>
              <a:ext cx="35400" cy="23875"/>
            </a:xfrm>
            <a:custGeom>
              <a:avLst/>
              <a:gdLst/>
              <a:ahLst/>
              <a:cxnLst/>
              <a:rect l="l" t="t" r="r" b="b"/>
              <a:pathLst>
                <a:path w="1416" h="955" extrusionOk="0">
                  <a:moveTo>
                    <a:pt x="200" y="0"/>
                  </a:moveTo>
                  <a:lnTo>
                    <a:pt x="1" y="70"/>
                  </a:lnTo>
                  <a:cubicBezTo>
                    <a:pt x="296" y="295"/>
                    <a:pt x="608" y="495"/>
                    <a:pt x="929" y="686"/>
                  </a:cubicBezTo>
                  <a:cubicBezTo>
                    <a:pt x="1224" y="859"/>
                    <a:pt x="1415" y="955"/>
                    <a:pt x="1415" y="955"/>
                  </a:cubicBezTo>
                  <a:cubicBezTo>
                    <a:pt x="1415" y="955"/>
                    <a:pt x="1250" y="816"/>
                    <a:pt x="981" y="608"/>
                  </a:cubicBezTo>
                  <a:lnTo>
                    <a:pt x="200" y="0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68"/>
            <p:cNvSpPr/>
            <p:nvPr/>
          </p:nvSpPr>
          <p:spPr>
            <a:xfrm>
              <a:off x="3023450" y="1580675"/>
              <a:ext cx="153625" cy="132800"/>
            </a:xfrm>
            <a:custGeom>
              <a:avLst/>
              <a:gdLst/>
              <a:ahLst/>
              <a:cxnLst/>
              <a:rect l="l" t="t" r="r" b="b"/>
              <a:pathLst>
                <a:path w="6145" h="5312" extrusionOk="0">
                  <a:moveTo>
                    <a:pt x="3238" y="0"/>
                  </a:moveTo>
                  <a:cubicBezTo>
                    <a:pt x="2925" y="269"/>
                    <a:pt x="2613" y="538"/>
                    <a:pt x="2309" y="825"/>
                  </a:cubicBezTo>
                  <a:cubicBezTo>
                    <a:pt x="2049" y="1068"/>
                    <a:pt x="1814" y="1319"/>
                    <a:pt x="1589" y="1588"/>
                  </a:cubicBezTo>
                  <a:cubicBezTo>
                    <a:pt x="1398" y="1814"/>
                    <a:pt x="1207" y="2048"/>
                    <a:pt x="1016" y="2274"/>
                  </a:cubicBezTo>
                  <a:lnTo>
                    <a:pt x="973" y="2335"/>
                  </a:lnTo>
                  <a:lnTo>
                    <a:pt x="756" y="2595"/>
                  </a:lnTo>
                  <a:lnTo>
                    <a:pt x="721" y="2638"/>
                  </a:lnTo>
                  <a:cubicBezTo>
                    <a:pt x="652" y="2725"/>
                    <a:pt x="582" y="2803"/>
                    <a:pt x="513" y="2890"/>
                  </a:cubicBezTo>
                  <a:lnTo>
                    <a:pt x="469" y="2942"/>
                  </a:lnTo>
                  <a:cubicBezTo>
                    <a:pt x="417" y="3011"/>
                    <a:pt x="365" y="3090"/>
                    <a:pt x="313" y="3159"/>
                  </a:cubicBezTo>
                  <a:lnTo>
                    <a:pt x="313" y="3168"/>
                  </a:lnTo>
                  <a:cubicBezTo>
                    <a:pt x="296" y="3194"/>
                    <a:pt x="278" y="3220"/>
                    <a:pt x="270" y="3246"/>
                  </a:cubicBezTo>
                  <a:lnTo>
                    <a:pt x="192" y="3359"/>
                  </a:lnTo>
                  <a:cubicBezTo>
                    <a:pt x="174" y="3376"/>
                    <a:pt x="166" y="3402"/>
                    <a:pt x="148" y="3419"/>
                  </a:cubicBezTo>
                  <a:cubicBezTo>
                    <a:pt x="140" y="3445"/>
                    <a:pt x="140" y="3445"/>
                    <a:pt x="131" y="3463"/>
                  </a:cubicBezTo>
                  <a:cubicBezTo>
                    <a:pt x="88" y="3532"/>
                    <a:pt x="44" y="3610"/>
                    <a:pt x="1" y="3688"/>
                  </a:cubicBezTo>
                  <a:cubicBezTo>
                    <a:pt x="1120" y="4235"/>
                    <a:pt x="2318" y="4756"/>
                    <a:pt x="3576" y="5285"/>
                  </a:cubicBezTo>
                  <a:lnTo>
                    <a:pt x="3637" y="5311"/>
                  </a:lnTo>
                  <a:cubicBezTo>
                    <a:pt x="3663" y="5259"/>
                    <a:pt x="3698" y="5207"/>
                    <a:pt x="3732" y="5164"/>
                  </a:cubicBezTo>
                  <a:lnTo>
                    <a:pt x="3758" y="5129"/>
                  </a:lnTo>
                  <a:cubicBezTo>
                    <a:pt x="3776" y="5111"/>
                    <a:pt x="3784" y="5085"/>
                    <a:pt x="3802" y="5068"/>
                  </a:cubicBezTo>
                  <a:cubicBezTo>
                    <a:pt x="3819" y="5051"/>
                    <a:pt x="3828" y="5033"/>
                    <a:pt x="3845" y="5016"/>
                  </a:cubicBezTo>
                  <a:lnTo>
                    <a:pt x="3880" y="4973"/>
                  </a:lnTo>
                  <a:cubicBezTo>
                    <a:pt x="3897" y="4955"/>
                    <a:pt x="3914" y="4929"/>
                    <a:pt x="3932" y="4912"/>
                  </a:cubicBezTo>
                  <a:lnTo>
                    <a:pt x="3958" y="4886"/>
                  </a:lnTo>
                  <a:cubicBezTo>
                    <a:pt x="3975" y="4868"/>
                    <a:pt x="3993" y="4851"/>
                    <a:pt x="4010" y="4834"/>
                  </a:cubicBezTo>
                  <a:lnTo>
                    <a:pt x="4062" y="4773"/>
                  </a:lnTo>
                  <a:lnTo>
                    <a:pt x="4079" y="4747"/>
                  </a:lnTo>
                  <a:cubicBezTo>
                    <a:pt x="4157" y="4678"/>
                    <a:pt x="4227" y="4608"/>
                    <a:pt x="4296" y="4539"/>
                  </a:cubicBezTo>
                  <a:cubicBezTo>
                    <a:pt x="4331" y="4513"/>
                    <a:pt x="4366" y="4487"/>
                    <a:pt x="4392" y="4461"/>
                  </a:cubicBezTo>
                  <a:lnTo>
                    <a:pt x="4522" y="4348"/>
                  </a:lnTo>
                  <a:cubicBezTo>
                    <a:pt x="4557" y="4322"/>
                    <a:pt x="4591" y="4287"/>
                    <a:pt x="4626" y="4261"/>
                  </a:cubicBezTo>
                  <a:lnTo>
                    <a:pt x="4704" y="4200"/>
                  </a:lnTo>
                  <a:cubicBezTo>
                    <a:pt x="4826" y="4114"/>
                    <a:pt x="4938" y="4018"/>
                    <a:pt x="5060" y="3931"/>
                  </a:cubicBezTo>
                  <a:lnTo>
                    <a:pt x="5390" y="3697"/>
                  </a:lnTo>
                  <a:lnTo>
                    <a:pt x="5476" y="3636"/>
                  </a:lnTo>
                  <a:cubicBezTo>
                    <a:pt x="5607" y="3532"/>
                    <a:pt x="5737" y="3428"/>
                    <a:pt x="5867" y="3315"/>
                  </a:cubicBezTo>
                  <a:cubicBezTo>
                    <a:pt x="5962" y="3237"/>
                    <a:pt x="6049" y="3150"/>
                    <a:pt x="6145" y="3064"/>
                  </a:cubicBezTo>
                  <a:lnTo>
                    <a:pt x="6136" y="1658"/>
                  </a:lnTo>
                  <a:cubicBezTo>
                    <a:pt x="5641" y="1371"/>
                    <a:pt x="5173" y="1076"/>
                    <a:pt x="4704" y="790"/>
                  </a:cubicBezTo>
                  <a:cubicBezTo>
                    <a:pt x="4574" y="712"/>
                    <a:pt x="4444" y="634"/>
                    <a:pt x="4305" y="556"/>
                  </a:cubicBezTo>
                  <a:cubicBezTo>
                    <a:pt x="3949" y="356"/>
                    <a:pt x="3593" y="174"/>
                    <a:pt x="3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3" name="Google Shape;8333;p68"/>
            <p:cNvSpPr/>
            <p:nvPr/>
          </p:nvSpPr>
          <p:spPr>
            <a:xfrm>
              <a:off x="3011750" y="1570475"/>
              <a:ext cx="164450" cy="133875"/>
            </a:xfrm>
            <a:custGeom>
              <a:avLst/>
              <a:gdLst/>
              <a:ahLst/>
              <a:cxnLst/>
              <a:rect l="l" t="t" r="r" b="b"/>
              <a:pathLst>
                <a:path w="6578" h="5355" extrusionOk="0">
                  <a:moveTo>
                    <a:pt x="5849" y="1632"/>
                  </a:moveTo>
                  <a:cubicBezTo>
                    <a:pt x="5198" y="1267"/>
                    <a:pt x="4582" y="877"/>
                    <a:pt x="3975" y="538"/>
                  </a:cubicBezTo>
                  <a:cubicBezTo>
                    <a:pt x="3619" y="339"/>
                    <a:pt x="3263" y="165"/>
                    <a:pt x="2907" y="0"/>
                  </a:cubicBezTo>
                  <a:cubicBezTo>
                    <a:pt x="2604" y="261"/>
                    <a:pt x="2291" y="538"/>
                    <a:pt x="1987" y="834"/>
                  </a:cubicBezTo>
                  <a:cubicBezTo>
                    <a:pt x="1744" y="1076"/>
                    <a:pt x="1510" y="1337"/>
                    <a:pt x="1284" y="1606"/>
                  </a:cubicBezTo>
                  <a:cubicBezTo>
                    <a:pt x="1085" y="1849"/>
                    <a:pt x="885" y="2100"/>
                    <a:pt x="677" y="2352"/>
                  </a:cubicBezTo>
                  <a:cubicBezTo>
                    <a:pt x="434" y="2638"/>
                    <a:pt x="208" y="2934"/>
                    <a:pt x="0" y="3237"/>
                  </a:cubicBezTo>
                  <a:lnTo>
                    <a:pt x="0" y="3862"/>
                  </a:lnTo>
                  <a:cubicBezTo>
                    <a:pt x="1042" y="4365"/>
                    <a:pt x="2144" y="4851"/>
                    <a:pt x="3324" y="5355"/>
                  </a:cubicBezTo>
                  <a:cubicBezTo>
                    <a:pt x="3445" y="5146"/>
                    <a:pt x="3601" y="4955"/>
                    <a:pt x="3766" y="4773"/>
                  </a:cubicBezTo>
                  <a:cubicBezTo>
                    <a:pt x="4070" y="4478"/>
                    <a:pt x="4400" y="4200"/>
                    <a:pt x="4747" y="3949"/>
                  </a:cubicBezTo>
                  <a:cubicBezTo>
                    <a:pt x="5016" y="3741"/>
                    <a:pt x="5294" y="3541"/>
                    <a:pt x="5545" y="3315"/>
                  </a:cubicBezTo>
                  <a:cubicBezTo>
                    <a:pt x="5840" y="3064"/>
                    <a:pt x="6101" y="2769"/>
                    <a:pt x="6318" y="2439"/>
                  </a:cubicBezTo>
                  <a:cubicBezTo>
                    <a:pt x="6413" y="2300"/>
                    <a:pt x="6491" y="2161"/>
                    <a:pt x="6578" y="2022"/>
                  </a:cubicBezTo>
                  <a:cubicBezTo>
                    <a:pt x="6326" y="1892"/>
                    <a:pt x="6083" y="1771"/>
                    <a:pt x="5849" y="1632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4" name="Google Shape;8334;p68"/>
            <p:cNvSpPr/>
            <p:nvPr/>
          </p:nvSpPr>
          <p:spPr>
            <a:xfrm>
              <a:off x="3011750" y="1650525"/>
              <a:ext cx="93725" cy="53825"/>
            </a:xfrm>
            <a:custGeom>
              <a:avLst/>
              <a:gdLst/>
              <a:ahLst/>
              <a:cxnLst/>
              <a:rect l="l" t="t" r="r" b="b"/>
              <a:pathLst>
                <a:path w="3749" h="2153" extrusionOk="0">
                  <a:moveTo>
                    <a:pt x="26" y="1"/>
                  </a:moveTo>
                  <a:lnTo>
                    <a:pt x="0" y="35"/>
                  </a:lnTo>
                  <a:lnTo>
                    <a:pt x="0" y="660"/>
                  </a:lnTo>
                  <a:cubicBezTo>
                    <a:pt x="1033" y="1163"/>
                    <a:pt x="2144" y="1649"/>
                    <a:pt x="3315" y="2153"/>
                  </a:cubicBezTo>
                  <a:cubicBezTo>
                    <a:pt x="3445" y="1953"/>
                    <a:pt x="3584" y="1762"/>
                    <a:pt x="3749" y="1589"/>
                  </a:cubicBezTo>
                  <a:cubicBezTo>
                    <a:pt x="2430" y="1068"/>
                    <a:pt x="1180" y="556"/>
                    <a:pt x="26" y="1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5" name="Google Shape;8335;p68"/>
            <p:cNvSpPr/>
            <p:nvPr/>
          </p:nvSpPr>
          <p:spPr>
            <a:xfrm>
              <a:off x="3011750" y="1650300"/>
              <a:ext cx="93950" cy="54050"/>
            </a:xfrm>
            <a:custGeom>
              <a:avLst/>
              <a:gdLst/>
              <a:ahLst/>
              <a:cxnLst/>
              <a:rect l="l" t="t" r="r" b="b"/>
              <a:pathLst>
                <a:path w="3758" h="2162" extrusionOk="0">
                  <a:moveTo>
                    <a:pt x="26" y="1"/>
                  </a:moveTo>
                  <a:lnTo>
                    <a:pt x="0" y="44"/>
                  </a:lnTo>
                  <a:lnTo>
                    <a:pt x="0" y="669"/>
                  </a:lnTo>
                  <a:cubicBezTo>
                    <a:pt x="1042" y="1172"/>
                    <a:pt x="2144" y="1658"/>
                    <a:pt x="3324" y="2162"/>
                  </a:cubicBezTo>
                  <a:cubicBezTo>
                    <a:pt x="3445" y="1962"/>
                    <a:pt x="3593" y="1771"/>
                    <a:pt x="3758" y="1598"/>
                  </a:cubicBezTo>
                  <a:cubicBezTo>
                    <a:pt x="2430" y="1077"/>
                    <a:pt x="1189" y="548"/>
                    <a:pt x="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6" name="Google Shape;8336;p68"/>
            <p:cNvSpPr/>
            <p:nvPr/>
          </p:nvSpPr>
          <p:spPr>
            <a:xfrm>
              <a:off x="3016300" y="1570475"/>
              <a:ext cx="159900" cy="114125"/>
            </a:xfrm>
            <a:custGeom>
              <a:avLst/>
              <a:gdLst/>
              <a:ahLst/>
              <a:cxnLst/>
              <a:rect l="l" t="t" r="r" b="b"/>
              <a:pathLst>
                <a:path w="6396" h="4565" extrusionOk="0">
                  <a:moveTo>
                    <a:pt x="4565" y="3949"/>
                  </a:moveTo>
                  <a:cubicBezTo>
                    <a:pt x="4843" y="3741"/>
                    <a:pt x="5112" y="3541"/>
                    <a:pt x="5372" y="3315"/>
                  </a:cubicBezTo>
                  <a:cubicBezTo>
                    <a:pt x="5667" y="3064"/>
                    <a:pt x="5919" y="2769"/>
                    <a:pt x="6136" y="2439"/>
                  </a:cubicBezTo>
                  <a:cubicBezTo>
                    <a:pt x="6231" y="2309"/>
                    <a:pt x="6318" y="2161"/>
                    <a:pt x="6396" y="2022"/>
                  </a:cubicBezTo>
                  <a:cubicBezTo>
                    <a:pt x="6144" y="1892"/>
                    <a:pt x="5901" y="1771"/>
                    <a:pt x="5667" y="1632"/>
                  </a:cubicBezTo>
                  <a:cubicBezTo>
                    <a:pt x="5016" y="1267"/>
                    <a:pt x="4400" y="877"/>
                    <a:pt x="3793" y="538"/>
                  </a:cubicBezTo>
                  <a:cubicBezTo>
                    <a:pt x="3437" y="339"/>
                    <a:pt x="3081" y="165"/>
                    <a:pt x="2725" y="0"/>
                  </a:cubicBezTo>
                  <a:cubicBezTo>
                    <a:pt x="2422" y="261"/>
                    <a:pt x="2109" y="538"/>
                    <a:pt x="1805" y="834"/>
                  </a:cubicBezTo>
                  <a:cubicBezTo>
                    <a:pt x="1562" y="1076"/>
                    <a:pt x="1328" y="1337"/>
                    <a:pt x="1102" y="1606"/>
                  </a:cubicBezTo>
                  <a:cubicBezTo>
                    <a:pt x="903" y="1849"/>
                    <a:pt x="703" y="2100"/>
                    <a:pt x="495" y="2352"/>
                  </a:cubicBezTo>
                  <a:cubicBezTo>
                    <a:pt x="330" y="2552"/>
                    <a:pt x="165" y="2760"/>
                    <a:pt x="0" y="2977"/>
                  </a:cubicBezTo>
                  <a:cubicBezTo>
                    <a:pt x="1189" y="3524"/>
                    <a:pt x="2456" y="4036"/>
                    <a:pt x="3810" y="4565"/>
                  </a:cubicBezTo>
                  <a:cubicBezTo>
                    <a:pt x="4053" y="4348"/>
                    <a:pt x="4305" y="4140"/>
                    <a:pt x="4565" y="39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7" name="Google Shape;8337;p68"/>
            <p:cNvSpPr/>
            <p:nvPr/>
          </p:nvSpPr>
          <p:spPr>
            <a:xfrm>
              <a:off x="3022600" y="1570475"/>
              <a:ext cx="105450" cy="82250"/>
            </a:xfrm>
            <a:custGeom>
              <a:avLst/>
              <a:gdLst/>
              <a:ahLst/>
              <a:cxnLst/>
              <a:rect l="l" t="t" r="r" b="b"/>
              <a:pathLst>
                <a:path w="4218" h="3290" extrusionOk="0">
                  <a:moveTo>
                    <a:pt x="3541" y="538"/>
                  </a:moveTo>
                  <a:cubicBezTo>
                    <a:pt x="3185" y="339"/>
                    <a:pt x="2829" y="165"/>
                    <a:pt x="2473" y="0"/>
                  </a:cubicBezTo>
                  <a:cubicBezTo>
                    <a:pt x="2170" y="261"/>
                    <a:pt x="1857" y="538"/>
                    <a:pt x="1553" y="834"/>
                  </a:cubicBezTo>
                  <a:cubicBezTo>
                    <a:pt x="1310" y="1076"/>
                    <a:pt x="1076" y="1337"/>
                    <a:pt x="850" y="1606"/>
                  </a:cubicBezTo>
                  <a:cubicBezTo>
                    <a:pt x="651" y="1849"/>
                    <a:pt x="451" y="2100"/>
                    <a:pt x="243" y="2352"/>
                  </a:cubicBezTo>
                  <a:lnTo>
                    <a:pt x="0" y="2656"/>
                  </a:lnTo>
                  <a:cubicBezTo>
                    <a:pt x="486" y="2873"/>
                    <a:pt x="981" y="3081"/>
                    <a:pt x="1501" y="3289"/>
                  </a:cubicBezTo>
                  <a:cubicBezTo>
                    <a:pt x="1571" y="3159"/>
                    <a:pt x="1649" y="3038"/>
                    <a:pt x="1727" y="2916"/>
                  </a:cubicBezTo>
                  <a:cubicBezTo>
                    <a:pt x="1848" y="2734"/>
                    <a:pt x="1970" y="2552"/>
                    <a:pt x="2100" y="2378"/>
                  </a:cubicBezTo>
                  <a:cubicBezTo>
                    <a:pt x="2222" y="2205"/>
                    <a:pt x="2352" y="2048"/>
                    <a:pt x="2499" y="1910"/>
                  </a:cubicBezTo>
                  <a:cubicBezTo>
                    <a:pt x="2777" y="1658"/>
                    <a:pt x="3133" y="1502"/>
                    <a:pt x="3480" y="1345"/>
                  </a:cubicBezTo>
                  <a:cubicBezTo>
                    <a:pt x="3740" y="1233"/>
                    <a:pt x="3983" y="1094"/>
                    <a:pt x="4217" y="929"/>
                  </a:cubicBezTo>
                  <a:cubicBezTo>
                    <a:pt x="3992" y="799"/>
                    <a:pt x="3766" y="669"/>
                    <a:pt x="3541" y="53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8" name="Google Shape;8338;p68"/>
            <p:cNvSpPr/>
            <p:nvPr/>
          </p:nvSpPr>
          <p:spPr>
            <a:xfrm>
              <a:off x="3071625" y="1610600"/>
              <a:ext cx="104150" cy="65550"/>
            </a:xfrm>
            <a:custGeom>
              <a:avLst/>
              <a:gdLst/>
              <a:ahLst/>
              <a:cxnLst/>
              <a:rect l="l" t="t" r="r" b="b"/>
              <a:pathLst>
                <a:path w="4166" h="2622" extrusionOk="0">
                  <a:moveTo>
                    <a:pt x="2352" y="2344"/>
                  </a:moveTo>
                  <a:cubicBezTo>
                    <a:pt x="2630" y="2136"/>
                    <a:pt x="2899" y="1936"/>
                    <a:pt x="3159" y="1710"/>
                  </a:cubicBezTo>
                  <a:cubicBezTo>
                    <a:pt x="3454" y="1459"/>
                    <a:pt x="3706" y="1164"/>
                    <a:pt x="3923" y="834"/>
                  </a:cubicBezTo>
                  <a:cubicBezTo>
                    <a:pt x="4009" y="712"/>
                    <a:pt x="4087" y="582"/>
                    <a:pt x="4166" y="452"/>
                  </a:cubicBezTo>
                  <a:cubicBezTo>
                    <a:pt x="3818" y="322"/>
                    <a:pt x="3471" y="226"/>
                    <a:pt x="3116" y="157"/>
                  </a:cubicBezTo>
                  <a:cubicBezTo>
                    <a:pt x="2447" y="1"/>
                    <a:pt x="1753" y="166"/>
                    <a:pt x="1215" y="591"/>
                  </a:cubicBezTo>
                  <a:cubicBezTo>
                    <a:pt x="755" y="947"/>
                    <a:pt x="408" y="1415"/>
                    <a:pt x="0" y="1858"/>
                  </a:cubicBezTo>
                  <a:cubicBezTo>
                    <a:pt x="651" y="2110"/>
                    <a:pt x="1311" y="2370"/>
                    <a:pt x="1996" y="2621"/>
                  </a:cubicBezTo>
                  <a:cubicBezTo>
                    <a:pt x="2118" y="2526"/>
                    <a:pt x="2230" y="2431"/>
                    <a:pt x="2352" y="234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9" name="Google Shape;8339;p68"/>
            <p:cNvSpPr/>
            <p:nvPr/>
          </p:nvSpPr>
          <p:spPr>
            <a:xfrm>
              <a:off x="3142550" y="1622600"/>
              <a:ext cx="12400" cy="6050"/>
            </a:xfrm>
            <a:custGeom>
              <a:avLst/>
              <a:gdLst/>
              <a:ahLst/>
              <a:cxnLst/>
              <a:rect l="l" t="t" r="r" b="b"/>
              <a:pathLst>
                <a:path w="496" h="242" extrusionOk="0">
                  <a:moveTo>
                    <a:pt x="107" y="0"/>
                  </a:moveTo>
                  <a:cubicBezTo>
                    <a:pt x="71" y="0"/>
                    <a:pt x="35" y="5"/>
                    <a:pt x="1" y="15"/>
                  </a:cubicBezTo>
                  <a:cubicBezTo>
                    <a:pt x="53" y="94"/>
                    <a:pt x="131" y="163"/>
                    <a:pt x="218" y="206"/>
                  </a:cubicBezTo>
                  <a:cubicBezTo>
                    <a:pt x="276" y="230"/>
                    <a:pt x="337" y="241"/>
                    <a:pt x="400" y="241"/>
                  </a:cubicBezTo>
                  <a:cubicBezTo>
                    <a:pt x="432" y="241"/>
                    <a:pt x="464" y="238"/>
                    <a:pt x="496" y="232"/>
                  </a:cubicBezTo>
                  <a:cubicBezTo>
                    <a:pt x="435" y="146"/>
                    <a:pt x="357" y="85"/>
                    <a:pt x="270" y="33"/>
                  </a:cubicBezTo>
                  <a:cubicBezTo>
                    <a:pt x="217" y="12"/>
                    <a:pt x="162" y="0"/>
                    <a:pt x="10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0" name="Google Shape;8340;p68"/>
            <p:cNvSpPr/>
            <p:nvPr/>
          </p:nvSpPr>
          <p:spPr>
            <a:xfrm>
              <a:off x="3098075" y="1620425"/>
              <a:ext cx="15450" cy="6425"/>
            </a:xfrm>
            <a:custGeom>
              <a:avLst/>
              <a:gdLst/>
              <a:ahLst/>
              <a:cxnLst/>
              <a:rect l="l" t="t" r="r" b="b"/>
              <a:pathLst>
                <a:path w="618" h="257" extrusionOk="0">
                  <a:moveTo>
                    <a:pt x="86" y="0"/>
                  </a:moveTo>
                  <a:cubicBezTo>
                    <a:pt x="57" y="0"/>
                    <a:pt x="29" y="2"/>
                    <a:pt x="1" y="7"/>
                  </a:cubicBezTo>
                  <a:cubicBezTo>
                    <a:pt x="79" y="94"/>
                    <a:pt x="174" y="163"/>
                    <a:pt x="287" y="215"/>
                  </a:cubicBezTo>
                  <a:cubicBezTo>
                    <a:pt x="364" y="241"/>
                    <a:pt x="444" y="257"/>
                    <a:pt x="527" y="257"/>
                  </a:cubicBezTo>
                  <a:cubicBezTo>
                    <a:pt x="557" y="257"/>
                    <a:pt x="587" y="255"/>
                    <a:pt x="617" y="250"/>
                  </a:cubicBezTo>
                  <a:cubicBezTo>
                    <a:pt x="530" y="163"/>
                    <a:pt x="435" y="94"/>
                    <a:pt x="322" y="42"/>
                  </a:cubicBezTo>
                  <a:cubicBezTo>
                    <a:pt x="246" y="16"/>
                    <a:pt x="165" y="0"/>
                    <a:pt x="8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1" name="Google Shape;8341;p68"/>
            <p:cNvSpPr/>
            <p:nvPr/>
          </p:nvSpPr>
          <p:spPr>
            <a:xfrm>
              <a:off x="3064675" y="1629425"/>
              <a:ext cx="10650" cy="6650"/>
            </a:xfrm>
            <a:custGeom>
              <a:avLst/>
              <a:gdLst/>
              <a:ahLst/>
              <a:cxnLst/>
              <a:rect l="l" t="t" r="r" b="b"/>
              <a:pathLst>
                <a:path w="426" h="266" extrusionOk="0">
                  <a:moveTo>
                    <a:pt x="44" y="1"/>
                  </a:moveTo>
                  <a:cubicBezTo>
                    <a:pt x="29" y="1"/>
                    <a:pt x="15" y="1"/>
                    <a:pt x="1" y="3"/>
                  </a:cubicBezTo>
                  <a:cubicBezTo>
                    <a:pt x="35" y="90"/>
                    <a:pt x="96" y="159"/>
                    <a:pt x="174" y="211"/>
                  </a:cubicBezTo>
                  <a:cubicBezTo>
                    <a:pt x="239" y="247"/>
                    <a:pt x="310" y="265"/>
                    <a:pt x="382" y="265"/>
                  </a:cubicBezTo>
                  <a:cubicBezTo>
                    <a:pt x="397" y="265"/>
                    <a:pt x="411" y="265"/>
                    <a:pt x="426" y="263"/>
                  </a:cubicBezTo>
                  <a:cubicBezTo>
                    <a:pt x="391" y="176"/>
                    <a:pt x="330" y="107"/>
                    <a:pt x="252" y="55"/>
                  </a:cubicBezTo>
                  <a:cubicBezTo>
                    <a:pt x="187" y="19"/>
                    <a:pt x="116" y="1"/>
                    <a:pt x="44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2" name="Google Shape;8342;p68"/>
            <p:cNvSpPr/>
            <p:nvPr/>
          </p:nvSpPr>
          <p:spPr>
            <a:xfrm>
              <a:off x="3066625" y="1591425"/>
              <a:ext cx="5875" cy="4100"/>
            </a:xfrm>
            <a:custGeom>
              <a:avLst/>
              <a:gdLst/>
              <a:ahLst/>
              <a:cxnLst/>
              <a:rect l="l" t="t" r="r" b="b"/>
              <a:pathLst>
                <a:path w="235" h="164" extrusionOk="0">
                  <a:moveTo>
                    <a:pt x="101" y="1"/>
                  </a:moveTo>
                  <a:cubicBezTo>
                    <a:pt x="62" y="1"/>
                    <a:pt x="27" y="11"/>
                    <a:pt x="1" y="30"/>
                  </a:cubicBezTo>
                  <a:cubicBezTo>
                    <a:pt x="1" y="30"/>
                    <a:pt x="27" y="134"/>
                    <a:pt x="87" y="160"/>
                  </a:cubicBezTo>
                  <a:cubicBezTo>
                    <a:pt x="100" y="162"/>
                    <a:pt x="112" y="164"/>
                    <a:pt x="124" y="164"/>
                  </a:cubicBezTo>
                  <a:cubicBezTo>
                    <a:pt x="164" y="164"/>
                    <a:pt x="202" y="152"/>
                    <a:pt x="235" y="126"/>
                  </a:cubicBezTo>
                  <a:cubicBezTo>
                    <a:pt x="235" y="126"/>
                    <a:pt x="200" y="30"/>
                    <a:pt x="139" y="4"/>
                  </a:cubicBezTo>
                  <a:cubicBezTo>
                    <a:pt x="126" y="2"/>
                    <a:pt x="113" y="1"/>
                    <a:pt x="10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3" name="Google Shape;8343;p68"/>
            <p:cNvSpPr/>
            <p:nvPr/>
          </p:nvSpPr>
          <p:spPr>
            <a:xfrm>
              <a:off x="3077050" y="1576975"/>
              <a:ext cx="66175" cy="37575"/>
            </a:xfrm>
            <a:custGeom>
              <a:avLst/>
              <a:gdLst/>
              <a:ahLst/>
              <a:cxnLst/>
              <a:rect l="l" t="t" r="r" b="b"/>
              <a:pathLst>
                <a:path w="2647" h="1503" extrusionOk="0">
                  <a:moveTo>
                    <a:pt x="0" y="1"/>
                  </a:moveTo>
                  <a:lnTo>
                    <a:pt x="0" y="1"/>
                  </a:lnTo>
                  <a:cubicBezTo>
                    <a:pt x="382" y="287"/>
                    <a:pt x="781" y="556"/>
                    <a:pt x="1206" y="790"/>
                  </a:cubicBezTo>
                  <a:cubicBezTo>
                    <a:pt x="1675" y="1059"/>
                    <a:pt x="2152" y="1294"/>
                    <a:pt x="2647" y="1502"/>
                  </a:cubicBezTo>
                  <a:cubicBezTo>
                    <a:pt x="2647" y="1502"/>
                    <a:pt x="2039" y="1085"/>
                    <a:pt x="1284" y="660"/>
                  </a:cubicBezTo>
                  <a:cubicBezTo>
                    <a:pt x="668" y="313"/>
                    <a:pt x="148" y="62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4" name="Google Shape;8344;p68"/>
            <p:cNvSpPr/>
            <p:nvPr/>
          </p:nvSpPr>
          <p:spPr>
            <a:xfrm>
              <a:off x="3028225" y="1627975"/>
              <a:ext cx="46675" cy="20850"/>
            </a:xfrm>
            <a:custGeom>
              <a:avLst/>
              <a:gdLst/>
              <a:ahLst/>
              <a:cxnLst/>
              <a:rect l="l" t="t" r="r" b="b"/>
              <a:pathLst>
                <a:path w="1867" h="834" extrusionOk="0">
                  <a:moveTo>
                    <a:pt x="61" y="0"/>
                  </a:moveTo>
                  <a:cubicBezTo>
                    <a:pt x="53" y="17"/>
                    <a:pt x="35" y="35"/>
                    <a:pt x="18" y="52"/>
                  </a:cubicBezTo>
                  <a:lnTo>
                    <a:pt x="1" y="78"/>
                  </a:lnTo>
                  <a:cubicBezTo>
                    <a:pt x="226" y="208"/>
                    <a:pt x="452" y="330"/>
                    <a:pt x="695" y="434"/>
                  </a:cubicBezTo>
                  <a:cubicBezTo>
                    <a:pt x="1077" y="599"/>
                    <a:pt x="1467" y="729"/>
                    <a:pt x="1866" y="833"/>
                  </a:cubicBezTo>
                  <a:cubicBezTo>
                    <a:pt x="1502" y="616"/>
                    <a:pt x="1129" y="425"/>
                    <a:pt x="747" y="260"/>
                  </a:cubicBezTo>
                  <a:cubicBezTo>
                    <a:pt x="487" y="148"/>
                    <a:pt x="252" y="61"/>
                    <a:pt x="6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5" name="Google Shape;8345;p68"/>
            <p:cNvSpPr/>
            <p:nvPr/>
          </p:nvSpPr>
          <p:spPr>
            <a:xfrm>
              <a:off x="3054050" y="1607575"/>
              <a:ext cx="20625" cy="11300"/>
            </a:xfrm>
            <a:custGeom>
              <a:avLst/>
              <a:gdLst/>
              <a:ahLst/>
              <a:cxnLst/>
              <a:rect l="l" t="t" r="r" b="b"/>
              <a:pathLst>
                <a:path w="825" h="452" extrusionOk="0">
                  <a:moveTo>
                    <a:pt x="0" y="0"/>
                  </a:moveTo>
                  <a:cubicBezTo>
                    <a:pt x="209" y="243"/>
                    <a:pt x="504" y="408"/>
                    <a:pt x="825" y="452"/>
                  </a:cubicBezTo>
                  <a:cubicBezTo>
                    <a:pt x="712" y="330"/>
                    <a:pt x="582" y="226"/>
                    <a:pt x="443" y="148"/>
                  </a:cubicBezTo>
                  <a:cubicBezTo>
                    <a:pt x="304" y="70"/>
                    <a:pt x="157" y="18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6" name="Google Shape;8346;p68"/>
            <p:cNvSpPr/>
            <p:nvPr/>
          </p:nvSpPr>
          <p:spPr>
            <a:xfrm>
              <a:off x="3105675" y="1647275"/>
              <a:ext cx="34950" cy="17150"/>
            </a:xfrm>
            <a:custGeom>
              <a:avLst/>
              <a:gdLst/>
              <a:ahLst/>
              <a:cxnLst/>
              <a:rect l="l" t="t" r="r" b="b"/>
              <a:pathLst>
                <a:path w="1398" h="686" extrusionOk="0">
                  <a:moveTo>
                    <a:pt x="1" y="0"/>
                  </a:moveTo>
                  <a:cubicBezTo>
                    <a:pt x="1" y="0"/>
                    <a:pt x="192" y="122"/>
                    <a:pt x="504" y="304"/>
                  </a:cubicBezTo>
                  <a:cubicBezTo>
                    <a:pt x="712" y="417"/>
                    <a:pt x="955" y="556"/>
                    <a:pt x="1242" y="686"/>
                  </a:cubicBezTo>
                  <a:lnTo>
                    <a:pt x="1398" y="564"/>
                  </a:lnTo>
                  <a:cubicBezTo>
                    <a:pt x="1068" y="434"/>
                    <a:pt x="764" y="313"/>
                    <a:pt x="530" y="2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7" name="Google Shape;8347;p68"/>
            <p:cNvSpPr/>
            <p:nvPr/>
          </p:nvSpPr>
          <p:spPr>
            <a:xfrm>
              <a:off x="2787650" y="1495400"/>
              <a:ext cx="128000" cy="125000"/>
            </a:xfrm>
            <a:custGeom>
              <a:avLst/>
              <a:gdLst/>
              <a:ahLst/>
              <a:cxnLst/>
              <a:rect l="l" t="t" r="r" b="b"/>
              <a:pathLst>
                <a:path w="5120" h="5000" extrusionOk="0">
                  <a:moveTo>
                    <a:pt x="2274" y="1"/>
                  </a:moveTo>
                  <a:cubicBezTo>
                    <a:pt x="2230" y="36"/>
                    <a:pt x="2178" y="70"/>
                    <a:pt x="2135" y="96"/>
                  </a:cubicBezTo>
                  <a:cubicBezTo>
                    <a:pt x="1935" y="201"/>
                    <a:pt x="1710" y="218"/>
                    <a:pt x="1536" y="400"/>
                  </a:cubicBezTo>
                  <a:cubicBezTo>
                    <a:pt x="1423" y="539"/>
                    <a:pt x="1336" y="686"/>
                    <a:pt x="1267" y="843"/>
                  </a:cubicBezTo>
                  <a:cubicBezTo>
                    <a:pt x="1076" y="1233"/>
                    <a:pt x="772" y="1554"/>
                    <a:pt x="391" y="1763"/>
                  </a:cubicBezTo>
                  <a:cubicBezTo>
                    <a:pt x="234" y="1832"/>
                    <a:pt x="43" y="1910"/>
                    <a:pt x="9" y="2127"/>
                  </a:cubicBezTo>
                  <a:cubicBezTo>
                    <a:pt x="9" y="2136"/>
                    <a:pt x="9" y="2144"/>
                    <a:pt x="9" y="2153"/>
                  </a:cubicBezTo>
                  <a:cubicBezTo>
                    <a:pt x="0" y="2335"/>
                    <a:pt x="96" y="2544"/>
                    <a:pt x="182" y="2726"/>
                  </a:cubicBezTo>
                  <a:cubicBezTo>
                    <a:pt x="260" y="2908"/>
                    <a:pt x="330" y="3090"/>
                    <a:pt x="382" y="3281"/>
                  </a:cubicBezTo>
                  <a:cubicBezTo>
                    <a:pt x="443" y="3524"/>
                    <a:pt x="495" y="3750"/>
                    <a:pt x="573" y="3975"/>
                  </a:cubicBezTo>
                  <a:cubicBezTo>
                    <a:pt x="703" y="4045"/>
                    <a:pt x="833" y="4114"/>
                    <a:pt x="963" y="4184"/>
                  </a:cubicBezTo>
                  <a:cubicBezTo>
                    <a:pt x="1163" y="4296"/>
                    <a:pt x="1362" y="4427"/>
                    <a:pt x="1553" y="4574"/>
                  </a:cubicBezTo>
                  <a:cubicBezTo>
                    <a:pt x="1736" y="4713"/>
                    <a:pt x="1909" y="4852"/>
                    <a:pt x="2083" y="4999"/>
                  </a:cubicBezTo>
                  <a:cubicBezTo>
                    <a:pt x="2369" y="4860"/>
                    <a:pt x="2655" y="4704"/>
                    <a:pt x="2924" y="4531"/>
                  </a:cubicBezTo>
                  <a:cubicBezTo>
                    <a:pt x="3228" y="4331"/>
                    <a:pt x="3532" y="4132"/>
                    <a:pt x="3844" y="3941"/>
                  </a:cubicBezTo>
                  <a:cubicBezTo>
                    <a:pt x="4174" y="3750"/>
                    <a:pt x="4504" y="3550"/>
                    <a:pt x="4842" y="3351"/>
                  </a:cubicBezTo>
                  <a:lnTo>
                    <a:pt x="5120" y="3186"/>
                  </a:lnTo>
                  <a:lnTo>
                    <a:pt x="5120" y="2474"/>
                  </a:lnTo>
                  <a:cubicBezTo>
                    <a:pt x="5068" y="2413"/>
                    <a:pt x="5007" y="2344"/>
                    <a:pt x="4946" y="2283"/>
                  </a:cubicBezTo>
                  <a:cubicBezTo>
                    <a:pt x="4599" y="2032"/>
                    <a:pt x="4270" y="1763"/>
                    <a:pt x="3948" y="1467"/>
                  </a:cubicBezTo>
                  <a:cubicBezTo>
                    <a:pt x="3810" y="1337"/>
                    <a:pt x="3671" y="1207"/>
                    <a:pt x="3532" y="1077"/>
                  </a:cubicBezTo>
                  <a:lnTo>
                    <a:pt x="3315" y="886"/>
                  </a:lnTo>
                  <a:lnTo>
                    <a:pt x="3193" y="773"/>
                  </a:lnTo>
                  <a:lnTo>
                    <a:pt x="3141" y="730"/>
                  </a:lnTo>
                  <a:lnTo>
                    <a:pt x="3115" y="713"/>
                  </a:lnTo>
                  <a:lnTo>
                    <a:pt x="2942" y="556"/>
                  </a:lnTo>
                  <a:lnTo>
                    <a:pt x="2855" y="470"/>
                  </a:lnTo>
                  <a:lnTo>
                    <a:pt x="2803" y="435"/>
                  </a:lnTo>
                  <a:lnTo>
                    <a:pt x="2786" y="417"/>
                  </a:lnTo>
                  <a:lnTo>
                    <a:pt x="2638" y="296"/>
                  </a:lnTo>
                  <a:lnTo>
                    <a:pt x="2508" y="183"/>
                  </a:lnTo>
                  <a:cubicBezTo>
                    <a:pt x="2430" y="122"/>
                    <a:pt x="2352" y="62"/>
                    <a:pt x="2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68"/>
            <p:cNvSpPr/>
            <p:nvPr/>
          </p:nvSpPr>
          <p:spPr>
            <a:xfrm>
              <a:off x="2771150" y="1475450"/>
              <a:ext cx="143650" cy="144300"/>
            </a:xfrm>
            <a:custGeom>
              <a:avLst/>
              <a:gdLst/>
              <a:ahLst/>
              <a:cxnLst/>
              <a:rect l="l" t="t" r="r" b="b"/>
              <a:pathLst>
                <a:path w="5746" h="5772" extrusionOk="0">
                  <a:moveTo>
                    <a:pt x="4964" y="2292"/>
                  </a:moveTo>
                  <a:cubicBezTo>
                    <a:pt x="4617" y="2040"/>
                    <a:pt x="4279" y="1771"/>
                    <a:pt x="3966" y="1476"/>
                  </a:cubicBezTo>
                  <a:cubicBezTo>
                    <a:pt x="3411" y="973"/>
                    <a:pt x="2882" y="452"/>
                    <a:pt x="2291" y="1"/>
                  </a:cubicBezTo>
                  <a:cubicBezTo>
                    <a:pt x="2248" y="44"/>
                    <a:pt x="2196" y="70"/>
                    <a:pt x="2144" y="105"/>
                  </a:cubicBezTo>
                  <a:cubicBezTo>
                    <a:pt x="1953" y="209"/>
                    <a:pt x="1727" y="218"/>
                    <a:pt x="1545" y="408"/>
                  </a:cubicBezTo>
                  <a:cubicBezTo>
                    <a:pt x="1441" y="547"/>
                    <a:pt x="1354" y="695"/>
                    <a:pt x="1285" y="851"/>
                  </a:cubicBezTo>
                  <a:cubicBezTo>
                    <a:pt x="1094" y="1242"/>
                    <a:pt x="790" y="1563"/>
                    <a:pt x="408" y="1762"/>
                  </a:cubicBezTo>
                  <a:cubicBezTo>
                    <a:pt x="252" y="1840"/>
                    <a:pt x="61" y="1918"/>
                    <a:pt x="27" y="2127"/>
                  </a:cubicBezTo>
                  <a:cubicBezTo>
                    <a:pt x="1" y="2318"/>
                    <a:pt x="105" y="2534"/>
                    <a:pt x="191" y="2734"/>
                  </a:cubicBezTo>
                  <a:cubicBezTo>
                    <a:pt x="426" y="3237"/>
                    <a:pt x="469" y="3723"/>
                    <a:pt x="669" y="4183"/>
                  </a:cubicBezTo>
                  <a:cubicBezTo>
                    <a:pt x="816" y="4539"/>
                    <a:pt x="1181" y="4669"/>
                    <a:pt x="1450" y="4843"/>
                  </a:cubicBezTo>
                  <a:cubicBezTo>
                    <a:pt x="1884" y="5120"/>
                    <a:pt x="2300" y="5433"/>
                    <a:pt x="2699" y="5771"/>
                  </a:cubicBezTo>
                  <a:lnTo>
                    <a:pt x="2960" y="5277"/>
                  </a:lnTo>
                  <a:lnTo>
                    <a:pt x="3090" y="5025"/>
                  </a:lnTo>
                  <a:cubicBezTo>
                    <a:pt x="3107" y="4982"/>
                    <a:pt x="3133" y="4947"/>
                    <a:pt x="3159" y="4904"/>
                  </a:cubicBezTo>
                  <a:cubicBezTo>
                    <a:pt x="3185" y="4869"/>
                    <a:pt x="3229" y="4843"/>
                    <a:pt x="3263" y="4825"/>
                  </a:cubicBezTo>
                  <a:cubicBezTo>
                    <a:pt x="3428" y="4721"/>
                    <a:pt x="3593" y="4600"/>
                    <a:pt x="3758" y="4496"/>
                  </a:cubicBezTo>
                  <a:cubicBezTo>
                    <a:pt x="4409" y="4062"/>
                    <a:pt x="5077" y="3637"/>
                    <a:pt x="5745" y="3237"/>
                  </a:cubicBezTo>
                  <a:cubicBezTo>
                    <a:pt x="5511" y="2908"/>
                    <a:pt x="5251" y="2587"/>
                    <a:pt x="4964" y="2292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9" name="Google Shape;8349;p68"/>
            <p:cNvSpPr/>
            <p:nvPr/>
          </p:nvSpPr>
          <p:spPr>
            <a:xfrm>
              <a:off x="2771800" y="1529475"/>
              <a:ext cx="73350" cy="90050"/>
            </a:xfrm>
            <a:custGeom>
              <a:avLst/>
              <a:gdLst/>
              <a:ahLst/>
              <a:cxnLst/>
              <a:rect l="l" t="t" r="r" b="b"/>
              <a:pathLst>
                <a:path w="2934" h="3602" extrusionOk="0">
                  <a:moveTo>
                    <a:pt x="1" y="0"/>
                  </a:moveTo>
                  <a:cubicBezTo>
                    <a:pt x="35" y="191"/>
                    <a:pt x="96" y="382"/>
                    <a:pt x="165" y="564"/>
                  </a:cubicBezTo>
                  <a:cubicBezTo>
                    <a:pt x="400" y="1076"/>
                    <a:pt x="434" y="1562"/>
                    <a:pt x="634" y="2014"/>
                  </a:cubicBezTo>
                  <a:cubicBezTo>
                    <a:pt x="790" y="2378"/>
                    <a:pt x="1155" y="2508"/>
                    <a:pt x="1424" y="2682"/>
                  </a:cubicBezTo>
                  <a:cubicBezTo>
                    <a:pt x="1858" y="2959"/>
                    <a:pt x="2274" y="3272"/>
                    <a:pt x="2665" y="3602"/>
                  </a:cubicBezTo>
                  <a:lnTo>
                    <a:pt x="2934" y="3116"/>
                  </a:lnTo>
                  <a:lnTo>
                    <a:pt x="2934" y="3107"/>
                  </a:lnTo>
                  <a:cubicBezTo>
                    <a:pt x="2673" y="2873"/>
                    <a:pt x="2413" y="2630"/>
                    <a:pt x="2161" y="2378"/>
                  </a:cubicBezTo>
                  <a:cubicBezTo>
                    <a:pt x="2057" y="2274"/>
                    <a:pt x="1962" y="2170"/>
                    <a:pt x="1875" y="2048"/>
                  </a:cubicBezTo>
                  <a:cubicBezTo>
                    <a:pt x="1771" y="1909"/>
                    <a:pt x="1684" y="1745"/>
                    <a:pt x="1580" y="1606"/>
                  </a:cubicBezTo>
                  <a:cubicBezTo>
                    <a:pt x="1363" y="1311"/>
                    <a:pt x="1077" y="1120"/>
                    <a:pt x="799" y="903"/>
                  </a:cubicBezTo>
                  <a:cubicBezTo>
                    <a:pt x="469" y="677"/>
                    <a:pt x="200" y="382"/>
                    <a:pt x="9" y="35"/>
                  </a:cubicBezTo>
                  <a:cubicBezTo>
                    <a:pt x="9" y="1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0" name="Google Shape;8350;p68"/>
            <p:cNvSpPr/>
            <p:nvPr/>
          </p:nvSpPr>
          <p:spPr>
            <a:xfrm>
              <a:off x="2812375" y="1570900"/>
              <a:ext cx="32775" cy="49275"/>
            </a:xfrm>
            <a:custGeom>
              <a:avLst/>
              <a:gdLst/>
              <a:ahLst/>
              <a:cxnLst/>
              <a:rect l="l" t="t" r="r" b="b"/>
              <a:pathLst>
                <a:path w="1311" h="1971" extrusionOk="0">
                  <a:moveTo>
                    <a:pt x="0" y="1"/>
                  </a:moveTo>
                  <a:lnTo>
                    <a:pt x="0" y="1"/>
                  </a:lnTo>
                  <a:cubicBezTo>
                    <a:pt x="183" y="912"/>
                    <a:pt x="321" y="1346"/>
                    <a:pt x="399" y="1424"/>
                  </a:cubicBezTo>
                  <a:cubicBezTo>
                    <a:pt x="599" y="1624"/>
                    <a:pt x="807" y="1806"/>
                    <a:pt x="1033" y="1971"/>
                  </a:cubicBezTo>
                  <a:lnTo>
                    <a:pt x="1311" y="1459"/>
                  </a:lnTo>
                  <a:lnTo>
                    <a:pt x="1311" y="1450"/>
                  </a:lnTo>
                  <a:cubicBezTo>
                    <a:pt x="1050" y="1216"/>
                    <a:pt x="790" y="973"/>
                    <a:pt x="538" y="721"/>
                  </a:cubicBezTo>
                  <a:cubicBezTo>
                    <a:pt x="434" y="617"/>
                    <a:pt x="339" y="513"/>
                    <a:pt x="252" y="391"/>
                  </a:cubicBezTo>
                  <a:cubicBezTo>
                    <a:pt x="165" y="270"/>
                    <a:pt x="87" y="13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1" name="Google Shape;8351;p68"/>
            <p:cNvSpPr/>
            <p:nvPr/>
          </p:nvSpPr>
          <p:spPr>
            <a:xfrm>
              <a:off x="2780925" y="1480225"/>
              <a:ext cx="133875" cy="120850"/>
            </a:xfrm>
            <a:custGeom>
              <a:avLst/>
              <a:gdLst/>
              <a:ahLst/>
              <a:cxnLst/>
              <a:rect l="l" t="t" r="r" b="b"/>
              <a:pathLst>
                <a:path w="5355" h="4834" extrusionOk="0">
                  <a:moveTo>
                    <a:pt x="4573" y="2101"/>
                  </a:moveTo>
                  <a:cubicBezTo>
                    <a:pt x="4226" y="1849"/>
                    <a:pt x="3888" y="1580"/>
                    <a:pt x="3575" y="1285"/>
                  </a:cubicBezTo>
                  <a:cubicBezTo>
                    <a:pt x="3098" y="851"/>
                    <a:pt x="2629" y="400"/>
                    <a:pt x="2135" y="1"/>
                  </a:cubicBezTo>
                  <a:cubicBezTo>
                    <a:pt x="2048" y="105"/>
                    <a:pt x="1944" y="191"/>
                    <a:pt x="1831" y="261"/>
                  </a:cubicBezTo>
                  <a:cubicBezTo>
                    <a:pt x="1770" y="287"/>
                    <a:pt x="1701" y="322"/>
                    <a:pt x="1640" y="348"/>
                  </a:cubicBezTo>
                  <a:cubicBezTo>
                    <a:pt x="1510" y="382"/>
                    <a:pt x="1388" y="443"/>
                    <a:pt x="1293" y="530"/>
                  </a:cubicBezTo>
                  <a:cubicBezTo>
                    <a:pt x="1232" y="625"/>
                    <a:pt x="1172" y="721"/>
                    <a:pt x="1128" y="825"/>
                  </a:cubicBezTo>
                  <a:cubicBezTo>
                    <a:pt x="1119" y="860"/>
                    <a:pt x="1102" y="886"/>
                    <a:pt x="1085" y="920"/>
                  </a:cubicBezTo>
                  <a:cubicBezTo>
                    <a:pt x="894" y="1346"/>
                    <a:pt x="573" y="1701"/>
                    <a:pt x="165" y="1936"/>
                  </a:cubicBezTo>
                  <a:lnTo>
                    <a:pt x="148" y="1944"/>
                  </a:lnTo>
                  <a:cubicBezTo>
                    <a:pt x="95" y="1970"/>
                    <a:pt x="52" y="1996"/>
                    <a:pt x="0" y="2031"/>
                  </a:cubicBezTo>
                  <a:cubicBezTo>
                    <a:pt x="148" y="2231"/>
                    <a:pt x="330" y="2404"/>
                    <a:pt x="529" y="2552"/>
                  </a:cubicBezTo>
                  <a:lnTo>
                    <a:pt x="616" y="2613"/>
                  </a:lnTo>
                  <a:cubicBezTo>
                    <a:pt x="903" y="2812"/>
                    <a:pt x="1154" y="3055"/>
                    <a:pt x="1371" y="3333"/>
                  </a:cubicBezTo>
                  <a:cubicBezTo>
                    <a:pt x="1441" y="3420"/>
                    <a:pt x="1501" y="3515"/>
                    <a:pt x="1553" y="3602"/>
                  </a:cubicBezTo>
                  <a:cubicBezTo>
                    <a:pt x="1597" y="3671"/>
                    <a:pt x="1631" y="3732"/>
                    <a:pt x="1675" y="3784"/>
                  </a:cubicBezTo>
                  <a:cubicBezTo>
                    <a:pt x="1744" y="3888"/>
                    <a:pt x="1822" y="3984"/>
                    <a:pt x="1918" y="4079"/>
                  </a:cubicBezTo>
                  <a:cubicBezTo>
                    <a:pt x="2161" y="4339"/>
                    <a:pt x="2430" y="4591"/>
                    <a:pt x="2699" y="4834"/>
                  </a:cubicBezTo>
                  <a:lnTo>
                    <a:pt x="2699" y="4834"/>
                  </a:lnTo>
                  <a:cubicBezTo>
                    <a:pt x="2716" y="4791"/>
                    <a:pt x="2734" y="4747"/>
                    <a:pt x="2760" y="4713"/>
                  </a:cubicBezTo>
                  <a:cubicBezTo>
                    <a:pt x="2794" y="4678"/>
                    <a:pt x="2829" y="4652"/>
                    <a:pt x="2872" y="4634"/>
                  </a:cubicBezTo>
                  <a:cubicBezTo>
                    <a:pt x="3037" y="4522"/>
                    <a:pt x="3193" y="4409"/>
                    <a:pt x="3367" y="4296"/>
                  </a:cubicBezTo>
                  <a:cubicBezTo>
                    <a:pt x="4018" y="3862"/>
                    <a:pt x="4677" y="3446"/>
                    <a:pt x="5354" y="3046"/>
                  </a:cubicBezTo>
                  <a:cubicBezTo>
                    <a:pt x="5111" y="2717"/>
                    <a:pt x="4851" y="2396"/>
                    <a:pt x="4573" y="2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2" name="Google Shape;8352;p68"/>
            <p:cNvSpPr/>
            <p:nvPr/>
          </p:nvSpPr>
          <p:spPr>
            <a:xfrm>
              <a:off x="2797175" y="1486300"/>
              <a:ext cx="117400" cy="108050"/>
            </a:xfrm>
            <a:custGeom>
              <a:avLst/>
              <a:gdLst/>
              <a:ahLst/>
              <a:cxnLst/>
              <a:rect l="l" t="t" r="r" b="b"/>
              <a:pathLst>
                <a:path w="4696" h="4322" extrusionOk="0">
                  <a:moveTo>
                    <a:pt x="3923" y="1858"/>
                  </a:moveTo>
                  <a:cubicBezTo>
                    <a:pt x="3576" y="1606"/>
                    <a:pt x="3238" y="1337"/>
                    <a:pt x="2925" y="1042"/>
                  </a:cubicBezTo>
                  <a:cubicBezTo>
                    <a:pt x="2543" y="695"/>
                    <a:pt x="2162" y="339"/>
                    <a:pt x="1780" y="0"/>
                  </a:cubicBezTo>
                  <a:cubicBezTo>
                    <a:pt x="1658" y="174"/>
                    <a:pt x="1502" y="313"/>
                    <a:pt x="1320" y="417"/>
                  </a:cubicBezTo>
                  <a:cubicBezTo>
                    <a:pt x="1242" y="460"/>
                    <a:pt x="1164" y="495"/>
                    <a:pt x="1086" y="530"/>
                  </a:cubicBezTo>
                  <a:lnTo>
                    <a:pt x="1060" y="539"/>
                  </a:lnTo>
                  <a:cubicBezTo>
                    <a:pt x="999" y="556"/>
                    <a:pt x="947" y="582"/>
                    <a:pt x="895" y="608"/>
                  </a:cubicBezTo>
                  <a:cubicBezTo>
                    <a:pt x="860" y="660"/>
                    <a:pt x="834" y="721"/>
                    <a:pt x="808" y="781"/>
                  </a:cubicBezTo>
                  <a:lnTo>
                    <a:pt x="765" y="877"/>
                  </a:lnTo>
                  <a:cubicBezTo>
                    <a:pt x="591" y="1259"/>
                    <a:pt x="331" y="1589"/>
                    <a:pt x="1" y="1858"/>
                  </a:cubicBezTo>
                  <a:cubicBezTo>
                    <a:pt x="53" y="1901"/>
                    <a:pt x="105" y="1936"/>
                    <a:pt x="148" y="1970"/>
                  </a:cubicBezTo>
                  <a:lnTo>
                    <a:pt x="279" y="2083"/>
                  </a:lnTo>
                  <a:cubicBezTo>
                    <a:pt x="574" y="2291"/>
                    <a:pt x="825" y="2543"/>
                    <a:pt x="1042" y="2829"/>
                  </a:cubicBezTo>
                  <a:cubicBezTo>
                    <a:pt x="1112" y="2925"/>
                    <a:pt x="1172" y="3020"/>
                    <a:pt x="1224" y="3116"/>
                  </a:cubicBezTo>
                  <a:lnTo>
                    <a:pt x="1224" y="3124"/>
                  </a:lnTo>
                  <a:cubicBezTo>
                    <a:pt x="1268" y="3185"/>
                    <a:pt x="1303" y="3237"/>
                    <a:pt x="1337" y="3289"/>
                  </a:cubicBezTo>
                  <a:cubicBezTo>
                    <a:pt x="1398" y="3376"/>
                    <a:pt x="1467" y="3463"/>
                    <a:pt x="1546" y="3541"/>
                  </a:cubicBezTo>
                  <a:cubicBezTo>
                    <a:pt x="1797" y="3819"/>
                    <a:pt x="2058" y="4070"/>
                    <a:pt x="2335" y="4322"/>
                  </a:cubicBezTo>
                  <a:lnTo>
                    <a:pt x="2717" y="4062"/>
                  </a:lnTo>
                  <a:cubicBezTo>
                    <a:pt x="3368" y="3628"/>
                    <a:pt x="4027" y="3211"/>
                    <a:pt x="4696" y="2812"/>
                  </a:cubicBezTo>
                  <a:cubicBezTo>
                    <a:pt x="4461" y="2474"/>
                    <a:pt x="4201" y="2161"/>
                    <a:pt x="3923" y="185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3" name="Google Shape;8353;p68"/>
            <p:cNvSpPr/>
            <p:nvPr/>
          </p:nvSpPr>
          <p:spPr>
            <a:xfrm>
              <a:off x="2833625" y="1527950"/>
              <a:ext cx="5900" cy="7625"/>
            </a:xfrm>
            <a:custGeom>
              <a:avLst/>
              <a:gdLst/>
              <a:ahLst/>
              <a:cxnLst/>
              <a:rect l="l" t="t" r="r" b="b"/>
              <a:pathLst>
                <a:path w="236" h="305" extrusionOk="0">
                  <a:moveTo>
                    <a:pt x="9" y="1"/>
                  </a:moveTo>
                  <a:cubicBezTo>
                    <a:pt x="1" y="70"/>
                    <a:pt x="18" y="148"/>
                    <a:pt x="61" y="218"/>
                  </a:cubicBezTo>
                  <a:cubicBezTo>
                    <a:pt x="105" y="261"/>
                    <a:pt x="166" y="296"/>
                    <a:pt x="226" y="304"/>
                  </a:cubicBezTo>
                  <a:cubicBezTo>
                    <a:pt x="235" y="226"/>
                    <a:pt x="218" y="148"/>
                    <a:pt x="183" y="87"/>
                  </a:cubicBezTo>
                  <a:cubicBezTo>
                    <a:pt x="140" y="35"/>
                    <a:pt x="79" y="1"/>
                    <a:pt x="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4" name="Google Shape;8354;p68"/>
            <p:cNvSpPr/>
            <p:nvPr/>
          </p:nvSpPr>
          <p:spPr>
            <a:xfrm>
              <a:off x="2852300" y="1525350"/>
              <a:ext cx="7825" cy="10875"/>
            </a:xfrm>
            <a:custGeom>
              <a:avLst/>
              <a:gdLst/>
              <a:ahLst/>
              <a:cxnLst/>
              <a:rect l="l" t="t" r="r" b="b"/>
              <a:pathLst>
                <a:path w="313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96"/>
                    <a:pt x="35" y="191"/>
                    <a:pt x="95" y="278"/>
                  </a:cubicBezTo>
                  <a:cubicBezTo>
                    <a:pt x="148" y="348"/>
                    <a:pt x="226" y="408"/>
                    <a:pt x="312" y="434"/>
                  </a:cubicBezTo>
                  <a:cubicBezTo>
                    <a:pt x="304" y="330"/>
                    <a:pt x="269" y="235"/>
                    <a:pt x="217" y="148"/>
                  </a:cubicBezTo>
                  <a:cubicBezTo>
                    <a:pt x="165" y="79"/>
                    <a:pt x="87" y="18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5" name="Google Shape;8355;p68"/>
            <p:cNvSpPr/>
            <p:nvPr/>
          </p:nvSpPr>
          <p:spPr>
            <a:xfrm>
              <a:off x="2806950" y="1529025"/>
              <a:ext cx="29100" cy="19350"/>
            </a:xfrm>
            <a:custGeom>
              <a:avLst/>
              <a:gdLst/>
              <a:ahLst/>
              <a:cxnLst/>
              <a:rect l="l" t="t" r="r" b="b"/>
              <a:pathLst>
                <a:path w="1164" h="774" extrusionOk="0">
                  <a:moveTo>
                    <a:pt x="0" y="1"/>
                  </a:moveTo>
                  <a:lnTo>
                    <a:pt x="183" y="105"/>
                  </a:lnTo>
                  <a:cubicBezTo>
                    <a:pt x="295" y="175"/>
                    <a:pt x="443" y="261"/>
                    <a:pt x="599" y="374"/>
                  </a:cubicBezTo>
                  <a:cubicBezTo>
                    <a:pt x="755" y="478"/>
                    <a:pt x="894" y="574"/>
                    <a:pt x="998" y="643"/>
                  </a:cubicBezTo>
                  <a:lnTo>
                    <a:pt x="1163" y="773"/>
                  </a:lnTo>
                  <a:cubicBezTo>
                    <a:pt x="1163" y="773"/>
                    <a:pt x="1155" y="747"/>
                    <a:pt x="1137" y="713"/>
                  </a:cubicBezTo>
                  <a:cubicBezTo>
                    <a:pt x="1111" y="669"/>
                    <a:pt x="1085" y="617"/>
                    <a:pt x="1059" y="574"/>
                  </a:cubicBezTo>
                  <a:cubicBezTo>
                    <a:pt x="955" y="435"/>
                    <a:pt x="833" y="305"/>
                    <a:pt x="695" y="209"/>
                  </a:cubicBezTo>
                  <a:cubicBezTo>
                    <a:pt x="547" y="114"/>
                    <a:pt x="382" y="44"/>
                    <a:pt x="217" y="18"/>
                  </a:cubicBezTo>
                  <a:cubicBezTo>
                    <a:pt x="165" y="10"/>
                    <a:pt x="113" y="1"/>
                    <a:pt x="5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6" name="Google Shape;8356;p68"/>
            <p:cNvSpPr/>
            <p:nvPr/>
          </p:nvSpPr>
          <p:spPr>
            <a:xfrm>
              <a:off x="2852075" y="1559200"/>
              <a:ext cx="19975" cy="24100"/>
            </a:xfrm>
            <a:custGeom>
              <a:avLst/>
              <a:gdLst/>
              <a:ahLst/>
              <a:cxnLst/>
              <a:rect l="l" t="t" r="r" b="b"/>
              <a:pathLst>
                <a:path w="799" h="964" extrusionOk="0">
                  <a:moveTo>
                    <a:pt x="0" y="0"/>
                  </a:moveTo>
                  <a:lnTo>
                    <a:pt x="0" y="0"/>
                  </a:lnTo>
                  <a:cubicBezTo>
                    <a:pt x="87" y="200"/>
                    <a:pt x="209" y="391"/>
                    <a:pt x="347" y="556"/>
                  </a:cubicBezTo>
                  <a:cubicBezTo>
                    <a:pt x="469" y="712"/>
                    <a:pt x="625" y="851"/>
                    <a:pt x="790" y="963"/>
                  </a:cubicBezTo>
                  <a:lnTo>
                    <a:pt x="799" y="963"/>
                  </a:lnTo>
                  <a:cubicBezTo>
                    <a:pt x="712" y="773"/>
                    <a:pt x="590" y="590"/>
                    <a:pt x="460" y="425"/>
                  </a:cubicBezTo>
                  <a:cubicBezTo>
                    <a:pt x="321" y="269"/>
                    <a:pt x="174" y="122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7" name="Google Shape;8357;p68"/>
            <p:cNvSpPr/>
            <p:nvPr/>
          </p:nvSpPr>
          <p:spPr>
            <a:xfrm>
              <a:off x="2866600" y="1567875"/>
              <a:ext cx="10450" cy="12600"/>
            </a:xfrm>
            <a:custGeom>
              <a:avLst/>
              <a:gdLst/>
              <a:ahLst/>
              <a:cxnLst/>
              <a:rect l="l" t="t" r="r" b="b"/>
              <a:pathLst>
                <a:path w="418" h="504" extrusionOk="0">
                  <a:moveTo>
                    <a:pt x="1" y="0"/>
                  </a:moveTo>
                  <a:lnTo>
                    <a:pt x="1" y="0"/>
                  </a:lnTo>
                  <a:cubicBezTo>
                    <a:pt x="27" y="113"/>
                    <a:pt x="79" y="226"/>
                    <a:pt x="157" y="321"/>
                  </a:cubicBezTo>
                  <a:cubicBezTo>
                    <a:pt x="218" y="399"/>
                    <a:pt x="296" y="460"/>
                    <a:pt x="383" y="504"/>
                  </a:cubicBezTo>
                  <a:lnTo>
                    <a:pt x="417" y="486"/>
                  </a:lnTo>
                  <a:cubicBezTo>
                    <a:pt x="383" y="382"/>
                    <a:pt x="339" y="278"/>
                    <a:pt x="270" y="200"/>
                  </a:cubicBezTo>
                  <a:cubicBezTo>
                    <a:pt x="200" y="104"/>
                    <a:pt x="105" y="44"/>
                    <a:pt x="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8" name="Google Shape;8358;p68"/>
            <p:cNvSpPr/>
            <p:nvPr/>
          </p:nvSpPr>
          <p:spPr>
            <a:xfrm>
              <a:off x="2848175" y="1502125"/>
              <a:ext cx="54900" cy="62075"/>
            </a:xfrm>
            <a:custGeom>
              <a:avLst/>
              <a:gdLst/>
              <a:ahLst/>
              <a:cxnLst/>
              <a:rect l="l" t="t" r="r" b="b"/>
              <a:pathLst>
                <a:path w="2196" h="2483" extrusionOk="0">
                  <a:moveTo>
                    <a:pt x="0" y="1"/>
                  </a:moveTo>
                  <a:cubicBezTo>
                    <a:pt x="347" y="496"/>
                    <a:pt x="720" y="973"/>
                    <a:pt x="1120" y="1424"/>
                  </a:cubicBezTo>
                  <a:cubicBezTo>
                    <a:pt x="1519" y="1875"/>
                    <a:pt x="1909" y="2257"/>
                    <a:pt x="2152" y="2483"/>
                  </a:cubicBezTo>
                  <a:lnTo>
                    <a:pt x="2196" y="2457"/>
                  </a:lnTo>
                  <a:cubicBezTo>
                    <a:pt x="1979" y="2188"/>
                    <a:pt x="1632" y="1745"/>
                    <a:pt x="1224" y="1285"/>
                  </a:cubicBezTo>
                  <a:cubicBezTo>
                    <a:pt x="564" y="5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9" name="Google Shape;8359;p68"/>
            <p:cNvSpPr/>
            <p:nvPr/>
          </p:nvSpPr>
          <p:spPr>
            <a:xfrm>
              <a:off x="2813250" y="1496050"/>
              <a:ext cx="45350" cy="43000"/>
            </a:xfrm>
            <a:custGeom>
              <a:avLst/>
              <a:gdLst/>
              <a:ahLst/>
              <a:cxnLst/>
              <a:rect l="l" t="t" r="r" b="b"/>
              <a:pathLst>
                <a:path w="1814" h="172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13" y="105"/>
                    <a:pt x="278" y="270"/>
                  </a:cubicBezTo>
                  <a:cubicBezTo>
                    <a:pt x="443" y="435"/>
                    <a:pt x="668" y="652"/>
                    <a:pt x="920" y="886"/>
                  </a:cubicBezTo>
                  <a:cubicBezTo>
                    <a:pt x="1163" y="1120"/>
                    <a:pt x="1388" y="1329"/>
                    <a:pt x="1545" y="1476"/>
                  </a:cubicBezTo>
                  <a:cubicBezTo>
                    <a:pt x="1710" y="1632"/>
                    <a:pt x="1814" y="1719"/>
                    <a:pt x="1814" y="1719"/>
                  </a:cubicBezTo>
                  <a:cubicBezTo>
                    <a:pt x="1814" y="1719"/>
                    <a:pt x="1736" y="1606"/>
                    <a:pt x="1605" y="1407"/>
                  </a:cubicBezTo>
                  <a:cubicBezTo>
                    <a:pt x="1432" y="1164"/>
                    <a:pt x="1232" y="938"/>
                    <a:pt x="1024" y="739"/>
                  </a:cubicBezTo>
                  <a:cubicBezTo>
                    <a:pt x="807" y="530"/>
                    <a:pt x="573" y="348"/>
                    <a:pt x="330" y="192"/>
                  </a:cubicBezTo>
                  <a:cubicBezTo>
                    <a:pt x="226" y="122"/>
                    <a:pt x="113" y="53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0" name="Google Shape;8360;p68"/>
            <p:cNvSpPr/>
            <p:nvPr/>
          </p:nvSpPr>
          <p:spPr>
            <a:xfrm>
              <a:off x="2955975" y="1391050"/>
              <a:ext cx="128025" cy="125000"/>
            </a:xfrm>
            <a:custGeom>
              <a:avLst/>
              <a:gdLst/>
              <a:ahLst/>
              <a:cxnLst/>
              <a:rect l="l" t="t" r="r" b="b"/>
              <a:pathLst>
                <a:path w="5121" h="5000" extrusionOk="0">
                  <a:moveTo>
                    <a:pt x="2275" y="1"/>
                  </a:moveTo>
                  <a:cubicBezTo>
                    <a:pt x="2231" y="36"/>
                    <a:pt x="2188" y="70"/>
                    <a:pt x="2136" y="96"/>
                  </a:cubicBezTo>
                  <a:cubicBezTo>
                    <a:pt x="1945" y="201"/>
                    <a:pt x="1711" y="218"/>
                    <a:pt x="1537" y="409"/>
                  </a:cubicBezTo>
                  <a:cubicBezTo>
                    <a:pt x="1424" y="539"/>
                    <a:pt x="1337" y="687"/>
                    <a:pt x="1268" y="851"/>
                  </a:cubicBezTo>
                  <a:cubicBezTo>
                    <a:pt x="1086" y="1242"/>
                    <a:pt x="773" y="1554"/>
                    <a:pt x="391" y="1763"/>
                  </a:cubicBezTo>
                  <a:cubicBezTo>
                    <a:pt x="235" y="1841"/>
                    <a:pt x="44" y="1910"/>
                    <a:pt x="18" y="2127"/>
                  </a:cubicBezTo>
                  <a:cubicBezTo>
                    <a:pt x="10" y="2136"/>
                    <a:pt x="10" y="2144"/>
                    <a:pt x="18" y="2153"/>
                  </a:cubicBezTo>
                  <a:cubicBezTo>
                    <a:pt x="1" y="2335"/>
                    <a:pt x="96" y="2544"/>
                    <a:pt x="183" y="2726"/>
                  </a:cubicBezTo>
                  <a:cubicBezTo>
                    <a:pt x="261" y="2908"/>
                    <a:pt x="331" y="3090"/>
                    <a:pt x="383" y="3281"/>
                  </a:cubicBezTo>
                  <a:cubicBezTo>
                    <a:pt x="452" y="3524"/>
                    <a:pt x="504" y="3750"/>
                    <a:pt x="582" y="3975"/>
                  </a:cubicBezTo>
                  <a:cubicBezTo>
                    <a:pt x="704" y="4053"/>
                    <a:pt x="834" y="4114"/>
                    <a:pt x="964" y="4184"/>
                  </a:cubicBezTo>
                  <a:cubicBezTo>
                    <a:pt x="1172" y="4296"/>
                    <a:pt x="1363" y="4435"/>
                    <a:pt x="1554" y="4574"/>
                  </a:cubicBezTo>
                  <a:cubicBezTo>
                    <a:pt x="1737" y="4713"/>
                    <a:pt x="1919" y="4852"/>
                    <a:pt x="2084" y="4999"/>
                  </a:cubicBezTo>
                  <a:cubicBezTo>
                    <a:pt x="2379" y="4860"/>
                    <a:pt x="2656" y="4704"/>
                    <a:pt x="2925" y="4531"/>
                  </a:cubicBezTo>
                  <a:cubicBezTo>
                    <a:pt x="3238" y="4331"/>
                    <a:pt x="3542" y="4132"/>
                    <a:pt x="3845" y="3949"/>
                  </a:cubicBezTo>
                  <a:cubicBezTo>
                    <a:pt x="4175" y="3750"/>
                    <a:pt x="4513" y="3550"/>
                    <a:pt x="4843" y="3351"/>
                  </a:cubicBezTo>
                  <a:lnTo>
                    <a:pt x="5121" y="3186"/>
                  </a:lnTo>
                  <a:lnTo>
                    <a:pt x="5121" y="2483"/>
                  </a:lnTo>
                  <a:cubicBezTo>
                    <a:pt x="5069" y="2422"/>
                    <a:pt x="5008" y="2361"/>
                    <a:pt x="4956" y="2301"/>
                  </a:cubicBezTo>
                  <a:cubicBezTo>
                    <a:pt x="4600" y="2040"/>
                    <a:pt x="4270" y="1771"/>
                    <a:pt x="3949" y="1476"/>
                  </a:cubicBezTo>
                  <a:lnTo>
                    <a:pt x="3533" y="1094"/>
                  </a:lnTo>
                  <a:lnTo>
                    <a:pt x="3316" y="895"/>
                  </a:lnTo>
                  <a:cubicBezTo>
                    <a:pt x="3273" y="860"/>
                    <a:pt x="3238" y="825"/>
                    <a:pt x="3194" y="791"/>
                  </a:cubicBezTo>
                  <a:lnTo>
                    <a:pt x="3151" y="739"/>
                  </a:lnTo>
                  <a:lnTo>
                    <a:pt x="3125" y="721"/>
                  </a:lnTo>
                  <a:cubicBezTo>
                    <a:pt x="3064" y="669"/>
                    <a:pt x="3012" y="617"/>
                    <a:pt x="2951" y="565"/>
                  </a:cubicBezTo>
                  <a:lnTo>
                    <a:pt x="2856" y="478"/>
                  </a:lnTo>
                  <a:lnTo>
                    <a:pt x="2804" y="435"/>
                  </a:lnTo>
                  <a:lnTo>
                    <a:pt x="2787" y="418"/>
                  </a:lnTo>
                  <a:lnTo>
                    <a:pt x="2639" y="296"/>
                  </a:lnTo>
                  <a:lnTo>
                    <a:pt x="2509" y="192"/>
                  </a:lnTo>
                  <a:cubicBezTo>
                    <a:pt x="2431" y="122"/>
                    <a:pt x="2353" y="62"/>
                    <a:pt x="2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1" name="Google Shape;8361;p68"/>
            <p:cNvSpPr/>
            <p:nvPr/>
          </p:nvSpPr>
          <p:spPr>
            <a:xfrm>
              <a:off x="2939725" y="1371325"/>
              <a:ext cx="143625" cy="144275"/>
            </a:xfrm>
            <a:custGeom>
              <a:avLst/>
              <a:gdLst/>
              <a:ahLst/>
              <a:cxnLst/>
              <a:rect l="l" t="t" r="r" b="b"/>
              <a:pathLst>
                <a:path w="5745" h="5771" extrusionOk="0">
                  <a:moveTo>
                    <a:pt x="4964" y="2300"/>
                  </a:moveTo>
                  <a:cubicBezTo>
                    <a:pt x="4617" y="2040"/>
                    <a:pt x="4278" y="1771"/>
                    <a:pt x="3966" y="1476"/>
                  </a:cubicBezTo>
                  <a:cubicBezTo>
                    <a:pt x="3411" y="972"/>
                    <a:pt x="2881" y="452"/>
                    <a:pt x="2291" y="0"/>
                  </a:cubicBezTo>
                  <a:cubicBezTo>
                    <a:pt x="2239" y="44"/>
                    <a:pt x="2196" y="78"/>
                    <a:pt x="2144" y="104"/>
                  </a:cubicBezTo>
                  <a:cubicBezTo>
                    <a:pt x="1953" y="209"/>
                    <a:pt x="1718" y="226"/>
                    <a:pt x="1545" y="408"/>
                  </a:cubicBezTo>
                  <a:cubicBezTo>
                    <a:pt x="1441" y="547"/>
                    <a:pt x="1354" y="695"/>
                    <a:pt x="1284" y="851"/>
                  </a:cubicBezTo>
                  <a:cubicBezTo>
                    <a:pt x="1094" y="1241"/>
                    <a:pt x="790" y="1562"/>
                    <a:pt x="399" y="1762"/>
                  </a:cubicBezTo>
                  <a:cubicBezTo>
                    <a:pt x="252" y="1840"/>
                    <a:pt x="61" y="1918"/>
                    <a:pt x="26" y="2135"/>
                  </a:cubicBezTo>
                  <a:cubicBezTo>
                    <a:pt x="0" y="2317"/>
                    <a:pt x="104" y="2534"/>
                    <a:pt x="191" y="2734"/>
                  </a:cubicBezTo>
                  <a:cubicBezTo>
                    <a:pt x="425" y="3237"/>
                    <a:pt x="469" y="3723"/>
                    <a:pt x="660" y="4183"/>
                  </a:cubicBezTo>
                  <a:cubicBezTo>
                    <a:pt x="816" y="4539"/>
                    <a:pt x="1180" y="4669"/>
                    <a:pt x="1449" y="4842"/>
                  </a:cubicBezTo>
                  <a:cubicBezTo>
                    <a:pt x="1883" y="5129"/>
                    <a:pt x="2300" y="5433"/>
                    <a:pt x="2690" y="5771"/>
                  </a:cubicBezTo>
                  <a:lnTo>
                    <a:pt x="2959" y="5276"/>
                  </a:lnTo>
                  <a:lnTo>
                    <a:pt x="3089" y="5033"/>
                  </a:lnTo>
                  <a:cubicBezTo>
                    <a:pt x="3107" y="4990"/>
                    <a:pt x="3133" y="4947"/>
                    <a:pt x="3159" y="4903"/>
                  </a:cubicBezTo>
                  <a:cubicBezTo>
                    <a:pt x="3185" y="4877"/>
                    <a:pt x="3220" y="4851"/>
                    <a:pt x="3263" y="4825"/>
                  </a:cubicBezTo>
                  <a:cubicBezTo>
                    <a:pt x="3428" y="4721"/>
                    <a:pt x="3593" y="4608"/>
                    <a:pt x="3758" y="4495"/>
                  </a:cubicBezTo>
                  <a:cubicBezTo>
                    <a:pt x="4408" y="4061"/>
                    <a:pt x="5068" y="3645"/>
                    <a:pt x="5745" y="3237"/>
                  </a:cubicBezTo>
                  <a:cubicBezTo>
                    <a:pt x="5511" y="2907"/>
                    <a:pt x="5242" y="2595"/>
                    <a:pt x="4964" y="2300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2" name="Google Shape;8362;p68"/>
            <p:cNvSpPr/>
            <p:nvPr/>
          </p:nvSpPr>
          <p:spPr>
            <a:xfrm>
              <a:off x="2940150" y="1425350"/>
              <a:ext cx="73350" cy="90250"/>
            </a:xfrm>
            <a:custGeom>
              <a:avLst/>
              <a:gdLst/>
              <a:ahLst/>
              <a:cxnLst/>
              <a:rect l="l" t="t" r="r" b="b"/>
              <a:pathLst>
                <a:path w="2934" h="3610" extrusionOk="0">
                  <a:moveTo>
                    <a:pt x="1" y="0"/>
                  </a:moveTo>
                  <a:cubicBezTo>
                    <a:pt x="35" y="191"/>
                    <a:pt x="96" y="382"/>
                    <a:pt x="165" y="564"/>
                  </a:cubicBezTo>
                  <a:cubicBezTo>
                    <a:pt x="400" y="1076"/>
                    <a:pt x="443" y="1562"/>
                    <a:pt x="634" y="2013"/>
                  </a:cubicBezTo>
                  <a:cubicBezTo>
                    <a:pt x="790" y="2378"/>
                    <a:pt x="1155" y="2508"/>
                    <a:pt x="1424" y="2681"/>
                  </a:cubicBezTo>
                  <a:cubicBezTo>
                    <a:pt x="1858" y="2959"/>
                    <a:pt x="2274" y="3272"/>
                    <a:pt x="2665" y="3610"/>
                  </a:cubicBezTo>
                  <a:lnTo>
                    <a:pt x="2934" y="3115"/>
                  </a:lnTo>
                  <a:cubicBezTo>
                    <a:pt x="2673" y="2872"/>
                    <a:pt x="2413" y="2629"/>
                    <a:pt x="2161" y="2386"/>
                  </a:cubicBezTo>
                  <a:cubicBezTo>
                    <a:pt x="2057" y="2282"/>
                    <a:pt x="1962" y="2169"/>
                    <a:pt x="1875" y="2048"/>
                  </a:cubicBezTo>
                  <a:cubicBezTo>
                    <a:pt x="1771" y="1909"/>
                    <a:pt x="1693" y="1744"/>
                    <a:pt x="1580" y="1605"/>
                  </a:cubicBezTo>
                  <a:cubicBezTo>
                    <a:pt x="1363" y="1310"/>
                    <a:pt x="1085" y="1119"/>
                    <a:pt x="799" y="903"/>
                  </a:cubicBezTo>
                  <a:cubicBezTo>
                    <a:pt x="469" y="677"/>
                    <a:pt x="200" y="382"/>
                    <a:pt x="9" y="35"/>
                  </a:cubicBezTo>
                  <a:cubicBezTo>
                    <a:pt x="9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153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3" name="Google Shape;8363;p68"/>
            <p:cNvSpPr/>
            <p:nvPr/>
          </p:nvSpPr>
          <p:spPr>
            <a:xfrm>
              <a:off x="2980725" y="1466775"/>
              <a:ext cx="32775" cy="49275"/>
            </a:xfrm>
            <a:custGeom>
              <a:avLst/>
              <a:gdLst/>
              <a:ahLst/>
              <a:cxnLst/>
              <a:rect l="l" t="t" r="r" b="b"/>
              <a:pathLst>
                <a:path w="1311" h="1971" extrusionOk="0">
                  <a:moveTo>
                    <a:pt x="0" y="0"/>
                  </a:moveTo>
                  <a:lnTo>
                    <a:pt x="0" y="0"/>
                  </a:lnTo>
                  <a:cubicBezTo>
                    <a:pt x="182" y="912"/>
                    <a:pt x="321" y="1346"/>
                    <a:pt x="399" y="1432"/>
                  </a:cubicBezTo>
                  <a:cubicBezTo>
                    <a:pt x="599" y="1623"/>
                    <a:pt x="807" y="1805"/>
                    <a:pt x="1033" y="1970"/>
                  </a:cubicBezTo>
                  <a:lnTo>
                    <a:pt x="1311" y="1458"/>
                  </a:lnTo>
                  <a:cubicBezTo>
                    <a:pt x="1050" y="1215"/>
                    <a:pt x="790" y="972"/>
                    <a:pt x="538" y="729"/>
                  </a:cubicBezTo>
                  <a:cubicBezTo>
                    <a:pt x="434" y="625"/>
                    <a:pt x="339" y="512"/>
                    <a:pt x="252" y="391"/>
                  </a:cubicBezTo>
                  <a:cubicBezTo>
                    <a:pt x="165" y="270"/>
                    <a:pt x="87" y="131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4" name="Google Shape;8364;p68"/>
            <p:cNvSpPr/>
            <p:nvPr/>
          </p:nvSpPr>
          <p:spPr>
            <a:xfrm>
              <a:off x="2949475" y="1376100"/>
              <a:ext cx="133675" cy="121075"/>
            </a:xfrm>
            <a:custGeom>
              <a:avLst/>
              <a:gdLst/>
              <a:ahLst/>
              <a:cxnLst/>
              <a:rect l="l" t="t" r="r" b="b"/>
              <a:pathLst>
                <a:path w="5347" h="4843" extrusionOk="0">
                  <a:moveTo>
                    <a:pt x="4574" y="2109"/>
                  </a:moveTo>
                  <a:cubicBezTo>
                    <a:pt x="4227" y="1849"/>
                    <a:pt x="3888" y="1580"/>
                    <a:pt x="3576" y="1285"/>
                  </a:cubicBezTo>
                  <a:cubicBezTo>
                    <a:pt x="3099" y="851"/>
                    <a:pt x="2630" y="408"/>
                    <a:pt x="2135" y="0"/>
                  </a:cubicBezTo>
                  <a:cubicBezTo>
                    <a:pt x="2049" y="104"/>
                    <a:pt x="1944" y="191"/>
                    <a:pt x="1832" y="261"/>
                  </a:cubicBezTo>
                  <a:cubicBezTo>
                    <a:pt x="1771" y="295"/>
                    <a:pt x="1702" y="321"/>
                    <a:pt x="1632" y="347"/>
                  </a:cubicBezTo>
                  <a:cubicBezTo>
                    <a:pt x="1511" y="382"/>
                    <a:pt x="1389" y="443"/>
                    <a:pt x="1294" y="538"/>
                  </a:cubicBezTo>
                  <a:cubicBezTo>
                    <a:pt x="1224" y="625"/>
                    <a:pt x="1172" y="729"/>
                    <a:pt x="1129" y="833"/>
                  </a:cubicBezTo>
                  <a:cubicBezTo>
                    <a:pt x="1111" y="859"/>
                    <a:pt x="1103" y="894"/>
                    <a:pt x="1085" y="920"/>
                  </a:cubicBezTo>
                  <a:cubicBezTo>
                    <a:pt x="894" y="1354"/>
                    <a:pt x="573" y="1710"/>
                    <a:pt x="166" y="1944"/>
                  </a:cubicBezTo>
                  <a:lnTo>
                    <a:pt x="148" y="1953"/>
                  </a:lnTo>
                  <a:cubicBezTo>
                    <a:pt x="96" y="1979"/>
                    <a:pt x="44" y="2005"/>
                    <a:pt x="1" y="2039"/>
                  </a:cubicBezTo>
                  <a:cubicBezTo>
                    <a:pt x="148" y="2230"/>
                    <a:pt x="330" y="2404"/>
                    <a:pt x="530" y="2551"/>
                  </a:cubicBezTo>
                  <a:lnTo>
                    <a:pt x="617" y="2621"/>
                  </a:lnTo>
                  <a:cubicBezTo>
                    <a:pt x="903" y="2820"/>
                    <a:pt x="1155" y="3063"/>
                    <a:pt x="1372" y="3332"/>
                  </a:cubicBezTo>
                  <a:cubicBezTo>
                    <a:pt x="1441" y="3428"/>
                    <a:pt x="1502" y="3523"/>
                    <a:pt x="1554" y="3610"/>
                  </a:cubicBezTo>
                  <a:cubicBezTo>
                    <a:pt x="1589" y="3671"/>
                    <a:pt x="1632" y="3732"/>
                    <a:pt x="1667" y="3792"/>
                  </a:cubicBezTo>
                  <a:cubicBezTo>
                    <a:pt x="1745" y="3897"/>
                    <a:pt x="1823" y="3992"/>
                    <a:pt x="1910" y="4079"/>
                  </a:cubicBezTo>
                  <a:cubicBezTo>
                    <a:pt x="2161" y="4348"/>
                    <a:pt x="2430" y="4599"/>
                    <a:pt x="2699" y="4842"/>
                  </a:cubicBezTo>
                  <a:lnTo>
                    <a:pt x="2699" y="4842"/>
                  </a:lnTo>
                  <a:cubicBezTo>
                    <a:pt x="2717" y="4799"/>
                    <a:pt x="2734" y="4756"/>
                    <a:pt x="2760" y="4712"/>
                  </a:cubicBezTo>
                  <a:cubicBezTo>
                    <a:pt x="2795" y="4686"/>
                    <a:pt x="2830" y="4660"/>
                    <a:pt x="2873" y="4634"/>
                  </a:cubicBezTo>
                  <a:cubicBezTo>
                    <a:pt x="3029" y="4530"/>
                    <a:pt x="3194" y="4417"/>
                    <a:pt x="3368" y="4304"/>
                  </a:cubicBezTo>
                  <a:cubicBezTo>
                    <a:pt x="4018" y="3870"/>
                    <a:pt x="4678" y="3454"/>
                    <a:pt x="5346" y="3046"/>
                  </a:cubicBezTo>
                  <a:cubicBezTo>
                    <a:pt x="5112" y="2716"/>
                    <a:pt x="4852" y="2404"/>
                    <a:pt x="4574" y="21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5" name="Google Shape;8365;p68"/>
            <p:cNvSpPr/>
            <p:nvPr/>
          </p:nvSpPr>
          <p:spPr>
            <a:xfrm>
              <a:off x="2965750" y="1382375"/>
              <a:ext cx="117600" cy="107850"/>
            </a:xfrm>
            <a:custGeom>
              <a:avLst/>
              <a:gdLst/>
              <a:ahLst/>
              <a:cxnLst/>
              <a:rect l="l" t="t" r="r" b="b"/>
              <a:pathLst>
                <a:path w="4704" h="4314" extrusionOk="0">
                  <a:moveTo>
                    <a:pt x="3923" y="1858"/>
                  </a:moveTo>
                  <a:cubicBezTo>
                    <a:pt x="3576" y="1598"/>
                    <a:pt x="3237" y="1329"/>
                    <a:pt x="2925" y="1034"/>
                  </a:cubicBezTo>
                  <a:cubicBezTo>
                    <a:pt x="2543" y="686"/>
                    <a:pt x="2161" y="331"/>
                    <a:pt x="1779" y="1"/>
                  </a:cubicBezTo>
                  <a:cubicBezTo>
                    <a:pt x="1658" y="166"/>
                    <a:pt x="1493" y="305"/>
                    <a:pt x="1311" y="417"/>
                  </a:cubicBezTo>
                  <a:cubicBezTo>
                    <a:pt x="1241" y="452"/>
                    <a:pt x="1163" y="495"/>
                    <a:pt x="1077" y="522"/>
                  </a:cubicBezTo>
                  <a:lnTo>
                    <a:pt x="1059" y="530"/>
                  </a:lnTo>
                  <a:cubicBezTo>
                    <a:pt x="998" y="548"/>
                    <a:pt x="946" y="574"/>
                    <a:pt x="894" y="600"/>
                  </a:cubicBezTo>
                  <a:cubicBezTo>
                    <a:pt x="860" y="652"/>
                    <a:pt x="834" y="712"/>
                    <a:pt x="808" y="773"/>
                  </a:cubicBezTo>
                  <a:lnTo>
                    <a:pt x="764" y="869"/>
                  </a:lnTo>
                  <a:cubicBezTo>
                    <a:pt x="591" y="1250"/>
                    <a:pt x="330" y="1580"/>
                    <a:pt x="0" y="1849"/>
                  </a:cubicBezTo>
                  <a:cubicBezTo>
                    <a:pt x="53" y="1893"/>
                    <a:pt x="105" y="1927"/>
                    <a:pt x="148" y="1971"/>
                  </a:cubicBezTo>
                  <a:lnTo>
                    <a:pt x="278" y="2075"/>
                  </a:lnTo>
                  <a:cubicBezTo>
                    <a:pt x="573" y="2283"/>
                    <a:pt x="825" y="2535"/>
                    <a:pt x="1042" y="2821"/>
                  </a:cubicBezTo>
                  <a:cubicBezTo>
                    <a:pt x="1111" y="2917"/>
                    <a:pt x="1172" y="3012"/>
                    <a:pt x="1224" y="3107"/>
                  </a:cubicBezTo>
                  <a:cubicBezTo>
                    <a:pt x="1224" y="3107"/>
                    <a:pt x="1233" y="3116"/>
                    <a:pt x="1233" y="3116"/>
                  </a:cubicBezTo>
                  <a:cubicBezTo>
                    <a:pt x="1267" y="3177"/>
                    <a:pt x="1302" y="3238"/>
                    <a:pt x="1337" y="3281"/>
                  </a:cubicBezTo>
                  <a:cubicBezTo>
                    <a:pt x="1406" y="3368"/>
                    <a:pt x="1476" y="3455"/>
                    <a:pt x="1554" y="3541"/>
                  </a:cubicBezTo>
                  <a:cubicBezTo>
                    <a:pt x="1797" y="3810"/>
                    <a:pt x="2066" y="4062"/>
                    <a:pt x="2343" y="4314"/>
                  </a:cubicBezTo>
                  <a:cubicBezTo>
                    <a:pt x="2465" y="4227"/>
                    <a:pt x="2595" y="4140"/>
                    <a:pt x="2717" y="4053"/>
                  </a:cubicBezTo>
                  <a:cubicBezTo>
                    <a:pt x="3367" y="3619"/>
                    <a:pt x="4027" y="3203"/>
                    <a:pt x="4704" y="2804"/>
                  </a:cubicBezTo>
                  <a:cubicBezTo>
                    <a:pt x="4461" y="2465"/>
                    <a:pt x="4201" y="2153"/>
                    <a:pt x="3923" y="1858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6" name="Google Shape;8366;p68"/>
            <p:cNvSpPr/>
            <p:nvPr/>
          </p:nvSpPr>
          <p:spPr>
            <a:xfrm>
              <a:off x="3001975" y="1423825"/>
              <a:ext cx="6100" cy="7625"/>
            </a:xfrm>
            <a:custGeom>
              <a:avLst/>
              <a:gdLst/>
              <a:ahLst/>
              <a:cxnLst/>
              <a:rect l="l" t="t" r="r" b="b"/>
              <a:pathLst>
                <a:path w="244" h="305" extrusionOk="0">
                  <a:moveTo>
                    <a:pt x="9" y="0"/>
                  </a:moveTo>
                  <a:cubicBezTo>
                    <a:pt x="1" y="78"/>
                    <a:pt x="18" y="148"/>
                    <a:pt x="61" y="217"/>
                  </a:cubicBezTo>
                  <a:cubicBezTo>
                    <a:pt x="105" y="269"/>
                    <a:pt x="166" y="295"/>
                    <a:pt x="235" y="304"/>
                  </a:cubicBezTo>
                  <a:cubicBezTo>
                    <a:pt x="244" y="226"/>
                    <a:pt x="218" y="148"/>
                    <a:pt x="183" y="87"/>
                  </a:cubicBezTo>
                  <a:cubicBezTo>
                    <a:pt x="140" y="35"/>
                    <a:pt x="79" y="0"/>
                    <a:pt x="9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7" name="Google Shape;8367;p68"/>
            <p:cNvSpPr/>
            <p:nvPr/>
          </p:nvSpPr>
          <p:spPr>
            <a:xfrm>
              <a:off x="3020625" y="1421225"/>
              <a:ext cx="8075" cy="10875"/>
            </a:xfrm>
            <a:custGeom>
              <a:avLst/>
              <a:gdLst/>
              <a:ahLst/>
              <a:cxnLst/>
              <a:rect l="l" t="t" r="r" b="b"/>
              <a:pathLst>
                <a:path w="323" h="435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104"/>
                    <a:pt x="44" y="200"/>
                    <a:pt x="105" y="278"/>
                  </a:cubicBezTo>
                  <a:cubicBezTo>
                    <a:pt x="157" y="356"/>
                    <a:pt x="227" y="408"/>
                    <a:pt x="322" y="434"/>
                  </a:cubicBezTo>
                  <a:cubicBezTo>
                    <a:pt x="305" y="330"/>
                    <a:pt x="270" y="234"/>
                    <a:pt x="218" y="156"/>
                  </a:cubicBezTo>
                  <a:cubicBezTo>
                    <a:pt x="166" y="78"/>
                    <a:pt x="88" y="26"/>
                    <a:pt x="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8" name="Google Shape;8368;p68"/>
            <p:cNvSpPr/>
            <p:nvPr/>
          </p:nvSpPr>
          <p:spPr>
            <a:xfrm>
              <a:off x="2975075" y="1424900"/>
              <a:ext cx="29325" cy="19350"/>
            </a:xfrm>
            <a:custGeom>
              <a:avLst/>
              <a:gdLst/>
              <a:ahLst/>
              <a:cxnLst/>
              <a:rect l="l" t="t" r="r" b="b"/>
              <a:pathLst>
                <a:path w="1173" h="774" extrusionOk="0">
                  <a:moveTo>
                    <a:pt x="1" y="1"/>
                  </a:moveTo>
                  <a:lnTo>
                    <a:pt x="192" y="105"/>
                  </a:lnTo>
                  <a:cubicBezTo>
                    <a:pt x="304" y="174"/>
                    <a:pt x="452" y="270"/>
                    <a:pt x="608" y="374"/>
                  </a:cubicBezTo>
                  <a:cubicBezTo>
                    <a:pt x="764" y="478"/>
                    <a:pt x="903" y="573"/>
                    <a:pt x="1007" y="652"/>
                  </a:cubicBezTo>
                  <a:lnTo>
                    <a:pt x="1172" y="773"/>
                  </a:lnTo>
                  <a:lnTo>
                    <a:pt x="1146" y="712"/>
                  </a:lnTo>
                  <a:cubicBezTo>
                    <a:pt x="1120" y="669"/>
                    <a:pt x="1094" y="617"/>
                    <a:pt x="1068" y="573"/>
                  </a:cubicBezTo>
                  <a:cubicBezTo>
                    <a:pt x="964" y="435"/>
                    <a:pt x="842" y="304"/>
                    <a:pt x="704" y="209"/>
                  </a:cubicBezTo>
                  <a:cubicBezTo>
                    <a:pt x="556" y="114"/>
                    <a:pt x="391" y="53"/>
                    <a:pt x="226" y="18"/>
                  </a:cubicBezTo>
                  <a:cubicBezTo>
                    <a:pt x="174" y="9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9" name="Google Shape;8369;p68"/>
            <p:cNvSpPr/>
            <p:nvPr/>
          </p:nvSpPr>
          <p:spPr>
            <a:xfrm>
              <a:off x="3020425" y="1455275"/>
              <a:ext cx="20200" cy="24100"/>
            </a:xfrm>
            <a:custGeom>
              <a:avLst/>
              <a:gdLst/>
              <a:ahLst/>
              <a:cxnLst/>
              <a:rect l="l" t="t" r="r" b="b"/>
              <a:pathLst>
                <a:path w="808" h="964" extrusionOk="0">
                  <a:moveTo>
                    <a:pt x="0" y="1"/>
                  </a:moveTo>
                  <a:cubicBezTo>
                    <a:pt x="87" y="200"/>
                    <a:pt x="209" y="382"/>
                    <a:pt x="347" y="547"/>
                  </a:cubicBezTo>
                  <a:cubicBezTo>
                    <a:pt x="478" y="703"/>
                    <a:pt x="625" y="842"/>
                    <a:pt x="790" y="964"/>
                  </a:cubicBezTo>
                  <a:lnTo>
                    <a:pt x="807" y="955"/>
                  </a:lnTo>
                  <a:cubicBezTo>
                    <a:pt x="712" y="764"/>
                    <a:pt x="599" y="582"/>
                    <a:pt x="460" y="426"/>
                  </a:cubicBezTo>
                  <a:cubicBezTo>
                    <a:pt x="330" y="261"/>
                    <a:pt x="174" y="122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0" name="Google Shape;8370;p68"/>
            <p:cNvSpPr/>
            <p:nvPr/>
          </p:nvSpPr>
          <p:spPr>
            <a:xfrm>
              <a:off x="3035175" y="1463750"/>
              <a:ext cx="10225" cy="12800"/>
            </a:xfrm>
            <a:custGeom>
              <a:avLst/>
              <a:gdLst/>
              <a:ahLst/>
              <a:cxnLst/>
              <a:rect l="l" t="t" r="r" b="b"/>
              <a:pathLst>
                <a:path w="409" h="512" extrusionOk="0">
                  <a:moveTo>
                    <a:pt x="0" y="0"/>
                  </a:moveTo>
                  <a:cubicBezTo>
                    <a:pt x="26" y="121"/>
                    <a:pt x="70" y="226"/>
                    <a:pt x="148" y="330"/>
                  </a:cubicBezTo>
                  <a:cubicBezTo>
                    <a:pt x="209" y="399"/>
                    <a:pt x="287" y="460"/>
                    <a:pt x="382" y="512"/>
                  </a:cubicBezTo>
                  <a:lnTo>
                    <a:pt x="408" y="486"/>
                  </a:lnTo>
                  <a:cubicBezTo>
                    <a:pt x="382" y="382"/>
                    <a:pt x="330" y="286"/>
                    <a:pt x="261" y="200"/>
                  </a:cubicBezTo>
                  <a:cubicBezTo>
                    <a:pt x="191" y="113"/>
                    <a:pt x="105" y="43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1" name="Google Shape;8371;p68"/>
            <p:cNvSpPr/>
            <p:nvPr/>
          </p:nvSpPr>
          <p:spPr>
            <a:xfrm>
              <a:off x="3016525" y="1398000"/>
              <a:ext cx="55125" cy="62075"/>
            </a:xfrm>
            <a:custGeom>
              <a:avLst/>
              <a:gdLst/>
              <a:ahLst/>
              <a:cxnLst/>
              <a:rect l="l" t="t" r="r" b="b"/>
              <a:pathLst>
                <a:path w="2205" h="2483" extrusionOk="0">
                  <a:moveTo>
                    <a:pt x="0" y="1"/>
                  </a:moveTo>
                  <a:lnTo>
                    <a:pt x="0" y="1"/>
                  </a:lnTo>
                  <a:cubicBezTo>
                    <a:pt x="347" y="495"/>
                    <a:pt x="720" y="973"/>
                    <a:pt x="1120" y="1424"/>
                  </a:cubicBezTo>
                  <a:cubicBezTo>
                    <a:pt x="1519" y="1875"/>
                    <a:pt x="1909" y="2257"/>
                    <a:pt x="2152" y="2482"/>
                  </a:cubicBezTo>
                  <a:lnTo>
                    <a:pt x="2204" y="2456"/>
                  </a:lnTo>
                  <a:cubicBezTo>
                    <a:pt x="1987" y="2187"/>
                    <a:pt x="1632" y="1754"/>
                    <a:pt x="1224" y="1285"/>
                  </a:cubicBezTo>
                  <a:cubicBezTo>
                    <a:pt x="564" y="5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2" name="Google Shape;8372;p68"/>
            <p:cNvSpPr/>
            <p:nvPr/>
          </p:nvSpPr>
          <p:spPr>
            <a:xfrm>
              <a:off x="2981800" y="1391925"/>
              <a:ext cx="45150" cy="43200"/>
            </a:xfrm>
            <a:custGeom>
              <a:avLst/>
              <a:gdLst/>
              <a:ahLst/>
              <a:cxnLst/>
              <a:rect l="l" t="t" r="r" b="b"/>
              <a:pathLst>
                <a:path w="1806" h="1728" extrusionOk="0">
                  <a:moveTo>
                    <a:pt x="1" y="1"/>
                  </a:moveTo>
                  <a:lnTo>
                    <a:pt x="270" y="270"/>
                  </a:lnTo>
                  <a:cubicBezTo>
                    <a:pt x="443" y="435"/>
                    <a:pt x="669" y="652"/>
                    <a:pt x="912" y="886"/>
                  </a:cubicBezTo>
                  <a:cubicBezTo>
                    <a:pt x="1155" y="1120"/>
                    <a:pt x="1380" y="1328"/>
                    <a:pt x="1537" y="1485"/>
                  </a:cubicBezTo>
                  <a:cubicBezTo>
                    <a:pt x="1693" y="1632"/>
                    <a:pt x="1806" y="1728"/>
                    <a:pt x="1806" y="1728"/>
                  </a:cubicBezTo>
                  <a:cubicBezTo>
                    <a:pt x="1806" y="1728"/>
                    <a:pt x="1728" y="1597"/>
                    <a:pt x="1597" y="1415"/>
                  </a:cubicBezTo>
                  <a:cubicBezTo>
                    <a:pt x="1424" y="1172"/>
                    <a:pt x="1224" y="947"/>
                    <a:pt x="1016" y="738"/>
                  </a:cubicBezTo>
                  <a:cubicBezTo>
                    <a:pt x="799" y="530"/>
                    <a:pt x="573" y="348"/>
                    <a:pt x="322" y="192"/>
                  </a:cubicBezTo>
                  <a:cubicBezTo>
                    <a:pt x="122" y="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68"/>
            <p:cNvSpPr/>
            <p:nvPr/>
          </p:nvSpPr>
          <p:spPr>
            <a:xfrm>
              <a:off x="2656400" y="1569850"/>
              <a:ext cx="177900" cy="104125"/>
            </a:xfrm>
            <a:custGeom>
              <a:avLst/>
              <a:gdLst/>
              <a:ahLst/>
              <a:cxnLst/>
              <a:rect l="l" t="t" r="r" b="b"/>
              <a:pathLst>
                <a:path w="7116" h="4165" extrusionOk="0">
                  <a:moveTo>
                    <a:pt x="4523" y="0"/>
                  </a:moveTo>
                  <a:cubicBezTo>
                    <a:pt x="4277" y="0"/>
                    <a:pt x="4023" y="65"/>
                    <a:pt x="3784" y="130"/>
                  </a:cubicBezTo>
                  <a:cubicBezTo>
                    <a:pt x="2664" y="433"/>
                    <a:pt x="1579" y="859"/>
                    <a:pt x="547" y="1388"/>
                  </a:cubicBezTo>
                  <a:cubicBezTo>
                    <a:pt x="477" y="1414"/>
                    <a:pt x="417" y="1457"/>
                    <a:pt x="356" y="1501"/>
                  </a:cubicBezTo>
                  <a:cubicBezTo>
                    <a:pt x="234" y="1613"/>
                    <a:pt x="0" y="2021"/>
                    <a:pt x="52" y="2195"/>
                  </a:cubicBezTo>
                  <a:cubicBezTo>
                    <a:pt x="95" y="2368"/>
                    <a:pt x="443" y="2525"/>
                    <a:pt x="581" y="2629"/>
                  </a:cubicBezTo>
                  <a:cubicBezTo>
                    <a:pt x="607" y="2646"/>
                    <a:pt x="625" y="2655"/>
                    <a:pt x="651" y="2672"/>
                  </a:cubicBezTo>
                  <a:cubicBezTo>
                    <a:pt x="816" y="2785"/>
                    <a:pt x="989" y="2898"/>
                    <a:pt x="1154" y="3011"/>
                  </a:cubicBezTo>
                  <a:lnTo>
                    <a:pt x="1250" y="3071"/>
                  </a:lnTo>
                  <a:cubicBezTo>
                    <a:pt x="1397" y="3175"/>
                    <a:pt x="1553" y="3271"/>
                    <a:pt x="1710" y="3375"/>
                  </a:cubicBezTo>
                  <a:lnTo>
                    <a:pt x="1814" y="3444"/>
                  </a:lnTo>
                  <a:cubicBezTo>
                    <a:pt x="1987" y="3557"/>
                    <a:pt x="2169" y="3661"/>
                    <a:pt x="2343" y="3774"/>
                  </a:cubicBezTo>
                  <a:lnTo>
                    <a:pt x="2456" y="3844"/>
                  </a:lnTo>
                  <a:cubicBezTo>
                    <a:pt x="2638" y="3948"/>
                    <a:pt x="2829" y="4061"/>
                    <a:pt x="3011" y="4165"/>
                  </a:cubicBezTo>
                  <a:cubicBezTo>
                    <a:pt x="3549" y="3731"/>
                    <a:pt x="4139" y="3349"/>
                    <a:pt x="4755" y="3037"/>
                  </a:cubicBezTo>
                  <a:cubicBezTo>
                    <a:pt x="4894" y="2967"/>
                    <a:pt x="5033" y="2898"/>
                    <a:pt x="5172" y="2820"/>
                  </a:cubicBezTo>
                  <a:lnTo>
                    <a:pt x="5302" y="2750"/>
                  </a:lnTo>
                  <a:lnTo>
                    <a:pt x="5667" y="2559"/>
                  </a:lnTo>
                  <a:cubicBezTo>
                    <a:pt x="5944" y="2403"/>
                    <a:pt x="6222" y="2256"/>
                    <a:pt x="6517" y="2125"/>
                  </a:cubicBezTo>
                  <a:cubicBezTo>
                    <a:pt x="6682" y="2056"/>
                    <a:pt x="6838" y="2091"/>
                    <a:pt x="6934" y="1891"/>
                  </a:cubicBezTo>
                  <a:cubicBezTo>
                    <a:pt x="6986" y="1787"/>
                    <a:pt x="7003" y="1648"/>
                    <a:pt x="7055" y="1535"/>
                  </a:cubicBezTo>
                  <a:cubicBezTo>
                    <a:pt x="7090" y="1483"/>
                    <a:pt x="7116" y="1423"/>
                    <a:pt x="7116" y="1362"/>
                  </a:cubicBezTo>
                  <a:cubicBezTo>
                    <a:pt x="7116" y="1266"/>
                    <a:pt x="7029" y="1214"/>
                    <a:pt x="6951" y="1162"/>
                  </a:cubicBezTo>
                  <a:lnTo>
                    <a:pt x="5467" y="320"/>
                  </a:lnTo>
                  <a:cubicBezTo>
                    <a:pt x="5250" y="190"/>
                    <a:pt x="5016" y="86"/>
                    <a:pt x="4773" y="25"/>
                  </a:cubicBezTo>
                  <a:cubicBezTo>
                    <a:pt x="4691" y="8"/>
                    <a:pt x="4608" y="0"/>
                    <a:pt x="4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68"/>
            <p:cNvSpPr/>
            <p:nvPr/>
          </p:nvSpPr>
          <p:spPr>
            <a:xfrm>
              <a:off x="2663325" y="1557900"/>
              <a:ext cx="172500" cy="96550"/>
            </a:xfrm>
            <a:custGeom>
              <a:avLst/>
              <a:gdLst/>
              <a:ahLst/>
              <a:cxnLst/>
              <a:rect l="l" t="t" r="r" b="b"/>
              <a:pathLst>
                <a:path w="6900" h="3862" extrusionOk="0">
                  <a:moveTo>
                    <a:pt x="2977" y="3862"/>
                  </a:moveTo>
                  <a:cubicBezTo>
                    <a:pt x="3515" y="3419"/>
                    <a:pt x="4105" y="3046"/>
                    <a:pt x="4721" y="2734"/>
                  </a:cubicBezTo>
                  <a:cubicBezTo>
                    <a:pt x="5311" y="2439"/>
                    <a:pt x="5876" y="2091"/>
                    <a:pt x="6474" y="1822"/>
                  </a:cubicBezTo>
                  <a:cubicBezTo>
                    <a:pt x="6613" y="1762"/>
                    <a:pt x="6752" y="1701"/>
                    <a:pt x="6900" y="1649"/>
                  </a:cubicBezTo>
                  <a:cubicBezTo>
                    <a:pt x="6396" y="1397"/>
                    <a:pt x="5893" y="1137"/>
                    <a:pt x="5416" y="851"/>
                  </a:cubicBezTo>
                  <a:cubicBezTo>
                    <a:pt x="4982" y="573"/>
                    <a:pt x="4539" y="287"/>
                    <a:pt x="4114" y="0"/>
                  </a:cubicBezTo>
                  <a:cubicBezTo>
                    <a:pt x="3767" y="122"/>
                    <a:pt x="3420" y="252"/>
                    <a:pt x="3073" y="391"/>
                  </a:cubicBezTo>
                  <a:cubicBezTo>
                    <a:pt x="2205" y="746"/>
                    <a:pt x="1354" y="1163"/>
                    <a:pt x="530" y="1623"/>
                  </a:cubicBezTo>
                  <a:cubicBezTo>
                    <a:pt x="348" y="1727"/>
                    <a:pt x="174" y="1831"/>
                    <a:pt x="1" y="1935"/>
                  </a:cubicBezTo>
                  <a:cubicBezTo>
                    <a:pt x="964" y="2621"/>
                    <a:pt x="1953" y="3272"/>
                    <a:pt x="2977" y="38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5" name="Google Shape;8375;p68"/>
            <p:cNvSpPr/>
            <p:nvPr/>
          </p:nvSpPr>
          <p:spPr>
            <a:xfrm>
              <a:off x="2663325" y="1560700"/>
              <a:ext cx="163175" cy="93750"/>
            </a:xfrm>
            <a:custGeom>
              <a:avLst/>
              <a:gdLst/>
              <a:ahLst/>
              <a:cxnLst/>
              <a:rect l="l" t="t" r="r" b="b"/>
              <a:pathLst>
                <a:path w="6527" h="3750" extrusionOk="0">
                  <a:moveTo>
                    <a:pt x="2977" y="3750"/>
                  </a:moveTo>
                  <a:cubicBezTo>
                    <a:pt x="3515" y="3307"/>
                    <a:pt x="4105" y="2934"/>
                    <a:pt x="4721" y="2622"/>
                  </a:cubicBezTo>
                  <a:cubicBezTo>
                    <a:pt x="5311" y="2327"/>
                    <a:pt x="5876" y="1979"/>
                    <a:pt x="6474" y="1710"/>
                  </a:cubicBezTo>
                  <a:lnTo>
                    <a:pt x="6526" y="1693"/>
                  </a:lnTo>
                  <a:cubicBezTo>
                    <a:pt x="6119" y="1467"/>
                    <a:pt x="5719" y="1225"/>
                    <a:pt x="5320" y="982"/>
                  </a:cubicBezTo>
                  <a:cubicBezTo>
                    <a:pt x="4817" y="660"/>
                    <a:pt x="4314" y="331"/>
                    <a:pt x="3819" y="1"/>
                  </a:cubicBezTo>
                  <a:cubicBezTo>
                    <a:pt x="3567" y="88"/>
                    <a:pt x="3316" y="183"/>
                    <a:pt x="3073" y="279"/>
                  </a:cubicBezTo>
                  <a:cubicBezTo>
                    <a:pt x="2205" y="643"/>
                    <a:pt x="1354" y="1051"/>
                    <a:pt x="530" y="1520"/>
                  </a:cubicBezTo>
                  <a:cubicBezTo>
                    <a:pt x="348" y="1615"/>
                    <a:pt x="174" y="1719"/>
                    <a:pt x="1" y="1832"/>
                  </a:cubicBezTo>
                  <a:cubicBezTo>
                    <a:pt x="964" y="2509"/>
                    <a:pt x="1953" y="3160"/>
                    <a:pt x="2977" y="37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6" name="Google Shape;8376;p68"/>
            <p:cNvSpPr/>
            <p:nvPr/>
          </p:nvSpPr>
          <p:spPr>
            <a:xfrm>
              <a:off x="2685450" y="1567225"/>
              <a:ext cx="55800" cy="26475"/>
            </a:xfrm>
            <a:custGeom>
              <a:avLst/>
              <a:gdLst/>
              <a:ahLst/>
              <a:cxnLst/>
              <a:rect l="l" t="t" r="r" b="b"/>
              <a:pathLst>
                <a:path w="2232" h="1059" extrusionOk="0">
                  <a:moveTo>
                    <a:pt x="1762" y="313"/>
                  </a:moveTo>
                  <a:cubicBezTo>
                    <a:pt x="1927" y="209"/>
                    <a:pt x="2083" y="104"/>
                    <a:pt x="2231" y="0"/>
                  </a:cubicBezTo>
                  <a:lnTo>
                    <a:pt x="2188" y="18"/>
                  </a:lnTo>
                  <a:cubicBezTo>
                    <a:pt x="1441" y="330"/>
                    <a:pt x="712" y="677"/>
                    <a:pt x="1" y="1059"/>
                  </a:cubicBezTo>
                  <a:cubicBezTo>
                    <a:pt x="617" y="877"/>
                    <a:pt x="1207" y="625"/>
                    <a:pt x="1762" y="313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68"/>
            <p:cNvSpPr/>
            <p:nvPr/>
          </p:nvSpPr>
          <p:spPr>
            <a:xfrm>
              <a:off x="2677000" y="1576125"/>
              <a:ext cx="136700" cy="78325"/>
            </a:xfrm>
            <a:custGeom>
              <a:avLst/>
              <a:gdLst/>
              <a:ahLst/>
              <a:cxnLst/>
              <a:rect l="l" t="t" r="r" b="b"/>
              <a:pathLst>
                <a:path w="5468" h="3133" extrusionOk="0">
                  <a:moveTo>
                    <a:pt x="2430" y="3133"/>
                  </a:moveTo>
                  <a:cubicBezTo>
                    <a:pt x="2968" y="2690"/>
                    <a:pt x="3558" y="2317"/>
                    <a:pt x="4174" y="2005"/>
                  </a:cubicBezTo>
                  <a:cubicBezTo>
                    <a:pt x="4608" y="1788"/>
                    <a:pt x="5033" y="1536"/>
                    <a:pt x="5467" y="1319"/>
                  </a:cubicBezTo>
                  <a:cubicBezTo>
                    <a:pt x="5146" y="1128"/>
                    <a:pt x="4825" y="946"/>
                    <a:pt x="4530" y="755"/>
                  </a:cubicBezTo>
                  <a:cubicBezTo>
                    <a:pt x="4140" y="512"/>
                    <a:pt x="3749" y="260"/>
                    <a:pt x="3367" y="0"/>
                  </a:cubicBezTo>
                  <a:cubicBezTo>
                    <a:pt x="3185" y="139"/>
                    <a:pt x="2994" y="278"/>
                    <a:pt x="2795" y="399"/>
                  </a:cubicBezTo>
                  <a:cubicBezTo>
                    <a:pt x="2100" y="833"/>
                    <a:pt x="1319" y="1111"/>
                    <a:pt x="547" y="1388"/>
                  </a:cubicBezTo>
                  <a:cubicBezTo>
                    <a:pt x="365" y="1449"/>
                    <a:pt x="183" y="1519"/>
                    <a:pt x="0" y="1597"/>
                  </a:cubicBezTo>
                  <a:cubicBezTo>
                    <a:pt x="790" y="2135"/>
                    <a:pt x="1597" y="2655"/>
                    <a:pt x="2430" y="3133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68"/>
            <p:cNvSpPr/>
            <p:nvPr/>
          </p:nvSpPr>
          <p:spPr>
            <a:xfrm>
              <a:off x="2749450" y="1569525"/>
              <a:ext cx="8925" cy="4725"/>
            </a:xfrm>
            <a:custGeom>
              <a:avLst/>
              <a:gdLst/>
              <a:ahLst/>
              <a:cxnLst/>
              <a:rect l="l" t="t" r="r" b="b"/>
              <a:pathLst>
                <a:path w="357" h="189" extrusionOk="0">
                  <a:moveTo>
                    <a:pt x="115" y="0"/>
                  </a:moveTo>
                  <a:cubicBezTo>
                    <a:pt x="77" y="0"/>
                    <a:pt x="39" y="7"/>
                    <a:pt x="1" y="21"/>
                  </a:cubicBezTo>
                  <a:cubicBezTo>
                    <a:pt x="35" y="82"/>
                    <a:pt x="88" y="134"/>
                    <a:pt x="148" y="169"/>
                  </a:cubicBezTo>
                  <a:cubicBezTo>
                    <a:pt x="183" y="182"/>
                    <a:pt x="218" y="188"/>
                    <a:pt x="252" y="188"/>
                  </a:cubicBezTo>
                  <a:cubicBezTo>
                    <a:pt x="287" y="188"/>
                    <a:pt x="322" y="182"/>
                    <a:pt x="357" y="169"/>
                  </a:cubicBezTo>
                  <a:cubicBezTo>
                    <a:pt x="322" y="99"/>
                    <a:pt x="278" y="47"/>
                    <a:pt x="209" y="12"/>
                  </a:cubicBezTo>
                  <a:cubicBezTo>
                    <a:pt x="178" y="5"/>
                    <a:pt x="147" y="0"/>
                    <a:pt x="11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9" name="Google Shape;8379;p68"/>
            <p:cNvSpPr/>
            <p:nvPr/>
          </p:nvSpPr>
          <p:spPr>
            <a:xfrm>
              <a:off x="2786325" y="1595650"/>
              <a:ext cx="23025" cy="10000"/>
            </a:xfrm>
            <a:custGeom>
              <a:avLst/>
              <a:gdLst/>
              <a:ahLst/>
              <a:cxnLst/>
              <a:rect l="l" t="t" r="r" b="b"/>
              <a:pathLst>
                <a:path w="921" h="400" extrusionOk="0">
                  <a:moveTo>
                    <a:pt x="1" y="0"/>
                  </a:moveTo>
                  <a:cubicBezTo>
                    <a:pt x="261" y="234"/>
                    <a:pt x="582" y="373"/>
                    <a:pt x="921" y="399"/>
                  </a:cubicBezTo>
                  <a:cubicBezTo>
                    <a:pt x="669" y="165"/>
                    <a:pt x="339" y="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0" name="Google Shape;8380;p68"/>
            <p:cNvSpPr/>
            <p:nvPr/>
          </p:nvSpPr>
          <p:spPr>
            <a:xfrm>
              <a:off x="2760525" y="1567225"/>
              <a:ext cx="41675" cy="25825"/>
            </a:xfrm>
            <a:custGeom>
              <a:avLst/>
              <a:gdLst/>
              <a:ahLst/>
              <a:cxnLst/>
              <a:rect l="l" t="t" r="r" b="b"/>
              <a:pathLst>
                <a:path w="1667" h="1033" extrusionOk="0">
                  <a:moveTo>
                    <a:pt x="0" y="0"/>
                  </a:moveTo>
                  <a:cubicBezTo>
                    <a:pt x="243" y="217"/>
                    <a:pt x="512" y="408"/>
                    <a:pt x="790" y="582"/>
                  </a:cubicBezTo>
                  <a:cubicBezTo>
                    <a:pt x="1068" y="755"/>
                    <a:pt x="1363" y="911"/>
                    <a:pt x="1666" y="1033"/>
                  </a:cubicBezTo>
                  <a:cubicBezTo>
                    <a:pt x="1172" y="599"/>
                    <a:pt x="608" y="243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1" name="Google Shape;8381;p68"/>
            <p:cNvSpPr/>
            <p:nvPr/>
          </p:nvSpPr>
          <p:spPr>
            <a:xfrm>
              <a:off x="2770500" y="1604250"/>
              <a:ext cx="12825" cy="6500"/>
            </a:xfrm>
            <a:custGeom>
              <a:avLst/>
              <a:gdLst/>
              <a:ahLst/>
              <a:cxnLst/>
              <a:rect l="l" t="t" r="r" b="b"/>
              <a:pathLst>
                <a:path w="513" h="260" extrusionOk="0">
                  <a:moveTo>
                    <a:pt x="49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93" y="166"/>
                    <a:pt x="262" y="259"/>
                    <a:pt x="445" y="259"/>
                  </a:cubicBezTo>
                  <a:cubicBezTo>
                    <a:pt x="467" y="259"/>
                    <a:pt x="490" y="258"/>
                    <a:pt x="512" y="255"/>
                  </a:cubicBezTo>
                  <a:cubicBezTo>
                    <a:pt x="460" y="177"/>
                    <a:pt x="382" y="107"/>
                    <a:pt x="296" y="55"/>
                  </a:cubicBezTo>
                  <a:cubicBezTo>
                    <a:pt x="216" y="19"/>
                    <a:pt x="130" y="1"/>
                    <a:pt x="4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2" name="Google Shape;8382;p68"/>
            <p:cNvSpPr/>
            <p:nvPr/>
          </p:nvSpPr>
          <p:spPr>
            <a:xfrm>
              <a:off x="2715825" y="1586100"/>
              <a:ext cx="20850" cy="10875"/>
            </a:xfrm>
            <a:custGeom>
              <a:avLst/>
              <a:gdLst/>
              <a:ahLst/>
              <a:cxnLst/>
              <a:rect l="l" t="t" r="r" b="b"/>
              <a:pathLst>
                <a:path w="834" h="435" extrusionOk="0">
                  <a:moveTo>
                    <a:pt x="1" y="0"/>
                  </a:moveTo>
                  <a:lnTo>
                    <a:pt x="1" y="0"/>
                  </a:lnTo>
                  <a:cubicBezTo>
                    <a:pt x="114" y="122"/>
                    <a:pt x="244" y="217"/>
                    <a:pt x="383" y="287"/>
                  </a:cubicBezTo>
                  <a:cubicBezTo>
                    <a:pt x="521" y="365"/>
                    <a:pt x="678" y="408"/>
                    <a:pt x="834" y="434"/>
                  </a:cubicBezTo>
                  <a:cubicBezTo>
                    <a:pt x="617" y="191"/>
                    <a:pt x="322" y="4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3" name="Google Shape;8383;p68"/>
            <p:cNvSpPr/>
            <p:nvPr/>
          </p:nvSpPr>
          <p:spPr>
            <a:xfrm>
              <a:off x="2762900" y="1614950"/>
              <a:ext cx="11325" cy="8925"/>
            </a:xfrm>
            <a:custGeom>
              <a:avLst/>
              <a:gdLst/>
              <a:ahLst/>
              <a:cxnLst/>
              <a:rect l="l" t="t" r="r" b="b"/>
              <a:pathLst>
                <a:path w="453" h="357" extrusionOk="0">
                  <a:moveTo>
                    <a:pt x="1" y="0"/>
                  </a:moveTo>
                  <a:lnTo>
                    <a:pt x="1" y="0"/>
                  </a:lnTo>
                  <a:cubicBezTo>
                    <a:pt x="44" y="96"/>
                    <a:pt x="96" y="174"/>
                    <a:pt x="174" y="243"/>
                  </a:cubicBezTo>
                  <a:cubicBezTo>
                    <a:pt x="261" y="304"/>
                    <a:pt x="357" y="347"/>
                    <a:pt x="452" y="356"/>
                  </a:cubicBezTo>
                  <a:cubicBezTo>
                    <a:pt x="383" y="165"/>
                    <a:pt x="209" y="2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4" name="Google Shape;8384;p68"/>
            <p:cNvSpPr/>
            <p:nvPr/>
          </p:nvSpPr>
          <p:spPr>
            <a:xfrm>
              <a:off x="2680025" y="1606275"/>
              <a:ext cx="10450" cy="8475"/>
            </a:xfrm>
            <a:custGeom>
              <a:avLst/>
              <a:gdLst/>
              <a:ahLst/>
              <a:cxnLst/>
              <a:rect l="l" t="t" r="r" b="b"/>
              <a:pathLst>
                <a:path w="418" h="339" extrusionOk="0">
                  <a:moveTo>
                    <a:pt x="1" y="0"/>
                  </a:moveTo>
                  <a:cubicBezTo>
                    <a:pt x="27" y="87"/>
                    <a:pt x="88" y="165"/>
                    <a:pt x="157" y="235"/>
                  </a:cubicBezTo>
                  <a:cubicBezTo>
                    <a:pt x="235" y="287"/>
                    <a:pt x="322" y="330"/>
                    <a:pt x="417" y="339"/>
                  </a:cubicBezTo>
                  <a:cubicBezTo>
                    <a:pt x="391" y="252"/>
                    <a:pt x="331" y="165"/>
                    <a:pt x="261" y="104"/>
                  </a:cubicBezTo>
                  <a:cubicBezTo>
                    <a:pt x="183" y="44"/>
                    <a:pt x="96" y="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5" name="Google Shape;8385;p68"/>
            <p:cNvSpPr/>
            <p:nvPr/>
          </p:nvSpPr>
          <p:spPr>
            <a:xfrm>
              <a:off x="2741000" y="1580450"/>
              <a:ext cx="19325" cy="10450"/>
            </a:xfrm>
            <a:custGeom>
              <a:avLst/>
              <a:gdLst/>
              <a:ahLst/>
              <a:cxnLst/>
              <a:rect l="l" t="t" r="r" b="b"/>
              <a:pathLst>
                <a:path w="773" h="418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226"/>
                    <a:pt x="478" y="374"/>
                    <a:pt x="773" y="417"/>
                  </a:cubicBezTo>
                  <a:cubicBezTo>
                    <a:pt x="573" y="183"/>
                    <a:pt x="304" y="35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6" name="Google Shape;8386;p68"/>
            <p:cNvSpPr/>
            <p:nvPr/>
          </p:nvSpPr>
          <p:spPr>
            <a:xfrm>
              <a:off x="2730375" y="1608875"/>
              <a:ext cx="33850" cy="21075"/>
            </a:xfrm>
            <a:custGeom>
              <a:avLst/>
              <a:gdLst/>
              <a:ahLst/>
              <a:cxnLst/>
              <a:rect l="l" t="t" r="r" b="b"/>
              <a:pathLst>
                <a:path w="1354" h="843" extrusionOk="0">
                  <a:moveTo>
                    <a:pt x="0" y="0"/>
                  </a:moveTo>
                  <a:cubicBezTo>
                    <a:pt x="52" y="61"/>
                    <a:pt x="104" y="113"/>
                    <a:pt x="165" y="165"/>
                  </a:cubicBezTo>
                  <a:cubicBezTo>
                    <a:pt x="443" y="426"/>
                    <a:pt x="772" y="634"/>
                    <a:pt x="1128" y="764"/>
                  </a:cubicBezTo>
                  <a:cubicBezTo>
                    <a:pt x="1267" y="816"/>
                    <a:pt x="1354" y="842"/>
                    <a:pt x="1354" y="842"/>
                  </a:cubicBezTo>
                  <a:cubicBezTo>
                    <a:pt x="1146" y="669"/>
                    <a:pt x="929" y="512"/>
                    <a:pt x="703" y="374"/>
                  </a:cubicBezTo>
                  <a:cubicBezTo>
                    <a:pt x="477" y="235"/>
                    <a:pt x="243" y="105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7" name="Google Shape;8387;p68"/>
            <p:cNvSpPr/>
            <p:nvPr/>
          </p:nvSpPr>
          <p:spPr>
            <a:xfrm>
              <a:off x="2718650" y="1611900"/>
              <a:ext cx="36700" cy="22825"/>
            </a:xfrm>
            <a:custGeom>
              <a:avLst/>
              <a:gdLst/>
              <a:ahLst/>
              <a:cxnLst/>
              <a:rect l="l" t="t" r="r" b="b"/>
              <a:pathLst>
                <a:path w="1468" h="913" extrusionOk="0">
                  <a:moveTo>
                    <a:pt x="1" y="1"/>
                  </a:moveTo>
                  <a:cubicBezTo>
                    <a:pt x="209" y="200"/>
                    <a:pt x="443" y="374"/>
                    <a:pt x="686" y="530"/>
                  </a:cubicBezTo>
                  <a:cubicBezTo>
                    <a:pt x="938" y="678"/>
                    <a:pt x="1198" y="808"/>
                    <a:pt x="1467" y="912"/>
                  </a:cubicBezTo>
                  <a:cubicBezTo>
                    <a:pt x="1042" y="513"/>
                    <a:pt x="539" y="209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8" name="Google Shape;8388;p68"/>
            <p:cNvSpPr/>
            <p:nvPr/>
          </p:nvSpPr>
          <p:spPr>
            <a:xfrm>
              <a:off x="2695225" y="1600850"/>
              <a:ext cx="27150" cy="23675"/>
            </a:xfrm>
            <a:custGeom>
              <a:avLst/>
              <a:gdLst/>
              <a:ahLst/>
              <a:cxnLst/>
              <a:rect l="l" t="t" r="r" b="b"/>
              <a:pathLst>
                <a:path w="1086" h="947" extrusionOk="0">
                  <a:moveTo>
                    <a:pt x="1085" y="0"/>
                  </a:moveTo>
                  <a:lnTo>
                    <a:pt x="1085" y="0"/>
                  </a:lnTo>
                  <a:cubicBezTo>
                    <a:pt x="877" y="122"/>
                    <a:pt x="677" y="252"/>
                    <a:pt x="495" y="417"/>
                  </a:cubicBezTo>
                  <a:cubicBezTo>
                    <a:pt x="313" y="573"/>
                    <a:pt x="148" y="755"/>
                    <a:pt x="0" y="946"/>
                  </a:cubicBezTo>
                  <a:cubicBezTo>
                    <a:pt x="434" y="721"/>
                    <a:pt x="799" y="399"/>
                    <a:pt x="108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9" name="Google Shape;8389;p68"/>
            <p:cNvSpPr/>
            <p:nvPr/>
          </p:nvSpPr>
          <p:spPr>
            <a:xfrm>
              <a:off x="2810425" y="1571775"/>
              <a:ext cx="193325" cy="128250"/>
            </a:xfrm>
            <a:custGeom>
              <a:avLst/>
              <a:gdLst/>
              <a:ahLst/>
              <a:cxnLst/>
              <a:rect l="l" t="t" r="r" b="b"/>
              <a:pathLst>
                <a:path w="7733" h="5130" extrusionOk="0">
                  <a:moveTo>
                    <a:pt x="7732" y="2665"/>
                  </a:moveTo>
                  <a:cubicBezTo>
                    <a:pt x="7533" y="2482"/>
                    <a:pt x="7324" y="2309"/>
                    <a:pt x="7107" y="2144"/>
                  </a:cubicBezTo>
                  <a:cubicBezTo>
                    <a:pt x="6569" y="1736"/>
                    <a:pt x="6023" y="1346"/>
                    <a:pt x="5476" y="938"/>
                  </a:cubicBezTo>
                  <a:cubicBezTo>
                    <a:pt x="5042" y="625"/>
                    <a:pt x="4617" y="313"/>
                    <a:pt x="4183" y="1"/>
                  </a:cubicBezTo>
                  <a:cubicBezTo>
                    <a:pt x="3194" y="374"/>
                    <a:pt x="2222" y="825"/>
                    <a:pt x="1293" y="1337"/>
                  </a:cubicBezTo>
                  <a:cubicBezTo>
                    <a:pt x="842" y="1589"/>
                    <a:pt x="417" y="1875"/>
                    <a:pt x="0" y="2179"/>
                  </a:cubicBezTo>
                  <a:lnTo>
                    <a:pt x="0" y="2960"/>
                  </a:lnTo>
                  <a:cubicBezTo>
                    <a:pt x="61" y="3003"/>
                    <a:pt x="122" y="3046"/>
                    <a:pt x="182" y="3090"/>
                  </a:cubicBezTo>
                  <a:cubicBezTo>
                    <a:pt x="989" y="3645"/>
                    <a:pt x="1805" y="4192"/>
                    <a:pt x="2604" y="4756"/>
                  </a:cubicBezTo>
                  <a:cubicBezTo>
                    <a:pt x="2656" y="4799"/>
                    <a:pt x="2708" y="4834"/>
                    <a:pt x="2760" y="4877"/>
                  </a:cubicBezTo>
                  <a:cubicBezTo>
                    <a:pt x="3046" y="5094"/>
                    <a:pt x="3419" y="5129"/>
                    <a:pt x="3671" y="4982"/>
                  </a:cubicBezTo>
                  <a:cubicBezTo>
                    <a:pt x="3871" y="4860"/>
                    <a:pt x="4079" y="4747"/>
                    <a:pt x="4287" y="4643"/>
                  </a:cubicBezTo>
                  <a:cubicBezTo>
                    <a:pt x="4634" y="4452"/>
                    <a:pt x="4973" y="4253"/>
                    <a:pt x="5294" y="4027"/>
                  </a:cubicBezTo>
                  <a:cubicBezTo>
                    <a:pt x="6057" y="3541"/>
                    <a:pt x="6873" y="3151"/>
                    <a:pt x="7732" y="28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0" name="Google Shape;8390;p68"/>
            <p:cNvSpPr/>
            <p:nvPr/>
          </p:nvSpPr>
          <p:spPr>
            <a:xfrm>
              <a:off x="2810425" y="1626000"/>
              <a:ext cx="193325" cy="72575"/>
            </a:xfrm>
            <a:custGeom>
              <a:avLst/>
              <a:gdLst/>
              <a:ahLst/>
              <a:cxnLst/>
              <a:rect l="l" t="t" r="r" b="b"/>
              <a:pathLst>
                <a:path w="7733" h="2903" extrusionOk="0">
                  <a:moveTo>
                    <a:pt x="18" y="1"/>
                  </a:moveTo>
                  <a:lnTo>
                    <a:pt x="0" y="10"/>
                  </a:lnTo>
                  <a:lnTo>
                    <a:pt x="0" y="791"/>
                  </a:lnTo>
                  <a:cubicBezTo>
                    <a:pt x="61" y="834"/>
                    <a:pt x="122" y="877"/>
                    <a:pt x="182" y="921"/>
                  </a:cubicBezTo>
                  <a:cubicBezTo>
                    <a:pt x="989" y="1476"/>
                    <a:pt x="1805" y="2023"/>
                    <a:pt x="2604" y="2587"/>
                  </a:cubicBezTo>
                  <a:cubicBezTo>
                    <a:pt x="2656" y="2622"/>
                    <a:pt x="2708" y="2665"/>
                    <a:pt x="2760" y="2708"/>
                  </a:cubicBezTo>
                  <a:cubicBezTo>
                    <a:pt x="2930" y="2838"/>
                    <a:pt x="3131" y="2902"/>
                    <a:pt x="3319" y="2902"/>
                  </a:cubicBezTo>
                  <a:cubicBezTo>
                    <a:pt x="3447" y="2902"/>
                    <a:pt x="3569" y="2872"/>
                    <a:pt x="3671" y="2813"/>
                  </a:cubicBezTo>
                  <a:cubicBezTo>
                    <a:pt x="3871" y="2691"/>
                    <a:pt x="4079" y="2578"/>
                    <a:pt x="4287" y="2474"/>
                  </a:cubicBezTo>
                  <a:cubicBezTo>
                    <a:pt x="4634" y="2283"/>
                    <a:pt x="4973" y="2084"/>
                    <a:pt x="5294" y="1858"/>
                  </a:cubicBezTo>
                  <a:cubicBezTo>
                    <a:pt x="6057" y="1372"/>
                    <a:pt x="6873" y="982"/>
                    <a:pt x="7732" y="704"/>
                  </a:cubicBezTo>
                  <a:lnTo>
                    <a:pt x="7732" y="530"/>
                  </a:lnTo>
                  <a:cubicBezTo>
                    <a:pt x="6994" y="730"/>
                    <a:pt x="6283" y="982"/>
                    <a:pt x="5589" y="1277"/>
                  </a:cubicBezTo>
                  <a:cubicBezTo>
                    <a:pt x="5224" y="1441"/>
                    <a:pt x="4842" y="1606"/>
                    <a:pt x="4443" y="1745"/>
                  </a:cubicBezTo>
                  <a:cubicBezTo>
                    <a:pt x="4209" y="1823"/>
                    <a:pt x="3983" y="1919"/>
                    <a:pt x="3766" y="2005"/>
                  </a:cubicBezTo>
                  <a:cubicBezTo>
                    <a:pt x="3648" y="2052"/>
                    <a:pt x="3525" y="2074"/>
                    <a:pt x="3404" y="2074"/>
                  </a:cubicBezTo>
                  <a:cubicBezTo>
                    <a:pt x="3207" y="2074"/>
                    <a:pt x="3013" y="2014"/>
                    <a:pt x="2847" y="1901"/>
                  </a:cubicBezTo>
                  <a:cubicBezTo>
                    <a:pt x="2794" y="1867"/>
                    <a:pt x="2751" y="1832"/>
                    <a:pt x="2699" y="1797"/>
                  </a:cubicBezTo>
                  <a:cubicBezTo>
                    <a:pt x="1918" y="1277"/>
                    <a:pt x="1137" y="765"/>
                    <a:pt x="356" y="235"/>
                  </a:cubicBezTo>
                  <a:cubicBezTo>
                    <a:pt x="252" y="157"/>
                    <a:pt x="130" y="79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1" name="Google Shape;8391;p68"/>
            <p:cNvSpPr/>
            <p:nvPr/>
          </p:nvSpPr>
          <p:spPr>
            <a:xfrm>
              <a:off x="2810425" y="1626000"/>
              <a:ext cx="54025" cy="56650"/>
            </a:xfrm>
            <a:custGeom>
              <a:avLst/>
              <a:gdLst/>
              <a:ahLst/>
              <a:cxnLst/>
              <a:rect l="l" t="t" r="r" b="b"/>
              <a:pathLst>
                <a:path w="2161" h="2266" extrusionOk="0">
                  <a:moveTo>
                    <a:pt x="18" y="1"/>
                  </a:moveTo>
                  <a:cubicBezTo>
                    <a:pt x="18" y="1"/>
                    <a:pt x="9" y="10"/>
                    <a:pt x="0" y="10"/>
                  </a:cubicBezTo>
                  <a:lnTo>
                    <a:pt x="0" y="791"/>
                  </a:lnTo>
                  <a:cubicBezTo>
                    <a:pt x="61" y="834"/>
                    <a:pt x="122" y="877"/>
                    <a:pt x="182" y="921"/>
                  </a:cubicBezTo>
                  <a:cubicBezTo>
                    <a:pt x="816" y="1355"/>
                    <a:pt x="1467" y="1806"/>
                    <a:pt x="2135" y="2266"/>
                  </a:cubicBezTo>
                  <a:cubicBezTo>
                    <a:pt x="2161" y="2153"/>
                    <a:pt x="2161" y="2032"/>
                    <a:pt x="2152" y="1919"/>
                  </a:cubicBezTo>
                  <a:cubicBezTo>
                    <a:pt x="2118" y="1754"/>
                    <a:pt x="2109" y="1580"/>
                    <a:pt x="2126" y="1415"/>
                  </a:cubicBezTo>
                  <a:cubicBezTo>
                    <a:pt x="1519" y="1016"/>
                    <a:pt x="929" y="626"/>
                    <a:pt x="356" y="235"/>
                  </a:cubicBezTo>
                  <a:cubicBezTo>
                    <a:pt x="252" y="157"/>
                    <a:pt x="130" y="79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2" name="Google Shape;8392;p68"/>
            <p:cNvSpPr/>
            <p:nvPr/>
          </p:nvSpPr>
          <p:spPr>
            <a:xfrm>
              <a:off x="2890475" y="1639250"/>
              <a:ext cx="113275" cy="59425"/>
            </a:xfrm>
            <a:custGeom>
              <a:avLst/>
              <a:gdLst/>
              <a:ahLst/>
              <a:cxnLst/>
              <a:rect l="l" t="t" r="r" b="b"/>
              <a:pathLst>
                <a:path w="4531" h="2377" extrusionOk="0">
                  <a:moveTo>
                    <a:pt x="4530" y="0"/>
                  </a:moveTo>
                  <a:cubicBezTo>
                    <a:pt x="3792" y="200"/>
                    <a:pt x="3081" y="452"/>
                    <a:pt x="2387" y="747"/>
                  </a:cubicBezTo>
                  <a:cubicBezTo>
                    <a:pt x="2022" y="911"/>
                    <a:pt x="1640" y="1076"/>
                    <a:pt x="1241" y="1215"/>
                  </a:cubicBezTo>
                  <a:cubicBezTo>
                    <a:pt x="1007" y="1293"/>
                    <a:pt x="781" y="1389"/>
                    <a:pt x="564" y="1475"/>
                  </a:cubicBezTo>
                  <a:cubicBezTo>
                    <a:pt x="449" y="1522"/>
                    <a:pt x="325" y="1545"/>
                    <a:pt x="202" y="1545"/>
                  </a:cubicBezTo>
                  <a:cubicBezTo>
                    <a:pt x="140" y="1545"/>
                    <a:pt x="78" y="1539"/>
                    <a:pt x="18" y="1528"/>
                  </a:cubicBezTo>
                  <a:lnTo>
                    <a:pt x="18" y="1528"/>
                  </a:lnTo>
                  <a:cubicBezTo>
                    <a:pt x="26" y="1779"/>
                    <a:pt x="0" y="2291"/>
                    <a:pt x="87" y="2369"/>
                  </a:cubicBezTo>
                  <a:cubicBezTo>
                    <a:pt x="92" y="2374"/>
                    <a:pt x="104" y="2376"/>
                    <a:pt x="121" y="2376"/>
                  </a:cubicBezTo>
                  <a:cubicBezTo>
                    <a:pt x="200" y="2376"/>
                    <a:pt x="384" y="2332"/>
                    <a:pt x="469" y="2283"/>
                  </a:cubicBezTo>
                  <a:cubicBezTo>
                    <a:pt x="669" y="2161"/>
                    <a:pt x="877" y="2048"/>
                    <a:pt x="1085" y="1935"/>
                  </a:cubicBezTo>
                  <a:cubicBezTo>
                    <a:pt x="1363" y="1797"/>
                    <a:pt x="3228" y="851"/>
                    <a:pt x="4530" y="452"/>
                  </a:cubicBezTo>
                  <a:lnTo>
                    <a:pt x="45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3" name="Google Shape;8393;p68"/>
            <p:cNvSpPr/>
            <p:nvPr/>
          </p:nvSpPr>
          <p:spPr>
            <a:xfrm>
              <a:off x="2817150" y="1571775"/>
              <a:ext cx="184200" cy="99175"/>
            </a:xfrm>
            <a:custGeom>
              <a:avLst/>
              <a:gdLst/>
              <a:ahLst/>
              <a:cxnLst/>
              <a:rect l="l" t="t" r="r" b="b"/>
              <a:pathLst>
                <a:path w="7368" h="3967" extrusionOk="0">
                  <a:moveTo>
                    <a:pt x="6838" y="2153"/>
                  </a:moveTo>
                  <a:cubicBezTo>
                    <a:pt x="6300" y="1736"/>
                    <a:pt x="5754" y="1346"/>
                    <a:pt x="5207" y="946"/>
                  </a:cubicBezTo>
                  <a:cubicBezTo>
                    <a:pt x="4773" y="625"/>
                    <a:pt x="4348" y="313"/>
                    <a:pt x="3914" y="1"/>
                  </a:cubicBezTo>
                  <a:cubicBezTo>
                    <a:pt x="2925" y="382"/>
                    <a:pt x="1953" y="825"/>
                    <a:pt x="1024" y="1337"/>
                  </a:cubicBezTo>
                  <a:cubicBezTo>
                    <a:pt x="668" y="1536"/>
                    <a:pt x="330" y="1753"/>
                    <a:pt x="0" y="1988"/>
                  </a:cubicBezTo>
                  <a:cubicBezTo>
                    <a:pt x="113" y="2074"/>
                    <a:pt x="235" y="2153"/>
                    <a:pt x="347" y="2231"/>
                  </a:cubicBezTo>
                  <a:cubicBezTo>
                    <a:pt x="1120" y="2751"/>
                    <a:pt x="1892" y="3263"/>
                    <a:pt x="2673" y="3767"/>
                  </a:cubicBezTo>
                  <a:cubicBezTo>
                    <a:pt x="2725" y="3801"/>
                    <a:pt x="2777" y="3836"/>
                    <a:pt x="2821" y="3879"/>
                  </a:cubicBezTo>
                  <a:cubicBezTo>
                    <a:pt x="2916" y="3940"/>
                    <a:pt x="3029" y="3966"/>
                    <a:pt x="3142" y="3966"/>
                  </a:cubicBezTo>
                  <a:cubicBezTo>
                    <a:pt x="3202" y="3966"/>
                    <a:pt x="3263" y="3958"/>
                    <a:pt x="3315" y="3940"/>
                  </a:cubicBezTo>
                  <a:cubicBezTo>
                    <a:pt x="3593" y="3836"/>
                    <a:pt x="3732" y="3784"/>
                    <a:pt x="4018" y="3697"/>
                  </a:cubicBezTo>
                  <a:cubicBezTo>
                    <a:pt x="4400" y="3584"/>
                    <a:pt x="4756" y="3446"/>
                    <a:pt x="5103" y="3307"/>
                  </a:cubicBezTo>
                  <a:cubicBezTo>
                    <a:pt x="5840" y="3020"/>
                    <a:pt x="6595" y="2777"/>
                    <a:pt x="7368" y="2586"/>
                  </a:cubicBezTo>
                  <a:cubicBezTo>
                    <a:pt x="7194" y="2422"/>
                    <a:pt x="7021" y="2283"/>
                    <a:pt x="6838" y="2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4" name="Google Shape;8394;p68"/>
            <p:cNvSpPr/>
            <p:nvPr/>
          </p:nvSpPr>
          <p:spPr>
            <a:xfrm>
              <a:off x="2827350" y="1575475"/>
              <a:ext cx="147975" cy="83525"/>
            </a:xfrm>
            <a:custGeom>
              <a:avLst/>
              <a:gdLst/>
              <a:ahLst/>
              <a:cxnLst/>
              <a:rect l="l" t="t" r="r" b="b"/>
              <a:pathLst>
                <a:path w="5919" h="3341" extrusionOk="0">
                  <a:moveTo>
                    <a:pt x="4174" y="894"/>
                  </a:moveTo>
                  <a:cubicBezTo>
                    <a:pt x="3827" y="599"/>
                    <a:pt x="3497" y="278"/>
                    <a:pt x="3133" y="0"/>
                  </a:cubicBezTo>
                  <a:cubicBezTo>
                    <a:pt x="2265" y="338"/>
                    <a:pt x="1432" y="738"/>
                    <a:pt x="616" y="1189"/>
                  </a:cubicBezTo>
                  <a:cubicBezTo>
                    <a:pt x="417" y="1310"/>
                    <a:pt x="208" y="1432"/>
                    <a:pt x="0" y="1562"/>
                  </a:cubicBezTo>
                  <a:lnTo>
                    <a:pt x="200" y="1701"/>
                  </a:lnTo>
                  <a:cubicBezTo>
                    <a:pt x="972" y="2222"/>
                    <a:pt x="1762" y="2734"/>
                    <a:pt x="2517" y="3228"/>
                  </a:cubicBezTo>
                  <a:cubicBezTo>
                    <a:pt x="2577" y="3263"/>
                    <a:pt x="2629" y="3298"/>
                    <a:pt x="2682" y="3332"/>
                  </a:cubicBezTo>
                  <a:cubicBezTo>
                    <a:pt x="2690" y="3341"/>
                    <a:pt x="2699" y="3341"/>
                    <a:pt x="2716" y="3341"/>
                  </a:cubicBezTo>
                  <a:lnTo>
                    <a:pt x="2751" y="3341"/>
                  </a:lnTo>
                  <a:cubicBezTo>
                    <a:pt x="3029" y="3237"/>
                    <a:pt x="3185" y="3185"/>
                    <a:pt x="3480" y="3098"/>
                  </a:cubicBezTo>
                  <a:cubicBezTo>
                    <a:pt x="3870" y="2976"/>
                    <a:pt x="4235" y="2829"/>
                    <a:pt x="4521" y="2716"/>
                  </a:cubicBezTo>
                  <a:cubicBezTo>
                    <a:pt x="4981" y="2525"/>
                    <a:pt x="5458" y="2369"/>
                    <a:pt x="5918" y="2230"/>
                  </a:cubicBezTo>
                  <a:cubicBezTo>
                    <a:pt x="5311" y="1822"/>
                    <a:pt x="4729" y="1371"/>
                    <a:pt x="4174" y="89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5" name="Google Shape;8395;p68"/>
            <p:cNvSpPr/>
            <p:nvPr/>
          </p:nvSpPr>
          <p:spPr>
            <a:xfrm>
              <a:off x="2929525" y="1609900"/>
              <a:ext cx="7625" cy="5225"/>
            </a:xfrm>
            <a:custGeom>
              <a:avLst/>
              <a:gdLst/>
              <a:ahLst/>
              <a:cxnLst/>
              <a:rect l="l" t="t" r="r" b="b"/>
              <a:pathLst>
                <a:path w="305" h="209" extrusionOk="0">
                  <a:moveTo>
                    <a:pt x="73" y="0"/>
                  </a:moveTo>
                  <a:cubicBezTo>
                    <a:pt x="49" y="0"/>
                    <a:pt x="25" y="4"/>
                    <a:pt x="0" y="11"/>
                  </a:cubicBezTo>
                  <a:cubicBezTo>
                    <a:pt x="14" y="130"/>
                    <a:pt x="112" y="209"/>
                    <a:pt x="221" y="209"/>
                  </a:cubicBezTo>
                  <a:cubicBezTo>
                    <a:pt x="249" y="209"/>
                    <a:pt x="276" y="204"/>
                    <a:pt x="304" y="194"/>
                  </a:cubicBezTo>
                  <a:cubicBezTo>
                    <a:pt x="283" y="79"/>
                    <a:pt x="185" y="0"/>
                    <a:pt x="7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68"/>
            <p:cNvSpPr/>
            <p:nvPr/>
          </p:nvSpPr>
          <p:spPr>
            <a:xfrm>
              <a:off x="2889825" y="1616950"/>
              <a:ext cx="7600" cy="6475"/>
            </a:xfrm>
            <a:custGeom>
              <a:avLst/>
              <a:gdLst/>
              <a:ahLst/>
              <a:cxnLst/>
              <a:rect l="l" t="t" r="r" b="b"/>
              <a:pathLst>
                <a:path w="304" h="259" extrusionOk="0">
                  <a:moveTo>
                    <a:pt x="133" y="0"/>
                  </a:moveTo>
                  <a:cubicBezTo>
                    <a:pt x="107" y="0"/>
                    <a:pt x="80" y="11"/>
                    <a:pt x="61" y="33"/>
                  </a:cubicBezTo>
                  <a:cubicBezTo>
                    <a:pt x="0" y="103"/>
                    <a:pt x="44" y="198"/>
                    <a:pt x="130" y="207"/>
                  </a:cubicBezTo>
                  <a:cubicBezTo>
                    <a:pt x="183" y="241"/>
                    <a:pt x="243" y="259"/>
                    <a:pt x="304" y="259"/>
                  </a:cubicBezTo>
                  <a:cubicBezTo>
                    <a:pt x="304" y="189"/>
                    <a:pt x="278" y="129"/>
                    <a:pt x="235" y="85"/>
                  </a:cubicBezTo>
                  <a:cubicBezTo>
                    <a:pt x="224" y="31"/>
                    <a:pt x="178" y="0"/>
                    <a:pt x="13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68"/>
            <p:cNvSpPr/>
            <p:nvPr/>
          </p:nvSpPr>
          <p:spPr>
            <a:xfrm>
              <a:off x="2922800" y="1591525"/>
              <a:ext cx="23225" cy="20200"/>
            </a:xfrm>
            <a:custGeom>
              <a:avLst/>
              <a:gdLst/>
              <a:ahLst/>
              <a:cxnLst/>
              <a:rect l="l" t="t" r="r" b="b"/>
              <a:pathLst>
                <a:path w="929" h="808" extrusionOk="0">
                  <a:moveTo>
                    <a:pt x="0" y="0"/>
                  </a:moveTo>
                  <a:cubicBezTo>
                    <a:pt x="113" y="174"/>
                    <a:pt x="252" y="330"/>
                    <a:pt x="408" y="460"/>
                  </a:cubicBezTo>
                  <a:cubicBezTo>
                    <a:pt x="564" y="599"/>
                    <a:pt x="738" y="712"/>
                    <a:pt x="929" y="807"/>
                  </a:cubicBezTo>
                  <a:cubicBezTo>
                    <a:pt x="695" y="460"/>
                    <a:pt x="373" y="182"/>
                    <a:pt x="0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68"/>
            <p:cNvSpPr/>
            <p:nvPr/>
          </p:nvSpPr>
          <p:spPr>
            <a:xfrm>
              <a:off x="2850550" y="1607575"/>
              <a:ext cx="46450" cy="32550"/>
            </a:xfrm>
            <a:custGeom>
              <a:avLst/>
              <a:gdLst/>
              <a:ahLst/>
              <a:cxnLst/>
              <a:rect l="l" t="t" r="r" b="b"/>
              <a:pathLst>
                <a:path w="1858" h="1302" extrusionOk="0">
                  <a:moveTo>
                    <a:pt x="1" y="0"/>
                  </a:moveTo>
                  <a:cubicBezTo>
                    <a:pt x="1" y="0"/>
                    <a:pt x="87" y="96"/>
                    <a:pt x="235" y="243"/>
                  </a:cubicBezTo>
                  <a:cubicBezTo>
                    <a:pt x="617" y="616"/>
                    <a:pt x="1068" y="929"/>
                    <a:pt x="1554" y="1163"/>
                  </a:cubicBezTo>
                  <a:cubicBezTo>
                    <a:pt x="1736" y="1250"/>
                    <a:pt x="1858" y="1302"/>
                    <a:pt x="1858" y="1302"/>
                  </a:cubicBezTo>
                  <a:cubicBezTo>
                    <a:pt x="1858" y="1302"/>
                    <a:pt x="1467" y="972"/>
                    <a:pt x="946" y="616"/>
                  </a:cubicBezTo>
                  <a:cubicBezTo>
                    <a:pt x="435" y="26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9" name="Google Shape;8399;p68"/>
            <p:cNvSpPr/>
            <p:nvPr/>
          </p:nvSpPr>
          <p:spPr>
            <a:xfrm>
              <a:off x="2862050" y="1601275"/>
              <a:ext cx="18675" cy="13275"/>
            </a:xfrm>
            <a:custGeom>
              <a:avLst/>
              <a:gdLst/>
              <a:ahLst/>
              <a:cxnLst/>
              <a:rect l="l" t="t" r="r" b="b"/>
              <a:pathLst>
                <a:path w="747" h="531" extrusionOk="0">
                  <a:moveTo>
                    <a:pt x="1" y="1"/>
                  </a:moveTo>
                  <a:cubicBezTo>
                    <a:pt x="183" y="261"/>
                    <a:pt x="443" y="452"/>
                    <a:pt x="747" y="530"/>
                  </a:cubicBezTo>
                  <a:cubicBezTo>
                    <a:pt x="660" y="400"/>
                    <a:pt x="547" y="287"/>
                    <a:pt x="426" y="200"/>
                  </a:cubicBezTo>
                  <a:cubicBezTo>
                    <a:pt x="296" y="113"/>
                    <a:pt x="148" y="44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0" name="Google Shape;8400;p68"/>
            <p:cNvSpPr/>
            <p:nvPr/>
          </p:nvSpPr>
          <p:spPr>
            <a:xfrm>
              <a:off x="2934500" y="1576325"/>
              <a:ext cx="193125" cy="128450"/>
            </a:xfrm>
            <a:custGeom>
              <a:avLst/>
              <a:gdLst/>
              <a:ahLst/>
              <a:cxnLst/>
              <a:rect l="l" t="t" r="r" b="b"/>
              <a:pathLst>
                <a:path w="7725" h="5138" extrusionOk="0">
                  <a:moveTo>
                    <a:pt x="7724" y="2665"/>
                  </a:moveTo>
                  <a:cubicBezTo>
                    <a:pt x="7525" y="2483"/>
                    <a:pt x="7316" y="2309"/>
                    <a:pt x="7108" y="2153"/>
                  </a:cubicBezTo>
                  <a:cubicBezTo>
                    <a:pt x="6561" y="1736"/>
                    <a:pt x="6015" y="1346"/>
                    <a:pt x="5468" y="938"/>
                  </a:cubicBezTo>
                  <a:cubicBezTo>
                    <a:pt x="5034" y="626"/>
                    <a:pt x="4609" y="313"/>
                    <a:pt x="4175" y="1"/>
                  </a:cubicBezTo>
                  <a:cubicBezTo>
                    <a:pt x="3186" y="383"/>
                    <a:pt x="2222" y="825"/>
                    <a:pt x="1285" y="1337"/>
                  </a:cubicBezTo>
                  <a:cubicBezTo>
                    <a:pt x="843" y="1589"/>
                    <a:pt x="409" y="1875"/>
                    <a:pt x="1" y="2188"/>
                  </a:cubicBezTo>
                  <a:lnTo>
                    <a:pt x="1" y="2969"/>
                  </a:lnTo>
                  <a:cubicBezTo>
                    <a:pt x="53" y="3012"/>
                    <a:pt x="122" y="3055"/>
                    <a:pt x="183" y="3099"/>
                  </a:cubicBezTo>
                  <a:cubicBezTo>
                    <a:pt x="990" y="3654"/>
                    <a:pt x="1797" y="4201"/>
                    <a:pt x="2596" y="4765"/>
                  </a:cubicBezTo>
                  <a:cubicBezTo>
                    <a:pt x="2648" y="4800"/>
                    <a:pt x="2708" y="4843"/>
                    <a:pt x="2752" y="4878"/>
                  </a:cubicBezTo>
                  <a:cubicBezTo>
                    <a:pt x="3038" y="5095"/>
                    <a:pt x="3411" y="5138"/>
                    <a:pt x="3663" y="4982"/>
                  </a:cubicBezTo>
                  <a:cubicBezTo>
                    <a:pt x="3863" y="4860"/>
                    <a:pt x="4071" y="4747"/>
                    <a:pt x="4279" y="4643"/>
                  </a:cubicBezTo>
                  <a:cubicBezTo>
                    <a:pt x="4626" y="4461"/>
                    <a:pt x="4965" y="4253"/>
                    <a:pt x="5294" y="4027"/>
                  </a:cubicBezTo>
                  <a:cubicBezTo>
                    <a:pt x="6049" y="3541"/>
                    <a:pt x="6865" y="3151"/>
                    <a:pt x="7724" y="2873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68"/>
            <p:cNvSpPr/>
            <p:nvPr/>
          </p:nvSpPr>
          <p:spPr>
            <a:xfrm>
              <a:off x="2934500" y="1630575"/>
              <a:ext cx="193125" cy="72550"/>
            </a:xfrm>
            <a:custGeom>
              <a:avLst/>
              <a:gdLst/>
              <a:ahLst/>
              <a:cxnLst/>
              <a:rect l="l" t="t" r="r" b="b"/>
              <a:pathLst>
                <a:path w="7725" h="2902" extrusionOk="0">
                  <a:moveTo>
                    <a:pt x="10" y="0"/>
                  </a:moveTo>
                  <a:lnTo>
                    <a:pt x="1" y="9"/>
                  </a:lnTo>
                  <a:lnTo>
                    <a:pt x="1" y="790"/>
                  </a:lnTo>
                  <a:cubicBezTo>
                    <a:pt x="53" y="833"/>
                    <a:pt x="122" y="877"/>
                    <a:pt x="183" y="920"/>
                  </a:cubicBezTo>
                  <a:cubicBezTo>
                    <a:pt x="990" y="1475"/>
                    <a:pt x="1797" y="2031"/>
                    <a:pt x="2596" y="2586"/>
                  </a:cubicBezTo>
                  <a:cubicBezTo>
                    <a:pt x="2648" y="2630"/>
                    <a:pt x="2708" y="2664"/>
                    <a:pt x="2752" y="2708"/>
                  </a:cubicBezTo>
                  <a:cubicBezTo>
                    <a:pt x="2922" y="2837"/>
                    <a:pt x="3123" y="2901"/>
                    <a:pt x="3311" y="2901"/>
                  </a:cubicBezTo>
                  <a:cubicBezTo>
                    <a:pt x="3439" y="2901"/>
                    <a:pt x="3561" y="2871"/>
                    <a:pt x="3663" y="2812"/>
                  </a:cubicBezTo>
                  <a:cubicBezTo>
                    <a:pt x="3863" y="2690"/>
                    <a:pt x="4071" y="2577"/>
                    <a:pt x="4279" y="2465"/>
                  </a:cubicBezTo>
                  <a:cubicBezTo>
                    <a:pt x="4626" y="2282"/>
                    <a:pt x="4965" y="2083"/>
                    <a:pt x="5294" y="1857"/>
                  </a:cubicBezTo>
                  <a:cubicBezTo>
                    <a:pt x="6049" y="1371"/>
                    <a:pt x="6865" y="981"/>
                    <a:pt x="7724" y="703"/>
                  </a:cubicBezTo>
                  <a:lnTo>
                    <a:pt x="7724" y="530"/>
                  </a:lnTo>
                  <a:cubicBezTo>
                    <a:pt x="6995" y="729"/>
                    <a:pt x="6275" y="981"/>
                    <a:pt x="5581" y="1284"/>
                  </a:cubicBezTo>
                  <a:cubicBezTo>
                    <a:pt x="5216" y="1441"/>
                    <a:pt x="4843" y="1606"/>
                    <a:pt x="4435" y="1744"/>
                  </a:cubicBezTo>
                  <a:cubicBezTo>
                    <a:pt x="4210" y="1831"/>
                    <a:pt x="3975" y="1918"/>
                    <a:pt x="3758" y="2005"/>
                  </a:cubicBezTo>
                  <a:cubicBezTo>
                    <a:pt x="3643" y="2051"/>
                    <a:pt x="3521" y="2073"/>
                    <a:pt x="3400" y="2073"/>
                  </a:cubicBezTo>
                  <a:cubicBezTo>
                    <a:pt x="3202" y="2073"/>
                    <a:pt x="3005" y="2014"/>
                    <a:pt x="2839" y="1901"/>
                  </a:cubicBezTo>
                  <a:lnTo>
                    <a:pt x="2691" y="1796"/>
                  </a:lnTo>
                  <a:cubicBezTo>
                    <a:pt x="1910" y="1276"/>
                    <a:pt x="1129" y="764"/>
                    <a:pt x="348" y="23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2" name="Google Shape;8402;p68"/>
            <p:cNvSpPr/>
            <p:nvPr/>
          </p:nvSpPr>
          <p:spPr>
            <a:xfrm>
              <a:off x="2934500" y="1630575"/>
              <a:ext cx="54050" cy="56650"/>
            </a:xfrm>
            <a:custGeom>
              <a:avLst/>
              <a:gdLst/>
              <a:ahLst/>
              <a:cxnLst/>
              <a:rect l="l" t="t" r="r" b="b"/>
              <a:pathLst>
                <a:path w="2162" h="2266" extrusionOk="0">
                  <a:moveTo>
                    <a:pt x="10" y="0"/>
                  </a:moveTo>
                  <a:lnTo>
                    <a:pt x="1" y="9"/>
                  </a:lnTo>
                  <a:lnTo>
                    <a:pt x="1" y="790"/>
                  </a:lnTo>
                  <a:cubicBezTo>
                    <a:pt x="62" y="833"/>
                    <a:pt x="122" y="877"/>
                    <a:pt x="183" y="920"/>
                  </a:cubicBezTo>
                  <a:cubicBezTo>
                    <a:pt x="808" y="1354"/>
                    <a:pt x="1467" y="1805"/>
                    <a:pt x="2136" y="2265"/>
                  </a:cubicBezTo>
                  <a:cubicBezTo>
                    <a:pt x="2153" y="2152"/>
                    <a:pt x="2162" y="2031"/>
                    <a:pt x="2144" y="1918"/>
                  </a:cubicBezTo>
                  <a:cubicBezTo>
                    <a:pt x="2110" y="1753"/>
                    <a:pt x="2101" y="1588"/>
                    <a:pt x="2118" y="1415"/>
                  </a:cubicBezTo>
                  <a:cubicBezTo>
                    <a:pt x="1511" y="1015"/>
                    <a:pt x="921" y="625"/>
                    <a:pt x="348" y="23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68"/>
            <p:cNvSpPr/>
            <p:nvPr/>
          </p:nvSpPr>
          <p:spPr>
            <a:xfrm>
              <a:off x="3014550" y="1643800"/>
              <a:ext cx="113075" cy="59450"/>
            </a:xfrm>
            <a:custGeom>
              <a:avLst/>
              <a:gdLst/>
              <a:ahLst/>
              <a:cxnLst/>
              <a:rect l="l" t="t" r="r" b="b"/>
              <a:pathLst>
                <a:path w="4523" h="2378" extrusionOk="0">
                  <a:moveTo>
                    <a:pt x="4522" y="1"/>
                  </a:moveTo>
                  <a:cubicBezTo>
                    <a:pt x="3793" y="200"/>
                    <a:pt x="3073" y="452"/>
                    <a:pt x="2379" y="755"/>
                  </a:cubicBezTo>
                  <a:cubicBezTo>
                    <a:pt x="2014" y="912"/>
                    <a:pt x="1641" y="1077"/>
                    <a:pt x="1233" y="1215"/>
                  </a:cubicBezTo>
                  <a:cubicBezTo>
                    <a:pt x="1008" y="1302"/>
                    <a:pt x="773" y="1389"/>
                    <a:pt x="556" y="1476"/>
                  </a:cubicBezTo>
                  <a:cubicBezTo>
                    <a:pt x="441" y="1522"/>
                    <a:pt x="317" y="1545"/>
                    <a:pt x="194" y="1545"/>
                  </a:cubicBezTo>
                  <a:cubicBezTo>
                    <a:pt x="132" y="1545"/>
                    <a:pt x="70" y="1539"/>
                    <a:pt x="10" y="1528"/>
                  </a:cubicBezTo>
                  <a:lnTo>
                    <a:pt x="10" y="1528"/>
                  </a:lnTo>
                  <a:cubicBezTo>
                    <a:pt x="27" y="1788"/>
                    <a:pt x="1" y="2300"/>
                    <a:pt x="79" y="2370"/>
                  </a:cubicBezTo>
                  <a:cubicBezTo>
                    <a:pt x="86" y="2375"/>
                    <a:pt x="101" y="2377"/>
                    <a:pt x="122" y="2377"/>
                  </a:cubicBezTo>
                  <a:cubicBezTo>
                    <a:pt x="206" y="2377"/>
                    <a:pt x="379" y="2338"/>
                    <a:pt x="470" y="2283"/>
                  </a:cubicBezTo>
                  <a:cubicBezTo>
                    <a:pt x="669" y="2161"/>
                    <a:pt x="869" y="2048"/>
                    <a:pt x="1077" y="1936"/>
                  </a:cubicBezTo>
                  <a:cubicBezTo>
                    <a:pt x="1355" y="1797"/>
                    <a:pt x="3229" y="851"/>
                    <a:pt x="4522" y="452"/>
                  </a:cubicBezTo>
                  <a:lnTo>
                    <a:pt x="45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68"/>
            <p:cNvSpPr/>
            <p:nvPr/>
          </p:nvSpPr>
          <p:spPr>
            <a:xfrm>
              <a:off x="2941025" y="1576325"/>
              <a:ext cx="184200" cy="99400"/>
            </a:xfrm>
            <a:custGeom>
              <a:avLst/>
              <a:gdLst/>
              <a:ahLst/>
              <a:cxnLst/>
              <a:rect l="l" t="t" r="r" b="b"/>
              <a:pathLst>
                <a:path w="7368" h="3976" extrusionOk="0">
                  <a:moveTo>
                    <a:pt x="6847" y="2153"/>
                  </a:moveTo>
                  <a:cubicBezTo>
                    <a:pt x="6300" y="1736"/>
                    <a:pt x="5754" y="1346"/>
                    <a:pt x="5207" y="938"/>
                  </a:cubicBezTo>
                  <a:cubicBezTo>
                    <a:pt x="4773" y="626"/>
                    <a:pt x="4348" y="313"/>
                    <a:pt x="3914" y="1"/>
                  </a:cubicBezTo>
                  <a:cubicBezTo>
                    <a:pt x="2925" y="383"/>
                    <a:pt x="1961" y="825"/>
                    <a:pt x="1024" y="1337"/>
                  </a:cubicBezTo>
                  <a:cubicBezTo>
                    <a:pt x="677" y="1537"/>
                    <a:pt x="330" y="1754"/>
                    <a:pt x="0" y="1988"/>
                  </a:cubicBezTo>
                  <a:cubicBezTo>
                    <a:pt x="113" y="2075"/>
                    <a:pt x="235" y="2153"/>
                    <a:pt x="347" y="2231"/>
                  </a:cubicBezTo>
                  <a:cubicBezTo>
                    <a:pt x="1120" y="2752"/>
                    <a:pt x="1892" y="3264"/>
                    <a:pt x="2673" y="3767"/>
                  </a:cubicBezTo>
                  <a:cubicBezTo>
                    <a:pt x="2725" y="3802"/>
                    <a:pt x="2777" y="3836"/>
                    <a:pt x="2821" y="3880"/>
                  </a:cubicBezTo>
                  <a:cubicBezTo>
                    <a:pt x="2916" y="3940"/>
                    <a:pt x="3029" y="3975"/>
                    <a:pt x="3142" y="3966"/>
                  </a:cubicBezTo>
                  <a:cubicBezTo>
                    <a:pt x="3202" y="3966"/>
                    <a:pt x="3263" y="3958"/>
                    <a:pt x="3315" y="3940"/>
                  </a:cubicBezTo>
                  <a:cubicBezTo>
                    <a:pt x="3593" y="3836"/>
                    <a:pt x="3732" y="3793"/>
                    <a:pt x="4027" y="3697"/>
                  </a:cubicBezTo>
                  <a:cubicBezTo>
                    <a:pt x="4400" y="3585"/>
                    <a:pt x="4756" y="3446"/>
                    <a:pt x="5111" y="3307"/>
                  </a:cubicBezTo>
                  <a:cubicBezTo>
                    <a:pt x="5849" y="3021"/>
                    <a:pt x="6604" y="2778"/>
                    <a:pt x="7368" y="2587"/>
                  </a:cubicBezTo>
                  <a:cubicBezTo>
                    <a:pt x="7194" y="2422"/>
                    <a:pt x="7021" y="2283"/>
                    <a:pt x="6847" y="2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68"/>
            <p:cNvSpPr/>
            <p:nvPr/>
          </p:nvSpPr>
          <p:spPr>
            <a:xfrm>
              <a:off x="2951425" y="1580025"/>
              <a:ext cx="147775" cy="83550"/>
            </a:xfrm>
            <a:custGeom>
              <a:avLst/>
              <a:gdLst/>
              <a:ahLst/>
              <a:cxnLst/>
              <a:rect l="l" t="t" r="r" b="b"/>
              <a:pathLst>
                <a:path w="5911" h="3342" extrusionOk="0">
                  <a:moveTo>
                    <a:pt x="4166" y="894"/>
                  </a:moveTo>
                  <a:cubicBezTo>
                    <a:pt x="3828" y="599"/>
                    <a:pt x="3489" y="278"/>
                    <a:pt x="3125" y="0"/>
                  </a:cubicBezTo>
                  <a:cubicBezTo>
                    <a:pt x="2266" y="347"/>
                    <a:pt x="1424" y="747"/>
                    <a:pt x="608" y="1198"/>
                  </a:cubicBezTo>
                  <a:cubicBezTo>
                    <a:pt x="409" y="1311"/>
                    <a:pt x="200" y="1432"/>
                    <a:pt x="1" y="1562"/>
                  </a:cubicBezTo>
                  <a:lnTo>
                    <a:pt x="192" y="1701"/>
                  </a:lnTo>
                  <a:cubicBezTo>
                    <a:pt x="964" y="2222"/>
                    <a:pt x="1754" y="2734"/>
                    <a:pt x="2509" y="3228"/>
                  </a:cubicBezTo>
                  <a:cubicBezTo>
                    <a:pt x="2569" y="3263"/>
                    <a:pt x="2621" y="3306"/>
                    <a:pt x="2674" y="3333"/>
                  </a:cubicBezTo>
                  <a:cubicBezTo>
                    <a:pt x="2682" y="3341"/>
                    <a:pt x="2691" y="3341"/>
                    <a:pt x="2708" y="3341"/>
                  </a:cubicBezTo>
                  <a:lnTo>
                    <a:pt x="2743" y="3341"/>
                  </a:lnTo>
                  <a:cubicBezTo>
                    <a:pt x="3021" y="3237"/>
                    <a:pt x="3177" y="3185"/>
                    <a:pt x="3472" y="3098"/>
                  </a:cubicBezTo>
                  <a:cubicBezTo>
                    <a:pt x="3862" y="2977"/>
                    <a:pt x="4227" y="2829"/>
                    <a:pt x="4513" y="2716"/>
                  </a:cubicBezTo>
                  <a:cubicBezTo>
                    <a:pt x="4973" y="2525"/>
                    <a:pt x="5450" y="2369"/>
                    <a:pt x="5910" y="2230"/>
                  </a:cubicBezTo>
                  <a:cubicBezTo>
                    <a:pt x="5303" y="1823"/>
                    <a:pt x="4721" y="1371"/>
                    <a:pt x="4166" y="894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68"/>
            <p:cNvSpPr/>
            <p:nvPr/>
          </p:nvSpPr>
          <p:spPr>
            <a:xfrm>
              <a:off x="3053400" y="1614525"/>
              <a:ext cx="7625" cy="5000"/>
            </a:xfrm>
            <a:custGeom>
              <a:avLst/>
              <a:gdLst/>
              <a:ahLst/>
              <a:cxnLst/>
              <a:rect l="l" t="t" r="r" b="b"/>
              <a:pathLst>
                <a:path w="305" h="200" extrusionOk="0">
                  <a:moveTo>
                    <a:pt x="67" y="0"/>
                  </a:moveTo>
                  <a:cubicBezTo>
                    <a:pt x="46" y="0"/>
                    <a:pt x="23" y="3"/>
                    <a:pt x="0" y="9"/>
                  </a:cubicBezTo>
                  <a:cubicBezTo>
                    <a:pt x="18" y="78"/>
                    <a:pt x="52" y="130"/>
                    <a:pt x="113" y="174"/>
                  </a:cubicBezTo>
                  <a:cubicBezTo>
                    <a:pt x="147" y="190"/>
                    <a:pt x="188" y="200"/>
                    <a:pt x="231" y="200"/>
                  </a:cubicBezTo>
                  <a:cubicBezTo>
                    <a:pt x="255" y="200"/>
                    <a:pt x="279" y="197"/>
                    <a:pt x="304" y="191"/>
                  </a:cubicBezTo>
                  <a:cubicBezTo>
                    <a:pt x="287" y="130"/>
                    <a:pt x="252" y="69"/>
                    <a:pt x="191" y="35"/>
                  </a:cubicBezTo>
                  <a:cubicBezTo>
                    <a:pt x="151" y="12"/>
                    <a:pt x="110" y="0"/>
                    <a:pt x="67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68"/>
            <p:cNvSpPr/>
            <p:nvPr/>
          </p:nvSpPr>
          <p:spPr>
            <a:xfrm>
              <a:off x="3016550" y="1624700"/>
              <a:ext cx="6525" cy="3300"/>
            </a:xfrm>
            <a:custGeom>
              <a:avLst/>
              <a:gdLst/>
              <a:ahLst/>
              <a:cxnLst/>
              <a:rect l="l" t="t" r="r" b="b"/>
              <a:pathLst>
                <a:path w="261" h="132" extrusionOk="0">
                  <a:moveTo>
                    <a:pt x="83" y="1"/>
                  </a:moveTo>
                  <a:cubicBezTo>
                    <a:pt x="37" y="1"/>
                    <a:pt x="0" y="23"/>
                    <a:pt x="16" y="79"/>
                  </a:cubicBezTo>
                  <a:cubicBezTo>
                    <a:pt x="69" y="114"/>
                    <a:pt x="129" y="131"/>
                    <a:pt x="190" y="131"/>
                  </a:cubicBezTo>
                  <a:cubicBezTo>
                    <a:pt x="260" y="61"/>
                    <a:pt x="159" y="1"/>
                    <a:pt x="8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68"/>
            <p:cNvSpPr/>
            <p:nvPr/>
          </p:nvSpPr>
          <p:spPr>
            <a:xfrm>
              <a:off x="3046675" y="1596075"/>
              <a:ext cx="23225" cy="20200"/>
            </a:xfrm>
            <a:custGeom>
              <a:avLst/>
              <a:gdLst/>
              <a:ahLst/>
              <a:cxnLst/>
              <a:rect l="l" t="t" r="r" b="b"/>
              <a:pathLst>
                <a:path w="929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235" y="348"/>
                    <a:pt x="556" y="625"/>
                    <a:pt x="929" y="807"/>
                  </a:cubicBezTo>
                  <a:cubicBezTo>
                    <a:pt x="816" y="634"/>
                    <a:pt x="677" y="478"/>
                    <a:pt x="521" y="339"/>
                  </a:cubicBezTo>
                  <a:cubicBezTo>
                    <a:pt x="365" y="209"/>
                    <a:pt x="191" y="87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68"/>
            <p:cNvSpPr/>
            <p:nvPr/>
          </p:nvSpPr>
          <p:spPr>
            <a:xfrm>
              <a:off x="2974425" y="1612125"/>
              <a:ext cx="46450" cy="32575"/>
            </a:xfrm>
            <a:custGeom>
              <a:avLst/>
              <a:gdLst/>
              <a:ahLst/>
              <a:cxnLst/>
              <a:rect l="l" t="t" r="r" b="b"/>
              <a:pathLst>
                <a:path w="1858" h="1303" extrusionOk="0">
                  <a:moveTo>
                    <a:pt x="1" y="1"/>
                  </a:moveTo>
                  <a:cubicBezTo>
                    <a:pt x="1" y="1"/>
                    <a:pt x="87" y="96"/>
                    <a:pt x="235" y="244"/>
                  </a:cubicBezTo>
                  <a:cubicBezTo>
                    <a:pt x="625" y="617"/>
                    <a:pt x="1068" y="929"/>
                    <a:pt x="1554" y="1163"/>
                  </a:cubicBezTo>
                  <a:cubicBezTo>
                    <a:pt x="1736" y="1250"/>
                    <a:pt x="1858" y="1302"/>
                    <a:pt x="1858" y="1302"/>
                  </a:cubicBezTo>
                  <a:cubicBezTo>
                    <a:pt x="1858" y="1302"/>
                    <a:pt x="1458" y="972"/>
                    <a:pt x="955" y="617"/>
                  </a:cubicBezTo>
                  <a:cubicBezTo>
                    <a:pt x="443" y="26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68"/>
            <p:cNvSpPr/>
            <p:nvPr/>
          </p:nvSpPr>
          <p:spPr>
            <a:xfrm>
              <a:off x="2985925" y="1605825"/>
              <a:ext cx="18900" cy="13275"/>
            </a:xfrm>
            <a:custGeom>
              <a:avLst/>
              <a:gdLst/>
              <a:ahLst/>
              <a:cxnLst/>
              <a:rect l="l" t="t" r="r" b="b"/>
              <a:pathLst>
                <a:path w="756" h="531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261"/>
                    <a:pt x="443" y="452"/>
                    <a:pt x="755" y="530"/>
                  </a:cubicBezTo>
                  <a:cubicBezTo>
                    <a:pt x="573" y="270"/>
                    <a:pt x="304" y="88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68"/>
            <p:cNvSpPr/>
            <p:nvPr/>
          </p:nvSpPr>
          <p:spPr>
            <a:xfrm>
              <a:off x="2557250" y="1494550"/>
              <a:ext cx="167500" cy="156875"/>
            </a:xfrm>
            <a:custGeom>
              <a:avLst/>
              <a:gdLst/>
              <a:ahLst/>
              <a:cxnLst/>
              <a:rect l="l" t="t" r="r" b="b"/>
              <a:pathLst>
                <a:path w="6700" h="6275" extrusionOk="0">
                  <a:moveTo>
                    <a:pt x="3602" y="0"/>
                  </a:moveTo>
                  <a:cubicBezTo>
                    <a:pt x="3471" y="18"/>
                    <a:pt x="3341" y="61"/>
                    <a:pt x="3237" y="148"/>
                  </a:cubicBezTo>
                  <a:cubicBezTo>
                    <a:pt x="2369" y="712"/>
                    <a:pt x="1788" y="1614"/>
                    <a:pt x="1076" y="2369"/>
                  </a:cubicBezTo>
                  <a:cubicBezTo>
                    <a:pt x="781" y="2673"/>
                    <a:pt x="460" y="2959"/>
                    <a:pt x="113" y="3211"/>
                  </a:cubicBezTo>
                  <a:cubicBezTo>
                    <a:pt x="130" y="3385"/>
                    <a:pt x="104" y="3549"/>
                    <a:pt x="52" y="3714"/>
                  </a:cubicBezTo>
                  <a:cubicBezTo>
                    <a:pt x="9" y="3818"/>
                    <a:pt x="0" y="3940"/>
                    <a:pt x="26" y="4061"/>
                  </a:cubicBezTo>
                  <a:cubicBezTo>
                    <a:pt x="70" y="4200"/>
                    <a:pt x="165" y="4192"/>
                    <a:pt x="269" y="4235"/>
                  </a:cubicBezTo>
                  <a:cubicBezTo>
                    <a:pt x="408" y="4304"/>
                    <a:pt x="530" y="4382"/>
                    <a:pt x="651" y="4469"/>
                  </a:cubicBezTo>
                  <a:cubicBezTo>
                    <a:pt x="929" y="4660"/>
                    <a:pt x="1198" y="4860"/>
                    <a:pt x="1475" y="5059"/>
                  </a:cubicBezTo>
                  <a:cubicBezTo>
                    <a:pt x="1745" y="5259"/>
                    <a:pt x="1987" y="5450"/>
                    <a:pt x="2265" y="5632"/>
                  </a:cubicBezTo>
                  <a:cubicBezTo>
                    <a:pt x="2604" y="5849"/>
                    <a:pt x="2959" y="6049"/>
                    <a:pt x="3289" y="6274"/>
                  </a:cubicBezTo>
                  <a:cubicBezTo>
                    <a:pt x="3385" y="6161"/>
                    <a:pt x="3463" y="6040"/>
                    <a:pt x="3549" y="5918"/>
                  </a:cubicBezTo>
                  <a:lnTo>
                    <a:pt x="3576" y="5892"/>
                  </a:lnTo>
                  <a:lnTo>
                    <a:pt x="3818" y="5537"/>
                  </a:lnTo>
                  <a:lnTo>
                    <a:pt x="4070" y="5181"/>
                  </a:lnTo>
                  <a:cubicBezTo>
                    <a:pt x="4200" y="4999"/>
                    <a:pt x="4330" y="4825"/>
                    <a:pt x="4461" y="4643"/>
                  </a:cubicBezTo>
                  <a:lnTo>
                    <a:pt x="4461" y="4634"/>
                  </a:lnTo>
                  <a:cubicBezTo>
                    <a:pt x="5077" y="3810"/>
                    <a:pt x="5728" y="2942"/>
                    <a:pt x="6613" y="2387"/>
                  </a:cubicBezTo>
                  <a:lnTo>
                    <a:pt x="6613" y="2387"/>
                  </a:lnTo>
                  <a:cubicBezTo>
                    <a:pt x="6610" y="2387"/>
                    <a:pt x="6607" y="2387"/>
                    <a:pt x="6604" y="2387"/>
                  </a:cubicBezTo>
                  <a:cubicBezTo>
                    <a:pt x="6560" y="2387"/>
                    <a:pt x="6552" y="2323"/>
                    <a:pt x="6561" y="2274"/>
                  </a:cubicBezTo>
                  <a:lnTo>
                    <a:pt x="6700" y="1545"/>
                  </a:lnTo>
                  <a:cubicBezTo>
                    <a:pt x="5840" y="1068"/>
                    <a:pt x="4973" y="608"/>
                    <a:pt x="4087" y="182"/>
                  </a:cubicBezTo>
                  <a:lnTo>
                    <a:pt x="3914" y="96"/>
                  </a:lnTo>
                  <a:cubicBezTo>
                    <a:pt x="3818" y="44"/>
                    <a:pt x="3714" y="9"/>
                    <a:pt x="36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68"/>
            <p:cNvSpPr/>
            <p:nvPr/>
          </p:nvSpPr>
          <p:spPr>
            <a:xfrm>
              <a:off x="2560275" y="1482600"/>
              <a:ext cx="163600" cy="146700"/>
            </a:xfrm>
            <a:custGeom>
              <a:avLst/>
              <a:gdLst/>
              <a:ahLst/>
              <a:cxnLst/>
              <a:rect l="l" t="t" r="r" b="b"/>
              <a:pathLst>
                <a:path w="6544" h="5868" extrusionOk="0">
                  <a:moveTo>
                    <a:pt x="3897" y="148"/>
                  </a:moveTo>
                  <a:lnTo>
                    <a:pt x="3663" y="1"/>
                  </a:lnTo>
                  <a:cubicBezTo>
                    <a:pt x="3559" y="70"/>
                    <a:pt x="3455" y="140"/>
                    <a:pt x="3359" y="209"/>
                  </a:cubicBezTo>
                  <a:cubicBezTo>
                    <a:pt x="3012" y="444"/>
                    <a:pt x="2674" y="687"/>
                    <a:pt x="2344" y="938"/>
                  </a:cubicBezTo>
                  <a:cubicBezTo>
                    <a:pt x="2179" y="1060"/>
                    <a:pt x="2005" y="1181"/>
                    <a:pt x="1849" y="1311"/>
                  </a:cubicBezTo>
                  <a:cubicBezTo>
                    <a:pt x="1676" y="1468"/>
                    <a:pt x="1511" y="1632"/>
                    <a:pt x="1354" y="1806"/>
                  </a:cubicBezTo>
                  <a:cubicBezTo>
                    <a:pt x="1059" y="2127"/>
                    <a:pt x="790" y="2474"/>
                    <a:pt x="556" y="2830"/>
                  </a:cubicBezTo>
                  <a:cubicBezTo>
                    <a:pt x="426" y="3021"/>
                    <a:pt x="304" y="3203"/>
                    <a:pt x="183" y="3394"/>
                  </a:cubicBezTo>
                  <a:cubicBezTo>
                    <a:pt x="122" y="3481"/>
                    <a:pt x="62" y="3568"/>
                    <a:pt x="1" y="3654"/>
                  </a:cubicBezTo>
                  <a:cubicBezTo>
                    <a:pt x="218" y="3784"/>
                    <a:pt x="435" y="3915"/>
                    <a:pt x="643" y="4062"/>
                  </a:cubicBezTo>
                  <a:cubicBezTo>
                    <a:pt x="929" y="4253"/>
                    <a:pt x="1198" y="4444"/>
                    <a:pt x="1467" y="4652"/>
                  </a:cubicBezTo>
                  <a:cubicBezTo>
                    <a:pt x="1745" y="4852"/>
                    <a:pt x="1988" y="5043"/>
                    <a:pt x="2257" y="5216"/>
                  </a:cubicBezTo>
                  <a:cubicBezTo>
                    <a:pt x="2595" y="5433"/>
                    <a:pt x="2960" y="5633"/>
                    <a:pt x="3290" y="5867"/>
                  </a:cubicBezTo>
                  <a:cubicBezTo>
                    <a:pt x="3689" y="5320"/>
                    <a:pt x="4071" y="4765"/>
                    <a:pt x="4461" y="4227"/>
                  </a:cubicBezTo>
                  <a:cubicBezTo>
                    <a:pt x="4938" y="3541"/>
                    <a:pt x="5485" y="2908"/>
                    <a:pt x="6101" y="2344"/>
                  </a:cubicBezTo>
                  <a:cubicBezTo>
                    <a:pt x="6240" y="2222"/>
                    <a:pt x="6388" y="2101"/>
                    <a:pt x="6544" y="1979"/>
                  </a:cubicBezTo>
                  <a:cubicBezTo>
                    <a:pt x="5676" y="1355"/>
                    <a:pt x="4800" y="730"/>
                    <a:pt x="3897" y="148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68"/>
            <p:cNvSpPr/>
            <p:nvPr/>
          </p:nvSpPr>
          <p:spPr>
            <a:xfrm>
              <a:off x="2565700" y="1482600"/>
              <a:ext cx="158175" cy="137575"/>
            </a:xfrm>
            <a:custGeom>
              <a:avLst/>
              <a:gdLst/>
              <a:ahLst/>
              <a:cxnLst/>
              <a:rect l="l" t="t" r="r" b="b"/>
              <a:pathLst>
                <a:path w="6327" h="5503" extrusionOk="0">
                  <a:moveTo>
                    <a:pt x="3680" y="148"/>
                  </a:moveTo>
                  <a:lnTo>
                    <a:pt x="3446" y="1"/>
                  </a:lnTo>
                  <a:cubicBezTo>
                    <a:pt x="3342" y="70"/>
                    <a:pt x="3238" y="140"/>
                    <a:pt x="3142" y="209"/>
                  </a:cubicBezTo>
                  <a:cubicBezTo>
                    <a:pt x="2795" y="444"/>
                    <a:pt x="2457" y="687"/>
                    <a:pt x="2127" y="938"/>
                  </a:cubicBezTo>
                  <a:cubicBezTo>
                    <a:pt x="1962" y="1060"/>
                    <a:pt x="1788" y="1181"/>
                    <a:pt x="1632" y="1311"/>
                  </a:cubicBezTo>
                  <a:cubicBezTo>
                    <a:pt x="1459" y="1468"/>
                    <a:pt x="1294" y="1632"/>
                    <a:pt x="1137" y="1806"/>
                  </a:cubicBezTo>
                  <a:cubicBezTo>
                    <a:pt x="842" y="2127"/>
                    <a:pt x="573" y="2474"/>
                    <a:pt x="339" y="2830"/>
                  </a:cubicBezTo>
                  <a:cubicBezTo>
                    <a:pt x="226" y="3003"/>
                    <a:pt x="122" y="3160"/>
                    <a:pt x="1" y="3333"/>
                  </a:cubicBezTo>
                  <a:cubicBezTo>
                    <a:pt x="391" y="3594"/>
                    <a:pt x="790" y="3837"/>
                    <a:pt x="1181" y="4079"/>
                  </a:cubicBezTo>
                  <a:cubicBezTo>
                    <a:pt x="1485" y="4262"/>
                    <a:pt x="1788" y="4453"/>
                    <a:pt x="2092" y="4644"/>
                  </a:cubicBezTo>
                  <a:cubicBezTo>
                    <a:pt x="2517" y="4921"/>
                    <a:pt x="2934" y="5216"/>
                    <a:pt x="3333" y="5503"/>
                  </a:cubicBezTo>
                  <a:cubicBezTo>
                    <a:pt x="3637" y="5077"/>
                    <a:pt x="3932" y="4644"/>
                    <a:pt x="4244" y="4218"/>
                  </a:cubicBezTo>
                  <a:cubicBezTo>
                    <a:pt x="4721" y="3541"/>
                    <a:pt x="5268" y="2908"/>
                    <a:pt x="5884" y="2344"/>
                  </a:cubicBezTo>
                  <a:cubicBezTo>
                    <a:pt x="6023" y="2214"/>
                    <a:pt x="6171" y="2101"/>
                    <a:pt x="6327" y="1979"/>
                  </a:cubicBezTo>
                  <a:cubicBezTo>
                    <a:pt x="5459" y="1355"/>
                    <a:pt x="4583" y="730"/>
                    <a:pt x="3680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68"/>
            <p:cNvSpPr/>
            <p:nvPr/>
          </p:nvSpPr>
          <p:spPr>
            <a:xfrm>
              <a:off x="2572225" y="1488475"/>
              <a:ext cx="112825" cy="83975"/>
            </a:xfrm>
            <a:custGeom>
              <a:avLst/>
              <a:gdLst/>
              <a:ahLst/>
              <a:cxnLst/>
              <a:rect l="l" t="t" r="r" b="b"/>
              <a:pathLst>
                <a:path w="4513" h="3359" extrusionOk="0">
                  <a:moveTo>
                    <a:pt x="1371" y="1076"/>
                  </a:moveTo>
                  <a:cubicBezTo>
                    <a:pt x="1198" y="1233"/>
                    <a:pt x="1033" y="1397"/>
                    <a:pt x="876" y="1571"/>
                  </a:cubicBezTo>
                  <a:cubicBezTo>
                    <a:pt x="581" y="1892"/>
                    <a:pt x="312" y="2239"/>
                    <a:pt x="78" y="2595"/>
                  </a:cubicBezTo>
                  <a:cubicBezTo>
                    <a:pt x="52" y="2638"/>
                    <a:pt x="26" y="2673"/>
                    <a:pt x="0" y="2708"/>
                  </a:cubicBezTo>
                  <a:cubicBezTo>
                    <a:pt x="338" y="2933"/>
                    <a:pt x="686" y="3150"/>
                    <a:pt x="1024" y="3359"/>
                  </a:cubicBezTo>
                  <a:lnTo>
                    <a:pt x="1137" y="3263"/>
                  </a:lnTo>
                  <a:cubicBezTo>
                    <a:pt x="1449" y="2977"/>
                    <a:pt x="1796" y="2734"/>
                    <a:pt x="2169" y="2525"/>
                  </a:cubicBezTo>
                  <a:cubicBezTo>
                    <a:pt x="2187" y="2482"/>
                    <a:pt x="2230" y="2456"/>
                    <a:pt x="2274" y="2447"/>
                  </a:cubicBezTo>
                  <a:lnTo>
                    <a:pt x="2317" y="2447"/>
                  </a:lnTo>
                  <a:cubicBezTo>
                    <a:pt x="2438" y="2387"/>
                    <a:pt x="2560" y="2335"/>
                    <a:pt x="2690" y="2283"/>
                  </a:cubicBezTo>
                  <a:cubicBezTo>
                    <a:pt x="3219" y="2066"/>
                    <a:pt x="3775" y="1901"/>
                    <a:pt x="4252" y="1571"/>
                  </a:cubicBezTo>
                  <a:lnTo>
                    <a:pt x="4322" y="1528"/>
                  </a:lnTo>
                  <a:cubicBezTo>
                    <a:pt x="4382" y="1458"/>
                    <a:pt x="4426" y="1389"/>
                    <a:pt x="4452" y="1311"/>
                  </a:cubicBezTo>
                  <a:cubicBezTo>
                    <a:pt x="4512" y="1111"/>
                    <a:pt x="4460" y="894"/>
                    <a:pt x="4322" y="747"/>
                  </a:cubicBezTo>
                  <a:cubicBezTo>
                    <a:pt x="4131" y="556"/>
                    <a:pt x="3914" y="399"/>
                    <a:pt x="3671" y="304"/>
                  </a:cubicBezTo>
                  <a:cubicBezTo>
                    <a:pt x="3410" y="191"/>
                    <a:pt x="3141" y="87"/>
                    <a:pt x="2872" y="9"/>
                  </a:cubicBezTo>
                  <a:lnTo>
                    <a:pt x="2838" y="0"/>
                  </a:lnTo>
                  <a:cubicBezTo>
                    <a:pt x="2517" y="226"/>
                    <a:pt x="2187" y="460"/>
                    <a:pt x="1866" y="703"/>
                  </a:cubicBezTo>
                  <a:cubicBezTo>
                    <a:pt x="1701" y="825"/>
                    <a:pt x="1527" y="946"/>
                    <a:pt x="1371" y="1076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68"/>
            <p:cNvSpPr/>
            <p:nvPr/>
          </p:nvSpPr>
          <p:spPr>
            <a:xfrm>
              <a:off x="2622550" y="1541175"/>
              <a:ext cx="90275" cy="69675"/>
            </a:xfrm>
            <a:custGeom>
              <a:avLst/>
              <a:gdLst/>
              <a:ahLst/>
              <a:cxnLst/>
              <a:rect l="l" t="t" r="r" b="b"/>
              <a:pathLst>
                <a:path w="3611" h="2787" extrusionOk="0">
                  <a:moveTo>
                    <a:pt x="3610" y="1"/>
                  </a:moveTo>
                  <a:lnTo>
                    <a:pt x="3610" y="1"/>
                  </a:lnTo>
                  <a:cubicBezTo>
                    <a:pt x="2959" y="331"/>
                    <a:pt x="2361" y="747"/>
                    <a:pt x="1718" y="1086"/>
                  </a:cubicBezTo>
                  <a:cubicBezTo>
                    <a:pt x="1163" y="1381"/>
                    <a:pt x="582" y="1632"/>
                    <a:pt x="0" y="1875"/>
                  </a:cubicBezTo>
                  <a:lnTo>
                    <a:pt x="70" y="1919"/>
                  </a:lnTo>
                  <a:cubicBezTo>
                    <a:pt x="504" y="2205"/>
                    <a:pt x="929" y="2491"/>
                    <a:pt x="1328" y="2786"/>
                  </a:cubicBezTo>
                  <a:cubicBezTo>
                    <a:pt x="1545" y="2483"/>
                    <a:pt x="1753" y="2179"/>
                    <a:pt x="1970" y="1884"/>
                  </a:cubicBezTo>
                  <a:cubicBezTo>
                    <a:pt x="2447" y="1198"/>
                    <a:pt x="2994" y="565"/>
                    <a:pt x="3610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68"/>
            <p:cNvSpPr/>
            <p:nvPr/>
          </p:nvSpPr>
          <p:spPr>
            <a:xfrm>
              <a:off x="2655300" y="1540600"/>
              <a:ext cx="4800" cy="4025"/>
            </a:xfrm>
            <a:custGeom>
              <a:avLst/>
              <a:gdLst/>
              <a:ahLst/>
              <a:cxnLst/>
              <a:rect l="l" t="t" r="r" b="b"/>
              <a:pathLst>
                <a:path w="192" h="161" extrusionOk="0">
                  <a:moveTo>
                    <a:pt x="93" y="0"/>
                  </a:moveTo>
                  <a:cubicBezTo>
                    <a:pt x="48" y="0"/>
                    <a:pt x="1" y="41"/>
                    <a:pt x="1" y="41"/>
                  </a:cubicBezTo>
                  <a:cubicBezTo>
                    <a:pt x="1" y="41"/>
                    <a:pt x="9" y="137"/>
                    <a:pt x="61" y="154"/>
                  </a:cubicBezTo>
                  <a:cubicBezTo>
                    <a:pt x="71" y="159"/>
                    <a:pt x="81" y="161"/>
                    <a:pt x="91" y="161"/>
                  </a:cubicBezTo>
                  <a:cubicBezTo>
                    <a:pt x="139" y="161"/>
                    <a:pt x="192" y="119"/>
                    <a:pt x="192" y="119"/>
                  </a:cubicBezTo>
                  <a:cubicBezTo>
                    <a:pt x="192" y="119"/>
                    <a:pt x="174" y="33"/>
                    <a:pt x="122" y="7"/>
                  </a:cubicBezTo>
                  <a:cubicBezTo>
                    <a:pt x="113" y="2"/>
                    <a:pt x="103" y="0"/>
                    <a:pt x="9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68"/>
            <p:cNvSpPr/>
            <p:nvPr/>
          </p:nvSpPr>
          <p:spPr>
            <a:xfrm>
              <a:off x="2653575" y="1588925"/>
              <a:ext cx="7600" cy="7175"/>
            </a:xfrm>
            <a:custGeom>
              <a:avLst/>
              <a:gdLst/>
              <a:ahLst/>
              <a:cxnLst/>
              <a:rect l="l" t="t" r="r" b="b"/>
              <a:pathLst>
                <a:path w="304" h="287" extrusionOk="0">
                  <a:moveTo>
                    <a:pt x="0" y="0"/>
                  </a:moveTo>
                  <a:cubicBezTo>
                    <a:pt x="9" y="69"/>
                    <a:pt x="44" y="148"/>
                    <a:pt x="96" y="200"/>
                  </a:cubicBezTo>
                  <a:cubicBezTo>
                    <a:pt x="156" y="252"/>
                    <a:pt x="226" y="278"/>
                    <a:pt x="304" y="286"/>
                  </a:cubicBezTo>
                  <a:cubicBezTo>
                    <a:pt x="295" y="130"/>
                    <a:pt x="165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68"/>
            <p:cNvSpPr/>
            <p:nvPr/>
          </p:nvSpPr>
          <p:spPr>
            <a:xfrm>
              <a:off x="2591950" y="1563325"/>
              <a:ext cx="61200" cy="44275"/>
            </a:xfrm>
            <a:custGeom>
              <a:avLst/>
              <a:gdLst/>
              <a:ahLst/>
              <a:cxnLst/>
              <a:rect l="l" t="t" r="r" b="b"/>
              <a:pathLst>
                <a:path w="2448" h="1771" extrusionOk="0">
                  <a:moveTo>
                    <a:pt x="1" y="0"/>
                  </a:moveTo>
                  <a:lnTo>
                    <a:pt x="1" y="0"/>
                  </a:lnTo>
                  <a:cubicBezTo>
                    <a:pt x="747" y="677"/>
                    <a:pt x="1571" y="1267"/>
                    <a:pt x="2448" y="1770"/>
                  </a:cubicBezTo>
                  <a:cubicBezTo>
                    <a:pt x="2075" y="1432"/>
                    <a:pt x="1684" y="1111"/>
                    <a:pt x="1268" y="816"/>
                  </a:cubicBezTo>
                  <a:cubicBezTo>
                    <a:pt x="860" y="521"/>
                    <a:pt x="435" y="243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68"/>
            <p:cNvSpPr/>
            <p:nvPr/>
          </p:nvSpPr>
          <p:spPr>
            <a:xfrm>
              <a:off x="2697400" y="1525125"/>
              <a:ext cx="14325" cy="9150"/>
            </a:xfrm>
            <a:custGeom>
              <a:avLst/>
              <a:gdLst/>
              <a:ahLst/>
              <a:cxnLst/>
              <a:rect l="l" t="t" r="r" b="b"/>
              <a:pathLst>
                <a:path w="573" h="366" extrusionOk="0">
                  <a:moveTo>
                    <a:pt x="0" y="1"/>
                  </a:moveTo>
                  <a:cubicBezTo>
                    <a:pt x="122" y="200"/>
                    <a:pt x="339" y="339"/>
                    <a:pt x="573" y="365"/>
                  </a:cubicBezTo>
                  <a:cubicBezTo>
                    <a:pt x="451" y="157"/>
                    <a:pt x="234" y="18"/>
                    <a:pt x="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68"/>
            <p:cNvSpPr/>
            <p:nvPr/>
          </p:nvSpPr>
          <p:spPr>
            <a:xfrm>
              <a:off x="2637725" y="1550075"/>
              <a:ext cx="37350" cy="25850"/>
            </a:xfrm>
            <a:custGeom>
              <a:avLst/>
              <a:gdLst/>
              <a:ahLst/>
              <a:cxnLst/>
              <a:rect l="l" t="t" r="r" b="b"/>
              <a:pathLst>
                <a:path w="1494" h="1034" extrusionOk="0">
                  <a:moveTo>
                    <a:pt x="1" y="1"/>
                  </a:moveTo>
                  <a:cubicBezTo>
                    <a:pt x="218" y="218"/>
                    <a:pt x="452" y="409"/>
                    <a:pt x="695" y="582"/>
                  </a:cubicBezTo>
                  <a:cubicBezTo>
                    <a:pt x="947" y="756"/>
                    <a:pt x="1216" y="903"/>
                    <a:pt x="1493" y="1033"/>
                  </a:cubicBezTo>
                  <a:cubicBezTo>
                    <a:pt x="1059" y="600"/>
                    <a:pt x="556" y="252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68"/>
            <p:cNvSpPr/>
            <p:nvPr/>
          </p:nvSpPr>
          <p:spPr>
            <a:xfrm>
              <a:off x="2590650" y="1539675"/>
              <a:ext cx="14350" cy="11525"/>
            </a:xfrm>
            <a:custGeom>
              <a:avLst/>
              <a:gdLst/>
              <a:ahLst/>
              <a:cxnLst/>
              <a:rect l="l" t="t" r="r" b="b"/>
              <a:pathLst>
                <a:path w="574" h="461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226"/>
                    <a:pt x="322" y="399"/>
                    <a:pt x="573" y="460"/>
                  </a:cubicBezTo>
                  <a:cubicBezTo>
                    <a:pt x="461" y="226"/>
                    <a:pt x="252" y="61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68"/>
            <p:cNvSpPr/>
            <p:nvPr/>
          </p:nvSpPr>
          <p:spPr>
            <a:xfrm>
              <a:off x="2595000" y="1534250"/>
              <a:ext cx="15625" cy="13025"/>
            </a:xfrm>
            <a:custGeom>
              <a:avLst/>
              <a:gdLst/>
              <a:ahLst/>
              <a:cxnLst/>
              <a:rect l="l" t="t" r="r" b="b"/>
              <a:pathLst>
                <a:path w="625" h="521" extrusionOk="0">
                  <a:moveTo>
                    <a:pt x="0" y="0"/>
                  </a:moveTo>
                  <a:lnTo>
                    <a:pt x="0" y="0"/>
                  </a:lnTo>
                  <a:cubicBezTo>
                    <a:pt x="130" y="252"/>
                    <a:pt x="356" y="443"/>
                    <a:pt x="625" y="521"/>
                  </a:cubicBezTo>
                  <a:cubicBezTo>
                    <a:pt x="564" y="399"/>
                    <a:pt x="477" y="287"/>
                    <a:pt x="365" y="200"/>
                  </a:cubicBezTo>
                  <a:cubicBezTo>
                    <a:pt x="261" y="113"/>
                    <a:pt x="130" y="44"/>
                    <a:pt x="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68"/>
            <p:cNvSpPr/>
            <p:nvPr/>
          </p:nvSpPr>
          <p:spPr>
            <a:xfrm>
              <a:off x="2623625" y="1511900"/>
              <a:ext cx="25850" cy="18900"/>
            </a:xfrm>
            <a:custGeom>
              <a:avLst/>
              <a:gdLst/>
              <a:ahLst/>
              <a:cxnLst/>
              <a:rect l="l" t="t" r="r" b="b"/>
              <a:pathLst>
                <a:path w="1034" h="756" extrusionOk="0">
                  <a:moveTo>
                    <a:pt x="1" y="0"/>
                  </a:moveTo>
                  <a:lnTo>
                    <a:pt x="1" y="0"/>
                  </a:lnTo>
                  <a:cubicBezTo>
                    <a:pt x="278" y="339"/>
                    <a:pt x="625" y="599"/>
                    <a:pt x="1033" y="755"/>
                  </a:cubicBezTo>
                  <a:cubicBezTo>
                    <a:pt x="756" y="417"/>
                    <a:pt x="409" y="157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68"/>
            <p:cNvSpPr/>
            <p:nvPr/>
          </p:nvSpPr>
          <p:spPr>
            <a:xfrm>
              <a:off x="2644450" y="1519700"/>
              <a:ext cx="18025" cy="11325"/>
            </a:xfrm>
            <a:custGeom>
              <a:avLst/>
              <a:gdLst/>
              <a:ahLst/>
              <a:cxnLst/>
              <a:rect l="l" t="t" r="r" b="b"/>
              <a:pathLst>
                <a:path w="721" h="453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114"/>
                    <a:pt x="192" y="218"/>
                    <a:pt x="313" y="296"/>
                  </a:cubicBezTo>
                  <a:cubicBezTo>
                    <a:pt x="443" y="374"/>
                    <a:pt x="573" y="426"/>
                    <a:pt x="721" y="452"/>
                  </a:cubicBezTo>
                  <a:cubicBezTo>
                    <a:pt x="547" y="218"/>
                    <a:pt x="287" y="53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68"/>
            <p:cNvSpPr/>
            <p:nvPr/>
          </p:nvSpPr>
          <p:spPr>
            <a:xfrm>
              <a:off x="2872472" y="1473500"/>
              <a:ext cx="167275" cy="156875"/>
            </a:xfrm>
            <a:custGeom>
              <a:avLst/>
              <a:gdLst/>
              <a:ahLst/>
              <a:cxnLst/>
              <a:rect l="l" t="t" r="r" b="b"/>
              <a:pathLst>
                <a:path w="6691" h="6275" extrusionOk="0">
                  <a:moveTo>
                    <a:pt x="3602" y="1"/>
                  </a:moveTo>
                  <a:cubicBezTo>
                    <a:pt x="3463" y="9"/>
                    <a:pt x="3333" y="53"/>
                    <a:pt x="3228" y="139"/>
                  </a:cubicBezTo>
                  <a:cubicBezTo>
                    <a:pt x="2361" y="703"/>
                    <a:pt x="1779" y="1606"/>
                    <a:pt x="1068" y="2361"/>
                  </a:cubicBezTo>
                  <a:cubicBezTo>
                    <a:pt x="773" y="2665"/>
                    <a:pt x="452" y="2951"/>
                    <a:pt x="113" y="3211"/>
                  </a:cubicBezTo>
                  <a:cubicBezTo>
                    <a:pt x="122" y="3376"/>
                    <a:pt x="104" y="3550"/>
                    <a:pt x="52" y="3706"/>
                  </a:cubicBezTo>
                  <a:cubicBezTo>
                    <a:pt x="9" y="3819"/>
                    <a:pt x="0" y="3940"/>
                    <a:pt x="26" y="4053"/>
                  </a:cubicBezTo>
                  <a:cubicBezTo>
                    <a:pt x="70" y="4192"/>
                    <a:pt x="165" y="4183"/>
                    <a:pt x="269" y="4227"/>
                  </a:cubicBezTo>
                  <a:cubicBezTo>
                    <a:pt x="400" y="4296"/>
                    <a:pt x="530" y="4374"/>
                    <a:pt x="643" y="4470"/>
                  </a:cubicBezTo>
                  <a:cubicBezTo>
                    <a:pt x="920" y="4652"/>
                    <a:pt x="1198" y="4851"/>
                    <a:pt x="1467" y="5051"/>
                  </a:cubicBezTo>
                  <a:cubicBezTo>
                    <a:pt x="1736" y="5259"/>
                    <a:pt x="1988" y="5450"/>
                    <a:pt x="2257" y="5624"/>
                  </a:cubicBezTo>
                  <a:cubicBezTo>
                    <a:pt x="2595" y="5841"/>
                    <a:pt x="2959" y="6040"/>
                    <a:pt x="3289" y="6274"/>
                  </a:cubicBezTo>
                  <a:cubicBezTo>
                    <a:pt x="3376" y="6153"/>
                    <a:pt x="3463" y="6040"/>
                    <a:pt x="3550" y="5919"/>
                  </a:cubicBezTo>
                  <a:lnTo>
                    <a:pt x="3567" y="5893"/>
                  </a:lnTo>
                  <a:lnTo>
                    <a:pt x="3819" y="5537"/>
                  </a:lnTo>
                  <a:lnTo>
                    <a:pt x="4070" y="5181"/>
                  </a:lnTo>
                  <a:cubicBezTo>
                    <a:pt x="4192" y="4999"/>
                    <a:pt x="4322" y="4825"/>
                    <a:pt x="4452" y="4643"/>
                  </a:cubicBezTo>
                  <a:lnTo>
                    <a:pt x="4452" y="4634"/>
                  </a:lnTo>
                  <a:cubicBezTo>
                    <a:pt x="5077" y="3810"/>
                    <a:pt x="5728" y="2942"/>
                    <a:pt x="6613" y="2378"/>
                  </a:cubicBezTo>
                  <a:lnTo>
                    <a:pt x="6613" y="2378"/>
                  </a:lnTo>
                  <a:cubicBezTo>
                    <a:pt x="6608" y="2380"/>
                    <a:pt x="6603" y="2381"/>
                    <a:pt x="6599" y="2381"/>
                  </a:cubicBezTo>
                  <a:cubicBezTo>
                    <a:pt x="6558" y="2381"/>
                    <a:pt x="6544" y="2312"/>
                    <a:pt x="6552" y="2265"/>
                  </a:cubicBezTo>
                  <a:lnTo>
                    <a:pt x="6691" y="1545"/>
                  </a:lnTo>
                  <a:cubicBezTo>
                    <a:pt x="5840" y="1059"/>
                    <a:pt x="4973" y="599"/>
                    <a:pt x="4079" y="174"/>
                  </a:cubicBezTo>
                  <a:lnTo>
                    <a:pt x="3905" y="96"/>
                  </a:lnTo>
                  <a:cubicBezTo>
                    <a:pt x="3810" y="35"/>
                    <a:pt x="3706" y="9"/>
                    <a:pt x="3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68"/>
            <p:cNvSpPr/>
            <p:nvPr/>
          </p:nvSpPr>
          <p:spPr>
            <a:xfrm>
              <a:off x="2809103" y="1461350"/>
              <a:ext cx="163600" cy="146675"/>
            </a:xfrm>
            <a:custGeom>
              <a:avLst/>
              <a:gdLst/>
              <a:ahLst/>
              <a:cxnLst/>
              <a:rect l="l" t="t" r="r" b="b"/>
              <a:pathLst>
                <a:path w="6544" h="5867" extrusionOk="0">
                  <a:moveTo>
                    <a:pt x="3897" y="157"/>
                  </a:moveTo>
                  <a:lnTo>
                    <a:pt x="3663" y="1"/>
                  </a:lnTo>
                  <a:cubicBezTo>
                    <a:pt x="3550" y="70"/>
                    <a:pt x="3455" y="139"/>
                    <a:pt x="3350" y="209"/>
                  </a:cubicBezTo>
                  <a:cubicBezTo>
                    <a:pt x="3012" y="443"/>
                    <a:pt x="2674" y="686"/>
                    <a:pt x="2335" y="938"/>
                  </a:cubicBezTo>
                  <a:cubicBezTo>
                    <a:pt x="2170" y="1059"/>
                    <a:pt x="2005" y="1181"/>
                    <a:pt x="1849" y="1320"/>
                  </a:cubicBezTo>
                  <a:cubicBezTo>
                    <a:pt x="1676" y="1467"/>
                    <a:pt x="1502" y="1632"/>
                    <a:pt x="1346" y="1806"/>
                  </a:cubicBezTo>
                  <a:cubicBezTo>
                    <a:pt x="1060" y="2127"/>
                    <a:pt x="791" y="2474"/>
                    <a:pt x="548" y="2838"/>
                  </a:cubicBezTo>
                  <a:cubicBezTo>
                    <a:pt x="426" y="3020"/>
                    <a:pt x="305" y="3203"/>
                    <a:pt x="174" y="3394"/>
                  </a:cubicBezTo>
                  <a:cubicBezTo>
                    <a:pt x="122" y="3480"/>
                    <a:pt x="62" y="3567"/>
                    <a:pt x="1" y="3654"/>
                  </a:cubicBezTo>
                  <a:cubicBezTo>
                    <a:pt x="218" y="3784"/>
                    <a:pt x="435" y="3923"/>
                    <a:pt x="643" y="4062"/>
                  </a:cubicBezTo>
                  <a:cubicBezTo>
                    <a:pt x="921" y="4253"/>
                    <a:pt x="1198" y="4452"/>
                    <a:pt x="1467" y="4652"/>
                  </a:cubicBezTo>
                  <a:cubicBezTo>
                    <a:pt x="1736" y="4851"/>
                    <a:pt x="1988" y="5042"/>
                    <a:pt x="2257" y="5225"/>
                  </a:cubicBezTo>
                  <a:cubicBezTo>
                    <a:pt x="2596" y="5441"/>
                    <a:pt x="2960" y="5632"/>
                    <a:pt x="3290" y="5867"/>
                  </a:cubicBezTo>
                  <a:cubicBezTo>
                    <a:pt x="3689" y="5320"/>
                    <a:pt x="4062" y="4765"/>
                    <a:pt x="4461" y="4227"/>
                  </a:cubicBezTo>
                  <a:cubicBezTo>
                    <a:pt x="4938" y="3541"/>
                    <a:pt x="5485" y="2908"/>
                    <a:pt x="6093" y="2344"/>
                  </a:cubicBezTo>
                  <a:cubicBezTo>
                    <a:pt x="6240" y="2222"/>
                    <a:pt x="6388" y="2101"/>
                    <a:pt x="6544" y="1988"/>
                  </a:cubicBezTo>
                  <a:cubicBezTo>
                    <a:pt x="5676" y="1354"/>
                    <a:pt x="4800" y="738"/>
                    <a:pt x="3897" y="1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68"/>
            <p:cNvSpPr/>
            <p:nvPr/>
          </p:nvSpPr>
          <p:spPr>
            <a:xfrm>
              <a:off x="2847725" y="1461350"/>
              <a:ext cx="158175" cy="137775"/>
            </a:xfrm>
            <a:custGeom>
              <a:avLst/>
              <a:gdLst/>
              <a:ahLst/>
              <a:cxnLst/>
              <a:rect l="l" t="t" r="r" b="b"/>
              <a:pathLst>
                <a:path w="6327" h="5511" extrusionOk="0">
                  <a:moveTo>
                    <a:pt x="3680" y="157"/>
                  </a:moveTo>
                  <a:lnTo>
                    <a:pt x="3446" y="1"/>
                  </a:lnTo>
                  <a:cubicBezTo>
                    <a:pt x="3333" y="70"/>
                    <a:pt x="3238" y="139"/>
                    <a:pt x="3133" y="209"/>
                  </a:cubicBezTo>
                  <a:cubicBezTo>
                    <a:pt x="2795" y="443"/>
                    <a:pt x="2457" y="686"/>
                    <a:pt x="2118" y="938"/>
                  </a:cubicBezTo>
                  <a:cubicBezTo>
                    <a:pt x="1953" y="1059"/>
                    <a:pt x="1788" y="1181"/>
                    <a:pt x="1632" y="1320"/>
                  </a:cubicBezTo>
                  <a:cubicBezTo>
                    <a:pt x="1459" y="1467"/>
                    <a:pt x="1285" y="1632"/>
                    <a:pt x="1129" y="1806"/>
                  </a:cubicBezTo>
                  <a:cubicBezTo>
                    <a:pt x="843" y="2127"/>
                    <a:pt x="574" y="2474"/>
                    <a:pt x="331" y="2838"/>
                  </a:cubicBezTo>
                  <a:cubicBezTo>
                    <a:pt x="218" y="3003"/>
                    <a:pt x="105" y="3168"/>
                    <a:pt x="1" y="3333"/>
                  </a:cubicBezTo>
                  <a:cubicBezTo>
                    <a:pt x="391" y="3593"/>
                    <a:pt x="790" y="3836"/>
                    <a:pt x="1181" y="4079"/>
                  </a:cubicBezTo>
                  <a:cubicBezTo>
                    <a:pt x="1476" y="4261"/>
                    <a:pt x="1788" y="4452"/>
                    <a:pt x="2092" y="4652"/>
                  </a:cubicBezTo>
                  <a:cubicBezTo>
                    <a:pt x="2517" y="4929"/>
                    <a:pt x="2925" y="5216"/>
                    <a:pt x="3333" y="5511"/>
                  </a:cubicBezTo>
                  <a:cubicBezTo>
                    <a:pt x="3637" y="5077"/>
                    <a:pt x="3932" y="4652"/>
                    <a:pt x="4244" y="4227"/>
                  </a:cubicBezTo>
                  <a:cubicBezTo>
                    <a:pt x="4721" y="3541"/>
                    <a:pt x="5268" y="2908"/>
                    <a:pt x="5876" y="2344"/>
                  </a:cubicBezTo>
                  <a:cubicBezTo>
                    <a:pt x="6023" y="2222"/>
                    <a:pt x="6171" y="2101"/>
                    <a:pt x="6327" y="1988"/>
                  </a:cubicBezTo>
                  <a:cubicBezTo>
                    <a:pt x="5459" y="1354"/>
                    <a:pt x="4583" y="738"/>
                    <a:pt x="3680" y="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68"/>
            <p:cNvSpPr/>
            <p:nvPr/>
          </p:nvSpPr>
          <p:spPr>
            <a:xfrm>
              <a:off x="2854250" y="1467425"/>
              <a:ext cx="112825" cy="83775"/>
            </a:xfrm>
            <a:custGeom>
              <a:avLst/>
              <a:gdLst/>
              <a:ahLst/>
              <a:cxnLst/>
              <a:rect l="l" t="t" r="r" b="b"/>
              <a:pathLst>
                <a:path w="4513" h="3351" extrusionOk="0">
                  <a:moveTo>
                    <a:pt x="1371" y="1077"/>
                  </a:moveTo>
                  <a:cubicBezTo>
                    <a:pt x="1198" y="1224"/>
                    <a:pt x="1024" y="1389"/>
                    <a:pt x="868" y="1563"/>
                  </a:cubicBezTo>
                  <a:cubicBezTo>
                    <a:pt x="582" y="1884"/>
                    <a:pt x="313" y="2231"/>
                    <a:pt x="70" y="2595"/>
                  </a:cubicBezTo>
                  <a:lnTo>
                    <a:pt x="0" y="2699"/>
                  </a:lnTo>
                  <a:cubicBezTo>
                    <a:pt x="339" y="2925"/>
                    <a:pt x="686" y="3142"/>
                    <a:pt x="1024" y="3350"/>
                  </a:cubicBezTo>
                  <a:lnTo>
                    <a:pt x="1128" y="3255"/>
                  </a:lnTo>
                  <a:cubicBezTo>
                    <a:pt x="1441" y="2968"/>
                    <a:pt x="1788" y="2725"/>
                    <a:pt x="2161" y="2517"/>
                  </a:cubicBezTo>
                  <a:cubicBezTo>
                    <a:pt x="2178" y="2474"/>
                    <a:pt x="2222" y="2448"/>
                    <a:pt x="2274" y="2448"/>
                  </a:cubicBezTo>
                  <a:lnTo>
                    <a:pt x="2308" y="2448"/>
                  </a:lnTo>
                  <a:cubicBezTo>
                    <a:pt x="2430" y="2387"/>
                    <a:pt x="2551" y="2326"/>
                    <a:pt x="2682" y="2274"/>
                  </a:cubicBezTo>
                  <a:cubicBezTo>
                    <a:pt x="3211" y="2057"/>
                    <a:pt x="3775" y="1892"/>
                    <a:pt x="4252" y="1571"/>
                  </a:cubicBezTo>
                  <a:lnTo>
                    <a:pt x="4322" y="1519"/>
                  </a:lnTo>
                  <a:cubicBezTo>
                    <a:pt x="4374" y="1450"/>
                    <a:pt x="4417" y="1380"/>
                    <a:pt x="4452" y="1302"/>
                  </a:cubicBezTo>
                  <a:cubicBezTo>
                    <a:pt x="4513" y="1103"/>
                    <a:pt x="4460" y="886"/>
                    <a:pt x="4313" y="738"/>
                  </a:cubicBezTo>
                  <a:cubicBezTo>
                    <a:pt x="4131" y="547"/>
                    <a:pt x="3905" y="400"/>
                    <a:pt x="3662" y="304"/>
                  </a:cubicBezTo>
                  <a:cubicBezTo>
                    <a:pt x="3410" y="183"/>
                    <a:pt x="3141" y="87"/>
                    <a:pt x="2872" y="9"/>
                  </a:cubicBezTo>
                  <a:lnTo>
                    <a:pt x="2838" y="1"/>
                  </a:lnTo>
                  <a:cubicBezTo>
                    <a:pt x="2508" y="226"/>
                    <a:pt x="2187" y="460"/>
                    <a:pt x="1857" y="695"/>
                  </a:cubicBezTo>
                  <a:cubicBezTo>
                    <a:pt x="1692" y="816"/>
                    <a:pt x="1527" y="938"/>
                    <a:pt x="1371" y="1077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68"/>
            <p:cNvSpPr/>
            <p:nvPr/>
          </p:nvSpPr>
          <p:spPr>
            <a:xfrm>
              <a:off x="2904575" y="1519925"/>
              <a:ext cx="90050" cy="69675"/>
            </a:xfrm>
            <a:custGeom>
              <a:avLst/>
              <a:gdLst/>
              <a:ahLst/>
              <a:cxnLst/>
              <a:rect l="l" t="t" r="r" b="b"/>
              <a:pathLst>
                <a:path w="3602" h="2787" extrusionOk="0">
                  <a:moveTo>
                    <a:pt x="3602" y="1"/>
                  </a:moveTo>
                  <a:lnTo>
                    <a:pt x="3602" y="1"/>
                  </a:lnTo>
                  <a:cubicBezTo>
                    <a:pt x="2951" y="330"/>
                    <a:pt x="2361" y="747"/>
                    <a:pt x="1719" y="1085"/>
                  </a:cubicBezTo>
                  <a:cubicBezTo>
                    <a:pt x="1155" y="1380"/>
                    <a:pt x="582" y="1632"/>
                    <a:pt x="0" y="1875"/>
                  </a:cubicBezTo>
                  <a:lnTo>
                    <a:pt x="70" y="1918"/>
                  </a:lnTo>
                  <a:cubicBezTo>
                    <a:pt x="504" y="2205"/>
                    <a:pt x="920" y="2500"/>
                    <a:pt x="1328" y="2786"/>
                  </a:cubicBezTo>
                  <a:cubicBezTo>
                    <a:pt x="1545" y="2482"/>
                    <a:pt x="1753" y="2179"/>
                    <a:pt x="1970" y="1884"/>
                  </a:cubicBezTo>
                  <a:cubicBezTo>
                    <a:pt x="2447" y="1198"/>
                    <a:pt x="2994" y="573"/>
                    <a:pt x="3602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68"/>
            <p:cNvSpPr/>
            <p:nvPr/>
          </p:nvSpPr>
          <p:spPr>
            <a:xfrm>
              <a:off x="2937125" y="1519550"/>
              <a:ext cx="4775" cy="4025"/>
            </a:xfrm>
            <a:custGeom>
              <a:avLst/>
              <a:gdLst/>
              <a:ahLst/>
              <a:cxnLst/>
              <a:rect l="l" t="t" r="r" b="b"/>
              <a:pathLst>
                <a:path w="191" h="161" extrusionOk="0">
                  <a:moveTo>
                    <a:pt x="101" y="0"/>
                  </a:moveTo>
                  <a:cubicBezTo>
                    <a:pt x="53" y="0"/>
                    <a:pt x="0" y="42"/>
                    <a:pt x="0" y="42"/>
                  </a:cubicBezTo>
                  <a:cubicBezTo>
                    <a:pt x="0" y="42"/>
                    <a:pt x="9" y="128"/>
                    <a:pt x="69" y="154"/>
                  </a:cubicBezTo>
                  <a:cubicBezTo>
                    <a:pt x="79" y="159"/>
                    <a:pt x="88" y="161"/>
                    <a:pt x="98" y="161"/>
                  </a:cubicBezTo>
                  <a:cubicBezTo>
                    <a:pt x="144" y="161"/>
                    <a:pt x="191" y="120"/>
                    <a:pt x="191" y="120"/>
                  </a:cubicBezTo>
                  <a:cubicBezTo>
                    <a:pt x="191" y="120"/>
                    <a:pt x="182" y="24"/>
                    <a:pt x="130" y="7"/>
                  </a:cubicBezTo>
                  <a:cubicBezTo>
                    <a:pt x="121" y="2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68"/>
            <p:cNvSpPr/>
            <p:nvPr/>
          </p:nvSpPr>
          <p:spPr>
            <a:xfrm>
              <a:off x="2935600" y="1567650"/>
              <a:ext cx="7625" cy="7175"/>
            </a:xfrm>
            <a:custGeom>
              <a:avLst/>
              <a:gdLst/>
              <a:ahLst/>
              <a:cxnLst/>
              <a:rect l="l" t="t" r="r" b="b"/>
              <a:pathLst>
                <a:path w="305" h="287" extrusionOk="0">
                  <a:moveTo>
                    <a:pt x="0" y="1"/>
                  </a:moveTo>
                  <a:cubicBezTo>
                    <a:pt x="9" y="157"/>
                    <a:pt x="139" y="287"/>
                    <a:pt x="304" y="287"/>
                  </a:cubicBezTo>
                  <a:cubicBezTo>
                    <a:pt x="295" y="131"/>
                    <a:pt x="156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68"/>
            <p:cNvSpPr/>
            <p:nvPr/>
          </p:nvSpPr>
          <p:spPr>
            <a:xfrm>
              <a:off x="2873975" y="1541825"/>
              <a:ext cx="61200" cy="44500"/>
            </a:xfrm>
            <a:custGeom>
              <a:avLst/>
              <a:gdLst/>
              <a:ahLst/>
              <a:cxnLst/>
              <a:rect l="l" t="t" r="r" b="b"/>
              <a:pathLst>
                <a:path w="2448" h="1780" extrusionOk="0">
                  <a:moveTo>
                    <a:pt x="1" y="1"/>
                  </a:moveTo>
                  <a:cubicBezTo>
                    <a:pt x="747" y="678"/>
                    <a:pt x="1571" y="1277"/>
                    <a:pt x="2448" y="1780"/>
                  </a:cubicBezTo>
                  <a:cubicBezTo>
                    <a:pt x="1693" y="1103"/>
                    <a:pt x="877" y="504"/>
                    <a:pt x="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68"/>
            <p:cNvSpPr/>
            <p:nvPr/>
          </p:nvSpPr>
          <p:spPr>
            <a:xfrm>
              <a:off x="2979200" y="1503875"/>
              <a:ext cx="14550" cy="9125"/>
            </a:xfrm>
            <a:custGeom>
              <a:avLst/>
              <a:gdLst/>
              <a:ahLst/>
              <a:cxnLst/>
              <a:rect l="l" t="t" r="r" b="b"/>
              <a:pathLst>
                <a:path w="582" h="365" extrusionOk="0">
                  <a:moveTo>
                    <a:pt x="1" y="0"/>
                  </a:moveTo>
                  <a:lnTo>
                    <a:pt x="1" y="0"/>
                  </a:lnTo>
                  <a:cubicBezTo>
                    <a:pt x="131" y="209"/>
                    <a:pt x="339" y="339"/>
                    <a:pt x="582" y="365"/>
                  </a:cubicBezTo>
                  <a:cubicBezTo>
                    <a:pt x="460" y="157"/>
                    <a:pt x="243" y="18"/>
                    <a:pt x="1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68"/>
            <p:cNvSpPr/>
            <p:nvPr/>
          </p:nvSpPr>
          <p:spPr>
            <a:xfrm>
              <a:off x="2919750" y="1528825"/>
              <a:ext cx="37350" cy="25825"/>
            </a:xfrm>
            <a:custGeom>
              <a:avLst/>
              <a:gdLst/>
              <a:ahLst/>
              <a:cxnLst/>
              <a:rect l="l" t="t" r="r" b="b"/>
              <a:pathLst>
                <a:path w="1494" h="1033" extrusionOk="0">
                  <a:moveTo>
                    <a:pt x="1" y="0"/>
                  </a:moveTo>
                  <a:lnTo>
                    <a:pt x="1" y="0"/>
                  </a:lnTo>
                  <a:cubicBezTo>
                    <a:pt x="426" y="434"/>
                    <a:pt x="929" y="781"/>
                    <a:pt x="1493" y="1033"/>
                  </a:cubicBezTo>
                  <a:cubicBezTo>
                    <a:pt x="1059" y="599"/>
                    <a:pt x="556" y="252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68"/>
            <p:cNvSpPr/>
            <p:nvPr/>
          </p:nvSpPr>
          <p:spPr>
            <a:xfrm>
              <a:off x="2872475" y="1518400"/>
              <a:ext cx="14550" cy="11525"/>
            </a:xfrm>
            <a:custGeom>
              <a:avLst/>
              <a:gdLst/>
              <a:ahLst/>
              <a:cxnLst/>
              <a:rect l="l" t="t" r="r" b="b"/>
              <a:pathLst>
                <a:path w="582" h="461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114"/>
                    <a:pt x="139" y="218"/>
                    <a:pt x="243" y="296"/>
                  </a:cubicBezTo>
                  <a:cubicBezTo>
                    <a:pt x="338" y="374"/>
                    <a:pt x="460" y="435"/>
                    <a:pt x="581" y="461"/>
                  </a:cubicBezTo>
                  <a:cubicBezTo>
                    <a:pt x="521" y="348"/>
                    <a:pt x="443" y="244"/>
                    <a:pt x="347" y="166"/>
                  </a:cubicBezTo>
                  <a:cubicBezTo>
                    <a:pt x="243" y="88"/>
                    <a:pt x="130" y="27"/>
                    <a:pt x="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68"/>
            <p:cNvSpPr/>
            <p:nvPr/>
          </p:nvSpPr>
          <p:spPr>
            <a:xfrm>
              <a:off x="2877025" y="1512975"/>
              <a:ext cx="15650" cy="13275"/>
            </a:xfrm>
            <a:custGeom>
              <a:avLst/>
              <a:gdLst/>
              <a:ahLst/>
              <a:cxnLst/>
              <a:rect l="l" t="t" r="r" b="b"/>
              <a:pathLst>
                <a:path w="626" h="531" extrusionOk="0">
                  <a:moveTo>
                    <a:pt x="0" y="1"/>
                  </a:moveTo>
                  <a:lnTo>
                    <a:pt x="0" y="1"/>
                  </a:lnTo>
                  <a:cubicBezTo>
                    <a:pt x="130" y="253"/>
                    <a:pt x="356" y="443"/>
                    <a:pt x="625" y="530"/>
                  </a:cubicBezTo>
                  <a:cubicBezTo>
                    <a:pt x="495" y="279"/>
                    <a:pt x="269" y="88"/>
                    <a:pt x="0" y="1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68"/>
            <p:cNvSpPr/>
            <p:nvPr/>
          </p:nvSpPr>
          <p:spPr>
            <a:xfrm>
              <a:off x="2905650" y="1490650"/>
              <a:ext cx="25625" cy="18900"/>
            </a:xfrm>
            <a:custGeom>
              <a:avLst/>
              <a:gdLst/>
              <a:ahLst/>
              <a:cxnLst/>
              <a:rect l="l" t="t" r="r" b="b"/>
              <a:pathLst>
                <a:path w="1025" h="756" extrusionOk="0">
                  <a:moveTo>
                    <a:pt x="1" y="0"/>
                  </a:moveTo>
                  <a:lnTo>
                    <a:pt x="1" y="0"/>
                  </a:lnTo>
                  <a:cubicBezTo>
                    <a:pt x="270" y="338"/>
                    <a:pt x="626" y="599"/>
                    <a:pt x="1025" y="755"/>
                  </a:cubicBezTo>
                  <a:cubicBezTo>
                    <a:pt x="895" y="590"/>
                    <a:pt x="738" y="443"/>
                    <a:pt x="565" y="312"/>
                  </a:cubicBezTo>
                  <a:cubicBezTo>
                    <a:pt x="391" y="182"/>
                    <a:pt x="200" y="78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68"/>
            <p:cNvSpPr/>
            <p:nvPr/>
          </p:nvSpPr>
          <p:spPr>
            <a:xfrm>
              <a:off x="2926475" y="1498450"/>
              <a:ext cx="18050" cy="11300"/>
            </a:xfrm>
            <a:custGeom>
              <a:avLst/>
              <a:gdLst/>
              <a:ahLst/>
              <a:cxnLst/>
              <a:rect l="l" t="t" r="r" b="b"/>
              <a:pathLst>
                <a:path w="722" h="452" extrusionOk="0">
                  <a:moveTo>
                    <a:pt x="1" y="0"/>
                  </a:moveTo>
                  <a:lnTo>
                    <a:pt x="1" y="0"/>
                  </a:lnTo>
                  <a:cubicBezTo>
                    <a:pt x="88" y="122"/>
                    <a:pt x="192" y="217"/>
                    <a:pt x="322" y="295"/>
                  </a:cubicBezTo>
                  <a:cubicBezTo>
                    <a:pt x="443" y="374"/>
                    <a:pt x="582" y="426"/>
                    <a:pt x="721" y="452"/>
                  </a:cubicBezTo>
                  <a:cubicBezTo>
                    <a:pt x="548" y="217"/>
                    <a:pt x="287" y="53"/>
                    <a:pt x="1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68"/>
            <p:cNvSpPr/>
            <p:nvPr/>
          </p:nvSpPr>
          <p:spPr>
            <a:xfrm>
              <a:off x="3022600" y="1436825"/>
              <a:ext cx="183975" cy="164700"/>
            </a:xfrm>
            <a:custGeom>
              <a:avLst/>
              <a:gdLst/>
              <a:ahLst/>
              <a:cxnLst/>
              <a:rect l="l" t="t" r="r" b="b"/>
              <a:pathLst>
                <a:path w="7359" h="6588" extrusionOk="0">
                  <a:moveTo>
                    <a:pt x="3108" y="1"/>
                  </a:moveTo>
                  <a:cubicBezTo>
                    <a:pt x="3084" y="1"/>
                    <a:pt x="3061" y="1"/>
                    <a:pt x="3037" y="1"/>
                  </a:cubicBezTo>
                  <a:cubicBezTo>
                    <a:pt x="2933" y="1"/>
                    <a:pt x="2829" y="18"/>
                    <a:pt x="2734" y="53"/>
                  </a:cubicBezTo>
                  <a:cubicBezTo>
                    <a:pt x="2525" y="140"/>
                    <a:pt x="2386" y="365"/>
                    <a:pt x="2256" y="582"/>
                  </a:cubicBezTo>
                  <a:cubicBezTo>
                    <a:pt x="1883" y="1155"/>
                    <a:pt x="1449" y="1693"/>
                    <a:pt x="963" y="2179"/>
                  </a:cubicBezTo>
                  <a:cubicBezTo>
                    <a:pt x="590" y="2552"/>
                    <a:pt x="148" y="2934"/>
                    <a:pt x="52" y="3524"/>
                  </a:cubicBezTo>
                  <a:cubicBezTo>
                    <a:pt x="17" y="3715"/>
                    <a:pt x="0" y="4609"/>
                    <a:pt x="122" y="4756"/>
                  </a:cubicBezTo>
                  <a:cubicBezTo>
                    <a:pt x="234" y="4913"/>
                    <a:pt x="529" y="4921"/>
                    <a:pt x="686" y="4973"/>
                  </a:cubicBezTo>
                  <a:cubicBezTo>
                    <a:pt x="780" y="5008"/>
                    <a:pt x="1809" y="5399"/>
                    <a:pt x="1839" y="5399"/>
                  </a:cubicBezTo>
                  <a:cubicBezTo>
                    <a:pt x="1839" y="5399"/>
                    <a:pt x="1840" y="5399"/>
                    <a:pt x="1840" y="5399"/>
                  </a:cubicBezTo>
                  <a:lnTo>
                    <a:pt x="1935" y="5442"/>
                  </a:lnTo>
                  <a:cubicBezTo>
                    <a:pt x="2005" y="5468"/>
                    <a:pt x="2083" y="5494"/>
                    <a:pt x="2152" y="5529"/>
                  </a:cubicBezTo>
                  <a:cubicBezTo>
                    <a:pt x="2291" y="5589"/>
                    <a:pt x="2430" y="5650"/>
                    <a:pt x="2569" y="5711"/>
                  </a:cubicBezTo>
                  <a:cubicBezTo>
                    <a:pt x="3211" y="5989"/>
                    <a:pt x="3836" y="6275"/>
                    <a:pt x="4452" y="6483"/>
                  </a:cubicBezTo>
                  <a:cubicBezTo>
                    <a:pt x="4565" y="6527"/>
                    <a:pt x="4669" y="6553"/>
                    <a:pt x="4782" y="6587"/>
                  </a:cubicBezTo>
                  <a:cubicBezTo>
                    <a:pt x="4868" y="6370"/>
                    <a:pt x="4964" y="6153"/>
                    <a:pt x="5051" y="5945"/>
                  </a:cubicBezTo>
                  <a:cubicBezTo>
                    <a:pt x="5077" y="5867"/>
                    <a:pt x="5111" y="5798"/>
                    <a:pt x="5146" y="5720"/>
                  </a:cubicBezTo>
                  <a:lnTo>
                    <a:pt x="5215" y="5537"/>
                  </a:lnTo>
                  <a:cubicBezTo>
                    <a:pt x="5276" y="5381"/>
                    <a:pt x="5346" y="5234"/>
                    <a:pt x="5415" y="5077"/>
                  </a:cubicBezTo>
                  <a:lnTo>
                    <a:pt x="5484" y="4913"/>
                  </a:lnTo>
                  <a:cubicBezTo>
                    <a:pt x="5563" y="4722"/>
                    <a:pt x="5649" y="4522"/>
                    <a:pt x="5736" y="4340"/>
                  </a:cubicBezTo>
                  <a:cubicBezTo>
                    <a:pt x="5797" y="4227"/>
                    <a:pt x="5849" y="4123"/>
                    <a:pt x="5910" y="4010"/>
                  </a:cubicBezTo>
                  <a:cubicBezTo>
                    <a:pt x="5927" y="3984"/>
                    <a:pt x="5936" y="3967"/>
                    <a:pt x="5953" y="3941"/>
                  </a:cubicBezTo>
                  <a:cubicBezTo>
                    <a:pt x="5953" y="3932"/>
                    <a:pt x="5962" y="3932"/>
                    <a:pt x="5962" y="3923"/>
                  </a:cubicBezTo>
                  <a:cubicBezTo>
                    <a:pt x="6014" y="3837"/>
                    <a:pt x="6066" y="3758"/>
                    <a:pt x="6118" y="3680"/>
                  </a:cubicBezTo>
                  <a:cubicBezTo>
                    <a:pt x="6127" y="3672"/>
                    <a:pt x="6127" y="3663"/>
                    <a:pt x="6135" y="3654"/>
                  </a:cubicBezTo>
                  <a:lnTo>
                    <a:pt x="6161" y="3620"/>
                  </a:lnTo>
                  <a:cubicBezTo>
                    <a:pt x="6222" y="3533"/>
                    <a:pt x="6283" y="3446"/>
                    <a:pt x="6344" y="3368"/>
                  </a:cubicBezTo>
                  <a:lnTo>
                    <a:pt x="6370" y="3333"/>
                  </a:lnTo>
                  <a:cubicBezTo>
                    <a:pt x="6474" y="3212"/>
                    <a:pt x="7098" y="2656"/>
                    <a:pt x="7107" y="2544"/>
                  </a:cubicBezTo>
                  <a:cubicBezTo>
                    <a:pt x="7151" y="2491"/>
                    <a:pt x="7203" y="2439"/>
                    <a:pt x="7237" y="2379"/>
                  </a:cubicBezTo>
                  <a:cubicBezTo>
                    <a:pt x="7359" y="2162"/>
                    <a:pt x="7333" y="1415"/>
                    <a:pt x="7289" y="1146"/>
                  </a:cubicBezTo>
                  <a:cubicBezTo>
                    <a:pt x="6812" y="808"/>
                    <a:pt x="6239" y="825"/>
                    <a:pt x="5693" y="652"/>
                  </a:cubicBezTo>
                  <a:cubicBezTo>
                    <a:pt x="5450" y="574"/>
                    <a:pt x="5207" y="452"/>
                    <a:pt x="4955" y="348"/>
                  </a:cubicBezTo>
                  <a:cubicBezTo>
                    <a:pt x="4369" y="114"/>
                    <a:pt x="3743" y="1"/>
                    <a:pt x="3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68"/>
            <p:cNvSpPr/>
            <p:nvPr/>
          </p:nvSpPr>
          <p:spPr>
            <a:xfrm>
              <a:off x="3022600" y="1422075"/>
              <a:ext cx="185725" cy="146700"/>
            </a:xfrm>
            <a:custGeom>
              <a:avLst/>
              <a:gdLst/>
              <a:ahLst/>
              <a:cxnLst/>
              <a:rect l="l" t="t" r="r" b="b"/>
              <a:pathLst>
                <a:path w="7429" h="5868" extrusionOk="0">
                  <a:moveTo>
                    <a:pt x="4782" y="5867"/>
                  </a:moveTo>
                  <a:cubicBezTo>
                    <a:pt x="5103" y="5112"/>
                    <a:pt x="5398" y="4348"/>
                    <a:pt x="5753" y="3637"/>
                  </a:cubicBezTo>
                  <a:cubicBezTo>
                    <a:pt x="6135" y="2856"/>
                    <a:pt x="6708" y="2196"/>
                    <a:pt x="7428" y="1710"/>
                  </a:cubicBezTo>
                  <a:cubicBezTo>
                    <a:pt x="5936" y="1198"/>
                    <a:pt x="4278" y="851"/>
                    <a:pt x="2543" y="1"/>
                  </a:cubicBezTo>
                  <a:lnTo>
                    <a:pt x="2412" y="331"/>
                  </a:lnTo>
                  <a:cubicBezTo>
                    <a:pt x="1979" y="1337"/>
                    <a:pt x="1293" y="2179"/>
                    <a:pt x="634" y="3047"/>
                  </a:cubicBezTo>
                  <a:cubicBezTo>
                    <a:pt x="425" y="3316"/>
                    <a:pt x="217" y="3585"/>
                    <a:pt x="0" y="3862"/>
                  </a:cubicBezTo>
                  <a:cubicBezTo>
                    <a:pt x="738" y="4105"/>
                    <a:pt x="1458" y="4383"/>
                    <a:pt x="2161" y="4704"/>
                  </a:cubicBezTo>
                  <a:cubicBezTo>
                    <a:pt x="2951" y="5069"/>
                    <a:pt x="3705" y="5459"/>
                    <a:pt x="4460" y="5746"/>
                  </a:cubicBezTo>
                  <a:cubicBezTo>
                    <a:pt x="4565" y="5789"/>
                    <a:pt x="4677" y="5824"/>
                    <a:pt x="4782" y="5867"/>
                  </a:cubicBezTo>
                  <a:close/>
                </a:path>
              </a:pathLst>
            </a:custGeom>
            <a:solidFill>
              <a:srgbClr val="D493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68"/>
            <p:cNvSpPr/>
            <p:nvPr/>
          </p:nvSpPr>
          <p:spPr>
            <a:xfrm>
              <a:off x="3022800" y="1430100"/>
              <a:ext cx="176200" cy="138675"/>
            </a:xfrm>
            <a:custGeom>
              <a:avLst/>
              <a:gdLst/>
              <a:ahLst/>
              <a:cxnLst/>
              <a:rect l="l" t="t" r="r" b="b"/>
              <a:pathLst>
                <a:path w="7048" h="5547" extrusionOk="0">
                  <a:moveTo>
                    <a:pt x="4774" y="5546"/>
                  </a:moveTo>
                  <a:cubicBezTo>
                    <a:pt x="5095" y="4791"/>
                    <a:pt x="5390" y="4027"/>
                    <a:pt x="5745" y="3316"/>
                  </a:cubicBezTo>
                  <a:cubicBezTo>
                    <a:pt x="6049" y="2682"/>
                    <a:pt x="6500" y="2127"/>
                    <a:pt x="7047" y="1676"/>
                  </a:cubicBezTo>
                  <a:cubicBezTo>
                    <a:pt x="6500" y="1520"/>
                    <a:pt x="5936" y="1372"/>
                    <a:pt x="5364" y="1207"/>
                  </a:cubicBezTo>
                  <a:cubicBezTo>
                    <a:pt x="4357" y="895"/>
                    <a:pt x="3376" y="504"/>
                    <a:pt x="2448" y="18"/>
                  </a:cubicBezTo>
                  <a:lnTo>
                    <a:pt x="2413" y="1"/>
                  </a:lnTo>
                  <a:cubicBezTo>
                    <a:pt x="2404" y="1"/>
                    <a:pt x="2404" y="10"/>
                    <a:pt x="2413" y="10"/>
                  </a:cubicBezTo>
                  <a:cubicBezTo>
                    <a:pt x="1979" y="1025"/>
                    <a:pt x="1294" y="1858"/>
                    <a:pt x="634" y="2726"/>
                  </a:cubicBezTo>
                  <a:cubicBezTo>
                    <a:pt x="426" y="2995"/>
                    <a:pt x="218" y="3272"/>
                    <a:pt x="1" y="3541"/>
                  </a:cubicBezTo>
                  <a:cubicBezTo>
                    <a:pt x="738" y="3784"/>
                    <a:pt x="1459" y="4062"/>
                    <a:pt x="2162" y="4383"/>
                  </a:cubicBezTo>
                  <a:cubicBezTo>
                    <a:pt x="2951" y="4756"/>
                    <a:pt x="3706" y="5138"/>
                    <a:pt x="4461" y="5425"/>
                  </a:cubicBezTo>
                  <a:cubicBezTo>
                    <a:pt x="4557" y="5468"/>
                    <a:pt x="4669" y="5503"/>
                    <a:pt x="4774" y="55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68"/>
            <p:cNvSpPr/>
            <p:nvPr/>
          </p:nvSpPr>
          <p:spPr>
            <a:xfrm>
              <a:off x="3022600" y="1444000"/>
              <a:ext cx="104575" cy="100675"/>
            </a:xfrm>
            <a:custGeom>
              <a:avLst/>
              <a:gdLst/>
              <a:ahLst/>
              <a:cxnLst/>
              <a:rect l="l" t="t" r="r" b="b"/>
              <a:pathLst>
                <a:path w="4183" h="4027" extrusionOk="0">
                  <a:moveTo>
                    <a:pt x="2248" y="52"/>
                  </a:moveTo>
                  <a:lnTo>
                    <a:pt x="2135" y="0"/>
                  </a:lnTo>
                  <a:cubicBezTo>
                    <a:pt x="1718" y="773"/>
                    <a:pt x="1163" y="1467"/>
                    <a:pt x="634" y="2170"/>
                  </a:cubicBezTo>
                  <a:cubicBezTo>
                    <a:pt x="425" y="2447"/>
                    <a:pt x="217" y="2716"/>
                    <a:pt x="0" y="2994"/>
                  </a:cubicBezTo>
                  <a:cubicBezTo>
                    <a:pt x="729" y="3228"/>
                    <a:pt x="1449" y="3515"/>
                    <a:pt x="2152" y="3836"/>
                  </a:cubicBezTo>
                  <a:cubicBezTo>
                    <a:pt x="2291" y="3897"/>
                    <a:pt x="2430" y="3966"/>
                    <a:pt x="2569" y="4027"/>
                  </a:cubicBezTo>
                  <a:cubicBezTo>
                    <a:pt x="2586" y="4009"/>
                    <a:pt x="2603" y="3992"/>
                    <a:pt x="2612" y="3975"/>
                  </a:cubicBezTo>
                  <a:cubicBezTo>
                    <a:pt x="3176" y="3246"/>
                    <a:pt x="3549" y="2413"/>
                    <a:pt x="3888" y="1588"/>
                  </a:cubicBezTo>
                  <a:cubicBezTo>
                    <a:pt x="3983" y="1345"/>
                    <a:pt x="4079" y="1102"/>
                    <a:pt x="4183" y="851"/>
                  </a:cubicBezTo>
                  <a:cubicBezTo>
                    <a:pt x="3523" y="625"/>
                    <a:pt x="2872" y="356"/>
                    <a:pt x="2248" y="52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68"/>
            <p:cNvSpPr/>
            <p:nvPr/>
          </p:nvSpPr>
          <p:spPr>
            <a:xfrm>
              <a:off x="3128025" y="1471550"/>
              <a:ext cx="59475" cy="71400"/>
            </a:xfrm>
            <a:custGeom>
              <a:avLst/>
              <a:gdLst/>
              <a:ahLst/>
              <a:cxnLst/>
              <a:rect l="l" t="t" r="r" b="b"/>
              <a:pathLst>
                <a:path w="2379" h="2856" extrusionOk="0">
                  <a:moveTo>
                    <a:pt x="547" y="2673"/>
                  </a:moveTo>
                  <a:cubicBezTo>
                    <a:pt x="686" y="2751"/>
                    <a:pt x="842" y="2812"/>
                    <a:pt x="998" y="2855"/>
                  </a:cubicBezTo>
                  <a:cubicBezTo>
                    <a:pt x="1172" y="2448"/>
                    <a:pt x="1346" y="2040"/>
                    <a:pt x="1536" y="1658"/>
                  </a:cubicBezTo>
                  <a:cubicBezTo>
                    <a:pt x="1753" y="1215"/>
                    <a:pt x="2040" y="799"/>
                    <a:pt x="2378" y="443"/>
                  </a:cubicBezTo>
                  <a:cubicBezTo>
                    <a:pt x="2100" y="365"/>
                    <a:pt x="1814" y="295"/>
                    <a:pt x="1519" y="217"/>
                  </a:cubicBezTo>
                  <a:cubicBezTo>
                    <a:pt x="1363" y="174"/>
                    <a:pt x="1198" y="131"/>
                    <a:pt x="1033" y="87"/>
                  </a:cubicBezTo>
                  <a:lnTo>
                    <a:pt x="755" y="0"/>
                  </a:lnTo>
                  <a:cubicBezTo>
                    <a:pt x="547" y="426"/>
                    <a:pt x="269" y="825"/>
                    <a:pt x="113" y="1285"/>
                  </a:cubicBezTo>
                  <a:cubicBezTo>
                    <a:pt x="18" y="1510"/>
                    <a:pt x="0" y="1762"/>
                    <a:pt x="44" y="2014"/>
                  </a:cubicBezTo>
                  <a:cubicBezTo>
                    <a:pt x="113" y="2291"/>
                    <a:pt x="296" y="2534"/>
                    <a:pt x="547" y="2673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68"/>
            <p:cNvSpPr/>
            <p:nvPr/>
          </p:nvSpPr>
          <p:spPr>
            <a:xfrm>
              <a:off x="3157525" y="1469625"/>
              <a:ext cx="20650" cy="7375"/>
            </a:xfrm>
            <a:custGeom>
              <a:avLst/>
              <a:gdLst/>
              <a:ahLst/>
              <a:cxnLst/>
              <a:rect l="l" t="t" r="r" b="b"/>
              <a:pathLst>
                <a:path w="826" h="295" extrusionOk="0">
                  <a:moveTo>
                    <a:pt x="210" y="0"/>
                  </a:moveTo>
                  <a:cubicBezTo>
                    <a:pt x="140" y="0"/>
                    <a:pt x="70" y="9"/>
                    <a:pt x="1" y="25"/>
                  </a:cubicBezTo>
                  <a:cubicBezTo>
                    <a:pt x="105" y="138"/>
                    <a:pt x="244" y="216"/>
                    <a:pt x="391" y="268"/>
                  </a:cubicBezTo>
                  <a:cubicBezTo>
                    <a:pt x="465" y="286"/>
                    <a:pt x="539" y="294"/>
                    <a:pt x="611" y="294"/>
                  </a:cubicBezTo>
                  <a:cubicBezTo>
                    <a:pt x="684" y="294"/>
                    <a:pt x="756" y="286"/>
                    <a:pt x="825" y="268"/>
                  </a:cubicBezTo>
                  <a:cubicBezTo>
                    <a:pt x="721" y="156"/>
                    <a:pt x="591" y="77"/>
                    <a:pt x="443" y="34"/>
                  </a:cubicBezTo>
                  <a:cubicBezTo>
                    <a:pt x="365" y="11"/>
                    <a:pt x="287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68"/>
            <p:cNvSpPr/>
            <p:nvPr/>
          </p:nvSpPr>
          <p:spPr>
            <a:xfrm>
              <a:off x="3074650" y="1447025"/>
              <a:ext cx="68375" cy="19125"/>
            </a:xfrm>
            <a:custGeom>
              <a:avLst/>
              <a:gdLst/>
              <a:ahLst/>
              <a:cxnLst/>
              <a:rect l="l" t="t" r="r" b="b"/>
              <a:pathLst>
                <a:path w="2735" h="765" extrusionOk="0">
                  <a:moveTo>
                    <a:pt x="1" y="1"/>
                  </a:moveTo>
                  <a:lnTo>
                    <a:pt x="1" y="1"/>
                  </a:lnTo>
                  <a:cubicBezTo>
                    <a:pt x="443" y="218"/>
                    <a:pt x="903" y="391"/>
                    <a:pt x="1380" y="521"/>
                  </a:cubicBezTo>
                  <a:cubicBezTo>
                    <a:pt x="1823" y="643"/>
                    <a:pt x="2274" y="730"/>
                    <a:pt x="2734" y="764"/>
                  </a:cubicBezTo>
                  <a:cubicBezTo>
                    <a:pt x="2309" y="565"/>
                    <a:pt x="1875" y="391"/>
                    <a:pt x="1424" y="270"/>
                  </a:cubicBezTo>
                  <a:cubicBezTo>
                    <a:pt x="955" y="131"/>
                    <a:pt x="478" y="44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68"/>
            <p:cNvSpPr/>
            <p:nvPr/>
          </p:nvSpPr>
          <p:spPr>
            <a:xfrm>
              <a:off x="3080075" y="1432500"/>
              <a:ext cx="12825" cy="7825"/>
            </a:xfrm>
            <a:custGeom>
              <a:avLst/>
              <a:gdLst/>
              <a:ahLst/>
              <a:cxnLst/>
              <a:rect l="l" t="t" r="r" b="b"/>
              <a:pathLst>
                <a:path w="513" h="313" extrusionOk="0">
                  <a:moveTo>
                    <a:pt x="70" y="0"/>
                  </a:moveTo>
                  <a:cubicBezTo>
                    <a:pt x="44" y="52"/>
                    <a:pt x="18" y="105"/>
                    <a:pt x="1" y="157"/>
                  </a:cubicBezTo>
                  <a:cubicBezTo>
                    <a:pt x="166" y="217"/>
                    <a:pt x="339" y="269"/>
                    <a:pt x="513" y="313"/>
                  </a:cubicBezTo>
                  <a:cubicBezTo>
                    <a:pt x="513" y="313"/>
                    <a:pt x="348" y="183"/>
                    <a:pt x="7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68"/>
            <p:cNvSpPr/>
            <p:nvPr/>
          </p:nvSpPr>
          <p:spPr>
            <a:xfrm>
              <a:off x="3061650" y="1461775"/>
              <a:ext cx="12825" cy="7300"/>
            </a:xfrm>
            <a:custGeom>
              <a:avLst/>
              <a:gdLst/>
              <a:ahLst/>
              <a:cxnLst/>
              <a:rect l="l" t="t" r="r" b="b"/>
              <a:pathLst>
                <a:path w="513" h="292" extrusionOk="0">
                  <a:moveTo>
                    <a:pt x="148" y="1"/>
                  </a:moveTo>
                  <a:cubicBezTo>
                    <a:pt x="104" y="70"/>
                    <a:pt x="52" y="148"/>
                    <a:pt x="0" y="218"/>
                  </a:cubicBezTo>
                  <a:cubicBezTo>
                    <a:pt x="35" y="244"/>
                    <a:pt x="78" y="261"/>
                    <a:pt x="122" y="270"/>
                  </a:cubicBezTo>
                  <a:cubicBezTo>
                    <a:pt x="176" y="284"/>
                    <a:pt x="232" y="291"/>
                    <a:pt x="287" y="291"/>
                  </a:cubicBezTo>
                  <a:cubicBezTo>
                    <a:pt x="365" y="291"/>
                    <a:pt x="441" y="278"/>
                    <a:pt x="512" y="253"/>
                  </a:cubicBezTo>
                  <a:cubicBezTo>
                    <a:pt x="434" y="140"/>
                    <a:pt x="312" y="53"/>
                    <a:pt x="18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68"/>
            <p:cNvSpPr/>
            <p:nvPr/>
          </p:nvSpPr>
          <p:spPr>
            <a:xfrm>
              <a:off x="3164250" y="1485400"/>
              <a:ext cx="10875" cy="5950"/>
            </a:xfrm>
            <a:custGeom>
              <a:avLst/>
              <a:gdLst/>
              <a:ahLst/>
              <a:cxnLst/>
              <a:rect l="l" t="t" r="r" b="b"/>
              <a:pathLst>
                <a:path w="435" h="238" extrusionOk="0">
                  <a:moveTo>
                    <a:pt x="202" y="0"/>
                  </a:moveTo>
                  <a:cubicBezTo>
                    <a:pt x="127" y="0"/>
                    <a:pt x="54" y="27"/>
                    <a:pt x="1" y="80"/>
                  </a:cubicBezTo>
                  <a:cubicBezTo>
                    <a:pt x="44" y="149"/>
                    <a:pt x="113" y="210"/>
                    <a:pt x="192" y="236"/>
                  </a:cubicBezTo>
                  <a:cubicBezTo>
                    <a:pt x="201" y="237"/>
                    <a:pt x="209" y="237"/>
                    <a:pt x="218" y="237"/>
                  </a:cubicBezTo>
                  <a:cubicBezTo>
                    <a:pt x="296" y="237"/>
                    <a:pt x="372" y="205"/>
                    <a:pt x="435" y="158"/>
                  </a:cubicBezTo>
                  <a:cubicBezTo>
                    <a:pt x="382" y="80"/>
                    <a:pt x="313" y="28"/>
                    <a:pt x="235" y="2"/>
                  </a:cubicBezTo>
                  <a:cubicBezTo>
                    <a:pt x="224" y="1"/>
                    <a:pt x="213" y="0"/>
                    <a:pt x="20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68"/>
            <p:cNvSpPr/>
            <p:nvPr/>
          </p:nvSpPr>
          <p:spPr>
            <a:xfrm>
              <a:off x="3120425" y="1478450"/>
              <a:ext cx="13925" cy="6400"/>
            </a:xfrm>
            <a:custGeom>
              <a:avLst/>
              <a:gdLst/>
              <a:ahLst/>
              <a:cxnLst/>
              <a:rect l="l" t="t" r="r" b="b"/>
              <a:pathLst>
                <a:path w="557" h="256" extrusionOk="0">
                  <a:moveTo>
                    <a:pt x="264" y="1"/>
                  </a:moveTo>
                  <a:cubicBezTo>
                    <a:pt x="171" y="1"/>
                    <a:pt x="79" y="34"/>
                    <a:pt x="1" y="89"/>
                  </a:cubicBezTo>
                  <a:cubicBezTo>
                    <a:pt x="70" y="176"/>
                    <a:pt x="166" y="228"/>
                    <a:pt x="270" y="254"/>
                  </a:cubicBezTo>
                  <a:cubicBezTo>
                    <a:pt x="280" y="255"/>
                    <a:pt x="291" y="255"/>
                    <a:pt x="302" y="255"/>
                  </a:cubicBezTo>
                  <a:cubicBezTo>
                    <a:pt x="395" y="255"/>
                    <a:pt x="486" y="222"/>
                    <a:pt x="556" y="167"/>
                  </a:cubicBezTo>
                  <a:cubicBezTo>
                    <a:pt x="487" y="80"/>
                    <a:pt x="400" y="28"/>
                    <a:pt x="296" y="2"/>
                  </a:cubicBezTo>
                  <a:cubicBezTo>
                    <a:pt x="285" y="1"/>
                    <a:pt x="275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68"/>
            <p:cNvSpPr/>
            <p:nvPr/>
          </p:nvSpPr>
          <p:spPr>
            <a:xfrm>
              <a:off x="3123250" y="1444350"/>
              <a:ext cx="26050" cy="9300"/>
            </a:xfrm>
            <a:custGeom>
              <a:avLst/>
              <a:gdLst/>
              <a:ahLst/>
              <a:cxnLst/>
              <a:rect l="l" t="t" r="r" b="b"/>
              <a:pathLst>
                <a:path w="1042" h="372" extrusionOk="0">
                  <a:moveTo>
                    <a:pt x="170" y="1"/>
                  </a:moveTo>
                  <a:cubicBezTo>
                    <a:pt x="114" y="1"/>
                    <a:pt x="58" y="5"/>
                    <a:pt x="1" y="12"/>
                  </a:cubicBezTo>
                  <a:cubicBezTo>
                    <a:pt x="148" y="143"/>
                    <a:pt x="313" y="247"/>
                    <a:pt x="504" y="316"/>
                  </a:cubicBezTo>
                  <a:cubicBezTo>
                    <a:pt x="624" y="352"/>
                    <a:pt x="748" y="371"/>
                    <a:pt x="873" y="371"/>
                  </a:cubicBezTo>
                  <a:cubicBezTo>
                    <a:pt x="929" y="371"/>
                    <a:pt x="985" y="368"/>
                    <a:pt x="1042" y="359"/>
                  </a:cubicBezTo>
                  <a:cubicBezTo>
                    <a:pt x="903" y="229"/>
                    <a:pt x="738" y="134"/>
                    <a:pt x="556" y="64"/>
                  </a:cubicBezTo>
                  <a:cubicBezTo>
                    <a:pt x="428" y="22"/>
                    <a:pt x="301" y="1"/>
                    <a:pt x="170" y="1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68"/>
            <p:cNvSpPr/>
            <p:nvPr/>
          </p:nvSpPr>
          <p:spPr>
            <a:xfrm>
              <a:off x="3051650" y="1479575"/>
              <a:ext cx="34750" cy="18675"/>
            </a:xfrm>
            <a:custGeom>
              <a:avLst/>
              <a:gdLst/>
              <a:ahLst/>
              <a:cxnLst/>
              <a:rect l="l" t="t" r="r" b="b"/>
              <a:pathLst>
                <a:path w="1390" h="747" extrusionOk="0">
                  <a:moveTo>
                    <a:pt x="44" y="0"/>
                  </a:moveTo>
                  <a:lnTo>
                    <a:pt x="1" y="53"/>
                  </a:lnTo>
                  <a:cubicBezTo>
                    <a:pt x="183" y="226"/>
                    <a:pt x="383" y="374"/>
                    <a:pt x="608" y="495"/>
                  </a:cubicBezTo>
                  <a:cubicBezTo>
                    <a:pt x="851" y="617"/>
                    <a:pt x="1112" y="703"/>
                    <a:pt x="1389" y="747"/>
                  </a:cubicBezTo>
                  <a:cubicBezTo>
                    <a:pt x="1016" y="374"/>
                    <a:pt x="556" y="113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68"/>
            <p:cNvSpPr/>
            <p:nvPr/>
          </p:nvSpPr>
          <p:spPr>
            <a:xfrm>
              <a:off x="3134525" y="1515925"/>
              <a:ext cx="18900" cy="6550"/>
            </a:xfrm>
            <a:custGeom>
              <a:avLst/>
              <a:gdLst/>
              <a:ahLst/>
              <a:cxnLst/>
              <a:rect l="l" t="t" r="r" b="b"/>
              <a:pathLst>
                <a:path w="756" h="262" extrusionOk="0">
                  <a:moveTo>
                    <a:pt x="285" y="0"/>
                  </a:moveTo>
                  <a:cubicBezTo>
                    <a:pt x="189" y="0"/>
                    <a:pt x="91" y="21"/>
                    <a:pt x="1" y="65"/>
                  </a:cubicBezTo>
                  <a:cubicBezTo>
                    <a:pt x="96" y="161"/>
                    <a:pt x="226" y="221"/>
                    <a:pt x="357" y="256"/>
                  </a:cubicBezTo>
                  <a:cubicBezTo>
                    <a:pt x="386" y="260"/>
                    <a:pt x="414" y="261"/>
                    <a:pt x="442" y="261"/>
                  </a:cubicBezTo>
                  <a:cubicBezTo>
                    <a:pt x="550" y="261"/>
                    <a:pt x="653" y="236"/>
                    <a:pt x="756" y="195"/>
                  </a:cubicBezTo>
                  <a:cubicBezTo>
                    <a:pt x="628" y="67"/>
                    <a:pt x="457" y="0"/>
                    <a:pt x="28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68"/>
            <p:cNvSpPr/>
            <p:nvPr/>
          </p:nvSpPr>
          <p:spPr>
            <a:xfrm>
              <a:off x="3027575" y="1512475"/>
              <a:ext cx="14575" cy="7200"/>
            </a:xfrm>
            <a:custGeom>
              <a:avLst/>
              <a:gdLst/>
              <a:ahLst/>
              <a:cxnLst/>
              <a:rect l="l" t="t" r="r" b="b"/>
              <a:pathLst>
                <a:path w="583" h="288" extrusionOk="0">
                  <a:moveTo>
                    <a:pt x="221" y="0"/>
                  </a:moveTo>
                  <a:cubicBezTo>
                    <a:pt x="143" y="0"/>
                    <a:pt x="67" y="22"/>
                    <a:pt x="1" y="64"/>
                  </a:cubicBezTo>
                  <a:cubicBezTo>
                    <a:pt x="53" y="160"/>
                    <a:pt x="148" y="238"/>
                    <a:pt x="261" y="281"/>
                  </a:cubicBezTo>
                  <a:cubicBezTo>
                    <a:pt x="286" y="285"/>
                    <a:pt x="313" y="288"/>
                    <a:pt x="339" y="288"/>
                  </a:cubicBezTo>
                  <a:cubicBezTo>
                    <a:pt x="423" y="288"/>
                    <a:pt x="510" y="266"/>
                    <a:pt x="582" y="220"/>
                  </a:cubicBezTo>
                  <a:cubicBezTo>
                    <a:pt x="521" y="125"/>
                    <a:pt x="435" y="47"/>
                    <a:pt x="322" y="12"/>
                  </a:cubicBezTo>
                  <a:cubicBezTo>
                    <a:pt x="288" y="4"/>
                    <a:pt x="254" y="0"/>
                    <a:pt x="221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68"/>
            <p:cNvSpPr/>
            <p:nvPr/>
          </p:nvSpPr>
          <p:spPr>
            <a:xfrm>
              <a:off x="3141250" y="1546425"/>
              <a:ext cx="10000" cy="6500"/>
            </a:xfrm>
            <a:custGeom>
              <a:avLst/>
              <a:gdLst/>
              <a:ahLst/>
              <a:cxnLst/>
              <a:rect l="l" t="t" r="r" b="b"/>
              <a:pathLst>
                <a:path w="400" h="260" extrusionOk="0">
                  <a:moveTo>
                    <a:pt x="184" y="0"/>
                  </a:moveTo>
                  <a:cubicBezTo>
                    <a:pt x="124" y="0"/>
                    <a:pt x="62" y="9"/>
                    <a:pt x="1" y="25"/>
                  </a:cubicBezTo>
                  <a:cubicBezTo>
                    <a:pt x="79" y="129"/>
                    <a:pt x="183" y="216"/>
                    <a:pt x="305" y="260"/>
                  </a:cubicBezTo>
                  <a:cubicBezTo>
                    <a:pt x="331" y="181"/>
                    <a:pt x="365" y="103"/>
                    <a:pt x="400" y="34"/>
                  </a:cubicBezTo>
                  <a:lnTo>
                    <a:pt x="383" y="34"/>
                  </a:lnTo>
                  <a:cubicBezTo>
                    <a:pt x="318" y="11"/>
                    <a:pt x="252" y="0"/>
                    <a:pt x="184" y="0"/>
                  </a:cubicBezTo>
                  <a:close/>
                </a:path>
              </a:pathLst>
            </a:custGeom>
            <a:solidFill>
              <a:srgbClr val="DC9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68"/>
            <p:cNvSpPr/>
            <p:nvPr/>
          </p:nvSpPr>
          <p:spPr>
            <a:xfrm>
              <a:off x="3099825" y="1473250"/>
              <a:ext cx="10650" cy="6400"/>
            </a:xfrm>
            <a:custGeom>
              <a:avLst/>
              <a:gdLst/>
              <a:ahLst/>
              <a:cxnLst/>
              <a:rect l="l" t="t" r="r" b="b"/>
              <a:pathLst>
                <a:path w="426" h="256" extrusionOk="0">
                  <a:moveTo>
                    <a:pt x="202" y="0"/>
                  </a:moveTo>
                  <a:cubicBezTo>
                    <a:pt x="127" y="0"/>
                    <a:pt x="54" y="27"/>
                    <a:pt x="0" y="80"/>
                  </a:cubicBezTo>
                  <a:cubicBezTo>
                    <a:pt x="0" y="80"/>
                    <a:pt x="78" y="227"/>
                    <a:pt x="200" y="253"/>
                  </a:cubicBezTo>
                  <a:cubicBezTo>
                    <a:pt x="210" y="255"/>
                    <a:pt x="220" y="255"/>
                    <a:pt x="230" y="255"/>
                  </a:cubicBezTo>
                  <a:cubicBezTo>
                    <a:pt x="299" y="255"/>
                    <a:pt x="372" y="229"/>
                    <a:pt x="426" y="175"/>
                  </a:cubicBezTo>
                  <a:cubicBezTo>
                    <a:pt x="426" y="175"/>
                    <a:pt x="356" y="28"/>
                    <a:pt x="235" y="2"/>
                  </a:cubicBezTo>
                  <a:cubicBezTo>
                    <a:pt x="224" y="1"/>
                    <a:pt x="213" y="0"/>
                    <a:pt x="202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68"/>
            <p:cNvSpPr/>
            <p:nvPr/>
          </p:nvSpPr>
          <p:spPr>
            <a:xfrm>
              <a:off x="3150800" y="1490150"/>
              <a:ext cx="8500" cy="5975"/>
            </a:xfrm>
            <a:custGeom>
              <a:avLst/>
              <a:gdLst/>
              <a:ahLst/>
              <a:cxnLst/>
              <a:rect l="l" t="t" r="r" b="b"/>
              <a:pathLst>
                <a:path w="340" h="239" extrusionOk="0">
                  <a:moveTo>
                    <a:pt x="170" y="1"/>
                  </a:moveTo>
                  <a:cubicBezTo>
                    <a:pt x="82" y="1"/>
                    <a:pt x="1" y="89"/>
                    <a:pt x="1" y="89"/>
                  </a:cubicBezTo>
                  <a:cubicBezTo>
                    <a:pt x="1" y="89"/>
                    <a:pt x="61" y="220"/>
                    <a:pt x="157" y="237"/>
                  </a:cubicBezTo>
                  <a:cubicBezTo>
                    <a:pt x="164" y="238"/>
                    <a:pt x="170" y="239"/>
                    <a:pt x="177" y="239"/>
                  </a:cubicBezTo>
                  <a:cubicBezTo>
                    <a:pt x="258" y="239"/>
                    <a:pt x="339" y="150"/>
                    <a:pt x="339" y="150"/>
                  </a:cubicBezTo>
                  <a:cubicBezTo>
                    <a:pt x="339" y="150"/>
                    <a:pt x="278" y="20"/>
                    <a:pt x="192" y="3"/>
                  </a:cubicBezTo>
                  <a:cubicBezTo>
                    <a:pt x="184" y="1"/>
                    <a:pt x="177" y="1"/>
                    <a:pt x="17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68"/>
            <p:cNvSpPr/>
            <p:nvPr/>
          </p:nvSpPr>
          <p:spPr>
            <a:xfrm>
              <a:off x="3039075" y="1491500"/>
              <a:ext cx="43850" cy="13475"/>
            </a:xfrm>
            <a:custGeom>
              <a:avLst/>
              <a:gdLst/>
              <a:ahLst/>
              <a:cxnLst/>
              <a:rect l="l" t="t" r="r" b="b"/>
              <a:pathLst>
                <a:path w="1754" h="539" extrusionOk="0">
                  <a:moveTo>
                    <a:pt x="183" y="1"/>
                  </a:moveTo>
                  <a:lnTo>
                    <a:pt x="1" y="235"/>
                  </a:lnTo>
                  <a:lnTo>
                    <a:pt x="148" y="278"/>
                  </a:lnTo>
                  <a:cubicBezTo>
                    <a:pt x="521" y="400"/>
                    <a:pt x="903" y="478"/>
                    <a:pt x="1294" y="513"/>
                  </a:cubicBezTo>
                  <a:cubicBezTo>
                    <a:pt x="1441" y="530"/>
                    <a:pt x="1597" y="539"/>
                    <a:pt x="1753" y="539"/>
                  </a:cubicBezTo>
                  <a:cubicBezTo>
                    <a:pt x="1753" y="539"/>
                    <a:pt x="1589" y="478"/>
                    <a:pt x="1311" y="383"/>
                  </a:cubicBezTo>
                  <a:cubicBezTo>
                    <a:pt x="1042" y="287"/>
                    <a:pt x="651" y="157"/>
                    <a:pt x="218" y="9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68"/>
            <p:cNvSpPr/>
            <p:nvPr/>
          </p:nvSpPr>
          <p:spPr>
            <a:xfrm>
              <a:off x="3032775" y="1501700"/>
              <a:ext cx="121525" cy="40600"/>
            </a:xfrm>
            <a:custGeom>
              <a:avLst/>
              <a:gdLst/>
              <a:ahLst/>
              <a:cxnLst/>
              <a:rect l="l" t="t" r="r" b="b"/>
              <a:pathLst>
                <a:path w="4861" h="1624" extrusionOk="0">
                  <a:moveTo>
                    <a:pt x="131" y="1"/>
                  </a:moveTo>
                  <a:lnTo>
                    <a:pt x="1" y="165"/>
                  </a:lnTo>
                  <a:cubicBezTo>
                    <a:pt x="747" y="469"/>
                    <a:pt x="1476" y="721"/>
                    <a:pt x="2179" y="938"/>
                  </a:cubicBezTo>
                  <a:cubicBezTo>
                    <a:pt x="3073" y="1215"/>
                    <a:pt x="3967" y="1441"/>
                    <a:pt x="4826" y="1623"/>
                  </a:cubicBezTo>
                  <a:cubicBezTo>
                    <a:pt x="4834" y="1597"/>
                    <a:pt x="4852" y="1563"/>
                    <a:pt x="4860" y="1537"/>
                  </a:cubicBezTo>
                  <a:cubicBezTo>
                    <a:pt x="4027" y="1259"/>
                    <a:pt x="3160" y="981"/>
                    <a:pt x="2248" y="686"/>
                  </a:cubicBezTo>
                  <a:cubicBezTo>
                    <a:pt x="1563" y="469"/>
                    <a:pt x="860" y="235"/>
                    <a:pt x="131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68"/>
            <p:cNvSpPr/>
            <p:nvPr/>
          </p:nvSpPr>
          <p:spPr>
            <a:xfrm>
              <a:off x="3102425" y="1517075"/>
              <a:ext cx="26925" cy="10300"/>
            </a:xfrm>
            <a:custGeom>
              <a:avLst/>
              <a:gdLst/>
              <a:ahLst/>
              <a:cxnLst/>
              <a:rect l="l" t="t" r="r" b="b"/>
              <a:pathLst>
                <a:path w="1077" h="412" extrusionOk="0">
                  <a:moveTo>
                    <a:pt x="74" y="0"/>
                  </a:moveTo>
                  <a:cubicBezTo>
                    <a:pt x="50" y="0"/>
                    <a:pt x="25" y="1"/>
                    <a:pt x="0" y="2"/>
                  </a:cubicBezTo>
                  <a:cubicBezTo>
                    <a:pt x="148" y="149"/>
                    <a:pt x="322" y="253"/>
                    <a:pt x="504" y="331"/>
                  </a:cubicBezTo>
                  <a:cubicBezTo>
                    <a:pt x="663" y="385"/>
                    <a:pt x="836" y="411"/>
                    <a:pt x="1005" y="411"/>
                  </a:cubicBezTo>
                  <a:cubicBezTo>
                    <a:pt x="1029" y="411"/>
                    <a:pt x="1053" y="411"/>
                    <a:pt x="1077" y="410"/>
                  </a:cubicBezTo>
                  <a:cubicBezTo>
                    <a:pt x="938" y="271"/>
                    <a:pt x="773" y="158"/>
                    <a:pt x="591" y="89"/>
                  </a:cubicBezTo>
                  <a:cubicBezTo>
                    <a:pt x="423" y="28"/>
                    <a:pt x="249" y="0"/>
                    <a:pt x="74" y="0"/>
                  </a:cubicBezTo>
                  <a:close/>
                </a:path>
              </a:pathLst>
            </a:custGeom>
            <a:solidFill>
              <a:srgbClr val="84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68"/>
            <p:cNvSpPr/>
            <p:nvPr/>
          </p:nvSpPr>
          <p:spPr>
            <a:xfrm>
              <a:off x="3068575" y="1482175"/>
              <a:ext cx="35400" cy="55350"/>
            </a:xfrm>
            <a:custGeom>
              <a:avLst/>
              <a:gdLst/>
              <a:ahLst/>
              <a:cxnLst/>
              <a:rect l="l" t="t" r="r" b="b"/>
              <a:pathLst>
                <a:path w="1416" h="2214" extrusionOk="0">
                  <a:moveTo>
                    <a:pt x="1415" y="1"/>
                  </a:moveTo>
                  <a:lnTo>
                    <a:pt x="1415" y="1"/>
                  </a:lnTo>
                  <a:cubicBezTo>
                    <a:pt x="1085" y="356"/>
                    <a:pt x="799" y="738"/>
                    <a:pt x="547" y="1146"/>
                  </a:cubicBezTo>
                  <a:cubicBezTo>
                    <a:pt x="339" y="1467"/>
                    <a:pt x="157" y="1814"/>
                    <a:pt x="1" y="2170"/>
                  </a:cubicBezTo>
                  <a:lnTo>
                    <a:pt x="105" y="2213"/>
                  </a:lnTo>
                  <a:cubicBezTo>
                    <a:pt x="339" y="1918"/>
                    <a:pt x="565" y="1606"/>
                    <a:pt x="764" y="1285"/>
                  </a:cubicBezTo>
                  <a:cubicBezTo>
                    <a:pt x="1016" y="877"/>
                    <a:pt x="1233" y="452"/>
                    <a:pt x="1415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68"/>
            <p:cNvSpPr/>
            <p:nvPr/>
          </p:nvSpPr>
          <p:spPr>
            <a:xfrm>
              <a:off x="3085725" y="1489325"/>
              <a:ext cx="30400" cy="49275"/>
            </a:xfrm>
            <a:custGeom>
              <a:avLst/>
              <a:gdLst/>
              <a:ahLst/>
              <a:cxnLst/>
              <a:rect l="l" t="t" r="r" b="b"/>
              <a:pathLst>
                <a:path w="1216" h="1971" extrusionOk="0">
                  <a:moveTo>
                    <a:pt x="1215" y="1"/>
                  </a:moveTo>
                  <a:cubicBezTo>
                    <a:pt x="937" y="270"/>
                    <a:pt x="703" y="574"/>
                    <a:pt x="504" y="903"/>
                  </a:cubicBezTo>
                  <a:cubicBezTo>
                    <a:pt x="295" y="1242"/>
                    <a:pt x="122" y="1598"/>
                    <a:pt x="0" y="1971"/>
                  </a:cubicBezTo>
                  <a:cubicBezTo>
                    <a:pt x="269" y="1684"/>
                    <a:pt x="504" y="1372"/>
                    <a:pt x="712" y="1042"/>
                  </a:cubicBezTo>
                  <a:cubicBezTo>
                    <a:pt x="911" y="713"/>
                    <a:pt x="1085" y="365"/>
                    <a:pt x="1215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68"/>
            <p:cNvSpPr/>
            <p:nvPr/>
          </p:nvSpPr>
          <p:spPr>
            <a:xfrm>
              <a:off x="2711700" y="1609950"/>
              <a:ext cx="71850" cy="63600"/>
            </a:xfrm>
            <a:custGeom>
              <a:avLst/>
              <a:gdLst/>
              <a:ahLst/>
              <a:cxnLst/>
              <a:rect l="l" t="t" r="r" b="b"/>
              <a:pathLst>
                <a:path w="2874" h="2544" extrusionOk="0">
                  <a:moveTo>
                    <a:pt x="2561" y="1"/>
                  </a:moveTo>
                  <a:cubicBezTo>
                    <a:pt x="2613" y="1"/>
                    <a:pt x="2691" y="79"/>
                    <a:pt x="2752" y="192"/>
                  </a:cubicBezTo>
                  <a:cubicBezTo>
                    <a:pt x="2864" y="409"/>
                    <a:pt x="2873" y="678"/>
                    <a:pt x="2769" y="912"/>
                  </a:cubicBezTo>
                  <a:cubicBezTo>
                    <a:pt x="2613" y="1216"/>
                    <a:pt x="2318" y="1415"/>
                    <a:pt x="1867" y="1537"/>
                  </a:cubicBezTo>
                  <a:cubicBezTo>
                    <a:pt x="1745" y="1563"/>
                    <a:pt x="1624" y="1580"/>
                    <a:pt x="1511" y="1606"/>
                  </a:cubicBezTo>
                  <a:cubicBezTo>
                    <a:pt x="1337" y="1624"/>
                    <a:pt x="1172" y="1658"/>
                    <a:pt x="1007" y="1710"/>
                  </a:cubicBezTo>
                  <a:cubicBezTo>
                    <a:pt x="1007" y="1710"/>
                    <a:pt x="417" y="1919"/>
                    <a:pt x="400" y="2170"/>
                  </a:cubicBezTo>
                  <a:cubicBezTo>
                    <a:pt x="391" y="2405"/>
                    <a:pt x="348" y="2543"/>
                    <a:pt x="270" y="2543"/>
                  </a:cubicBezTo>
                  <a:cubicBezTo>
                    <a:pt x="261" y="2543"/>
                    <a:pt x="252" y="2543"/>
                    <a:pt x="244" y="2543"/>
                  </a:cubicBezTo>
                  <a:cubicBezTo>
                    <a:pt x="96" y="2509"/>
                    <a:pt x="1" y="2170"/>
                    <a:pt x="10" y="1971"/>
                  </a:cubicBezTo>
                  <a:cubicBezTo>
                    <a:pt x="27" y="1398"/>
                    <a:pt x="252" y="1016"/>
                    <a:pt x="695" y="808"/>
                  </a:cubicBezTo>
                  <a:cubicBezTo>
                    <a:pt x="903" y="721"/>
                    <a:pt x="1120" y="660"/>
                    <a:pt x="1346" y="626"/>
                  </a:cubicBezTo>
                  <a:cubicBezTo>
                    <a:pt x="1780" y="539"/>
                    <a:pt x="2214" y="452"/>
                    <a:pt x="2491" y="53"/>
                  </a:cubicBezTo>
                  <a:cubicBezTo>
                    <a:pt x="2509" y="27"/>
                    <a:pt x="2535" y="1"/>
                    <a:pt x="25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68"/>
            <p:cNvSpPr/>
            <p:nvPr/>
          </p:nvSpPr>
          <p:spPr>
            <a:xfrm>
              <a:off x="2714100" y="1608650"/>
              <a:ext cx="35375" cy="51875"/>
            </a:xfrm>
            <a:custGeom>
              <a:avLst/>
              <a:gdLst/>
              <a:ahLst/>
              <a:cxnLst/>
              <a:rect l="l" t="t" r="r" b="b"/>
              <a:pathLst>
                <a:path w="1415" h="2075" extrusionOk="0">
                  <a:moveTo>
                    <a:pt x="1163" y="9"/>
                  </a:moveTo>
                  <a:lnTo>
                    <a:pt x="1276" y="9"/>
                  </a:lnTo>
                  <a:cubicBezTo>
                    <a:pt x="1354" y="148"/>
                    <a:pt x="1406" y="834"/>
                    <a:pt x="1415" y="1094"/>
                  </a:cubicBezTo>
                  <a:cubicBezTo>
                    <a:pt x="833" y="1164"/>
                    <a:pt x="339" y="1537"/>
                    <a:pt x="130" y="2075"/>
                  </a:cubicBezTo>
                  <a:cubicBezTo>
                    <a:pt x="130" y="2040"/>
                    <a:pt x="113" y="2005"/>
                    <a:pt x="113" y="1979"/>
                  </a:cubicBezTo>
                  <a:cubicBezTo>
                    <a:pt x="113" y="1945"/>
                    <a:pt x="104" y="1901"/>
                    <a:pt x="96" y="1866"/>
                  </a:cubicBezTo>
                  <a:lnTo>
                    <a:pt x="78" y="1780"/>
                  </a:lnTo>
                  <a:cubicBezTo>
                    <a:pt x="26" y="1545"/>
                    <a:pt x="0" y="1311"/>
                    <a:pt x="9" y="1068"/>
                  </a:cubicBezTo>
                  <a:cubicBezTo>
                    <a:pt x="52" y="461"/>
                    <a:pt x="564" y="1"/>
                    <a:pt x="1172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68"/>
            <p:cNvSpPr/>
            <p:nvPr/>
          </p:nvSpPr>
          <p:spPr>
            <a:xfrm>
              <a:off x="2793925" y="1630350"/>
              <a:ext cx="53625" cy="74000"/>
            </a:xfrm>
            <a:custGeom>
              <a:avLst/>
              <a:gdLst/>
              <a:ahLst/>
              <a:cxnLst/>
              <a:rect l="l" t="t" r="r" b="b"/>
              <a:pathLst>
                <a:path w="2145" h="2960" extrusionOk="0">
                  <a:moveTo>
                    <a:pt x="1979" y="0"/>
                  </a:moveTo>
                  <a:cubicBezTo>
                    <a:pt x="2040" y="70"/>
                    <a:pt x="2075" y="148"/>
                    <a:pt x="2083" y="235"/>
                  </a:cubicBezTo>
                  <a:cubicBezTo>
                    <a:pt x="2144" y="452"/>
                    <a:pt x="2127" y="669"/>
                    <a:pt x="2075" y="721"/>
                  </a:cubicBezTo>
                  <a:cubicBezTo>
                    <a:pt x="1832" y="998"/>
                    <a:pt x="1554" y="1259"/>
                    <a:pt x="1294" y="1519"/>
                  </a:cubicBezTo>
                  <a:cubicBezTo>
                    <a:pt x="1190" y="1615"/>
                    <a:pt x="1094" y="1719"/>
                    <a:pt x="999" y="1814"/>
                  </a:cubicBezTo>
                  <a:lnTo>
                    <a:pt x="877" y="1936"/>
                  </a:lnTo>
                  <a:cubicBezTo>
                    <a:pt x="591" y="2205"/>
                    <a:pt x="304" y="2491"/>
                    <a:pt x="226" y="2899"/>
                  </a:cubicBezTo>
                  <a:cubicBezTo>
                    <a:pt x="218" y="2934"/>
                    <a:pt x="209" y="2960"/>
                    <a:pt x="200" y="2960"/>
                  </a:cubicBezTo>
                  <a:cubicBezTo>
                    <a:pt x="174" y="2951"/>
                    <a:pt x="148" y="2942"/>
                    <a:pt x="131" y="2916"/>
                  </a:cubicBezTo>
                  <a:cubicBezTo>
                    <a:pt x="44" y="2838"/>
                    <a:pt x="1" y="2604"/>
                    <a:pt x="18" y="2465"/>
                  </a:cubicBezTo>
                  <a:cubicBezTo>
                    <a:pt x="87" y="2074"/>
                    <a:pt x="261" y="1753"/>
                    <a:pt x="599" y="1389"/>
                  </a:cubicBezTo>
                  <a:cubicBezTo>
                    <a:pt x="1051" y="903"/>
                    <a:pt x="1502" y="426"/>
                    <a:pt x="1971" y="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68"/>
            <p:cNvSpPr/>
            <p:nvPr/>
          </p:nvSpPr>
          <p:spPr>
            <a:xfrm>
              <a:off x="2864650" y="1665275"/>
              <a:ext cx="55775" cy="39725"/>
            </a:xfrm>
            <a:custGeom>
              <a:avLst/>
              <a:gdLst/>
              <a:ahLst/>
              <a:cxnLst/>
              <a:rect l="l" t="t" r="r" b="b"/>
              <a:pathLst>
                <a:path w="2231" h="1589" extrusionOk="0">
                  <a:moveTo>
                    <a:pt x="27" y="1"/>
                  </a:moveTo>
                  <a:cubicBezTo>
                    <a:pt x="860" y="174"/>
                    <a:pt x="1554" y="478"/>
                    <a:pt x="2083" y="920"/>
                  </a:cubicBezTo>
                  <a:cubicBezTo>
                    <a:pt x="2144" y="964"/>
                    <a:pt x="2205" y="1085"/>
                    <a:pt x="2231" y="1380"/>
                  </a:cubicBezTo>
                  <a:cubicBezTo>
                    <a:pt x="2231" y="1450"/>
                    <a:pt x="2231" y="1519"/>
                    <a:pt x="2222" y="1589"/>
                  </a:cubicBezTo>
                  <a:cubicBezTo>
                    <a:pt x="1450" y="1068"/>
                    <a:pt x="825" y="790"/>
                    <a:pt x="140" y="651"/>
                  </a:cubicBezTo>
                  <a:cubicBezTo>
                    <a:pt x="131" y="651"/>
                    <a:pt x="113" y="643"/>
                    <a:pt x="87" y="591"/>
                  </a:cubicBezTo>
                  <a:cubicBezTo>
                    <a:pt x="18" y="400"/>
                    <a:pt x="1" y="200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68"/>
            <p:cNvSpPr/>
            <p:nvPr/>
          </p:nvSpPr>
          <p:spPr>
            <a:xfrm>
              <a:off x="2654425" y="1502125"/>
              <a:ext cx="26925" cy="25850"/>
            </a:xfrm>
            <a:custGeom>
              <a:avLst/>
              <a:gdLst/>
              <a:ahLst/>
              <a:cxnLst/>
              <a:rect l="l" t="t" r="r" b="b"/>
              <a:pathLst>
                <a:path w="1077" h="1034" extrusionOk="0">
                  <a:moveTo>
                    <a:pt x="921" y="365"/>
                  </a:moveTo>
                  <a:cubicBezTo>
                    <a:pt x="964" y="383"/>
                    <a:pt x="1016" y="470"/>
                    <a:pt x="1042" y="634"/>
                  </a:cubicBezTo>
                  <a:cubicBezTo>
                    <a:pt x="1077" y="765"/>
                    <a:pt x="1068" y="903"/>
                    <a:pt x="1025" y="1034"/>
                  </a:cubicBezTo>
                  <a:lnTo>
                    <a:pt x="157" y="660"/>
                  </a:lnTo>
                  <a:cubicBezTo>
                    <a:pt x="114" y="643"/>
                    <a:pt x="53" y="548"/>
                    <a:pt x="27" y="383"/>
                  </a:cubicBezTo>
                  <a:cubicBezTo>
                    <a:pt x="1" y="261"/>
                    <a:pt x="10" y="122"/>
                    <a:pt x="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68"/>
            <p:cNvSpPr/>
            <p:nvPr/>
          </p:nvSpPr>
          <p:spPr>
            <a:xfrm>
              <a:off x="2840575" y="1479350"/>
              <a:ext cx="12825" cy="19125"/>
            </a:xfrm>
            <a:custGeom>
              <a:avLst/>
              <a:gdLst/>
              <a:ahLst/>
              <a:cxnLst/>
              <a:rect l="l" t="t" r="r" b="b"/>
              <a:pathLst>
                <a:path w="513" h="765" extrusionOk="0">
                  <a:moveTo>
                    <a:pt x="400" y="1"/>
                  </a:moveTo>
                  <a:cubicBezTo>
                    <a:pt x="452" y="218"/>
                    <a:pt x="486" y="443"/>
                    <a:pt x="512" y="669"/>
                  </a:cubicBezTo>
                  <a:cubicBezTo>
                    <a:pt x="408" y="695"/>
                    <a:pt x="295" y="721"/>
                    <a:pt x="200" y="747"/>
                  </a:cubicBezTo>
                  <a:lnTo>
                    <a:pt x="122" y="764"/>
                  </a:lnTo>
                  <a:cubicBezTo>
                    <a:pt x="70" y="547"/>
                    <a:pt x="26" y="322"/>
                    <a:pt x="0" y="96"/>
                  </a:cubicBezTo>
                  <a:lnTo>
                    <a:pt x="105" y="70"/>
                  </a:lnTo>
                  <a:cubicBezTo>
                    <a:pt x="200" y="44"/>
                    <a:pt x="295" y="18"/>
                    <a:pt x="4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68"/>
            <p:cNvSpPr/>
            <p:nvPr/>
          </p:nvSpPr>
          <p:spPr>
            <a:xfrm>
              <a:off x="3238025" y="1567225"/>
              <a:ext cx="57725" cy="29750"/>
            </a:xfrm>
            <a:custGeom>
              <a:avLst/>
              <a:gdLst/>
              <a:ahLst/>
              <a:cxnLst/>
              <a:rect l="l" t="t" r="r" b="b"/>
              <a:pathLst>
                <a:path w="2309" h="1190" extrusionOk="0">
                  <a:moveTo>
                    <a:pt x="2178" y="0"/>
                  </a:moveTo>
                  <a:cubicBezTo>
                    <a:pt x="2239" y="139"/>
                    <a:pt x="2308" y="452"/>
                    <a:pt x="2265" y="512"/>
                  </a:cubicBezTo>
                  <a:lnTo>
                    <a:pt x="2196" y="564"/>
                  </a:lnTo>
                  <a:cubicBezTo>
                    <a:pt x="1822" y="807"/>
                    <a:pt x="1267" y="1180"/>
                    <a:pt x="859" y="1180"/>
                  </a:cubicBezTo>
                  <a:cubicBezTo>
                    <a:pt x="686" y="1189"/>
                    <a:pt x="521" y="1085"/>
                    <a:pt x="451" y="920"/>
                  </a:cubicBezTo>
                  <a:lnTo>
                    <a:pt x="373" y="781"/>
                  </a:lnTo>
                  <a:lnTo>
                    <a:pt x="278" y="903"/>
                  </a:lnTo>
                  <a:cubicBezTo>
                    <a:pt x="208" y="990"/>
                    <a:pt x="148" y="1085"/>
                    <a:pt x="87" y="1172"/>
                  </a:cubicBezTo>
                  <a:cubicBezTo>
                    <a:pt x="43" y="1050"/>
                    <a:pt x="0" y="885"/>
                    <a:pt x="26" y="842"/>
                  </a:cubicBezTo>
                  <a:cubicBezTo>
                    <a:pt x="113" y="712"/>
                    <a:pt x="191" y="590"/>
                    <a:pt x="269" y="460"/>
                  </a:cubicBezTo>
                  <a:cubicBezTo>
                    <a:pt x="312" y="642"/>
                    <a:pt x="469" y="755"/>
                    <a:pt x="651" y="747"/>
                  </a:cubicBezTo>
                  <a:cubicBezTo>
                    <a:pt x="1059" y="747"/>
                    <a:pt x="1718" y="313"/>
                    <a:pt x="2065" y="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68"/>
            <p:cNvSpPr/>
            <p:nvPr/>
          </p:nvSpPr>
          <p:spPr>
            <a:xfrm>
              <a:off x="3198975" y="1498225"/>
              <a:ext cx="28425" cy="21075"/>
            </a:xfrm>
            <a:custGeom>
              <a:avLst/>
              <a:gdLst/>
              <a:ahLst/>
              <a:cxnLst/>
              <a:rect l="l" t="t" r="r" b="b"/>
              <a:pathLst>
                <a:path w="1137" h="843" extrusionOk="0">
                  <a:moveTo>
                    <a:pt x="1024" y="1"/>
                  </a:moveTo>
                  <a:cubicBezTo>
                    <a:pt x="1067" y="53"/>
                    <a:pt x="1102" y="122"/>
                    <a:pt x="1111" y="200"/>
                  </a:cubicBezTo>
                  <a:cubicBezTo>
                    <a:pt x="1137" y="287"/>
                    <a:pt x="1137" y="383"/>
                    <a:pt x="1111" y="478"/>
                  </a:cubicBezTo>
                  <a:cubicBezTo>
                    <a:pt x="868" y="591"/>
                    <a:pt x="616" y="686"/>
                    <a:pt x="365" y="756"/>
                  </a:cubicBezTo>
                  <a:cubicBezTo>
                    <a:pt x="269" y="782"/>
                    <a:pt x="182" y="808"/>
                    <a:pt x="87" y="843"/>
                  </a:cubicBezTo>
                  <a:cubicBezTo>
                    <a:pt x="35" y="738"/>
                    <a:pt x="0" y="617"/>
                    <a:pt x="0" y="504"/>
                  </a:cubicBezTo>
                  <a:cubicBezTo>
                    <a:pt x="0" y="400"/>
                    <a:pt x="26" y="357"/>
                    <a:pt x="26" y="357"/>
                  </a:cubicBezTo>
                  <a:cubicBezTo>
                    <a:pt x="122" y="322"/>
                    <a:pt x="226" y="278"/>
                    <a:pt x="321" y="235"/>
                  </a:cubicBezTo>
                  <a:cubicBezTo>
                    <a:pt x="547" y="131"/>
                    <a:pt x="781" y="53"/>
                    <a:pt x="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68"/>
            <p:cNvSpPr/>
            <p:nvPr/>
          </p:nvSpPr>
          <p:spPr>
            <a:xfrm>
              <a:off x="3245175" y="1510825"/>
              <a:ext cx="16950" cy="20625"/>
            </a:xfrm>
            <a:custGeom>
              <a:avLst/>
              <a:gdLst/>
              <a:ahLst/>
              <a:cxnLst/>
              <a:rect l="l" t="t" r="r" b="b"/>
              <a:pathLst>
                <a:path w="678" h="825" extrusionOk="0">
                  <a:moveTo>
                    <a:pt x="556" y="0"/>
                  </a:moveTo>
                  <a:cubicBezTo>
                    <a:pt x="599" y="43"/>
                    <a:pt x="625" y="96"/>
                    <a:pt x="643" y="156"/>
                  </a:cubicBezTo>
                  <a:cubicBezTo>
                    <a:pt x="677" y="243"/>
                    <a:pt x="677" y="347"/>
                    <a:pt x="643" y="443"/>
                  </a:cubicBezTo>
                  <a:cubicBezTo>
                    <a:pt x="530" y="564"/>
                    <a:pt x="400" y="668"/>
                    <a:pt x="261" y="746"/>
                  </a:cubicBezTo>
                  <a:lnTo>
                    <a:pt x="148" y="816"/>
                  </a:lnTo>
                  <a:cubicBezTo>
                    <a:pt x="148" y="824"/>
                    <a:pt x="139" y="824"/>
                    <a:pt x="139" y="824"/>
                  </a:cubicBezTo>
                  <a:cubicBezTo>
                    <a:pt x="122" y="824"/>
                    <a:pt x="61" y="755"/>
                    <a:pt x="35" y="616"/>
                  </a:cubicBezTo>
                  <a:cubicBezTo>
                    <a:pt x="0" y="486"/>
                    <a:pt x="18" y="330"/>
                    <a:pt x="53" y="304"/>
                  </a:cubicBezTo>
                  <a:cubicBezTo>
                    <a:pt x="96" y="278"/>
                    <a:pt x="139" y="252"/>
                    <a:pt x="183" y="217"/>
                  </a:cubicBezTo>
                  <a:cubicBezTo>
                    <a:pt x="287" y="122"/>
                    <a:pt x="417" y="52"/>
                    <a:pt x="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68"/>
            <p:cNvSpPr/>
            <p:nvPr/>
          </p:nvSpPr>
          <p:spPr>
            <a:xfrm>
              <a:off x="3389450" y="1536425"/>
              <a:ext cx="11950" cy="29950"/>
            </a:xfrm>
            <a:custGeom>
              <a:avLst/>
              <a:gdLst/>
              <a:ahLst/>
              <a:cxnLst/>
              <a:rect l="l" t="t" r="r" b="b"/>
              <a:pathLst>
                <a:path w="478" h="1198" extrusionOk="0">
                  <a:moveTo>
                    <a:pt x="261" y="0"/>
                  </a:moveTo>
                  <a:cubicBezTo>
                    <a:pt x="287" y="26"/>
                    <a:pt x="304" y="52"/>
                    <a:pt x="313" y="87"/>
                  </a:cubicBezTo>
                  <a:cubicBezTo>
                    <a:pt x="477" y="460"/>
                    <a:pt x="399" y="946"/>
                    <a:pt x="122" y="1198"/>
                  </a:cubicBezTo>
                  <a:cubicBezTo>
                    <a:pt x="87" y="1146"/>
                    <a:pt x="61" y="1093"/>
                    <a:pt x="52" y="1041"/>
                  </a:cubicBezTo>
                  <a:cubicBezTo>
                    <a:pt x="0" y="876"/>
                    <a:pt x="9" y="729"/>
                    <a:pt x="52" y="677"/>
                  </a:cubicBezTo>
                  <a:cubicBezTo>
                    <a:pt x="139" y="607"/>
                    <a:pt x="200" y="512"/>
                    <a:pt x="234" y="408"/>
                  </a:cubicBezTo>
                  <a:cubicBezTo>
                    <a:pt x="243" y="399"/>
                    <a:pt x="243" y="382"/>
                    <a:pt x="252" y="373"/>
                  </a:cubicBezTo>
                  <a:lnTo>
                    <a:pt x="252" y="347"/>
                  </a:lnTo>
                  <a:lnTo>
                    <a:pt x="252" y="330"/>
                  </a:lnTo>
                  <a:cubicBezTo>
                    <a:pt x="261" y="304"/>
                    <a:pt x="261" y="278"/>
                    <a:pt x="252" y="252"/>
                  </a:cubicBezTo>
                  <a:cubicBezTo>
                    <a:pt x="252" y="226"/>
                    <a:pt x="252" y="200"/>
                    <a:pt x="243" y="174"/>
                  </a:cubicBezTo>
                  <a:cubicBezTo>
                    <a:pt x="243" y="113"/>
                    <a:pt x="243" y="52"/>
                    <a:pt x="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68"/>
            <p:cNvSpPr/>
            <p:nvPr/>
          </p:nvSpPr>
          <p:spPr>
            <a:xfrm>
              <a:off x="3137125" y="1490000"/>
              <a:ext cx="30625" cy="19975"/>
            </a:xfrm>
            <a:custGeom>
              <a:avLst/>
              <a:gdLst/>
              <a:ahLst/>
              <a:cxnLst/>
              <a:rect l="l" t="t" r="r" b="b"/>
              <a:pathLst>
                <a:path w="1225" h="799" extrusionOk="0">
                  <a:moveTo>
                    <a:pt x="1190" y="0"/>
                  </a:moveTo>
                  <a:cubicBezTo>
                    <a:pt x="1216" y="95"/>
                    <a:pt x="1224" y="191"/>
                    <a:pt x="1224" y="286"/>
                  </a:cubicBezTo>
                  <a:cubicBezTo>
                    <a:pt x="1224" y="443"/>
                    <a:pt x="1190" y="703"/>
                    <a:pt x="938" y="790"/>
                  </a:cubicBezTo>
                  <a:cubicBezTo>
                    <a:pt x="912" y="798"/>
                    <a:pt x="877" y="798"/>
                    <a:pt x="843" y="798"/>
                  </a:cubicBezTo>
                  <a:cubicBezTo>
                    <a:pt x="782" y="798"/>
                    <a:pt x="721" y="781"/>
                    <a:pt x="669" y="755"/>
                  </a:cubicBezTo>
                  <a:cubicBezTo>
                    <a:pt x="660" y="755"/>
                    <a:pt x="643" y="738"/>
                    <a:pt x="617" y="720"/>
                  </a:cubicBezTo>
                  <a:cubicBezTo>
                    <a:pt x="478" y="633"/>
                    <a:pt x="331" y="547"/>
                    <a:pt x="209" y="547"/>
                  </a:cubicBezTo>
                  <a:cubicBezTo>
                    <a:pt x="174" y="547"/>
                    <a:pt x="148" y="547"/>
                    <a:pt x="122" y="564"/>
                  </a:cubicBezTo>
                  <a:lnTo>
                    <a:pt x="62" y="599"/>
                  </a:lnTo>
                  <a:lnTo>
                    <a:pt x="62" y="651"/>
                  </a:lnTo>
                  <a:cubicBezTo>
                    <a:pt x="10" y="512"/>
                    <a:pt x="1" y="356"/>
                    <a:pt x="44" y="217"/>
                  </a:cubicBezTo>
                  <a:cubicBezTo>
                    <a:pt x="62" y="156"/>
                    <a:pt x="122" y="121"/>
                    <a:pt x="183" y="121"/>
                  </a:cubicBezTo>
                  <a:lnTo>
                    <a:pt x="192" y="121"/>
                  </a:lnTo>
                  <a:cubicBezTo>
                    <a:pt x="270" y="130"/>
                    <a:pt x="348" y="156"/>
                    <a:pt x="409" y="200"/>
                  </a:cubicBezTo>
                  <a:cubicBezTo>
                    <a:pt x="504" y="269"/>
                    <a:pt x="617" y="304"/>
                    <a:pt x="730" y="312"/>
                  </a:cubicBezTo>
                  <a:lnTo>
                    <a:pt x="747" y="312"/>
                  </a:lnTo>
                  <a:cubicBezTo>
                    <a:pt x="947" y="304"/>
                    <a:pt x="1120" y="182"/>
                    <a:pt x="11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68"/>
            <p:cNvSpPr/>
            <p:nvPr/>
          </p:nvSpPr>
          <p:spPr>
            <a:xfrm>
              <a:off x="3291825" y="1632725"/>
              <a:ext cx="23450" cy="18900"/>
            </a:xfrm>
            <a:custGeom>
              <a:avLst/>
              <a:gdLst/>
              <a:ahLst/>
              <a:cxnLst/>
              <a:rect l="l" t="t" r="r" b="b"/>
              <a:pathLst>
                <a:path w="938" h="756" extrusionOk="0">
                  <a:moveTo>
                    <a:pt x="182" y="1"/>
                  </a:moveTo>
                  <a:cubicBezTo>
                    <a:pt x="460" y="1"/>
                    <a:pt x="712" y="140"/>
                    <a:pt x="859" y="374"/>
                  </a:cubicBezTo>
                  <a:cubicBezTo>
                    <a:pt x="911" y="496"/>
                    <a:pt x="937" y="626"/>
                    <a:pt x="937" y="756"/>
                  </a:cubicBezTo>
                  <a:cubicBezTo>
                    <a:pt x="764" y="574"/>
                    <a:pt x="512" y="470"/>
                    <a:pt x="261" y="470"/>
                  </a:cubicBezTo>
                  <a:cubicBezTo>
                    <a:pt x="200" y="470"/>
                    <a:pt x="139" y="478"/>
                    <a:pt x="78" y="487"/>
                  </a:cubicBezTo>
                  <a:cubicBezTo>
                    <a:pt x="26" y="339"/>
                    <a:pt x="0" y="183"/>
                    <a:pt x="0" y="27"/>
                  </a:cubicBezTo>
                  <a:cubicBezTo>
                    <a:pt x="61" y="10"/>
                    <a:pt x="122" y="1"/>
                    <a:pt x="1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68"/>
            <p:cNvSpPr/>
            <p:nvPr/>
          </p:nvSpPr>
          <p:spPr>
            <a:xfrm>
              <a:off x="2981150" y="1632525"/>
              <a:ext cx="13250" cy="16500"/>
            </a:xfrm>
            <a:custGeom>
              <a:avLst/>
              <a:gdLst/>
              <a:ahLst/>
              <a:cxnLst/>
              <a:rect l="l" t="t" r="r" b="b"/>
              <a:pathLst>
                <a:path w="530" h="660" extrusionOk="0">
                  <a:moveTo>
                    <a:pt x="461" y="0"/>
                  </a:moveTo>
                  <a:cubicBezTo>
                    <a:pt x="469" y="70"/>
                    <a:pt x="487" y="148"/>
                    <a:pt x="495" y="183"/>
                  </a:cubicBezTo>
                  <a:cubicBezTo>
                    <a:pt x="495" y="191"/>
                    <a:pt x="495" y="200"/>
                    <a:pt x="504" y="217"/>
                  </a:cubicBezTo>
                  <a:cubicBezTo>
                    <a:pt x="513" y="278"/>
                    <a:pt x="521" y="339"/>
                    <a:pt x="530" y="408"/>
                  </a:cubicBezTo>
                  <a:cubicBezTo>
                    <a:pt x="382" y="495"/>
                    <a:pt x="235" y="573"/>
                    <a:pt x="96" y="651"/>
                  </a:cubicBezTo>
                  <a:lnTo>
                    <a:pt x="70" y="660"/>
                  </a:lnTo>
                  <a:cubicBezTo>
                    <a:pt x="53" y="590"/>
                    <a:pt x="35" y="504"/>
                    <a:pt x="27" y="486"/>
                  </a:cubicBezTo>
                  <a:lnTo>
                    <a:pt x="27" y="452"/>
                  </a:lnTo>
                  <a:cubicBezTo>
                    <a:pt x="9" y="391"/>
                    <a:pt x="1" y="321"/>
                    <a:pt x="1" y="252"/>
                  </a:cubicBezTo>
                  <a:lnTo>
                    <a:pt x="96" y="200"/>
                  </a:lnTo>
                  <a:cubicBezTo>
                    <a:pt x="209" y="130"/>
                    <a:pt x="330" y="61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68"/>
            <p:cNvSpPr/>
            <p:nvPr/>
          </p:nvSpPr>
          <p:spPr>
            <a:xfrm>
              <a:off x="3033650" y="1642725"/>
              <a:ext cx="9150" cy="13025"/>
            </a:xfrm>
            <a:custGeom>
              <a:avLst/>
              <a:gdLst/>
              <a:ahLst/>
              <a:cxnLst/>
              <a:rect l="l" t="t" r="r" b="b"/>
              <a:pathLst>
                <a:path w="366" h="521" extrusionOk="0">
                  <a:moveTo>
                    <a:pt x="270" y="0"/>
                  </a:moveTo>
                  <a:lnTo>
                    <a:pt x="287" y="26"/>
                  </a:lnTo>
                  <a:cubicBezTo>
                    <a:pt x="322" y="78"/>
                    <a:pt x="339" y="139"/>
                    <a:pt x="348" y="200"/>
                  </a:cubicBezTo>
                  <a:cubicBezTo>
                    <a:pt x="365" y="330"/>
                    <a:pt x="348" y="408"/>
                    <a:pt x="330" y="417"/>
                  </a:cubicBezTo>
                  <a:cubicBezTo>
                    <a:pt x="261" y="451"/>
                    <a:pt x="200" y="477"/>
                    <a:pt x="131" y="512"/>
                  </a:cubicBezTo>
                  <a:lnTo>
                    <a:pt x="105" y="521"/>
                  </a:lnTo>
                  <a:cubicBezTo>
                    <a:pt x="105" y="521"/>
                    <a:pt x="87" y="512"/>
                    <a:pt x="87" y="495"/>
                  </a:cubicBezTo>
                  <a:cubicBezTo>
                    <a:pt x="53" y="443"/>
                    <a:pt x="35" y="373"/>
                    <a:pt x="27" y="313"/>
                  </a:cubicBezTo>
                  <a:cubicBezTo>
                    <a:pt x="1" y="234"/>
                    <a:pt x="1" y="148"/>
                    <a:pt x="35" y="78"/>
                  </a:cubicBezTo>
                  <a:lnTo>
                    <a:pt x="105" y="5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68"/>
            <p:cNvSpPr/>
            <p:nvPr/>
          </p:nvSpPr>
          <p:spPr>
            <a:xfrm>
              <a:off x="3029975" y="1592175"/>
              <a:ext cx="9775" cy="30400"/>
            </a:xfrm>
            <a:custGeom>
              <a:avLst/>
              <a:gdLst/>
              <a:ahLst/>
              <a:cxnLst/>
              <a:rect l="l" t="t" r="r" b="b"/>
              <a:pathLst>
                <a:path w="391" h="1216" extrusionOk="0">
                  <a:moveTo>
                    <a:pt x="286" y="0"/>
                  </a:moveTo>
                  <a:cubicBezTo>
                    <a:pt x="295" y="9"/>
                    <a:pt x="304" y="18"/>
                    <a:pt x="313" y="26"/>
                  </a:cubicBezTo>
                  <a:cubicBezTo>
                    <a:pt x="373" y="122"/>
                    <a:pt x="391" y="235"/>
                    <a:pt x="382" y="347"/>
                  </a:cubicBezTo>
                  <a:cubicBezTo>
                    <a:pt x="356" y="556"/>
                    <a:pt x="313" y="764"/>
                    <a:pt x="234" y="963"/>
                  </a:cubicBezTo>
                  <a:cubicBezTo>
                    <a:pt x="208" y="1033"/>
                    <a:pt x="191" y="1102"/>
                    <a:pt x="174" y="1172"/>
                  </a:cubicBezTo>
                  <a:cubicBezTo>
                    <a:pt x="165" y="1189"/>
                    <a:pt x="156" y="1206"/>
                    <a:pt x="148" y="1215"/>
                  </a:cubicBezTo>
                  <a:cubicBezTo>
                    <a:pt x="130" y="1206"/>
                    <a:pt x="113" y="1198"/>
                    <a:pt x="104" y="1180"/>
                  </a:cubicBezTo>
                  <a:cubicBezTo>
                    <a:pt x="26" y="1059"/>
                    <a:pt x="0" y="903"/>
                    <a:pt x="35" y="764"/>
                  </a:cubicBezTo>
                  <a:lnTo>
                    <a:pt x="156" y="356"/>
                  </a:lnTo>
                  <a:cubicBezTo>
                    <a:pt x="156" y="330"/>
                    <a:pt x="165" y="313"/>
                    <a:pt x="174" y="287"/>
                  </a:cubicBezTo>
                  <a:cubicBezTo>
                    <a:pt x="191" y="191"/>
                    <a:pt x="226" y="96"/>
                    <a:pt x="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68"/>
            <p:cNvSpPr/>
            <p:nvPr/>
          </p:nvSpPr>
          <p:spPr>
            <a:xfrm>
              <a:off x="2600425" y="1562025"/>
              <a:ext cx="13475" cy="18225"/>
            </a:xfrm>
            <a:custGeom>
              <a:avLst/>
              <a:gdLst/>
              <a:ahLst/>
              <a:cxnLst/>
              <a:rect l="l" t="t" r="r" b="b"/>
              <a:pathLst>
                <a:path w="539" h="729" extrusionOk="0">
                  <a:moveTo>
                    <a:pt x="417" y="0"/>
                  </a:moveTo>
                  <a:cubicBezTo>
                    <a:pt x="425" y="0"/>
                    <a:pt x="443" y="0"/>
                    <a:pt x="460" y="9"/>
                  </a:cubicBezTo>
                  <a:cubicBezTo>
                    <a:pt x="503" y="165"/>
                    <a:pt x="529" y="321"/>
                    <a:pt x="538" y="486"/>
                  </a:cubicBezTo>
                  <a:cubicBezTo>
                    <a:pt x="417" y="486"/>
                    <a:pt x="295" y="521"/>
                    <a:pt x="191" y="590"/>
                  </a:cubicBezTo>
                  <a:cubicBezTo>
                    <a:pt x="130" y="625"/>
                    <a:pt x="87" y="677"/>
                    <a:pt x="52" y="729"/>
                  </a:cubicBezTo>
                  <a:cubicBezTo>
                    <a:pt x="18" y="529"/>
                    <a:pt x="0" y="338"/>
                    <a:pt x="113" y="182"/>
                  </a:cubicBezTo>
                  <a:cubicBezTo>
                    <a:pt x="182" y="87"/>
                    <a:pt x="295" y="17"/>
                    <a:pt x="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68"/>
            <p:cNvSpPr/>
            <p:nvPr/>
          </p:nvSpPr>
          <p:spPr>
            <a:xfrm>
              <a:off x="2636425" y="1594775"/>
              <a:ext cx="6325" cy="14350"/>
            </a:xfrm>
            <a:custGeom>
              <a:avLst/>
              <a:gdLst/>
              <a:ahLst/>
              <a:cxnLst/>
              <a:rect l="l" t="t" r="r" b="b"/>
              <a:pathLst>
                <a:path w="253" h="574" extrusionOk="0">
                  <a:moveTo>
                    <a:pt x="139" y="0"/>
                  </a:moveTo>
                  <a:cubicBezTo>
                    <a:pt x="192" y="61"/>
                    <a:pt x="226" y="139"/>
                    <a:pt x="235" y="217"/>
                  </a:cubicBezTo>
                  <a:cubicBezTo>
                    <a:pt x="252" y="278"/>
                    <a:pt x="252" y="347"/>
                    <a:pt x="252" y="417"/>
                  </a:cubicBezTo>
                  <a:lnTo>
                    <a:pt x="244" y="478"/>
                  </a:lnTo>
                  <a:lnTo>
                    <a:pt x="235" y="521"/>
                  </a:lnTo>
                  <a:lnTo>
                    <a:pt x="218" y="538"/>
                  </a:lnTo>
                  <a:lnTo>
                    <a:pt x="218" y="538"/>
                  </a:lnTo>
                  <a:lnTo>
                    <a:pt x="183" y="556"/>
                  </a:lnTo>
                  <a:lnTo>
                    <a:pt x="113" y="573"/>
                  </a:lnTo>
                  <a:lnTo>
                    <a:pt x="87" y="538"/>
                  </a:lnTo>
                  <a:cubicBezTo>
                    <a:pt x="53" y="469"/>
                    <a:pt x="27" y="391"/>
                    <a:pt x="18" y="313"/>
                  </a:cubicBezTo>
                  <a:cubicBezTo>
                    <a:pt x="1" y="235"/>
                    <a:pt x="1" y="157"/>
                    <a:pt x="18" y="87"/>
                  </a:cubicBezTo>
                  <a:cubicBezTo>
                    <a:pt x="18" y="70"/>
                    <a:pt x="27" y="52"/>
                    <a:pt x="35" y="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68"/>
            <p:cNvSpPr/>
            <p:nvPr/>
          </p:nvSpPr>
          <p:spPr>
            <a:xfrm>
              <a:off x="2599325" y="1528600"/>
              <a:ext cx="28675" cy="16300"/>
            </a:xfrm>
            <a:custGeom>
              <a:avLst/>
              <a:gdLst/>
              <a:ahLst/>
              <a:cxnLst/>
              <a:rect l="l" t="t" r="r" b="b"/>
              <a:pathLst>
                <a:path w="1147" h="652" extrusionOk="0">
                  <a:moveTo>
                    <a:pt x="1059" y="1"/>
                  </a:moveTo>
                  <a:cubicBezTo>
                    <a:pt x="1077" y="61"/>
                    <a:pt x="1103" y="157"/>
                    <a:pt x="1103" y="174"/>
                  </a:cubicBezTo>
                  <a:cubicBezTo>
                    <a:pt x="1112" y="192"/>
                    <a:pt x="1112" y="218"/>
                    <a:pt x="1120" y="244"/>
                  </a:cubicBezTo>
                  <a:cubicBezTo>
                    <a:pt x="1138" y="313"/>
                    <a:pt x="1146" y="382"/>
                    <a:pt x="1138" y="461"/>
                  </a:cubicBezTo>
                  <a:cubicBezTo>
                    <a:pt x="1068" y="556"/>
                    <a:pt x="955" y="608"/>
                    <a:pt x="834" y="591"/>
                  </a:cubicBezTo>
                  <a:cubicBezTo>
                    <a:pt x="773" y="591"/>
                    <a:pt x="712" y="591"/>
                    <a:pt x="652" y="573"/>
                  </a:cubicBezTo>
                  <a:cubicBezTo>
                    <a:pt x="556" y="565"/>
                    <a:pt x="469" y="556"/>
                    <a:pt x="383" y="556"/>
                  </a:cubicBezTo>
                  <a:cubicBezTo>
                    <a:pt x="252" y="539"/>
                    <a:pt x="131" y="582"/>
                    <a:pt x="27" y="651"/>
                  </a:cubicBezTo>
                  <a:cubicBezTo>
                    <a:pt x="9" y="565"/>
                    <a:pt x="1" y="478"/>
                    <a:pt x="1" y="391"/>
                  </a:cubicBezTo>
                  <a:cubicBezTo>
                    <a:pt x="1" y="330"/>
                    <a:pt x="1" y="131"/>
                    <a:pt x="374" y="96"/>
                  </a:cubicBezTo>
                  <a:cubicBezTo>
                    <a:pt x="426" y="87"/>
                    <a:pt x="469" y="87"/>
                    <a:pt x="521" y="87"/>
                  </a:cubicBezTo>
                  <a:lnTo>
                    <a:pt x="643" y="87"/>
                  </a:lnTo>
                  <a:cubicBezTo>
                    <a:pt x="790" y="96"/>
                    <a:pt x="929" y="70"/>
                    <a:pt x="10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68"/>
            <p:cNvSpPr/>
            <p:nvPr/>
          </p:nvSpPr>
          <p:spPr>
            <a:xfrm>
              <a:off x="2628175" y="1503225"/>
              <a:ext cx="7625" cy="13250"/>
            </a:xfrm>
            <a:custGeom>
              <a:avLst/>
              <a:gdLst/>
              <a:ahLst/>
              <a:cxnLst/>
              <a:rect l="l" t="t" r="r" b="b"/>
              <a:pathLst>
                <a:path w="305" h="530" extrusionOk="0">
                  <a:moveTo>
                    <a:pt x="227" y="18"/>
                  </a:moveTo>
                  <a:cubicBezTo>
                    <a:pt x="287" y="139"/>
                    <a:pt x="305" y="278"/>
                    <a:pt x="296" y="408"/>
                  </a:cubicBezTo>
                  <a:cubicBezTo>
                    <a:pt x="296" y="426"/>
                    <a:pt x="287" y="434"/>
                    <a:pt x="287" y="452"/>
                  </a:cubicBezTo>
                  <a:cubicBezTo>
                    <a:pt x="227" y="478"/>
                    <a:pt x="166" y="504"/>
                    <a:pt x="96" y="530"/>
                  </a:cubicBezTo>
                  <a:lnTo>
                    <a:pt x="79" y="530"/>
                  </a:lnTo>
                  <a:lnTo>
                    <a:pt x="79" y="521"/>
                  </a:lnTo>
                  <a:cubicBezTo>
                    <a:pt x="44" y="460"/>
                    <a:pt x="27" y="391"/>
                    <a:pt x="18" y="321"/>
                  </a:cubicBezTo>
                  <a:cubicBezTo>
                    <a:pt x="1" y="252"/>
                    <a:pt x="1" y="183"/>
                    <a:pt x="10" y="113"/>
                  </a:cubicBezTo>
                  <a:cubicBezTo>
                    <a:pt x="10" y="104"/>
                    <a:pt x="10" y="96"/>
                    <a:pt x="18" y="78"/>
                  </a:cubicBezTo>
                  <a:lnTo>
                    <a:pt x="70" y="61"/>
                  </a:lnTo>
                  <a:cubicBezTo>
                    <a:pt x="122" y="35"/>
                    <a:pt x="174" y="18"/>
                    <a:pt x="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68"/>
            <p:cNvSpPr/>
            <p:nvPr/>
          </p:nvSpPr>
          <p:spPr>
            <a:xfrm>
              <a:off x="2812800" y="1502575"/>
              <a:ext cx="10650" cy="15425"/>
            </a:xfrm>
            <a:custGeom>
              <a:avLst/>
              <a:gdLst/>
              <a:ahLst/>
              <a:cxnLst/>
              <a:rect l="l" t="t" r="r" b="b"/>
              <a:pathLst>
                <a:path w="426" h="617" extrusionOk="0">
                  <a:moveTo>
                    <a:pt x="339" y="0"/>
                  </a:moveTo>
                  <a:cubicBezTo>
                    <a:pt x="348" y="9"/>
                    <a:pt x="348" y="18"/>
                    <a:pt x="356" y="26"/>
                  </a:cubicBezTo>
                  <a:cubicBezTo>
                    <a:pt x="382" y="78"/>
                    <a:pt x="400" y="130"/>
                    <a:pt x="409" y="183"/>
                  </a:cubicBezTo>
                  <a:cubicBezTo>
                    <a:pt x="426" y="243"/>
                    <a:pt x="426" y="313"/>
                    <a:pt x="426" y="373"/>
                  </a:cubicBezTo>
                  <a:cubicBezTo>
                    <a:pt x="426" y="399"/>
                    <a:pt x="417" y="434"/>
                    <a:pt x="409" y="469"/>
                  </a:cubicBezTo>
                  <a:cubicBezTo>
                    <a:pt x="330" y="512"/>
                    <a:pt x="244" y="556"/>
                    <a:pt x="157" y="599"/>
                  </a:cubicBezTo>
                  <a:lnTo>
                    <a:pt x="113" y="616"/>
                  </a:lnTo>
                  <a:cubicBezTo>
                    <a:pt x="113" y="608"/>
                    <a:pt x="105" y="599"/>
                    <a:pt x="96" y="590"/>
                  </a:cubicBezTo>
                  <a:cubicBezTo>
                    <a:pt x="61" y="530"/>
                    <a:pt x="35" y="460"/>
                    <a:pt x="27" y="391"/>
                  </a:cubicBezTo>
                  <a:cubicBezTo>
                    <a:pt x="1" y="243"/>
                    <a:pt x="27" y="157"/>
                    <a:pt x="53" y="139"/>
                  </a:cubicBezTo>
                  <a:lnTo>
                    <a:pt x="131" y="96"/>
                  </a:lnTo>
                  <a:cubicBezTo>
                    <a:pt x="200" y="61"/>
                    <a:pt x="270" y="35"/>
                    <a:pt x="3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68"/>
            <p:cNvSpPr/>
            <p:nvPr/>
          </p:nvSpPr>
          <p:spPr>
            <a:xfrm>
              <a:off x="2877675" y="1634700"/>
              <a:ext cx="27350" cy="15425"/>
            </a:xfrm>
            <a:custGeom>
              <a:avLst/>
              <a:gdLst/>
              <a:ahLst/>
              <a:cxnLst/>
              <a:rect l="l" t="t" r="r" b="b"/>
              <a:pathLst>
                <a:path w="1094" h="617" extrusionOk="0">
                  <a:moveTo>
                    <a:pt x="1024" y="0"/>
                  </a:moveTo>
                  <a:cubicBezTo>
                    <a:pt x="1050" y="156"/>
                    <a:pt x="1076" y="321"/>
                    <a:pt x="1094" y="486"/>
                  </a:cubicBezTo>
                  <a:cubicBezTo>
                    <a:pt x="816" y="529"/>
                    <a:pt x="530" y="564"/>
                    <a:pt x="252" y="590"/>
                  </a:cubicBezTo>
                  <a:lnTo>
                    <a:pt x="70" y="616"/>
                  </a:lnTo>
                  <a:cubicBezTo>
                    <a:pt x="35" y="460"/>
                    <a:pt x="18" y="304"/>
                    <a:pt x="0" y="148"/>
                  </a:cubicBezTo>
                  <a:lnTo>
                    <a:pt x="174" y="122"/>
                  </a:lnTo>
                  <a:cubicBezTo>
                    <a:pt x="452" y="78"/>
                    <a:pt x="738" y="35"/>
                    <a:pt x="10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68"/>
            <p:cNvSpPr/>
            <p:nvPr/>
          </p:nvSpPr>
          <p:spPr>
            <a:xfrm>
              <a:off x="3004575" y="1617125"/>
              <a:ext cx="6550" cy="13025"/>
            </a:xfrm>
            <a:custGeom>
              <a:avLst/>
              <a:gdLst/>
              <a:ahLst/>
              <a:cxnLst/>
              <a:rect l="l" t="t" r="r" b="b"/>
              <a:pathLst>
                <a:path w="262" h="521" extrusionOk="0">
                  <a:moveTo>
                    <a:pt x="200" y="0"/>
                  </a:moveTo>
                  <a:cubicBezTo>
                    <a:pt x="209" y="44"/>
                    <a:pt x="226" y="104"/>
                    <a:pt x="235" y="191"/>
                  </a:cubicBezTo>
                  <a:cubicBezTo>
                    <a:pt x="252" y="260"/>
                    <a:pt x="252" y="330"/>
                    <a:pt x="261" y="399"/>
                  </a:cubicBezTo>
                  <a:lnTo>
                    <a:pt x="261" y="425"/>
                  </a:lnTo>
                  <a:cubicBezTo>
                    <a:pt x="200" y="460"/>
                    <a:pt x="140" y="495"/>
                    <a:pt x="70" y="521"/>
                  </a:cubicBezTo>
                  <a:lnTo>
                    <a:pt x="62" y="521"/>
                  </a:lnTo>
                  <a:cubicBezTo>
                    <a:pt x="44" y="460"/>
                    <a:pt x="27" y="373"/>
                    <a:pt x="27" y="330"/>
                  </a:cubicBezTo>
                  <a:cubicBezTo>
                    <a:pt x="9" y="260"/>
                    <a:pt x="1" y="200"/>
                    <a:pt x="1" y="130"/>
                  </a:cubicBezTo>
                  <a:lnTo>
                    <a:pt x="1" y="104"/>
                  </a:lnTo>
                  <a:lnTo>
                    <a:pt x="131" y="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68"/>
            <p:cNvSpPr/>
            <p:nvPr/>
          </p:nvSpPr>
          <p:spPr>
            <a:xfrm>
              <a:off x="3055575" y="1506250"/>
              <a:ext cx="26925" cy="24775"/>
            </a:xfrm>
            <a:custGeom>
              <a:avLst/>
              <a:gdLst/>
              <a:ahLst/>
              <a:cxnLst/>
              <a:rect l="l" t="t" r="r" b="b"/>
              <a:pathLst>
                <a:path w="1077" h="991" extrusionOk="0">
                  <a:moveTo>
                    <a:pt x="694" y="1"/>
                  </a:moveTo>
                  <a:cubicBezTo>
                    <a:pt x="781" y="1"/>
                    <a:pt x="877" y="36"/>
                    <a:pt x="937" y="96"/>
                  </a:cubicBezTo>
                  <a:cubicBezTo>
                    <a:pt x="1024" y="348"/>
                    <a:pt x="1067" y="608"/>
                    <a:pt x="1076" y="869"/>
                  </a:cubicBezTo>
                  <a:cubicBezTo>
                    <a:pt x="1033" y="860"/>
                    <a:pt x="981" y="851"/>
                    <a:pt x="929" y="834"/>
                  </a:cubicBezTo>
                  <a:cubicBezTo>
                    <a:pt x="833" y="799"/>
                    <a:pt x="729" y="782"/>
                    <a:pt x="625" y="773"/>
                  </a:cubicBezTo>
                  <a:lnTo>
                    <a:pt x="599" y="773"/>
                  </a:lnTo>
                  <a:cubicBezTo>
                    <a:pt x="425" y="782"/>
                    <a:pt x="252" y="860"/>
                    <a:pt x="130" y="990"/>
                  </a:cubicBezTo>
                  <a:cubicBezTo>
                    <a:pt x="113" y="938"/>
                    <a:pt x="96" y="886"/>
                    <a:pt x="87" y="843"/>
                  </a:cubicBezTo>
                  <a:cubicBezTo>
                    <a:pt x="87" y="825"/>
                    <a:pt x="78" y="808"/>
                    <a:pt x="78" y="782"/>
                  </a:cubicBezTo>
                  <a:cubicBezTo>
                    <a:pt x="52" y="686"/>
                    <a:pt x="0" y="443"/>
                    <a:pt x="43" y="383"/>
                  </a:cubicBezTo>
                  <a:cubicBezTo>
                    <a:pt x="165" y="200"/>
                    <a:pt x="451" y="10"/>
                    <a:pt x="694" y="10"/>
                  </a:cubicBez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68"/>
            <p:cNvSpPr/>
            <p:nvPr/>
          </p:nvSpPr>
          <p:spPr>
            <a:xfrm>
              <a:off x="3098300" y="1531000"/>
              <a:ext cx="17175" cy="21500"/>
            </a:xfrm>
            <a:custGeom>
              <a:avLst/>
              <a:gdLst/>
              <a:ahLst/>
              <a:cxnLst/>
              <a:rect l="l" t="t" r="r" b="b"/>
              <a:pathLst>
                <a:path w="687" h="860" extrusionOk="0">
                  <a:moveTo>
                    <a:pt x="382" y="9"/>
                  </a:moveTo>
                  <a:cubicBezTo>
                    <a:pt x="417" y="0"/>
                    <a:pt x="443" y="9"/>
                    <a:pt x="469" y="17"/>
                  </a:cubicBezTo>
                  <a:cubicBezTo>
                    <a:pt x="599" y="87"/>
                    <a:pt x="643" y="278"/>
                    <a:pt x="669" y="408"/>
                  </a:cubicBezTo>
                  <a:cubicBezTo>
                    <a:pt x="686" y="503"/>
                    <a:pt x="686" y="599"/>
                    <a:pt x="669" y="694"/>
                  </a:cubicBezTo>
                  <a:cubicBezTo>
                    <a:pt x="651" y="790"/>
                    <a:pt x="634" y="816"/>
                    <a:pt x="625" y="824"/>
                  </a:cubicBezTo>
                  <a:cubicBezTo>
                    <a:pt x="599" y="842"/>
                    <a:pt x="565" y="859"/>
                    <a:pt x="539" y="859"/>
                  </a:cubicBezTo>
                  <a:lnTo>
                    <a:pt x="244" y="851"/>
                  </a:lnTo>
                  <a:cubicBezTo>
                    <a:pt x="139" y="851"/>
                    <a:pt x="61" y="703"/>
                    <a:pt x="18" y="451"/>
                  </a:cubicBezTo>
                  <a:cubicBezTo>
                    <a:pt x="1" y="339"/>
                    <a:pt x="1" y="226"/>
                    <a:pt x="27" y="122"/>
                  </a:cubicBezTo>
                  <a:cubicBezTo>
                    <a:pt x="35" y="78"/>
                    <a:pt x="53" y="43"/>
                    <a:pt x="87" y="9"/>
                  </a:cubicBezTo>
                  <a:lnTo>
                    <a:pt x="278" y="9"/>
                  </a:lnTo>
                  <a:lnTo>
                    <a:pt x="330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68"/>
            <p:cNvSpPr/>
            <p:nvPr/>
          </p:nvSpPr>
          <p:spPr>
            <a:xfrm>
              <a:off x="3081375" y="1598675"/>
              <a:ext cx="10000" cy="22800"/>
            </a:xfrm>
            <a:custGeom>
              <a:avLst/>
              <a:gdLst/>
              <a:ahLst/>
              <a:cxnLst/>
              <a:rect l="l" t="t" r="r" b="b"/>
              <a:pathLst>
                <a:path w="400" h="912" extrusionOk="0">
                  <a:moveTo>
                    <a:pt x="218" y="9"/>
                  </a:moveTo>
                  <a:cubicBezTo>
                    <a:pt x="226" y="9"/>
                    <a:pt x="244" y="9"/>
                    <a:pt x="252" y="18"/>
                  </a:cubicBezTo>
                  <a:cubicBezTo>
                    <a:pt x="287" y="70"/>
                    <a:pt x="304" y="122"/>
                    <a:pt x="322" y="183"/>
                  </a:cubicBezTo>
                  <a:cubicBezTo>
                    <a:pt x="348" y="261"/>
                    <a:pt x="365" y="339"/>
                    <a:pt x="374" y="426"/>
                  </a:cubicBezTo>
                  <a:cubicBezTo>
                    <a:pt x="391" y="521"/>
                    <a:pt x="400" y="617"/>
                    <a:pt x="391" y="712"/>
                  </a:cubicBezTo>
                  <a:cubicBezTo>
                    <a:pt x="391" y="756"/>
                    <a:pt x="391" y="790"/>
                    <a:pt x="383" y="825"/>
                  </a:cubicBezTo>
                  <a:lnTo>
                    <a:pt x="374" y="851"/>
                  </a:lnTo>
                  <a:cubicBezTo>
                    <a:pt x="322" y="877"/>
                    <a:pt x="261" y="894"/>
                    <a:pt x="200" y="903"/>
                  </a:cubicBezTo>
                  <a:lnTo>
                    <a:pt x="166" y="912"/>
                  </a:lnTo>
                  <a:cubicBezTo>
                    <a:pt x="148" y="886"/>
                    <a:pt x="140" y="868"/>
                    <a:pt x="131" y="842"/>
                  </a:cubicBezTo>
                  <a:lnTo>
                    <a:pt x="122" y="825"/>
                  </a:lnTo>
                  <a:cubicBezTo>
                    <a:pt x="79" y="721"/>
                    <a:pt x="44" y="599"/>
                    <a:pt x="27" y="478"/>
                  </a:cubicBezTo>
                  <a:cubicBezTo>
                    <a:pt x="9" y="365"/>
                    <a:pt x="1" y="244"/>
                    <a:pt x="9" y="122"/>
                  </a:cubicBezTo>
                  <a:cubicBezTo>
                    <a:pt x="9" y="96"/>
                    <a:pt x="18" y="61"/>
                    <a:pt x="27" y="35"/>
                  </a:cubicBezTo>
                  <a:lnTo>
                    <a:pt x="148" y="9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68"/>
            <p:cNvSpPr/>
            <p:nvPr/>
          </p:nvSpPr>
          <p:spPr>
            <a:xfrm>
              <a:off x="3101350" y="1640100"/>
              <a:ext cx="82025" cy="36700"/>
            </a:xfrm>
            <a:custGeom>
              <a:avLst/>
              <a:gdLst/>
              <a:ahLst/>
              <a:cxnLst/>
              <a:rect l="l" t="t" r="r" b="b"/>
              <a:pathLst>
                <a:path w="3281" h="1468" extrusionOk="0">
                  <a:moveTo>
                    <a:pt x="3063" y="1"/>
                  </a:moveTo>
                  <a:cubicBezTo>
                    <a:pt x="3063" y="1"/>
                    <a:pt x="3098" y="10"/>
                    <a:pt x="3133" y="70"/>
                  </a:cubicBezTo>
                  <a:cubicBezTo>
                    <a:pt x="3254" y="287"/>
                    <a:pt x="3280" y="687"/>
                    <a:pt x="3228" y="782"/>
                  </a:cubicBezTo>
                  <a:cubicBezTo>
                    <a:pt x="3063" y="1034"/>
                    <a:pt x="2794" y="1172"/>
                    <a:pt x="2421" y="1172"/>
                  </a:cubicBezTo>
                  <a:cubicBezTo>
                    <a:pt x="2334" y="1164"/>
                    <a:pt x="2248" y="1164"/>
                    <a:pt x="2161" y="1146"/>
                  </a:cubicBezTo>
                  <a:cubicBezTo>
                    <a:pt x="2048" y="1129"/>
                    <a:pt x="1935" y="1094"/>
                    <a:pt x="1822" y="1060"/>
                  </a:cubicBezTo>
                  <a:cubicBezTo>
                    <a:pt x="1519" y="947"/>
                    <a:pt x="1206" y="886"/>
                    <a:pt x="885" y="860"/>
                  </a:cubicBezTo>
                  <a:lnTo>
                    <a:pt x="885" y="860"/>
                  </a:lnTo>
                  <a:cubicBezTo>
                    <a:pt x="443" y="860"/>
                    <a:pt x="312" y="1112"/>
                    <a:pt x="278" y="1320"/>
                  </a:cubicBezTo>
                  <a:cubicBezTo>
                    <a:pt x="260" y="1441"/>
                    <a:pt x="226" y="1468"/>
                    <a:pt x="226" y="1468"/>
                  </a:cubicBezTo>
                  <a:cubicBezTo>
                    <a:pt x="191" y="1450"/>
                    <a:pt x="165" y="1424"/>
                    <a:pt x="148" y="1398"/>
                  </a:cubicBezTo>
                  <a:cubicBezTo>
                    <a:pt x="52" y="1277"/>
                    <a:pt x="0" y="1129"/>
                    <a:pt x="9" y="973"/>
                  </a:cubicBezTo>
                  <a:cubicBezTo>
                    <a:pt x="87" y="478"/>
                    <a:pt x="469" y="175"/>
                    <a:pt x="1033" y="175"/>
                  </a:cubicBezTo>
                  <a:lnTo>
                    <a:pt x="1050" y="175"/>
                  </a:lnTo>
                  <a:cubicBezTo>
                    <a:pt x="1250" y="183"/>
                    <a:pt x="1449" y="218"/>
                    <a:pt x="1640" y="261"/>
                  </a:cubicBezTo>
                  <a:cubicBezTo>
                    <a:pt x="1840" y="305"/>
                    <a:pt x="2048" y="331"/>
                    <a:pt x="2256" y="339"/>
                  </a:cubicBezTo>
                  <a:cubicBezTo>
                    <a:pt x="2543" y="348"/>
                    <a:pt x="2829" y="235"/>
                    <a:pt x="3029" y="18"/>
                  </a:cubicBezTo>
                  <a:cubicBezTo>
                    <a:pt x="3046" y="10"/>
                    <a:pt x="3055" y="1"/>
                    <a:pt x="30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68"/>
            <p:cNvSpPr/>
            <p:nvPr/>
          </p:nvSpPr>
          <p:spPr>
            <a:xfrm>
              <a:off x="3128025" y="1676550"/>
              <a:ext cx="46450" cy="26500"/>
            </a:xfrm>
            <a:custGeom>
              <a:avLst/>
              <a:gdLst/>
              <a:ahLst/>
              <a:cxnLst/>
              <a:rect l="l" t="t" r="r" b="b"/>
              <a:pathLst>
                <a:path w="1858" h="1060" extrusionOk="0">
                  <a:moveTo>
                    <a:pt x="1606" y="1"/>
                  </a:moveTo>
                  <a:cubicBezTo>
                    <a:pt x="1710" y="1"/>
                    <a:pt x="1797" y="148"/>
                    <a:pt x="1823" y="296"/>
                  </a:cubicBezTo>
                  <a:cubicBezTo>
                    <a:pt x="1858" y="504"/>
                    <a:pt x="1805" y="704"/>
                    <a:pt x="1701" y="747"/>
                  </a:cubicBezTo>
                  <a:cubicBezTo>
                    <a:pt x="1354" y="869"/>
                    <a:pt x="990" y="955"/>
                    <a:pt x="617" y="999"/>
                  </a:cubicBezTo>
                  <a:cubicBezTo>
                    <a:pt x="495" y="1016"/>
                    <a:pt x="365" y="1042"/>
                    <a:pt x="243" y="1060"/>
                  </a:cubicBezTo>
                  <a:lnTo>
                    <a:pt x="226" y="1060"/>
                  </a:lnTo>
                  <a:cubicBezTo>
                    <a:pt x="139" y="1060"/>
                    <a:pt x="44" y="886"/>
                    <a:pt x="18" y="686"/>
                  </a:cubicBezTo>
                  <a:cubicBezTo>
                    <a:pt x="0" y="513"/>
                    <a:pt x="26" y="322"/>
                    <a:pt x="131" y="296"/>
                  </a:cubicBezTo>
                  <a:cubicBezTo>
                    <a:pt x="261" y="270"/>
                    <a:pt x="382" y="235"/>
                    <a:pt x="504" y="200"/>
                  </a:cubicBezTo>
                  <a:cubicBezTo>
                    <a:pt x="860" y="96"/>
                    <a:pt x="1224" y="27"/>
                    <a:pt x="15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68"/>
            <p:cNvSpPr/>
            <p:nvPr/>
          </p:nvSpPr>
          <p:spPr>
            <a:xfrm>
              <a:off x="3261000" y="1370225"/>
              <a:ext cx="71850" cy="63825"/>
            </a:xfrm>
            <a:custGeom>
              <a:avLst/>
              <a:gdLst/>
              <a:ahLst/>
              <a:cxnLst/>
              <a:rect l="l" t="t" r="r" b="b"/>
              <a:pathLst>
                <a:path w="2874" h="2553" extrusionOk="0">
                  <a:moveTo>
                    <a:pt x="305" y="2552"/>
                  </a:moveTo>
                  <a:cubicBezTo>
                    <a:pt x="261" y="2552"/>
                    <a:pt x="174" y="2465"/>
                    <a:pt x="122" y="2361"/>
                  </a:cubicBezTo>
                  <a:cubicBezTo>
                    <a:pt x="10" y="2136"/>
                    <a:pt x="1" y="1875"/>
                    <a:pt x="96" y="1641"/>
                  </a:cubicBezTo>
                  <a:cubicBezTo>
                    <a:pt x="261" y="1329"/>
                    <a:pt x="548" y="1129"/>
                    <a:pt x="1008" y="1016"/>
                  </a:cubicBezTo>
                  <a:cubicBezTo>
                    <a:pt x="1112" y="981"/>
                    <a:pt x="1242" y="964"/>
                    <a:pt x="1363" y="947"/>
                  </a:cubicBezTo>
                  <a:cubicBezTo>
                    <a:pt x="1528" y="921"/>
                    <a:pt x="1702" y="886"/>
                    <a:pt x="1867" y="834"/>
                  </a:cubicBezTo>
                  <a:cubicBezTo>
                    <a:pt x="1867" y="834"/>
                    <a:pt x="2457" y="634"/>
                    <a:pt x="2465" y="374"/>
                  </a:cubicBezTo>
                  <a:cubicBezTo>
                    <a:pt x="2474" y="140"/>
                    <a:pt x="2526" y="10"/>
                    <a:pt x="2596" y="10"/>
                  </a:cubicBezTo>
                  <a:cubicBezTo>
                    <a:pt x="2613" y="1"/>
                    <a:pt x="2622" y="1"/>
                    <a:pt x="2630" y="10"/>
                  </a:cubicBezTo>
                  <a:cubicBezTo>
                    <a:pt x="2778" y="44"/>
                    <a:pt x="2873" y="383"/>
                    <a:pt x="2865" y="582"/>
                  </a:cubicBezTo>
                  <a:cubicBezTo>
                    <a:pt x="2847" y="1155"/>
                    <a:pt x="2622" y="1537"/>
                    <a:pt x="2170" y="1745"/>
                  </a:cubicBezTo>
                  <a:cubicBezTo>
                    <a:pt x="1962" y="1832"/>
                    <a:pt x="1745" y="1893"/>
                    <a:pt x="1520" y="1927"/>
                  </a:cubicBezTo>
                  <a:cubicBezTo>
                    <a:pt x="1094" y="2014"/>
                    <a:pt x="652" y="2101"/>
                    <a:pt x="374" y="2491"/>
                  </a:cubicBezTo>
                  <a:cubicBezTo>
                    <a:pt x="357" y="2517"/>
                    <a:pt x="331" y="2552"/>
                    <a:pt x="305" y="25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68"/>
            <p:cNvSpPr/>
            <p:nvPr/>
          </p:nvSpPr>
          <p:spPr>
            <a:xfrm>
              <a:off x="3318500" y="1393025"/>
              <a:ext cx="35175" cy="51875"/>
            </a:xfrm>
            <a:custGeom>
              <a:avLst/>
              <a:gdLst/>
              <a:ahLst/>
              <a:cxnLst/>
              <a:rect l="l" t="t" r="r" b="b"/>
              <a:pathLst>
                <a:path w="1407" h="2075" extrusionOk="0">
                  <a:moveTo>
                    <a:pt x="244" y="2065"/>
                  </a:moveTo>
                  <a:lnTo>
                    <a:pt x="139" y="2065"/>
                  </a:lnTo>
                  <a:cubicBezTo>
                    <a:pt x="61" y="1927"/>
                    <a:pt x="9" y="1241"/>
                    <a:pt x="1" y="981"/>
                  </a:cubicBezTo>
                  <a:cubicBezTo>
                    <a:pt x="573" y="911"/>
                    <a:pt x="1068" y="538"/>
                    <a:pt x="1285" y="0"/>
                  </a:cubicBezTo>
                  <a:cubicBezTo>
                    <a:pt x="1285" y="35"/>
                    <a:pt x="1294" y="69"/>
                    <a:pt x="1302" y="96"/>
                  </a:cubicBezTo>
                  <a:cubicBezTo>
                    <a:pt x="1302" y="130"/>
                    <a:pt x="1311" y="174"/>
                    <a:pt x="1311" y="208"/>
                  </a:cubicBezTo>
                  <a:lnTo>
                    <a:pt x="1328" y="295"/>
                  </a:lnTo>
                  <a:cubicBezTo>
                    <a:pt x="1389" y="529"/>
                    <a:pt x="1406" y="772"/>
                    <a:pt x="1406" y="1007"/>
                  </a:cubicBezTo>
                  <a:cubicBezTo>
                    <a:pt x="1354" y="1614"/>
                    <a:pt x="851" y="2074"/>
                    <a:pt x="244" y="20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68"/>
            <p:cNvSpPr/>
            <p:nvPr/>
          </p:nvSpPr>
          <p:spPr>
            <a:xfrm>
              <a:off x="3181825" y="1350050"/>
              <a:ext cx="53600" cy="73800"/>
            </a:xfrm>
            <a:custGeom>
              <a:avLst/>
              <a:gdLst/>
              <a:ahLst/>
              <a:cxnLst/>
              <a:rect l="l" t="t" r="r" b="b"/>
              <a:pathLst>
                <a:path w="2144" h="2952" extrusionOk="0">
                  <a:moveTo>
                    <a:pt x="165" y="2951"/>
                  </a:moveTo>
                  <a:cubicBezTo>
                    <a:pt x="105" y="2891"/>
                    <a:pt x="61" y="2812"/>
                    <a:pt x="53" y="2726"/>
                  </a:cubicBezTo>
                  <a:cubicBezTo>
                    <a:pt x="1" y="2509"/>
                    <a:pt x="18" y="2292"/>
                    <a:pt x="61" y="2240"/>
                  </a:cubicBezTo>
                  <a:cubicBezTo>
                    <a:pt x="313" y="1962"/>
                    <a:pt x="582" y="1693"/>
                    <a:pt x="842" y="1441"/>
                  </a:cubicBezTo>
                  <a:cubicBezTo>
                    <a:pt x="946" y="1337"/>
                    <a:pt x="1042" y="1242"/>
                    <a:pt x="1146" y="1146"/>
                  </a:cubicBezTo>
                  <a:lnTo>
                    <a:pt x="1267" y="1025"/>
                  </a:lnTo>
                  <a:cubicBezTo>
                    <a:pt x="1545" y="756"/>
                    <a:pt x="1832" y="469"/>
                    <a:pt x="1918" y="62"/>
                  </a:cubicBezTo>
                  <a:cubicBezTo>
                    <a:pt x="1918" y="27"/>
                    <a:pt x="1936" y="1"/>
                    <a:pt x="1944" y="1"/>
                  </a:cubicBezTo>
                  <a:cubicBezTo>
                    <a:pt x="1970" y="10"/>
                    <a:pt x="1988" y="18"/>
                    <a:pt x="2005" y="36"/>
                  </a:cubicBezTo>
                  <a:cubicBezTo>
                    <a:pt x="2101" y="122"/>
                    <a:pt x="2144" y="357"/>
                    <a:pt x="2118" y="496"/>
                  </a:cubicBezTo>
                  <a:cubicBezTo>
                    <a:pt x="2048" y="886"/>
                    <a:pt x="1884" y="1207"/>
                    <a:pt x="1537" y="1572"/>
                  </a:cubicBezTo>
                  <a:cubicBezTo>
                    <a:pt x="1085" y="2058"/>
                    <a:pt x="643" y="2526"/>
                    <a:pt x="174" y="29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68"/>
            <p:cNvSpPr/>
            <p:nvPr/>
          </p:nvSpPr>
          <p:spPr>
            <a:xfrm>
              <a:off x="3124125" y="1339000"/>
              <a:ext cx="55775" cy="39500"/>
            </a:xfrm>
            <a:custGeom>
              <a:avLst/>
              <a:gdLst/>
              <a:ahLst/>
              <a:cxnLst/>
              <a:rect l="l" t="t" r="r" b="b"/>
              <a:pathLst>
                <a:path w="2231" h="1580" extrusionOk="0">
                  <a:moveTo>
                    <a:pt x="2204" y="1580"/>
                  </a:moveTo>
                  <a:cubicBezTo>
                    <a:pt x="1363" y="1415"/>
                    <a:pt x="677" y="1102"/>
                    <a:pt x="139" y="660"/>
                  </a:cubicBezTo>
                  <a:cubicBezTo>
                    <a:pt x="87" y="616"/>
                    <a:pt x="18" y="504"/>
                    <a:pt x="0" y="209"/>
                  </a:cubicBezTo>
                  <a:cubicBezTo>
                    <a:pt x="0" y="130"/>
                    <a:pt x="0" y="61"/>
                    <a:pt x="9" y="0"/>
                  </a:cubicBezTo>
                  <a:cubicBezTo>
                    <a:pt x="773" y="512"/>
                    <a:pt x="1397" y="799"/>
                    <a:pt x="2092" y="929"/>
                  </a:cubicBezTo>
                  <a:cubicBezTo>
                    <a:pt x="2100" y="929"/>
                    <a:pt x="2118" y="946"/>
                    <a:pt x="2144" y="998"/>
                  </a:cubicBezTo>
                  <a:cubicBezTo>
                    <a:pt x="2204" y="1180"/>
                    <a:pt x="2230" y="1380"/>
                    <a:pt x="2204" y="15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68"/>
            <p:cNvSpPr/>
            <p:nvPr/>
          </p:nvSpPr>
          <p:spPr>
            <a:xfrm>
              <a:off x="3324150" y="1511250"/>
              <a:ext cx="26925" cy="25625"/>
            </a:xfrm>
            <a:custGeom>
              <a:avLst/>
              <a:gdLst/>
              <a:ahLst/>
              <a:cxnLst/>
              <a:rect l="l" t="t" r="r" b="b"/>
              <a:pathLst>
                <a:path w="1077" h="1025" extrusionOk="0">
                  <a:moveTo>
                    <a:pt x="156" y="669"/>
                  </a:moveTo>
                  <a:cubicBezTo>
                    <a:pt x="113" y="651"/>
                    <a:pt x="61" y="564"/>
                    <a:pt x="35" y="400"/>
                  </a:cubicBezTo>
                  <a:cubicBezTo>
                    <a:pt x="0" y="261"/>
                    <a:pt x="9" y="122"/>
                    <a:pt x="52" y="0"/>
                  </a:cubicBezTo>
                  <a:lnTo>
                    <a:pt x="920" y="374"/>
                  </a:lnTo>
                  <a:cubicBezTo>
                    <a:pt x="963" y="391"/>
                    <a:pt x="1015" y="486"/>
                    <a:pt x="1041" y="643"/>
                  </a:cubicBezTo>
                  <a:cubicBezTo>
                    <a:pt x="1076" y="773"/>
                    <a:pt x="1068" y="903"/>
                    <a:pt x="1024" y="10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68"/>
            <p:cNvSpPr/>
            <p:nvPr/>
          </p:nvSpPr>
          <p:spPr>
            <a:xfrm>
              <a:off x="3329575" y="1542925"/>
              <a:ext cx="12825" cy="19325"/>
            </a:xfrm>
            <a:custGeom>
              <a:avLst/>
              <a:gdLst/>
              <a:ahLst/>
              <a:cxnLst/>
              <a:rect l="l" t="t" r="r" b="b"/>
              <a:pathLst>
                <a:path w="513" h="773" extrusionOk="0">
                  <a:moveTo>
                    <a:pt x="113" y="773"/>
                  </a:moveTo>
                  <a:cubicBezTo>
                    <a:pt x="61" y="556"/>
                    <a:pt x="26" y="330"/>
                    <a:pt x="0" y="105"/>
                  </a:cubicBezTo>
                  <a:cubicBezTo>
                    <a:pt x="104" y="70"/>
                    <a:pt x="208" y="44"/>
                    <a:pt x="313" y="26"/>
                  </a:cubicBezTo>
                  <a:lnTo>
                    <a:pt x="391" y="0"/>
                  </a:lnTo>
                  <a:cubicBezTo>
                    <a:pt x="443" y="226"/>
                    <a:pt x="486" y="452"/>
                    <a:pt x="512" y="677"/>
                  </a:cubicBezTo>
                  <a:lnTo>
                    <a:pt x="408" y="703"/>
                  </a:lnTo>
                  <a:cubicBezTo>
                    <a:pt x="313" y="729"/>
                    <a:pt x="217" y="747"/>
                    <a:pt x="113" y="7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68"/>
            <p:cNvSpPr/>
            <p:nvPr/>
          </p:nvSpPr>
          <p:spPr>
            <a:xfrm>
              <a:off x="2712800" y="1463300"/>
              <a:ext cx="57500" cy="29750"/>
            </a:xfrm>
            <a:custGeom>
              <a:avLst/>
              <a:gdLst/>
              <a:ahLst/>
              <a:cxnLst/>
              <a:rect l="l" t="t" r="r" b="b"/>
              <a:pathLst>
                <a:path w="2300" h="1190" extrusionOk="0">
                  <a:moveTo>
                    <a:pt x="122" y="1189"/>
                  </a:moveTo>
                  <a:cubicBezTo>
                    <a:pt x="61" y="1042"/>
                    <a:pt x="0" y="738"/>
                    <a:pt x="35" y="669"/>
                  </a:cubicBezTo>
                  <a:lnTo>
                    <a:pt x="104" y="625"/>
                  </a:lnTo>
                  <a:cubicBezTo>
                    <a:pt x="478" y="382"/>
                    <a:pt x="1033" y="9"/>
                    <a:pt x="1441" y="9"/>
                  </a:cubicBezTo>
                  <a:cubicBezTo>
                    <a:pt x="1614" y="1"/>
                    <a:pt x="1779" y="105"/>
                    <a:pt x="1857" y="270"/>
                  </a:cubicBezTo>
                  <a:lnTo>
                    <a:pt x="1927" y="409"/>
                  </a:lnTo>
                  <a:lnTo>
                    <a:pt x="2022" y="278"/>
                  </a:lnTo>
                  <a:cubicBezTo>
                    <a:pt x="2092" y="192"/>
                    <a:pt x="2152" y="105"/>
                    <a:pt x="2213" y="9"/>
                  </a:cubicBezTo>
                  <a:cubicBezTo>
                    <a:pt x="2256" y="139"/>
                    <a:pt x="2300" y="304"/>
                    <a:pt x="2274" y="348"/>
                  </a:cubicBezTo>
                  <a:cubicBezTo>
                    <a:pt x="2187" y="469"/>
                    <a:pt x="2109" y="599"/>
                    <a:pt x="2031" y="721"/>
                  </a:cubicBezTo>
                  <a:cubicBezTo>
                    <a:pt x="1987" y="547"/>
                    <a:pt x="1831" y="426"/>
                    <a:pt x="1649" y="443"/>
                  </a:cubicBezTo>
                  <a:cubicBezTo>
                    <a:pt x="1232" y="443"/>
                    <a:pt x="582" y="877"/>
                    <a:pt x="235" y="111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68"/>
            <p:cNvSpPr/>
            <p:nvPr/>
          </p:nvSpPr>
          <p:spPr>
            <a:xfrm>
              <a:off x="2828425" y="1458100"/>
              <a:ext cx="28225" cy="21075"/>
            </a:xfrm>
            <a:custGeom>
              <a:avLst/>
              <a:gdLst/>
              <a:ahLst/>
              <a:cxnLst/>
              <a:rect l="l" t="t" r="r" b="b"/>
              <a:pathLst>
                <a:path w="1129" h="843" extrusionOk="0">
                  <a:moveTo>
                    <a:pt x="105" y="842"/>
                  </a:moveTo>
                  <a:cubicBezTo>
                    <a:pt x="61" y="781"/>
                    <a:pt x="35" y="712"/>
                    <a:pt x="27" y="643"/>
                  </a:cubicBezTo>
                  <a:cubicBezTo>
                    <a:pt x="0" y="547"/>
                    <a:pt x="0" y="452"/>
                    <a:pt x="27" y="365"/>
                  </a:cubicBezTo>
                  <a:cubicBezTo>
                    <a:pt x="261" y="243"/>
                    <a:pt x="512" y="157"/>
                    <a:pt x="773" y="87"/>
                  </a:cubicBezTo>
                  <a:cubicBezTo>
                    <a:pt x="860" y="52"/>
                    <a:pt x="955" y="26"/>
                    <a:pt x="1042" y="0"/>
                  </a:cubicBezTo>
                  <a:cubicBezTo>
                    <a:pt x="1103" y="105"/>
                    <a:pt x="1129" y="217"/>
                    <a:pt x="1129" y="339"/>
                  </a:cubicBezTo>
                  <a:cubicBezTo>
                    <a:pt x="1129" y="443"/>
                    <a:pt x="1111" y="478"/>
                    <a:pt x="1103" y="486"/>
                  </a:cubicBezTo>
                  <a:cubicBezTo>
                    <a:pt x="1007" y="521"/>
                    <a:pt x="912" y="556"/>
                    <a:pt x="808" y="599"/>
                  </a:cubicBezTo>
                  <a:cubicBezTo>
                    <a:pt x="582" y="703"/>
                    <a:pt x="348" y="790"/>
                    <a:pt x="105" y="8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68"/>
            <p:cNvSpPr/>
            <p:nvPr/>
          </p:nvSpPr>
          <p:spPr>
            <a:xfrm>
              <a:off x="2596950" y="1470250"/>
              <a:ext cx="16950" cy="20625"/>
            </a:xfrm>
            <a:custGeom>
              <a:avLst/>
              <a:gdLst/>
              <a:ahLst/>
              <a:cxnLst/>
              <a:rect l="l" t="t" r="r" b="b"/>
              <a:pathLst>
                <a:path w="678" h="825" extrusionOk="0">
                  <a:moveTo>
                    <a:pt x="122" y="825"/>
                  </a:moveTo>
                  <a:cubicBezTo>
                    <a:pt x="78" y="781"/>
                    <a:pt x="52" y="729"/>
                    <a:pt x="35" y="669"/>
                  </a:cubicBezTo>
                  <a:cubicBezTo>
                    <a:pt x="0" y="573"/>
                    <a:pt x="0" y="469"/>
                    <a:pt x="35" y="373"/>
                  </a:cubicBezTo>
                  <a:cubicBezTo>
                    <a:pt x="148" y="252"/>
                    <a:pt x="278" y="157"/>
                    <a:pt x="417" y="70"/>
                  </a:cubicBezTo>
                  <a:cubicBezTo>
                    <a:pt x="452" y="52"/>
                    <a:pt x="486" y="26"/>
                    <a:pt x="530" y="0"/>
                  </a:cubicBezTo>
                  <a:cubicBezTo>
                    <a:pt x="530" y="0"/>
                    <a:pt x="530" y="0"/>
                    <a:pt x="538" y="0"/>
                  </a:cubicBezTo>
                  <a:cubicBezTo>
                    <a:pt x="556" y="0"/>
                    <a:pt x="608" y="70"/>
                    <a:pt x="642" y="209"/>
                  </a:cubicBezTo>
                  <a:cubicBezTo>
                    <a:pt x="677" y="347"/>
                    <a:pt x="660" y="495"/>
                    <a:pt x="616" y="521"/>
                  </a:cubicBezTo>
                  <a:cubicBezTo>
                    <a:pt x="582" y="547"/>
                    <a:pt x="538" y="582"/>
                    <a:pt x="495" y="608"/>
                  </a:cubicBezTo>
                  <a:cubicBezTo>
                    <a:pt x="382" y="703"/>
                    <a:pt x="261" y="773"/>
                    <a:pt x="122" y="8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68"/>
            <p:cNvSpPr/>
            <p:nvPr/>
          </p:nvSpPr>
          <p:spPr>
            <a:xfrm>
              <a:off x="2563100" y="1462650"/>
              <a:ext cx="11950" cy="30175"/>
            </a:xfrm>
            <a:custGeom>
              <a:avLst/>
              <a:gdLst/>
              <a:ahLst/>
              <a:cxnLst/>
              <a:rect l="l" t="t" r="r" b="b"/>
              <a:pathLst>
                <a:path w="478" h="1207" extrusionOk="0">
                  <a:moveTo>
                    <a:pt x="218" y="1207"/>
                  </a:moveTo>
                  <a:cubicBezTo>
                    <a:pt x="191" y="1172"/>
                    <a:pt x="174" y="1146"/>
                    <a:pt x="165" y="1111"/>
                  </a:cubicBezTo>
                  <a:cubicBezTo>
                    <a:pt x="1" y="738"/>
                    <a:pt x="87" y="252"/>
                    <a:pt x="356" y="1"/>
                  </a:cubicBezTo>
                  <a:cubicBezTo>
                    <a:pt x="391" y="53"/>
                    <a:pt x="417" y="105"/>
                    <a:pt x="434" y="165"/>
                  </a:cubicBezTo>
                  <a:cubicBezTo>
                    <a:pt x="478" y="322"/>
                    <a:pt x="469" y="469"/>
                    <a:pt x="426" y="521"/>
                  </a:cubicBezTo>
                  <a:cubicBezTo>
                    <a:pt x="348" y="591"/>
                    <a:pt x="278" y="686"/>
                    <a:pt x="244" y="790"/>
                  </a:cubicBezTo>
                  <a:cubicBezTo>
                    <a:pt x="244" y="799"/>
                    <a:pt x="235" y="816"/>
                    <a:pt x="226" y="834"/>
                  </a:cubicBezTo>
                  <a:lnTo>
                    <a:pt x="226" y="851"/>
                  </a:lnTo>
                  <a:lnTo>
                    <a:pt x="226" y="868"/>
                  </a:lnTo>
                  <a:cubicBezTo>
                    <a:pt x="218" y="894"/>
                    <a:pt x="218" y="920"/>
                    <a:pt x="226" y="946"/>
                  </a:cubicBezTo>
                  <a:cubicBezTo>
                    <a:pt x="226" y="973"/>
                    <a:pt x="226" y="999"/>
                    <a:pt x="235" y="1025"/>
                  </a:cubicBezTo>
                  <a:cubicBezTo>
                    <a:pt x="235" y="1085"/>
                    <a:pt x="235" y="1146"/>
                    <a:pt x="218" y="12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68"/>
            <p:cNvSpPr/>
            <p:nvPr/>
          </p:nvSpPr>
          <p:spPr>
            <a:xfrm>
              <a:off x="2884825" y="1588700"/>
              <a:ext cx="30625" cy="19975"/>
            </a:xfrm>
            <a:custGeom>
              <a:avLst/>
              <a:gdLst/>
              <a:ahLst/>
              <a:cxnLst/>
              <a:rect l="l" t="t" r="r" b="b"/>
              <a:pathLst>
                <a:path w="1225" h="799" extrusionOk="0">
                  <a:moveTo>
                    <a:pt x="35" y="799"/>
                  </a:moveTo>
                  <a:cubicBezTo>
                    <a:pt x="9" y="703"/>
                    <a:pt x="1" y="608"/>
                    <a:pt x="1" y="512"/>
                  </a:cubicBezTo>
                  <a:cubicBezTo>
                    <a:pt x="1" y="356"/>
                    <a:pt x="44" y="96"/>
                    <a:pt x="287" y="9"/>
                  </a:cubicBezTo>
                  <a:cubicBezTo>
                    <a:pt x="322" y="0"/>
                    <a:pt x="348" y="0"/>
                    <a:pt x="383" y="0"/>
                  </a:cubicBezTo>
                  <a:cubicBezTo>
                    <a:pt x="443" y="0"/>
                    <a:pt x="504" y="9"/>
                    <a:pt x="556" y="44"/>
                  </a:cubicBezTo>
                  <a:lnTo>
                    <a:pt x="617" y="78"/>
                  </a:lnTo>
                  <a:cubicBezTo>
                    <a:pt x="756" y="165"/>
                    <a:pt x="903" y="252"/>
                    <a:pt x="1016" y="252"/>
                  </a:cubicBezTo>
                  <a:cubicBezTo>
                    <a:pt x="1051" y="252"/>
                    <a:pt x="1077" y="243"/>
                    <a:pt x="1111" y="235"/>
                  </a:cubicBezTo>
                  <a:lnTo>
                    <a:pt x="1164" y="200"/>
                  </a:lnTo>
                  <a:lnTo>
                    <a:pt x="1164" y="148"/>
                  </a:lnTo>
                  <a:cubicBezTo>
                    <a:pt x="1216" y="287"/>
                    <a:pt x="1224" y="443"/>
                    <a:pt x="1181" y="582"/>
                  </a:cubicBezTo>
                  <a:cubicBezTo>
                    <a:pt x="1164" y="643"/>
                    <a:pt x="1111" y="677"/>
                    <a:pt x="1051" y="677"/>
                  </a:cubicBezTo>
                  <a:lnTo>
                    <a:pt x="1033" y="677"/>
                  </a:lnTo>
                  <a:cubicBezTo>
                    <a:pt x="955" y="669"/>
                    <a:pt x="886" y="643"/>
                    <a:pt x="816" y="590"/>
                  </a:cubicBezTo>
                  <a:cubicBezTo>
                    <a:pt x="721" y="530"/>
                    <a:pt x="617" y="495"/>
                    <a:pt x="495" y="486"/>
                  </a:cubicBezTo>
                  <a:lnTo>
                    <a:pt x="478" y="486"/>
                  </a:lnTo>
                  <a:cubicBezTo>
                    <a:pt x="287" y="495"/>
                    <a:pt x="114" y="616"/>
                    <a:pt x="35" y="7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0" name="Google Shape;8500;p68"/>
            <p:cNvSpPr/>
            <p:nvPr/>
          </p:nvSpPr>
          <p:spPr>
            <a:xfrm>
              <a:off x="2778100" y="1447900"/>
              <a:ext cx="23450" cy="18900"/>
            </a:xfrm>
            <a:custGeom>
              <a:avLst/>
              <a:gdLst/>
              <a:ahLst/>
              <a:cxnLst/>
              <a:rect l="l" t="t" r="r" b="b"/>
              <a:pathLst>
                <a:path w="938" h="756" extrusionOk="0">
                  <a:moveTo>
                    <a:pt x="755" y="755"/>
                  </a:moveTo>
                  <a:cubicBezTo>
                    <a:pt x="486" y="755"/>
                    <a:pt x="226" y="617"/>
                    <a:pt x="87" y="382"/>
                  </a:cubicBezTo>
                  <a:cubicBezTo>
                    <a:pt x="26" y="261"/>
                    <a:pt x="0" y="131"/>
                    <a:pt x="0" y="1"/>
                  </a:cubicBezTo>
                  <a:cubicBezTo>
                    <a:pt x="182" y="183"/>
                    <a:pt x="425" y="287"/>
                    <a:pt x="686" y="296"/>
                  </a:cubicBezTo>
                  <a:cubicBezTo>
                    <a:pt x="747" y="287"/>
                    <a:pt x="799" y="287"/>
                    <a:pt x="859" y="278"/>
                  </a:cubicBezTo>
                  <a:cubicBezTo>
                    <a:pt x="911" y="426"/>
                    <a:pt x="937" y="582"/>
                    <a:pt x="937" y="738"/>
                  </a:cubicBezTo>
                  <a:cubicBezTo>
                    <a:pt x="877" y="747"/>
                    <a:pt x="816" y="755"/>
                    <a:pt x="755" y="7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1" name="Google Shape;8501;p68"/>
            <p:cNvSpPr/>
            <p:nvPr/>
          </p:nvSpPr>
          <p:spPr>
            <a:xfrm>
              <a:off x="3066200" y="1363300"/>
              <a:ext cx="13250" cy="16500"/>
            </a:xfrm>
            <a:custGeom>
              <a:avLst/>
              <a:gdLst/>
              <a:ahLst/>
              <a:cxnLst/>
              <a:rect l="l" t="t" r="r" b="b"/>
              <a:pathLst>
                <a:path w="530" h="660" extrusionOk="0">
                  <a:moveTo>
                    <a:pt x="70" y="660"/>
                  </a:moveTo>
                  <a:cubicBezTo>
                    <a:pt x="61" y="599"/>
                    <a:pt x="44" y="512"/>
                    <a:pt x="35" y="486"/>
                  </a:cubicBezTo>
                  <a:cubicBezTo>
                    <a:pt x="35" y="477"/>
                    <a:pt x="35" y="460"/>
                    <a:pt x="26" y="451"/>
                  </a:cubicBezTo>
                  <a:cubicBezTo>
                    <a:pt x="18" y="382"/>
                    <a:pt x="9" y="321"/>
                    <a:pt x="0" y="261"/>
                  </a:cubicBezTo>
                  <a:cubicBezTo>
                    <a:pt x="148" y="174"/>
                    <a:pt x="295" y="87"/>
                    <a:pt x="434" y="18"/>
                  </a:cubicBezTo>
                  <a:lnTo>
                    <a:pt x="460" y="0"/>
                  </a:lnTo>
                  <a:cubicBezTo>
                    <a:pt x="478" y="70"/>
                    <a:pt x="495" y="156"/>
                    <a:pt x="504" y="182"/>
                  </a:cubicBezTo>
                  <a:lnTo>
                    <a:pt x="504" y="217"/>
                  </a:lnTo>
                  <a:cubicBezTo>
                    <a:pt x="512" y="278"/>
                    <a:pt x="521" y="347"/>
                    <a:pt x="530" y="408"/>
                  </a:cubicBezTo>
                  <a:lnTo>
                    <a:pt x="434" y="460"/>
                  </a:lnTo>
                  <a:cubicBezTo>
                    <a:pt x="321" y="530"/>
                    <a:pt x="200" y="599"/>
                    <a:pt x="70" y="6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2" name="Google Shape;8502;p68"/>
            <p:cNvSpPr/>
            <p:nvPr/>
          </p:nvSpPr>
          <p:spPr>
            <a:xfrm>
              <a:off x="3026500" y="1356775"/>
              <a:ext cx="9350" cy="13050"/>
            </a:xfrm>
            <a:custGeom>
              <a:avLst/>
              <a:gdLst/>
              <a:ahLst/>
              <a:cxnLst/>
              <a:rect l="l" t="t" r="r" b="b"/>
              <a:pathLst>
                <a:path w="374" h="522" extrusionOk="0">
                  <a:moveTo>
                    <a:pt x="96" y="522"/>
                  </a:moveTo>
                  <a:cubicBezTo>
                    <a:pt x="96" y="522"/>
                    <a:pt x="87" y="513"/>
                    <a:pt x="87" y="504"/>
                  </a:cubicBezTo>
                  <a:cubicBezTo>
                    <a:pt x="52" y="443"/>
                    <a:pt x="35" y="383"/>
                    <a:pt x="26" y="322"/>
                  </a:cubicBezTo>
                  <a:cubicBezTo>
                    <a:pt x="0" y="192"/>
                    <a:pt x="26" y="114"/>
                    <a:pt x="44" y="105"/>
                  </a:cubicBezTo>
                  <a:lnTo>
                    <a:pt x="243" y="18"/>
                  </a:lnTo>
                  <a:lnTo>
                    <a:pt x="269" y="1"/>
                  </a:lnTo>
                  <a:cubicBezTo>
                    <a:pt x="269" y="10"/>
                    <a:pt x="278" y="18"/>
                    <a:pt x="287" y="27"/>
                  </a:cubicBezTo>
                  <a:cubicBezTo>
                    <a:pt x="321" y="88"/>
                    <a:pt x="339" y="148"/>
                    <a:pt x="347" y="218"/>
                  </a:cubicBezTo>
                  <a:cubicBezTo>
                    <a:pt x="373" y="287"/>
                    <a:pt x="365" y="374"/>
                    <a:pt x="339" y="452"/>
                  </a:cubicBezTo>
                  <a:lnTo>
                    <a:pt x="269" y="46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3" name="Google Shape;8503;p68"/>
            <p:cNvSpPr/>
            <p:nvPr/>
          </p:nvSpPr>
          <p:spPr>
            <a:xfrm>
              <a:off x="3031475" y="1386950"/>
              <a:ext cx="10025" cy="30600"/>
            </a:xfrm>
            <a:custGeom>
              <a:avLst/>
              <a:gdLst/>
              <a:ahLst/>
              <a:cxnLst/>
              <a:rect l="l" t="t" r="r" b="b"/>
              <a:pathLst>
                <a:path w="401" h="1224" extrusionOk="0">
                  <a:moveTo>
                    <a:pt x="114" y="1224"/>
                  </a:moveTo>
                  <a:cubicBezTo>
                    <a:pt x="96" y="1215"/>
                    <a:pt x="88" y="1206"/>
                    <a:pt x="79" y="1189"/>
                  </a:cubicBezTo>
                  <a:cubicBezTo>
                    <a:pt x="27" y="1093"/>
                    <a:pt x="1" y="981"/>
                    <a:pt x="18" y="877"/>
                  </a:cubicBezTo>
                  <a:cubicBezTo>
                    <a:pt x="44" y="660"/>
                    <a:pt x="88" y="451"/>
                    <a:pt x="166" y="252"/>
                  </a:cubicBezTo>
                  <a:cubicBezTo>
                    <a:pt x="183" y="182"/>
                    <a:pt x="209" y="113"/>
                    <a:pt x="226" y="52"/>
                  </a:cubicBezTo>
                  <a:cubicBezTo>
                    <a:pt x="235" y="17"/>
                    <a:pt x="253" y="0"/>
                    <a:pt x="253" y="0"/>
                  </a:cubicBezTo>
                  <a:cubicBezTo>
                    <a:pt x="270" y="9"/>
                    <a:pt x="287" y="26"/>
                    <a:pt x="296" y="43"/>
                  </a:cubicBezTo>
                  <a:cubicBezTo>
                    <a:pt x="374" y="165"/>
                    <a:pt x="400" y="312"/>
                    <a:pt x="357" y="460"/>
                  </a:cubicBezTo>
                  <a:lnTo>
                    <a:pt x="244" y="868"/>
                  </a:lnTo>
                  <a:cubicBezTo>
                    <a:pt x="235" y="885"/>
                    <a:pt x="235" y="911"/>
                    <a:pt x="226" y="929"/>
                  </a:cubicBezTo>
                  <a:cubicBezTo>
                    <a:pt x="209" y="1033"/>
                    <a:pt x="166" y="1128"/>
                    <a:pt x="114" y="1215"/>
                  </a:cubicBezTo>
                  <a:cubicBezTo>
                    <a:pt x="114" y="1215"/>
                    <a:pt x="114" y="1215"/>
                    <a:pt x="114" y="12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4" name="Google Shape;8504;p68"/>
            <p:cNvSpPr/>
            <p:nvPr/>
          </p:nvSpPr>
          <p:spPr>
            <a:xfrm>
              <a:off x="3416350" y="1453975"/>
              <a:ext cx="13475" cy="18475"/>
            </a:xfrm>
            <a:custGeom>
              <a:avLst/>
              <a:gdLst/>
              <a:ahLst/>
              <a:cxnLst/>
              <a:rect l="l" t="t" r="r" b="b"/>
              <a:pathLst>
                <a:path w="539" h="739" extrusionOk="0">
                  <a:moveTo>
                    <a:pt x="122" y="738"/>
                  </a:moveTo>
                  <a:cubicBezTo>
                    <a:pt x="113" y="738"/>
                    <a:pt x="96" y="729"/>
                    <a:pt x="78" y="729"/>
                  </a:cubicBezTo>
                  <a:cubicBezTo>
                    <a:pt x="26" y="573"/>
                    <a:pt x="9" y="408"/>
                    <a:pt x="0" y="252"/>
                  </a:cubicBezTo>
                  <a:cubicBezTo>
                    <a:pt x="191" y="252"/>
                    <a:pt x="382" y="165"/>
                    <a:pt x="486" y="1"/>
                  </a:cubicBezTo>
                  <a:cubicBezTo>
                    <a:pt x="521" y="209"/>
                    <a:pt x="538" y="400"/>
                    <a:pt x="417" y="547"/>
                  </a:cubicBezTo>
                  <a:cubicBezTo>
                    <a:pt x="356" y="651"/>
                    <a:pt x="243" y="721"/>
                    <a:pt x="122" y="7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5" name="Google Shape;8505;p68"/>
            <p:cNvSpPr/>
            <p:nvPr/>
          </p:nvSpPr>
          <p:spPr>
            <a:xfrm>
              <a:off x="3386400" y="1448125"/>
              <a:ext cx="6325" cy="14550"/>
            </a:xfrm>
            <a:custGeom>
              <a:avLst/>
              <a:gdLst/>
              <a:ahLst/>
              <a:cxnLst/>
              <a:rect l="l" t="t" r="r" b="b"/>
              <a:pathLst>
                <a:path w="253" h="582" extrusionOk="0">
                  <a:moveTo>
                    <a:pt x="113" y="582"/>
                  </a:moveTo>
                  <a:cubicBezTo>
                    <a:pt x="61" y="512"/>
                    <a:pt x="27" y="443"/>
                    <a:pt x="27" y="365"/>
                  </a:cubicBezTo>
                  <a:cubicBezTo>
                    <a:pt x="9" y="295"/>
                    <a:pt x="1" y="226"/>
                    <a:pt x="1" y="156"/>
                  </a:cubicBezTo>
                  <a:lnTo>
                    <a:pt x="9" y="96"/>
                  </a:lnTo>
                  <a:lnTo>
                    <a:pt x="27" y="61"/>
                  </a:lnTo>
                  <a:cubicBezTo>
                    <a:pt x="27" y="52"/>
                    <a:pt x="27" y="44"/>
                    <a:pt x="35" y="35"/>
                  </a:cubicBezTo>
                  <a:lnTo>
                    <a:pt x="35" y="35"/>
                  </a:lnTo>
                  <a:cubicBezTo>
                    <a:pt x="44" y="26"/>
                    <a:pt x="61" y="26"/>
                    <a:pt x="70" y="26"/>
                  </a:cubicBezTo>
                  <a:lnTo>
                    <a:pt x="148" y="0"/>
                  </a:lnTo>
                  <a:cubicBezTo>
                    <a:pt x="157" y="9"/>
                    <a:pt x="166" y="26"/>
                    <a:pt x="166" y="35"/>
                  </a:cubicBezTo>
                  <a:cubicBezTo>
                    <a:pt x="209" y="104"/>
                    <a:pt x="226" y="182"/>
                    <a:pt x="235" y="261"/>
                  </a:cubicBezTo>
                  <a:cubicBezTo>
                    <a:pt x="252" y="339"/>
                    <a:pt x="252" y="417"/>
                    <a:pt x="235" y="495"/>
                  </a:cubicBezTo>
                  <a:cubicBezTo>
                    <a:pt x="235" y="504"/>
                    <a:pt x="235" y="521"/>
                    <a:pt x="226" y="5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6" name="Google Shape;8506;p68"/>
            <p:cNvSpPr/>
            <p:nvPr/>
          </p:nvSpPr>
          <p:spPr>
            <a:xfrm>
              <a:off x="3402250" y="1489325"/>
              <a:ext cx="28650" cy="16525"/>
            </a:xfrm>
            <a:custGeom>
              <a:avLst/>
              <a:gdLst/>
              <a:ahLst/>
              <a:cxnLst/>
              <a:rect l="l" t="t" r="r" b="b"/>
              <a:pathLst>
                <a:path w="1146" h="661" extrusionOk="0">
                  <a:moveTo>
                    <a:pt x="87" y="660"/>
                  </a:moveTo>
                  <a:cubicBezTo>
                    <a:pt x="70" y="600"/>
                    <a:pt x="44" y="496"/>
                    <a:pt x="44" y="487"/>
                  </a:cubicBezTo>
                  <a:cubicBezTo>
                    <a:pt x="35" y="470"/>
                    <a:pt x="35" y="444"/>
                    <a:pt x="26" y="418"/>
                  </a:cubicBezTo>
                  <a:cubicBezTo>
                    <a:pt x="9" y="348"/>
                    <a:pt x="0" y="270"/>
                    <a:pt x="9" y="201"/>
                  </a:cubicBezTo>
                  <a:cubicBezTo>
                    <a:pt x="61" y="105"/>
                    <a:pt x="156" y="70"/>
                    <a:pt x="313" y="70"/>
                  </a:cubicBezTo>
                  <a:cubicBezTo>
                    <a:pt x="373" y="70"/>
                    <a:pt x="434" y="70"/>
                    <a:pt x="495" y="79"/>
                  </a:cubicBezTo>
                  <a:cubicBezTo>
                    <a:pt x="590" y="96"/>
                    <a:pt x="677" y="105"/>
                    <a:pt x="764" y="105"/>
                  </a:cubicBezTo>
                  <a:cubicBezTo>
                    <a:pt x="894" y="114"/>
                    <a:pt x="1015" y="79"/>
                    <a:pt x="1120" y="1"/>
                  </a:cubicBezTo>
                  <a:cubicBezTo>
                    <a:pt x="1137" y="88"/>
                    <a:pt x="1146" y="175"/>
                    <a:pt x="1146" y="261"/>
                  </a:cubicBezTo>
                  <a:cubicBezTo>
                    <a:pt x="1146" y="331"/>
                    <a:pt x="1146" y="530"/>
                    <a:pt x="772" y="565"/>
                  </a:cubicBezTo>
                  <a:cubicBezTo>
                    <a:pt x="720" y="565"/>
                    <a:pt x="677" y="565"/>
                    <a:pt x="625" y="565"/>
                  </a:cubicBezTo>
                  <a:lnTo>
                    <a:pt x="503" y="565"/>
                  </a:lnTo>
                  <a:cubicBezTo>
                    <a:pt x="356" y="556"/>
                    <a:pt x="217" y="582"/>
                    <a:pt x="87" y="65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7" name="Google Shape;8507;p68"/>
            <p:cNvSpPr/>
            <p:nvPr/>
          </p:nvSpPr>
          <p:spPr>
            <a:xfrm>
              <a:off x="3375550" y="1546400"/>
              <a:ext cx="7625" cy="13250"/>
            </a:xfrm>
            <a:custGeom>
              <a:avLst/>
              <a:gdLst/>
              <a:ahLst/>
              <a:cxnLst/>
              <a:rect l="l" t="t" r="r" b="b"/>
              <a:pathLst>
                <a:path w="305" h="530" extrusionOk="0">
                  <a:moveTo>
                    <a:pt x="79" y="521"/>
                  </a:moveTo>
                  <a:cubicBezTo>
                    <a:pt x="44" y="451"/>
                    <a:pt x="27" y="391"/>
                    <a:pt x="18" y="321"/>
                  </a:cubicBezTo>
                  <a:cubicBezTo>
                    <a:pt x="1" y="252"/>
                    <a:pt x="1" y="182"/>
                    <a:pt x="9" y="122"/>
                  </a:cubicBezTo>
                  <a:cubicBezTo>
                    <a:pt x="9" y="104"/>
                    <a:pt x="18" y="96"/>
                    <a:pt x="18" y="87"/>
                  </a:cubicBezTo>
                  <a:cubicBezTo>
                    <a:pt x="79" y="52"/>
                    <a:pt x="140" y="26"/>
                    <a:pt x="209" y="9"/>
                  </a:cubicBezTo>
                  <a:lnTo>
                    <a:pt x="226" y="0"/>
                  </a:lnTo>
                  <a:cubicBezTo>
                    <a:pt x="226" y="0"/>
                    <a:pt x="226" y="9"/>
                    <a:pt x="226" y="9"/>
                  </a:cubicBezTo>
                  <a:cubicBezTo>
                    <a:pt x="261" y="78"/>
                    <a:pt x="278" y="139"/>
                    <a:pt x="287" y="217"/>
                  </a:cubicBezTo>
                  <a:cubicBezTo>
                    <a:pt x="305" y="278"/>
                    <a:pt x="305" y="347"/>
                    <a:pt x="296" y="417"/>
                  </a:cubicBezTo>
                  <a:cubicBezTo>
                    <a:pt x="296" y="425"/>
                    <a:pt x="287" y="434"/>
                    <a:pt x="287" y="451"/>
                  </a:cubicBezTo>
                  <a:lnTo>
                    <a:pt x="235" y="469"/>
                  </a:lnTo>
                  <a:cubicBezTo>
                    <a:pt x="183" y="495"/>
                    <a:pt x="131" y="512"/>
                    <a:pt x="79" y="5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8" name="Google Shape;8508;p68"/>
            <p:cNvSpPr/>
            <p:nvPr/>
          </p:nvSpPr>
          <p:spPr>
            <a:xfrm>
              <a:off x="3220000" y="1506050"/>
              <a:ext cx="10675" cy="15425"/>
            </a:xfrm>
            <a:custGeom>
              <a:avLst/>
              <a:gdLst/>
              <a:ahLst/>
              <a:cxnLst/>
              <a:rect l="l" t="t" r="r" b="b"/>
              <a:pathLst>
                <a:path w="427" h="617" extrusionOk="0">
                  <a:moveTo>
                    <a:pt x="96" y="616"/>
                  </a:moveTo>
                  <a:lnTo>
                    <a:pt x="70" y="590"/>
                  </a:lnTo>
                  <a:cubicBezTo>
                    <a:pt x="44" y="547"/>
                    <a:pt x="27" y="495"/>
                    <a:pt x="18" y="434"/>
                  </a:cubicBezTo>
                  <a:cubicBezTo>
                    <a:pt x="10" y="373"/>
                    <a:pt x="1" y="313"/>
                    <a:pt x="1" y="252"/>
                  </a:cubicBezTo>
                  <a:cubicBezTo>
                    <a:pt x="1" y="217"/>
                    <a:pt x="10" y="191"/>
                    <a:pt x="18" y="156"/>
                  </a:cubicBezTo>
                  <a:cubicBezTo>
                    <a:pt x="105" y="104"/>
                    <a:pt x="183" y="61"/>
                    <a:pt x="270" y="26"/>
                  </a:cubicBezTo>
                  <a:lnTo>
                    <a:pt x="313" y="0"/>
                  </a:lnTo>
                  <a:cubicBezTo>
                    <a:pt x="313" y="9"/>
                    <a:pt x="331" y="18"/>
                    <a:pt x="339" y="26"/>
                  </a:cubicBezTo>
                  <a:cubicBezTo>
                    <a:pt x="365" y="87"/>
                    <a:pt x="391" y="156"/>
                    <a:pt x="400" y="226"/>
                  </a:cubicBezTo>
                  <a:cubicBezTo>
                    <a:pt x="426" y="382"/>
                    <a:pt x="400" y="469"/>
                    <a:pt x="374" y="486"/>
                  </a:cubicBezTo>
                  <a:lnTo>
                    <a:pt x="296" y="521"/>
                  </a:lnTo>
                  <a:cubicBezTo>
                    <a:pt x="226" y="556"/>
                    <a:pt x="166" y="590"/>
                    <a:pt x="96" y="6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9" name="Google Shape;8509;p68"/>
            <p:cNvSpPr/>
            <p:nvPr/>
          </p:nvSpPr>
          <p:spPr>
            <a:xfrm>
              <a:off x="3113700" y="1452450"/>
              <a:ext cx="27375" cy="15425"/>
            </a:xfrm>
            <a:custGeom>
              <a:avLst/>
              <a:gdLst/>
              <a:ahLst/>
              <a:cxnLst/>
              <a:rect l="l" t="t" r="r" b="b"/>
              <a:pathLst>
                <a:path w="1095" h="617" extrusionOk="0">
                  <a:moveTo>
                    <a:pt x="79" y="617"/>
                  </a:moveTo>
                  <a:cubicBezTo>
                    <a:pt x="44" y="461"/>
                    <a:pt x="18" y="296"/>
                    <a:pt x="1" y="131"/>
                  </a:cubicBezTo>
                  <a:cubicBezTo>
                    <a:pt x="278" y="88"/>
                    <a:pt x="565" y="53"/>
                    <a:pt x="851" y="18"/>
                  </a:cubicBezTo>
                  <a:lnTo>
                    <a:pt x="1025" y="1"/>
                  </a:lnTo>
                  <a:cubicBezTo>
                    <a:pt x="1059" y="148"/>
                    <a:pt x="1077" y="304"/>
                    <a:pt x="1094" y="461"/>
                  </a:cubicBezTo>
                  <a:lnTo>
                    <a:pt x="929" y="487"/>
                  </a:lnTo>
                  <a:cubicBezTo>
                    <a:pt x="643" y="539"/>
                    <a:pt x="357" y="582"/>
                    <a:pt x="79" y="6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0" name="Google Shape;8510;p68"/>
            <p:cNvSpPr/>
            <p:nvPr/>
          </p:nvSpPr>
          <p:spPr>
            <a:xfrm>
              <a:off x="3075950" y="1392800"/>
              <a:ext cx="6325" cy="13250"/>
            </a:xfrm>
            <a:custGeom>
              <a:avLst/>
              <a:gdLst/>
              <a:ahLst/>
              <a:cxnLst/>
              <a:rect l="l" t="t" r="r" b="b"/>
              <a:pathLst>
                <a:path w="253" h="530" extrusionOk="0">
                  <a:moveTo>
                    <a:pt x="62" y="530"/>
                  </a:moveTo>
                  <a:cubicBezTo>
                    <a:pt x="44" y="486"/>
                    <a:pt x="36" y="426"/>
                    <a:pt x="18" y="339"/>
                  </a:cubicBezTo>
                  <a:cubicBezTo>
                    <a:pt x="9" y="269"/>
                    <a:pt x="1" y="200"/>
                    <a:pt x="1" y="131"/>
                  </a:cubicBezTo>
                  <a:lnTo>
                    <a:pt x="1" y="96"/>
                  </a:lnTo>
                  <a:cubicBezTo>
                    <a:pt x="62" y="52"/>
                    <a:pt x="122" y="26"/>
                    <a:pt x="183" y="0"/>
                  </a:cubicBezTo>
                  <a:lnTo>
                    <a:pt x="192" y="0"/>
                  </a:lnTo>
                  <a:cubicBezTo>
                    <a:pt x="209" y="61"/>
                    <a:pt x="226" y="148"/>
                    <a:pt x="235" y="191"/>
                  </a:cubicBezTo>
                  <a:cubicBezTo>
                    <a:pt x="244" y="252"/>
                    <a:pt x="252" y="321"/>
                    <a:pt x="252" y="391"/>
                  </a:cubicBezTo>
                  <a:lnTo>
                    <a:pt x="252" y="417"/>
                  </a:lnTo>
                  <a:lnTo>
                    <a:pt x="131" y="486"/>
                  </a:lnTo>
                  <a:close/>
                </a:path>
              </a:pathLst>
            </a:custGeom>
            <a:solidFill>
              <a:srgbClr val="758F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1" name="Google Shape;8511;p68"/>
            <p:cNvSpPr/>
            <p:nvPr/>
          </p:nvSpPr>
          <p:spPr>
            <a:xfrm>
              <a:off x="2981800" y="1434025"/>
              <a:ext cx="27150" cy="24975"/>
            </a:xfrm>
            <a:custGeom>
              <a:avLst/>
              <a:gdLst/>
              <a:ahLst/>
              <a:cxnLst/>
              <a:rect l="l" t="t" r="r" b="b"/>
              <a:pathLst>
                <a:path w="1086" h="999" extrusionOk="0">
                  <a:moveTo>
                    <a:pt x="391" y="989"/>
                  </a:moveTo>
                  <a:cubicBezTo>
                    <a:pt x="296" y="998"/>
                    <a:pt x="209" y="963"/>
                    <a:pt x="139" y="894"/>
                  </a:cubicBezTo>
                  <a:cubicBezTo>
                    <a:pt x="61" y="642"/>
                    <a:pt x="9" y="382"/>
                    <a:pt x="1" y="122"/>
                  </a:cubicBezTo>
                  <a:cubicBezTo>
                    <a:pt x="53" y="130"/>
                    <a:pt x="96" y="148"/>
                    <a:pt x="148" y="165"/>
                  </a:cubicBezTo>
                  <a:cubicBezTo>
                    <a:pt x="244" y="191"/>
                    <a:pt x="348" y="217"/>
                    <a:pt x="452" y="217"/>
                  </a:cubicBezTo>
                  <a:lnTo>
                    <a:pt x="478" y="217"/>
                  </a:lnTo>
                  <a:cubicBezTo>
                    <a:pt x="660" y="208"/>
                    <a:pt x="825" y="130"/>
                    <a:pt x="947" y="0"/>
                  </a:cubicBezTo>
                  <a:cubicBezTo>
                    <a:pt x="964" y="52"/>
                    <a:pt x="981" y="113"/>
                    <a:pt x="990" y="156"/>
                  </a:cubicBezTo>
                  <a:cubicBezTo>
                    <a:pt x="990" y="174"/>
                    <a:pt x="999" y="191"/>
                    <a:pt x="1007" y="217"/>
                  </a:cubicBezTo>
                  <a:cubicBezTo>
                    <a:pt x="1025" y="304"/>
                    <a:pt x="1085" y="547"/>
                    <a:pt x="1042" y="616"/>
                  </a:cubicBezTo>
                  <a:cubicBezTo>
                    <a:pt x="912" y="790"/>
                    <a:pt x="625" y="989"/>
                    <a:pt x="391" y="989"/>
                  </a:cubicBez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2" name="Google Shape;8512;p68"/>
            <p:cNvSpPr/>
            <p:nvPr/>
          </p:nvSpPr>
          <p:spPr>
            <a:xfrm>
              <a:off x="2953825" y="1413625"/>
              <a:ext cx="17150" cy="21275"/>
            </a:xfrm>
            <a:custGeom>
              <a:avLst/>
              <a:gdLst/>
              <a:ahLst/>
              <a:cxnLst/>
              <a:rect l="l" t="t" r="r" b="b"/>
              <a:pathLst>
                <a:path w="686" h="851" extrusionOk="0">
                  <a:moveTo>
                    <a:pt x="295" y="851"/>
                  </a:moveTo>
                  <a:cubicBezTo>
                    <a:pt x="269" y="851"/>
                    <a:pt x="235" y="851"/>
                    <a:pt x="208" y="834"/>
                  </a:cubicBezTo>
                  <a:cubicBezTo>
                    <a:pt x="87" y="773"/>
                    <a:pt x="44" y="582"/>
                    <a:pt x="18" y="443"/>
                  </a:cubicBezTo>
                  <a:cubicBezTo>
                    <a:pt x="0" y="348"/>
                    <a:pt x="0" y="252"/>
                    <a:pt x="18" y="165"/>
                  </a:cubicBezTo>
                  <a:cubicBezTo>
                    <a:pt x="35" y="61"/>
                    <a:pt x="52" y="35"/>
                    <a:pt x="61" y="26"/>
                  </a:cubicBezTo>
                  <a:cubicBezTo>
                    <a:pt x="87" y="9"/>
                    <a:pt x="113" y="0"/>
                    <a:pt x="148" y="0"/>
                  </a:cubicBezTo>
                  <a:lnTo>
                    <a:pt x="443" y="0"/>
                  </a:lnTo>
                  <a:cubicBezTo>
                    <a:pt x="538" y="0"/>
                    <a:pt x="616" y="148"/>
                    <a:pt x="668" y="400"/>
                  </a:cubicBezTo>
                  <a:cubicBezTo>
                    <a:pt x="686" y="512"/>
                    <a:pt x="686" y="625"/>
                    <a:pt x="651" y="729"/>
                  </a:cubicBezTo>
                  <a:cubicBezTo>
                    <a:pt x="642" y="773"/>
                    <a:pt x="625" y="807"/>
                    <a:pt x="599" y="842"/>
                  </a:cubicBezTo>
                  <a:lnTo>
                    <a:pt x="399" y="842"/>
                  </a:lnTo>
                  <a:lnTo>
                    <a:pt x="356" y="842"/>
                  </a:ln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3" name="Google Shape;8513;p68"/>
            <p:cNvSpPr/>
            <p:nvPr/>
          </p:nvSpPr>
          <p:spPr>
            <a:xfrm>
              <a:off x="2938425" y="1406475"/>
              <a:ext cx="10000" cy="22575"/>
            </a:xfrm>
            <a:custGeom>
              <a:avLst/>
              <a:gdLst/>
              <a:ahLst/>
              <a:cxnLst/>
              <a:rect l="l" t="t" r="r" b="b"/>
              <a:pathLst>
                <a:path w="400" h="903" extrusionOk="0">
                  <a:moveTo>
                    <a:pt x="182" y="903"/>
                  </a:moveTo>
                  <a:cubicBezTo>
                    <a:pt x="174" y="903"/>
                    <a:pt x="156" y="894"/>
                    <a:pt x="148" y="894"/>
                  </a:cubicBezTo>
                  <a:cubicBezTo>
                    <a:pt x="122" y="842"/>
                    <a:pt x="96" y="781"/>
                    <a:pt x="78" y="729"/>
                  </a:cubicBezTo>
                  <a:cubicBezTo>
                    <a:pt x="61" y="651"/>
                    <a:pt x="35" y="564"/>
                    <a:pt x="26" y="486"/>
                  </a:cubicBezTo>
                  <a:cubicBezTo>
                    <a:pt x="9" y="391"/>
                    <a:pt x="0" y="286"/>
                    <a:pt x="9" y="191"/>
                  </a:cubicBezTo>
                  <a:cubicBezTo>
                    <a:pt x="9" y="156"/>
                    <a:pt x="9" y="122"/>
                    <a:pt x="17" y="87"/>
                  </a:cubicBezTo>
                  <a:lnTo>
                    <a:pt x="35" y="52"/>
                  </a:lnTo>
                  <a:cubicBezTo>
                    <a:pt x="78" y="26"/>
                    <a:pt x="139" y="9"/>
                    <a:pt x="200" y="0"/>
                  </a:cubicBezTo>
                  <a:lnTo>
                    <a:pt x="243" y="0"/>
                  </a:lnTo>
                  <a:cubicBezTo>
                    <a:pt x="252" y="17"/>
                    <a:pt x="260" y="35"/>
                    <a:pt x="269" y="61"/>
                  </a:cubicBezTo>
                  <a:lnTo>
                    <a:pt x="278" y="78"/>
                  </a:lnTo>
                  <a:cubicBezTo>
                    <a:pt x="330" y="191"/>
                    <a:pt x="356" y="304"/>
                    <a:pt x="373" y="425"/>
                  </a:cubicBezTo>
                  <a:cubicBezTo>
                    <a:pt x="399" y="538"/>
                    <a:pt x="399" y="660"/>
                    <a:pt x="391" y="781"/>
                  </a:cubicBezTo>
                  <a:cubicBezTo>
                    <a:pt x="391" y="816"/>
                    <a:pt x="382" y="842"/>
                    <a:pt x="373" y="877"/>
                  </a:cubicBezTo>
                  <a:lnTo>
                    <a:pt x="252" y="894"/>
                  </a:lnTo>
                  <a:lnTo>
                    <a:pt x="200" y="903"/>
                  </a:lnTo>
                  <a:close/>
                </a:path>
              </a:pathLst>
            </a:custGeom>
            <a:solidFill>
              <a:srgbClr val="6A8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4" name="Google Shape;8514;p68"/>
            <p:cNvSpPr/>
            <p:nvPr/>
          </p:nvSpPr>
          <p:spPr>
            <a:xfrm>
              <a:off x="2777875" y="1368075"/>
              <a:ext cx="59675" cy="26700"/>
            </a:xfrm>
            <a:custGeom>
              <a:avLst/>
              <a:gdLst/>
              <a:ahLst/>
              <a:cxnLst/>
              <a:rect l="l" t="t" r="r" b="b"/>
              <a:pathLst>
                <a:path w="2387" h="1068" extrusionOk="0">
                  <a:moveTo>
                    <a:pt x="157" y="1067"/>
                  </a:moveTo>
                  <a:cubicBezTo>
                    <a:pt x="157" y="1067"/>
                    <a:pt x="131" y="1050"/>
                    <a:pt x="113" y="1007"/>
                  </a:cubicBezTo>
                  <a:cubicBezTo>
                    <a:pt x="27" y="851"/>
                    <a:pt x="1" y="564"/>
                    <a:pt x="44" y="495"/>
                  </a:cubicBezTo>
                  <a:cubicBezTo>
                    <a:pt x="157" y="304"/>
                    <a:pt x="356" y="208"/>
                    <a:pt x="625" y="208"/>
                  </a:cubicBezTo>
                  <a:cubicBezTo>
                    <a:pt x="686" y="208"/>
                    <a:pt x="756" y="217"/>
                    <a:pt x="816" y="226"/>
                  </a:cubicBezTo>
                  <a:cubicBezTo>
                    <a:pt x="894" y="243"/>
                    <a:pt x="981" y="269"/>
                    <a:pt x="1059" y="295"/>
                  </a:cubicBezTo>
                  <a:cubicBezTo>
                    <a:pt x="1276" y="373"/>
                    <a:pt x="1510" y="417"/>
                    <a:pt x="1745" y="434"/>
                  </a:cubicBezTo>
                  <a:lnTo>
                    <a:pt x="1745" y="434"/>
                  </a:lnTo>
                  <a:cubicBezTo>
                    <a:pt x="2066" y="434"/>
                    <a:pt x="2161" y="252"/>
                    <a:pt x="2187" y="104"/>
                  </a:cubicBezTo>
                  <a:cubicBezTo>
                    <a:pt x="2196" y="17"/>
                    <a:pt x="2222" y="0"/>
                    <a:pt x="2222" y="0"/>
                  </a:cubicBezTo>
                  <a:cubicBezTo>
                    <a:pt x="2248" y="9"/>
                    <a:pt x="2265" y="26"/>
                    <a:pt x="2283" y="44"/>
                  </a:cubicBezTo>
                  <a:cubicBezTo>
                    <a:pt x="2352" y="130"/>
                    <a:pt x="2387" y="243"/>
                    <a:pt x="2387" y="356"/>
                  </a:cubicBezTo>
                  <a:cubicBezTo>
                    <a:pt x="2326" y="712"/>
                    <a:pt x="2049" y="937"/>
                    <a:pt x="1641" y="937"/>
                  </a:cubicBezTo>
                  <a:lnTo>
                    <a:pt x="1623" y="937"/>
                  </a:lnTo>
                  <a:cubicBezTo>
                    <a:pt x="1476" y="929"/>
                    <a:pt x="1328" y="911"/>
                    <a:pt x="1189" y="877"/>
                  </a:cubicBezTo>
                  <a:cubicBezTo>
                    <a:pt x="1042" y="842"/>
                    <a:pt x="894" y="816"/>
                    <a:pt x="747" y="816"/>
                  </a:cubicBezTo>
                  <a:cubicBezTo>
                    <a:pt x="530" y="807"/>
                    <a:pt x="322" y="894"/>
                    <a:pt x="174" y="1050"/>
                  </a:cubicBezTo>
                  <a:cubicBezTo>
                    <a:pt x="174" y="1050"/>
                    <a:pt x="165" y="1059"/>
                    <a:pt x="157" y="10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5" name="Google Shape;8515;p68"/>
            <p:cNvSpPr/>
            <p:nvPr/>
          </p:nvSpPr>
          <p:spPr>
            <a:xfrm>
              <a:off x="2805650" y="1334450"/>
              <a:ext cx="46675" cy="26475"/>
            </a:xfrm>
            <a:custGeom>
              <a:avLst/>
              <a:gdLst/>
              <a:ahLst/>
              <a:cxnLst/>
              <a:rect l="l" t="t" r="r" b="b"/>
              <a:pathLst>
                <a:path w="1867" h="1059" extrusionOk="0">
                  <a:moveTo>
                    <a:pt x="261" y="1059"/>
                  </a:moveTo>
                  <a:cubicBezTo>
                    <a:pt x="148" y="1059"/>
                    <a:pt x="70" y="911"/>
                    <a:pt x="44" y="764"/>
                  </a:cubicBezTo>
                  <a:cubicBezTo>
                    <a:pt x="0" y="555"/>
                    <a:pt x="52" y="356"/>
                    <a:pt x="157" y="312"/>
                  </a:cubicBezTo>
                  <a:cubicBezTo>
                    <a:pt x="512" y="191"/>
                    <a:pt x="877" y="104"/>
                    <a:pt x="1241" y="61"/>
                  </a:cubicBezTo>
                  <a:cubicBezTo>
                    <a:pt x="1371" y="43"/>
                    <a:pt x="1493" y="17"/>
                    <a:pt x="1614" y="0"/>
                  </a:cubicBezTo>
                  <a:lnTo>
                    <a:pt x="1632" y="0"/>
                  </a:lnTo>
                  <a:cubicBezTo>
                    <a:pt x="1727" y="0"/>
                    <a:pt x="1823" y="174"/>
                    <a:pt x="1840" y="373"/>
                  </a:cubicBezTo>
                  <a:cubicBezTo>
                    <a:pt x="1866" y="547"/>
                    <a:pt x="1831" y="738"/>
                    <a:pt x="1727" y="755"/>
                  </a:cubicBezTo>
                  <a:cubicBezTo>
                    <a:pt x="1606" y="790"/>
                    <a:pt x="1484" y="816"/>
                    <a:pt x="1354" y="851"/>
                  </a:cubicBezTo>
                  <a:cubicBezTo>
                    <a:pt x="1007" y="963"/>
                    <a:pt x="642" y="1033"/>
                    <a:pt x="269" y="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6" name="Google Shape;8516;p68"/>
            <p:cNvSpPr/>
            <p:nvPr/>
          </p:nvSpPr>
          <p:spPr>
            <a:xfrm>
              <a:off x="2906100" y="1559625"/>
              <a:ext cx="216750" cy="122175"/>
            </a:xfrm>
            <a:custGeom>
              <a:avLst/>
              <a:gdLst/>
              <a:ahLst/>
              <a:cxnLst/>
              <a:rect l="l" t="t" r="r" b="b"/>
              <a:pathLst>
                <a:path w="8670" h="4887" extrusionOk="0">
                  <a:moveTo>
                    <a:pt x="4808" y="9"/>
                  </a:moveTo>
                  <a:cubicBezTo>
                    <a:pt x="3922" y="113"/>
                    <a:pt x="3029" y="252"/>
                    <a:pt x="2170" y="521"/>
                  </a:cubicBezTo>
                  <a:cubicBezTo>
                    <a:pt x="1510" y="729"/>
                    <a:pt x="738" y="1033"/>
                    <a:pt x="321" y="1623"/>
                  </a:cubicBezTo>
                  <a:cubicBezTo>
                    <a:pt x="26" y="2022"/>
                    <a:pt x="0" y="2604"/>
                    <a:pt x="96" y="3081"/>
                  </a:cubicBezTo>
                  <a:cubicBezTo>
                    <a:pt x="191" y="3602"/>
                    <a:pt x="625" y="3923"/>
                    <a:pt x="1085" y="4149"/>
                  </a:cubicBezTo>
                  <a:cubicBezTo>
                    <a:pt x="2603" y="4886"/>
                    <a:pt x="4547" y="4756"/>
                    <a:pt x="6135" y="4305"/>
                  </a:cubicBezTo>
                  <a:cubicBezTo>
                    <a:pt x="6856" y="4096"/>
                    <a:pt x="7663" y="3810"/>
                    <a:pt x="8192" y="3263"/>
                  </a:cubicBezTo>
                  <a:cubicBezTo>
                    <a:pt x="8608" y="2838"/>
                    <a:pt x="8669" y="2248"/>
                    <a:pt x="8600" y="1684"/>
                  </a:cubicBezTo>
                  <a:cubicBezTo>
                    <a:pt x="8496" y="946"/>
                    <a:pt x="7819" y="599"/>
                    <a:pt x="7168" y="400"/>
                  </a:cubicBezTo>
                  <a:cubicBezTo>
                    <a:pt x="6127" y="79"/>
                    <a:pt x="5007" y="87"/>
                    <a:pt x="3931" y="157"/>
                  </a:cubicBezTo>
                  <a:cubicBezTo>
                    <a:pt x="3810" y="165"/>
                    <a:pt x="3844" y="1059"/>
                    <a:pt x="3931" y="1051"/>
                  </a:cubicBezTo>
                  <a:cubicBezTo>
                    <a:pt x="4868" y="990"/>
                    <a:pt x="5823" y="981"/>
                    <a:pt x="6743" y="1181"/>
                  </a:cubicBezTo>
                  <a:cubicBezTo>
                    <a:pt x="7099" y="1259"/>
                    <a:pt x="7446" y="1372"/>
                    <a:pt x="7767" y="1537"/>
                  </a:cubicBezTo>
                  <a:cubicBezTo>
                    <a:pt x="7940" y="1615"/>
                    <a:pt x="8105" y="1727"/>
                    <a:pt x="8244" y="1866"/>
                  </a:cubicBezTo>
                  <a:cubicBezTo>
                    <a:pt x="8313" y="1927"/>
                    <a:pt x="8365" y="1996"/>
                    <a:pt x="8409" y="2075"/>
                  </a:cubicBezTo>
                  <a:cubicBezTo>
                    <a:pt x="8461" y="2179"/>
                    <a:pt x="8470" y="2161"/>
                    <a:pt x="8435" y="2014"/>
                  </a:cubicBezTo>
                  <a:cubicBezTo>
                    <a:pt x="8253" y="2708"/>
                    <a:pt x="7055" y="3116"/>
                    <a:pt x="6474" y="3307"/>
                  </a:cubicBezTo>
                  <a:cubicBezTo>
                    <a:pt x="5667" y="3567"/>
                    <a:pt x="4825" y="3723"/>
                    <a:pt x="3975" y="3749"/>
                  </a:cubicBezTo>
                  <a:cubicBezTo>
                    <a:pt x="3167" y="3801"/>
                    <a:pt x="2360" y="3697"/>
                    <a:pt x="1588" y="3454"/>
                  </a:cubicBezTo>
                  <a:cubicBezTo>
                    <a:pt x="1258" y="3350"/>
                    <a:pt x="937" y="3203"/>
                    <a:pt x="651" y="2994"/>
                  </a:cubicBezTo>
                  <a:cubicBezTo>
                    <a:pt x="529" y="2899"/>
                    <a:pt x="425" y="2795"/>
                    <a:pt x="321" y="2682"/>
                  </a:cubicBezTo>
                  <a:cubicBezTo>
                    <a:pt x="278" y="2630"/>
                    <a:pt x="243" y="2569"/>
                    <a:pt x="217" y="2500"/>
                  </a:cubicBezTo>
                  <a:cubicBezTo>
                    <a:pt x="191" y="2734"/>
                    <a:pt x="217" y="2769"/>
                    <a:pt x="278" y="2595"/>
                  </a:cubicBezTo>
                  <a:cubicBezTo>
                    <a:pt x="382" y="2517"/>
                    <a:pt x="451" y="2361"/>
                    <a:pt x="538" y="2274"/>
                  </a:cubicBezTo>
                  <a:cubicBezTo>
                    <a:pt x="686" y="2135"/>
                    <a:pt x="859" y="2005"/>
                    <a:pt x="1033" y="1901"/>
                  </a:cubicBezTo>
                  <a:cubicBezTo>
                    <a:pt x="1389" y="1701"/>
                    <a:pt x="1770" y="1537"/>
                    <a:pt x="2170" y="1415"/>
                  </a:cubicBezTo>
                  <a:cubicBezTo>
                    <a:pt x="3029" y="1146"/>
                    <a:pt x="3922" y="1016"/>
                    <a:pt x="4808" y="903"/>
                  </a:cubicBezTo>
                  <a:cubicBezTo>
                    <a:pt x="4946" y="886"/>
                    <a:pt x="4877" y="1"/>
                    <a:pt x="4808" y="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7" name="Google Shape;8517;p68"/>
            <p:cNvSpPr/>
            <p:nvPr/>
          </p:nvSpPr>
          <p:spPr>
            <a:xfrm>
              <a:off x="2826050" y="1518400"/>
              <a:ext cx="171625" cy="166200"/>
            </a:xfrm>
            <a:custGeom>
              <a:avLst/>
              <a:gdLst/>
              <a:ahLst/>
              <a:cxnLst/>
              <a:rect l="l" t="t" r="r" b="b"/>
              <a:pathLst>
                <a:path w="6865" h="6648" extrusionOk="0">
                  <a:moveTo>
                    <a:pt x="5050" y="521"/>
                  </a:moveTo>
                  <a:cubicBezTo>
                    <a:pt x="3671" y="200"/>
                    <a:pt x="1987" y="1"/>
                    <a:pt x="850" y="1042"/>
                  </a:cubicBezTo>
                  <a:cubicBezTo>
                    <a:pt x="61" y="1762"/>
                    <a:pt x="0" y="3099"/>
                    <a:pt x="417" y="4045"/>
                  </a:cubicBezTo>
                  <a:cubicBezTo>
                    <a:pt x="1458" y="6396"/>
                    <a:pt x="6474" y="6648"/>
                    <a:pt x="6795" y="3680"/>
                  </a:cubicBezTo>
                  <a:cubicBezTo>
                    <a:pt x="6864" y="3055"/>
                    <a:pt x="6795" y="2396"/>
                    <a:pt x="6456" y="1849"/>
                  </a:cubicBezTo>
                  <a:cubicBezTo>
                    <a:pt x="5988" y="1103"/>
                    <a:pt x="5163" y="695"/>
                    <a:pt x="4356" y="409"/>
                  </a:cubicBezTo>
                  <a:cubicBezTo>
                    <a:pt x="4348" y="409"/>
                    <a:pt x="4183" y="1242"/>
                    <a:pt x="4356" y="1302"/>
                  </a:cubicBezTo>
                  <a:cubicBezTo>
                    <a:pt x="5042" y="1545"/>
                    <a:pt x="5736" y="1867"/>
                    <a:pt x="6205" y="2431"/>
                  </a:cubicBezTo>
                  <a:cubicBezTo>
                    <a:pt x="6482" y="2760"/>
                    <a:pt x="6743" y="3168"/>
                    <a:pt x="6526" y="3593"/>
                  </a:cubicBezTo>
                  <a:cubicBezTo>
                    <a:pt x="6378" y="3880"/>
                    <a:pt x="6161" y="4131"/>
                    <a:pt x="5892" y="4322"/>
                  </a:cubicBezTo>
                  <a:cubicBezTo>
                    <a:pt x="4851" y="5077"/>
                    <a:pt x="3272" y="5112"/>
                    <a:pt x="2100" y="4661"/>
                  </a:cubicBezTo>
                  <a:cubicBezTo>
                    <a:pt x="1475" y="4444"/>
                    <a:pt x="946" y="4019"/>
                    <a:pt x="590" y="3463"/>
                  </a:cubicBezTo>
                  <a:cubicBezTo>
                    <a:pt x="373" y="3107"/>
                    <a:pt x="286" y="2795"/>
                    <a:pt x="477" y="2413"/>
                  </a:cubicBezTo>
                  <a:cubicBezTo>
                    <a:pt x="625" y="2136"/>
                    <a:pt x="842" y="1901"/>
                    <a:pt x="1102" y="1728"/>
                  </a:cubicBezTo>
                  <a:cubicBezTo>
                    <a:pt x="2248" y="912"/>
                    <a:pt x="3757" y="1112"/>
                    <a:pt x="5042" y="1415"/>
                  </a:cubicBezTo>
                  <a:cubicBezTo>
                    <a:pt x="5077" y="1424"/>
                    <a:pt x="5198" y="565"/>
                    <a:pt x="5042" y="5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8" name="Google Shape;8518;p68"/>
            <p:cNvSpPr/>
            <p:nvPr/>
          </p:nvSpPr>
          <p:spPr>
            <a:xfrm>
              <a:off x="3038650" y="1517100"/>
              <a:ext cx="171400" cy="166425"/>
            </a:xfrm>
            <a:custGeom>
              <a:avLst/>
              <a:gdLst/>
              <a:ahLst/>
              <a:cxnLst/>
              <a:rect l="l" t="t" r="r" b="b"/>
              <a:pathLst>
                <a:path w="6856" h="6657" extrusionOk="0">
                  <a:moveTo>
                    <a:pt x="5042" y="530"/>
                  </a:moveTo>
                  <a:cubicBezTo>
                    <a:pt x="3671" y="200"/>
                    <a:pt x="1987" y="1"/>
                    <a:pt x="851" y="1042"/>
                  </a:cubicBezTo>
                  <a:cubicBezTo>
                    <a:pt x="61" y="1771"/>
                    <a:pt x="0" y="3099"/>
                    <a:pt x="417" y="4053"/>
                  </a:cubicBezTo>
                  <a:cubicBezTo>
                    <a:pt x="1449" y="6396"/>
                    <a:pt x="6465" y="6657"/>
                    <a:pt x="6795" y="3680"/>
                  </a:cubicBezTo>
                  <a:cubicBezTo>
                    <a:pt x="6856" y="3064"/>
                    <a:pt x="6795" y="2396"/>
                    <a:pt x="6456" y="1858"/>
                  </a:cubicBezTo>
                  <a:cubicBezTo>
                    <a:pt x="5988" y="1111"/>
                    <a:pt x="5163" y="695"/>
                    <a:pt x="4356" y="417"/>
                  </a:cubicBezTo>
                  <a:cubicBezTo>
                    <a:pt x="4348" y="417"/>
                    <a:pt x="4183" y="1250"/>
                    <a:pt x="4356" y="1311"/>
                  </a:cubicBezTo>
                  <a:cubicBezTo>
                    <a:pt x="5042" y="1545"/>
                    <a:pt x="5728" y="1866"/>
                    <a:pt x="6205" y="2430"/>
                  </a:cubicBezTo>
                  <a:cubicBezTo>
                    <a:pt x="6483" y="2752"/>
                    <a:pt x="6743" y="3168"/>
                    <a:pt x="6526" y="3593"/>
                  </a:cubicBezTo>
                  <a:cubicBezTo>
                    <a:pt x="6370" y="3880"/>
                    <a:pt x="6153" y="4131"/>
                    <a:pt x="5892" y="4322"/>
                  </a:cubicBezTo>
                  <a:cubicBezTo>
                    <a:pt x="4851" y="5086"/>
                    <a:pt x="3263" y="5112"/>
                    <a:pt x="2092" y="4661"/>
                  </a:cubicBezTo>
                  <a:cubicBezTo>
                    <a:pt x="1467" y="4444"/>
                    <a:pt x="937" y="4019"/>
                    <a:pt x="590" y="3463"/>
                  </a:cubicBezTo>
                  <a:cubicBezTo>
                    <a:pt x="373" y="3107"/>
                    <a:pt x="278" y="2804"/>
                    <a:pt x="478" y="2413"/>
                  </a:cubicBezTo>
                  <a:cubicBezTo>
                    <a:pt x="625" y="2135"/>
                    <a:pt x="842" y="1910"/>
                    <a:pt x="1102" y="1728"/>
                  </a:cubicBezTo>
                  <a:cubicBezTo>
                    <a:pt x="2239" y="921"/>
                    <a:pt x="3758" y="1111"/>
                    <a:pt x="5033" y="1424"/>
                  </a:cubicBezTo>
                  <a:cubicBezTo>
                    <a:pt x="5077" y="1433"/>
                    <a:pt x="5198" y="565"/>
                    <a:pt x="5033" y="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9" name="Google Shape;8519;p68"/>
            <p:cNvSpPr/>
            <p:nvPr/>
          </p:nvSpPr>
          <p:spPr>
            <a:xfrm>
              <a:off x="2839275" y="1417300"/>
              <a:ext cx="216750" cy="122400"/>
            </a:xfrm>
            <a:custGeom>
              <a:avLst/>
              <a:gdLst/>
              <a:ahLst/>
              <a:cxnLst/>
              <a:rect l="l" t="t" r="r" b="b"/>
              <a:pathLst>
                <a:path w="8670" h="4896" extrusionOk="0">
                  <a:moveTo>
                    <a:pt x="4808" y="18"/>
                  </a:moveTo>
                  <a:cubicBezTo>
                    <a:pt x="3923" y="122"/>
                    <a:pt x="3029" y="261"/>
                    <a:pt x="2170" y="530"/>
                  </a:cubicBezTo>
                  <a:cubicBezTo>
                    <a:pt x="1510" y="739"/>
                    <a:pt x="738" y="1042"/>
                    <a:pt x="313" y="1632"/>
                  </a:cubicBezTo>
                  <a:cubicBezTo>
                    <a:pt x="26" y="2032"/>
                    <a:pt x="0" y="2613"/>
                    <a:pt x="87" y="3090"/>
                  </a:cubicBezTo>
                  <a:cubicBezTo>
                    <a:pt x="191" y="3611"/>
                    <a:pt x="625" y="3932"/>
                    <a:pt x="1076" y="4158"/>
                  </a:cubicBezTo>
                  <a:cubicBezTo>
                    <a:pt x="2604" y="4895"/>
                    <a:pt x="4548" y="4765"/>
                    <a:pt x="6136" y="4314"/>
                  </a:cubicBezTo>
                  <a:cubicBezTo>
                    <a:pt x="6856" y="4106"/>
                    <a:pt x="7654" y="3819"/>
                    <a:pt x="8192" y="3272"/>
                  </a:cubicBezTo>
                  <a:cubicBezTo>
                    <a:pt x="8609" y="2847"/>
                    <a:pt x="8669" y="2257"/>
                    <a:pt x="8600" y="1693"/>
                  </a:cubicBezTo>
                  <a:cubicBezTo>
                    <a:pt x="8496" y="956"/>
                    <a:pt x="7819" y="608"/>
                    <a:pt x="7168" y="409"/>
                  </a:cubicBezTo>
                  <a:cubicBezTo>
                    <a:pt x="6127" y="88"/>
                    <a:pt x="5007" y="96"/>
                    <a:pt x="3931" y="166"/>
                  </a:cubicBezTo>
                  <a:cubicBezTo>
                    <a:pt x="3810" y="175"/>
                    <a:pt x="3845" y="1068"/>
                    <a:pt x="3931" y="1060"/>
                  </a:cubicBezTo>
                  <a:cubicBezTo>
                    <a:pt x="4869" y="999"/>
                    <a:pt x="5823" y="990"/>
                    <a:pt x="6743" y="1190"/>
                  </a:cubicBezTo>
                  <a:cubicBezTo>
                    <a:pt x="7099" y="1268"/>
                    <a:pt x="7437" y="1381"/>
                    <a:pt x="7767" y="1546"/>
                  </a:cubicBezTo>
                  <a:cubicBezTo>
                    <a:pt x="7941" y="1624"/>
                    <a:pt x="8105" y="1737"/>
                    <a:pt x="8244" y="1875"/>
                  </a:cubicBezTo>
                  <a:cubicBezTo>
                    <a:pt x="8314" y="1936"/>
                    <a:pt x="8366" y="2006"/>
                    <a:pt x="8409" y="2084"/>
                  </a:cubicBezTo>
                  <a:cubicBezTo>
                    <a:pt x="8461" y="2188"/>
                    <a:pt x="8470" y="2170"/>
                    <a:pt x="8435" y="2023"/>
                  </a:cubicBezTo>
                  <a:cubicBezTo>
                    <a:pt x="8253" y="2717"/>
                    <a:pt x="7047" y="3116"/>
                    <a:pt x="6474" y="3316"/>
                  </a:cubicBezTo>
                  <a:cubicBezTo>
                    <a:pt x="5667" y="3576"/>
                    <a:pt x="4825" y="3732"/>
                    <a:pt x="3975" y="3767"/>
                  </a:cubicBezTo>
                  <a:cubicBezTo>
                    <a:pt x="3168" y="3810"/>
                    <a:pt x="2361" y="3706"/>
                    <a:pt x="1588" y="3463"/>
                  </a:cubicBezTo>
                  <a:cubicBezTo>
                    <a:pt x="1250" y="3359"/>
                    <a:pt x="938" y="3212"/>
                    <a:pt x="651" y="3003"/>
                  </a:cubicBezTo>
                  <a:cubicBezTo>
                    <a:pt x="530" y="2908"/>
                    <a:pt x="417" y="2804"/>
                    <a:pt x="321" y="2691"/>
                  </a:cubicBezTo>
                  <a:cubicBezTo>
                    <a:pt x="278" y="2639"/>
                    <a:pt x="243" y="2578"/>
                    <a:pt x="217" y="2509"/>
                  </a:cubicBezTo>
                  <a:cubicBezTo>
                    <a:pt x="191" y="2743"/>
                    <a:pt x="209" y="2778"/>
                    <a:pt x="278" y="2604"/>
                  </a:cubicBezTo>
                  <a:cubicBezTo>
                    <a:pt x="374" y="2526"/>
                    <a:pt x="452" y="2370"/>
                    <a:pt x="538" y="2275"/>
                  </a:cubicBezTo>
                  <a:cubicBezTo>
                    <a:pt x="686" y="2136"/>
                    <a:pt x="851" y="2014"/>
                    <a:pt x="1033" y="1910"/>
                  </a:cubicBezTo>
                  <a:cubicBezTo>
                    <a:pt x="1389" y="1702"/>
                    <a:pt x="1771" y="1537"/>
                    <a:pt x="2170" y="1424"/>
                  </a:cubicBezTo>
                  <a:cubicBezTo>
                    <a:pt x="3029" y="1146"/>
                    <a:pt x="3923" y="1016"/>
                    <a:pt x="4808" y="903"/>
                  </a:cubicBezTo>
                  <a:cubicBezTo>
                    <a:pt x="4938" y="886"/>
                    <a:pt x="4877" y="1"/>
                    <a:pt x="4808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0" name="Google Shape;8520;p68"/>
            <p:cNvSpPr/>
            <p:nvPr/>
          </p:nvSpPr>
          <p:spPr>
            <a:xfrm>
              <a:off x="2883950" y="1353325"/>
              <a:ext cx="171425" cy="166400"/>
            </a:xfrm>
            <a:custGeom>
              <a:avLst/>
              <a:gdLst/>
              <a:ahLst/>
              <a:cxnLst/>
              <a:rect l="l" t="t" r="r" b="b"/>
              <a:pathLst>
                <a:path w="6857" h="6656" extrusionOk="0">
                  <a:moveTo>
                    <a:pt x="5043" y="529"/>
                  </a:moveTo>
                  <a:cubicBezTo>
                    <a:pt x="3672" y="200"/>
                    <a:pt x="1988" y="0"/>
                    <a:pt x="851" y="1041"/>
                  </a:cubicBezTo>
                  <a:cubicBezTo>
                    <a:pt x="62" y="1770"/>
                    <a:pt x="1" y="3107"/>
                    <a:pt x="418" y="4053"/>
                  </a:cubicBezTo>
                  <a:cubicBezTo>
                    <a:pt x="1450" y="6396"/>
                    <a:pt x="6466" y="6656"/>
                    <a:pt x="6787" y="3688"/>
                  </a:cubicBezTo>
                  <a:cubicBezTo>
                    <a:pt x="6856" y="3063"/>
                    <a:pt x="6787" y="2395"/>
                    <a:pt x="6457" y="1857"/>
                  </a:cubicBezTo>
                  <a:cubicBezTo>
                    <a:pt x="5989" y="1111"/>
                    <a:pt x="5164" y="694"/>
                    <a:pt x="4357" y="417"/>
                  </a:cubicBezTo>
                  <a:cubicBezTo>
                    <a:pt x="4349" y="417"/>
                    <a:pt x="4175" y="1250"/>
                    <a:pt x="4357" y="1310"/>
                  </a:cubicBezTo>
                  <a:cubicBezTo>
                    <a:pt x="5034" y="1545"/>
                    <a:pt x="5728" y="1866"/>
                    <a:pt x="6197" y="2430"/>
                  </a:cubicBezTo>
                  <a:cubicBezTo>
                    <a:pt x="6483" y="2760"/>
                    <a:pt x="6744" y="3176"/>
                    <a:pt x="6527" y="3601"/>
                  </a:cubicBezTo>
                  <a:cubicBezTo>
                    <a:pt x="6370" y="3888"/>
                    <a:pt x="6154" y="4139"/>
                    <a:pt x="5893" y="4322"/>
                  </a:cubicBezTo>
                  <a:cubicBezTo>
                    <a:pt x="4852" y="5085"/>
                    <a:pt x="3264" y="5111"/>
                    <a:pt x="2092" y="4669"/>
                  </a:cubicBezTo>
                  <a:cubicBezTo>
                    <a:pt x="1468" y="4443"/>
                    <a:pt x="938" y="4027"/>
                    <a:pt x="591" y="3462"/>
                  </a:cubicBezTo>
                  <a:cubicBezTo>
                    <a:pt x="374" y="3107"/>
                    <a:pt x="279" y="2803"/>
                    <a:pt x="470" y="2412"/>
                  </a:cubicBezTo>
                  <a:cubicBezTo>
                    <a:pt x="626" y="2143"/>
                    <a:pt x="843" y="1909"/>
                    <a:pt x="1103" y="1736"/>
                  </a:cubicBezTo>
                  <a:cubicBezTo>
                    <a:pt x="2240" y="920"/>
                    <a:pt x="3758" y="1119"/>
                    <a:pt x="5034" y="1423"/>
                  </a:cubicBezTo>
                  <a:cubicBezTo>
                    <a:pt x="5077" y="1432"/>
                    <a:pt x="5199" y="564"/>
                    <a:pt x="5034" y="5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1" name="Google Shape;8521;p68"/>
            <p:cNvSpPr/>
            <p:nvPr/>
          </p:nvSpPr>
          <p:spPr>
            <a:xfrm>
              <a:off x="2994600" y="1379125"/>
              <a:ext cx="171625" cy="166425"/>
            </a:xfrm>
            <a:custGeom>
              <a:avLst/>
              <a:gdLst/>
              <a:ahLst/>
              <a:cxnLst/>
              <a:rect l="l" t="t" r="r" b="b"/>
              <a:pathLst>
                <a:path w="6865" h="6657" extrusionOk="0">
                  <a:moveTo>
                    <a:pt x="5051" y="530"/>
                  </a:moveTo>
                  <a:cubicBezTo>
                    <a:pt x="3671" y="209"/>
                    <a:pt x="1988" y="1"/>
                    <a:pt x="851" y="1042"/>
                  </a:cubicBezTo>
                  <a:cubicBezTo>
                    <a:pt x="61" y="1771"/>
                    <a:pt x="1" y="3107"/>
                    <a:pt x="417" y="4053"/>
                  </a:cubicBezTo>
                  <a:cubicBezTo>
                    <a:pt x="1459" y="6396"/>
                    <a:pt x="6474" y="6657"/>
                    <a:pt x="6795" y="3689"/>
                  </a:cubicBezTo>
                  <a:cubicBezTo>
                    <a:pt x="6865" y="3064"/>
                    <a:pt x="6795" y="2404"/>
                    <a:pt x="6457" y="1858"/>
                  </a:cubicBezTo>
                  <a:cubicBezTo>
                    <a:pt x="5988" y="1111"/>
                    <a:pt x="5164" y="695"/>
                    <a:pt x="4357" y="417"/>
                  </a:cubicBezTo>
                  <a:cubicBezTo>
                    <a:pt x="4348" y="417"/>
                    <a:pt x="4183" y="1250"/>
                    <a:pt x="4357" y="1311"/>
                  </a:cubicBezTo>
                  <a:cubicBezTo>
                    <a:pt x="5042" y="1545"/>
                    <a:pt x="5737" y="1866"/>
                    <a:pt x="6205" y="2430"/>
                  </a:cubicBezTo>
                  <a:cubicBezTo>
                    <a:pt x="6483" y="2769"/>
                    <a:pt x="6743" y="3177"/>
                    <a:pt x="6526" y="3602"/>
                  </a:cubicBezTo>
                  <a:cubicBezTo>
                    <a:pt x="6379" y="3888"/>
                    <a:pt x="6162" y="4140"/>
                    <a:pt x="5893" y="4331"/>
                  </a:cubicBezTo>
                  <a:cubicBezTo>
                    <a:pt x="4852" y="5086"/>
                    <a:pt x="3272" y="5112"/>
                    <a:pt x="2101" y="4669"/>
                  </a:cubicBezTo>
                  <a:cubicBezTo>
                    <a:pt x="1476" y="4444"/>
                    <a:pt x="947" y="4018"/>
                    <a:pt x="599" y="3463"/>
                  </a:cubicBezTo>
                  <a:cubicBezTo>
                    <a:pt x="382" y="3107"/>
                    <a:pt x="296" y="2804"/>
                    <a:pt x="487" y="2413"/>
                  </a:cubicBezTo>
                  <a:cubicBezTo>
                    <a:pt x="634" y="2144"/>
                    <a:pt x="851" y="1910"/>
                    <a:pt x="1111" y="1736"/>
                  </a:cubicBezTo>
                  <a:cubicBezTo>
                    <a:pt x="2257" y="921"/>
                    <a:pt x="3767" y="1120"/>
                    <a:pt x="5051" y="1424"/>
                  </a:cubicBezTo>
                  <a:cubicBezTo>
                    <a:pt x="5086" y="1433"/>
                    <a:pt x="5207" y="565"/>
                    <a:pt x="5051" y="5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2" name="Google Shape;8522;p68"/>
            <p:cNvSpPr/>
            <p:nvPr/>
          </p:nvSpPr>
          <p:spPr>
            <a:xfrm>
              <a:off x="2987875" y="1503875"/>
              <a:ext cx="180950" cy="52100"/>
            </a:xfrm>
            <a:custGeom>
              <a:avLst/>
              <a:gdLst/>
              <a:ahLst/>
              <a:cxnLst/>
              <a:rect l="l" t="t" r="r" b="b"/>
              <a:pathLst>
                <a:path w="7238" h="2084" extrusionOk="0">
                  <a:moveTo>
                    <a:pt x="773" y="1979"/>
                  </a:moveTo>
                  <a:lnTo>
                    <a:pt x="1684" y="2040"/>
                  </a:lnTo>
                  <a:cubicBezTo>
                    <a:pt x="1997" y="2057"/>
                    <a:pt x="2309" y="2083"/>
                    <a:pt x="2621" y="2074"/>
                  </a:cubicBezTo>
                  <a:cubicBezTo>
                    <a:pt x="3454" y="2066"/>
                    <a:pt x="4279" y="1875"/>
                    <a:pt x="5121" y="1849"/>
                  </a:cubicBezTo>
                  <a:cubicBezTo>
                    <a:pt x="5823" y="1823"/>
                    <a:pt x="6535" y="1901"/>
                    <a:pt x="7238" y="1805"/>
                  </a:cubicBezTo>
                  <a:lnTo>
                    <a:pt x="6231" y="1450"/>
                  </a:lnTo>
                  <a:lnTo>
                    <a:pt x="6422" y="1337"/>
                  </a:lnTo>
                  <a:cubicBezTo>
                    <a:pt x="6101" y="1189"/>
                    <a:pt x="5763" y="1076"/>
                    <a:pt x="5407" y="1016"/>
                  </a:cubicBezTo>
                  <a:cubicBezTo>
                    <a:pt x="5502" y="972"/>
                    <a:pt x="5589" y="929"/>
                    <a:pt x="5667" y="868"/>
                  </a:cubicBezTo>
                  <a:cubicBezTo>
                    <a:pt x="5355" y="677"/>
                    <a:pt x="5008" y="564"/>
                    <a:pt x="4643" y="521"/>
                  </a:cubicBezTo>
                  <a:lnTo>
                    <a:pt x="4834" y="339"/>
                  </a:lnTo>
                  <a:cubicBezTo>
                    <a:pt x="4296" y="191"/>
                    <a:pt x="3732" y="157"/>
                    <a:pt x="3177" y="243"/>
                  </a:cubicBezTo>
                  <a:cubicBezTo>
                    <a:pt x="3229" y="148"/>
                    <a:pt x="3298" y="70"/>
                    <a:pt x="3376" y="0"/>
                  </a:cubicBezTo>
                  <a:cubicBezTo>
                    <a:pt x="2725" y="122"/>
                    <a:pt x="2109" y="365"/>
                    <a:pt x="1554" y="721"/>
                  </a:cubicBezTo>
                  <a:cubicBezTo>
                    <a:pt x="1268" y="894"/>
                    <a:pt x="999" y="1085"/>
                    <a:pt x="730" y="1285"/>
                  </a:cubicBezTo>
                  <a:cubicBezTo>
                    <a:pt x="521" y="1441"/>
                    <a:pt x="122" y="1649"/>
                    <a:pt x="1" y="1875"/>
                  </a:cubicBezTo>
                  <a:cubicBezTo>
                    <a:pt x="183" y="1996"/>
                    <a:pt x="556" y="1970"/>
                    <a:pt x="773" y="19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3" name="Google Shape;8523;p68"/>
            <p:cNvSpPr/>
            <p:nvPr/>
          </p:nvSpPr>
          <p:spPr>
            <a:xfrm>
              <a:off x="2993950" y="1510675"/>
              <a:ext cx="156650" cy="42225"/>
            </a:xfrm>
            <a:custGeom>
              <a:avLst/>
              <a:gdLst/>
              <a:ahLst/>
              <a:cxnLst/>
              <a:rect l="l" t="t" r="r" b="b"/>
              <a:pathLst>
                <a:path w="6266" h="1689" extrusionOk="0">
                  <a:moveTo>
                    <a:pt x="2661" y="1"/>
                  </a:moveTo>
                  <a:cubicBezTo>
                    <a:pt x="2648" y="1"/>
                    <a:pt x="2632" y="2"/>
                    <a:pt x="2613" y="6"/>
                  </a:cubicBezTo>
                  <a:cubicBezTo>
                    <a:pt x="2187" y="84"/>
                    <a:pt x="1745" y="362"/>
                    <a:pt x="1380" y="579"/>
                  </a:cubicBezTo>
                  <a:cubicBezTo>
                    <a:pt x="1137" y="735"/>
                    <a:pt x="877" y="909"/>
                    <a:pt x="573" y="1134"/>
                  </a:cubicBezTo>
                  <a:cubicBezTo>
                    <a:pt x="513" y="1178"/>
                    <a:pt x="443" y="1221"/>
                    <a:pt x="374" y="1273"/>
                  </a:cubicBezTo>
                  <a:cubicBezTo>
                    <a:pt x="244" y="1351"/>
                    <a:pt x="122" y="1438"/>
                    <a:pt x="1" y="1542"/>
                  </a:cubicBezTo>
                  <a:cubicBezTo>
                    <a:pt x="70" y="1551"/>
                    <a:pt x="139" y="1559"/>
                    <a:pt x="200" y="1559"/>
                  </a:cubicBezTo>
                  <a:lnTo>
                    <a:pt x="539" y="1559"/>
                  </a:lnTo>
                  <a:lnTo>
                    <a:pt x="1450" y="1620"/>
                  </a:lnTo>
                  <a:cubicBezTo>
                    <a:pt x="1489" y="1627"/>
                    <a:pt x="1527" y="1632"/>
                    <a:pt x="1565" y="1632"/>
                  </a:cubicBezTo>
                  <a:cubicBezTo>
                    <a:pt x="1617" y="1632"/>
                    <a:pt x="1668" y="1623"/>
                    <a:pt x="1719" y="1603"/>
                  </a:cubicBezTo>
                  <a:cubicBezTo>
                    <a:pt x="1823" y="1559"/>
                    <a:pt x="1910" y="1464"/>
                    <a:pt x="2014" y="1412"/>
                  </a:cubicBezTo>
                  <a:cubicBezTo>
                    <a:pt x="2205" y="1290"/>
                    <a:pt x="2413" y="1204"/>
                    <a:pt x="2630" y="1143"/>
                  </a:cubicBezTo>
                  <a:lnTo>
                    <a:pt x="2630" y="1143"/>
                  </a:lnTo>
                  <a:cubicBezTo>
                    <a:pt x="2526" y="1204"/>
                    <a:pt x="2430" y="1273"/>
                    <a:pt x="2335" y="1351"/>
                  </a:cubicBezTo>
                  <a:cubicBezTo>
                    <a:pt x="2213" y="1421"/>
                    <a:pt x="2118" y="1533"/>
                    <a:pt x="2066" y="1655"/>
                  </a:cubicBezTo>
                  <a:cubicBezTo>
                    <a:pt x="2235" y="1666"/>
                    <a:pt x="2407" y="1688"/>
                    <a:pt x="2576" y="1688"/>
                  </a:cubicBezTo>
                  <a:cubicBezTo>
                    <a:pt x="2668" y="1688"/>
                    <a:pt x="2759" y="1682"/>
                    <a:pt x="2847" y="1664"/>
                  </a:cubicBezTo>
                  <a:cubicBezTo>
                    <a:pt x="2986" y="1637"/>
                    <a:pt x="3116" y="1620"/>
                    <a:pt x="3246" y="1611"/>
                  </a:cubicBezTo>
                  <a:cubicBezTo>
                    <a:pt x="3394" y="1585"/>
                    <a:pt x="3541" y="1568"/>
                    <a:pt x="3680" y="1559"/>
                  </a:cubicBezTo>
                  <a:cubicBezTo>
                    <a:pt x="4070" y="1507"/>
                    <a:pt x="4470" y="1455"/>
                    <a:pt x="4869" y="1447"/>
                  </a:cubicBezTo>
                  <a:cubicBezTo>
                    <a:pt x="4961" y="1441"/>
                    <a:pt x="5053" y="1439"/>
                    <a:pt x="5144" y="1439"/>
                  </a:cubicBezTo>
                  <a:cubicBezTo>
                    <a:pt x="5326" y="1439"/>
                    <a:pt x="5505" y="1447"/>
                    <a:pt x="5685" y="1447"/>
                  </a:cubicBezTo>
                  <a:lnTo>
                    <a:pt x="6266" y="1447"/>
                  </a:lnTo>
                  <a:lnTo>
                    <a:pt x="5641" y="1230"/>
                  </a:lnTo>
                  <a:lnTo>
                    <a:pt x="5849" y="1099"/>
                  </a:lnTo>
                  <a:cubicBezTo>
                    <a:pt x="5615" y="1013"/>
                    <a:pt x="5381" y="943"/>
                    <a:pt x="5138" y="900"/>
                  </a:cubicBezTo>
                  <a:cubicBezTo>
                    <a:pt x="5008" y="874"/>
                    <a:pt x="4765" y="874"/>
                    <a:pt x="4669" y="787"/>
                  </a:cubicBezTo>
                  <a:cubicBezTo>
                    <a:pt x="4727" y="745"/>
                    <a:pt x="5049" y="560"/>
                    <a:pt x="5136" y="560"/>
                  </a:cubicBezTo>
                  <a:cubicBezTo>
                    <a:pt x="5140" y="560"/>
                    <a:pt x="5144" y="561"/>
                    <a:pt x="5147" y="561"/>
                  </a:cubicBezTo>
                  <a:cubicBezTo>
                    <a:pt x="4941" y="501"/>
                    <a:pt x="4730" y="474"/>
                    <a:pt x="4518" y="474"/>
                  </a:cubicBezTo>
                  <a:cubicBezTo>
                    <a:pt x="4052" y="474"/>
                    <a:pt x="3580" y="605"/>
                    <a:pt x="3146" y="796"/>
                  </a:cubicBezTo>
                  <a:lnTo>
                    <a:pt x="3146" y="796"/>
                  </a:lnTo>
                  <a:cubicBezTo>
                    <a:pt x="3329" y="708"/>
                    <a:pt x="3512" y="612"/>
                    <a:pt x="3689" y="509"/>
                  </a:cubicBezTo>
                  <a:cubicBezTo>
                    <a:pt x="3810" y="449"/>
                    <a:pt x="3923" y="379"/>
                    <a:pt x="4036" y="310"/>
                  </a:cubicBezTo>
                  <a:cubicBezTo>
                    <a:pt x="4131" y="266"/>
                    <a:pt x="4209" y="214"/>
                    <a:pt x="4287" y="154"/>
                  </a:cubicBezTo>
                  <a:cubicBezTo>
                    <a:pt x="4044" y="110"/>
                    <a:pt x="3801" y="110"/>
                    <a:pt x="3558" y="75"/>
                  </a:cubicBezTo>
                  <a:cubicBezTo>
                    <a:pt x="3542" y="75"/>
                    <a:pt x="3526" y="74"/>
                    <a:pt x="3510" y="74"/>
                  </a:cubicBezTo>
                  <a:cubicBezTo>
                    <a:pt x="3335" y="74"/>
                    <a:pt x="3162" y="117"/>
                    <a:pt x="3003" y="188"/>
                  </a:cubicBezTo>
                  <a:cubicBezTo>
                    <a:pt x="2578" y="345"/>
                    <a:pt x="2187" y="561"/>
                    <a:pt x="1840" y="839"/>
                  </a:cubicBezTo>
                  <a:cubicBezTo>
                    <a:pt x="2031" y="683"/>
                    <a:pt x="2213" y="518"/>
                    <a:pt x="2396" y="353"/>
                  </a:cubicBezTo>
                  <a:cubicBezTo>
                    <a:pt x="2460" y="297"/>
                    <a:pt x="2832" y="1"/>
                    <a:pt x="2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4" name="Google Shape;8524;p68"/>
            <p:cNvSpPr/>
            <p:nvPr/>
          </p:nvSpPr>
          <p:spPr>
            <a:xfrm>
              <a:off x="3034525" y="1503450"/>
              <a:ext cx="37775" cy="14775"/>
            </a:xfrm>
            <a:custGeom>
              <a:avLst/>
              <a:gdLst/>
              <a:ahLst/>
              <a:cxnLst/>
              <a:rect l="l" t="t" r="r" b="b"/>
              <a:pathLst>
                <a:path w="1511" h="591" extrusionOk="0">
                  <a:moveTo>
                    <a:pt x="1502" y="0"/>
                  </a:moveTo>
                  <a:lnTo>
                    <a:pt x="1450" y="9"/>
                  </a:lnTo>
                  <a:lnTo>
                    <a:pt x="1345" y="35"/>
                  </a:lnTo>
                  <a:cubicBezTo>
                    <a:pt x="1293" y="43"/>
                    <a:pt x="1241" y="61"/>
                    <a:pt x="1189" y="69"/>
                  </a:cubicBezTo>
                  <a:cubicBezTo>
                    <a:pt x="1076" y="104"/>
                    <a:pt x="964" y="139"/>
                    <a:pt x="842" y="182"/>
                  </a:cubicBezTo>
                  <a:cubicBezTo>
                    <a:pt x="625" y="252"/>
                    <a:pt x="426" y="347"/>
                    <a:pt x="235" y="451"/>
                  </a:cubicBezTo>
                  <a:cubicBezTo>
                    <a:pt x="87" y="538"/>
                    <a:pt x="0" y="590"/>
                    <a:pt x="0" y="590"/>
                  </a:cubicBezTo>
                  <a:lnTo>
                    <a:pt x="252" y="486"/>
                  </a:lnTo>
                  <a:cubicBezTo>
                    <a:pt x="408" y="425"/>
                    <a:pt x="625" y="338"/>
                    <a:pt x="868" y="252"/>
                  </a:cubicBezTo>
                  <a:cubicBezTo>
                    <a:pt x="990" y="208"/>
                    <a:pt x="1102" y="174"/>
                    <a:pt x="1207" y="139"/>
                  </a:cubicBezTo>
                  <a:lnTo>
                    <a:pt x="1363" y="87"/>
                  </a:lnTo>
                  <a:lnTo>
                    <a:pt x="1389" y="78"/>
                  </a:lnTo>
                  <a:lnTo>
                    <a:pt x="1406" y="69"/>
                  </a:lnTo>
                  <a:cubicBezTo>
                    <a:pt x="1415" y="69"/>
                    <a:pt x="1406" y="78"/>
                    <a:pt x="1406" y="78"/>
                  </a:cubicBezTo>
                  <a:cubicBezTo>
                    <a:pt x="1397" y="104"/>
                    <a:pt x="1389" y="122"/>
                    <a:pt x="1371" y="148"/>
                  </a:cubicBezTo>
                  <a:lnTo>
                    <a:pt x="1337" y="226"/>
                  </a:lnTo>
                  <a:lnTo>
                    <a:pt x="1302" y="286"/>
                  </a:lnTo>
                  <a:lnTo>
                    <a:pt x="1345" y="226"/>
                  </a:lnTo>
                  <a:lnTo>
                    <a:pt x="1397" y="156"/>
                  </a:lnTo>
                  <a:cubicBezTo>
                    <a:pt x="1415" y="139"/>
                    <a:pt x="1450" y="87"/>
                    <a:pt x="1484" y="35"/>
                  </a:cubicBezTo>
                  <a:lnTo>
                    <a:pt x="1502" y="17"/>
                  </a:lnTo>
                  <a:lnTo>
                    <a:pt x="1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5" name="Google Shape;8525;p68"/>
            <p:cNvSpPr/>
            <p:nvPr/>
          </p:nvSpPr>
          <p:spPr>
            <a:xfrm>
              <a:off x="3041250" y="1529025"/>
              <a:ext cx="30825" cy="17175"/>
            </a:xfrm>
            <a:custGeom>
              <a:avLst/>
              <a:gdLst/>
              <a:ahLst/>
              <a:cxnLst/>
              <a:rect l="l" t="t" r="r" b="b"/>
              <a:pathLst>
                <a:path w="1233" h="687" extrusionOk="0">
                  <a:moveTo>
                    <a:pt x="1233" y="1"/>
                  </a:moveTo>
                  <a:lnTo>
                    <a:pt x="1233" y="1"/>
                  </a:lnTo>
                  <a:cubicBezTo>
                    <a:pt x="790" y="183"/>
                    <a:pt x="382" y="409"/>
                    <a:pt x="0" y="687"/>
                  </a:cubicBezTo>
                  <a:cubicBezTo>
                    <a:pt x="434" y="504"/>
                    <a:pt x="851" y="279"/>
                    <a:pt x="1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6" name="Google Shape;8526;p68"/>
            <p:cNvSpPr/>
            <p:nvPr/>
          </p:nvSpPr>
          <p:spPr>
            <a:xfrm>
              <a:off x="3062500" y="1534250"/>
              <a:ext cx="26925" cy="10425"/>
            </a:xfrm>
            <a:custGeom>
              <a:avLst/>
              <a:gdLst/>
              <a:ahLst/>
              <a:cxnLst/>
              <a:rect l="l" t="t" r="r" b="b"/>
              <a:pathLst>
                <a:path w="1077" h="417" extrusionOk="0">
                  <a:moveTo>
                    <a:pt x="1077" y="0"/>
                  </a:moveTo>
                  <a:lnTo>
                    <a:pt x="1077" y="0"/>
                  </a:lnTo>
                  <a:cubicBezTo>
                    <a:pt x="886" y="44"/>
                    <a:pt x="704" y="96"/>
                    <a:pt x="521" y="165"/>
                  </a:cubicBezTo>
                  <a:cubicBezTo>
                    <a:pt x="348" y="235"/>
                    <a:pt x="166" y="321"/>
                    <a:pt x="1" y="417"/>
                  </a:cubicBezTo>
                  <a:cubicBezTo>
                    <a:pt x="192" y="373"/>
                    <a:pt x="374" y="313"/>
                    <a:pt x="556" y="243"/>
                  </a:cubicBezTo>
                  <a:cubicBezTo>
                    <a:pt x="730" y="174"/>
                    <a:pt x="912" y="96"/>
                    <a:pt x="10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7" name="Google Shape;8527;p68"/>
            <p:cNvSpPr/>
            <p:nvPr/>
          </p:nvSpPr>
          <p:spPr>
            <a:xfrm>
              <a:off x="3096350" y="1541100"/>
              <a:ext cx="6975" cy="2925"/>
            </a:xfrm>
            <a:custGeom>
              <a:avLst/>
              <a:gdLst/>
              <a:ahLst/>
              <a:cxnLst/>
              <a:rect l="l" t="t" r="r" b="b"/>
              <a:pathLst>
                <a:path w="279" h="117" extrusionOk="0">
                  <a:moveTo>
                    <a:pt x="233" y="0"/>
                  </a:moveTo>
                  <a:cubicBezTo>
                    <a:pt x="144" y="0"/>
                    <a:pt x="60" y="43"/>
                    <a:pt x="1" y="117"/>
                  </a:cubicBezTo>
                  <a:cubicBezTo>
                    <a:pt x="53" y="117"/>
                    <a:pt x="105" y="117"/>
                    <a:pt x="157" y="99"/>
                  </a:cubicBezTo>
                  <a:cubicBezTo>
                    <a:pt x="209" y="82"/>
                    <a:pt x="252" y="47"/>
                    <a:pt x="278" y="4"/>
                  </a:cubicBezTo>
                  <a:cubicBezTo>
                    <a:pt x="263" y="1"/>
                    <a:pt x="248" y="0"/>
                    <a:pt x="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8" name="Google Shape;8528;p68"/>
            <p:cNvSpPr/>
            <p:nvPr/>
          </p:nvSpPr>
          <p:spPr>
            <a:xfrm>
              <a:off x="3118050" y="1541850"/>
              <a:ext cx="14125" cy="2725"/>
            </a:xfrm>
            <a:custGeom>
              <a:avLst/>
              <a:gdLst/>
              <a:ahLst/>
              <a:cxnLst/>
              <a:rect l="l" t="t" r="r" b="b"/>
              <a:pathLst>
                <a:path w="565" h="109" extrusionOk="0">
                  <a:moveTo>
                    <a:pt x="437" y="0"/>
                  </a:moveTo>
                  <a:cubicBezTo>
                    <a:pt x="286" y="0"/>
                    <a:pt x="135" y="35"/>
                    <a:pt x="0" y="95"/>
                  </a:cubicBezTo>
                  <a:cubicBezTo>
                    <a:pt x="48" y="104"/>
                    <a:pt x="96" y="108"/>
                    <a:pt x="143" y="108"/>
                  </a:cubicBezTo>
                  <a:cubicBezTo>
                    <a:pt x="191" y="108"/>
                    <a:pt x="239" y="104"/>
                    <a:pt x="287" y="95"/>
                  </a:cubicBezTo>
                  <a:cubicBezTo>
                    <a:pt x="382" y="78"/>
                    <a:pt x="478" y="52"/>
                    <a:pt x="564" y="9"/>
                  </a:cubicBezTo>
                  <a:cubicBezTo>
                    <a:pt x="522" y="3"/>
                    <a:pt x="479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9" name="Google Shape;8529;p68"/>
            <p:cNvSpPr/>
            <p:nvPr/>
          </p:nvSpPr>
          <p:spPr>
            <a:xfrm>
              <a:off x="3100250" y="1516450"/>
              <a:ext cx="32150" cy="13050"/>
            </a:xfrm>
            <a:custGeom>
              <a:avLst/>
              <a:gdLst/>
              <a:ahLst/>
              <a:cxnLst/>
              <a:rect l="l" t="t" r="r" b="b"/>
              <a:pathLst>
                <a:path w="1286" h="522" extrusionOk="0">
                  <a:moveTo>
                    <a:pt x="244" y="1"/>
                  </a:moveTo>
                  <a:cubicBezTo>
                    <a:pt x="183" y="1"/>
                    <a:pt x="131" y="9"/>
                    <a:pt x="70" y="18"/>
                  </a:cubicBezTo>
                  <a:lnTo>
                    <a:pt x="1" y="27"/>
                  </a:lnTo>
                  <a:cubicBezTo>
                    <a:pt x="79" y="27"/>
                    <a:pt x="166" y="35"/>
                    <a:pt x="244" y="44"/>
                  </a:cubicBezTo>
                  <a:cubicBezTo>
                    <a:pt x="435" y="70"/>
                    <a:pt x="617" y="122"/>
                    <a:pt x="790" y="200"/>
                  </a:cubicBezTo>
                  <a:cubicBezTo>
                    <a:pt x="868" y="226"/>
                    <a:pt x="947" y="270"/>
                    <a:pt x="1016" y="304"/>
                  </a:cubicBezTo>
                  <a:lnTo>
                    <a:pt x="1068" y="339"/>
                  </a:lnTo>
                  <a:lnTo>
                    <a:pt x="1094" y="348"/>
                  </a:lnTo>
                  <a:lnTo>
                    <a:pt x="1111" y="365"/>
                  </a:lnTo>
                  <a:cubicBezTo>
                    <a:pt x="1120" y="365"/>
                    <a:pt x="1129" y="374"/>
                    <a:pt x="1137" y="374"/>
                  </a:cubicBezTo>
                  <a:lnTo>
                    <a:pt x="1111" y="383"/>
                  </a:lnTo>
                  <a:lnTo>
                    <a:pt x="1085" y="391"/>
                  </a:lnTo>
                  <a:lnTo>
                    <a:pt x="1059" y="400"/>
                  </a:lnTo>
                  <a:cubicBezTo>
                    <a:pt x="1025" y="417"/>
                    <a:pt x="990" y="435"/>
                    <a:pt x="955" y="461"/>
                  </a:cubicBezTo>
                  <a:cubicBezTo>
                    <a:pt x="929" y="478"/>
                    <a:pt x="903" y="495"/>
                    <a:pt x="886" y="521"/>
                  </a:cubicBezTo>
                  <a:cubicBezTo>
                    <a:pt x="912" y="504"/>
                    <a:pt x="938" y="487"/>
                    <a:pt x="964" y="469"/>
                  </a:cubicBezTo>
                  <a:cubicBezTo>
                    <a:pt x="999" y="452"/>
                    <a:pt x="1033" y="443"/>
                    <a:pt x="1068" y="435"/>
                  </a:cubicBezTo>
                  <a:lnTo>
                    <a:pt x="1103" y="426"/>
                  </a:lnTo>
                  <a:lnTo>
                    <a:pt x="1285" y="426"/>
                  </a:lnTo>
                  <a:cubicBezTo>
                    <a:pt x="1268" y="400"/>
                    <a:pt x="1207" y="356"/>
                    <a:pt x="1155" y="322"/>
                  </a:cubicBezTo>
                  <a:lnTo>
                    <a:pt x="1103" y="278"/>
                  </a:lnTo>
                  <a:lnTo>
                    <a:pt x="1051" y="244"/>
                  </a:lnTo>
                  <a:cubicBezTo>
                    <a:pt x="981" y="200"/>
                    <a:pt x="903" y="157"/>
                    <a:pt x="825" y="122"/>
                  </a:cubicBezTo>
                  <a:cubicBezTo>
                    <a:pt x="643" y="44"/>
                    <a:pt x="443" y="1"/>
                    <a:pt x="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0" name="Google Shape;8530;p68"/>
            <p:cNvSpPr/>
            <p:nvPr/>
          </p:nvSpPr>
          <p:spPr>
            <a:xfrm>
              <a:off x="3066400" y="1506950"/>
              <a:ext cx="43200" cy="9975"/>
            </a:xfrm>
            <a:custGeom>
              <a:avLst/>
              <a:gdLst/>
              <a:ahLst/>
              <a:cxnLst/>
              <a:rect l="l" t="t" r="r" b="b"/>
              <a:pathLst>
                <a:path w="1728" h="399" extrusionOk="0">
                  <a:moveTo>
                    <a:pt x="806" y="0"/>
                  </a:moveTo>
                  <a:cubicBezTo>
                    <a:pt x="536" y="0"/>
                    <a:pt x="263" y="47"/>
                    <a:pt x="1" y="146"/>
                  </a:cubicBezTo>
                  <a:cubicBezTo>
                    <a:pt x="1" y="146"/>
                    <a:pt x="114" y="129"/>
                    <a:pt x="296" y="103"/>
                  </a:cubicBezTo>
                  <a:cubicBezTo>
                    <a:pt x="433" y="83"/>
                    <a:pt x="571" y="73"/>
                    <a:pt x="709" y="73"/>
                  </a:cubicBezTo>
                  <a:cubicBezTo>
                    <a:pt x="932" y="73"/>
                    <a:pt x="1156" y="98"/>
                    <a:pt x="1381" y="146"/>
                  </a:cubicBezTo>
                  <a:cubicBezTo>
                    <a:pt x="1433" y="155"/>
                    <a:pt x="1494" y="172"/>
                    <a:pt x="1546" y="190"/>
                  </a:cubicBezTo>
                  <a:lnTo>
                    <a:pt x="1615" y="207"/>
                  </a:lnTo>
                  <a:lnTo>
                    <a:pt x="1650" y="216"/>
                  </a:lnTo>
                  <a:lnTo>
                    <a:pt x="1598" y="277"/>
                  </a:lnTo>
                  <a:lnTo>
                    <a:pt x="1537" y="337"/>
                  </a:lnTo>
                  <a:lnTo>
                    <a:pt x="1494" y="398"/>
                  </a:lnTo>
                  <a:lnTo>
                    <a:pt x="1546" y="346"/>
                  </a:lnTo>
                  <a:lnTo>
                    <a:pt x="1615" y="294"/>
                  </a:lnTo>
                  <a:lnTo>
                    <a:pt x="1658" y="259"/>
                  </a:lnTo>
                  <a:cubicBezTo>
                    <a:pt x="1676" y="242"/>
                    <a:pt x="1702" y="224"/>
                    <a:pt x="1728" y="207"/>
                  </a:cubicBezTo>
                  <a:cubicBezTo>
                    <a:pt x="1702" y="190"/>
                    <a:pt x="1667" y="181"/>
                    <a:pt x="1632" y="164"/>
                  </a:cubicBezTo>
                  <a:lnTo>
                    <a:pt x="1563" y="138"/>
                  </a:lnTo>
                  <a:cubicBezTo>
                    <a:pt x="1511" y="112"/>
                    <a:pt x="1450" y="94"/>
                    <a:pt x="1398" y="77"/>
                  </a:cubicBezTo>
                  <a:cubicBezTo>
                    <a:pt x="1259" y="42"/>
                    <a:pt x="1129" y="16"/>
                    <a:pt x="990" y="8"/>
                  </a:cubicBezTo>
                  <a:cubicBezTo>
                    <a:pt x="929" y="3"/>
                    <a:pt x="868" y="0"/>
                    <a:pt x="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1" name="Google Shape;8531;p68"/>
            <p:cNvSpPr/>
            <p:nvPr/>
          </p:nvSpPr>
          <p:spPr>
            <a:xfrm>
              <a:off x="3123025" y="1529250"/>
              <a:ext cx="45800" cy="20000"/>
            </a:xfrm>
            <a:custGeom>
              <a:avLst/>
              <a:gdLst/>
              <a:ahLst/>
              <a:cxnLst/>
              <a:rect l="l" t="t" r="r" b="b"/>
              <a:pathLst>
                <a:path w="1832" h="800" extrusionOk="0">
                  <a:moveTo>
                    <a:pt x="1" y="1"/>
                  </a:moveTo>
                  <a:lnTo>
                    <a:pt x="305" y="105"/>
                  </a:lnTo>
                  <a:lnTo>
                    <a:pt x="643" y="218"/>
                  </a:lnTo>
                  <a:lnTo>
                    <a:pt x="843" y="278"/>
                  </a:lnTo>
                  <a:lnTo>
                    <a:pt x="955" y="313"/>
                  </a:lnTo>
                  <a:lnTo>
                    <a:pt x="981" y="322"/>
                  </a:lnTo>
                  <a:lnTo>
                    <a:pt x="964" y="330"/>
                  </a:lnTo>
                  <a:lnTo>
                    <a:pt x="938" y="348"/>
                  </a:lnTo>
                  <a:lnTo>
                    <a:pt x="704" y="487"/>
                  </a:lnTo>
                  <a:lnTo>
                    <a:pt x="999" y="582"/>
                  </a:lnTo>
                  <a:lnTo>
                    <a:pt x="1198" y="634"/>
                  </a:lnTo>
                  <a:lnTo>
                    <a:pt x="1528" y="730"/>
                  </a:lnTo>
                  <a:lnTo>
                    <a:pt x="1832" y="799"/>
                  </a:lnTo>
                  <a:lnTo>
                    <a:pt x="1546" y="695"/>
                  </a:lnTo>
                  <a:lnTo>
                    <a:pt x="1224" y="582"/>
                  </a:lnTo>
                  <a:lnTo>
                    <a:pt x="1025" y="513"/>
                  </a:lnTo>
                  <a:lnTo>
                    <a:pt x="921" y="478"/>
                  </a:lnTo>
                  <a:lnTo>
                    <a:pt x="895" y="469"/>
                  </a:lnTo>
                  <a:lnTo>
                    <a:pt x="973" y="426"/>
                  </a:lnTo>
                  <a:lnTo>
                    <a:pt x="1172" y="296"/>
                  </a:lnTo>
                  <a:lnTo>
                    <a:pt x="869" y="209"/>
                  </a:lnTo>
                  <a:lnTo>
                    <a:pt x="660" y="157"/>
                  </a:lnTo>
                  <a:lnTo>
                    <a:pt x="313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2" name="Google Shape;8532;p68"/>
            <p:cNvSpPr/>
            <p:nvPr/>
          </p:nvSpPr>
          <p:spPr>
            <a:xfrm>
              <a:off x="2909350" y="1368500"/>
              <a:ext cx="107625" cy="179875"/>
            </a:xfrm>
            <a:custGeom>
              <a:avLst/>
              <a:gdLst/>
              <a:ahLst/>
              <a:cxnLst/>
              <a:rect l="l" t="t" r="r" b="b"/>
              <a:pathLst>
                <a:path w="4305" h="7195" extrusionOk="0">
                  <a:moveTo>
                    <a:pt x="3576" y="2526"/>
                  </a:moveTo>
                  <a:lnTo>
                    <a:pt x="3541" y="2855"/>
                  </a:lnTo>
                  <a:cubicBezTo>
                    <a:pt x="3402" y="2213"/>
                    <a:pt x="3116" y="1623"/>
                    <a:pt x="2716" y="1120"/>
                  </a:cubicBezTo>
                  <a:cubicBezTo>
                    <a:pt x="2716" y="1181"/>
                    <a:pt x="2708" y="1241"/>
                    <a:pt x="2673" y="1293"/>
                  </a:cubicBezTo>
                  <a:cubicBezTo>
                    <a:pt x="2057" y="755"/>
                    <a:pt x="1363" y="322"/>
                    <a:pt x="608" y="0"/>
                  </a:cubicBezTo>
                  <a:cubicBezTo>
                    <a:pt x="382" y="582"/>
                    <a:pt x="330" y="1215"/>
                    <a:pt x="460" y="1831"/>
                  </a:cubicBezTo>
                  <a:cubicBezTo>
                    <a:pt x="321" y="1719"/>
                    <a:pt x="165" y="1649"/>
                    <a:pt x="0" y="1606"/>
                  </a:cubicBezTo>
                  <a:cubicBezTo>
                    <a:pt x="78" y="2092"/>
                    <a:pt x="261" y="2552"/>
                    <a:pt x="538" y="2960"/>
                  </a:cubicBezTo>
                  <a:lnTo>
                    <a:pt x="104" y="2855"/>
                  </a:lnTo>
                  <a:cubicBezTo>
                    <a:pt x="486" y="3246"/>
                    <a:pt x="877" y="3636"/>
                    <a:pt x="1259" y="4036"/>
                  </a:cubicBezTo>
                  <a:lnTo>
                    <a:pt x="773" y="4131"/>
                  </a:lnTo>
                  <a:lnTo>
                    <a:pt x="1580" y="4695"/>
                  </a:lnTo>
                  <a:cubicBezTo>
                    <a:pt x="1484" y="4626"/>
                    <a:pt x="1337" y="4765"/>
                    <a:pt x="1363" y="4886"/>
                  </a:cubicBezTo>
                  <a:cubicBezTo>
                    <a:pt x="1380" y="5008"/>
                    <a:pt x="1502" y="5086"/>
                    <a:pt x="1597" y="5155"/>
                  </a:cubicBezTo>
                  <a:cubicBezTo>
                    <a:pt x="2352" y="5676"/>
                    <a:pt x="2768" y="6379"/>
                    <a:pt x="3133" y="7194"/>
                  </a:cubicBezTo>
                  <a:cubicBezTo>
                    <a:pt x="4035" y="6448"/>
                    <a:pt x="4088" y="5407"/>
                    <a:pt x="4304" y="4357"/>
                  </a:cubicBezTo>
                  <a:cubicBezTo>
                    <a:pt x="4192" y="4374"/>
                    <a:pt x="4088" y="4461"/>
                    <a:pt x="4061" y="4574"/>
                  </a:cubicBezTo>
                  <a:cubicBezTo>
                    <a:pt x="4122" y="3853"/>
                    <a:pt x="3957" y="3133"/>
                    <a:pt x="3576" y="252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3" name="Google Shape;8533;p68"/>
            <p:cNvSpPr/>
            <p:nvPr/>
          </p:nvSpPr>
          <p:spPr>
            <a:xfrm>
              <a:off x="2914325" y="1376300"/>
              <a:ext cx="75100" cy="163400"/>
            </a:xfrm>
            <a:custGeom>
              <a:avLst/>
              <a:gdLst/>
              <a:ahLst/>
              <a:cxnLst/>
              <a:rect l="l" t="t" r="r" b="b"/>
              <a:pathLst>
                <a:path w="3004" h="6536" extrusionOk="0">
                  <a:moveTo>
                    <a:pt x="461" y="1"/>
                  </a:moveTo>
                  <a:cubicBezTo>
                    <a:pt x="322" y="487"/>
                    <a:pt x="305" y="990"/>
                    <a:pt x="409" y="1485"/>
                  </a:cubicBezTo>
                  <a:lnTo>
                    <a:pt x="495" y="1884"/>
                  </a:lnTo>
                  <a:lnTo>
                    <a:pt x="166" y="1632"/>
                  </a:lnTo>
                  <a:cubicBezTo>
                    <a:pt x="114" y="1598"/>
                    <a:pt x="62" y="1554"/>
                    <a:pt x="1" y="1528"/>
                  </a:cubicBezTo>
                  <a:lnTo>
                    <a:pt x="1" y="1528"/>
                  </a:lnTo>
                  <a:cubicBezTo>
                    <a:pt x="88" y="1893"/>
                    <a:pt x="244" y="2248"/>
                    <a:pt x="452" y="2561"/>
                  </a:cubicBezTo>
                  <a:lnTo>
                    <a:pt x="669" y="2873"/>
                  </a:lnTo>
                  <a:lnTo>
                    <a:pt x="365" y="2804"/>
                  </a:lnTo>
                  <a:lnTo>
                    <a:pt x="365" y="2804"/>
                  </a:lnTo>
                  <a:lnTo>
                    <a:pt x="1346" y="3810"/>
                  </a:lnTo>
                  <a:lnTo>
                    <a:pt x="929" y="3889"/>
                  </a:lnTo>
                  <a:lnTo>
                    <a:pt x="1450" y="4253"/>
                  </a:lnTo>
                  <a:lnTo>
                    <a:pt x="1276" y="4505"/>
                  </a:lnTo>
                  <a:cubicBezTo>
                    <a:pt x="1285" y="4513"/>
                    <a:pt x="1294" y="4513"/>
                    <a:pt x="1303" y="4513"/>
                  </a:cubicBezTo>
                  <a:lnTo>
                    <a:pt x="1320" y="4513"/>
                  </a:lnTo>
                  <a:cubicBezTo>
                    <a:pt x="1311" y="4522"/>
                    <a:pt x="1303" y="4531"/>
                    <a:pt x="1303" y="4539"/>
                  </a:cubicBezTo>
                  <a:cubicBezTo>
                    <a:pt x="1311" y="4600"/>
                    <a:pt x="1398" y="4661"/>
                    <a:pt x="1476" y="4722"/>
                  </a:cubicBezTo>
                  <a:cubicBezTo>
                    <a:pt x="2196" y="5216"/>
                    <a:pt x="2613" y="5876"/>
                    <a:pt x="2934" y="6535"/>
                  </a:cubicBezTo>
                  <a:cubicBezTo>
                    <a:pt x="2986" y="6197"/>
                    <a:pt x="3003" y="5858"/>
                    <a:pt x="2977" y="5520"/>
                  </a:cubicBezTo>
                  <a:cubicBezTo>
                    <a:pt x="2969" y="5372"/>
                    <a:pt x="2943" y="5216"/>
                    <a:pt x="2917" y="5069"/>
                  </a:cubicBezTo>
                  <a:cubicBezTo>
                    <a:pt x="2917" y="5034"/>
                    <a:pt x="2908" y="4921"/>
                    <a:pt x="2891" y="4826"/>
                  </a:cubicBezTo>
                  <a:cubicBezTo>
                    <a:pt x="2891" y="4756"/>
                    <a:pt x="2873" y="4687"/>
                    <a:pt x="2847" y="4626"/>
                  </a:cubicBezTo>
                  <a:cubicBezTo>
                    <a:pt x="2439" y="4383"/>
                    <a:pt x="2023" y="4175"/>
                    <a:pt x="1589" y="4010"/>
                  </a:cubicBezTo>
                  <a:lnTo>
                    <a:pt x="1589" y="4010"/>
                  </a:lnTo>
                  <a:cubicBezTo>
                    <a:pt x="1901" y="4114"/>
                    <a:pt x="2222" y="4201"/>
                    <a:pt x="2552" y="4253"/>
                  </a:cubicBezTo>
                  <a:cubicBezTo>
                    <a:pt x="2648" y="4262"/>
                    <a:pt x="2743" y="4296"/>
                    <a:pt x="2830" y="4340"/>
                  </a:cubicBezTo>
                  <a:cubicBezTo>
                    <a:pt x="2804" y="4062"/>
                    <a:pt x="2613" y="3845"/>
                    <a:pt x="2561" y="3567"/>
                  </a:cubicBezTo>
                  <a:cubicBezTo>
                    <a:pt x="2552" y="3463"/>
                    <a:pt x="2509" y="3359"/>
                    <a:pt x="2431" y="3290"/>
                  </a:cubicBezTo>
                  <a:cubicBezTo>
                    <a:pt x="2335" y="3212"/>
                    <a:pt x="2231" y="3160"/>
                    <a:pt x="2127" y="3116"/>
                  </a:cubicBezTo>
                  <a:cubicBezTo>
                    <a:pt x="1754" y="2969"/>
                    <a:pt x="1389" y="2812"/>
                    <a:pt x="1034" y="2639"/>
                  </a:cubicBezTo>
                  <a:lnTo>
                    <a:pt x="1034" y="2639"/>
                  </a:lnTo>
                  <a:lnTo>
                    <a:pt x="2370" y="3047"/>
                  </a:lnTo>
                  <a:cubicBezTo>
                    <a:pt x="2283" y="2821"/>
                    <a:pt x="2170" y="2604"/>
                    <a:pt x="2049" y="2396"/>
                  </a:cubicBezTo>
                  <a:cubicBezTo>
                    <a:pt x="2005" y="2318"/>
                    <a:pt x="1953" y="2248"/>
                    <a:pt x="1910" y="2170"/>
                  </a:cubicBezTo>
                  <a:cubicBezTo>
                    <a:pt x="1858" y="2092"/>
                    <a:pt x="1858" y="2014"/>
                    <a:pt x="1806" y="1962"/>
                  </a:cubicBezTo>
                  <a:cubicBezTo>
                    <a:pt x="1719" y="1910"/>
                    <a:pt x="1632" y="1867"/>
                    <a:pt x="1537" y="1841"/>
                  </a:cubicBezTo>
                  <a:cubicBezTo>
                    <a:pt x="1450" y="1788"/>
                    <a:pt x="1363" y="1736"/>
                    <a:pt x="1276" y="1676"/>
                  </a:cubicBezTo>
                  <a:cubicBezTo>
                    <a:pt x="1129" y="1572"/>
                    <a:pt x="1007" y="1424"/>
                    <a:pt x="851" y="1320"/>
                  </a:cubicBezTo>
                  <a:lnTo>
                    <a:pt x="851" y="1320"/>
                  </a:lnTo>
                  <a:cubicBezTo>
                    <a:pt x="1068" y="1450"/>
                    <a:pt x="1303" y="1546"/>
                    <a:pt x="1537" y="1615"/>
                  </a:cubicBezTo>
                  <a:cubicBezTo>
                    <a:pt x="1563" y="1615"/>
                    <a:pt x="1589" y="1624"/>
                    <a:pt x="1606" y="1632"/>
                  </a:cubicBezTo>
                  <a:cubicBezTo>
                    <a:pt x="1537" y="1519"/>
                    <a:pt x="1467" y="1415"/>
                    <a:pt x="1389" y="1320"/>
                  </a:cubicBezTo>
                  <a:cubicBezTo>
                    <a:pt x="1077" y="886"/>
                    <a:pt x="738" y="46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4" name="Google Shape;8534;p68"/>
            <p:cNvSpPr/>
            <p:nvPr/>
          </p:nvSpPr>
          <p:spPr>
            <a:xfrm>
              <a:off x="2932350" y="1376300"/>
              <a:ext cx="79425" cy="160575"/>
            </a:xfrm>
            <a:custGeom>
              <a:avLst/>
              <a:gdLst/>
              <a:ahLst/>
              <a:cxnLst/>
              <a:rect l="l" t="t" r="r" b="b"/>
              <a:pathLst>
                <a:path w="3177" h="6423" extrusionOk="0">
                  <a:moveTo>
                    <a:pt x="0" y="1"/>
                  </a:moveTo>
                  <a:cubicBezTo>
                    <a:pt x="313" y="504"/>
                    <a:pt x="703" y="964"/>
                    <a:pt x="1024" y="1459"/>
                  </a:cubicBezTo>
                  <a:cubicBezTo>
                    <a:pt x="1102" y="1563"/>
                    <a:pt x="1189" y="1658"/>
                    <a:pt x="1258" y="1771"/>
                  </a:cubicBezTo>
                  <a:cubicBezTo>
                    <a:pt x="1336" y="1875"/>
                    <a:pt x="1354" y="1997"/>
                    <a:pt x="1432" y="2084"/>
                  </a:cubicBezTo>
                  <a:cubicBezTo>
                    <a:pt x="1527" y="1893"/>
                    <a:pt x="1588" y="1684"/>
                    <a:pt x="1614" y="1476"/>
                  </a:cubicBezTo>
                  <a:cubicBezTo>
                    <a:pt x="1632" y="1598"/>
                    <a:pt x="1632" y="1719"/>
                    <a:pt x="1614" y="1832"/>
                  </a:cubicBezTo>
                  <a:cubicBezTo>
                    <a:pt x="1597" y="1988"/>
                    <a:pt x="1579" y="2144"/>
                    <a:pt x="1562" y="2309"/>
                  </a:cubicBezTo>
                  <a:cubicBezTo>
                    <a:pt x="1553" y="2405"/>
                    <a:pt x="1718" y="2708"/>
                    <a:pt x="1762" y="2804"/>
                  </a:cubicBezTo>
                  <a:cubicBezTo>
                    <a:pt x="1875" y="3047"/>
                    <a:pt x="1961" y="3290"/>
                    <a:pt x="2048" y="3541"/>
                  </a:cubicBezTo>
                  <a:cubicBezTo>
                    <a:pt x="2072" y="3589"/>
                    <a:pt x="2110" y="3745"/>
                    <a:pt x="2196" y="3745"/>
                  </a:cubicBezTo>
                  <a:cubicBezTo>
                    <a:pt x="2204" y="3745"/>
                    <a:pt x="2213" y="3744"/>
                    <a:pt x="2222" y="3741"/>
                  </a:cubicBezTo>
                  <a:cubicBezTo>
                    <a:pt x="2239" y="3732"/>
                    <a:pt x="2248" y="3724"/>
                    <a:pt x="2256" y="3715"/>
                  </a:cubicBezTo>
                  <a:cubicBezTo>
                    <a:pt x="2413" y="3489"/>
                    <a:pt x="2569" y="3255"/>
                    <a:pt x="2716" y="3021"/>
                  </a:cubicBezTo>
                  <a:lnTo>
                    <a:pt x="2716" y="3021"/>
                  </a:lnTo>
                  <a:cubicBezTo>
                    <a:pt x="2586" y="3411"/>
                    <a:pt x="2421" y="3793"/>
                    <a:pt x="2230" y="4166"/>
                  </a:cubicBezTo>
                  <a:cubicBezTo>
                    <a:pt x="2352" y="4435"/>
                    <a:pt x="2387" y="4774"/>
                    <a:pt x="2430" y="5069"/>
                  </a:cubicBezTo>
                  <a:cubicBezTo>
                    <a:pt x="2499" y="5520"/>
                    <a:pt x="2508" y="5971"/>
                    <a:pt x="2447" y="6422"/>
                  </a:cubicBezTo>
                  <a:cubicBezTo>
                    <a:pt x="2881" y="5884"/>
                    <a:pt x="3003" y="5208"/>
                    <a:pt x="3133" y="4513"/>
                  </a:cubicBezTo>
                  <a:cubicBezTo>
                    <a:pt x="3150" y="4435"/>
                    <a:pt x="3159" y="4366"/>
                    <a:pt x="3176" y="4296"/>
                  </a:cubicBezTo>
                  <a:lnTo>
                    <a:pt x="2985" y="4253"/>
                  </a:lnTo>
                  <a:cubicBezTo>
                    <a:pt x="3037" y="3672"/>
                    <a:pt x="2933" y="3081"/>
                    <a:pt x="2673" y="2561"/>
                  </a:cubicBezTo>
                  <a:lnTo>
                    <a:pt x="2473" y="2569"/>
                  </a:lnTo>
                  <a:cubicBezTo>
                    <a:pt x="2352" y="2049"/>
                    <a:pt x="2135" y="1554"/>
                    <a:pt x="1831" y="1120"/>
                  </a:cubicBezTo>
                  <a:lnTo>
                    <a:pt x="1770" y="1198"/>
                  </a:lnTo>
                  <a:lnTo>
                    <a:pt x="1649" y="1094"/>
                  </a:lnTo>
                  <a:cubicBezTo>
                    <a:pt x="1146" y="660"/>
                    <a:pt x="599" y="287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5" name="Google Shape;8535;p68"/>
            <p:cNvSpPr/>
            <p:nvPr/>
          </p:nvSpPr>
          <p:spPr>
            <a:xfrm>
              <a:off x="2926050" y="1372200"/>
              <a:ext cx="68575" cy="179200"/>
            </a:xfrm>
            <a:custGeom>
              <a:avLst/>
              <a:gdLst/>
              <a:ahLst/>
              <a:cxnLst/>
              <a:rect l="l" t="t" r="r" b="b"/>
              <a:pathLst>
                <a:path w="2743" h="7168" extrusionOk="0">
                  <a:moveTo>
                    <a:pt x="0" y="0"/>
                  </a:moveTo>
                  <a:lnTo>
                    <a:pt x="191" y="243"/>
                  </a:lnTo>
                  <a:cubicBezTo>
                    <a:pt x="322" y="399"/>
                    <a:pt x="495" y="625"/>
                    <a:pt x="703" y="920"/>
                  </a:cubicBezTo>
                  <a:cubicBezTo>
                    <a:pt x="1259" y="1666"/>
                    <a:pt x="1719" y="2473"/>
                    <a:pt x="2074" y="3324"/>
                  </a:cubicBezTo>
                  <a:cubicBezTo>
                    <a:pt x="2274" y="3801"/>
                    <a:pt x="2422" y="4287"/>
                    <a:pt x="2517" y="4781"/>
                  </a:cubicBezTo>
                  <a:cubicBezTo>
                    <a:pt x="2595" y="5189"/>
                    <a:pt x="2639" y="5606"/>
                    <a:pt x="2630" y="6022"/>
                  </a:cubicBezTo>
                  <a:cubicBezTo>
                    <a:pt x="2621" y="6300"/>
                    <a:pt x="2595" y="6586"/>
                    <a:pt x="2552" y="6864"/>
                  </a:cubicBezTo>
                  <a:cubicBezTo>
                    <a:pt x="2543" y="6960"/>
                    <a:pt x="2526" y="7038"/>
                    <a:pt x="2517" y="7090"/>
                  </a:cubicBezTo>
                  <a:lnTo>
                    <a:pt x="2500" y="7168"/>
                  </a:lnTo>
                  <a:lnTo>
                    <a:pt x="2526" y="7090"/>
                  </a:lnTo>
                  <a:cubicBezTo>
                    <a:pt x="2543" y="7038"/>
                    <a:pt x="2560" y="6960"/>
                    <a:pt x="2586" y="6864"/>
                  </a:cubicBezTo>
                  <a:cubicBezTo>
                    <a:pt x="2647" y="6586"/>
                    <a:pt x="2691" y="6309"/>
                    <a:pt x="2717" y="6022"/>
                  </a:cubicBezTo>
                  <a:cubicBezTo>
                    <a:pt x="2743" y="5597"/>
                    <a:pt x="2725" y="5172"/>
                    <a:pt x="2665" y="4755"/>
                  </a:cubicBezTo>
                  <a:cubicBezTo>
                    <a:pt x="2578" y="4243"/>
                    <a:pt x="2430" y="3740"/>
                    <a:pt x="2239" y="3263"/>
                  </a:cubicBezTo>
                  <a:cubicBezTo>
                    <a:pt x="1866" y="2395"/>
                    <a:pt x="1372" y="1588"/>
                    <a:pt x="773" y="868"/>
                  </a:cubicBezTo>
                  <a:cubicBezTo>
                    <a:pt x="547" y="590"/>
                    <a:pt x="348" y="373"/>
                    <a:pt x="217" y="2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68"/>
            <p:cNvSpPr/>
            <p:nvPr/>
          </p:nvSpPr>
          <p:spPr>
            <a:xfrm>
              <a:off x="2987875" y="1458325"/>
              <a:ext cx="8700" cy="16275"/>
            </a:xfrm>
            <a:custGeom>
              <a:avLst/>
              <a:gdLst/>
              <a:ahLst/>
              <a:cxnLst/>
              <a:rect l="l" t="t" r="r" b="b"/>
              <a:pathLst>
                <a:path w="348" h="651" extrusionOk="0">
                  <a:moveTo>
                    <a:pt x="348" y="0"/>
                  </a:moveTo>
                  <a:cubicBezTo>
                    <a:pt x="244" y="78"/>
                    <a:pt x="157" y="174"/>
                    <a:pt x="96" y="286"/>
                  </a:cubicBezTo>
                  <a:cubicBezTo>
                    <a:pt x="44" y="399"/>
                    <a:pt x="9" y="521"/>
                    <a:pt x="1" y="651"/>
                  </a:cubicBezTo>
                  <a:cubicBezTo>
                    <a:pt x="209" y="503"/>
                    <a:pt x="330" y="26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68"/>
            <p:cNvSpPr/>
            <p:nvPr/>
          </p:nvSpPr>
          <p:spPr>
            <a:xfrm>
              <a:off x="2939500" y="1412325"/>
              <a:ext cx="19550" cy="13700"/>
            </a:xfrm>
            <a:custGeom>
              <a:avLst/>
              <a:gdLst/>
              <a:ahLst/>
              <a:cxnLst/>
              <a:rect l="l" t="t" r="r" b="b"/>
              <a:pathLst>
                <a:path w="782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96" y="131"/>
                    <a:pt x="217" y="243"/>
                    <a:pt x="348" y="330"/>
                  </a:cubicBezTo>
                  <a:cubicBezTo>
                    <a:pt x="478" y="426"/>
                    <a:pt x="625" y="504"/>
                    <a:pt x="781" y="547"/>
                  </a:cubicBezTo>
                  <a:cubicBezTo>
                    <a:pt x="781" y="547"/>
                    <a:pt x="608" y="417"/>
                    <a:pt x="391" y="269"/>
                  </a:cubicBezTo>
                  <a:cubicBezTo>
                    <a:pt x="183" y="113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68"/>
            <p:cNvSpPr/>
            <p:nvPr/>
          </p:nvSpPr>
          <p:spPr>
            <a:xfrm>
              <a:off x="2945150" y="1445525"/>
              <a:ext cx="29300" cy="13675"/>
            </a:xfrm>
            <a:custGeom>
              <a:avLst/>
              <a:gdLst/>
              <a:ahLst/>
              <a:cxnLst/>
              <a:rect l="l" t="t" r="r" b="b"/>
              <a:pathLst>
                <a:path w="1172" h="547" extrusionOk="0">
                  <a:moveTo>
                    <a:pt x="0" y="0"/>
                  </a:moveTo>
                  <a:cubicBezTo>
                    <a:pt x="0" y="0"/>
                    <a:pt x="260" y="130"/>
                    <a:pt x="582" y="286"/>
                  </a:cubicBezTo>
                  <a:cubicBezTo>
                    <a:pt x="903" y="434"/>
                    <a:pt x="1172" y="547"/>
                    <a:pt x="1172" y="547"/>
                  </a:cubicBezTo>
                  <a:cubicBezTo>
                    <a:pt x="1007" y="408"/>
                    <a:pt x="816" y="295"/>
                    <a:pt x="616" y="208"/>
                  </a:cubicBezTo>
                  <a:cubicBezTo>
                    <a:pt x="425" y="113"/>
                    <a:pt x="217" y="5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9" name="Google Shape;8539;p68"/>
            <p:cNvSpPr/>
            <p:nvPr/>
          </p:nvSpPr>
          <p:spPr>
            <a:xfrm>
              <a:off x="2948825" y="1450275"/>
              <a:ext cx="15650" cy="3675"/>
            </a:xfrm>
            <a:custGeom>
              <a:avLst/>
              <a:gdLst/>
              <a:ahLst/>
              <a:cxnLst/>
              <a:rect l="l" t="t" r="r" b="b"/>
              <a:pathLst>
                <a:path w="626" h="147" extrusionOk="0">
                  <a:moveTo>
                    <a:pt x="1" y="1"/>
                  </a:moveTo>
                  <a:lnTo>
                    <a:pt x="87" y="44"/>
                  </a:lnTo>
                  <a:cubicBezTo>
                    <a:pt x="157" y="70"/>
                    <a:pt x="235" y="96"/>
                    <a:pt x="304" y="114"/>
                  </a:cubicBezTo>
                  <a:cubicBezTo>
                    <a:pt x="382" y="131"/>
                    <a:pt x="461" y="140"/>
                    <a:pt x="530" y="140"/>
                  </a:cubicBezTo>
                  <a:cubicBezTo>
                    <a:pt x="547" y="144"/>
                    <a:pt x="565" y="146"/>
                    <a:pt x="581" y="146"/>
                  </a:cubicBezTo>
                  <a:cubicBezTo>
                    <a:pt x="597" y="146"/>
                    <a:pt x="612" y="144"/>
                    <a:pt x="625" y="140"/>
                  </a:cubicBezTo>
                  <a:lnTo>
                    <a:pt x="539" y="105"/>
                  </a:lnTo>
                  <a:cubicBezTo>
                    <a:pt x="469" y="79"/>
                    <a:pt x="400" y="53"/>
                    <a:pt x="322" y="36"/>
                  </a:cubicBezTo>
                  <a:cubicBezTo>
                    <a:pt x="252" y="18"/>
                    <a:pt x="174" y="10"/>
                    <a:pt x="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0" name="Google Shape;8540;p68"/>
            <p:cNvSpPr/>
            <p:nvPr/>
          </p:nvSpPr>
          <p:spPr>
            <a:xfrm>
              <a:off x="2962925" y="1478700"/>
              <a:ext cx="21500" cy="5900"/>
            </a:xfrm>
            <a:custGeom>
              <a:avLst/>
              <a:gdLst/>
              <a:ahLst/>
              <a:cxnLst/>
              <a:rect l="l" t="t" r="r" b="b"/>
              <a:pathLst>
                <a:path w="860" h="236" extrusionOk="0">
                  <a:moveTo>
                    <a:pt x="1" y="1"/>
                  </a:moveTo>
                  <a:cubicBezTo>
                    <a:pt x="1" y="1"/>
                    <a:pt x="192" y="70"/>
                    <a:pt x="426" y="131"/>
                  </a:cubicBezTo>
                  <a:cubicBezTo>
                    <a:pt x="660" y="200"/>
                    <a:pt x="860" y="235"/>
                    <a:pt x="860" y="235"/>
                  </a:cubicBezTo>
                  <a:cubicBezTo>
                    <a:pt x="730" y="157"/>
                    <a:pt x="591" y="96"/>
                    <a:pt x="452" y="53"/>
                  </a:cubicBezTo>
                  <a:cubicBezTo>
                    <a:pt x="304" y="18"/>
                    <a:pt x="148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1" name="Google Shape;8541;p68"/>
            <p:cNvSpPr/>
            <p:nvPr/>
          </p:nvSpPr>
          <p:spPr>
            <a:xfrm>
              <a:off x="2980725" y="1415150"/>
              <a:ext cx="4575" cy="27350"/>
            </a:xfrm>
            <a:custGeom>
              <a:avLst/>
              <a:gdLst/>
              <a:ahLst/>
              <a:cxnLst/>
              <a:rect l="l" t="t" r="r" b="b"/>
              <a:pathLst>
                <a:path w="183" h="1094" extrusionOk="0">
                  <a:moveTo>
                    <a:pt x="182" y="0"/>
                  </a:moveTo>
                  <a:lnTo>
                    <a:pt x="174" y="9"/>
                  </a:lnTo>
                  <a:cubicBezTo>
                    <a:pt x="61" y="356"/>
                    <a:pt x="0" y="720"/>
                    <a:pt x="0" y="1094"/>
                  </a:cubicBezTo>
                  <a:cubicBezTo>
                    <a:pt x="52" y="911"/>
                    <a:pt x="96" y="729"/>
                    <a:pt x="130" y="547"/>
                  </a:cubicBezTo>
                  <a:cubicBezTo>
                    <a:pt x="156" y="365"/>
                    <a:pt x="174" y="182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2" name="Google Shape;8542;p68"/>
            <p:cNvSpPr/>
            <p:nvPr/>
          </p:nvSpPr>
          <p:spPr>
            <a:xfrm>
              <a:off x="2970300" y="1409075"/>
              <a:ext cx="4150" cy="28000"/>
            </a:xfrm>
            <a:custGeom>
              <a:avLst/>
              <a:gdLst/>
              <a:ahLst/>
              <a:cxnLst/>
              <a:rect l="l" t="t" r="r" b="b"/>
              <a:pathLst>
                <a:path w="166" h="1120" extrusionOk="0">
                  <a:moveTo>
                    <a:pt x="166" y="0"/>
                  </a:moveTo>
                  <a:lnTo>
                    <a:pt x="166" y="0"/>
                  </a:lnTo>
                  <a:cubicBezTo>
                    <a:pt x="105" y="182"/>
                    <a:pt x="70" y="365"/>
                    <a:pt x="44" y="556"/>
                  </a:cubicBezTo>
                  <a:cubicBezTo>
                    <a:pt x="9" y="738"/>
                    <a:pt x="1" y="929"/>
                    <a:pt x="1" y="1120"/>
                  </a:cubicBezTo>
                  <a:cubicBezTo>
                    <a:pt x="53" y="937"/>
                    <a:pt x="96" y="755"/>
                    <a:pt x="122" y="564"/>
                  </a:cubicBezTo>
                  <a:cubicBezTo>
                    <a:pt x="148" y="373"/>
                    <a:pt x="166" y="191"/>
                    <a:pt x="1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3" name="Google Shape;8543;p68"/>
            <p:cNvSpPr/>
            <p:nvPr/>
          </p:nvSpPr>
          <p:spPr>
            <a:xfrm>
              <a:off x="2930825" y="1425350"/>
              <a:ext cx="35175" cy="14775"/>
            </a:xfrm>
            <a:custGeom>
              <a:avLst/>
              <a:gdLst/>
              <a:ahLst/>
              <a:cxnLst/>
              <a:rect l="l" t="t" r="r" b="b"/>
              <a:pathLst>
                <a:path w="1407" h="591" extrusionOk="0">
                  <a:moveTo>
                    <a:pt x="0" y="0"/>
                  </a:moveTo>
                  <a:lnTo>
                    <a:pt x="0" y="0"/>
                  </a:lnTo>
                  <a:cubicBezTo>
                    <a:pt x="217" y="122"/>
                    <a:pt x="452" y="234"/>
                    <a:pt x="686" y="330"/>
                  </a:cubicBezTo>
                  <a:cubicBezTo>
                    <a:pt x="920" y="434"/>
                    <a:pt x="1163" y="521"/>
                    <a:pt x="1406" y="590"/>
                  </a:cubicBezTo>
                  <a:cubicBezTo>
                    <a:pt x="964" y="347"/>
                    <a:pt x="486" y="14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4" name="Google Shape;8544;p68"/>
            <p:cNvSpPr/>
            <p:nvPr/>
          </p:nvSpPr>
          <p:spPr>
            <a:xfrm>
              <a:off x="2951425" y="1459175"/>
              <a:ext cx="19125" cy="10450"/>
            </a:xfrm>
            <a:custGeom>
              <a:avLst/>
              <a:gdLst/>
              <a:ahLst/>
              <a:cxnLst/>
              <a:rect l="l" t="t" r="r" b="b"/>
              <a:pathLst>
                <a:path w="765" h="418" extrusionOk="0">
                  <a:moveTo>
                    <a:pt x="1" y="1"/>
                  </a:moveTo>
                  <a:cubicBezTo>
                    <a:pt x="226" y="192"/>
                    <a:pt x="487" y="331"/>
                    <a:pt x="764" y="417"/>
                  </a:cubicBezTo>
                  <a:cubicBezTo>
                    <a:pt x="539" y="235"/>
                    <a:pt x="278" y="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5" name="Google Shape;8545;p68"/>
            <p:cNvSpPr/>
            <p:nvPr/>
          </p:nvSpPr>
          <p:spPr>
            <a:xfrm>
              <a:off x="2966400" y="1502125"/>
              <a:ext cx="22600" cy="16525"/>
            </a:xfrm>
            <a:custGeom>
              <a:avLst/>
              <a:gdLst/>
              <a:ahLst/>
              <a:cxnLst/>
              <a:rect l="l" t="t" r="r" b="b"/>
              <a:pathLst>
                <a:path w="904" h="661" extrusionOk="0">
                  <a:moveTo>
                    <a:pt x="1" y="1"/>
                  </a:moveTo>
                  <a:lnTo>
                    <a:pt x="1" y="1"/>
                  </a:lnTo>
                  <a:cubicBezTo>
                    <a:pt x="270" y="261"/>
                    <a:pt x="573" y="487"/>
                    <a:pt x="903" y="660"/>
                  </a:cubicBezTo>
                  <a:cubicBezTo>
                    <a:pt x="773" y="530"/>
                    <a:pt x="625" y="409"/>
                    <a:pt x="478" y="296"/>
                  </a:cubicBezTo>
                  <a:cubicBezTo>
                    <a:pt x="322" y="183"/>
                    <a:pt x="165" y="8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6" name="Google Shape;8546;p68"/>
            <p:cNvSpPr/>
            <p:nvPr/>
          </p:nvSpPr>
          <p:spPr>
            <a:xfrm>
              <a:off x="2995250" y="1485875"/>
              <a:ext cx="3075" cy="19100"/>
            </a:xfrm>
            <a:custGeom>
              <a:avLst/>
              <a:gdLst/>
              <a:ahLst/>
              <a:cxnLst/>
              <a:rect l="l" t="t" r="r" b="b"/>
              <a:pathLst>
                <a:path w="123" h="764" extrusionOk="0">
                  <a:moveTo>
                    <a:pt x="79" y="0"/>
                  </a:moveTo>
                  <a:lnTo>
                    <a:pt x="79" y="0"/>
                  </a:lnTo>
                  <a:cubicBezTo>
                    <a:pt x="44" y="122"/>
                    <a:pt x="18" y="252"/>
                    <a:pt x="9" y="382"/>
                  </a:cubicBezTo>
                  <a:cubicBezTo>
                    <a:pt x="1" y="503"/>
                    <a:pt x="9" y="634"/>
                    <a:pt x="27" y="764"/>
                  </a:cubicBezTo>
                  <a:cubicBezTo>
                    <a:pt x="105" y="512"/>
                    <a:pt x="122" y="252"/>
                    <a:pt x="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68"/>
            <p:cNvSpPr/>
            <p:nvPr/>
          </p:nvSpPr>
          <p:spPr>
            <a:xfrm>
              <a:off x="2985275" y="1508200"/>
              <a:ext cx="51000" cy="42775"/>
            </a:xfrm>
            <a:custGeom>
              <a:avLst/>
              <a:gdLst/>
              <a:ahLst/>
              <a:cxnLst/>
              <a:rect l="l" t="t" r="r" b="b"/>
              <a:pathLst>
                <a:path w="2040" h="1711" extrusionOk="0">
                  <a:moveTo>
                    <a:pt x="842" y="374"/>
                  </a:moveTo>
                  <a:cubicBezTo>
                    <a:pt x="842" y="461"/>
                    <a:pt x="842" y="556"/>
                    <a:pt x="834" y="643"/>
                  </a:cubicBezTo>
                  <a:cubicBezTo>
                    <a:pt x="1033" y="331"/>
                    <a:pt x="1389" y="157"/>
                    <a:pt x="1727" y="1"/>
                  </a:cubicBezTo>
                  <a:cubicBezTo>
                    <a:pt x="1684" y="10"/>
                    <a:pt x="1649" y="400"/>
                    <a:pt x="1649" y="444"/>
                  </a:cubicBezTo>
                  <a:cubicBezTo>
                    <a:pt x="1788" y="383"/>
                    <a:pt x="1918" y="305"/>
                    <a:pt x="2040" y="209"/>
                  </a:cubicBezTo>
                  <a:cubicBezTo>
                    <a:pt x="1927" y="686"/>
                    <a:pt x="1528" y="1034"/>
                    <a:pt x="1155" y="1346"/>
                  </a:cubicBezTo>
                  <a:lnTo>
                    <a:pt x="1406" y="1389"/>
                  </a:lnTo>
                  <a:cubicBezTo>
                    <a:pt x="955" y="1554"/>
                    <a:pt x="478" y="1667"/>
                    <a:pt x="0" y="1710"/>
                  </a:cubicBezTo>
                  <a:cubicBezTo>
                    <a:pt x="252" y="1242"/>
                    <a:pt x="469" y="765"/>
                    <a:pt x="842" y="37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68"/>
            <p:cNvSpPr/>
            <p:nvPr/>
          </p:nvSpPr>
          <p:spPr>
            <a:xfrm>
              <a:off x="2992225" y="1515150"/>
              <a:ext cx="35600" cy="31050"/>
            </a:xfrm>
            <a:custGeom>
              <a:avLst/>
              <a:gdLst/>
              <a:ahLst/>
              <a:cxnLst/>
              <a:rect l="l" t="t" r="r" b="b"/>
              <a:pathLst>
                <a:path w="1424" h="1242" extrusionOk="0">
                  <a:moveTo>
                    <a:pt x="1232" y="1"/>
                  </a:moveTo>
                  <a:lnTo>
                    <a:pt x="1232" y="1"/>
                  </a:lnTo>
                  <a:cubicBezTo>
                    <a:pt x="1015" y="96"/>
                    <a:pt x="825" y="252"/>
                    <a:pt x="686" y="443"/>
                  </a:cubicBezTo>
                  <a:lnTo>
                    <a:pt x="391" y="903"/>
                  </a:lnTo>
                  <a:lnTo>
                    <a:pt x="399" y="539"/>
                  </a:lnTo>
                  <a:lnTo>
                    <a:pt x="399" y="539"/>
                  </a:lnTo>
                  <a:cubicBezTo>
                    <a:pt x="261" y="738"/>
                    <a:pt x="70" y="1007"/>
                    <a:pt x="0" y="1242"/>
                  </a:cubicBezTo>
                  <a:cubicBezTo>
                    <a:pt x="208" y="1216"/>
                    <a:pt x="417" y="1189"/>
                    <a:pt x="634" y="1172"/>
                  </a:cubicBezTo>
                  <a:cubicBezTo>
                    <a:pt x="703" y="1172"/>
                    <a:pt x="773" y="1155"/>
                    <a:pt x="842" y="1129"/>
                  </a:cubicBezTo>
                  <a:cubicBezTo>
                    <a:pt x="790" y="1120"/>
                    <a:pt x="738" y="1103"/>
                    <a:pt x="694" y="1077"/>
                  </a:cubicBezTo>
                  <a:cubicBezTo>
                    <a:pt x="807" y="946"/>
                    <a:pt x="929" y="825"/>
                    <a:pt x="1068" y="704"/>
                  </a:cubicBezTo>
                  <a:cubicBezTo>
                    <a:pt x="1137" y="643"/>
                    <a:pt x="1215" y="565"/>
                    <a:pt x="1267" y="504"/>
                  </a:cubicBezTo>
                  <a:cubicBezTo>
                    <a:pt x="1328" y="443"/>
                    <a:pt x="1354" y="356"/>
                    <a:pt x="1423" y="304"/>
                  </a:cubicBezTo>
                  <a:lnTo>
                    <a:pt x="1423" y="304"/>
                  </a:lnTo>
                  <a:cubicBezTo>
                    <a:pt x="1319" y="348"/>
                    <a:pt x="1224" y="408"/>
                    <a:pt x="1146" y="478"/>
                  </a:cubicBezTo>
                  <a:cubicBezTo>
                    <a:pt x="1042" y="547"/>
                    <a:pt x="929" y="617"/>
                    <a:pt x="816" y="677"/>
                  </a:cubicBezTo>
                  <a:cubicBezTo>
                    <a:pt x="811" y="682"/>
                    <a:pt x="800" y="688"/>
                    <a:pt x="789" y="688"/>
                  </a:cubicBezTo>
                  <a:cubicBezTo>
                    <a:pt x="780" y="688"/>
                    <a:pt x="771" y="685"/>
                    <a:pt x="764" y="677"/>
                  </a:cubicBezTo>
                  <a:cubicBezTo>
                    <a:pt x="920" y="573"/>
                    <a:pt x="1059" y="452"/>
                    <a:pt x="1180" y="313"/>
                  </a:cubicBezTo>
                  <a:cubicBezTo>
                    <a:pt x="1224" y="252"/>
                    <a:pt x="1224" y="244"/>
                    <a:pt x="1224" y="166"/>
                  </a:cubicBezTo>
                  <a:cubicBezTo>
                    <a:pt x="1224" y="139"/>
                    <a:pt x="1215" y="9"/>
                    <a:pt x="1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9" name="Google Shape;8549;p68"/>
            <p:cNvSpPr/>
            <p:nvPr/>
          </p:nvSpPr>
          <p:spPr>
            <a:xfrm>
              <a:off x="3013050" y="1508425"/>
              <a:ext cx="24175" cy="32575"/>
            </a:xfrm>
            <a:custGeom>
              <a:avLst/>
              <a:gdLst/>
              <a:ahLst/>
              <a:cxnLst/>
              <a:rect l="l" t="t" r="r" b="b"/>
              <a:pathLst>
                <a:path w="967" h="1303" extrusionOk="0">
                  <a:moveTo>
                    <a:pt x="590" y="1"/>
                  </a:moveTo>
                  <a:lnTo>
                    <a:pt x="564" y="131"/>
                  </a:lnTo>
                  <a:lnTo>
                    <a:pt x="530" y="270"/>
                  </a:lnTo>
                  <a:lnTo>
                    <a:pt x="512" y="365"/>
                  </a:lnTo>
                  <a:cubicBezTo>
                    <a:pt x="504" y="417"/>
                    <a:pt x="495" y="469"/>
                    <a:pt x="478" y="521"/>
                  </a:cubicBezTo>
                  <a:cubicBezTo>
                    <a:pt x="582" y="461"/>
                    <a:pt x="694" y="391"/>
                    <a:pt x="816" y="322"/>
                  </a:cubicBezTo>
                  <a:lnTo>
                    <a:pt x="816" y="322"/>
                  </a:lnTo>
                  <a:cubicBezTo>
                    <a:pt x="816" y="322"/>
                    <a:pt x="816" y="322"/>
                    <a:pt x="807" y="348"/>
                  </a:cubicBezTo>
                  <a:cubicBezTo>
                    <a:pt x="799" y="374"/>
                    <a:pt x="781" y="408"/>
                    <a:pt x="764" y="435"/>
                  </a:cubicBezTo>
                  <a:cubicBezTo>
                    <a:pt x="634" y="669"/>
                    <a:pt x="460" y="886"/>
                    <a:pt x="252" y="1068"/>
                  </a:cubicBezTo>
                  <a:lnTo>
                    <a:pt x="0" y="1302"/>
                  </a:lnTo>
                  <a:cubicBezTo>
                    <a:pt x="0" y="1302"/>
                    <a:pt x="113" y="1224"/>
                    <a:pt x="278" y="1103"/>
                  </a:cubicBezTo>
                  <a:cubicBezTo>
                    <a:pt x="512" y="938"/>
                    <a:pt x="703" y="721"/>
                    <a:pt x="842" y="478"/>
                  </a:cubicBezTo>
                  <a:cubicBezTo>
                    <a:pt x="859" y="443"/>
                    <a:pt x="877" y="417"/>
                    <a:pt x="885" y="382"/>
                  </a:cubicBezTo>
                  <a:lnTo>
                    <a:pt x="911" y="322"/>
                  </a:lnTo>
                  <a:cubicBezTo>
                    <a:pt x="920" y="296"/>
                    <a:pt x="929" y="261"/>
                    <a:pt x="937" y="235"/>
                  </a:cubicBezTo>
                  <a:lnTo>
                    <a:pt x="963" y="157"/>
                  </a:lnTo>
                  <a:cubicBezTo>
                    <a:pt x="967" y="147"/>
                    <a:pt x="966" y="143"/>
                    <a:pt x="964" y="143"/>
                  </a:cubicBezTo>
                  <a:cubicBezTo>
                    <a:pt x="960" y="143"/>
                    <a:pt x="951" y="152"/>
                    <a:pt x="946" y="157"/>
                  </a:cubicBezTo>
                  <a:lnTo>
                    <a:pt x="911" y="174"/>
                  </a:lnTo>
                  <a:cubicBezTo>
                    <a:pt x="868" y="200"/>
                    <a:pt x="799" y="244"/>
                    <a:pt x="773" y="261"/>
                  </a:cubicBezTo>
                  <a:lnTo>
                    <a:pt x="634" y="356"/>
                  </a:lnTo>
                  <a:lnTo>
                    <a:pt x="599" y="382"/>
                  </a:lnTo>
                  <a:lnTo>
                    <a:pt x="582" y="391"/>
                  </a:lnTo>
                  <a:lnTo>
                    <a:pt x="573" y="400"/>
                  </a:lnTo>
                  <a:lnTo>
                    <a:pt x="547" y="417"/>
                  </a:lnTo>
                  <a:cubicBezTo>
                    <a:pt x="573" y="174"/>
                    <a:pt x="590" y="1"/>
                    <a:pt x="5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50" name="Google Shape;8550;p68"/>
          <p:cNvSpPr txBox="1"/>
          <p:nvPr/>
        </p:nvSpPr>
        <p:spPr>
          <a:xfrm>
            <a:off x="3540000" y="1259200"/>
            <a:ext cx="2064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300" dirty="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rPr>
              <a:t>Scalability</a:t>
            </a:r>
          </a:p>
        </p:txBody>
      </p:sp>
      <p:sp>
        <p:nvSpPr>
          <p:cNvPr id="8551" name="Google Shape;8551;p68"/>
          <p:cNvSpPr txBox="1"/>
          <p:nvPr/>
        </p:nvSpPr>
        <p:spPr>
          <a:xfrm>
            <a:off x="718487" y="3752594"/>
            <a:ext cx="2064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Allergy based filtering.</a:t>
            </a:r>
            <a:endParaRPr sz="15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52" name="Google Shape;8552;p68"/>
          <p:cNvSpPr txBox="1"/>
          <p:nvPr/>
        </p:nvSpPr>
        <p:spPr>
          <a:xfrm>
            <a:off x="3547719" y="1663092"/>
            <a:ext cx="2064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Use Databases.</a:t>
            </a:r>
            <a:endParaRPr sz="15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53" name="Google Shape;8553;p68"/>
          <p:cNvSpPr txBox="1"/>
          <p:nvPr/>
        </p:nvSpPr>
        <p:spPr>
          <a:xfrm>
            <a:off x="-42830" y="2006587"/>
            <a:ext cx="2836731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-US" sz="2300" dirty="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rPr>
              <a:t>Machine learning for recipe approvals</a:t>
            </a:r>
          </a:p>
        </p:txBody>
      </p:sp>
      <p:sp>
        <p:nvSpPr>
          <p:cNvPr id="8554" name="Google Shape;8554;p68"/>
          <p:cNvSpPr txBox="1"/>
          <p:nvPr/>
        </p:nvSpPr>
        <p:spPr>
          <a:xfrm>
            <a:off x="6361437" y="3233756"/>
            <a:ext cx="2064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rPr>
              <a:t>Multi-Language Support</a:t>
            </a:r>
          </a:p>
        </p:txBody>
      </p:sp>
      <p:sp>
        <p:nvSpPr>
          <p:cNvPr id="8555" name="Google Shape;8555;p68"/>
          <p:cNvSpPr txBox="1"/>
          <p:nvPr/>
        </p:nvSpPr>
        <p:spPr>
          <a:xfrm>
            <a:off x="718487" y="2087703"/>
            <a:ext cx="2064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56" name="Google Shape;8556;p68"/>
          <p:cNvSpPr txBox="1"/>
          <p:nvPr/>
        </p:nvSpPr>
        <p:spPr>
          <a:xfrm>
            <a:off x="6361437" y="3550298"/>
            <a:ext cx="2064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Expand to new languages.</a:t>
            </a:r>
            <a:endParaRPr sz="15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57" name="Google Shape;8557;p68"/>
          <p:cNvSpPr txBox="1"/>
          <p:nvPr/>
        </p:nvSpPr>
        <p:spPr>
          <a:xfrm>
            <a:off x="6361437" y="2087692"/>
            <a:ext cx="2064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Voice/Audio Inputs.</a:t>
            </a:r>
            <a:endParaRPr sz="15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558" name="Google Shape;8558;p68"/>
          <p:cNvSpPr txBox="1"/>
          <p:nvPr/>
        </p:nvSpPr>
        <p:spPr>
          <a:xfrm>
            <a:off x="702812" y="3387785"/>
            <a:ext cx="2064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rPr>
              <a:t>Advanced Filtering Options</a:t>
            </a:r>
          </a:p>
        </p:txBody>
      </p:sp>
      <p:sp>
        <p:nvSpPr>
          <p:cNvPr id="8559" name="Google Shape;8559;p68"/>
          <p:cNvSpPr txBox="1"/>
          <p:nvPr/>
        </p:nvSpPr>
        <p:spPr>
          <a:xfrm>
            <a:off x="6361513" y="1769750"/>
            <a:ext cx="20640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300" dirty="0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rPr>
              <a:t>Diverse Input Types</a:t>
            </a:r>
          </a:p>
        </p:txBody>
      </p:sp>
      <p:sp>
        <p:nvSpPr>
          <p:cNvPr id="8560" name="Google Shape;8560;p68"/>
          <p:cNvSpPr/>
          <p:nvPr/>
        </p:nvSpPr>
        <p:spPr>
          <a:xfrm>
            <a:off x="4619625" y="3014663"/>
            <a:ext cx="228600" cy="22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1" name="Google Shape;8561;p68"/>
          <p:cNvSpPr/>
          <p:nvPr/>
        </p:nvSpPr>
        <p:spPr>
          <a:xfrm>
            <a:off x="4648150" y="3210550"/>
            <a:ext cx="228600" cy="22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2" name="Google Shape;8562;p68"/>
          <p:cNvSpPr/>
          <p:nvPr/>
        </p:nvSpPr>
        <p:spPr>
          <a:xfrm>
            <a:off x="4048125" y="2905425"/>
            <a:ext cx="228600" cy="22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3" name="Google Shape;8563;p68"/>
          <p:cNvSpPr/>
          <p:nvPr/>
        </p:nvSpPr>
        <p:spPr>
          <a:xfrm>
            <a:off x="3638175" y="3191175"/>
            <a:ext cx="228600" cy="22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4" name="Google Shape;8564;p68"/>
          <p:cNvSpPr/>
          <p:nvPr/>
        </p:nvSpPr>
        <p:spPr>
          <a:xfrm>
            <a:off x="5210175" y="3486875"/>
            <a:ext cx="228600" cy="2286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65" name="Google Shape;8565;p68"/>
          <p:cNvCxnSpPr>
            <a:cxnSpLocks/>
            <a:stCxn id="8553" idx="3"/>
            <a:endCxn id="8562" idx="2"/>
          </p:cNvCxnSpPr>
          <p:nvPr/>
        </p:nvCxnSpPr>
        <p:spPr>
          <a:xfrm>
            <a:off x="2793901" y="2247637"/>
            <a:ext cx="1254224" cy="77208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66" name="Google Shape;8566;p68"/>
          <p:cNvCxnSpPr>
            <a:stCxn id="8558" idx="3"/>
            <a:endCxn id="8563" idx="2"/>
          </p:cNvCxnSpPr>
          <p:nvPr/>
        </p:nvCxnSpPr>
        <p:spPr>
          <a:xfrm flipV="1">
            <a:off x="2766812" y="3305475"/>
            <a:ext cx="871363" cy="32336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67" name="Google Shape;8567;p68"/>
          <p:cNvCxnSpPr>
            <a:stCxn id="8554" idx="1"/>
            <a:endCxn id="8564" idx="6"/>
          </p:cNvCxnSpPr>
          <p:nvPr/>
        </p:nvCxnSpPr>
        <p:spPr>
          <a:xfrm flipH="1">
            <a:off x="5438637" y="3474806"/>
            <a:ext cx="922800" cy="1263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68" name="Google Shape;8568;p68"/>
          <p:cNvCxnSpPr>
            <a:stCxn id="8559" idx="1"/>
            <a:endCxn id="8561" idx="6"/>
          </p:cNvCxnSpPr>
          <p:nvPr/>
        </p:nvCxnSpPr>
        <p:spPr>
          <a:xfrm flipH="1">
            <a:off x="4876813" y="2010800"/>
            <a:ext cx="1484700" cy="13140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69" name="Google Shape;8569;p68"/>
          <p:cNvCxnSpPr>
            <a:stCxn id="8552" idx="2"/>
            <a:endCxn id="8560" idx="0"/>
          </p:cNvCxnSpPr>
          <p:nvPr/>
        </p:nvCxnSpPr>
        <p:spPr>
          <a:xfrm rot="16200000" flipH="1">
            <a:off x="4296637" y="2577374"/>
            <a:ext cx="720371" cy="15420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38"/>
          <p:cNvSpPr txBox="1">
            <a:spLocks noGrp="1"/>
          </p:cNvSpPr>
          <p:nvPr>
            <p:ph type="title"/>
          </p:nvPr>
        </p:nvSpPr>
        <p:spPr>
          <a:xfrm>
            <a:off x="4515680" y="2007340"/>
            <a:ext cx="36924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2342" name="Google Shape;2342;p38"/>
          <p:cNvSpPr txBox="1">
            <a:spLocks noGrp="1"/>
          </p:cNvSpPr>
          <p:nvPr>
            <p:ph type="subTitle" idx="1"/>
          </p:nvPr>
        </p:nvSpPr>
        <p:spPr>
          <a:xfrm>
            <a:off x="4486454" y="3592875"/>
            <a:ext cx="3692400" cy="10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Questions, Suggestions, or Feedback?</a:t>
            </a:r>
            <a:endParaRPr dirty="0"/>
          </a:p>
        </p:txBody>
      </p:sp>
      <p:grpSp>
        <p:nvGrpSpPr>
          <p:cNvPr id="2343" name="Google Shape;2343;p38"/>
          <p:cNvGrpSpPr/>
          <p:nvPr/>
        </p:nvGrpSpPr>
        <p:grpSpPr>
          <a:xfrm>
            <a:off x="-536505" y="1036385"/>
            <a:ext cx="4157262" cy="3070719"/>
            <a:chOff x="-536505" y="1036385"/>
            <a:chExt cx="4157262" cy="3070719"/>
          </a:xfrm>
        </p:grpSpPr>
        <p:sp>
          <p:nvSpPr>
            <p:cNvPr id="2344" name="Google Shape;2344;p38"/>
            <p:cNvSpPr/>
            <p:nvPr/>
          </p:nvSpPr>
          <p:spPr>
            <a:xfrm>
              <a:off x="972977" y="1395221"/>
              <a:ext cx="2647780" cy="2647428"/>
            </a:xfrm>
            <a:custGeom>
              <a:avLst/>
              <a:gdLst/>
              <a:ahLst/>
              <a:cxnLst/>
              <a:rect l="l" t="t" r="r" b="b"/>
              <a:pathLst>
                <a:path w="180551" h="180527" extrusionOk="0">
                  <a:moveTo>
                    <a:pt x="90280" y="1"/>
                  </a:moveTo>
                  <a:cubicBezTo>
                    <a:pt x="66339" y="1"/>
                    <a:pt x="43373" y="9512"/>
                    <a:pt x="26442" y="26434"/>
                  </a:cubicBezTo>
                  <a:cubicBezTo>
                    <a:pt x="9520" y="43365"/>
                    <a:pt x="1" y="66322"/>
                    <a:pt x="1" y="90264"/>
                  </a:cubicBezTo>
                  <a:cubicBezTo>
                    <a:pt x="1" y="114205"/>
                    <a:pt x="9520" y="137162"/>
                    <a:pt x="26442" y="154093"/>
                  </a:cubicBezTo>
                  <a:cubicBezTo>
                    <a:pt x="43373" y="171015"/>
                    <a:pt x="66339" y="180526"/>
                    <a:pt x="90280" y="180526"/>
                  </a:cubicBezTo>
                  <a:cubicBezTo>
                    <a:pt x="114221" y="180526"/>
                    <a:pt x="137178" y="171015"/>
                    <a:pt x="154109" y="154093"/>
                  </a:cubicBezTo>
                  <a:cubicBezTo>
                    <a:pt x="171040" y="137162"/>
                    <a:pt x="180550" y="114205"/>
                    <a:pt x="180550" y="90264"/>
                  </a:cubicBezTo>
                  <a:cubicBezTo>
                    <a:pt x="180550" y="66322"/>
                    <a:pt x="171040" y="43365"/>
                    <a:pt x="154109" y="26434"/>
                  </a:cubicBezTo>
                  <a:cubicBezTo>
                    <a:pt x="137178" y="9512"/>
                    <a:pt x="114221" y="1"/>
                    <a:pt x="90280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5" name="Google Shape;2345;p38"/>
            <p:cNvGrpSpPr/>
            <p:nvPr/>
          </p:nvGrpSpPr>
          <p:grpSpPr>
            <a:xfrm>
              <a:off x="-536505" y="1036385"/>
              <a:ext cx="4054799" cy="3070719"/>
              <a:chOff x="-534705" y="1036822"/>
              <a:chExt cx="4054799" cy="3070719"/>
            </a:xfrm>
          </p:grpSpPr>
          <p:grpSp>
            <p:nvGrpSpPr>
              <p:cNvPr id="2346" name="Google Shape;2346;p38"/>
              <p:cNvGrpSpPr/>
              <p:nvPr/>
            </p:nvGrpSpPr>
            <p:grpSpPr>
              <a:xfrm>
                <a:off x="-534705" y="1036822"/>
                <a:ext cx="4054799" cy="3070719"/>
                <a:chOff x="298575" y="238050"/>
                <a:chExt cx="6912375" cy="5234775"/>
              </a:xfrm>
            </p:grpSpPr>
            <p:sp>
              <p:nvSpPr>
                <p:cNvPr id="2347" name="Google Shape;2347;p38"/>
                <p:cNvSpPr/>
                <p:nvPr/>
              </p:nvSpPr>
              <p:spPr>
                <a:xfrm>
                  <a:off x="505600" y="3336725"/>
                  <a:ext cx="2394325" cy="148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73" h="59365" extrusionOk="0">
                      <a:moveTo>
                        <a:pt x="93157" y="0"/>
                      </a:moveTo>
                      <a:lnTo>
                        <a:pt x="66707" y="11118"/>
                      </a:lnTo>
                      <a:lnTo>
                        <a:pt x="16103" y="39093"/>
                      </a:lnTo>
                      <a:lnTo>
                        <a:pt x="0" y="56344"/>
                      </a:lnTo>
                      <a:cubicBezTo>
                        <a:pt x="4046" y="58454"/>
                        <a:pt x="8332" y="59365"/>
                        <a:pt x="12718" y="59365"/>
                      </a:cubicBezTo>
                      <a:cubicBezTo>
                        <a:pt x="37010" y="59365"/>
                        <a:pt x="64370" y="31425"/>
                        <a:pt x="70864" y="24605"/>
                      </a:cubicBezTo>
                      <a:cubicBezTo>
                        <a:pt x="78530" y="16554"/>
                        <a:pt x="95773" y="8560"/>
                        <a:pt x="95773" y="8560"/>
                      </a:cubicBezTo>
                      <a:cubicBezTo>
                        <a:pt x="90788" y="1657"/>
                        <a:pt x="93157" y="0"/>
                        <a:pt x="93157" y="0"/>
                      </a:cubicBezTo>
                      <a:close/>
                    </a:path>
                  </a:pathLst>
                </a:custGeom>
                <a:solidFill>
                  <a:srgbClr val="D2955C">
                    <a:alpha val="3100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38"/>
                <p:cNvSpPr/>
                <p:nvPr/>
              </p:nvSpPr>
              <p:spPr>
                <a:xfrm>
                  <a:off x="5151550" y="238050"/>
                  <a:ext cx="1932725" cy="160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09" h="64021" extrusionOk="0">
                      <a:moveTo>
                        <a:pt x="36676" y="11666"/>
                      </a:moveTo>
                      <a:cubicBezTo>
                        <a:pt x="39775" y="11666"/>
                        <a:pt x="42910" y="12526"/>
                        <a:pt x="45710" y="14327"/>
                      </a:cubicBezTo>
                      <a:lnTo>
                        <a:pt x="51760" y="18221"/>
                      </a:lnTo>
                      <a:cubicBezTo>
                        <a:pt x="59517" y="23223"/>
                        <a:pt x="61763" y="33570"/>
                        <a:pt x="56762" y="41334"/>
                      </a:cubicBezTo>
                      <a:lnTo>
                        <a:pt x="52949" y="47262"/>
                      </a:lnTo>
                      <a:lnTo>
                        <a:pt x="18784" y="25264"/>
                      </a:lnTo>
                      <a:lnTo>
                        <a:pt x="22605" y="19336"/>
                      </a:lnTo>
                      <a:cubicBezTo>
                        <a:pt x="25798" y="14371"/>
                        <a:pt x="31180" y="11666"/>
                        <a:pt x="36676" y="11666"/>
                      </a:cubicBezTo>
                      <a:close/>
                      <a:moveTo>
                        <a:pt x="32183" y="1"/>
                      </a:moveTo>
                      <a:cubicBezTo>
                        <a:pt x="22300" y="1"/>
                        <a:pt x="12621" y="4871"/>
                        <a:pt x="6871" y="13802"/>
                      </a:cubicBezTo>
                      <a:lnTo>
                        <a:pt x="0" y="24461"/>
                      </a:lnTo>
                      <a:lnTo>
                        <a:pt x="61443" y="64021"/>
                      </a:lnTo>
                      <a:lnTo>
                        <a:pt x="68314" y="53362"/>
                      </a:lnTo>
                      <a:cubicBezTo>
                        <a:pt x="77308" y="39399"/>
                        <a:pt x="73283" y="20787"/>
                        <a:pt x="59312" y="11793"/>
                      </a:cubicBezTo>
                      <a:lnTo>
                        <a:pt x="48440" y="4799"/>
                      </a:lnTo>
                      <a:cubicBezTo>
                        <a:pt x="43403" y="1552"/>
                        <a:pt x="37761" y="1"/>
                        <a:pt x="321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38"/>
                <p:cNvSpPr/>
                <p:nvPr/>
              </p:nvSpPr>
              <p:spPr>
                <a:xfrm>
                  <a:off x="5453075" y="571400"/>
                  <a:ext cx="922200" cy="88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8" h="35585" extrusionOk="0">
                      <a:moveTo>
                        <a:pt x="17316" y="1"/>
                      </a:moveTo>
                      <a:lnTo>
                        <a:pt x="17316" y="1"/>
                      </a:lnTo>
                      <a:cubicBezTo>
                        <a:pt x="11831" y="181"/>
                        <a:pt x="6789" y="3042"/>
                        <a:pt x="3821" y="7658"/>
                      </a:cubicBezTo>
                      <a:lnTo>
                        <a:pt x="0" y="13586"/>
                      </a:lnTo>
                      <a:lnTo>
                        <a:pt x="34165" y="35584"/>
                      </a:lnTo>
                      <a:lnTo>
                        <a:pt x="36887" y="31354"/>
                      </a:lnTo>
                      <a:lnTo>
                        <a:pt x="6723" y="11930"/>
                      </a:lnTo>
                      <a:lnTo>
                        <a:pt x="10544" y="6002"/>
                      </a:lnTo>
                      <a:cubicBezTo>
                        <a:pt x="12200" y="3411"/>
                        <a:pt x="14545" y="1337"/>
                        <a:pt x="1731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38"/>
                <p:cNvSpPr/>
                <p:nvPr/>
              </p:nvSpPr>
              <p:spPr>
                <a:xfrm>
                  <a:off x="5691850" y="238075"/>
                  <a:ext cx="1392425" cy="160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97" h="64020" extrusionOk="0">
                      <a:moveTo>
                        <a:pt x="10539" y="0"/>
                      </a:moveTo>
                      <a:cubicBezTo>
                        <a:pt x="6985" y="0"/>
                        <a:pt x="3416" y="631"/>
                        <a:pt x="1" y="1912"/>
                      </a:cubicBezTo>
                      <a:cubicBezTo>
                        <a:pt x="1284" y="1746"/>
                        <a:pt x="2571" y="1664"/>
                        <a:pt x="3853" y="1664"/>
                      </a:cubicBezTo>
                      <a:cubicBezTo>
                        <a:pt x="9591" y="1664"/>
                        <a:pt x="15239" y="3312"/>
                        <a:pt x="20105" y="6455"/>
                      </a:cubicBezTo>
                      <a:lnTo>
                        <a:pt x="30977" y="13448"/>
                      </a:lnTo>
                      <a:cubicBezTo>
                        <a:pt x="44939" y="22451"/>
                        <a:pt x="48973" y="41054"/>
                        <a:pt x="39987" y="55017"/>
                      </a:cubicBezTo>
                      <a:lnTo>
                        <a:pt x="35847" y="61445"/>
                      </a:lnTo>
                      <a:lnTo>
                        <a:pt x="39840" y="64020"/>
                      </a:lnTo>
                      <a:lnTo>
                        <a:pt x="46710" y="53361"/>
                      </a:lnTo>
                      <a:cubicBezTo>
                        <a:pt x="55696" y="39398"/>
                        <a:pt x="51671" y="20786"/>
                        <a:pt x="37700" y="11792"/>
                      </a:cubicBezTo>
                      <a:lnTo>
                        <a:pt x="26828" y="4798"/>
                      </a:lnTo>
                      <a:cubicBezTo>
                        <a:pt x="21908" y="1626"/>
                        <a:pt x="16243" y="0"/>
                        <a:pt x="1053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38"/>
                <p:cNvSpPr/>
                <p:nvPr/>
              </p:nvSpPr>
              <p:spPr>
                <a:xfrm>
                  <a:off x="2754975" y="3869650"/>
                  <a:ext cx="1931300" cy="160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252" h="64124" extrusionOk="0">
                      <a:moveTo>
                        <a:pt x="24393" y="16792"/>
                      </a:moveTo>
                      <a:lnTo>
                        <a:pt x="58476" y="38913"/>
                      </a:lnTo>
                      <a:lnTo>
                        <a:pt x="54639" y="44825"/>
                      </a:lnTo>
                      <a:cubicBezTo>
                        <a:pt x="51432" y="49755"/>
                        <a:pt x="46066" y="52440"/>
                        <a:pt x="40592" y="52440"/>
                      </a:cubicBezTo>
                      <a:cubicBezTo>
                        <a:pt x="37473" y="52440"/>
                        <a:pt x="34319" y="51568"/>
                        <a:pt x="31510" y="49744"/>
                      </a:cubicBezTo>
                      <a:lnTo>
                        <a:pt x="25475" y="45825"/>
                      </a:lnTo>
                      <a:cubicBezTo>
                        <a:pt x="17735" y="40799"/>
                        <a:pt x="15530" y="30452"/>
                        <a:pt x="20556" y="22704"/>
                      </a:cubicBezTo>
                      <a:lnTo>
                        <a:pt x="24393" y="16792"/>
                      </a:lnTo>
                      <a:close/>
                      <a:moveTo>
                        <a:pt x="15948" y="1"/>
                      </a:moveTo>
                      <a:lnTo>
                        <a:pt x="9044" y="10635"/>
                      </a:lnTo>
                      <a:cubicBezTo>
                        <a:pt x="1" y="24565"/>
                        <a:pt x="3969" y="43193"/>
                        <a:pt x="17899" y="52236"/>
                      </a:cubicBezTo>
                      <a:lnTo>
                        <a:pt x="28746" y="59271"/>
                      </a:lnTo>
                      <a:cubicBezTo>
                        <a:pt x="33807" y="62555"/>
                        <a:pt x="39485" y="64124"/>
                        <a:pt x="45097" y="64124"/>
                      </a:cubicBezTo>
                      <a:cubicBezTo>
                        <a:pt x="54943" y="64124"/>
                        <a:pt x="64588" y="59294"/>
                        <a:pt x="70348" y="50416"/>
                      </a:cubicBezTo>
                      <a:lnTo>
                        <a:pt x="77252" y="39782"/>
                      </a:lnTo>
                      <a:lnTo>
                        <a:pt x="1594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38"/>
                <p:cNvSpPr/>
                <p:nvPr/>
              </p:nvSpPr>
              <p:spPr>
                <a:xfrm>
                  <a:off x="3464600" y="4248650"/>
                  <a:ext cx="920575" cy="89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35642" extrusionOk="0">
                      <a:moveTo>
                        <a:pt x="2739" y="1"/>
                      </a:moveTo>
                      <a:lnTo>
                        <a:pt x="1" y="4223"/>
                      </a:lnTo>
                      <a:lnTo>
                        <a:pt x="30091" y="23753"/>
                      </a:lnTo>
                      <a:lnTo>
                        <a:pt x="26254" y="29665"/>
                      </a:lnTo>
                      <a:cubicBezTo>
                        <a:pt x="24581" y="32239"/>
                        <a:pt x="22228" y="34313"/>
                        <a:pt x="19457" y="35642"/>
                      </a:cubicBezTo>
                      <a:cubicBezTo>
                        <a:pt x="24942" y="35478"/>
                        <a:pt x="30001" y="32633"/>
                        <a:pt x="32985" y="28033"/>
                      </a:cubicBezTo>
                      <a:lnTo>
                        <a:pt x="36822" y="22113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38"/>
                <p:cNvSpPr/>
                <p:nvPr/>
              </p:nvSpPr>
              <p:spPr>
                <a:xfrm>
                  <a:off x="2754975" y="3869650"/>
                  <a:ext cx="1388950" cy="160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58" h="64127" extrusionOk="0">
                      <a:moveTo>
                        <a:pt x="15956" y="1"/>
                      </a:moveTo>
                      <a:lnTo>
                        <a:pt x="9053" y="10635"/>
                      </a:lnTo>
                      <a:cubicBezTo>
                        <a:pt x="1" y="24565"/>
                        <a:pt x="3969" y="43193"/>
                        <a:pt x="17899" y="52236"/>
                      </a:cubicBezTo>
                      <a:lnTo>
                        <a:pt x="28746" y="59271"/>
                      </a:lnTo>
                      <a:cubicBezTo>
                        <a:pt x="33681" y="62483"/>
                        <a:pt x="39379" y="64126"/>
                        <a:pt x="45118" y="64126"/>
                      </a:cubicBezTo>
                      <a:cubicBezTo>
                        <a:pt x="48637" y="64126"/>
                        <a:pt x="52173" y="63509"/>
                        <a:pt x="55557" y="62256"/>
                      </a:cubicBezTo>
                      <a:lnTo>
                        <a:pt x="55557" y="62256"/>
                      </a:lnTo>
                      <a:cubicBezTo>
                        <a:pt x="54312" y="62413"/>
                        <a:pt x="53064" y="62490"/>
                        <a:pt x="51820" y="62490"/>
                      </a:cubicBezTo>
                      <a:cubicBezTo>
                        <a:pt x="46045" y="62490"/>
                        <a:pt x="40361" y="60817"/>
                        <a:pt x="35470" y="57640"/>
                      </a:cubicBezTo>
                      <a:lnTo>
                        <a:pt x="24639" y="50597"/>
                      </a:lnTo>
                      <a:cubicBezTo>
                        <a:pt x="10701" y="41553"/>
                        <a:pt x="6740" y="22925"/>
                        <a:pt x="15784" y="9003"/>
                      </a:cubicBezTo>
                      <a:lnTo>
                        <a:pt x="19941" y="2583"/>
                      </a:lnTo>
                      <a:lnTo>
                        <a:pt x="15956" y="1"/>
                      </a:ln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38"/>
                <p:cNvSpPr/>
                <p:nvPr/>
              </p:nvSpPr>
              <p:spPr>
                <a:xfrm>
                  <a:off x="2697175" y="692125"/>
                  <a:ext cx="4513775" cy="45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51" h="180527" extrusionOk="0">
                      <a:moveTo>
                        <a:pt x="90280" y="1"/>
                      </a:moveTo>
                      <a:cubicBezTo>
                        <a:pt x="66339" y="1"/>
                        <a:pt x="43373" y="9512"/>
                        <a:pt x="26442" y="26434"/>
                      </a:cubicBezTo>
                      <a:cubicBezTo>
                        <a:pt x="9520" y="43365"/>
                        <a:pt x="1" y="66322"/>
                        <a:pt x="1" y="90264"/>
                      </a:cubicBezTo>
                      <a:cubicBezTo>
                        <a:pt x="1" y="114205"/>
                        <a:pt x="9520" y="137162"/>
                        <a:pt x="26442" y="154093"/>
                      </a:cubicBezTo>
                      <a:cubicBezTo>
                        <a:pt x="43373" y="171015"/>
                        <a:pt x="66339" y="180526"/>
                        <a:pt x="90280" y="180526"/>
                      </a:cubicBezTo>
                      <a:cubicBezTo>
                        <a:pt x="114221" y="180526"/>
                        <a:pt x="137178" y="171015"/>
                        <a:pt x="154109" y="154093"/>
                      </a:cubicBezTo>
                      <a:cubicBezTo>
                        <a:pt x="171040" y="137162"/>
                        <a:pt x="180550" y="114205"/>
                        <a:pt x="180550" y="90264"/>
                      </a:cubicBezTo>
                      <a:cubicBezTo>
                        <a:pt x="180550" y="66322"/>
                        <a:pt x="171040" y="43365"/>
                        <a:pt x="154109" y="26434"/>
                      </a:cubicBezTo>
                      <a:cubicBezTo>
                        <a:pt x="137178" y="9512"/>
                        <a:pt x="114221" y="1"/>
                        <a:pt x="9028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38"/>
                <p:cNvSpPr/>
                <p:nvPr/>
              </p:nvSpPr>
              <p:spPr>
                <a:xfrm>
                  <a:off x="2908100" y="902850"/>
                  <a:ext cx="4092125" cy="409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85" h="163669" extrusionOk="0">
                      <a:moveTo>
                        <a:pt x="81843" y="0"/>
                      </a:moveTo>
                      <a:cubicBezTo>
                        <a:pt x="60132" y="0"/>
                        <a:pt x="39315" y="8626"/>
                        <a:pt x="23966" y="23974"/>
                      </a:cubicBezTo>
                      <a:cubicBezTo>
                        <a:pt x="8626" y="39315"/>
                        <a:pt x="1" y="60132"/>
                        <a:pt x="1" y="81835"/>
                      </a:cubicBezTo>
                      <a:cubicBezTo>
                        <a:pt x="1" y="103537"/>
                        <a:pt x="8626" y="124355"/>
                        <a:pt x="23966" y="139695"/>
                      </a:cubicBezTo>
                      <a:cubicBezTo>
                        <a:pt x="39315" y="155043"/>
                        <a:pt x="60132" y="163669"/>
                        <a:pt x="81843" y="163669"/>
                      </a:cubicBezTo>
                      <a:cubicBezTo>
                        <a:pt x="103545" y="163669"/>
                        <a:pt x="124363" y="155043"/>
                        <a:pt x="139711" y="139695"/>
                      </a:cubicBezTo>
                      <a:cubicBezTo>
                        <a:pt x="155060" y="124355"/>
                        <a:pt x="163685" y="103537"/>
                        <a:pt x="163685" y="81835"/>
                      </a:cubicBezTo>
                      <a:cubicBezTo>
                        <a:pt x="163685" y="60132"/>
                        <a:pt x="155060" y="39315"/>
                        <a:pt x="139711" y="23974"/>
                      </a:cubicBezTo>
                      <a:cubicBezTo>
                        <a:pt x="124363" y="8626"/>
                        <a:pt x="103545" y="0"/>
                        <a:pt x="818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38"/>
                <p:cNvSpPr/>
                <p:nvPr/>
              </p:nvSpPr>
              <p:spPr>
                <a:xfrm>
                  <a:off x="3135825" y="1130775"/>
                  <a:ext cx="3636475" cy="363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459" h="145443" extrusionOk="0">
                      <a:moveTo>
                        <a:pt x="72734" y="1"/>
                      </a:moveTo>
                      <a:cubicBezTo>
                        <a:pt x="53442" y="1"/>
                        <a:pt x="34945" y="7659"/>
                        <a:pt x="21302" y="21293"/>
                      </a:cubicBezTo>
                      <a:cubicBezTo>
                        <a:pt x="7667" y="34937"/>
                        <a:pt x="1" y="53434"/>
                        <a:pt x="1" y="72718"/>
                      </a:cubicBezTo>
                      <a:cubicBezTo>
                        <a:pt x="1" y="92002"/>
                        <a:pt x="7667" y="110499"/>
                        <a:pt x="21302" y="124142"/>
                      </a:cubicBezTo>
                      <a:cubicBezTo>
                        <a:pt x="34945" y="137777"/>
                        <a:pt x="53442" y="145443"/>
                        <a:pt x="72734" y="145443"/>
                      </a:cubicBezTo>
                      <a:cubicBezTo>
                        <a:pt x="92018" y="145443"/>
                        <a:pt x="110523" y="137777"/>
                        <a:pt x="124158" y="124142"/>
                      </a:cubicBezTo>
                      <a:cubicBezTo>
                        <a:pt x="137801" y="110499"/>
                        <a:pt x="145459" y="92002"/>
                        <a:pt x="145459" y="72718"/>
                      </a:cubicBezTo>
                      <a:cubicBezTo>
                        <a:pt x="145459" y="53434"/>
                        <a:pt x="137801" y="34937"/>
                        <a:pt x="124158" y="21293"/>
                      </a:cubicBezTo>
                      <a:cubicBezTo>
                        <a:pt x="110523" y="7659"/>
                        <a:pt x="92018" y="1"/>
                        <a:pt x="727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38"/>
                <p:cNvSpPr/>
                <p:nvPr/>
              </p:nvSpPr>
              <p:spPr>
                <a:xfrm>
                  <a:off x="3236475" y="1231225"/>
                  <a:ext cx="3435400" cy="343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16" h="137399" extrusionOk="0">
                      <a:moveTo>
                        <a:pt x="68708" y="0"/>
                      </a:moveTo>
                      <a:cubicBezTo>
                        <a:pt x="50481" y="0"/>
                        <a:pt x="33009" y="7240"/>
                        <a:pt x="20121" y="20120"/>
                      </a:cubicBezTo>
                      <a:cubicBezTo>
                        <a:pt x="7240" y="33001"/>
                        <a:pt x="0" y="50481"/>
                        <a:pt x="0" y="68700"/>
                      </a:cubicBezTo>
                      <a:cubicBezTo>
                        <a:pt x="0" y="86918"/>
                        <a:pt x="7240" y="104398"/>
                        <a:pt x="20121" y="117279"/>
                      </a:cubicBezTo>
                      <a:cubicBezTo>
                        <a:pt x="33009" y="130159"/>
                        <a:pt x="50481" y="137399"/>
                        <a:pt x="68708" y="137399"/>
                      </a:cubicBezTo>
                      <a:cubicBezTo>
                        <a:pt x="86926" y="137399"/>
                        <a:pt x="104406" y="130159"/>
                        <a:pt x="117287" y="117279"/>
                      </a:cubicBezTo>
                      <a:cubicBezTo>
                        <a:pt x="130175" y="104398"/>
                        <a:pt x="137415" y="86918"/>
                        <a:pt x="137415" y="68700"/>
                      </a:cubicBezTo>
                      <a:cubicBezTo>
                        <a:pt x="137415" y="50481"/>
                        <a:pt x="130175" y="33001"/>
                        <a:pt x="117287" y="20120"/>
                      </a:cubicBezTo>
                      <a:cubicBezTo>
                        <a:pt x="104406" y="7240"/>
                        <a:pt x="86926" y="0"/>
                        <a:pt x="6870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2358;p38"/>
                <p:cNvSpPr/>
                <p:nvPr/>
              </p:nvSpPr>
              <p:spPr>
                <a:xfrm>
                  <a:off x="3089700" y="1464600"/>
                  <a:ext cx="3621700" cy="288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68" h="115246" extrusionOk="0">
                      <a:moveTo>
                        <a:pt x="55297" y="0"/>
                      </a:moveTo>
                      <a:cubicBezTo>
                        <a:pt x="55136" y="0"/>
                        <a:pt x="54974" y="1"/>
                        <a:pt x="54811" y="4"/>
                      </a:cubicBezTo>
                      <a:cubicBezTo>
                        <a:pt x="44948" y="151"/>
                        <a:pt x="33034" y="19616"/>
                        <a:pt x="31182" y="24117"/>
                      </a:cubicBezTo>
                      <a:cubicBezTo>
                        <a:pt x="27402" y="33308"/>
                        <a:pt x="20892" y="41105"/>
                        <a:pt x="13086" y="47255"/>
                      </a:cubicBezTo>
                      <a:cubicBezTo>
                        <a:pt x="11135" y="48796"/>
                        <a:pt x="9307" y="50526"/>
                        <a:pt x="7782" y="52453"/>
                      </a:cubicBezTo>
                      <a:cubicBezTo>
                        <a:pt x="1" y="62267"/>
                        <a:pt x="15899" y="90685"/>
                        <a:pt x="31468" y="108616"/>
                      </a:cubicBezTo>
                      <a:cubicBezTo>
                        <a:pt x="35806" y="113611"/>
                        <a:pt x="40221" y="115245"/>
                        <a:pt x="44898" y="115245"/>
                      </a:cubicBezTo>
                      <a:cubicBezTo>
                        <a:pt x="53755" y="115245"/>
                        <a:pt x="63550" y="109382"/>
                        <a:pt x="75527" y="109382"/>
                      </a:cubicBezTo>
                      <a:cubicBezTo>
                        <a:pt x="79927" y="109382"/>
                        <a:pt x="84622" y="110174"/>
                        <a:pt x="89673" y="112338"/>
                      </a:cubicBezTo>
                      <a:cubicBezTo>
                        <a:pt x="93749" y="114086"/>
                        <a:pt x="97957" y="114847"/>
                        <a:pt x="102100" y="114847"/>
                      </a:cubicBezTo>
                      <a:cubicBezTo>
                        <a:pt x="124436" y="114847"/>
                        <a:pt x="144867" y="92712"/>
                        <a:pt x="132308" y="83576"/>
                      </a:cubicBezTo>
                      <a:cubicBezTo>
                        <a:pt x="117418" y="72754"/>
                        <a:pt x="126216" y="49403"/>
                        <a:pt x="132644" y="36547"/>
                      </a:cubicBezTo>
                      <a:cubicBezTo>
                        <a:pt x="137824" y="26186"/>
                        <a:pt x="118612" y="3739"/>
                        <a:pt x="104581" y="3739"/>
                      </a:cubicBezTo>
                      <a:cubicBezTo>
                        <a:pt x="101201" y="3739"/>
                        <a:pt x="98122" y="5041"/>
                        <a:pt x="95757" y="8129"/>
                      </a:cubicBezTo>
                      <a:cubicBezTo>
                        <a:pt x="92756" y="12047"/>
                        <a:pt x="90187" y="13520"/>
                        <a:pt x="87663" y="13520"/>
                      </a:cubicBezTo>
                      <a:cubicBezTo>
                        <a:pt x="80019" y="13520"/>
                        <a:pt x="72799" y="0"/>
                        <a:pt x="552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9" name="Google Shape;2359;p38"/>
                <p:cNvSpPr/>
                <p:nvPr/>
              </p:nvSpPr>
              <p:spPr>
                <a:xfrm>
                  <a:off x="4998625" y="4033625"/>
                  <a:ext cx="384150" cy="3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6" h="15686" extrusionOk="0">
                      <a:moveTo>
                        <a:pt x="11020" y="1"/>
                      </a:moveTo>
                      <a:lnTo>
                        <a:pt x="3075" y="12488"/>
                      </a:lnTo>
                      <a:lnTo>
                        <a:pt x="1" y="13603"/>
                      </a:lnTo>
                      <a:lnTo>
                        <a:pt x="2534" y="15686"/>
                      </a:lnTo>
                      <a:lnTo>
                        <a:pt x="8495" y="14456"/>
                      </a:lnTo>
                      <a:cubicBezTo>
                        <a:pt x="8495" y="14456"/>
                        <a:pt x="12291" y="10709"/>
                        <a:pt x="12783" y="9684"/>
                      </a:cubicBezTo>
                      <a:cubicBezTo>
                        <a:pt x="13275" y="8667"/>
                        <a:pt x="15366" y="4117"/>
                        <a:pt x="15366" y="4117"/>
                      </a:cubicBezTo>
                      <a:lnTo>
                        <a:pt x="14382" y="2690"/>
                      </a:lnTo>
                      <a:lnTo>
                        <a:pt x="1102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0" name="Google Shape;2360;p38"/>
                <p:cNvSpPr/>
                <p:nvPr/>
              </p:nvSpPr>
              <p:spPr>
                <a:xfrm>
                  <a:off x="5035525" y="4065075"/>
                  <a:ext cx="402400" cy="3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6" h="15699" extrusionOk="0">
                      <a:moveTo>
                        <a:pt x="9520" y="0"/>
                      </a:moveTo>
                      <a:cubicBezTo>
                        <a:pt x="9063" y="0"/>
                        <a:pt x="8643" y="96"/>
                        <a:pt x="8290" y="301"/>
                      </a:cubicBezTo>
                      <a:cubicBezTo>
                        <a:pt x="6543" y="1317"/>
                        <a:pt x="3067" y="4474"/>
                        <a:pt x="2690" y="5786"/>
                      </a:cubicBezTo>
                      <a:cubicBezTo>
                        <a:pt x="2321" y="7098"/>
                        <a:pt x="1" y="11255"/>
                        <a:pt x="320" y="12788"/>
                      </a:cubicBezTo>
                      <a:cubicBezTo>
                        <a:pt x="361" y="13026"/>
                        <a:pt x="402" y="13230"/>
                        <a:pt x="443" y="13403"/>
                      </a:cubicBezTo>
                      <a:cubicBezTo>
                        <a:pt x="558" y="14059"/>
                        <a:pt x="1001" y="14600"/>
                        <a:pt x="1616" y="14862"/>
                      </a:cubicBezTo>
                      <a:cubicBezTo>
                        <a:pt x="2518" y="15234"/>
                        <a:pt x="3828" y="15699"/>
                        <a:pt x="4814" y="15699"/>
                      </a:cubicBezTo>
                      <a:cubicBezTo>
                        <a:pt x="5109" y="15699"/>
                        <a:pt x="5375" y="15657"/>
                        <a:pt x="5592" y="15559"/>
                      </a:cubicBezTo>
                      <a:cubicBezTo>
                        <a:pt x="7027" y="14911"/>
                        <a:pt x="11168" y="13452"/>
                        <a:pt x="11783" y="11714"/>
                      </a:cubicBezTo>
                      <a:cubicBezTo>
                        <a:pt x="12389" y="9984"/>
                        <a:pt x="16095" y="6261"/>
                        <a:pt x="14742" y="3597"/>
                      </a:cubicBezTo>
                      <a:cubicBezTo>
                        <a:pt x="13671" y="1473"/>
                        <a:pt x="11313" y="0"/>
                        <a:pt x="952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1" name="Google Shape;2361;p38"/>
                <p:cNvSpPr/>
                <p:nvPr/>
              </p:nvSpPr>
              <p:spPr>
                <a:xfrm>
                  <a:off x="4972600" y="4014125"/>
                  <a:ext cx="402175" cy="39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7" h="15702" extrusionOk="0">
                      <a:moveTo>
                        <a:pt x="9522" y="1"/>
                      </a:moveTo>
                      <a:cubicBezTo>
                        <a:pt x="9062" y="1"/>
                        <a:pt x="8638" y="98"/>
                        <a:pt x="8282" y="305"/>
                      </a:cubicBezTo>
                      <a:cubicBezTo>
                        <a:pt x="6543" y="1314"/>
                        <a:pt x="3067" y="4479"/>
                        <a:pt x="2690" y="5790"/>
                      </a:cubicBezTo>
                      <a:cubicBezTo>
                        <a:pt x="2321" y="7102"/>
                        <a:pt x="1" y="11259"/>
                        <a:pt x="312" y="12784"/>
                      </a:cubicBezTo>
                      <a:lnTo>
                        <a:pt x="320" y="12833"/>
                      </a:lnTo>
                      <a:cubicBezTo>
                        <a:pt x="542" y="13891"/>
                        <a:pt x="1296" y="14768"/>
                        <a:pt x="2313" y="15137"/>
                      </a:cubicBezTo>
                      <a:cubicBezTo>
                        <a:pt x="3120" y="15432"/>
                        <a:pt x="4060" y="15701"/>
                        <a:pt x="4810" y="15701"/>
                      </a:cubicBezTo>
                      <a:cubicBezTo>
                        <a:pt x="5103" y="15701"/>
                        <a:pt x="5368" y="15660"/>
                        <a:pt x="5584" y="15564"/>
                      </a:cubicBezTo>
                      <a:cubicBezTo>
                        <a:pt x="7019" y="14908"/>
                        <a:pt x="11168" y="13448"/>
                        <a:pt x="11774" y="11718"/>
                      </a:cubicBezTo>
                      <a:cubicBezTo>
                        <a:pt x="12389" y="9988"/>
                        <a:pt x="16087" y="6266"/>
                        <a:pt x="14742" y="3593"/>
                      </a:cubicBezTo>
                      <a:cubicBezTo>
                        <a:pt x="13666" y="1472"/>
                        <a:pt x="11317" y="1"/>
                        <a:pt x="952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2" name="Google Shape;2362;p38"/>
                <p:cNvSpPr/>
                <p:nvPr/>
              </p:nvSpPr>
              <p:spPr>
                <a:xfrm>
                  <a:off x="5080225" y="4133200"/>
                  <a:ext cx="172200" cy="1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8" h="6711" extrusionOk="0">
                      <a:moveTo>
                        <a:pt x="4081" y="0"/>
                      </a:moveTo>
                      <a:cubicBezTo>
                        <a:pt x="3882" y="0"/>
                        <a:pt x="3697" y="43"/>
                        <a:pt x="3542" y="134"/>
                      </a:cubicBezTo>
                      <a:cubicBezTo>
                        <a:pt x="2788" y="568"/>
                        <a:pt x="1312" y="1913"/>
                        <a:pt x="1148" y="2479"/>
                      </a:cubicBezTo>
                      <a:cubicBezTo>
                        <a:pt x="992" y="3036"/>
                        <a:pt x="0" y="4815"/>
                        <a:pt x="131" y="5471"/>
                      </a:cubicBezTo>
                      <a:cubicBezTo>
                        <a:pt x="139" y="5471"/>
                        <a:pt x="139" y="5480"/>
                        <a:pt x="148" y="5488"/>
                      </a:cubicBezTo>
                      <a:cubicBezTo>
                        <a:pt x="238" y="5939"/>
                        <a:pt x="558" y="6308"/>
                        <a:pt x="1000" y="6472"/>
                      </a:cubicBezTo>
                      <a:cubicBezTo>
                        <a:pt x="1343" y="6595"/>
                        <a:pt x="1744" y="6711"/>
                        <a:pt x="2065" y="6711"/>
                      </a:cubicBezTo>
                      <a:cubicBezTo>
                        <a:pt x="2190" y="6711"/>
                        <a:pt x="2302" y="6693"/>
                        <a:pt x="2394" y="6652"/>
                      </a:cubicBezTo>
                      <a:cubicBezTo>
                        <a:pt x="3009" y="6373"/>
                        <a:pt x="4780" y="5750"/>
                        <a:pt x="5042" y="5012"/>
                      </a:cubicBezTo>
                      <a:cubicBezTo>
                        <a:pt x="5305" y="4274"/>
                        <a:pt x="6887" y="2675"/>
                        <a:pt x="6305" y="1536"/>
                      </a:cubicBezTo>
                      <a:cubicBezTo>
                        <a:pt x="5849" y="631"/>
                        <a:pt x="4851" y="0"/>
                        <a:pt x="408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3" name="Google Shape;2363;p38"/>
                <p:cNvSpPr/>
                <p:nvPr/>
              </p:nvSpPr>
              <p:spPr>
                <a:xfrm>
                  <a:off x="4676425" y="2278700"/>
                  <a:ext cx="1220225" cy="113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09" h="45427" extrusionOk="0">
                      <a:moveTo>
                        <a:pt x="33974" y="1"/>
                      </a:moveTo>
                      <a:cubicBezTo>
                        <a:pt x="28436" y="1"/>
                        <a:pt x="25859" y="3120"/>
                        <a:pt x="14397" y="3852"/>
                      </a:cubicBezTo>
                      <a:cubicBezTo>
                        <a:pt x="0" y="4778"/>
                        <a:pt x="33" y="24480"/>
                        <a:pt x="7273" y="27202"/>
                      </a:cubicBezTo>
                      <a:cubicBezTo>
                        <a:pt x="13906" y="29689"/>
                        <a:pt x="14868" y="45427"/>
                        <a:pt x="26190" y="45427"/>
                      </a:cubicBezTo>
                      <a:cubicBezTo>
                        <a:pt x="27225" y="45427"/>
                        <a:pt x="28346" y="45295"/>
                        <a:pt x="29566" y="45011"/>
                      </a:cubicBezTo>
                      <a:cubicBezTo>
                        <a:pt x="29713" y="44978"/>
                        <a:pt x="29861" y="44937"/>
                        <a:pt x="30000" y="44904"/>
                      </a:cubicBezTo>
                      <a:cubicBezTo>
                        <a:pt x="38699" y="42764"/>
                        <a:pt x="44291" y="34385"/>
                        <a:pt x="43094" y="25513"/>
                      </a:cubicBezTo>
                      <a:cubicBezTo>
                        <a:pt x="42922" y="24357"/>
                        <a:pt x="42832" y="23201"/>
                        <a:pt x="42815" y="22037"/>
                      </a:cubicBezTo>
                      <a:cubicBezTo>
                        <a:pt x="42815" y="17839"/>
                        <a:pt x="48809" y="3155"/>
                        <a:pt x="38994" y="703"/>
                      </a:cubicBezTo>
                      <a:cubicBezTo>
                        <a:pt x="36996" y="204"/>
                        <a:pt x="35388" y="1"/>
                        <a:pt x="339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8"/>
                <p:cNvSpPr/>
                <p:nvPr/>
              </p:nvSpPr>
              <p:spPr>
                <a:xfrm>
                  <a:off x="4753275" y="2278700"/>
                  <a:ext cx="1143575" cy="91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43" h="36714" extrusionOk="0">
                      <a:moveTo>
                        <a:pt x="30900" y="1"/>
                      </a:moveTo>
                      <a:cubicBezTo>
                        <a:pt x="25362" y="1"/>
                        <a:pt x="22785" y="3120"/>
                        <a:pt x="11323" y="3852"/>
                      </a:cubicBezTo>
                      <a:cubicBezTo>
                        <a:pt x="4846" y="4270"/>
                        <a:pt x="1296" y="8484"/>
                        <a:pt x="1" y="13248"/>
                      </a:cubicBezTo>
                      <a:cubicBezTo>
                        <a:pt x="1886" y="10222"/>
                        <a:pt x="5027" y="7943"/>
                        <a:pt x="9692" y="7648"/>
                      </a:cubicBezTo>
                      <a:cubicBezTo>
                        <a:pt x="21154" y="6910"/>
                        <a:pt x="23730" y="3789"/>
                        <a:pt x="29269" y="3789"/>
                      </a:cubicBezTo>
                      <a:cubicBezTo>
                        <a:pt x="30683" y="3789"/>
                        <a:pt x="32291" y="3992"/>
                        <a:pt x="34289" y="4491"/>
                      </a:cubicBezTo>
                      <a:cubicBezTo>
                        <a:pt x="44103" y="6943"/>
                        <a:pt x="38101" y="21627"/>
                        <a:pt x="38110" y="25833"/>
                      </a:cubicBezTo>
                      <a:cubicBezTo>
                        <a:pt x="38126" y="26989"/>
                        <a:pt x="38216" y="28153"/>
                        <a:pt x="38380" y="29309"/>
                      </a:cubicBezTo>
                      <a:cubicBezTo>
                        <a:pt x="38716" y="31786"/>
                        <a:pt x="38528" y="34311"/>
                        <a:pt x="37814" y="36713"/>
                      </a:cubicBezTo>
                      <a:cubicBezTo>
                        <a:pt x="39774" y="33327"/>
                        <a:pt x="40545" y="29383"/>
                        <a:pt x="40020" y="25513"/>
                      </a:cubicBezTo>
                      <a:cubicBezTo>
                        <a:pt x="39848" y="24357"/>
                        <a:pt x="39758" y="23201"/>
                        <a:pt x="39741" y="22037"/>
                      </a:cubicBezTo>
                      <a:cubicBezTo>
                        <a:pt x="39741" y="17831"/>
                        <a:pt x="45743" y="3155"/>
                        <a:pt x="35920" y="703"/>
                      </a:cubicBezTo>
                      <a:cubicBezTo>
                        <a:pt x="33922" y="204"/>
                        <a:pt x="32314" y="1"/>
                        <a:pt x="30900" y="1"/>
                      </a:cubicBezTo>
                      <a:close/>
                    </a:path>
                  </a:pathLst>
                </a:custGeom>
                <a:solidFill>
                  <a:srgbClr val="FFDDC2">
                    <a:alpha val="65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8"/>
                <p:cNvSpPr/>
                <p:nvPr/>
              </p:nvSpPr>
              <p:spPr>
                <a:xfrm>
                  <a:off x="4987975" y="2464550"/>
                  <a:ext cx="673975" cy="67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9" h="26910" extrusionOk="0">
                      <a:moveTo>
                        <a:pt x="13475" y="0"/>
                      </a:moveTo>
                      <a:cubicBezTo>
                        <a:pt x="6060" y="0"/>
                        <a:pt x="41" y="6001"/>
                        <a:pt x="25" y="13414"/>
                      </a:cubicBezTo>
                      <a:cubicBezTo>
                        <a:pt x="1" y="20851"/>
                        <a:pt x="6010" y="26893"/>
                        <a:pt x="13447" y="26910"/>
                      </a:cubicBezTo>
                      <a:cubicBezTo>
                        <a:pt x="13462" y="26910"/>
                        <a:pt x="13477" y="26910"/>
                        <a:pt x="13492" y="26910"/>
                      </a:cubicBezTo>
                      <a:cubicBezTo>
                        <a:pt x="20900" y="26910"/>
                        <a:pt x="26918" y="20909"/>
                        <a:pt x="26942" y="13488"/>
                      </a:cubicBezTo>
                      <a:cubicBezTo>
                        <a:pt x="26959" y="6060"/>
                        <a:pt x="20957" y="17"/>
                        <a:pt x="13521" y="1"/>
                      </a:cubicBezTo>
                      <a:cubicBezTo>
                        <a:pt x="13505" y="0"/>
                        <a:pt x="13490" y="0"/>
                        <a:pt x="1347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8"/>
                <p:cNvSpPr/>
                <p:nvPr/>
              </p:nvSpPr>
              <p:spPr>
                <a:xfrm>
                  <a:off x="4931825" y="2464200"/>
                  <a:ext cx="729100" cy="4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64" h="19176" extrusionOk="0">
                      <a:moveTo>
                        <a:pt x="15736" y="0"/>
                      </a:moveTo>
                      <a:cubicBezTo>
                        <a:pt x="14542" y="0"/>
                        <a:pt x="13325" y="161"/>
                        <a:pt x="12110" y="498"/>
                      </a:cubicBezTo>
                      <a:cubicBezTo>
                        <a:pt x="4091" y="2728"/>
                        <a:pt x="0" y="11633"/>
                        <a:pt x="3534" y="19176"/>
                      </a:cubicBezTo>
                      <a:cubicBezTo>
                        <a:pt x="3230" y="12756"/>
                        <a:pt x="7510" y="7025"/>
                        <a:pt x="13741" y="5483"/>
                      </a:cubicBezTo>
                      <a:cubicBezTo>
                        <a:pt x="14821" y="5217"/>
                        <a:pt x="15907" y="5088"/>
                        <a:pt x="16979" y="5088"/>
                      </a:cubicBezTo>
                      <a:cubicBezTo>
                        <a:pt x="22102" y="5088"/>
                        <a:pt x="26906" y="8024"/>
                        <a:pt x="29164" y="12838"/>
                      </a:cubicBezTo>
                      <a:cubicBezTo>
                        <a:pt x="29147" y="12584"/>
                        <a:pt x="29131" y="12321"/>
                        <a:pt x="29106" y="12067"/>
                      </a:cubicBezTo>
                      <a:cubicBezTo>
                        <a:pt x="28369" y="5033"/>
                        <a:pt x="22424" y="0"/>
                        <a:pt x="15736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8"/>
                <p:cNvSpPr/>
                <p:nvPr/>
              </p:nvSpPr>
              <p:spPr>
                <a:xfrm>
                  <a:off x="5216325" y="2820700"/>
                  <a:ext cx="323250" cy="20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0" h="8134" extrusionOk="0">
                      <a:moveTo>
                        <a:pt x="7056" y="0"/>
                      </a:moveTo>
                      <a:cubicBezTo>
                        <a:pt x="6724" y="0"/>
                        <a:pt x="6386" y="18"/>
                        <a:pt x="6043" y="54"/>
                      </a:cubicBezTo>
                      <a:cubicBezTo>
                        <a:pt x="2599" y="414"/>
                        <a:pt x="0" y="2505"/>
                        <a:pt x="230" y="4719"/>
                      </a:cubicBezTo>
                      <a:cubicBezTo>
                        <a:pt x="436" y="6719"/>
                        <a:pt x="2875" y="8134"/>
                        <a:pt x="5871" y="8134"/>
                      </a:cubicBezTo>
                      <a:cubicBezTo>
                        <a:pt x="6203" y="8134"/>
                        <a:pt x="6543" y="8116"/>
                        <a:pt x="6887" y="8080"/>
                      </a:cubicBezTo>
                      <a:cubicBezTo>
                        <a:pt x="10331" y="7720"/>
                        <a:pt x="12930" y="5637"/>
                        <a:pt x="12700" y="3415"/>
                      </a:cubicBezTo>
                      <a:cubicBezTo>
                        <a:pt x="12494" y="1422"/>
                        <a:pt x="10053" y="0"/>
                        <a:pt x="705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8"/>
                <p:cNvSpPr/>
                <p:nvPr/>
              </p:nvSpPr>
              <p:spPr>
                <a:xfrm>
                  <a:off x="3962500" y="2472675"/>
                  <a:ext cx="1265875" cy="11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35" h="44524" extrusionOk="0">
                      <a:moveTo>
                        <a:pt x="25527" y="1"/>
                      </a:moveTo>
                      <a:cubicBezTo>
                        <a:pt x="24884" y="1"/>
                        <a:pt x="24206" y="44"/>
                        <a:pt x="23490" y="135"/>
                      </a:cubicBezTo>
                      <a:lnTo>
                        <a:pt x="23047" y="192"/>
                      </a:lnTo>
                      <a:cubicBezTo>
                        <a:pt x="14176" y="1422"/>
                        <a:pt x="7740" y="9178"/>
                        <a:pt x="8019" y="18131"/>
                      </a:cubicBezTo>
                      <a:cubicBezTo>
                        <a:pt x="8060" y="19288"/>
                        <a:pt x="8035" y="20452"/>
                        <a:pt x="7928" y="21616"/>
                      </a:cubicBezTo>
                      <a:cubicBezTo>
                        <a:pt x="7494" y="25789"/>
                        <a:pt x="0" y="39769"/>
                        <a:pt x="9511" y="43229"/>
                      </a:cubicBezTo>
                      <a:cubicBezTo>
                        <a:pt x="12148" y="44186"/>
                        <a:pt x="14121" y="44523"/>
                        <a:pt x="15903" y="44523"/>
                      </a:cubicBezTo>
                      <a:cubicBezTo>
                        <a:pt x="20160" y="44523"/>
                        <a:pt x="23324" y="42596"/>
                        <a:pt x="31853" y="42596"/>
                      </a:cubicBezTo>
                      <a:cubicBezTo>
                        <a:pt x="32624" y="42596"/>
                        <a:pt x="33440" y="42612"/>
                        <a:pt x="34305" y="42646"/>
                      </a:cubicBezTo>
                      <a:cubicBezTo>
                        <a:pt x="34515" y="42655"/>
                        <a:pt x="34723" y="42659"/>
                        <a:pt x="34928" y="42659"/>
                      </a:cubicBezTo>
                      <a:cubicBezTo>
                        <a:pt x="48775" y="42659"/>
                        <a:pt x="50634" y="23574"/>
                        <a:pt x="43815" y="20165"/>
                      </a:cubicBezTo>
                      <a:cubicBezTo>
                        <a:pt x="37229" y="16872"/>
                        <a:pt x="38219" y="1"/>
                        <a:pt x="255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8"/>
                <p:cNvSpPr/>
                <p:nvPr/>
              </p:nvSpPr>
              <p:spPr>
                <a:xfrm>
                  <a:off x="3962500" y="2652925"/>
                  <a:ext cx="1163450" cy="93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8" h="37317" extrusionOk="0">
                      <a:moveTo>
                        <a:pt x="11364" y="0"/>
                      </a:moveTo>
                      <a:lnTo>
                        <a:pt x="11364" y="0"/>
                      </a:lnTo>
                      <a:cubicBezTo>
                        <a:pt x="9068" y="3165"/>
                        <a:pt x="7887" y="7011"/>
                        <a:pt x="8019" y="10921"/>
                      </a:cubicBezTo>
                      <a:cubicBezTo>
                        <a:pt x="8060" y="12078"/>
                        <a:pt x="8035" y="13242"/>
                        <a:pt x="7928" y="14406"/>
                      </a:cubicBezTo>
                      <a:cubicBezTo>
                        <a:pt x="7494" y="18579"/>
                        <a:pt x="0" y="32559"/>
                        <a:pt x="9511" y="36019"/>
                      </a:cubicBezTo>
                      <a:cubicBezTo>
                        <a:pt x="12150" y="36979"/>
                        <a:pt x="14124" y="37317"/>
                        <a:pt x="15906" y="37317"/>
                      </a:cubicBezTo>
                      <a:cubicBezTo>
                        <a:pt x="20157" y="37317"/>
                        <a:pt x="23320" y="35393"/>
                        <a:pt x="31825" y="35393"/>
                      </a:cubicBezTo>
                      <a:cubicBezTo>
                        <a:pt x="32605" y="35393"/>
                        <a:pt x="33430" y="35409"/>
                        <a:pt x="34305" y="35445"/>
                      </a:cubicBezTo>
                      <a:cubicBezTo>
                        <a:pt x="34509" y="35453"/>
                        <a:pt x="34711" y="35457"/>
                        <a:pt x="34911" y="35457"/>
                      </a:cubicBezTo>
                      <a:cubicBezTo>
                        <a:pt x="41031" y="35457"/>
                        <a:pt x="44814" y="31733"/>
                        <a:pt x="46537" y="27278"/>
                      </a:cubicBezTo>
                      <a:lnTo>
                        <a:pt x="46537" y="27278"/>
                      </a:lnTo>
                      <a:cubicBezTo>
                        <a:pt x="44446" y="29957"/>
                        <a:pt x="41286" y="31850"/>
                        <a:pt x="36941" y="31850"/>
                      </a:cubicBezTo>
                      <a:cubicBezTo>
                        <a:pt x="36737" y="31850"/>
                        <a:pt x="36531" y="31846"/>
                        <a:pt x="36322" y="31837"/>
                      </a:cubicBezTo>
                      <a:cubicBezTo>
                        <a:pt x="35457" y="31803"/>
                        <a:pt x="34641" y="31787"/>
                        <a:pt x="33869" y="31787"/>
                      </a:cubicBezTo>
                      <a:cubicBezTo>
                        <a:pt x="25347" y="31787"/>
                        <a:pt x="22182" y="33711"/>
                        <a:pt x="17929" y="33711"/>
                      </a:cubicBezTo>
                      <a:cubicBezTo>
                        <a:pt x="16145" y="33711"/>
                        <a:pt x="14170" y="33372"/>
                        <a:pt x="11528" y="32411"/>
                      </a:cubicBezTo>
                      <a:cubicBezTo>
                        <a:pt x="2017" y="28951"/>
                        <a:pt x="9511" y="14972"/>
                        <a:pt x="9945" y="10798"/>
                      </a:cubicBezTo>
                      <a:cubicBezTo>
                        <a:pt x="10052" y="9634"/>
                        <a:pt x="10077" y="8470"/>
                        <a:pt x="10036" y="7314"/>
                      </a:cubicBezTo>
                      <a:cubicBezTo>
                        <a:pt x="9954" y="4805"/>
                        <a:pt x="10413" y="2321"/>
                        <a:pt x="11364" y="0"/>
                      </a:cubicBezTo>
                      <a:close/>
                    </a:path>
                  </a:pathLst>
                </a:custGeom>
                <a:solidFill>
                  <a:srgbClr val="FFDDC2">
                    <a:alpha val="651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8"/>
                <p:cNvSpPr/>
                <p:nvPr/>
              </p:nvSpPr>
              <p:spPr>
                <a:xfrm>
                  <a:off x="4239825" y="2749050"/>
                  <a:ext cx="675200" cy="67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08" h="26911" extrusionOk="0">
                      <a:moveTo>
                        <a:pt x="13502" y="1"/>
                      </a:moveTo>
                      <a:cubicBezTo>
                        <a:pt x="6108" y="1"/>
                        <a:pt x="90" y="5970"/>
                        <a:pt x="49" y="13381"/>
                      </a:cubicBezTo>
                      <a:cubicBezTo>
                        <a:pt x="0" y="20810"/>
                        <a:pt x="5994" y="26869"/>
                        <a:pt x="13430" y="26910"/>
                      </a:cubicBezTo>
                      <a:cubicBezTo>
                        <a:pt x="13460" y="26910"/>
                        <a:pt x="13491" y="26910"/>
                        <a:pt x="13521" y="26910"/>
                      </a:cubicBezTo>
                      <a:cubicBezTo>
                        <a:pt x="20908" y="26910"/>
                        <a:pt x="26918" y="20935"/>
                        <a:pt x="26959" y="13537"/>
                      </a:cubicBezTo>
                      <a:cubicBezTo>
                        <a:pt x="27008" y="6101"/>
                        <a:pt x="21014" y="42"/>
                        <a:pt x="13578" y="1"/>
                      </a:cubicBezTo>
                      <a:cubicBezTo>
                        <a:pt x="13552" y="1"/>
                        <a:pt x="13527" y="1"/>
                        <a:pt x="1350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8"/>
                <p:cNvSpPr/>
                <p:nvPr/>
              </p:nvSpPr>
              <p:spPr>
                <a:xfrm>
                  <a:off x="4241050" y="2975150"/>
                  <a:ext cx="722550" cy="446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02" h="17877" extrusionOk="0">
                      <a:moveTo>
                        <a:pt x="26172" y="0"/>
                      </a:moveTo>
                      <a:lnTo>
                        <a:pt x="26172" y="0"/>
                      </a:lnTo>
                      <a:cubicBezTo>
                        <a:pt x="25803" y="6412"/>
                        <a:pt x="20949" y="11667"/>
                        <a:pt x="14595" y="12553"/>
                      </a:cubicBezTo>
                      <a:cubicBezTo>
                        <a:pt x="13969" y="12640"/>
                        <a:pt x="13346" y="12682"/>
                        <a:pt x="12730" y="12682"/>
                      </a:cubicBezTo>
                      <a:cubicBezTo>
                        <a:pt x="7072" y="12682"/>
                        <a:pt x="1925" y="9111"/>
                        <a:pt x="25" y="3641"/>
                      </a:cubicBezTo>
                      <a:cubicBezTo>
                        <a:pt x="9" y="3895"/>
                        <a:pt x="0" y="4149"/>
                        <a:pt x="0" y="4411"/>
                      </a:cubicBezTo>
                      <a:cubicBezTo>
                        <a:pt x="0" y="11967"/>
                        <a:pt x="6159" y="17876"/>
                        <a:pt x="13428" y="17876"/>
                      </a:cubicBezTo>
                      <a:cubicBezTo>
                        <a:pt x="14173" y="17876"/>
                        <a:pt x="14930" y="17814"/>
                        <a:pt x="15693" y="17685"/>
                      </a:cubicBezTo>
                      <a:cubicBezTo>
                        <a:pt x="23909" y="16300"/>
                        <a:pt x="28902" y="7863"/>
                        <a:pt x="26172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8"/>
                <p:cNvSpPr/>
                <p:nvPr/>
              </p:nvSpPr>
              <p:spPr>
                <a:xfrm>
                  <a:off x="4380425" y="2857900"/>
                  <a:ext cx="313425" cy="20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37" h="8069" extrusionOk="0">
                      <a:moveTo>
                        <a:pt x="6273" y="0"/>
                      </a:moveTo>
                      <a:cubicBezTo>
                        <a:pt x="2805" y="0"/>
                        <a:pt x="1" y="1812"/>
                        <a:pt x="1" y="4034"/>
                      </a:cubicBezTo>
                      <a:cubicBezTo>
                        <a:pt x="1" y="6264"/>
                        <a:pt x="2805" y="8068"/>
                        <a:pt x="6273" y="8068"/>
                      </a:cubicBezTo>
                      <a:cubicBezTo>
                        <a:pt x="9733" y="8068"/>
                        <a:pt x="12537" y="6264"/>
                        <a:pt x="12537" y="4034"/>
                      </a:cubicBezTo>
                      <a:cubicBezTo>
                        <a:pt x="12537" y="1812"/>
                        <a:pt x="9733" y="0"/>
                        <a:pt x="627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8"/>
                <p:cNvSpPr/>
                <p:nvPr/>
              </p:nvSpPr>
              <p:spPr>
                <a:xfrm>
                  <a:off x="4805950" y="2470500"/>
                  <a:ext cx="544850" cy="50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4" h="20170" extrusionOk="0">
                      <a:moveTo>
                        <a:pt x="16915" y="0"/>
                      </a:moveTo>
                      <a:lnTo>
                        <a:pt x="16915" y="0"/>
                      </a:lnTo>
                      <a:cubicBezTo>
                        <a:pt x="1" y="6182"/>
                        <a:pt x="6052" y="20170"/>
                        <a:pt x="6052" y="20170"/>
                      </a:cubicBezTo>
                      <a:cubicBezTo>
                        <a:pt x="21794" y="16628"/>
                        <a:pt x="16915" y="1"/>
                        <a:pt x="1691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8"/>
                <p:cNvSpPr/>
                <p:nvPr/>
              </p:nvSpPr>
              <p:spPr>
                <a:xfrm>
                  <a:off x="4897575" y="2695350"/>
                  <a:ext cx="337625" cy="27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5" h="11176" extrusionOk="0">
                      <a:moveTo>
                        <a:pt x="2428" y="1"/>
                      </a:moveTo>
                      <a:lnTo>
                        <a:pt x="2428" y="1"/>
                      </a:lnTo>
                      <a:cubicBezTo>
                        <a:pt x="1" y="5642"/>
                        <a:pt x="2387" y="11176"/>
                        <a:pt x="2387" y="11176"/>
                      </a:cubicBezTo>
                      <a:cubicBezTo>
                        <a:pt x="9651" y="9536"/>
                        <a:pt x="12521" y="5117"/>
                        <a:pt x="13505" y="837"/>
                      </a:cubicBezTo>
                      <a:lnTo>
                        <a:pt x="13505" y="837"/>
                      </a:lnTo>
                      <a:cubicBezTo>
                        <a:pt x="12061" y="4280"/>
                        <a:pt x="9052" y="7445"/>
                        <a:pt x="3157" y="8774"/>
                      </a:cubicBezTo>
                      <a:cubicBezTo>
                        <a:pt x="3157" y="8774"/>
                        <a:pt x="1403" y="4715"/>
                        <a:pt x="2428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8"/>
                <p:cNvSpPr/>
                <p:nvPr/>
              </p:nvSpPr>
              <p:spPr>
                <a:xfrm>
                  <a:off x="4957225" y="2557400"/>
                  <a:ext cx="225100" cy="4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4" h="16694" fill="none" extrusionOk="0">
                      <a:moveTo>
                        <a:pt x="1" y="16694"/>
                      </a:moveTo>
                      <a:cubicBezTo>
                        <a:pt x="1" y="16694"/>
                        <a:pt x="1632" y="8511"/>
                        <a:pt x="9003" y="1"/>
                      </a:cubicBezTo>
                    </a:path>
                  </a:pathLst>
                </a:custGeom>
                <a:noFill/>
                <a:ln w="1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8"/>
                <p:cNvSpPr/>
                <p:nvPr/>
              </p:nvSpPr>
              <p:spPr>
                <a:xfrm>
                  <a:off x="4976500" y="2735325"/>
                  <a:ext cx="143300" cy="1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2" h="6609" fill="none" extrusionOk="0">
                      <a:moveTo>
                        <a:pt x="0" y="0"/>
                      </a:moveTo>
                      <a:lnTo>
                        <a:pt x="0" y="6609"/>
                      </a:lnTo>
                      <a:lnTo>
                        <a:pt x="5731" y="4305"/>
                      </a:lnTo>
                    </a:path>
                  </a:pathLst>
                </a:custGeom>
                <a:noFill/>
                <a:ln w="1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8"/>
                <p:cNvSpPr/>
                <p:nvPr/>
              </p:nvSpPr>
              <p:spPr>
                <a:xfrm>
                  <a:off x="5034100" y="2620325"/>
                  <a:ext cx="143300" cy="16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2" h="6601" fill="none" extrusionOk="0">
                      <a:moveTo>
                        <a:pt x="0" y="1"/>
                      </a:moveTo>
                      <a:lnTo>
                        <a:pt x="0" y="6601"/>
                      </a:lnTo>
                      <a:lnTo>
                        <a:pt x="5731" y="4297"/>
                      </a:lnTo>
                    </a:path>
                  </a:pathLst>
                </a:custGeom>
                <a:noFill/>
                <a:ln w="1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8"/>
                <p:cNvSpPr/>
                <p:nvPr/>
              </p:nvSpPr>
              <p:spPr>
                <a:xfrm>
                  <a:off x="5097225" y="2557600"/>
                  <a:ext cx="98825" cy="1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" h="4552" fill="none" extrusionOk="0">
                      <a:moveTo>
                        <a:pt x="1" y="1"/>
                      </a:moveTo>
                      <a:lnTo>
                        <a:pt x="1" y="4551"/>
                      </a:lnTo>
                      <a:lnTo>
                        <a:pt x="3952" y="2969"/>
                      </a:lnTo>
                    </a:path>
                  </a:pathLst>
                </a:custGeom>
                <a:noFill/>
                <a:ln w="1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8"/>
                <p:cNvSpPr/>
                <p:nvPr/>
              </p:nvSpPr>
              <p:spPr>
                <a:xfrm>
                  <a:off x="4490700" y="2638525"/>
                  <a:ext cx="472100" cy="3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4" h="13830" extrusionOk="0">
                      <a:moveTo>
                        <a:pt x="3431" y="1"/>
                      </a:moveTo>
                      <a:cubicBezTo>
                        <a:pt x="2363" y="1"/>
                        <a:pt x="1221" y="72"/>
                        <a:pt x="1" y="224"/>
                      </a:cubicBezTo>
                      <a:cubicBezTo>
                        <a:pt x="1" y="224"/>
                        <a:pt x="2609" y="13829"/>
                        <a:pt x="14324" y="13829"/>
                      </a:cubicBezTo>
                      <a:cubicBezTo>
                        <a:pt x="15712" y="13829"/>
                        <a:pt x="17228" y="13638"/>
                        <a:pt x="18883" y="13211"/>
                      </a:cubicBezTo>
                      <a:cubicBezTo>
                        <a:pt x="18883" y="13211"/>
                        <a:pt x="18008" y="1"/>
                        <a:pt x="343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8"/>
                <p:cNvSpPr/>
                <p:nvPr/>
              </p:nvSpPr>
              <p:spPr>
                <a:xfrm>
                  <a:off x="4597500" y="2720575"/>
                  <a:ext cx="365300" cy="2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2" h="10548" extrusionOk="0">
                      <a:moveTo>
                        <a:pt x="9470" y="0"/>
                      </a:moveTo>
                      <a:cubicBezTo>
                        <a:pt x="12537" y="3731"/>
                        <a:pt x="12832" y="8133"/>
                        <a:pt x="12832" y="8133"/>
                      </a:cubicBezTo>
                      <a:cubicBezTo>
                        <a:pt x="11173" y="8563"/>
                        <a:pt x="9654" y="8755"/>
                        <a:pt x="8263" y="8755"/>
                      </a:cubicBezTo>
                      <a:cubicBezTo>
                        <a:pt x="4746" y="8755"/>
                        <a:pt x="2051" y="7527"/>
                        <a:pt x="0" y="5805"/>
                      </a:cubicBezTo>
                      <a:lnTo>
                        <a:pt x="0" y="5805"/>
                      </a:lnTo>
                      <a:cubicBezTo>
                        <a:pt x="2186" y="8395"/>
                        <a:pt x="5399" y="10547"/>
                        <a:pt x="10055" y="10547"/>
                      </a:cubicBezTo>
                      <a:cubicBezTo>
                        <a:pt x="11442" y="10547"/>
                        <a:pt x="12957" y="10356"/>
                        <a:pt x="14611" y="9929"/>
                      </a:cubicBezTo>
                      <a:cubicBezTo>
                        <a:pt x="14611" y="9929"/>
                        <a:pt x="14209" y="3911"/>
                        <a:pt x="9470" y="0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8"/>
                <p:cNvSpPr/>
                <p:nvPr/>
              </p:nvSpPr>
              <p:spPr>
                <a:xfrm>
                  <a:off x="4572075" y="2700475"/>
                  <a:ext cx="390725" cy="26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9" h="10734" fill="none" extrusionOk="0">
                      <a:moveTo>
                        <a:pt x="15628" y="10733"/>
                      </a:moveTo>
                      <a:cubicBezTo>
                        <a:pt x="15628" y="10733"/>
                        <a:pt x="10446" y="4198"/>
                        <a:pt x="1" y="1"/>
                      </a:cubicBezTo>
                    </a:path>
                  </a:pathLst>
                </a:custGeom>
                <a:noFill/>
                <a:ln w="1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8"/>
                <p:cNvSpPr/>
                <p:nvPr/>
              </p:nvSpPr>
              <p:spPr>
                <a:xfrm>
                  <a:off x="4758000" y="2764625"/>
                  <a:ext cx="153750" cy="1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0" h="6438" fill="none" extrusionOk="0">
                      <a:moveTo>
                        <a:pt x="3132" y="1"/>
                      </a:moveTo>
                      <a:lnTo>
                        <a:pt x="6150" y="5871"/>
                      </a:lnTo>
                      <a:lnTo>
                        <a:pt x="0" y="6437"/>
                      </a:lnTo>
                    </a:path>
                  </a:pathLst>
                </a:custGeom>
                <a:noFill/>
                <a:ln w="1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8"/>
                <p:cNvSpPr/>
                <p:nvPr/>
              </p:nvSpPr>
              <p:spPr>
                <a:xfrm>
                  <a:off x="4654075" y="2688375"/>
                  <a:ext cx="153950" cy="16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8" h="6446" fill="none" extrusionOk="0">
                      <a:moveTo>
                        <a:pt x="3141" y="1"/>
                      </a:moveTo>
                      <a:lnTo>
                        <a:pt x="6158" y="5880"/>
                      </a:lnTo>
                      <a:lnTo>
                        <a:pt x="0" y="6445"/>
                      </a:lnTo>
                    </a:path>
                  </a:pathLst>
                </a:custGeom>
                <a:noFill/>
                <a:ln w="1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8"/>
                <p:cNvSpPr/>
                <p:nvPr/>
              </p:nvSpPr>
              <p:spPr>
                <a:xfrm>
                  <a:off x="4593600" y="2661525"/>
                  <a:ext cx="106200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8" h="4445" fill="none" extrusionOk="0">
                      <a:moveTo>
                        <a:pt x="2165" y="1"/>
                      </a:moveTo>
                      <a:lnTo>
                        <a:pt x="4248" y="4051"/>
                      </a:lnTo>
                      <a:lnTo>
                        <a:pt x="1" y="4445"/>
                      </a:lnTo>
                    </a:path>
                  </a:pathLst>
                </a:custGeom>
                <a:noFill/>
                <a:ln w="12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8"/>
                <p:cNvSpPr/>
                <p:nvPr/>
              </p:nvSpPr>
              <p:spPr>
                <a:xfrm>
                  <a:off x="5734300" y="1940275"/>
                  <a:ext cx="342725" cy="28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9" h="11494" extrusionOk="0">
                      <a:moveTo>
                        <a:pt x="13292" y="28"/>
                      </a:moveTo>
                      <a:cubicBezTo>
                        <a:pt x="13134" y="28"/>
                        <a:pt x="12978" y="36"/>
                        <a:pt x="12822" y="53"/>
                      </a:cubicBezTo>
                      <a:lnTo>
                        <a:pt x="12822" y="53"/>
                      </a:lnTo>
                      <a:lnTo>
                        <a:pt x="13709" y="48"/>
                      </a:lnTo>
                      <a:cubicBezTo>
                        <a:pt x="13570" y="34"/>
                        <a:pt x="13430" y="28"/>
                        <a:pt x="13292" y="28"/>
                      </a:cubicBezTo>
                      <a:close/>
                      <a:moveTo>
                        <a:pt x="8953" y="1"/>
                      </a:moveTo>
                      <a:cubicBezTo>
                        <a:pt x="8660" y="1"/>
                        <a:pt x="8366" y="47"/>
                        <a:pt x="8084" y="138"/>
                      </a:cubicBezTo>
                      <a:cubicBezTo>
                        <a:pt x="6362" y="720"/>
                        <a:pt x="3772" y="1786"/>
                        <a:pt x="3157" y="3131"/>
                      </a:cubicBezTo>
                      <a:cubicBezTo>
                        <a:pt x="2427" y="4746"/>
                        <a:pt x="369" y="8493"/>
                        <a:pt x="0" y="11198"/>
                      </a:cubicBezTo>
                      <a:lnTo>
                        <a:pt x="3608" y="11428"/>
                      </a:lnTo>
                      <a:lnTo>
                        <a:pt x="4583" y="11493"/>
                      </a:lnTo>
                      <a:cubicBezTo>
                        <a:pt x="4731" y="8771"/>
                        <a:pt x="7002" y="4664"/>
                        <a:pt x="7781" y="2950"/>
                      </a:cubicBezTo>
                      <a:cubicBezTo>
                        <a:pt x="8191" y="2048"/>
                        <a:pt x="9494" y="1269"/>
                        <a:pt x="10831" y="679"/>
                      </a:cubicBezTo>
                      <a:cubicBezTo>
                        <a:pt x="11118" y="556"/>
                        <a:pt x="11405" y="433"/>
                        <a:pt x="11692" y="326"/>
                      </a:cubicBezTo>
                      <a:cubicBezTo>
                        <a:pt x="12056" y="187"/>
                        <a:pt x="12435" y="94"/>
                        <a:pt x="12822" y="53"/>
                      </a:cubicBezTo>
                      <a:lnTo>
                        <a:pt x="12822" y="53"/>
                      </a:lnTo>
                      <a:lnTo>
                        <a:pt x="9576" y="72"/>
                      </a:lnTo>
                      <a:cubicBezTo>
                        <a:pt x="9371" y="24"/>
                        <a:pt x="9162" y="1"/>
                        <a:pt x="89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8"/>
                <p:cNvSpPr/>
                <p:nvPr/>
              </p:nvSpPr>
              <p:spPr>
                <a:xfrm>
                  <a:off x="5963250" y="2120225"/>
                  <a:ext cx="165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7" h="5026" extrusionOk="0">
                      <a:moveTo>
                        <a:pt x="3703" y="0"/>
                      </a:moveTo>
                      <a:cubicBezTo>
                        <a:pt x="3467" y="0"/>
                        <a:pt x="3229" y="43"/>
                        <a:pt x="3001" y="130"/>
                      </a:cubicBezTo>
                      <a:cubicBezTo>
                        <a:pt x="2960" y="147"/>
                        <a:pt x="2919" y="163"/>
                        <a:pt x="2878" y="180"/>
                      </a:cubicBezTo>
                      <a:cubicBezTo>
                        <a:pt x="2230" y="442"/>
                        <a:pt x="1533" y="811"/>
                        <a:pt x="1329" y="1254"/>
                      </a:cubicBezTo>
                      <a:cubicBezTo>
                        <a:pt x="1025" y="1926"/>
                        <a:pt x="189" y="3443"/>
                        <a:pt x="0" y="4591"/>
                      </a:cubicBezTo>
                      <a:lnTo>
                        <a:pt x="3600" y="4828"/>
                      </a:lnTo>
                      <a:lnTo>
                        <a:pt x="6617" y="5025"/>
                      </a:lnTo>
                      <a:cubicBezTo>
                        <a:pt x="6592" y="4804"/>
                        <a:pt x="6559" y="4582"/>
                        <a:pt x="6518" y="4361"/>
                      </a:cubicBezTo>
                      <a:cubicBezTo>
                        <a:pt x="6428" y="4123"/>
                        <a:pt x="6322" y="3804"/>
                        <a:pt x="6207" y="3435"/>
                      </a:cubicBezTo>
                      <a:cubicBezTo>
                        <a:pt x="6018" y="2975"/>
                        <a:pt x="5805" y="2328"/>
                        <a:pt x="5576" y="1565"/>
                      </a:cubicBezTo>
                      <a:cubicBezTo>
                        <a:pt x="5354" y="1040"/>
                        <a:pt x="5125" y="590"/>
                        <a:pt x="4870" y="401"/>
                      </a:cubicBezTo>
                      <a:lnTo>
                        <a:pt x="4846" y="385"/>
                      </a:lnTo>
                      <a:cubicBezTo>
                        <a:pt x="4513" y="130"/>
                        <a:pt x="4111" y="0"/>
                        <a:pt x="3703" y="0"/>
                      </a:cubicBezTo>
                      <a:close/>
                    </a:path>
                  </a:pathLst>
                </a:custGeom>
                <a:solidFill>
                  <a:srgbClr val="CC4B4B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8"/>
                <p:cNvSpPr/>
                <p:nvPr/>
              </p:nvSpPr>
              <p:spPr>
                <a:xfrm>
                  <a:off x="5848875" y="1940800"/>
                  <a:ext cx="396450" cy="31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8" h="12498" extrusionOk="0">
                      <a:moveTo>
                        <a:pt x="8722" y="1"/>
                      </a:moveTo>
                      <a:cubicBezTo>
                        <a:pt x="8178" y="1"/>
                        <a:pt x="7631" y="98"/>
                        <a:pt x="7109" y="297"/>
                      </a:cubicBezTo>
                      <a:cubicBezTo>
                        <a:pt x="6830" y="404"/>
                        <a:pt x="6535" y="527"/>
                        <a:pt x="6248" y="658"/>
                      </a:cubicBezTo>
                      <a:cubicBezTo>
                        <a:pt x="4920" y="1248"/>
                        <a:pt x="3608" y="2019"/>
                        <a:pt x="3198" y="2921"/>
                      </a:cubicBezTo>
                      <a:cubicBezTo>
                        <a:pt x="2419" y="4635"/>
                        <a:pt x="156" y="8742"/>
                        <a:pt x="0" y="11464"/>
                      </a:cubicBezTo>
                      <a:lnTo>
                        <a:pt x="4575" y="11768"/>
                      </a:lnTo>
                      <a:cubicBezTo>
                        <a:pt x="4772" y="10620"/>
                        <a:pt x="5600" y="9103"/>
                        <a:pt x="5912" y="8431"/>
                      </a:cubicBezTo>
                      <a:cubicBezTo>
                        <a:pt x="6108" y="7988"/>
                        <a:pt x="6814" y="7619"/>
                        <a:pt x="7461" y="7357"/>
                      </a:cubicBezTo>
                      <a:cubicBezTo>
                        <a:pt x="7502" y="7340"/>
                        <a:pt x="7543" y="7324"/>
                        <a:pt x="7584" y="7307"/>
                      </a:cubicBezTo>
                      <a:cubicBezTo>
                        <a:pt x="7809" y="7220"/>
                        <a:pt x="8045" y="7177"/>
                        <a:pt x="8280" y="7177"/>
                      </a:cubicBezTo>
                      <a:cubicBezTo>
                        <a:pt x="8687" y="7177"/>
                        <a:pt x="9091" y="7307"/>
                        <a:pt x="9429" y="7562"/>
                      </a:cubicBezTo>
                      <a:lnTo>
                        <a:pt x="9454" y="7578"/>
                      </a:lnTo>
                      <a:cubicBezTo>
                        <a:pt x="9700" y="7767"/>
                        <a:pt x="9937" y="8217"/>
                        <a:pt x="10151" y="8742"/>
                      </a:cubicBezTo>
                      <a:cubicBezTo>
                        <a:pt x="10388" y="9333"/>
                        <a:pt x="10602" y="10013"/>
                        <a:pt x="10790" y="10612"/>
                      </a:cubicBezTo>
                      <a:cubicBezTo>
                        <a:pt x="10823" y="10702"/>
                        <a:pt x="10864" y="10800"/>
                        <a:pt x="10897" y="10874"/>
                      </a:cubicBezTo>
                      <a:cubicBezTo>
                        <a:pt x="10987" y="11087"/>
                        <a:pt x="11052" y="11309"/>
                        <a:pt x="11093" y="11538"/>
                      </a:cubicBezTo>
                      <a:cubicBezTo>
                        <a:pt x="11126" y="11612"/>
                        <a:pt x="11151" y="11694"/>
                        <a:pt x="11175" y="11743"/>
                      </a:cubicBezTo>
                      <a:cubicBezTo>
                        <a:pt x="11241" y="11891"/>
                        <a:pt x="11274" y="12046"/>
                        <a:pt x="11290" y="12202"/>
                      </a:cubicBezTo>
                      <a:lnTo>
                        <a:pt x="15857" y="12497"/>
                      </a:lnTo>
                      <a:cubicBezTo>
                        <a:pt x="15808" y="11718"/>
                        <a:pt x="15709" y="11079"/>
                        <a:pt x="15521" y="10685"/>
                      </a:cubicBezTo>
                      <a:cubicBezTo>
                        <a:pt x="14685" y="8923"/>
                        <a:pt x="13258" y="2273"/>
                        <a:pt x="11479" y="937"/>
                      </a:cubicBezTo>
                      <a:lnTo>
                        <a:pt x="11421" y="896"/>
                      </a:lnTo>
                      <a:cubicBezTo>
                        <a:pt x="10631" y="305"/>
                        <a:pt x="9681" y="1"/>
                        <a:pt x="8722" y="1"/>
                      </a:cubicBezTo>
                      <a:close/>
                    </a:path>
                  </a:pathLst>
                </a:custGeom>
                <a:solidFill>
                  <a:srgbClr val="CC4B4B">
                    <a:alpha val="8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8"/>
                <p:cNvSpPr/>
                <p:nvPr/>
              </p:nvSpPr>
              <p:spPr>
                <a:xfrm>
                  <a:off x="5630150" y="2124775"/>
                  <a:ext cx="687325" cy="23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3" h="9566" extrusionOk="0">
                      <a:moveTo>
                        <a:pt x="7332" y="0"/>
                      </a:moveTo>
                      <a:cubicBezTo>
                        <a:pt x="3460" y="0"/>
                        <a:pt x="1" y="2982"/>
                        <a:pt x="1" y="2982"/>
                      </a:cubicBezTo>
                      <a:lnTo>
                        <a:pt x="15964" y="9402"/>
                      </a:lnTo>
                      <a:lnTo>
                        <a:pt x="27492" y="9566"/>
                      </a:lnTo>
                      <a:cubicBezTo>
                        <a:pt x="27492" y="9566"/>
                        <a:pt x="26484" y="3810"/>
                        <a:pt x="25008" y="1670"/>
                      </a:cubicBezTo>
                      <a:cubicBezTo>
                        <a:pt x="24834" y="1418"/>
                        <a:pt x="24601" y="1312"/>
                        <a:pt x="24316" y="1312"/>
                      </a:cubicBezTo>
                      <a:cubicBezTo>
                        <a:pt x="22807" y="1312"/>
                        <a:pt x="19850" y="4283"/>
                        <a:pt x="16606" y="4283"/>
                      </a:cubicBezTo>
                      <a:cubicBezTo>
                        <a:pt x="15261" y="4283"/>
                        <a:pt x="13866" y="3772"/>
                        <a:pt x="12504" y="2326"/>
                      </a:cubicBezTo>
                      <a:cubicBezTo>
                        <a:pt x="10880" y="597"/>
                        <a:pt x="9064" y="0"/>
                        <a:pt x="73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8"/>
                <p:cNvSpPr/>
                <p:nvPr/>
              </p:nvSpPr>
              <p:spPr>
                <a:xfrm>
                  <a:off x="6082950" y="3094225"/>
                  <a:ext cx="259325" cy="5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3" h="23032" extrusionOk="0">
                      <a:moveTo>
                        <a:pt x="9708" y="1"/>
                      </a:moveTo>
                      <a:lnTo>
                        <a:pt x="5420" y="91"/>
                      </a:lnTo>
                      <a:lnTo>
                        <a:pt x="566" y="6371"/>
                      </a:lnTo>
                      <a:cubicBezTo>
                        <a:pt x="566" y="6371"/>
                        <a:pt x="0" y="13324"/>
                        <a:pt x="378" y="14751"/>
                      </a:cubicBezTo>
                      <a:cubicBezTo>
                        <a:pt x="755" y="16177"/>
                        <a:pt x="2567" y="22458"/>
                        <a:pt x="2567" y="22458"/>
                      </a:cubicBezTo>
                      <a:lnTo>
                        <a:pt x="4756" y="23032"/>
                      </a:lnTo>
                      <a:lnTo>
                        <a:pt x="10372" y="22835"/>
                      </a:lnTo>
                      <a:lnTo>
                        <a:pt x="7609" y="3707"/>
                      </a:lnTo>
                      <a:lnTo>
                        <a:pt x="97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8"/>
                <p:cNvSpPr/>
                <p:nvPr/>
              </p:nvSpPr>
              <p:spPr>
                <a:xfrm>
                  <a:off x="5989275" y="3094350"/>
                  <a:ext cx="391525" cy="5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1" h="23098" extrusionOk="0">
                      <a:moveTo>
                        <a:pt x="9052" y="1"/>
                      </a:moveTo>
                      <a:cubicBezTo>
                        <a:pt x="8788" y="1"/>
                        <a:pt x="8522" y="42"/>
                        <a:pt x="8265" y="127"/>
                      </a:cubicBezTo>
                      <a:cubicBezTo>
                        <a:pt x="6683" y="644"/>
                        <a:pt x="4305" y="1595"/>
                        <a:pt x="3731" y="2816"/>
                      </a:cubicBezTo>
                      <a:cubicBezTo>
                        <a:pt x="2862" y="4677"/>
                        <a:pt x="1" y="9654"/>
                        <a:pt x="870" y="11893"/>
                      </a:cubicBezTo>
                      <a:cubicBezTo>
                        <a:pt x="1747" y="14123"/>
                        <a:pt x="1247" y="20961"/>
                        <a:pt x="4854" y="22453"/>
                      </a:cubicBezTo>
                      <a:cubicBezTo>
                        <a:pt x="5922" y="22895"/>
                        <a:pt x="7088" y="23097"/>
                        <a:pt x="8223" y="23097"/>
                      </a:cubicBezTo>
                      <a:cubicBezTo>
                        <a:pt x="10916" y="23097"/>
                        <a:pt x="13434" y="21962"/>
                        <a:pt x="14045" y="20215"/>
                      </a:cubicBezTo>
                      <a:cubicBezTo>
                        <a:pt x="14914" y="17730"/>
                        <a:pt x="15661" y="11638"/>
                        <a:pt x="14914" y="10023"/>
                      </a:cubicBezTo>
                      <a:cubicBezTo>
                        <a:pt x="14168" y="8408"/>
                        <a:pt x="12930" y="2316"/>
                        <a:pt x="11315" y="1078"/>
                      </a:cubicBezTo>
                      <a:cubicBezTo>
                        <a:pt x="11061" y="881"/>
                        <a:pt x="10840" y="717"/>
                        <a:pt x="10667" y="570"/>
                      </a:cubicBezTo>
                      <a:cubicBezTo>
                        <a:pt x="10200" y="198"/>
                        <a:pt x="9629" y="1"/>
                        <a:pt x="90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8"/>
                <p:cNvSpPr/>
                <p:nvPr/>
              </p:nvSpPr>
              <p:spPr>
                <a:xfrm>
                  <a:off x="6094850" y="3096050"/>
                  <a:ext cx="391725" cy="57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9" h="22907" extrusionOk="0">
                      <a:moveTo>
                        <a:pt x="8775" y="0"/>
                      </a:moveTo>
                      <a:cubicBezTo>
                        <a:pt x="8289" y="0"/>
                        <a:pt x="7800" y="87"/>
                        <a:pt x="7330" y="264"/>
                      </a:cubicBezTo>
                      <a:cubicBezTo>
                        <a:pt x="5870" y="805"/>
                        <a:pt x="4198" y="1625"/>
                        <a:pt x="3731" y="2625"/>
                      </a:cubicBezTo>
                      <a:cubicBezTo>
                        <a:pt x="2861" y="4486"/>
                        <a:pt x="0" y="9463"/>
                        <a:pt x="877" y="11693"/>
                      </a:cubicBezTo>
                      <a:cubicBezTo>
                        <a:pt x="1746" y="13932"/>
                        <a:pt x="1246" y="20770"/>
                        <a:pt x="4854" y="22262"/>
                      </a:cubicBezTo>
                      <a:cubicBezTo>
                        <a:pt x="5921" y="22704"/>
                        <a:pt x="7087" y="22906"/>
                        <a:pt x="8223" y="22906"/>
                      </a:cubicBezTo>
                      <a:cubicBezTo>
                        <a:pt x="10916" y="22906"/>
                        <a:pt x="13436" y="21771"/>
                        <a:pt x="14053" y="20024"/>
                      </a:cubicBezTo>
                      <a:cubicBezTo>
                        <a:pt x="14922" y="17539"/>
                        <a:pt x="15668" y="11447"/>
                        <a:pt x="14922" y="9832"/>
                      </a:cubicBezTo>
                      <a:cubicBezTo>
                        <a:pt x="14176" y="8217"/>
                        <a:pt x="12930" y="2125"/>
                        <a:pt x="11315" y="887"/>
                      </a:cubicBezTo>
                      <a:lnTo>
                        <a:pt x="11265" y="846"/>
                      </a:lnTo>
                      <a:cubicBezTo>
                        <a:pt x="10539" y="290"/>
                        <a:pt x="9663" y="0"/>
                        <a:pt x="877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8"/>
                <p:cNvSpPr/>
                <p:nvPr/>
              </p:nvSpPr>
              <p:spPr>
                <a:xfrm>
                  <a:off x="6209000" y="3259900"/>
                  <a:ext cx="167300" cy="24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2" h="9794" extrusionOk="0">
                      <a:moveTo>
                        <a:pt x="3750" y="0"/>
                      </a:moveTo>
                      <a:cubicBezTo>
                        <a:pt x="3542" y="0"/>
                        <a:pt x="3334" y="38"/>
                        <a:pt x="3133" y="113"/>
                      </a:cubicBezTo>
                      <a:cubicBezTo>
                        <a:pt x="2510" y="343"/>
                        <a:pt x="1788" y="696"/>
                        <a:pt x="1591" y="1122"/>
                      </a:cubicBezTo>
                      <a:cubicBezTo>
                        <a:pt x="1222" y="1917"/>
                        <a:pt x="1" y="4049"/>
                        <a:pt x="370" y="5000"/>
                      </a:cubicBezTo>
                      <a:cubicBezTo>
                        <a:pt x="739" y="5959"/>
                        <a:pt x="526" y="8878"/>
                        <a:pt x="2067" y="9518"/>
                      </a:cubicBezTo>
                      <a:cubicBezTo>
                        <a:pt x="2524" y="9707"/>
                        <a:pt x="3024" y="9794"/>
                        <a:pt x="3511" y="9794"/>
                      </a:cubicBezTo>
                      <a:cubicBezTo>
                        <a:pt x="4664" y="9794"/>
                        <a:pt x="5743" y="9308"/>
                        <a:pt x="6002" y="8558"/>
                      </a:cubicBezTo>
                      <a:cubicBezTo>
                        <a:pt x="6380" y="7501"/>
                        <a:pt x="6691" y="4893"/>
                        <a:pt x="6371" y="4205"/>
                      </a:cubicBezTo>
                      <a:cubicBezTo>
                        <a:pt x="6052" y="3516"/>
                        <a:pt x="5527" y="909"/>
                        <a:pt x="4838" y="376"/>
                      </a:cubicBezTo>
                      <a:lnTo>
                        <a:pt x="4814" y="368"/>
                      </a:lnTo>
                      <a:cubicBezTo>
                        <a:pt x="4502" y="124"/>
                        <a:pt x="4128" y="0"/>
                        <a:pt x="375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8"/>
                <p:cNvSpPr/>
                <p:nvPr/>
              </p:nvSpPr>
              <p:spPr>
                <a:xfrm>
                  <a:off x="3782725" y="2016675"/>
                  <a:ext cx="450975" cy="26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9" h="10644" extrusionOk="0">
                      <a:moveTo>
                        <a:pt x="11438" y="1"/>
                      </a:moveTo>
                      <a:cubicBezTo>
                        <a:pt x="11438" y="1"/>
                        <a:pt x="6199" y="1017"/>
                        <a:pt x="5223" y="1600"/>
                      </a:cubicBezTo>
                      <a:cubicBezTo>
                        <a:pt x="4248" y="2173"/>
                        <a:pt x="1" y="4814"/>
                        <a:pt x="1" y="4814"/>
                      </a:cubicBezTo>
                      <a:lnTo>
                        <a:pt x="25" y="6544"/>
                      </a:lnTo>
                      <a:lnTo>
                        <a:pt x="1329" y="10643"/>
                      </a:lnTo>
                      <a:lnTo>
                        <a:pt x="14865" y="4641"/>
                      </a:lnTo>
                      <a:lnTo>
                        <a:pt x="18038" y="5420"/>
                      </a:lnTo>
                      <a:lnTo>
                        <a:pt x="17079" y="2280"/>
                      </a:lnTo>
                      <a:lnTo>
                        <a:pt x="11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8"/>
                <p:cNvSpPr/>
                <p:nvPr/>
              </p:nvSpPr>
              <p:spPr>
                <a:xfrm>
                  <a:off x="3765925" y="1969600"/>
                  <a:ext cx="449125" cy="29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65" h="11950" extrusionOk="0">
                      <a:moveTo>
                        <a:pt x="9462" y="1"/>
                      </a:moveTo>
                      <a:cubicBezTo>
                        <a:pt x="8580" y="1"/>
                        <a:pt x="7803" y="129"/>
                        <a:pt x="7322" y="490"/>
                      </a:cubicBezTo>
                      <a:cubicBezTo>
                        <a:pt x="5854" y="1597"/>
                        <a:pt x="714" y="2646"/>
                        <a:pt x="353" y="5614"/>
                      </a:cubicBezTo>
                      <a:cubicBezTo>
                        <a:pt x="0" y="8590"/>
                        <a:pt x="1902" y="11805"/>
                        <a:pt x="3911" y="11936"/>
                      </a:cubicBezTo>
                      <a:cubicBezTo>
                        <a:pt x="4064" y="11945"/>
                        <a:pt x="4232" y="11950"/>
                        <a:pt x="4413" y="11950"/>
                      </a:cubicBezTo>
                      <a:cubicBezTo>
                        <a:pt x="6612" y="11950"/>
                        <a:pt x="10655" y="11278"/>
                        <a:pt x="11610" y="10460"/>
                      </a:cubicBezTo>
                      <a:cubicBezTo>
                        <a:pt x="12643" y="9583"/>
                        <a:pt x="16882" y="7402"/>
                        <a:pt x="17464" y="5950"/>
                      </a:cubicBezTo>
                      <a:cubicBezTo>
                        <a:pt x="17554" y="5721"/>
                        <a:pt x="17636" y="5524"/>
                        <a:pt x="17702" y="5360"/>
                      </a:cubicBezTo>
                      <a:cubicBezTo>
                        <a:pt x="17964" y="4753"/>
                        <a:pt x="17899" y="4056"/>
                        <a:pt x="17530" y="3499"/>
                      </a:cubicBezTo>
                      <a:cubicBezTo>
                        <a:pt x="16825" y="2449"/>
                        <a:pt x="15627" y="883"/>
                        <a:pt x="14611" y="719"/>
                      </a:cubicBezTo>
                      <a:cubicBezTo>
                        <a:pt x="13561" y="548"/>
                        <a:pt x="11286" y="1"/>
                        <a:pt x="94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8"/>
                <p:cNvSpPr/>
                <p:nvPr/>
              </p:nvSpPr>
              <p:spPr>
                <a:xfrm>
                  <a:off x="3790100" y="2046875"/>
                  <a:ext cx="447075" cy="29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3" h="11950" extrusionOk="0">
                      <a:moveTo>
                        <a:pt x="9463" y="1"/>
                      </a:moveTo>
                      <a:cubicBezTo>
                        <a:pt x="8580" y="1"/>
                        <a:pt x="7804" y="129"/>
                        <a:pt x="7322" y="490"/>
                      </a:cubicBezTo>
                      <a:cubicBezTo>
                        <a:pt x="5855" y="1597"/>
                        <a:pt x="714" y="2646"/>
                        <a:pt x="353" y="5614"/>
                      </a:cubicBezTo>
                      <a:cubicBezTo>
                        <a:pt x="1" y="8591"/>
                        <a:pt x="1895" y="11805"/>
                        <a:pt x="3912" y="11936"/>
                      </a:cubicBezTo>
                      <a:cubicBezTo>
                        <a:pt x="4065" y="11945"/>
                        <a:pt x="4233" y="11950"/>
                        <a:pt x="4413" y="11950"/>
                      </a:cubicBezTo>
                      <a:cubicBezTo>
                        <a:pt x="6613" y="11950"/>
                        <a:pt x="10656" y="11278"/>
                        <a:pt x="11610" y="10460"/>
                      </a:cubicBezTo>
                      <a:cubicBezTo>
                        <a:pt x="12644" y="9574"/>
                        <a:pt x="16874" y="7393"/>
                        <a:pt x="17456" y="5950"/>
                      </a:cubicBezTo>
                      <a:lnTo>
                        <a:pt x="17481" y="5901"/>
                      </a:lnTo>
                      <a:cubicBezTo>
                        <a:pt x="17883" y="4893"/>
                        <a:pt x="17743" y="3753"/>
                        <a:pt x="17096" y="2876"/>
                      </a:cubicBezTo>
                      <a:cubicBezTo>
                        <a:pt x="16390" y="1917"/>
                        <a:pt x="15439" y="851"/>
                        <a:pt x="14611" y="719"/>
                      </a:cubicBezTo>
                      <a:cubicBezTo>
                        <a:pt x="13561" y="548"/>
                        <a:pt x="11287" y="1"/>
                        <a:pt x="946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8"/>
                <p:cNvSpPr/>
                <p:nvPr/>
              </p:nvSpPr>
              <p:spPr>
                <a:xfrm>
                  <a:off x="3918625" y="2128000"/>
                  <a:ext cx="191275" cy="1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1" h="5107" extrusionOk="0">
                      <a:moveTo>
                        <a:pt x="4028" y="1"/>
                      </a:moveTo>
                      <a:cubicBezTo>
                        <a:pt x="3657" y="1"/>
                        <a:pt x="3333" y="54"/>
                        <a:pt x="3132" y="205"/>
                      </a:cubicBezTo>
                      <a:cubicBezTo>
                        <a:pt x="2501" y="672"/>
                        <a:pt x="304" y="1131"/>
                        <a:pt x="148" y="2402"/>
                      </a:cubicBezTo>
                      <a:cubicBezTo>
                        <a:pt x="0" y="3665"/>
                        <a:pt x="812" y="5042"/>
                        <a:pt x="1673" y="5100"/>
                      </a:cubicBezTo>
                      <a:cubicBezTo>
                        <a:pt x="1742" y="5104"/>
                        <a:pt x="1819" y="5106"/>
                        <a:pt x="1901" y="5106"/>
                      </a:cubicBezTo>
                      <a:cubicBezTo>
                        <a:pt x="2843" y="5106"/>
                        <a:pt x="4554" y="4815"/>
                        <a:pt x="4961" y="4468"/>
                      </a:cubicBezTo>
                      <a:cubicBezTo>
                        <a:pt x="5404" y="4091"/>
                        <a:pt x="7216" y="3156"/>
                        <a:pt x="7462" y="2541"/>
                      </a:cubicBezTo>
                      <a:cubicBezTo>
                        <a:pt x="7470" y="2533"/>
                        <a:pt x="7470" y="2533"/>
                        <a:pt x="7470" y="2525"/>
                      </a:cubicBezTo>
                      <a:cubicBezTo>
                        <a:pt x="7650" y="2099"/>
                        <a:pt x="7585" y="1607"/>
                        <a:pt x="7306" y="1230"/>
                      </a:cubicBezTo>
                      <a:cubicBezTo>
                        <a:pt x="7011" y="820"/>
                        <a:pt x="6601" y="369"/>
                        <a:pt x="6248" y="311"/>
                      </a:cubicBezTo>
                      <a:cubicBezTo>
                        <a:pt x="5792" y="239"/>
                        <a:pt x="4808" y="1"/>
                        <a:pt x="402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8"/>
                <p:cNvSpPr/>
                <p:nvPr/>
              </p:nvSpPr>
              <p:spPr>
                <a:xfrm>
                  <a:off x="3724531" y="2059618"/>
                  <a:ext cx="667425" cy="39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97" h="15617" extrusionOk="0">
                      <a:moveTo>
                        <a:pt x="21276" y="0"/>
                      </a:moveTo>
                      <a:cubicBezTo>
                        <a:pt x="20163" y="0"/>
                        <a:pt x="20130" y="2718"/>
                        <a:pt x="16325" y="4905"/>
                      </a:cubicBezTo>
                      <a:cubicBezTo>
                        <a:pt x="14897" y="5726"/>
                        <a:pt x="13817" y="5962"/>
                        <a:pt x="12810" y="5962"/>
                      </a:cubicBezTo>
                      <a:cubicBezTo>
                        <a:pt x="11454" y="5962"/>
                        <a:pt x="10230" y="5535"/>
                        <a:pt x="8463" y="5535"/>
                      </a:cubicBezTo>
                      <a:cubicBezTo>
                        <a:pt x="7609" y="5535"/>
                        <a:pt x="6628" y="5635"/>
                        <a:pt x="5445" y="5930"/>
                      </a:cubicBezTo>
                      <a:cubicBezTo>
                        <a:pt x="1" y="7291"/>
                        <a:pt x="690" y="15597"/>
                        <a:pt x="690" y="15597"/>
                      </a:cubicBezTo>
                      <a:cubicBezTo>
                        <a:pt x="853" y="15610"/>
                        <a:pt x="1026" y="15616"/>
                        <a:pt x="1208" y="15616"/>
                      </a:cubicBezTo>
                      <a:cubicBezTo>
                        <a:pt x="5577" y="15616"/>
                        <a:pt x="14697" y="11966"/>
                        <a:pt x="15169" y="11809"/>
                      </a:cubicBezTo>
                      <a:cubicBezTo>
                        <a:pt x="15669" y="11645"/>
                        <a:pt x="26697" y="7537"/>
                        <a:pt x="26697" y="7537"/>
                      </a:cubicBezTo>
                      <a:cubicBezTo>
                        <a:pt x="26697" y="7537"/>
                        <a:pt x="23401" y="953"/>
                        <a:pt x="21753" y="133"/>
                      </a:cubicBezTo>
                      <a:cubicBezTo>
                        <a:pt x="21571" y="42"/>
                        <a:pt x="21415" y="0"/>
                        <a:pt x="212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8"/>
                <p:cNvSpPr/>
                <p:nvPr/>
              </p:nvSpPr>
              <p:spPr>
                <a:xfrm>
                  <a:off x="3808350" y="3961275"/>
                  <a:ext cx="441325" cy="18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3" h="7423" extrusionOk="0">
                      <a:moveTo>
                        <a:pt x="0" y="2591"/>
                      </a:moveTo>
                      <a:lnTo>
                        <a:pt x="0" y="2591"/>
                      </a:lnTo>
                      <a:cubicBezTo>
                        <a:pt x="200" y="2801"/>
                        <a:pt x="418" y="2989"/>
                        <a:pt x="651" y="3155"/>
                      </a:cubicBezTo>
                      <a:lnTo>
                        <a:pt x="651" y="3155"/>
                      </a:lnTo>
                      <a:lnTo>
                        <a:pt x="0" y="2591"/>
                      </a:lnTo>
                      <a:close/>
                      <a:moveTo>
                        <a:pt x="14414" y="1"/>
                      </a:moveTo>
                      <a:cubicBezTo>
                        <a:pt x="12504" y="1952"/>
                        <a:pt x="8093" y="3543"/>
                        <a:pt x="6371" y="4313"/>
                      </a:cubicBezTo>
                      <a:cubicBezTo>
                        <a:pt x="6062" y="4454"/>
                        <a:pt x="5682" y="4514"/>
                        <a:pt x="5262" y="4514"/>
                      </a:cubicBezTo>
                      <a:cubicBezTo>
                        <a:pt x="4457" y="4514"/>
                        <a:pt x="3499" y="4295"/>
                        <a:pt x="2583" y="4010"/>
                      </a:cubicBezTo>
                      <a:cubicBezTo>
                        <a:pt x="2280" y="3912"/>
                        <a:pt x="1985" y="3813"/>
                        <a:pt x="1698" y="3715"/>
                      </a:cubicBezTo>
                      <a:cubicBezTo>
                        <a:pt x="1326" y="3572"/>
                        <a:pt x="974" y="3385"/>
                        <a:pt x="651" y="3155"/>
                      </a:cubicBezTo>
                      <a:lnTo>
                        <a:pt x="651" y="3155"/>
                      </a:lnTo>
                      <a:lnTo>
                        <a:pt x="3124" y="5297"/>
                      </a:lnTo>
                      <a:cubicBezTo>
                        <a:pt x="3419" y="5707"/>
                        <a:pt x="3821" y="6027"/>
                        <a:pt x="4288" y="6224"/>
                      </a:cubicBezTo>
                      <a:cubicBezTo>
                        <a:pt x="5576" y="6760"/>
                        <a:pt x="7447" y="7423"/>
                        <a:pt x="8853" y="7423"/>
                      </a:cubicBezTo>
                      <a:cubicBezTo>
                        <a:pt x="9273" y="7423"/>
                        <a:pt x="9653" y="7364"/>
                        <a:pt x="9962" y="7224"/>
                      </a:cubicBezTo>
                      <a:cubicBezTo>
                        <a:pt x="11586" y="6494"/>
                        <a:pt x="15603" y="5043"/>
                        <a:pt x="17653" y="3247"/>
                      </a:cubicBezTo>
                      <a:lnTo>
                        <a:pt x="15111" y="698"/>
                      </a:lnTo>
                      <a:lnTo>
                        <a:pt x="14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8"/>
                <p:cNvSpPr/>
                <p:nvPr/>
              </p:nvSpPr>
              <p:spPr>
                <a:xfrm>
                  <a:off x="3925400" y="3763075"/>
                  <a:ext cx="162150" cy="16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6" h="6406" extrusionOk="0">
                      <a:moveTo>
                        <a:pt x="1804" y="0"/>
                      </a:moveTo>
                      <a:cubicBezTo>
                        <a:pt x="1656" y="197"/>
                        <a:pt x="1541" y="386"/>
                        <a:pt x="1435" y="566"/>
                      </a:cubicBezTo>
                      <a:cubicBezTo>
                        <a:pt x="1353" y="804"/>
                        <a:pt x="1213" y="1107"/>
                        <a:pt x="1058" y="1468"/>
                      </a:cubicBezTo>
                      <a:cubicBezTo>
                        <a:pt x="894" y="1935"/>
                        <a:pt x="631" y="2558"/>
                        <a:pt x="303" y="3288"/>
                      </a:cubicBezTo>
                      <a:cubicBezTo>
                        <a:pt x="123" y="3829"/>
                        <a:pt x="0" y="4321"/>
                        <a:pt x="66" y="4624"/>
                      </a:cubicBezTo>
                      <a:cubicBezTo>
                        <a:pt x="66" y="4633"/>
                        <a:pt x="66" y="4641"/>
                        <a:pt x="66" y="4657"/>
                      </a:cubicBezTo>
                      <a:cubicBezTo>
                        <a:pt x="197" y="5305"/>
                        <a:pt x="656" y="5838"/>
                        <a:pt x="1279" y="6059"/>
                      </a:cubicBezTo>
                      <a:cubicBezTo>
                        <a:pt x="1320" y="6076"/>
                        <a:pt x="1369" y="6092"/>
                        <a:pt x="1410" y="6108"/>
                      </a:cubicBezTo>
                      <a:cubicBezTo>
                        <a:pt x="1869" y="6269"/>
                        <a:pt x="2385" y="6406"/>
                        <a:pt x="2805" y="6406"/>
                      </a:cubicBezTo>
                      <a:cubicBezTo>
                        <a:pt x="2984" y="6406"/>
                        <a:pt x="3147" y="6381"/>
                        <a:pt x="3280" y="6322"/>
                      </a:cubicBezTo>
                      <a:cubicBezTo>
                        <a:pt x="3952" y="6010"/>
                        <a:pt x="5584" y="5420"/>
                        <a:pt x="6485" y="4690"/>
                      </a:cubicBezTo>
                      <a:lnTo>
                        <a:pt x="3944" y="2140"/>
                      </a:lnTo>
                      <a:lnTo>
                        <a:pt x="1804" y="0"/>
                      </a:lnTo>
                      <a:close/>
                    </a:path>
                  </a:pathLst>
                </a:custGeom>
                <a:solidFill>
                  <a:srgbClr val="CC4B4B">
                    <a:alpha val="367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8"/>
                <p:cNvSpPr/>
                <p:nvPr/>
              </p:nvSpPr>
              <p:spPr>
                <a:xfrm>
                  <a:off x="3768175" y="3680450"/>
                  <a:ext cx="400750" cy="39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0" h="15747" extrusionOk="0">
                      <a:moveTo>
                        <a:pt x="4797" y="1"/>
                      </a:moveTo>
                      <a:cubicBezTo>
                        <a:pt x="4313" y="616"/>
                        <a:pt x="3969" y="1173"/>
                        <a:pt x="3846" y="1592"/>
                      </a:cubicBezTo>
                      <a:cubicBezTo>
                        <a:pt x="3313" y="3461"/>
                        <a:pt x="0" y="9397"/>
                        <a:pt x="451" y="11586"/>
                      </a:cubicBezTo>
                      <a:cubicBezTo>
                        <a:pt x="451" y="11603"/>
                        <a:pt x="460" y="11627"/>
                        <a:pt x="468" y="11652"/>
                      </a:cubicBezTo>
                      <a:cubicBezTo>
                        <a:pt x="640" y="12463"/>
                        <a:pt x="1033" y="13218"/>
                        <a:pt x="1616" y="13824"/>
                      </a:cubicBezTo>
                      <a:cubicBezTo>
                        <a:pt x="2091" y="14325"/>
                        <a:pt x="2673" y="14702"/>
                        <a:pt x="3313" y="14948"/>
                      </a:cubicBezTo>
                      <a:cubicBezTo>
                        <a:pt x="3600" y="15046"/>
                        <a:pt x="3895" y="15153"/>
                        <a:pt x="4198" y="15243"/>
                      </a:cubicBezTo>
                      <a:cubicBezTo>
                        <a:pt x="5114" y="15528"/>
                        <a:pt x="6072" y="15747"/>
                        <a:pt x="6879" y="15747"/>
                      </a:cubicBezTo>
                      <a:cubicBezTo>
                        <a:pt x="7301" y="15747"/>
                        <a:pt x="7682" y="15687"/>
                        <a:pt x="7994" y="15546"/>
                      </a:cubicBezTo>
                      <a:cubicBezTo>
                        <a:pt x="9708" y="14776"/>
                        <a:pt x="14119" y="13185"/>
                        <a:pt x="16029" y="11234"/>
                      </a:cubicBezTo>
                      <a:lnTo>
                        <a:pt x="12783" y="7995"/>
                      </a:lnTo>
                      <a:cubicBezTo>
                        <a:pt x="11881" y="8733"/>
                        <a:pt x="10249" y="9323"/>
                        <a:pt x="9577" y="9627"/>
                      </a:cubicBezTo>
                      <a:cubicBezTo>
                        <a:pt x="9444" y="9688"/>
                        <a:pt x="9281" y="9714"/>
                        <a:pt x="9100" y="9714"/>
                      </a:cubicBezTo>
                      <a:cubicBezTo>
                        <a:pt x="8681" y="9714"/>
                        <a:pt x="8166" y="9574"/>
                        <a:pt x="7707" y="9413"/>
                      </a:cubicBezTo>
                      <a:cubicBezTo>
                        <a:pt x="7666" y="9397"/>
                        <a:pt x="7617" y="9381"/>
                        <a:pt x="7576" y="9364"/>
                      </a:cubicBezTo>
                      <a:cubicBezTo>
                        <a:pt x="6953" y="9143"/>
                        <a:pt x="6494" y="8610"/>
                        <a:pt x="6363" y="7962"/>
                      </a:cubicBezTo>
                      <a:cubicBezTo>
                        <a:pt x="6355" y="7946"/>
                        <a:pt x="6355" y="7938"/>
                        <a:pt x="6363" y="7929"/>
                      </a:cubicBezTo>
                      <a:cubicBezTo>
                        <a:pt x="6297" y="7626"/>
                        <a:pt x="6412" y="7134"/>
                        <a:pt x="6601" y="6593"/>
                      </a:cubicBezTo>
                      <a:cubicBezTo>
                        <a:pt x="6806" y="5994"/>
                        <a:pt x="7101" y="5339"/>
                        <a:pt x="7355" y="4773"/>
                      </a:cubicBezTo>
                      <a:cubicBezTo>
                        <a:pt x="7388" y="4674"/>
                        <a:pt x="7420" y="4576"/>
                        <a:pt x="7445" y="4502"/>
                      </a:cubicBezTo>
                      <a:cubicBezTo>
                        <a:pt x="7511" y="4281"/>
                        <a:pt x="7609" y="4068"/>
                        <a:pt x="7732" y="3871"/>
                      </a:cubicBezTo>
                      <a:cubicBezTo>
                        <a:pt x="7757" y="3797"/>
                        <a:pt x="7789" y="3715"/>
                        <a:pt x="7806" y="3658"/>
                      </a:cubicBezTo>
                      <a:cubicBezTo>
                        <a:pt x="7863" y="3510"/>
                        <a:pt x="7937" y="3363"/>
                        <a:pt x="8027" y="3240"/>
                      </a:cubicBezTo>
                      <a:lnTo>
                        <a:pt x="4797" y="1"/>
                      </a:lnTo>
                      <a:close/>
                    </a:path>
                  </a:pathLst>
                </a:custGeom>
                <a:solidFill>
                  <a:srgbClr val="CC4B4B">
                    <a:alpha val="8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8"/>
                <p:cNvSpPr/>
                <p:nvPr/>
              </p:nvSpPr>
              <p:spPr>
                <a:xfrm>
                  <a:off x="3783550" y="3602375"/>
                  <a:ext cx="595875" cy="469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5" h="18784" extrusionOk="0">
                      <a:moveTo>
                        <a:pt x="2608" y="0"/>
                      </a:moveTo>
                      <a:cubicBezTo>
                        <a:pt x="2608" y="0"/>
                        <a:pt x="0" y="6748"/>
                        <a:pt x="6732" y="7896"/>
                      </a:cubicBezTo>
                      <a:cubicBezTo>
                        <a:pt x="13471" y="9044"/>
                        <a:pt x="11823" y="18259"/>
                        <a:pt x="16431" y="18759"/>
                      </a:cubicBezTo>
                      <a:cubicBezTo>
                        <a:pt x="16578" y="18775"/>
                        <a:pt x="16724" y="18783"/>
                        <a:pt x="16868" y="18783"/>
                      </a:cubicBezTo>
                      <a:cubicBezTo>
                        <a:pt x="21215" y="18783"/>
                        <a:pt x="23835" y="11692"/>
                        <a:pt x="23835" y="11692"/>
                      </a:cubicBezTo>
                      <a:cubicBezTo>
                        <a:pt x="23835" y="11692"/>
                        <a:pt x="20547" y="8724"/>
                        <a:pt x="20047" y="8560"/>
                      </a:cubicBezTo>
                      <a:cubicBezTo>
                        <a:pt x="19555" y="8396"/>
                        <a:pt x="2608" y="0"/>
                        <a:pt x="26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8"/>
                <p:cNvSpPr/>
                <p:nvPr/>
              </p:nvSpPr>
              <p:spPr>
                <a:xfrm>
                  <a:off x="3853475" y="3572025"/>
                  <a:ext cx="374475" cy="46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9" h="18761" extrusionOk="0">
                      <a:moveTo>
                        <a:pt x="1155" y="1"/>
                      </a:moveTo>
                      <a:cubicBezTo>
                        <a:pt x="1134" y="65"/>
                        <a:pt x="1113" y="130"/>
                        <a:pt x="1092" y="195"/>
                      </a:cubicBezTo>
                      <a:lnTo>
                        <a:pt x="1092" y="195"/>
                      </a:lnTo>
                      <a:cubicBezTo>
                        <a:pt x="1113" y="133"/>
                        <a:pt x="1134" y="71"/>
                        <a:pt x="1155" y="9"/>
                      </a:cubicBezTo>
                      <a:lnTo>
                        <a:pt x="1155" y="1"/>
                      </a:lnTo>
                      <a:close/>
                      <a:moveTo>
                        <a:pt x="1092" y="195"/>
                      </a:moveTo>
                      <a:cubicBezTo>
                        <a:pt x="1" y="3526"/>
                        <a:pt x="734" y="6816"/>
                        <a:pt x="4517" y="7782"/>
                      </a:cubicBezTo>
                      <a:cubicBezTo>
                        <a:pt x="4738" y="7847"/>
                        <a:pt x="5074" y="7913"/>
                        <a:pt x="5304" y="7962"/>
                      </a:cubicBezTo>
                      <a:cubicBezTo>
                        <a:pt x="6632" y="8175"/>
                        <a:pt x="7854" y="8839"/>
                        <a:pt x="8764" y="9831"/>
                      </a:cubicBezTo>
                      <a:cubicBezTo>
                        <a:pt x="9854" y="11037"/>
                        <a:pt x="10477" y="12553"/>
                        <a:pt x="11076" y="14046"/>
                      </a:cubicBezTo>
                      <a:cubicBezTo>
                        <a:pt x="11847" y="15907"/>
                        <a:pt x="12617" y="18530"/>
                        <a:pt x="14979" y="18760"/>
                      </a:cubicBezTo>
                      <a:cubicBezTo>
                        <a:pt x="12642" y="18498"/>
                        <a:pt x="11904" y="15874"/>
                        <a:pt x="11133" y="14021"/>
                      </a:cubicBezTo>
                      <a:cubicBezTo>
                        <a:pt x="10551" y="12521"/>
                        <a:pt x="9928" y="10979"/>
                        <a:pt x="8829" y="9766"/>
                      </a:cubicBezTo>
                      <a:cubicBezTo>
                        <a:pt x="7911" y="8749"/>
                        <a:pt x="6673" y="8077"/>
                        <a:pt x="5320" y="7864"/>
                      </a:cubicBezTo>
                      <a:cubicBezTo>
                        <a:pt x="5091" y="7814"/>
                        <a:pt x="4755" y="7757"/>
                        <a:pt x="4533" y="7700"/>
                      </a:cubicBezTo>
                      <a:cubicBezTo>
                        <a:pt x="3508" y="7437"/>
                        <a:pt x="2492" y="6937"/>
                        <a:pt x="1795" y="6125"/>
                      </a:cubicBezTo>
                      <a:cubicBezTo>
                        <a:pt x="398" y="4507"/>
                        <a:pt x="484" y="2144"/>
                        <a:pt x="1092" y="195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8"/>
                <p:cNvSpPr/>
                <p:nvPr/>
              </p:nvSpPr>
              <p:spPr>
                <a:xfrm>
                  <a:off x="4860675" y="1938775"/>
                  <a:ext cx="3269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9" h="2478" extrusionOk="0">
                      <a:moveTo>
                        <a:pt x="7544" y="0"/>
                      </a:moveTo>
                      <a:cubicBezTo>
                        <a:pt x="2752" y="0"/>
                        <a:pt x="1" y="2477"/>
                        <a:pt x="1" y="2477"/>
                      </a:cubicBezTo>
                      <a:cubicBezTo>
                        <a:pt x="2780" y="1570"/>
                        <a:pt x="5054" y="1267"/>
                        <a:pt x="6851" y="1267"/>
                      </a:cubicBezTo>
                      <a:cubicBezTo>
                        <a:pt x="10444" y="1267"/>
                        <a:pt x="12127" y="2477"/>
                        <a:pt x="12127" y="2477"/>
                      </a:cubicBezTo>
                      <a:lnTo>
                        <a:pt x="13078" y="1042"/>
                      </a:lnTo>
                      <a:cubicBezTo>
                        <a:pt x="11018" y="284"/>
                        <a:pt x="9164" y="0"/>
                        <a:pt x="75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8"/>
                <p:cNvSpPr/>
                <p:nvPr/>
              </p:nvSpPr>
              <p:spPr>
                <a:xfrm>
                  <a:off x="4860675" y="1955050"/>
                  <a:ext cx="326975" cy="4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9" h="1818" extrusionOk="0">
                      <a:moveTo>
                        <a:pt x="6800" y="1"/>
                      </a:moveTo>
                      <a:cubicBezTo>
                        <a:pt x="5421" y="1"/>
                        <a:pt x="3760" y="178"/>
                        <a:pt x="1805" y="670"/>
                      </a:cubicBezTo>
                      <a:cubicBezTo>
                        <a:pt x="632" y="1260"/>
                        <a:pt x="1" y="1818"/>
                        <a:pt x="1" y="1818"/>
                      </a:cubicBezTo>
                      <a:cubicBezTo>
                        <a:pt x="2780" y="913"/>
                        <a:pt x="5054" y="612"/>
                        <a:pt x="6851" y="612"/>
                      </a:cubicBezTo>
                      <a:cubicBezTo>
                        <a:pt x="10444" y="612"/>
                        <a:pt x="12127" y="1818"/>
                        <a:pt x="12127" y="1818"/>
                      </a:cubicBezTo>
                      <a:lnTo>
                        <a:pt x="13078" y="391"/>
                      </a:lnTo>
                      <a:cubicBezTo>
                        <a:pt x="12947" y="342"/>
                        <a:pt x="12824" y="309"/>
                        <a:pt x="12701" y="260"/>
                      </a:cubicBezTo>
                      <a:lnTo>
                        <a:pt x="12070" y="1203"/>
                      </a:lnTo>
                      <a:cubicBezTo>
                        <a:pt x="12070" y="1203"/>
                        <a:pt x="10388" y="1"/>
                        <a:pt x="6800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8"/>
                <p:cNvSpPr/>
                <p:nvPr/>
              </p:nvSpPr>
              <p:spPr>
                <a:xfrm>
                  <a:off x="4904350" y="1316075"/>
                  <a:ext cx="147400" cy="32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13078" extrusionOk="0">
                      <a:moveTo>
                        <a:pt x="4698" y="1"/>
                      </a:moveTo>
                      <a:cubicBezTo>
                        <a:pt x="0" y="7298"/>
                        <a:pt x="3247" y="13078"/>
                        <a:pt x="3247" y="13078"/>
                      </a:cubicBezTo>
                      <a:cubicBezTo>
                        <a:pt x="2411" y="4346"/>
                        <a:pt x="5895" y="1239"/>
                        <a:pt x="5895" y="1239"/>
                      </a:cubicBezTo>
                      <a:lnTo>
                        <a:pt x="46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8"/>
                <p:cNvSpPr/>
                <p:nvPr/>
              </p:nvSpPr>
              <p:spPr>
                <a:xfrm>
                  <a:off x="4962734" y="1316275"/>
                  <a:ext cx="89200" cy="32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8" h="13070" extrusionOk="0">
                      <a:moveTo>
                        <a:pt x="2378" y="1"/>
                      </a:moveTo>
                      <a:cubicBezTo>
                        <a:pt x="2305" y="107"/>
                        <a:pt x="2239" y="230"/>
                        <a:pt x="2173" y="337"/>
                      </a:cubicBezTo>
                      <a:lnTo>
                        <a:pt x="2960" y="1157"/>
                      </a:lnTo>
                      <a:cubicBezTo>
                        <a:pt x="2960" y="1157"/>
                        <a:pt x="1" y="3805"/>
                        <a:pt x="197" y="11061"/>
                      </a:cubicBezTo>
                      <a:cubicBezTo>
                        <a:pt x="517" y="12332"/>
                        <a:pt x="927" y="13070"/>
                        <a:pt x="927" y="13070"/>
                      </a:cubicBezTo>
                      <a:cubicBezTo>
                        <a:pt x="91" y="4338"/>
                        <a:pt x="3567" y="1231"/>
                        <a:pt x="3567" y="1231"/>
                      </a:cubicBezTo>
                      <a:lnTo>
                        <a:pt x="2378" y="1"/>
                      </a:ln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8"/>
                <p:cNvSpPr/>
                <p:nvPr/>
              </p:nvSpPr>
              <p:spPr>
                <a:xfrm>
                  <a:off x="4635000" y="2147650"/>
                  <a:ext cx="307075" cy="8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3418" extrusionOk="0">
                      <a:moveTo>
                        <a:pt x="12283" y="1"/>
                      </a:moveTo>
                      <a:lnTo>
                        <a:pt x="12283" y="1"/>
                      </a:lnTo>
                      <a:cubicBezTo>
                        <a:pt x="9032" y="1653"/>
                        <a:pt x="6291" y="2105"/>
                        <a:pt x="4265" y="2105"/>
                      </a:cubicBezTo>
                      <a:cubicBezTo>
                        <a:pt x="1816" y="2105"/>
                        <a:pt x="411" y="1444"/>
                        <a:pt x="411" y="1444"/>
                      </a:cubicBezTo>
                      <a:lnTo>
                        <a:pt x="1" y="2953"/>
                      </a:lnTo>
                      <a:cubicBezTo>
                        <a:pt x="1511" y="3280"/>
                        <a:pt x="2859" y="3417"/>
                        <a:pt x="4056" y="3417"/>
                      </a:cubicBezTo>
                      <a:cubicBezTo>
                        <a:pt x="10045" y="3417"/>
                        <a:pt x="12283" y="1"/>
                        <a:pt x="122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8"/>
                <p:cNvSpPr/>
                <p:nvPr/>
              </p:nvSpPr>
              <p:spPr>
                <a:xfrm>
                  <a:off x="4635000" y="2147650"/>
                  <a:ext cx="3070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3043" extrusionOk="0">
                      <a:moveTo>
                        <a:pt x="12283" y="1"/>
                      </a:moveTo>
                      <a:lnTo>
                        <a:pt x="12283" y="1"/>
                      </a:lnTo>
                      <a:cubicBezTo>
                        <a:pt x="9035" y="1653"/>
                        <a:pt x="6295" y="2105"/>
                        <a:pt x="4268" y="2105"/>
                      </a:cubicBezTo>
                      <a:cubicBezTo>
                        <a:pt x="1818" y="2105"/>
                        <a:pt x="411" y="1444"/>
                        <a:pt x="411" y="1444"/>
                      </a:cubicBezTo>
                      <a:lnTo>
                        <a:pt x="1" y="2953"/>
                      </a:lnTo>
                      <a:cubicBezTo>
                        <a:pt x="140" y="2985"/>
                        <a:pt x="280" y="3010"/>
                        <a:pt x="419" y="3043"/>
                      </a:cubicBezTo>
                      <a:lnTo>
                        <a:pt x="690" y="2042"/>
                      </a:lnTo>
                      <a:cubicBezTo>
                        <a:pt x="690" y="2042"/>
                        <a:pt x="2090" y="2698"/>
                        <a:pt x="4530" y="2698"/>
                      </a:cubicBezTo>
                      <a:cubicBezTo>
                        <a:pt x="6210" y="2698"/>
                        <a:pt x="8382" y="2387"/>
                        <a:pt x="10930" y="1337"/>
                      </a:cubicBezTo>
                      <a:cubicBezTo>
                        <a:pt x="11865" y="624"/>
                        <a:pt x="12283" y="1"/>
                        <a:pt x="12283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8"/>
                <p:cNvSpPr/>
                <p:nvPr/>
              </p:nvSpPr>
              <p:spPr>
                <a:xfrm>
                  <a:off x="6229925" y="2256700"/>
                  <a:ext cx="234700" cy="22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8963" extrusionOk="0">
                      <a:moveTo>
                        <a:pt x="1476" y="1"/>
                      </a:moveTo>
                      <a:lnTo>
                        <a:pt x="0" y="517"/>
                      </a:lnTo>
                      <a:cubicBezTo>
                        <a:pt x="3397" y="8839"/>
                        <a:pt x="9041" y="8962"/>
                        <a:pt x="9373" y="8962"/>
                      </a:cubicBezTo>
                      <a:cubicBezTo>
                        <a:pt x="9383" y="8962"/>
                        <a:pt x="9388" y="8962"/>
                        <a:pt x="9388" y="8962"/>
                      </a:cubicBezTo>
                      <a:cubicBezTo>
                        <a:pt x="2312" y="5109"/>
                        <a:pt x="1476" y="1"/>
                        <a:pt x="14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8"/>
                <p:cNvSpPr/>
                <p:nvPr/>
              </p:nvSpPr>
              <p:spPr>
                <a:xfrm>
                  <a:off x="6229925" y="2256700"/>
                  <a:ext cx="234700" cy="22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8" h="8963" extrusionOk="0">
                      <a:moveTo>
                        <a:pt x="1476" y="1"/>
                      </a:moveTo>
                      <a:lnTo>
                        <a:pt x="0" y="509"/>
                      </a:lnTo>
                      <a:cubicBezTo>
                        <a:pt x="49" y="648"/>
                        <a:pt x="107" y="771"/>
                        <a:pt x="164" y="903"/>
                      </a:cubicBezTo>
                      <a:lnTo>
                        <a:pt x="1140" y="566"/>
                      </a:lnTo>
                      <a:cubicBezTo>
                        <a:pt x="1140" y="566"/>
                        <a:pt x="1861" y="4912"/>
                        <a:pt x="7510" y="8610"/>
                      </a:cubicBezTo>
                      <a:cubicBezTo>
                        <a:pt x="8542" y="8949"/>
                        <a:pt x="9262" y="8962"/>
                        <a:pt x="9373" y="8962"/>
                      </a:cubicBezTo>
                      <a:cubicBezTo>
                        <a:pt x="9383" y="8962"/>
                        <a:pt x="9388" y="8962"/>
                        <a:pt x="9388" y="8962"/>
                      </a:cubicBezTo>
                      <a:cubicBezTo>
                        <a:pt x="2312" y="5109"/>
                        <a:pt x="1476" y="1"/>
                        <a:pt x="1476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8"/>
                <p:cNvSpPr/>
                <p:nvPr/>
              </p:nvSpPr>
              <p:spPr>
                <a:xfrm>
                  <a:off x="6241200" y="2895125"/>
                  <a:ext cx="309325" cy="11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3" h="4571" extrusionOk="0">
                      <a:moveTo>
                        <a:pt x="3739" y="1"/>
                      </a:moveTo>
                      <a:cubicBezTo>
                        <a:pt x="1374" y="1"/>
                        <a:pt x="0" y="848"/>
                        <a:pt x="0" y="848"/>
                      </a:cubicBezTo>
                      <a:cubicBezTo>
                        <a:pt x="257" y="840"/>
                        <a:pt x="509" y="836"/>
                        <a:pt x="756" y="836"/>
                      </a:cubicBezTo>
                      <a:cubicBezTo>
                        <a:pt x="8259" y="836"/>
                        <a:pt x="11364" y="4570"/>
                        <a:pt x="11364" y="4570"/>
                      </a:cubicBezTo>
                      <a:lnTo>
                        <a:pt x="12372" y="3382"/>
                      </a:lnTo>
                      <a:cubicBezTo>
                        <a:pt x="8865" y="702"/>
                        <a:pt x="5891" y="1"/>
                        <a:pt x="37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8"/>
                <p:cNvSpPr/>
                <p:nvPr/>
              </p:nvSpPr>
              <p:spPr>
                <a:xfrm>
                  <a:off x="6241200" y="2900325"/>
                  <a:ext cx="309325" cy="10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3" h="4363" extrusionOk="0">
                      <a:moveTo>
                        <a:pt x="1796" y="1"/>
                      </a:moveTo>
                      <a:cubicBezTo>
                        <a:pt x="640" y="247"/>
                        <a:pt x="0" y="640"/>
                        <a:pt x="0" y="640"/>
                      </a:cubicBezTo>
                      <a:cubicBezTo>
                        <a:pt x="257" y="632"/>
                        <a:pt x="509" y="628"/>
                        <a:pt x="756" y="628"/>
                      </a:cubicBezTo>
                      <a:cubicBezTo>
                        <a:pt x="8259" y="628"/>
                        <a:pt x="11364" y="4362"/>
                        <a:pt x="11364" y="4362"/>
                      </a:cubicBezTo>
                      <a:lnTo>
                        <a:pt x="12372" y="3174"/>
                      </a:lnTo>
                      <a:cubicBezTo>
                        <a:pt x="12258" y="3083"/>
                        <a:pt x="12143" y="3001"/>
                        <a:pt x="12028" y="2919"/>
                      </a:cubicBezTo>
                      <a:lnTo>
                        <a:pt x="11356" y="3707"/>
                      </a:lnTo>
                      <a:cubicBezTo>
                        <a:pt x="11356" y="3707"/>
                        <a:pt x="8543" y="329"/>
                        <a:pt x="1796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8"/>
                <p:cNvSpPr/>
                <p:nvPr/>
              </p:nvSpPr>
              <p:spPr>
                <a:xfrm>
                  <a:off x="5688375" y="3418500"/>
                  <a:ext cx="234725" cy="2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9" h="8955" extrusionOk="0">
                      <a:moveTo>
                        <a:pt x="1476" y="1"/>
                      </a:moveTo>
                      <a:lnTo>
                        <a:pt x="0" y="509"/>
                      </a:lnTo>
                      <a:cubicBezTo>
                        <a:pt x="3397" y="8831"/>
                        <a:pt x="9041" y="8954"/>
                        <a:pt x="9373" y="8954"/>
                      </a:cubicBezTo>
                      <a:cubicBezTo>
                        <a:pt x="9383" y="8954"/>
                        <a:pt x="9388" y="8954"/>
                        <a:pt x="9388" y="8954"/>
                      </a:cubicBezTo>
                      <a:cubicBezTo>
                        <a:pt x="2313" y="5109"/>
                        <a:pt x="1476" y="1"/>
                        <a:pt x="14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8"/>
                <p:cNvSpPr/>
                <p:nvPr/>
              </p:nvSpPr>
              <p:spPr>
                <a:xfrm>
                  <a:off x="5688375" y="3418300"/>
                  <a:ext cx="234725" cy="22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9" h="8963" extrusionOk="0">
                      <a:moveTo>
                        <a:pt x="1476" y="0"/>
                      </a:moveTo>
                      <a:lnTo>
                        <a:pt x="0" y="517"/>
                      </a:lnTo>
                      <a:cubicBezTo>
                        <a:pt x="50" y="656"/>
                        <a:pt x="107" y="779"/>
                        <a:pt x="164" y="911"/>
                      </a:cubicBezTo>
                      <a:lnTo>
                        <a:pt x="1140" y="566"/>
                      </a:lnTo>
                      <a:cubicBezTo>
                        <a:pt x="1140" y="566"/>
                        <a:pt x="1862" y="4912"/>
                        <a:pt x="7519" y="8609"/>
                      </a:cubicBezTo>
                      <a:cubicBezTo>
                        <a:pt x="8543" y="8948"/>
                        <a:pt x="9263" y="8962"/>
                        <a:pt x="9373" y="8962"/>
                      </a:cubicBezTo>
                      <a:cubicBezTo>
                        <a:pt x="9383" y="8962"/>
                        <a:pt x="9388" y="8962"/>
                        <a:pt x="9388" y="8962"/>
                      </a:cubicBezTo>
                      <a:cubicBezTo>
                        <a:pt x="2313" y="5117"/>
                        <a:pt x="1476" y="0"/>
                        <a:pt x="1476" y="0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8"/>
                <p:cNvSpPr/>
                <p:nvPr/>
              </p:nvSpPr>
              <p:spPr>
                <a:xfrm>
                  <a:off x="3493300" y="3434700"/>
                  <a:ext cx="227750" cy="23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10" h="9299" extrusionOk="0">
                      <a:moveTo>
                        <a:pt x="8610" y="0"/>
                      </a:moveTo>
                      <a:cubicBezTo>
                        <a:pt x="1" y="3411"/>
                        <a:pt x="66" y="9298"/>
                        <a:pt x="66" y="9298"/>
                      </a:cubicBezTo>
                      <a:cubicBezTo>
                        <a:pt x="3993" y="2263"/>
                        <a:pt x="9110" y="1484"/>
                        <a:pt x="9110" y="1484"/>
                      </a:cubicBezTo>
                      <a:lnTo>
                        <a:pt x="861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8"/>
                <p:cNvSpPr/>
                <p:nvPr/>
              </p:nvSpPr>
              <p:spPr>
                <a:xfrm>
                  <a:off x="3494725" y="3434700"/>
                  <a:ext cx="226525" cy="23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1" h="9299" extrusionOk="0">
                      <a:moveTo>
                        <a:pt x="8561" y="0"/>
                      </a:moveTo>
                      <a:cubicBezTo>
                        <a:pt x="8421" y="50"/>
                        <a:pt x="8290" y="107"/>
                        <a:pt x="8167" y="164"/>
                      </a:cubicBezTo>
                      <a:lnTo>
                        <a:pt x="8495" y="1140"/>
                      </a:lnTo>
                      <a:cubicBezTo>
                        <a:pt x="8495" y="1140"/>
                        <a:pt x="4141" y="1812"/>
                        <a:pt x="386" y="7429"/>
                      </a:cubicBezTo>
                      <a:cubicBezTo>
                        <a:pt x="1" y="8544"/>
                        <a:pt x="9" y="9298"/>
                        <a:pt x="9" y="9298"/>
                      </a:cubicBezTo>
                      <a:cubicBezTo>
                        <a:pt x="3936" y="2263"/>
                        <a:pt x="9061" y="1484"/>
                        <a:pt x="9061" y="1484"/>
                      </a:cubicBezTo>
                      <a:lnTo>
                        <a:pt x="8561" y="0"/>
                      </a:ln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8"/>
                <p:cNvSpPr/>
                <p:nvPr/>
              </p:nvSpPr>
              <p:spPr>
                <a:xfrm>
                  <a:off x="5240100" y="3724200"/>
                  <a:ext cx="296000" cy="1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0" h="5811" extrusionOk="0">
                      <a:moveTo>
                        <a:pt x="2376" y="0"/>
                      </a:moveTo>
                      <a:cubicBezTo>
                        <a:pt x="890" y="0"/>
                        <a:pt x="0" y="375"/>
                        <a:pt x="0" y="375"/>
                      </a:cubicBezTo>
                      <a:cubicBezTo>
                        <a:pt x="7994" y="1358"/>
                        <a:pt x="10651" y="5810"/>
                        <a:pt x="10651" y="5810"/>
                      </a:cubicBezTo>
                      <a:lnTo>
                        <a:pt x="11840" y="4786"/>
                      </a:lnTo>
                      <a:cubicBezTo>
                        <a:pt x="8021" y="806"/>
                        <a:pt x="4557" y="0"/>
                        <a:pt x="237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8"/>
                <p:cNvSpPr/>
                <p:nvPr/>
              </p:nvSpPr>
              <p:spPr>
                <a:xfrm>
                  <a:off x="5240100" y="3724525"/>
                  <a:ext cx="296000" cy="14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0" h="5790" extrusionOk="0">
                      <a:moveTo>
                        <a:pt x="1870" y="1"/>
                      </a:moveTo>
                      <a:cubicBezTo>
                        <a:pt x="689" y="75"/>
                        <a:pt x="0" y="362"/>
                        <a:pt x="0" y="362"/>
                      </a:cubicBezTo>
                      <a:cubicBezTo>
                        <a:pt x="7994" y="1345"/>
                        <a:pt x="10651" y="5789"/>
                        <a:pt x="10651" y="5789"/>
                      </a:cubicBezTo>
                      <a:lnTo>
                        <a:pt x="11840" y="4764"/>
                      </a:lnTo>
                      <a:cubicBezTo>
                        <a:pt x="11741" y="4658"/>
                        <a:pt x="11635" y="4559"/>
                        <a:pt x="11536" y="4461"/>
                      </a:cubicBezTo>
                      <a:lnTo>
                        <a:pt x="10757" y="5142"/>
                      </a:lnTo>
                      <a:cubicBezTo>
                        <a:pt x="10757" y="5142"/>
                        <a:pt x="8494" y="1362"/>
                        <a:pt x="1870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8"/>
                <p:cNvSpPr/>
                <p:nvPr/>
              </p:nvSpPr>
              <p:spPr>
                <a:xfrm>
                  <a:off x="4115000" y="1712875"/>
                  <a:ext cx="311775" cy="1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1" h="4249" extrusionOk="0">
                      <a:moveTo>
                        <a:pt x="4133" y="0"/>
                      </a:moveTo>
                      <a:cubicBezTo>
                        <a:pt x="1498" y="0"/>
                        <a:pt x="0" y="1018"/>
                        <a:pt x="0" y="1018"/>
                      </a:cubicBezTo>
                      <a:cubicBezTo>
                        <a:pt x="588" y="974"/>
                        <a:pt x="1152" y="953"/>
                        <a:pt x="1692" y="953"/>
                      </a:cubicBezTo>
                      <a:cubicBezTo>
                        <a:pt x="8518" y="953"/>
                        <a:pt x="11503" y="4249"/>
                        <a:pt x="11503" y="4249"/>
                      </a:cubicBezTo>
                      <a:lnTo>
                        <a:pt x="12471" y="3011"/>
                      </a:lnTo>
                      <a:cubicBezTo>
                        <a:pt x="9086" y="654"/>
                        <a:pt x="6244" y="0"/>
                        <a:pt x="41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8"/>
                <p:cNvSpPr/>
                <p:nvPr/>
              </p:nvSpPr>
              <p:spPr>
                <a:xfrm>
                  <a:off x="4115384" y="1720500"/>
                  <a:ext cx="311775" cy="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1" h="3944" extrusionOk="0">
                      <a:moveTo>
                        <a:pt x="1755" y="0"/>
                      </a:moveTo>
                      <a:cubicBezTo>
                        <a:pt x="615" y="295"/>
                        <a:pt x="0" y="713"/>
                        <a:pt x="0" y="713"/>
                      </a:cubicBezTo>
                      <a:cubicBezTo>
                        <a:pt x="588" y="669"/>
                        <a:pt x="1152" y="648"/>
                        <a:pt x="1692" y="648"/>
                      </a:cubicBezTo>
                      <a:cubicBezTo>
                        <a:pt x="8518" y="648"/>
                        <a:pt x="11503" y="3944"/>
                        <a:pt x="11503" y="3944"/>
                      </a:cubicBezTo>
                      <a:lnTo>
                        <a:pt x="12471" y="2714"/>
                      </a:lnTo>
                      <a:cubicBezTo>
                        <a:pt x="12348" y="2624"/>
                        <a:pt x="12233" y="2550"/>
                        <a:pt x="12110" y="2468"/>
                      </a:cubicBezTo>
                      <a:lnTo>
                        <a:pt x="11479" y="3288"/>
                      </a:lnTo>
                      <a:cubicBezTo>
                        <a:pt x="11479" y="3288"/>
                        <a:pt x="8519" y="33"/>
                        <a:pt x="1755" y="0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8"/>
                <p:cNvSpPr/>
                <p:nvPr/>
              </p:nvSpPr>
              <p:spPr>
                <a:xfrm>
                  <a:off x="5488525" y="1554250"/>
                  <a:ext cx="223650" cy="2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6" h="9906" extrusionOk="0">
                      <a:moveTo>
                        <a:pt x="8339" y="1"/>
                      </a:moveTo>
                      <a:cubicBezTo>
                        <a:pt x="0" y="4043"/>
                        <a:pt x="501" y="9905"/>
                        <a:pt x="501" y="9905"/>
                      </a:cubicBezTo>
                      <a:cubicBezTo>
                        <a:pt x="3895" y="2600"/>
                        <a:pt x="8946" y="1444"/>
                        <a:pt x="8946" y="1444"/>
                      </a:cubicBezTo>
                      <a:lnTo>
                        <a:pt x="833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8"/>
                <p:cNvSpPr/>
                <p:nvPr/>
              </p:nvSpPr>
              <p:spPr>
                <a:xfrm>
                  <a:off x="5499600" y="1554250"/>
                  <a:ext cx="212575" cy="2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3" h="9906" extrusionOk="0">
                      <a:moveTo>
                        <a:pt x="7896" y="1"/>
                      </a:moveTo>
                      <a:cubicBezTo>
                        <a:pt x="7765" y="66"/>
                        <a:pt x="7642" y="132"/>
                        <a:pt x="7519" y="189"/>
                      </a:cubicBezTo>
                      <a:lnTo>
                        <a:pt x="7920" y="1149"/>
                      </a:lnTo>
                      <a:cubicBezTo>
                        <a:pt x="7920" y="1149"/>
                        <a:pt x="3624" y="2133"/>
                        <a:pt x="295" y="8011"/>
                      </a:cubicBezTo>
                      <a:cubicBezTo>
                        <a:pt x="0" y="9159"/>
                        <a:pt x="58" y="9905"/>
                        <a:pt x="58" y="9905"/>
                      </a:cubicBezTo>
                      <a:cubicBezTo>
                        <a:pt x="3452" y="2600"/>
                        <a:pt x="8503" y="1444"/>
                        <a:pt x="8503" y="1444"/>
                      </a:cubicBezTo>
                      <a:lnTo>
                        <a:pt x="7896" y="1"/>
                      </a:ln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8"/>
                <p:cNvSpPr/>
                <p:nvPr/>
              </p:nvSpPr>
              <p:spPr>
                <a:xfrm>
                  <a:off x="3548025" y="3032525"/>
                  <a:ext cx="10275" cy="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05" extrusionOk="0">
                      <a:moveTo>
                        <a:pt x="206" y="1"/>
                      </a:moveTo>
                      <a:cubicBezTo>
                        <a:pt x="1" y="1"/>
                        <a:pt x="1" y="304"/>
                        <a:pt x="206" y="304"/>
                      </a:cubicBezTo>
                      <a:cubicBezTo>
                        <a:pt x="411" y="304"/>
                        <a:pt x="411" y="1"/>
                        <a:pt x="206" y="1"/>
                      </a:cubicBezTo>
                      <a:close/>
                    </a:path>
                  </a:pathLst>
                </a:custGeom>
                <a:solidFill>
                  <a:srgbClr val="4D9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8"/>
                <p:cNvSpPr/>
                <p:nvPr/>
              </p:nvSpPr>
              <p:spPr>
                <a:xfrm>
                  <a:off x="3717950" y="1893275"/>
                  <a:ext cx="10275" cy="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13" extrusionOk="0">
                      <a:moveTo>
                        <a:pt x="206" y="1"/>
                      </a:moveTo>
                      <a:cubicBezTo>
                        <a:pt x="1" y="1"/>
                        <a:pt x="1" y="312"/>
                        <a:pt x="206" y="312"/>
                      </a:cubicBezTo>
                      <a:cubicBezTo>
                        <a:pt x="411" y="312"/>
                        <a:pt x="411" y="1"/>
                        <a:pt x="206" y="1"/>
                      </a:cubicBezTo>
                      <a:close/>
                    </a:path>
                  </a:pathLst>
                </a:custGeom>
                <a:solidFill>
                  <a:srgbClr val="4D9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8"/>
                <p:cNvSpPr/>
                <p:nvPr/>
              </p:nvSpPr>
              <p:spPr>
                <a:xfrm>
                  <a:off x="6580825" y="3293475"/>
                  <a:ext cx="10275" cy="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12" extrusionOk="0">
                      <a:moveTo>
                        <a:pt x="206" y="0"/>
                      </a:moveTo>
                      <a:cubicBezTo>
                        <a:pt x="1" y="0"/>
                        <a:pt x="1" y="312"/>
                        <a:pt x="206" y="312"/>
                      </a:cubicBezTo>
                      <a:cubicBezTo>
                        <a:pt x="411" y="312"/>
                        <a:pt x="411" y="0"/>
                        <a:pt x="206" y="0"/>
                      </a:cubicBezTo>
                      <a:close/>
                    </a:path>
                  </a:pathLst>
                </a:custGeom>
                <a:solidFill>
                  <a:srgbClr val="4D94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8"/>
                <p:cNvSpPr/>
                <p:nvPr/>
              </p:nvSpPr>
              <p:spPr>
                <a:xfrm>
                  <a:off x="4481075" y="1555450"/>
                  <a:ext cx="530900" cy="38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6" h="15418" extrusionOk="0">
                      <a:moveTo>
                        <a:pt x="7320" y="0"/>
                      </a:moveTo>
                      <a:cubicBezTo>
                        <a:pt x="6905" y="0"/>
                        <a:pt x="6485" y="73"/>
                        <a:pt x="6076" y="223"/>
                      </a:cubicBezTo>
                      <a:cubicBezTo>
                        <a:pt x="4461" y="822"/>
                        <a:pt x="3493" y="2486"/>
                        <a:pt x="3772" y="4183"/>
                      </a:cubicBezTo>
                      <a:cubicBezTo>
                        <a:pt x="1903" y="4192"/>
                        <a:pt x="345" y="5618"/>
                        <a:pt x="173" y="7479"/>
                      </a:cubicBezTo>
                      <a:cubicBezTo>
                        <a:pt x="0" y="9341"/>
                        <a:pt x="1271" y="11021"/>
                        <a:pt x="3108" y="11374"/>
                      </a:cubicBezTo>
                      <a:cubicBezTo>
                        <a:pt x="3083" y="11505"/>
                        <a:pt x="3075" y="11645"/>
                        <a:pt x="3067" y="11784"/>
                      </a:cubicBezTo>
                      <a:cubicBezTo>
                        <a:pt x="3059" y="13555"/>
                        <a:pt x="4338" y="15080"/>
                        <a:pt x="6092" y="15367"/>
                      </a:cubicBezTo>
                      <a:cubicBezTo>
                        <a:pt x="6294" y="15401"/>
                        <a:pt x="6496" y="15417"/>
                        <a:pt x="6694" y="15417"/>
                      </a:cubicBezTo>
                      <a:cubicBezTo>
                        <a:pt x="8223" y="15417"/>
                        <a:pt x="9610" y="14444"/>
                        <a:pt x="10118" y="12956"/>
                      </a:cubicBezTo>
                      <a:cubicBezTo>
                        <a:pt x="10700" y="14303"/>
                        <a:pt x="12026" y="15146"/>
                        <a:pt x="13449" y="15146"/>
                      </a:cubicBezTo>
                      <a:cubicBezTo>
                        <a:pt x="13690" y="15146"/>
                        <a:pt x="13933" y="15122"/>
                        <a:pt x="14176" y="15072"/>
                      </a:cubicBezTo>
                      <a:cubicBezTo>
                        <a:pt x="15865" y="14727"/>
                        <a:pt x="17071" y="13243"/>
                        <a:pt x="17071" y="11522"/>
                      </a:cubicBezTo>
                      <a:cubicBezTo>
                        <a:pt x="17071" y="11431"/>
                        <a:pt x="17054" y="11349"/>
                        <a:pt x="17046" y="11259"/>
                      </a:cubicBezTo>
                      <a:lnTo>
                        <a:pt x="17046" y="11259"/>
                      </a:lnTo>
                      <a:cubicBezTo>
                        <a:pt x="17210" y="11292"/>
                        <a:pt x="17374" y="11308"/>
                        <a:pt x="17546" y="11308"/>
                      </a:cubicBezTo>
                      <a:cubicBezTo>
                        <a:pt x="17566" y="11309"/>
                        <a:pt x="17586" y="11309"/>
                        <a:pt x="17606" y="11309"/>
                      </a:cubicBezTo>
                      <a:cubicBezTo>
                        <a:pt x="19604" y="11309"/>
                        <a:pt x="21236" y="9690"/>
                        <a:pt x="21236" y="7684"/>
                      </a:cubicBezTo>
                      <a:cubicBezTo>
                        <a:pt x="21236" y="5679"/>
                        <a:pt x="19604" y="4052"/>
                        <a:pt x="17606" y="4052"/>
                      </a:cubicBezTo>
                      <a:cubicBezTo>
                        <a:pt x="17586" y="4052"/>
                        <a:pt x="17566" y="4052"/>
                        <a:pt x="17546" y="4052"/>
                      </a:cubicBezTo>
                      <a:cubicBezTo>
                        <a:pt x="17374" y="4060"/>
                        <a:pt x="17202" y="4077"/>
                        <a:pt x="17030" y="4101"/>
                      </a:cubicBezTo>
                      <a:cubicBezTo>
                        <a:pt x="17054" y="3978"/>
                        <a:pt x="17063" y="3847"/>
                        <a:pt x="17071" y="3716"/>
                      </a:cubicBezTo>
                      <a:cubicBezTo>
                        <a:pt x="17071" y="2101"/>
                        <a:pt x="16013" y="691"/>
                        <a:pt x="14472" y="232"/>
                      </a:cubicBezTo>
                      <a:cubicBezTo>
                        <a:pt x="14134" y="133"/>
                        <a:pt x="13791" y="85"/>
                        <a:pt x="13451" y="85"/>
                      </a:cubicBezTo>
                      <a:cubicBezTo>
                        <a:pt x="12240" y="85"/>
                        <a:pt x="11076" y="692"/>
                        <a:pt x="10397" y="1748"/>
                      </a:cubicBezTo>
                      <a:cubicBezTo>
                        <a:pt x="9734" y="638"/>
                        <a:pt x="8553" y="0"/>
                        <a:pt x="7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8"/>
                <p:cNvSpPr/>
                <p:nvPr/>
              </p:nvSpPr>
              <p:spPr>
                <a:xfrm>
                  <a:off x="4478059" y="1668025"/>
                  <a:ext cx="540250" cy="2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0" h="10915" extrusionOk="0">
                      <a:moveTo>
                        <a:pt x="341" y="2780"/>
                      </a:moveTo>
                      <a:lnTo>
                        <a:pt x="341" y="2780"/>
                      </a:lnTo>
                      <a:cubicBezTo>
                        <a:pt x="1" y="4693"/>
                        <a:pt x="1280" y="6510"/>
                        <a:pt x="3180" y="6860"/>
                      </a:cubicBezTo>
                      <a:lnTo>
                        <a:pt x="3180" y="6860"/>
                      </a:lnTo>
                      <a:cubicBezTo>
                        <a:pt x="1901" y="6139"/>
                        <a:pt x="1151" y="4675"/>
                        <a:pt x="1391" y="3157"/>
                      </a:cubicBezTo>
                      <a:cubicBezTo>
                        <a:pt x="1022" y="3083"/>
                        <a:pt x="669" y="2960"/>
                        <a:pt x="341" y="2780"/>
                      </a:cubicBezTo>
                      <a:close/>
                      <a:moveTo>
                        <a:pt x="3180" y="6860"/>
                      </a:moveTo>
                      <a:lnTo>
                        <a:pt x="3180" y="6860"/>
                      </a:lnTo>
                      <a:cubicBezTo>
                        <a:pt x="3200" y="6871"/>
                        <a:pt x="3220" y="6882"/>
                        <a:pt x="3240" y="6893"/>
                      </a:cubicBezTo>
                      <a:lnTo>
                        <a:pt x="3240" y="6893"/>
                      </a:lnTo>
                      <a:cubicBezTo>
                        <a:pt x="3241" y="6886"/>
                        <a:pt x="3243" y="6878"/>
                        <a:pt x="3244" y="6871"/>
                      </a:cubicBezTo>
                      <a:cubicBezTo>
                        <a:pt x="3222" y="6867"/>
                        <a:pt x="3201" y="6864"/>
                        <a:pt x="3180" y="6860"/>
                      </a:cubicBezTo>
                      <a:close/>
                      <a:moveTo>
                        <a:pt x="19396" y="0"/>
                      </a:moveTo>
                      <a:cubicBezTo>
                        <a:pt x="19190" y="1795"/>
                        <a:pt x="17671" y="3095"/>
                        <a:pt x="15928" y="3095"/>
                      </a:cubicBezTo>
                      <a:cubicBezTo>
                        <a:pt x="15728" y="3095"/>
                        <a:pt x="15525" y="3077"/>
                        <a:pt x="15321" y="3042"/>
                      </a:cubicBezTo>
                      <a:lnTo>
                        <a:pt x="15321" y="3042"/>
                      </a:lnTo>
                      <a:cubicBezTo>
                        <a:pt x="15329" y="3132"/>
                        <a:pt x="15354" y="3214"/>
                        <a:pt x="15354" y="3304"/>
                      </a:cubicBezTo>
                      <a:cubicBezTo>
                        <a:pt x="15354" y="5026"/>
                        <a:pt x="14140" y="6510"/>
                        <a:pt x="12460" y="6855"/>
                      </a:cubicBezTo>
                      <a:cubicBezTo>
                        <a:pt x="12214" y="6905"/>
                        <a:pt x="11968" y="6929"/>
                        <a:pt x="11725" y="6929"/>
                      </a:cubicBezTo>
                      <a:cubicBezTo>
                        <a:pt x="10298" y="6929"/>
                        <a:pt x="8974" y="6092"/>
                        <a:pt x="8393" y="4739"/>
                      </a:cubicBezTo>
                      <a:cubicBezTo>
                        <a:pt x="7929" y="6300"/>
                        <a:pt x="6500" y="7318"/>
                        <a:pt x="4934" y="7318"/>
                      </a:cubicBezTo>
                      <a:cubicBezTo>
                        <a:pt x="4674" y="7318"/>
                        <a:pt x="4410" y="7290"/>
                        <a:pt x="4146" y="7232"/>
                      </a:cubicBezTo>
                      <a:cubicBezTo>
                        <a:pt x="3823" y="7158"/>
                        <a:pt x="3519" y="7043"/>
                        <a:pt x="3240" y="6893"/>
                      </a:cubicBezTo>
                      <a:lnTo>
                        <a:pt x="3240" y="6893"/>
                      </a:lnTo>
                      <a:cubicBezTo>
                        <a:pt x="3218" y="7018"/>
                        <a:pt x="3211" y="7149"/>
                        <a:pt x="3203" y="7281"/>
                      </a:cubicBezTo>
                      <a:cubicBezTo>
                        <a:pt x="3195" y="9052"/>
                        <a:pt x="4474" y="10577"/>
                        <a:pt x="6228" y="10864"/>
                      </a:cubicBezTo>
                      <a:cubicBezTo>
                        <a:pt x="6429" y="10898"/>
                        <a:pt x="6630" y="10914"/>
                        <a:pt x="6828" y="10914"/>
                      </a:cubicBezTo>
                      <a:cubicBezTo>
                        <a:pt x="8352" y="10914"/>
                        <a:pt x="9746" y="9941"/>
                        <a:pt x="10254" y="8453"/>
                      </a:cubicBezTo>
                      <a:cubicBezTo>
                        <a:pt x="10836" y="9800"/>
                        <a:pt x="12162" y="10643"/>
                        <a:pt x="13585" y="10643"/>
                      </a:cubicBezTo>
                      <a:cubicBezTo>
                        <a:pt x="13826" y="10643"/>
                        <a:pt x="14069" y="10619"/>
                        <a:pt x="14312" y="10569"/>
                      </a:cubicBezTo>
                      <a:cubicBezTo>
                        <a:pt x="16001" y="10224"/>
                        <a:pt x="17207" y="8740"/>
                        <a:pt x="17207" y="7019"/>
                      </a:cubicBezTo>
                      <a:cubicBezTo>
                        <a:pt x="17207" y="6928"/>
                        <a:pt x="17190" y="6846"/>
                        <a:pt x="17182" y="6756"/>
                      </a:cubicBezTo>
                      <a:lnTo>
                        <a:pt x="17182" y="6756"/>
                      </a:lnTo>
                      <a:cubicBezTo>
                        <a:pt x="17346" y="6789"/>
                        <a:pt x="17510" y="6805"/>
                        <a:pt x="17682" y="6805"/>
                      </a:cubicBezTo>
                      <a:cubicBezTo>
                        <a:pt x="17688" y="6805"/>
                        <a:pt x="17694" y="6805"/>
                        <a:pt x="17700" y="6805"/>
                      </a:cubicBezTo>
                      <a:cubicBezTo>
                        <a:pt x="19349" y="6805"/>
                        <a:pt x="20791" y="5684"/>
                        <a:pt x="21200" y="4075"/>
                      </a:cubicBezTo>
                      <a:cubicBezTo>
                        <a:pt x="21610" y="2468"/>
                        <a:pt x="20863" y="787"/>
                        <a:pt x="19404" y="0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8"/>
                <p:cNvSpPr/>
                <p:nvPr/>
              </p:nvSpPr>
              <p:spPr>
                <a:xfrm>
                  <a:off x="4438850" y="3966275"/>
                  <a:ext cx="249475" cy="38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9" h="15522" extrusionOk="0">
                      <a:moveTo>
                        <a:pt x="5366" y="1"/>
                      </a:moveTo>
                      <a:cubicBezTo>
                        <a:pt x="4667" y="1"/>
                        <a:pt x="4052" y="550"/>
                        <a:pt x="4002" y="1285"/>
                      </a:cubicBezTo>
                      <a:cubicBezTo>
                        <a:pt x="3706" y="5015"/>
                        <a:pt x="1312" y="8934"/>
                        <a:pt x="304" y="10451"/>
                      </a:cubicBezTo>
                      <a:cubicBezTo>
                        <a:pt x="25" y="10869"/>
                        <a:pt x="0" y="11402"/>
                        <a:pt x="238" y="11845"/>
                      </a:cubicBezTo>
                      <a:cubicBezTo>
                        <a:pt x="914" y="13111"/>
                        <a:pt x="2343" y="15521"/>
                        <a:pt x="3437" y="15521"/>
                      </a:cubicBezTo>
                      <a:cubicBezTo>
                        <a:pt x="4002" y="15521"/>
                        <a:pt x="4478" y="14880"/>
                        <a:pt x="4715" y="13108"/>
                      </a:cubicBezTo>
                      <a:cubicBezTo>
                        <a:pt x="5289" y="8828"/>
                        <a:pt x="7781" y="4982"/>
                        <a:pt x="9372" y="2900"/>
                      </a:cubicBezTo>
                      <a:cubicBezTo>
                        <a:pt x="9979" y="2121"/>
                        <a:pt x="9577" y="973"/>
                        <a:pt x="8618" y="743"/>
                      </a:cubicBezTo>
                      <a:lnTo>
                        <a:pt x="5682" y="38"/>
                      </a:lnTo>
                      <a:cubicBezTo>
                        <a:pt x="5576" y="13"/>
                        <a:pt x="5470" y="1"/>
                        <a:pt x="53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8"/>
                <p:cNvSpPr/>
                <p:nvPr/>
              </p:nvSpPr>
              <p:spPr>
                <a:xfrm>
                  <a:off x="4498300" y="4047325"/>
                  <a:ext cx="164000" cy="30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0" h="12278" extrusionOk="0">
                      <a:moveTo>
                        <a:pt x="5376" y="0"/>
                      </a:moveTo>
                      <a:cubicBezTo>
                        <a:pt x="4673" y="0"/>
                        <a:pt x="4051" y="551"/>
                        <a:pt x="4001" y="1289"/>
                      </a:cubicBezTo>
                      <a:cubicBezTo>
                        <a:pt x="3706" y="5012"/>
                        <a:pt x="1312" y="8939"/>
                        <a:pt x="295" y="10448"/>
                      </a:cubicBezTo>
                      <a:cubicBezTo>
                        <a:pt x="17" y="10866"/>
                        <a:pt x="0" y="11407"/>
                        <a:pt x="238" y="11850"/>
                      </a:cubicBezTo>
                      <a:lnTo>
                        <a:pt x="295" y="11965"/>
                      </a:lnTo>
                      <a:cubicBezTo>
                        <a:pt x="558" y="12161"/>
                        <a:pt x="816" y="12278"/>
                        <a:pt x="1058" y="12278"/>
                      </a:cubicBezTo>
                      <a:cubicBezTo>
                        <a:pt x="1624" y="12278"/>
                        <a:pt x="2101" y="11636"/>
                        <a:pt x="2337" y="9866"/>
                      </a:cubicBezTo>
                      <a:cubicBezTo>
                        <a:pt x="2862" y="5955"/>
                        <a:pt x="4977" y="2421"/>
                        <a:pt x="6559" y="240"/>
                      </a:cubicBezTo>
                      <a:lnTo>
                        <a:pt x="5682" y="35"/>
                      </a:lnTo>
                      <a:cubicBezTo>
                        <a:pt x="5579" y="11"/>
                        <a:pt x="5477" y="0"/>
                        <a:pt x="537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8"/>
                <p:cNvSpPr/>
                <p:nvPr/>
              </p:nvSpPr>
              <p:spPr>
                <a:xfrm>
                  <a:off x="4438850" y="3966275"/>
                  <a:ext cx="244975" cy="3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9" h="13182" extrusionOk="0">
                      <a:moveTo>
                        <a:pt x="5372" y="1"/>
                      </a:moveTo>
                      <a:cubicBezTo>
                        <a:pt x="4667" y="1"/>
                        <a:pt x="4052" y="550"/>
                        <a:pt x="4002" y="1285"/>
                      </a:cubicBezTo>
                      <a:cubicBezTo>
                        <a:pt x="3706" y="5007"/>
                        <a:pt x="1312" y="8934"/>
                        <a:pt x="304" y="10443"/>
                      </a:cubicBezTo>
                      <a:cubicBezTo>
                        <a:pt x="25" y="10861"/>
                        <a:pt x="0" y="11402"/>
                        <a:pt x="238" y="11845"/>
                      </a:cubicBezTo>
                      <a:cubicBezTo>
                        <a:pt x="435" y="12222"/>
                        <a:pt x="706" y="12689"/>
                        <a:pt x="1009" y="13181"/>
                      </a:cubicBezTo>
                      <a:cubicBezTo>
                        <a:pt x="902" y="12804"/>
                        <a:pt x="968" y="12402"/>
                        <a:pt x="1181" y="12083"/>
                      </a:cubicBezTo>
                      <a:cubicBezTo>
                        <a:pt x="2198" y="10574"/>
                        <a:pt x="4584" y="6655"/>
                        <a:pt x="4887" y="2924"/>
                      </a:cubicBezTo>
                      <a:cubicBezTo>
                        <a:pt x="4930" y="2179"/>
                        <a:pt x="5549" y="1635"/>
                        <a:pt x="6257" y="1635"/>
                      </a:cubicBezTo>
                      <a:cubicBezTo>
                        <a:pt x="6359" y="1635"/>
                        <a:pt x="6463" y="1646"/>
                        <a:pt x="6568" y="1670"/>
                      </a:cubicBezTo>
                      <a:lnTo>
                        <a:pt x="9495" y="2375"/>
                      </a:lnTo>
                      <a:cubicBezTo>
                        <a:pt x="9536" y="2383"/>
                        <a:pt x="9560" y="2400"/>
                        <a:pt x="9601" y="2416"/>
                      </a:cubicBezTo>
                      <a:cubicBezTo>
                        <a:pt x="9798" y="1678"/>
                        <a:pt x="9356" y="924"/>
                        <a:pt x="8618" y="743"/>
                      </a:cubicBezTo>
                      <a:lnTo>
                        <a:pt x="5691" y="38"/>
                      </a:lnTo>
                      <a:cubicBezTo>
                        <a:pt x="5583" y="13"/>
                        <a:pt x="5476" y="1"/>
                        <a:pt x="5372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8"/>
                <p:cNvSpPr/>
                <p:nvPr/>
              </p:nvSpPr>
              <p:spPr>
                <a:xfrm>
                  <a:off x="4217875" y="4107125"/>
                  <a:ext cx="515350" cy="42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4" h="16944" extrusionOk="0">
                      <a:moveTo>
                        <a:pt x="9486" y="1"/>
                      </a:moveTo>
                      <a:cubicBezTo>
                        <a:pt x="8123" y="1"/>
                        <a:pt x="6836" y="770"/>
                        <a:pt x="6216" y="2038"/>
                      </a:cubicBezTo>
                      <a:cubicBezTo>
                        <a:pt x="6175" y="2120"/>
                        <a:pt x="6158" y="2202"/>
                        <a:pt x="6126" y="2284"/>
                      </a:cubicBezTo>
                      <a:cubicBezTo>
                        <a:pt x="5986" y="2185"/>
                        <a:pt x="5847" y="2095"/>
                        <a:pt x="5699" y="2021"/>
                      </a:cubicBezTo>
                      <a:cubicBezTo>
                        <a:pt x="5195" y="1780"/>
                        <a:pt x="4663" y="1665"/>
                        <a:pt x="4138" y="1665"/>
                      </a:cubicBezTo>
                      <a:cubicBezTo>
                        <a:pt x="2795" y="1665"/>
                        <a:pt x="1503" y="2416"/>
                        <a:pt x="878" y="3702"/>
                      </a:cubicBezTo>
                      <a:cubicBezTo>
                        <a:pt x="1" y="5498"/>
                        <a:pt x="739" y="7654"/>
                        <a:pt x="2518" y="8548"/>
                      </a:cubicBezTo>
                      <a:cubicBezTo>
                        <a:pt x="2674" y="8613"/>
                        <a:pt x="2838" y="8671"/>
                        <a:pt x="3002" y="8720"/>
                      </a:cubicBezTo>
                      <a:cubicBezTo>
                        <a:pt x="2928" y="8826"/>
                        <a:pt x="2862" y="8941"/>
                        <a:pt x="2797" y="9056"/>
                      </a:cubicBezTo>
                      <a:cubicBezTo>
                        <a:pt x="2092" y="10499"/>
                        <a:pt x="2420" y="12237"/>
                        <a:pt x="3609" y="13319"/>
                      </a:cubicBezTo>
                      <a:cubicBezTo>
                        <a:pt x="4295" y="13949"/>
                        <a:pt x="5173" y="14273"/>
                        <a:pt x="6057" y="14273"/>
                      </a:cubicBezTo>
                      <a:cubicBezTo>
                        <a:pt x="6704" y="14273"/>
                        <a:pt x="7355" y="14099"/>
                        <a:pt x="7938" y="13746"/>
                      </a:cubicBezTo>
                      <a:cubicBezTo>
                        <a:pt x="8126" y="15345"/>
                        <a:pt x="9348" y="16624"/>
                        <a:pt x="10930" y="16894"/>
                      </a:cubicBezTo>
                      <a:cubicBezTo>
                        <a:pt x="11129" y="16927"/>
                        <a:pt x="11327" y="16943"/>
                        <a:pt x="11523" y="16943"/>
                      </a:cubicBezTo>
                      <a:cubicBezTo>
                        <a:pt x="12894" y="16943"/>
                        <a:pt x="14175" y="16164"/>
                        <a:pt x="14792" y="14902"/>
                      </a:cubicBezTo>
                      <a:cubicBezTo>
                        <a:pt x="14858" y="14754"/>
                        <a:pt x="14915" y="14607"/>
                        <a:pt x="14956" y="14451"/>
                      </a:cubicBezTo>
                      <a:cubicBezTo>
                        <a:pt x="15464" y="14699"/>
                        <a:pt x="16005" y="14817"/>
                        <a:pt x="16539" y="14817"/>
                      </a:cubicBezTo>
                      <a:cubicBezTo>
                        <a:pt x="17769" y="14817"/>
                        <a:pt x="18963" y="14189"/>
                        <a:pt x="19638" y="13074"/>
                      </a:cubicBezTo>
                      <a:cubicBezTo>
                        <a:pt x="20613" y="11475"/>
                        <a:pt x="20203" y="9400"/>
                        <a:pt x="18703" y="8285"/>
                      </a:cubicBezTo>
                      <a:cubicBezTo>
                        <a:pt x="19703" y="6727"/>
                        <a:pt x="19367" y="4670"/>
                        <a:pt x="17924" y="3513"/>
                      </a:cubicBezTo>
                      <a:cubicBezTo>
                        <a:pt x="17261" y="2982"/>
                        <a:pt x="16463" y="2721"/>
                        <a:pt x="15669" y="2721"/>
                      </a:cubicBezTo>
                      <a:cubicBezTo>
                        <a:pt x="14734" y="2721"/>
                        <a:pt x="13803" y="3083"/>
                        <a:pt x="13103" y="3792"/>
                      </a:cubicBezTo>
                      <a:cubicBezTo>
                        <a:pt x="13177" y="2079"/>
                        <a:pt x="12037" y="537"/>
                        <a:pt x="10373" y="111"/>
                      </a:cubicBezTo>
                      <a:cubicBezTo>
                        <a:pt x="10077" y="37"/>
                        <a:pt x="9780" y="1"/>
                        <a:pt x="948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8"/>
                <p:cNvSpPr/>
                <p:nvPr/>
              </p:nvSpPr>
              <p:spPr>
                <a:xfrm>
                  <a:off x="4222800" y="4107125"/>
                  <a:ext cx="508975" cy="3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59" h="13230" extrusionOk="0">
                      <a:moveTo>
                        <a:pt x="9281" y="1"/>
                      </a:moveTo>
                      <a:cubicBezTo>
                        <a:pt x="7918" y="1"/>
                        <a:pt x="6633" y="770"/>
                        <a:pt x="6019" y="2038"/>
                      </a:cubicBezTo>
                      <a:cubicBezTo>
                        <a:pt x="5978" y="2120"/>
                        <a:pt x="5961" y="2202"/>
                        <a:pt x="5929" y="2284"/>
                      </a:cubicBezTo>
                      <a:cubicBezTo>
                        <a:pt x="5789" y="2185"/>
                        <a:pt x="5650" y="2095"/>
                        <a:pt x="5502" y="2021"/>
                      </a:cubicBezTo>
                      <a:cubicBezTo>
                        <a:pt x="4993" y="1772"/>
                        <a:pt x="4448" y="1652"/>
                        <a:pt x="3909" y="1652"/>
                      </a:cubicBezTo>
                      <a:cubicBezTo>
                        <a:pt x="2869" y="1652"/>
                        <a:pt x="1848" y="2100"/>
                        <a:pt x="1140" y="2931"/>
                      </a:cubicBezTo>
                      <a:cubicBezTo>
                        <a:pt x="66" y="4202"/>
                        <a:pt x="1" y="6039"/>
                        <a:pt x="976" y="7383"/>
                      </a:cubicBezTo>
                      <a:cubicBezTo>
                        <a:pt x="1668" y="6366"/>
                        <a:pt x="2798" y="5804"/>
                        <a:pt x="3961" y="5804"/>
                      </a:cubicBezTo>
                      <a:cubicBezTo>
                        <a:pt x="4494" y="5804"/>
                        <a:pt x="5035" y="5922"/>
                        <a:pt x="5543" y="6170"/>
                      </a:cubicBezTo>
                      <a:cubicBezTo>
                        <a:pt x="5691" y="6244"/>
                        <a:pt x="5830" y="6334"/>
                        <a:pt x="5970" y="6432"/>
                      </a:cubicBezTo>
                      <a:cubicBezTo>
                        <a:pt x="6002" y="6350"/>
                        <a:pt x="6019" y="6268"/>
                        <a:pt x="6060" y="6186"/>
                      </a:cubicBezTo>
                      <a:cubicBezTo>
                        <a:pt x="6679" y="4920"/>
                        <a:pt x="7957" y="4147"/>
                        <a:pt x="9320" y="4147"/>
                      </a:cubicBezTo>
                      <a:cubicBezTo>
                        <a:pt x="9617" y="4147"/>
                        <a:pt x="9918" y="4183"/>
                        <a:pt x="10217" y="4260"/>
                      </a:cubicBezTo>
                      <a:cubicBezTo>
                        <a:pt x="11881" y="4686"/>
                        <a:pt x="13021" y="6227"/>
                        <a:pt x="12939" y="7941"/>
                      </a:cubicBezTo>
                      <a:cubicBezTo>
                        <a:pt x="13645" y="7235"/>
                        <a:pt x="14579" y="6872"/>
                        <a:pt x="15518" y="6872"/>
                      </a:cubicBezTo>
                      <a:cubicBezTo>
                        <a:pt x="16248" y="6872"/>
                        <a:pt x="16981" y="7091"/>
                        <a:pt x="17612" y="7539"/>
                      </a:cubicBezTo>
                      <a:cubicBezTo>
                        <a:pt x="19055" y="8572"/>
                        <a:pt x="19539" y="10491"/>
                        <a:pt x="18760" y="12081"/>
                      </a:cubicBezTo>
                      <a:cubicBezTo>
                        <a:pt x="18694" y="12204"/>
                        <a:pt x="18621" y="12319"/>
                        <a:pt x="18547" y="12434"/>
                      </a:cubicBezTo>
                      <a:cubicBezTo>
                        <a:pt x="18842" y="12655"/>
                        <a:pt x="19104" y="12926"/>
                        <a:pt x="19318" y="13229"/>
                      </a:cubicBezTo>
                      <a:cubicBezTo>
                        <a:pt x="19424" y="13090"/>
                        <a:pt x="19514" y="12934"/>
                        <a:pt x="19596" y="12778"/>
                      </a:cubicBezTo>
                      <a:cubicBezTo>
                        <a:pt x="20359" y="11212"/>
                        <a:pt x="19900" y="9327"/>
                        <a:pt x="18506" y="8285"/>
                      </a:cubicBezTo>
                      <a:cubicBezTo>
                        <a:pt x="19506" y="6727"/>
                        <a:pt x="19170" y="4670"/>
                        <a:pt x="17727" y="3513"/>
                      </a:cubicBezTo>
                      <a:cubicBezTo>
                        <a:pt x="17064" y="2982"/>
                        <a:pt x="16266" y="2721"/>
                        <a:pt x="15471" y="2721"/>
                      </a:cubicBezTo>
                      <a:cubicBezTo>
                        <a:pt x="14535" y="2721"/>
                        <a:pt x="13603" y="3083"/>
                        <a:pt x="12898" y="3792"/>
                      </a:cubicBezTo>
                      <a:cubicBezTo>
                        <a:pt x="12980" y="2079"/>
                        <a:pt x="11840" y="537"/>
                        <a:pt x="10167" y="111"/>
                      </a:cubicBezTo>
                      <a:cubicBezTo>
                        <a:pt x="9872" y="37"/>
                        <a:pt x="9575" y="1"/>
                        <a:pt x="9281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8"/>
                <p:cNvSpPr/>
                <p:nvPr/>
              </p:nvSpPr>
              <p:spPr>
                <a:xfrm>
                  <a:off x="4435775" y="3867000"/>
                  <a:ext cx="313625" cy="26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5" h="10509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" y="0"/>
                        <a:pt x="1321" y="5969"/>
                        <a:pt x="1444" y="6805"/>
                      </a:cubicBezTo>
                      <a:cubicBezTo>
                        <a:pt x="1558" y="7642"/>
                        <a:pt x="5617" y="6297"/>
                        <a:pt x="6879" y="8937"/>
                      </a:cubicBezTo>
                      <a:cubicBezTo>
                        <a:pt x="7471" y="10178"/>
                        <a:pt x="8753" y="10508"/>
                        <a:pt x="9948" y="10508"/>
                      </a:cubicBezTo>
                      <a:cubicBezTo>
                        <a:pt x="11303" y="10508"/>
                        <a:pt x="12545" y="10085"/>
                        <a:pt x="12545" y="10085"/>
                      </a:cubicBezTo>
                      <a:lnTo>
                        <a:pt x="9962" y="1484"/>
                      </a:lnTo>
                      <a:cubicBezTo>
                        <a:pt x="9962" y="1484"/>
                        <a:pt x="3805" y="221"/>
                        <a:pt x="3559" y="20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8"/>
                <p:cNvSpPr/>
                <p:nvPr/>
              </p:nvSpPr>
              <p:spPr>
                <a:xfrm>
                  <a:off x="6049125" y="2452400"/>
                  <a:ext cx="379250" cy="33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70" h="13233" extrusionOk="0">
                      <a:moveTo>
                        <a:pt x="3638" y="0"/>
                      </a:moveTo>
                      <a:cubicBezTo>
                        <a:pt x="3283" y="0"/>
                        <a:pt x="2924" y="138"/>
                        <a:pt x="2649" y="429"/>
                      </a:cubicBezTo>
                      <a:lnTo>
                        <a:pt x="575" y="2618"/>
                      </a:lnTo>
                      <a:cubicBezTo>
                        <a:pt x="1" y="3233"/>
                        <a:pt x="115" y="4225"/>
                        <a:pt x="829" y="4693"/>
                      </a:cubicBezTo>
                      <a:cubicBezTo>
                        <a:pt x="3912" y="6816"/>
                        <a:pt x="6117" y="10842"/>
                        <a:pt x="6921" y="12473"/>
                      </a:cubicBezTo>
                      <a:cubicBezTo>
                        <a:pt x="7150" y="12924"/>
                        <a:pt x="7609" y="13211"/>
                        <a:pt x="8109" y="13220"/>
                      </a:cubicBezTo>
                      <a:cubicBezTo>
                        <a:pt x="8336" y="13227"/>
                        <a:pt x="8596" y="13233"/>
                        <a:pt x="8877" y="13233"/>
                      </a:cubicBezTo>
                      <a:cubicBezTo>
                        <a:pt x="11288" y="13233"/>
                        <a:pt x="15169" y="12829"/>
                        <a:pt x="11438" y="9965"/>
                      </a:cubicBezTo>
                      <a:cubicBezTo>
                        <a:pt x="8011" y="7341"/>
                        <a:pt x="5920" y="3266"/>
                        <a:pt x="4904" y="847"/>
                      </a:cubicBezTo>
                      <a:cubicBezTo>
                        <a:pt x="4679" y="300"/>
                        <a:pt x="4163" y="0"/>
                        <a:pt x="36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8"/>
                <p:cNvSpPr/>
                <p:nvPr/>
              </p:nvSpPr>
              <p:spPr>
                <a:xfrm>
                  <a:off x="6149150" y="2490375"/>
                  <a:ext cx="236375" cy="28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5" h="11267" extrusionOk="0">
                      <a:moveTo>
                        <a:pt x="1198" y="1"/>
                      </a:moveTo>
                      <a:lnTo>
                        <a:pt x="583" y="648"/>
                      </a:lnTo>
                      <a:cubicBezTo>
                        <a:pt x="1" y="1271"/>
                        <a:pt x="116" y="2264"/>
                        <a:pt x="821" y="2731"/>
                      </a:cubicBezTo>
                      <a:cubicBezTo>
                        <a:pt x="3903" y="4854"/>
                        <a:pt x="6117" y="8880"/>
                        <a:pt x="6921" y="10512"/>
                      </a:cubicBezTo>
                      <a:cubicBezTo>
                        <a:pt x="7142" y="10963"/>
                        <a:pt x="7593" y="11250"/>
                        <a:pt x="8101" y="11266"/>
                      </a:cubicBezTo>
                      <a:lnTo>
                        <a:pt x="8233" y="11266"/>
                      </a:lnTo>
                      <a:cubicBezTo>
                        <a:pt x="9233" y="10831"/>
                        <a:pt x="9454" y="10003"/>
                        <a:pt x="7429" y="8446"/>
                      </a:cubicBezTo>
                      <a:cubicBezTo>
                        <a:pt x="4305" y="6051"/>
                        <a:pt x="2288" y="2460"/>
                        <a:pt x="119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8"/>
                <p:cNvSpPr/>
                <p:nvPr/>
              </p:nvSpPr>
              <p:spPr>
                <a:xfrm>
                  <a:off x="6049325" y="2452525"/>
                  <a:ext cx="2408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5" h="13231" extrusionOk="0">
                      <a:moveTo>
                        <a:pt x="3618" y="1"/>
                      </a:moveTo>
                      <a:cubicBezTo>
                        <a:pt x="3262" y="1"/>
                        <a:pt x="2906" y="142"/>
                        <a:pt x="2641" y="424"/>
                      </a:cubicBezTo>
                      <a:lnTo>
                        <a:pt x="575" y="2613"/>
                      </a:lnTo>
                      <a:cubicBezTo>
                        <a:pt x="1" y="3228"/>
                        <a:pt x="116" y="4220"/>
                        <a:pt x="821" y="4688"/>
                      </a:cubicBezTo>
                      <a:cubicBezTo>
                        <a:pt x="3904" y="6803"/>
                        <a:pt x="6109" y="10837"/>
                        <a:pt x="6913" y="12468"/>
                      </a:cubicBezTo>
                      <a:cubicBezTo>
                        <a:pt x="7142" y="12911"/>
                        <a:pt x="7593" y="13206"/>
                        <a:pt x="8093" y="13215"/>
                      </a:cubicBezTo>
                      <a:cubicBezTo>
                        <a:pt x="8327" y="13224"/>
                        <a:pt x="8596" y="13230"/>
                        <a:pt x="8885" y="13230"/>
                      </a:cubicBezTo>
                      <a:cubicBezTo>
                        <a:pt x="9123" y="13230"/>
                        <a:pt x="9376" y="13226"/>
                        <a:pt x="9635" y="13215"/>
                      </a:cubicBezTo>
                      <a:cubicBezTo>
                        <a:pt x="9257" y="13116"/>
                        <a:pt x="8946" y="12862"/>
                        <a:pt x="8774" y="12518"/>
                      </a:cubicBezTo>
                      <a:cubicBezTo>
                        <a:pt x="7970" y="10886"/>
                        <a:pt x="5757" y="6860"/>
                        <a:pt x="2674" y="4745"/>
                      </a:cubicBezTo>
                      <a:cubicBezTo>
                        <a:pt x="1969" y="4278"/>
                        <a:pt x="1846" y="3286"/>
                        <a:pt x="2428" y="2662"/>
                      </a:cubicBezTo>
                      <a:lnTo>
                        <a:pt x="4502" y="473"/>
                      </a:lnTo>
                      <a:cubicBezTo>
                        <a:pt x="4527" y="449"/>
                        <a:pt x="4559" y="432"/>
                        <a:pt x="4584" y="408"/>
                      </a:cubicBezTo>
                      <a:cubicBezTo>
                        <a:pt x="4317" y="136"/>
                        <a:pt x="3967" y="1"/>
                        <a:pt x="3618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8"/>
                <p:cNvSpPr/>
                <p:nvPr/>
              </p:nvSpPr>
              <p:spPr>
                <a:xfrm>
                  <a:off x="6299400" y="2876950"/>
                  <a:ext cx="51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57" extrusionOk="0">
                      <a:moveTo>
                        <a:pt x="107" y="1"/>
                      </a:moveTo>
                      <a:cubicBezTo>
                        <a:pt x="1" y="1"/>
                        <a:pt x="1" y="157"/>
                        <a:pt x="107" y="157"/>
                      </a:cubicBezTo>
                      <a:cubicBezTo>
                        <a:pt x="206" y="157"/>
                        <a:pt x="206" y="1"/>
                        <a:pt x="107" y="1"/>
                      </a:cubicBezTo>
                      <a:close/>
                    </a:path>
                  </a:pathLst>
                </a:custGeom>
                <a:solidFill>
                  <a:srgbClr val="2E59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8"/>
                <p:cNvSpPr/>
                <p:nvPr/>
              </p:nvSpPr>
              <p:spPr>
                <a:xfrm>
                  <a:off x="6171300" y="2732650"/>
                  <a:ext cx="51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57" extrusionOk="0">
                      <a:moveTo>
                        <a:pt x="107" y="1"/>
                      </a:moveTo>
                      <a:cubicBezTo>
                        <a:pt x="0" y="1"/>
                        <a:pt x="0" y="157"/>
                        <a:pt x="107" y="157"/>
                      </a:cubicBezTo>
                      <a:cubicBezTo>
                        <a:pt x="205" y="157"/>
                        <a:pt x="205" y="1"/>
                        <a:pt x="107" y="1"/>
                      </a:cubicBezTo>
                      <a:close/>
                    </a:path>
                  </a:pathLst>
                </a:custGeom>
                <a:solidFill>
                  <a:srgbClr val="2E59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8"/>
                <p:cNvSpPr/>
                <p:nvPr/>
              </p:nvSpPr>
              <p:spPr>
                <a:xfrm>
                  <a:off x="6387950" y="2662975"/>
                  <a:ext cx="5150" cy="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56" extrusionOk="0">
                      <a:moveTo>
                        <a:pt x="99" y="0"/>
                      </a:moveTo>
                      <a:cubicBezTo>
                        <a:pt x="1" y="0"/>
                        <a:pt x="1" y="156"/>
                        <a:pt x="99" y="156"/>
                      </a:cubicBezTo>
                      <a:cubicBezTo>
                        <a:pt x="206" y="156"/>
                        <a:pt x="206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2E59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8"/>
                <p:cNvSpPr/>
                <p:nvPr/>
              </p:nvSpPr>
              <p:spPr>
                <a:xfrm>
                  <a:off x="6251025" y="2781450"/>
                  <a:ext cx="5150" cy="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56" extrusionOk="0">
                      <a:moveTo>
                        <a:pt x="107" y="0"/>
                      </a:moveTo>
                      <a:cubicBezTo>
                        <a:pt x="1" y="0"/>
                        <a:pt x="1" y="156"/>
                        <a:pt x="107" y="156"/>
                      </a:cubicBezTo>
                      <a:cubicBezTo>
                        <a:pt x="206" y="156"/>
                        <a:pt x="206" y="0"/>
                        <a:pt x="107" y="0"/>
                      </a:cubicBezTo>
                      <a:close/>
                    </a:path>
                  </a:pathLst>
                </a:custGeom>
                <a:solidFill>
                  <a:srgbClr val="2E59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8"/>
                <p:cNvSpPr/>
                <p:nvPr/>
              </p:nvSpPr>
              <p:spPr>
                <a:xfrm>
                  <a:off x="6498625" y="2695350"/>
                  <a:ext cx="51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57" extrusionOk="0">
                      <a:moveTo>
                        <a:pt x="99" y="1"/>
                      </a:moveTo>
                      <a:cubicBezTo>
                        <a:pt x="1" y="1"/>
                        <a:pt x="1" y="156"/>
                        <a:pt x="99" y="156"/>
                      </a:cubicBezTo>
                      <a:cubicBezTo>
                        <a:pt x="206" y="156"/>
                        <a:pt x="206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2E59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8"/>
                <p:cNvSpPr/>
                <p:nvPr/>
              </p:nvSpPr>
              <p:spPr>
                <a:xfrm>
                  <a:off x="6194450" y="2924925"/>
                  <a:ext cx="49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157" extrusionOk="0">
                      <a:moveTo>
                        <a:pt x="99" y="0"/>
                      </a:moveTo>
                      <a:cubicBezTo>
                        <a:pt x="1" y="0"/>
                        <a:pt x="1" y="156"/>
                        <a:pt x="99" y="156"/>
                      </a:cubicBezTo>
                      <a:cubicBezTo>
                        <a:pt x="197" y="156"/>
                        <a:pt x="197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2E59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8"/>
                <p:cNvSpPr/>
                <p:nvPr/>
              </p:nvSpPr>
              <p:spPr>
                <a:xfrm>
                  <a:off x="6325850" y="2595325"/>
                  <a:ext cx="51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57" extrusionOk="0">
                      <a:moveTo>
                        <a:pt x="99" y="0"/>
                      </a:moveTo>
                      <a:cubicBezTo>
                        <a:pt x="0" y="0"/>
                        <a:pt x="0" y="156"/>
                        <a:pt x="99" y="156"/>
                      </a:cubicBezTo>
                      <a:cubicBezTo>
                        <a:pt x="205" y="156"/>
                        <a:pt x="205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2E59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8"/>
                <p:cNvSpPr/>
                <p:nvPr/>
              </p:nvSpPr>
              <p:spPr>
                <a:xfrm>
                  <a:off x="6137075" y="2875125"/>
                  <a:ext cx="5125" cy="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148" extrusionOk="0">
                      <a:moveTo>
                        <a:pt x="107" y="0"/>
                      </a:moveTo>
                      <a:cubicBezTo>
                        <a:pt x="0" y="0"/>
                        <a:pt x="0" y="148"/>
                        <a:pt x="107" y="148"/>
                      </a:cubicBezTo>
                      <a:cubicBezTo>
                        <a:pt x="205" y="148"/>
                        <a:pt x="205" y="0"/>
                        <a:pt x="107" y="0"/>
                      </a:cubicBezTo>
                      <a:close/>
                    </a:path>
                  </a:pathLst>
                </a:custGeom>
                <a:solidFill>
                  <a:srgbClr val="2E59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8"/>
                <p:cNvSpPr/>
                <p:nvPr/>
              </p:nvSpPr>
              <p:spPr>
                <a:xfrm>
                  <a:off x="5904425" y="2396300"/>
                  <a:ext cx="374925" cy="2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7" h="10061" extrusionOk="0">
                      <a:moveTo>
                        <a:pt x="6240" y="0"/>
                      </a:moveTo>
                      <a:cubicBezTo>
                        <a:pt x="6240" y="0"/>
                        <a:pt x="2083" y="4715"/>
                        <a:pt x="1943" y="4920"/>
                      </a:cubicBezTo>
                      <a:lnTo>
                        <a:pt x="0" y="7904"/>
                      </a:lnTo>
                      <a:cubicBezTo>
                        <a:pt x="0" y="7904"/>
                        <a:pt x="5830" y="9724"/>
                        <a:pt x="6617" y="10044"/>
                      </a:cubicBezTo>
                      <a:cubicBezTo>
                        <a:pt x="6645" y="10055"/>
                        <a:pt x="6673" y="10061"/>
                        <a:pt x="6702" y="10061"/>
                      </a:cubicBezTo>
                      <a:cubicBezTo>
                        <a:pt x="7447" y="10061"/>
                        <a:pt x="8314" y="6379"/>
                        <a:pt x="10954" y="6379"/>
                      </a:cubicBezTo>
                      <a:cubicBezTo>
                        <a:pt x="11026" y="6379"/>
                        <a:pt x="11100" y="6382"/>
                        <a:pt x="11175" y="6387"/>
                      </a:cubicBezTo>
                      <a:cubicBezTo>
                        <a:pt x="11247" y="6393"/>
                        <a:pt x="11318" y="6396"/>
                        <a:pt x="11387" y="6396"/>
                      </a:cubicBezTo>
                      <a:cubicBezTo>
                        <a:pt x="14138" y="6396"/>
                        <a:pt x="14996" y="2058"/>
                        <a:pt x="14996" y="2058"/>
                      </a:cubicBezTo>
                      <a:lnTo>
                        <a:pt x="624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8"/>
                <p:cNvSpPr/>
                <p:nvPr/>
              </p:nvSpPr>
              <p:spPr>
                <a:xfrm>
                  <a:off x="5671975" y="3724225"/>
                  <a:ext cx="379775" cy="33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1" h="13233" extrusionOk="0">
                      <a:moveTo>
                        <a:pt x="3639" y="0"/>
                      </a:moveTo>
                      <a:cubicBezTo>
                        <a:pt x="3287" y="0"/>
                        <a:pt x="2931" y="136"/>
                        <a:pt x="2657" y="423"/>
                      </a:cubicBezTo>
                      <a:lnTo>
                        <a:pt x="583" y="2612"/>
                      </a:lnTo>
                      <a:cubicBezTo>
                        <a:pt x="1" y="3235"/>
                        <a:pt x="124" y="4227"/>
                        <a:pt x="829" y="4694"/>
                      </a:cubicBezTo>
                      <a:cubicBezTo>
                        <a:pt x="3911" y="6810"/>
                        <a:pt x="6125" y="10844"/>
                        <a:pt x="6929" y="12467"/>
                      </a:cubicBezTo>
                      <a:cubicBezTo>
                        <a:pt x="7150" y="12918"/>
                        <a:pt x="7609" y="13205"/>
                        <a:pt x="8109" y="13221"/>
                      </a:cubicBezTo>
                      <a:cubicBezTo>
                        <a:pt x="8324" y="13228"/>
                        <a:pt x="8570" y="13232"/>
                        <a:pt x="8835" y="13232"/>
                      </a:cubicBezTo>
                      <a:cubicBezTo>
                        <a:pt x="11242" y="13232"/>
                        <a:pt x="15191" y="12848"/>
                        <a:pt x="11438" y="9966"/>
                      </a:cubicBezTo>
                      <a:cubicBezTo>
                        <a:pt x="8011" y="7334"/>
                        <a:pt x="5920" y="3268"/>
                        <a:pt x="4904" y="849"/>
                      </a:cubicBezTo>
                      <a:cubicBezTo>
                        <a:pt x="4678" y="300"/>
                        <a:pt x="4162" y="0"/>
                        <a:pt x="363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8"/>
                <p:cNvSpPr/>
                <p:nvPr/>
              </p:nvSpPr>
              <p:spPr>
                <a:xfrm>
                  <a:off x="5772000" y="3762050"/>
                  <a:ext cx="236575" cy="28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3" h="11266" extrusionOk="0">
                      <a:moveTo>
                        <a:pt x="1198" y="0"/>
                      </a:moveTo>
                      <a:lnTo>
                        <a:pt x="583" y="648"/>
                      </a:lnTo>
                      <a:cubicBezTo>
                        <a:pt x="1" y="1271"/>
                        <a:pt x="115" y="2271"/>
                        <a:pt x="829" y="2739"/>
                      </a:cubicBezTo>
                      <a:cubicBezTo>
                        <a:pt x="3912" y="4854"/>
                        <a:pt x="6117" y="8888"/>
                        <a:pt x="6921" y="10511"/>
                      </a:cubicBezTo>
                      <a:cubicBezTo>
                        <a:pt x="7150" y="10962"/>
                        <a:pt x="7601" y="11249"/>
                        <a:pt x="8101" y="11266"/>
                      </a:cubicBezTo>
                      <a:lnTo>
                        <a:pt x="8232" y="11266"/>
                      </a:lnTo>
                      <a:cubicBezTo>
                        <a:pt x="9241" y="10831"/>
                        <a:pt x="9462" y="10003"/>
                        <a:pt x="7437" y="8453"/>
                      </a:cubicBezTo>
                      <a:cubicBezTo>
                        <a:pt x="4305" y="6051"/>
                        <a:pt x="2296" y="2452"/>
                        <a:pt x="119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8"/>
                <p:cNvSpPr/>
                <p:nvPr/>
              </p:nvSpPr>
              <p:spPr>
                <a:xfrm>
                  <a:off x="5672175" y="3724375"/>
                  <a:ext cx="2410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3" h="13231" extrusionOk="0">
                      <a:moveTo>
                        <a:pt x="3630" y="1"/>
                      </a:moveTo>
                      <a:cubicBezTo>
                        <a:pt x="3272" y="1"/>
                        <a:pt x="2915" y="142"/>
                        <a:pt x="2649" y="425"/>
                      </a:cubicBezTo>
                      <a:lnTo>
                        <a:pt x="575" y="2606"/>
                      </a:lnTo>
                      <a:cubicBezTo>
                        <a:pt x="1" y="3229"/>
                        <a:pt x="116" y="4221"/>
                        <a:pt x="821" y="4688"/>
                      </a:cubicBezTo>
                      <a:cubicBezTo>
                        <a:pt x="3903" y="6804"/>
                        <a:pt x="6117" y="10838"/>
                        <a:pt x="6921" y="12461"/>
                      </a:cubicBezTo>
                      <a:cubicBezTo>
                        <a:pt x="7142" y="12912"/>
                        <a:pt x="7601" y="13207"/>
                        <a:pt x="8101" y="13215"/>
                      </a:cubicBezTo>
                      <a:cubicBezTo>
                        <a:pt x="8335" y="13224"/>
                        <a:pt x="8604" y="13231"/>
                        <a:pt x="8893" y="13231"/>
                      </a:cubicBezTo>
                      <a:cubicBezTo>
                        <a:pt x="9131" y="13231"/>
                        <a:pt x="9384" y="13226"/>
                        <a:pt x="9643" y="13215"/>
                      </a:cubicBezTo>
                      <a:cubicBezTo>
                        <a:pt x="9266" y="13117"/>
                        <a:pt x="8954" y="12863"/>
                        <a:pt x="8782" y="12518"/>
                      </a:cubicBezTo>
                      <a:cubicBezTo>
                        <a:pt x="7970" y="10887"/>
                        <a:pt x="5765" y="6861"/>
                        <a:pt x="2682" y="4738"/>
                      </a:cubicBezTo>
                      <a:cubicBezTo>
                        <a:pt x="1977" y="4270"/>
                        <a:pt x="1854" y="3278"/>
                        <a:pt x="2436" y="2655"/>
                      </a:cubicBezTo>
                      <a:lnTo>
                        <a:pt x="4502" y="474"/>
                      </a:lnTo>
                      <a:cubicBezTo>
                        <a:pt x="4535" y="441"/>
                        <a:pt x="4559" y="425"/>
                        <a:pt x="4592" y="400"/>
                      </a:cubicBezTo>
                      <a:cubicBezTo>
                        <a:pt x="4326" y="134"/>
                        <a:pt x="3978" y="1"/>
                        <a:pt x="3630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8"/>
                <p:cNvSpPr/>
                <p:nvPr/>
              </p:nvSpPr>
              <p:spPr>
                <a:xfrm>
                  <a:off x="5688775" y="3823075"/>
                  <a:ext cx="489100" cy="4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64" h="17727" extrusionOk="0">
                      <a:moveTo>
                        <a:pt x="10830" y="0"/>
                      </a:moveTo>
                      <a:cubicBezTo>
                        <a:pt x="10323" y="0"/>
                        <a:pt x="9809" y="107"/>
                        <a:pt x="9323" y="330"/>
                      </a:cubicBezTo>
                      <a:cubicBezTo>
                        <a:pt x="7708" y="1068"/>
                        <a:pt x="6872" y="2872"/>
                        <a:pt x="7339" y="4578"/>
                      </a:cubicBezTo>
                      <a:cubicBezTo>
                        <a:pt x="6739" y="4195"/>
                        <a:pt x="6062" y="4008"/>
                        <a:pt x="5390" y="4008"/>
                      </a:cubicBezTo>
                      <a:cubicBezTo>
                        <a:pt x="4436" y="4008"/>
                        <a:pt x="3491" y="4384"/>
                        <a:pt x="2788" y="5110"/>
                      </a:cubicBezTo>
                      <a:cubicBezTo>
                        <a:pt x="1591" y="6340"/>
                        <a:pt x="1419" y="8251"/>
                        <a:pt x="2387" y="9669"/>
                      </a:cubicBezTo>
                      <a:cubicBezTo>
                        <a:pt x="2436" y="9743"/>
                        <a:pt x="2502" y="9800"/>
                        <a:pt x="2559" y="9874"/>
                      </a:cubicBezTo>
                      <a:cubicBezTo>
                        <a:pt x="2403" y="9940"/>
                        <a:pt x="2256" y="10022"/>
                        <a:pt x="2116" y="10112"/>
                      </a:cubicBezTo>
                      <a:cubicBezTo>
                        <a:pt x="444" y="11227"/>
                        <a:pt x="1" y="13498"/>
                        <a:pt x="1124" y="15162"/>
                      </a:cubicBezTo>
                      <a:cubicBezTo>
                        <a:pt x="1827" y="16196"/>
                        <a:pt x="2969" y="16752"/>
                        <a:pt x="4131" y="16752"/>
                      </a:cubicBezTo>
                      <a:cubicBezTo>
                        <a:pt x="4839" y="16752"/>
                        <a:pt x="5555" y="16545"/>
                        <a:pt x="6183" y="16114"/>
                      </a:cubicBezTo>
                      <a:lnTo>
                        <a:pt x="6191" y="16114"/>
                      </a:lnTo>
                      <a:cubicBezTo>
                        <a:pt x="6330" y="16015"/>
                        <a:pt x="6462" y="15909"/>
                        <a:pt x="6585" y="15786"/>
                      </a:cubicBezTo>
                      <a:cubicBezTo>
                        <a:pt x="6642" y="15900"/>
                        <a:pt x="6708" y="16023"/>
                        <a:pt x="6773" y="16130"/>
                      </a:cubicBezTo>
                      <a:cubicBezTo>
                        <a:pt x="7462" y="17150"/>
                        <a:pt x="8600" y="17726"/>
                        <a:pt x="9782" y="17726"/>
                      </a:cubicBezTo>
                      <a:cubicBezTo>
                        <a:pt x="10148" y="17726"/>
                        <a:pt x="10518" y="17671"/>
                        <a:pt x="10881" y="17557"/>
                      </a:cubicBezTo>
                      <a:cubicBezTo>
                        <a:pt x="12414" y="17065"/>
                        <a:pt x="13439" y="15622"/>
                        <a:pt x="13398" y="14015"/>
                      </a:cubicBezTo>
                      <a:lnTo>
                        <a:pt x="13398" y="14015"/>
                      </a:lnTo>
                      <a:cubicBezTo>
                        <a:pt x="13859" y="14211"/>
                        <a:pt x="14343" y="14306"/>
                        <a:pt x="14821" y="14306"/>
                      </a:cubicBezTo>
                      <a:cubicBezTo>
                        <a:pt x="15881" y="14306"/>
                        <a:pt x="16914" y="13840"/>
                        <a:pt x="17620" y="12982"/>
                      </a:cubicBezTo>
                      <a:cubicBezTo>
                        <a:pt x="18645" y="11743"/>
                        <a:pt x="18719" y="9972"/>
                        <a:pt x="17817" y="8644"/>
                      </a:cubicBezTo>
                      <a:cubicBezTo>
                        <a:pt x="17727" y="8521"/>
                        <a:pt x="17620" y="8398"/>
                        <a:pt x="17514" y="8283"/>
                      </a:cubicBezTo>
                      <a:cubicBezTo>
                        <a:pt x="19063" y="7234"/>
                        <a:pt x="19564" y="5168"/>
                        <a:pt x="18654" y="3528"/>
                      </a:cubicBezTo>
                      <a:cubicBezTo>
                        <a:pt x="18000" y="2340"/>
                        <a:pt x="16765" y="1655"/>
                        <a:pt x="15483" y="1655"/>
                      </a:cubicBezTo>
                      <a:cubicBezTo>
                        <a:pt x="14996" y="1655"/>
                        <a:pt x="14501" y="1754"/>
                        <a:pt x="14029" y="1962"/>
                      </a:cubicBezTo>
                      <a:cubicBezTo>
                        <a:pt x="13972" y="1831"/>
                        <a:pt x="13906" y="1716"/>
                        <a:pt x="13833" y="1593"/>
                      </a:cubicBezTo>
                      <a:cubicBezTo>
                        <a:pt x="13140" y="569"/>
                        <a:pt x="12002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8"/>
                <p:cNvSpPr/>
                <p:nvPr/>
              </p:nvSpPr>
              <p:spPr>
                <a:xfrm>
                  <a:off x="5693100" y="3823075"/>
                  <a:ext cx="463875" cy="4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5" h="16724" extrusionOk="0">
                      <a:moveTo>
                        <a:pt x="13955" y="1918"/>
                      </a:moveTo>
                      <a:cubicBezTo>
                        <a:pt x="13917" y="1921"/>
                        <a:pt x="13879" y="1924"/>
                        <a:pt x="13841" y="1928"/>
                      </a:cubicBezTo>
                      <a:lnTo>
                        <a:pt x="13841" y="1928"/>
                      </a:lnTo>
                      <a:cubicBezTo>
                        <a:pt x="13846" y="1940"/>
                        <a:pt x="13851" y="1951"/>
                        <a:pt x="13856" y="1962"/>
                      </a:cubicBezTo>
                      <a:cubicBezTo>
                        <a:pt x="13889" y="1947"/>
                        <a:pt x="13922" y="1932"/>
                        <a:pt x="13955" y="1918"/>
                      </a:cubicBezTo>
                      <a:close/>
                      <a:moveTo>
                        <a:pt x="15344" y="1633"/>
                      </a:moveTo>
                      <a:cubicBezTo>
                        <a:pt x="14879" y="1633"/>
                        <a:pt x="14408" y="1725"/>
                        <a:pt x="13955" y="1918"/>
                      </a:cubicBezTo>
                      <a:lnTo>
                        <a:pt x="13955" y="1918"/>
                      </a:lnTo>
                      <a:cubicBezTo>
                        <a:pt x="14044" y="1911"/>
                        <a:pt x="14132" y="1908"/>
                        <a:pt x="14221" y="1908"/>
                      </a:cubicBezTo>
                      <a:cubicBezTo>
                        <a:pt x="15580" y="1908"/>
                        <a:pt x="16873" y="2685"/>
                        <a:pt x="17480" y="3987"/>
                      </a:cubicBezTo>
                      <a:cubicBezTo>
                        <a:pt x="17825" y="3840"/>
                        <a:pt x="18185" y="3749"/>
                        <a:pt x="18554" y="3717"/>
                      </a:cubicBezTo>
                      <a:cubicBezTo>
                        <a:pt x="17974" y="2406"/>
                        <a:pt x="16690" y="1633"/>
                        <a:pt x="15344" y="1633"/>
                      </a:cubicBezTo>
                      <a:close/>
                      <a:moveTo>
                        <a:pt x="10663" y="0"/>
                      </a:moveTo>
                      <a:cubicBezTo>
                        <a:pt x="10154" y="0"/>
                        <a:pt x="9639" y="107"/>
                        <a:pt x="9150" y="330"/>
                      </a:cubicBezTo>
                      <a:cubicBezTo>
                        <a:pt x="7543" y="1068"/>
                        <a:pt x="6707" y="2872"/>
                        <a:pt x="7174" y="4578"/>
                      </a:cubicBezTo>
                      <a:cubicBezTo>
                        <a:pt x="6574" y="4195"/>
                        <a:pt x="5897" y="4008"/>
                        <a:pt x="5225" y="4008"/>
                      </a:cubicBezTo>
                      <a:cubicBezTo>
                        <a:pt x="4271" y="4008"/>
                        <a:pt x="3326" y="4384"/>
                        <a:pt x="2624" y="5110"/>
                      </a:cubicBezTo>
                      <a:cubicBezTo>
                        <a:pt x="1427" y="6340"/>
                        <a:pt x="1254" y="8251"/>
                        <a:pt x="2222" y="9669"/>
                      </a:cubicBezTo>
                      <a:cubicBezTo>
                        <a:pt x="2271" y="9743"/>
                        <a:pt x="2337" y="9800"/>
                        <a:pt x="2386" y="9874"/>
                      </a:cubicBezTo>
                      <a:cubicBezTo>
                        <a:pt x="2238" y="9940"/>
                        <a:pt x="2091" y="10022"/>
                        <a:pt x="1943" y="10112"/>
                      </a:cubicBezTo>
                      <a:cubicBezTo>
                        <a:pt x="566" y="11038"/>
                        <a:pt x="0" y="12785"/>
                        <a:pt x="566" y="14343"/>
                      </a:cubicBezTo>
                      <a:cubicBezTo>
                        <a:pt x="1088" y="15788"/>
                        <a:pt x="2455" y="16724"/>
                        <a:pt x="3965" y="16724"/>
                      </a:cubicBezTo>
                      <a:cubicBezTo>
                        <a:pt x="4091" y="16724"/>
                        <a:pt x="4218" y="16717"/>
                        <a:pt x="4345" y="16704"/>
                      </a:cubicBezTo>
                      <a:cubicBezTo>
                        <a:pt x="3558" y="15089"/>
                        <a:pt x="4083" y="13145"/>
                        <a:pt x="5567" y="12137"/>
                      </a:cubicBezTo>
                      <a:cubicBezTo>
                        <a:pt x="5707" y="12047"/>
                        <a:pt x="5854" y="11973"/>
                        <a:pt x="6010" y="11899"/>
                      </a:cubicBezTo>
                      <a:cubicBezTo>
                        <a:pt x="5952" y="11834"/>
                        <a:pt x="5887" y="11776"/>
                        <a:pt x="5838" y="11702"/>
                      </a:cubicBezTo>
                      <a:cubicBezTo>
                        <a:pt x="4870" y="10276"/>
                        <a:pt x="5042" y="8374"/>
                        <a:pt x="6239" y="7136"/>
                      </a:cubicBezTo>
                      <a:cubicBezTo>
                        <a:pt x="6941" y="6415"/>
                        <a:pt x="7885" y="6041"/>
                        <a:pt x="8838" y="6041"/>
                      </a:cubicBezTo>
                      <a:cubicBezTo>
                        <a:pt x="9511" y="6041"/>
                        <a:pt x="10189" y="6227"/>
                        <a:pt x="10790" y="6611"/>
                      </a:cubicBezTo>
                      <a:cubicBezTo>
                        <a:pt x="10208" y="4799"/>
                        <a:pt x="11134" y="2856"/>
                        <a:pt x="12905" y="2159"/>
                      </a:cubicBezTo>
                      <a:cubicBezTo>
                        <a:pt x="13213" y="2038"/>
                        <a:pt x="13527" y="1962"/>
                        <a:pt x="13841" y="1928"/>
                      </a:cubicBezTo>
                      <a:lnTo>
                        <a:pt x="13841" y="1928"/>
                      </a:lnTo>
                      <a:cubicBezTo>
                        <a:pt x="13788" y="1811"/>
                        <a:pt x="13728" y="1705"/>
                        <a:pt x="13668" y="1593"/>
                      </a:cubicBezTo>
                      <a:cubicBezTo>
                        <a:pt x="12976" y="569"/>
                        <a:pt x="11837" y="0"/>
                        <a:pt x="10663" y="0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8"/>
                <p:cNvSpPr/>
                <p:nvPr/>
              </p:nvSpPr>
              <p:spPr>
                <a:xfrm>
                  <a:off x="5527275" y="3667950"/>
                  <a:ext cx="375125" cy="25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5" h="10063" extrusionOk="0">
                      <a:moveTo>
                        <a:pt x="6248" y="1"/>
                      </a:moveTo>
                      <a:cubicBezTo>
                        <a:pt x="6248" y="1"/>
                        <a:pt x="2091" y="4715"/>
                        <a:pt x="1951" y="4920"/>
                      </a:cubicBezTo>
                      <a:lnTo>
                        <a:pt x="0" y="7905"/>
                      </a:lnTo>
                      <a:cubicBezTo>
                        <a:pt x="0" y="7905"/>
                        <a:pt x="5838" y="9733"/>
                        <a:pt x="6617" y="10045"/>
                      </a:cubicBezTo>
                      <a:cubicBezTo>
                        <a:pt x="6646" y="10056"/>
                        <a:pt x="6675" y="10062"/>
                        <a:pt x="6704" y="10062"/>
                      </a:cubicBezTo>
                      <a:cubicBezTo>
                        <a:pt x="7449" y="10062"/>
                        <a:pt x="8316" y="6388"/>
                        <a:pt x="10961" y="6388"/>
                      </a:cubicBezTo>
                      <a:cubicBezTo>
                        <a:pt x="11034" y="6388"/>
                        <a:pt x="11108" y="6390"/>
                        <a:pt x="11183" y="6396"/>
                      </a:cubicBezTo>
                      <a:cubicBezTo>
                        <a:pt x="11253" y="6401"/>
                        <a:pt x="11321" y="6404"/>
                        <a:pt x="11388" y="6404"/>
                      </a:cubicBezTo>
                      <a:cubicBezTo>
                        <a:pt x="14145" y="6404"/>
                        <a:pt x="15004" y="2059"/>
                        <a:pt x="15004" y="2059"/>
                      </a:cubicBezTo>
                      <a:lnTo>
                        <a:pt x="624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8"/>
                <p:cNvSpPr/>
                <p:nvPr/>
              </p:nvSpPr>
              <p:spPr>
                <a:xfrm>
                  <a:off x="4987975" y="1972825"/>
                  <a:ext cx="301950" cy="2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8" h="11464" extrusionOk="0">
                      <a:moveTo>
                        <a:pt x="6994" y="0"/>
                      </a:moveTo>
                      <a:cubicBezTo>
                        <a:pt x="5404" y="0"/>
                        <a:pt x="1698" y="1271"/>
                        <a:pt x="845" y="2755"/>
                      </a:cubicBezTo>
                      <a:cubicBezTo>
                        <a:pt x="1" y="4231"/>
                        <a:pt x="214" y="9322"/>
                        <a:pt x="845" y="9749"/>
                      </a:cubicBezTo>
                      <a:cubicBezTo>
                        <a:pt x="1307" y="10051"/>
                        <a:pt x="4650" y="11463"/>
                        <a:pt x="7306" y="11463"/>
                      </a:cubicBezTo>
                      <a:cubicBezTo>
                        <a:pt x="8324" y="11463"/>
                        <a:pt x="9240" y="11256"/>
                        <a:pt x="9856" y="10700"/>
                      </a:cubicBezTo>
                      <a:cubicBezTo>
                        <a:pt x="12078" y="8683"/>
                        <a:pt x="11118" y="2033"/>
                        <a:pt x="11118" y="2033"/>
                      </a:cubicBezTo>
                      <a:cubicBezTo>
                        <a:pt x="11118" y="2033"/>
                        <a:pt x="8585" y="0"/>
                        <a:pt x="699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8"/>
                <p:cNvSpPr/>
                <p:nvPr/>
              </p:nvSpPr>
              <p:spPr>
                <a:xfrm>
                  <a:off x="5061550" y="2023450"/>
                  <a:ext cx="250925" cy="23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7" h="9277" extrusionOk="0">
                      <a:moveTo>
                        <a:pt x="7938" y="0"/>
                      </a:moveTo>
                      <a:cubicBezTo>
                        <a:pt x="6665" y="0"/>
                        <a:pt x="4206" y="609"/>
                        <a:pt x="2461" y="1017"/>
                      </a:cubicBezTo>
                      <a:cubicBezTo>
                        <a:pt x="1157" y="1320"/>
                        <a:pt x="206" y="2427"/>
                        <a:pt x="108" y="3755"/>
                      </a:cubicBezTo>
                      <a:cubicBezTo>
                        <a:pt x="1" y="5018"/>
                        <a:pt x="157" y="6559"/>
                        <a:pt x="1108" y="7806"/>
                      </a:cubicBezTo>
                      <a:cubicBezTo>
                        <a:pt x="1903" y="8851"/>
                        <a:pt x="3295" y="9277"/>
                        <a:pt x="4718" y="9277"/>
                      </a:cubicBezTo>
                      <a:cubicBezTo>
                        <a:pt x="6845" y="9277"/>
                        <a:pt x="9040" y="8325"/>
                        <a:pt x="9413" y="7068"/>
                      </a:cubicBezTo>
                      <a:cubicBezTo>
                        <a:pt x="10037" y="4961"/>
                        <a:pt x="9905" y="131"/>
                        <a:pt x="8175" y="8"/>
                      </a:cubicBezTo>
                      <a:cubicBezTo>
                        <a:pt x="8102" y="3"/>
                        <a:pt x="8022" y="0"/>
                        <a:pt x="793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8"/>
                <p:cNvSpPr/>
                <p:nvPr/>
              </p:nvSpPr>
              <p:spPr>
                <a:xfrm>
                  <a:off x="3738850" y="2377875"/>
                  <a:ext cx="319600" cy="29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4" h="11834" extrusionOk="0">
                      <a:moveTo>
                        <a:pt x="9300" y="0"/>
                      </a:moveTo>
                      <a:cubicBezTo>
                        <a:pt x="7970" y="0"/>
                        <a:pt x="2046" y="651"/>
                        <a:pt x="1059" y="3295"/>
                      </a:cubicBezTo>
                      <a:cubicBezTo>
                        <a:pt x="1" y="6108"/>
                        <a:pt x="3920" y="11568"/>
                        <a:pt x="3920" y="11568"/>
                      </a:cubicBezTo>
                      <a:cubicBezTo>
                        <a:pt x="3920" y="11568"/>
                        <a:pt x="5222" y="11833"/>
                        <a:pt x="6529" y="11833"/>
                      </a:cubicBezTo>
                      <a:cubicBezTo>
                        <a:pt x="7265" y="11833"/>
                        <a:pt x="8003" y="11749"/>
                        <a:pt x="8512" y="11486"/>
                      </a:cubicBezTo>
                      <a:cubicBezTo>
                        <a:pt x="9930" y="10756"/>
                        <a:pt x="12636" y="7928"/>
                        <a:pt x="12709" y="6222"/>
                      </a:cubicBezTo>
                      <a:cubicBezTo>
                        <a:pt x="12783" y="4517"/>
                        <a:pt x="10258" y="90"/>
                        <a:pt x="9495" y="8"/>
                      </a:cubicBezTo>
                      <a:cubicBezTo>
                        <a:pt x="9450" y="3"/>
                        <a:pt x="9385" y="0"/>
                        <a:pt x="930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8"/>
                <p:cNvSpPr/>
                <p:nvPr/>
              </p:nvSpPr>
              <p:spPr>
                <a:xfrm>
                  <a:off x="3719550" y="2405000"/>
                  <a:ext cx="266325" cy="26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3" h="10557" extrusionOk="0">
                      <a:moveTo>
                        <a:pt x="5950" y="0"/>
                      </a:moveTo>
                      <a:cubicBezTo>
                        <a:pt x="3176" y="0"/>
                        <a:pt x="0" y="2948"/>
                        <a:pt x="355" y="4777"/>
                      </a:cubicBezTo>
                      <a:cubicBezTo>
                        <a:pt x="735" y="6775"/>
                        <a:pt x="2763" y="10556"/>
                        <a:pt x="4331" y="10556"/>
                      </a:cubicBezTo>
                      <a:cubicBezTo>
                        <a:pt x="4454" y="10556"/>
                        <a:pt x="4575" y="10533"/>
                        <a:pt x="4692" y="10483"/>
                      </a:cubicBezTo>
                      <a:cubicBezTo>
                        <a:pt x="5783" y="10016"/>
                        <a:pt x="7849" y="8196"/>
                        <a:pt x="9308" y="6966"/>
                      </a:cubicBezTo>
                      <a:cubicBezTo>
                        <a:pt x="10317" y="6097"/>
                        <a:pt x="10653" y="4670"/>
                        <a:pt x="10136" y="3448"/>
                      </a:cubicBezTo>
                      <a:cubicBezTo>
                        <a:pt x="9644" y="2284"/>
                        <a:pt x="8800" y="989"/>
                        <a:pt x="7381" y="308"/>
                      </a:cubicBezTo>
                      <a:cubicBezTo>
                        <a:pt x="6932" y="95"/>
                        <a:pt x="6448" y="0"/>
                        <a:pt x="595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8"/>
                <p:cNvSpPr/>
                <p:nvPr/>
              </p:nvSpPr>
              <p:spPr>
                <a:xfrm>
                  <a:off x="4600175" y="3705075"/>
                  <a:ext cx="319375" cy="29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5" h="11834" extrusionOk="0">
                      <a:moveTo>
                        <a:pt x="9298" y="1"/>
                      </a:moveTo>
                      <a:cubicBezTo>
                        <a:pt x="7962" y="1"/>
                        <a:pt x="2044" y="651"/>
                        <a:pt x="1050" y="3296"/>
                      </a:cubicBezTo>
                      <a:cubicBezTo>
                        <a:pt x="0" y="6108"/>
                        <a:pt x="3919" y="11569"/>
                        <a:pt x="3919" y="11569"/>
                      </a:cubicBezTo>
                      <a:cubicBezTo>
                        <a:pt x="3919" y="11569"/>
                        <a:pt x="5218" y="11834"/>
                        <a:pt x="6524" y="11834"/>
                      </a:cubicBezTo>
                      <a:cubicBezTo>
                        <a:pt x="7261" y="11834"/>
                        <a:pt x="8000" y="11750"/>
                        <a:pt x="8511" y="11487"/>
                      </a:cubicBezTo>
                      <a:cubicBezTo>
                        <a:pt x="9929" y="10757"/>
                        <a:pt x="12635" y="7928"/>
                        <a:pt x="12708" y="6223"/>
                      </a:cubicBezTo>
                      <a:cubicBezTo>
                        <a:pt x="12774" y="4518"/>
                        <a:pt x="10257" y="90"/>
                        <a:pt x="9494" y="8"/>
                      </a:cubicBezTo>
                      <a:cubicBezTo>
                        <a:pt x="9449" y="3"/>
                        <a:pt x="9383" y="1"/>
                        <a:pt x="929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8"/>
                <p:cNvSpPr/>
                <p:nvPr/>
              </p:nvSpPr>
              <p:spPr>
                <a:xfrm>
                  <a:off x="4580650" y="3732225"/>
                  <a:ext cx="266325" cy="26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3" h="10558" extrusionOk="0">
                      <a:moveTo>
                        <a:pt x="5952" y="0"/>
                      </a:moveTo>
                      <a:cubicBezTo>
                        <a:pt x="3178" y="0"/>
                        <a:pt x="0" y="2954"/>
                        <a:pt x="355" y="4776"/>
                      </a:cubicBezTo>
                      <a:cubicBezTo>
                        <a:pt x="742" y="6773"/>
                        <a:pt x="2768" y="10557"/>
                        <a:pt x="4329" y="10557"/>
                      </a:cubicBezTo>
                      <a:cubicBezTo>
                        <a:pt x="4453" y="10557"/>
                        <a:pt x="4575" y="10533"/>
                        <a:pt x="4692" y="10483"/>
                      </a:cubicBezTo>
                      <a:cubicBezTo>
                        <a:pt x="5782" y="10015"/>
                        <a:pt x="7849" y="8195"/>
                        <a:pt x="9308" y="6965"/>
                      </a:cubicBezTo>
                      <a:cubicBezTo>
                        <a:pt x="10325" y="6096"/>
                        <a:pt x="10653" y="4670"/>
                        <a:pt x="10136" y="3448"/>
                      </a:cubicBezTo>
                      <a:cubicBezTo>
                        <a:pt x="9644" y="2284"/>
                        <a:pt x="8808" y="988"/>
                        <a:pt x="7381" y="308"/>
                      </a:cubicBezTo>
                      <a:cubicBezTo>
                        <a:pt x="6933" y="95"/>
                        <a:pt x="6449" y="0"/>
                        <a:pt x="595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8"/>
                <p:cNvSpPr/>
                <p:nvPr/>
              </p:nvSpPr>
              <p:spPr>
                <a:xfrm>
                  <a:off x="6401675" y="3024150"/>
                  <a:ext cx="319375" cy="29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5" h="11840" extrusionOk="0">
                      <a:moveTo>
                        <a:pt x="9299" y="0"/>
                      </a:moveTo>
                      <a:cubicBezTo>
                        <a:pt x="7963" y="0"/>
                        <a:pt x="2045" y="651"/>
                        <a:pt x="1050" y="3296"/>
                      </a:cubicBezTo>
                      <a:cubicBezTo>
                        <a:pt x="1" y="6108"/>
                        <a:pt x="3912" y="11569"/>
                        <a:pt x="3912" y="11569"/>
                      </a:cubicBezTo>
                      <a:cubicBezTo>
                        <a:pt x="3912" y="11569"/>
                        <a:pt x="5225" y="11839"/>
                        <a:pt x="6541" y="11839"/>
                      </a:cubicBezTo>
                      <a:cubicBezTo>
                        <a:pt x="7272" y="11839"/>
                        <a:pt x="8004" y="11756"/>
                        <a:pt x="8511" y="11495"/>
                      </a:cubicBezTo>
                      <a:cubicBezTo>
                        <a:pt x="9922" y="10765"/>
                        <a:pt x="12636" y="7928"/>
                        <a:pt x="12701" y="6223"/>
                      </a:cubicBezTo>
                      <a:cubicBezTo>
                        <a:pt x="12775" y="4517"/>
                        <a:pt x="10250" y="98"/>
                        <a:pt x="9495" y="8"/>
                      </a:cubicBezTo>
                      <a:cubicBezTo>
                        <a:pt x="9450" y="3"/>
                        <a:pt x="9384" y="0"/>
                        <a:pt x="92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8"/>
                <p:cNvSpPr/>
                <p:nvPr/>
              </p:nvSpPr>
              <p:spPr>
                <a:xfrm>
                  <a:off x="6382150" y="3051475"/>
                  <a:ext cx="266350" cy="2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4" h="10551" extrusionOk="0">
                      <a:moveTo>
                        <a:pt x="5951" y="1"/>
                      </a:moveTo>
                      <a:cubicBezTo>
                        <a:pt x="3177" y="1"/>
                        <a:pt x="1" y="2949"/>
                        <a:pt x="356" y="4777"/>
                      </a:cubicBezTo>
                      <a:cubicBezTo>
                        <a:pt x="735" y="6774"/>
                        <a:pt x="2767" y="10550"/>
                        <a:pt x="4329" y="10550"/>
                      </a:cubicBezTo>
                      <a:cubicBezTo>
                        <a:pt x="4454" y="10550"/>
                        <a:pt x="4575" y="10526"/>
                        <a:pt x="4693" y="10476"/>
                      </a:cubicBezTo>
                      <a:cubicBezTo>
                        <a:pt x="5783" y="10008"/>
                        <a:pt x="7858" y="8196"/>
                        <a:pt x="9309" y="6958"/>
                      </a:cubicBezTo>
                      <a:cubicBezTo>
                        <a:pt x="10326" y="6089"/>
                        <a:pt x="10653" y="4671"/>
                        <a:pt x="10137" y="3441"/>
                      </a:cubicBezTo>
                      <a:cubicBezTo>
                        <a:pt x="9645" y="2277"/>
                        <a:pt x="8800" y="981"/>
                        <a:pt x="7382" y="309"/>
                      </a:cubicBezTo>
                      <a:cubicBezTo>
                        <a:pt x="6933" y="96"/>
                        <a:pt x="6448" y="1"/>
                        <a:pt x="595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8"/>
                <p:cNvSpPr/>
                <p:nvPr/>
              </p:nvSpPr>
              <p:spPr>
                <a:xfrm>
                  <a:off x="5050075" y="1279050"/>
                  <a:ext cx="214225" cy="19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9" h="7942" extrusionOk="0">
                      <a:moveTo>
                        <a:pt x="6234" y="0"/>
                      </a:moveTo>
                      <a:cubicBezTo>
                        <a:pt x="5323" y="0"/>
                        <a:pt x="1368" y="441"/>
                        <a:pt x="706" y="2211"/>
                      </a:cubicBezTo>
                      <a:cubicBezTo>
                        <a:pt x="1" y="4097"/>
                        <a:pt x="2624" y="7762"/>
                        <a:pt x="2624" y="7762"/>
                      </a:cubicBezTo>
                      <a:cubicBezTo>
                        <a:pt x="2624" y="7762"/>
                        <a:pt x="3504" y="7941"/>
                        <a:pt x="4386" y="7941"/>
                      </a:cubicBezTo>
                      <a:cubicBezTo>
                        <a:pt x="4876" y="7941"/>
                        <a:pt x="5367" y="7886"/>
                        <a:pt x="5707" y="7713"/>
                      </a:cubicBezTo>
                      <a:cubicBezTo>
                        <a:pt x="6650" y="7221"/>
                        <a:pt x="8470" y="5319"/>
                        <a:pt x="8520" y="4171"/>
                      </a:cubicBezTo>
                      <a:cubicBezTo>
                        <a:pt x="8569" y="3031"/>
                        <a:pt x="6880" y="63"/>
                        <a:pt x="6371" y="6"/>
                      </a:cubicBezTo>
                      <a:cubicBezTo>
                        <a:pt x="6340" y="2"/>
                        <a:pt x="6293" y="0"/>
                        <a:pt x="62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8"/>
                <p:cNvSpPr/>
                <p:nvPr/>
              </p:nvSpPr>
              <p:spPr>
                <a:xfrm>
                  <a:off x="5036825" y="1297225"/>
                  <a:ext cx="178700" cy="17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8" h="7085" extrusionOk="0">
                      <a:moveTo>
                        <a:pt x="4002" y="1"/>
                      </a:moveTo>
                      <a:cubicBezTo>
                        <a:pt x="2137" y="1"/>
                        <a:pt x="0" y="1981"/>
                        <a:pt x="244" y="3206"/>
                      </a:cubicBezTo>
                      <a:cubicBezTo>
                        <a:pt x="502" y="4543"/>
                        <a:pt x="1866" y="7085"/>
                        <a:pt x="2913" y="7085"/>
                      </a:cubicBezTo>
                      <a:cubicBezTo>
                        <a:pt x="2996" y="7085"/>
                        <a:pt x="3076" y="7069"/>
                        <a:pt x="3154" y="7035"/>
                      </a:cubicBezTo>
                      <a:cubicBezTo>
                        <a:pt x="3884" y="6715"/>
                        <a:pt x="5270" y="5502"/>
                        <a:pt x="6246" y="4674"/>
                      </a:cubicBezTo>
                      <a:cubicBezTo>
                        <a:pt x="6926" y="4092"/>
                        <a:pt x="7147" y="3132"/>
                        <a:pt x="6803" y="2312"/>
                      </a:cubicBezTo>
                      <a:cubicBezTo>
                        <a:pt x="6475" y="1533"/>
                        <a:pt x="5909" y="664"/>
                        <a:pt x="4958" y="205"/>
                      </a:cubicBezTo>
                      <a:cubicBezTo>
                        <a:pt x="4658" y="64"/>
                        <a:pt x="4334" y="1"/>
                        <a:pt x="400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8"/>
                <p:cNvSpPr/>
                <p:nvPr/>
              </p:nvSpPr>
              <p:spPr>
                <a:xfrm>
                  <a:off x="3819625" y="1568875"/>
                  <a:ext cx="214225" cy="19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9" h="7942" extrusionOk="0">
                      <a:moveTo>
                        <a:pt x="6226" y="1"/>
                      </a:moveTo>
                      <a:cubicBezTo>
                        <a:pt x="5322" y="1"/>
                        <a:pt x="1360" y="442"/>
                        <a:pt x="705" y="2220"/>
                      </a:cubicBezTo>
                      <a:cubicBezTo>
                        <a:pt x="0" y="4106"/>
                        <a:pt x="2616" y="7762"/>
                        <a:pt x="2616" y="7762"/>
                      </a:cubicBezTo>
                      <a:cubicBezTo>
                        <a:pt x="2616" y="7762"/>
                        <a:pt x="3499" y="7942"/>
                        <a:pt x="4381" y="7942"/>
                      </a:cubicBezTo>
                      <a:cubicBezTo>
                        <a:pt x="4871" y="7942"/>
                        <a:pt x="5361" y="7886"/>
                        <a:pt x="5699" y="7713"/>
                      </a:cubicBezTo>
                      <a:cubicBezTo>
                        <a:pt x="6650" y="7221"/>
                        <a:pt x="8470" y="5319"/>
                        <a:pt x="8519" y="4179"/>
                      </a:cubicBezTo>
                      <a:cubicBezTo>
                        <a:pt x="8568" y="3032"/>
                        <a:pt x="6879" y="63"/>
                        <a:pt x="6363" y="6"/>
                      </a:cubicBezTo>
                      <a:cubicBezTo>
                        <a:pt x="6332" y="3"/>
                        <a:pt x="6286" y="1"/>
                        <a:pt x="62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8"/>
                <p:cNvSpPr/>
                <p:nvPr/>
              </p:nvSpPr>
              <p:spPr>
                <a:xfrm>
                  <a:off x="3806375" y="1587200"/>
                  <a:ext cx="178675" cy="17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7" h="7080" extrusionOk="0">
                      <a:moveTo>
                        <a:pt x="3994" y="0"/>
                      </a:moveTo>
                      <a:cubicBezTo>
                        <a:pt x="2131" y="0"/>
                        <a:pt x="0" y="1978"/>
                        <a:pt x="243" y="3209"/>
                      </a:cubicBezTo>
                      <a:cubicBezTo>
                        <a:pt x="502" y="4546"/>
                        <a:pt x="1865" y="7079"/>
                        <a:pt x="2912" y="7079"/>
                      </a:cubicBezTo>
                      <a:cubicBezTo>
                        <a:pt x="2995" y="7079"/>
                        <a:pt x="3076" y="7063"/>
                        <a:pt x="3154" y="7029"/>
                      </a:cubicBezTo>
                      <a:cubicBezTo>
                        <a:pt x="3876" y="6718"/>
                        <a:pt x="5269" y="5496"/>
                        <a:pt x="6245" y="4668"/>
                      </a:cubicBezTo>
                      <a:cubicBezTo>
                        <a:pt x="6926" y="4086"/>
                        <a:pt x="7147" y="3135"/>
                        <a:pt x="6803" y="2315"/>
                      </a:cubicBezTo>
                      <a:cubicBezTo>
                        <a:pt x="6475" y="1528"/>
                        <a:pt x="5909" y="659"/>
                        <a:pt x="4958" y="208"/>
                      </a:cubicBezTo>
                      <a:cubicBezTo>
                        <a:pt x="4656" y="64"/>
                        <a:pt x="4329" y="0"/>
                        <a:pt x="39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8"/>
                <p:cNvSpPr/>
                <p:nvPr/>
              </p:nvSpPr>
              <p:spPr>
                <a:xfrm>
                  <a:off x="3347150" y="3470425"/>
                  <a:ext cx="214225" cy="19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9" h="7940" extrusionOk="0">
                      <a:moveTo>
                        <a:pt x="6235" y="1"/>
                      </a:moveTo>
                      <a:cubicBezTo>
                        <a:pt x="5331" y="1"/>
                        <a:pt x="1368" y="442"/>
                        <a:pt x="706" y="2212"/>
                      </a:cubicBezTo>
                      <a:cubicBezTo>
                        <a:pt x="1" y="4089"/>
                        <a:pt x="2624" y="7762"/>
                        <a:pt x="2624" y="7762"/>
                      </a:cubicBezTo>
                      <a:cubicBezTo>
                        <a:pt x="2624" y="7762"/>
                        <a:pt x="3494" y="7940"/>
                        <a:pt x="4370" y="7940"/>
                      </a:cubicBezTo>
                      <a:cubicBezTo>
                        <a:pt x="4865" y="7940"/>
                        <a:pt x="5363" y="7883"/>
                        <a:pt x="5707" y="7705"/>
                      </a:cubicBezTo>
                      <a:cubicBezTo>
                        <a:pt x="6650" y="7213"/>
                        <a:pt x="8470" y="5319"/>
                        <a:pt x="8519" y="4171"/>
                      </a:cubicBezTo>
                      <a:cubicBezTo>
                        <a:pt x="8569" y="3023"/>
                        <a:pt x="6880" y="64"/>
                        <a:pt x="6371" y="6"/>
                      </a:cubicBezTo>
                      <a:cubicBezTo>
                        <a:pt x="6340" y="3"/>
                        <a:pt x="6294" y="1"/>
                        <a:pt x="62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8"/>
                <p:cNvSpPr/>
                <p:nvPr/>
              </p:nvSpPr>
              <p:spPr>
                <a:xfrm>
                  <a:off x="3334075" y="3488625"/>
                  <a:ext cx="178725" cy="17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9" h="7085" extrusionOk="0">
                      <a:moveTo>
                        <a:pt x="3998" y="0"/>
                      </a:moveTo>
                      <a:cubicBezTo>
                        <a:pt x="2138" y="0"/>
                        <a:pt x="0" y="1981"/>
                        <a:pt x="237" y="3206"/>
                      </a:cubicBezTo>
                      <a:cubicBezTo>
                        <a:pt x="503" y="4543"/>
                        <a:pt x="1860" y="7084"/>
                        <a:pt x="2912" y="7084"/>
                      </a:cubicBezTo>
                      <a:cubicBezTo>
                        <a:pt x="2996" y="7084"/>
                        <a:pt x="3077" y="7068"/>
                        <a:pt x="3156" y="7034"/>
                      </a:cubicBezTo>
                      <a:cubicBezTo>
                        <a:pt x="3877" y="6715"/>
                        <a:pt x="5271" y="5501"/>
                        <a:pt x="6247" y="4673"/>
                      </a:cubicBezTo>
                      <a:cubicBezTo>
                        <a:pt x="6919" y="4091"/>
                        <a:pt x="7148" y="3132"/>
                        <a:pt x="6796" y="2312"/>
                      </a:cubicBezTo>
                      <a:cubicBezTo>
                        <a:pt x="6468" y="1533"/>
                        <a:pt x="5910" y="664"/>
                        <a:pt x="4951" y="205"/>
                      </a:cubicBezTo>
                      <a:cubicBezTo>
                        <a:pt x="4652" y="63"/>
                        <a:pt x="4329" y="0"/>
                        <a:pt x="399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8"/>
                <p:cNvSpPr/>
                <p:nvPr/>
              </p:nvSpPr>
              <p:spPr>
                <a:xfrm>
                  <a:off x="4809650" y="4501875"/>
                  <a:ext cx="214225" cy="19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9" h="7942" extrusionOk="0">
                      <a:moveTo>
                        <a:pt x="6233" y="0"/>
                      </a:moveTo>
                      <a:cubicBezTo>
                        <a:pt x="5323" y="0"/>
                        <a:pt x="1367" y="441"/>
                        <a:pt x="706" y="2211"/>
                      </a:cubicBezTo>
                      <a:cubicBezTo>
                        <a:pt x="0" y="4097"/>
                        <a:pt x="2624" y="7762"/>
                        <a:pt x="2624" y="7762"/>
                      </a:cubicBezTo>
                      <a:cubicBezTo>
                        <a:pt x="2624" y="7762"/>
                        <a:pt x="3507" y="7941"/>
                        <a:pt x="4389" y="7941"/>
                      </a:cubicBezTo>
                      <a:cubicBezTo>
                        <a:pt x="4880" y="7941"/>
                        <a:pt x="5370" y="7886"/>
                        <a:pt x="5707" y="7713"/>
                      </a:cubicBezTo>
                      <a:cubicBezTo>
                        <a:pt x="6658" y="7221"/>
                        <a:pt x="8478" y="5319"/>
                        <a:pt x="8519" y="4171"/>
                      </a:cubicBezTo>
                      <a:cubicBezTo>
                        <a:pt x="8568" y="3031"/>
                        <a:pt x="6879" y="63"/>
                        <a:pt x="6371" y="6"/>
                      </a:cubicBezTo>
                      <a:cubicBezTo>
                        <a:pt x="6339" y="2"/>
                        <a:pt x="6293" y="0"/>
                        <a:pt x="623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8"/>
                <p:cNvSpPr/>
                <p:nvPr/>
              </p:nvSpPr>
              <p:spPr>
                <a:xfrm>
                  <a:off x="4796575" y="4520175"/>
                  <a:ext cx="178725" cy="17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9" h="7080" extrusionOk="0">
                      <a:moveTo>
                        <a:pt x="3990" y="1"/>
                      </a:moveTo>
                      <a:cubicBezTo>
                        <a:pt x="2132" y="1"/>
                        <a:pt x="0" y="1978"/>
                        <a:pt x="236" y="3201"/>
                      </a:cubicBezTo>
                      <a:cubicBezTo>
                        <a:pt x="502" y="4545"/>
                        <a:pt x="1859" y="7080"/>
                        <a:pt x="2911" y="7080"/>
                      </a:cubicBezTo>
                      <a:cubicBezTo>
                        <a:pt x="2995" y="7080"/>
                        <a:pt x="3076" y="7064"/>
                        <a:pt x="3155" y="7030"/>
                      </a:cubicBezTo>
                      <a:cubicBezTo>
                        <a:pt x="3877" y="6718"/>
                        <a:pt x="5271" y="5497"/>
                        <a:pt x="6246" y="4669"/>
                      </a:cubicBezTo>
                      <a:cubicBezTo>
                        <a:pt x="6919" y="4086"/>
                        <a:pt x="7148" y="3135"/>
                        <a:pt x="6796" y="2315"/>
                      </a:cubicBezTo>
                      <a:cubicBezTo>
                        <a:pt x="6468" y="1528"/>
                        <a:pt x="5910" y="659"/>
                        <a:pt x="4951" y="208"/>
                      </a:cubicBezTo>
                      <a:cubicBezTo>
                        <a:pt x="4650" y="65"/>
                        <a:pt x="4324" y="1"/>
                        <a:pt x="399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8"/>
                <p:cNvSpPr/>
                <p:nvPr/>
              </p:nvSpPr>
              <p:spPr>
                <a:xfrm>
                  <a:off x="5080825" y="1449925"/>
                  <a:ext cx="488900" cy="23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6" h="9591" extrusionOk="0">
                      <a:moveTo>
                        <a:pt x="1" y="5084"/>
                      </a:moveTo>
                      <a:cubicBezTo>
                        <a:pt x="18" y="5123"/>
                        <a:pt x="36" y="5162"/>
                        <a:pt x="54" y="5201"/>
                      </a:cubicBezTo>
                      <a:lnTo>
                        <a:pt x="54" y="5201"/>
                      </a:lnTo>
                      <a:cubicBezTo>
                        <a:pt x="39" y="5162"/>
                        <a:pt x="24" y="5123"/>
                        <a:pt x="9" y="5084"/>
                      </a:cubicBezTo>
                      <a:close/>
                      <a:moveTo>
                        <a:pt x="19555" y="0"/>
                      </a:moveTo>
                      <a:lnTo>
                        <a:pt x="19555" y="0"/>
                      </a:lnTo>
                      <a:cubicBezTo>
                        <a:pt x="16046" y="148"/>
                        <a:pt x="14152" y="2673"/>
                        <a:pt x="12020" y="5084"/>
                      </a:cubicBezTo>
                      <a:cubicBezTo>
                        <a:pt x="10987" y="6232"/>
                        <a:pt x="9864" y="7298"/>
                        <a:pt x="8552" y="8126"/>
                      </a:cubicBezTo>
                      <a:cubicBezTo>
                        <a:pt x="7522" y="8790"/>
                        <a:pt x="6337" y="9336"/>
                        <a:pt x="5112" y="9336"/>
                      </a:cubicBezTo>
                      <a:cubicBezTo>
                        <a:pt x="4826" y="9336"/>
                        <a:pt x="4537" y="9306"/>
                        <a:pt x="4248" y="9241"/>
                      </a:cubicBezTo>
                      <a:cubicBezTo>
                        <a:pt x="2258" y="8783"/>
                        <a:pt x="880" y="6991"/>
                        <a:pt x="54" y="5201"/>
                      </a:cubicBezTo>
                      <a:lnTo>
                        <a:pt x="54" y="5201"/>
                      </a:lnTo>
                      <a:cubicBezTo>
                        <a:pt x="1010" y="7642"/>
                        <a:pt x="2827" y="9590"/>
                        <a:pt x="5230" y="9590"/>
                      </a:cubicBezTo>
                      <a:cubicBezTo>
                        <a:pt x="5886" y="9590"/>
                        <a:pt x="6585" y="9445"/>
                        <a:pt x="7322" y="9126"/>
                      </a:cubicBezTo>
                      <a:cubicBezTo>
                        <a:pt x="7806" y="8913"/>
                        <a:pt x="8265" y="8667"/>
                        <a:pt x="8708" y="8380"/>
                      </a:cubicBezTo>
                      <a:cubicBezTo>
                        <a:pt x="10963" y="7011"/>
                        <a:pt x="12553" y="4854"/>
                        <a:pt x="14283" y="2928"/>
                      </a:cubicBezTo>
                      <a:cubicBezTo>
                        <a:pt x="15726" y="1329"/>
                        <a:pt x="17374" y="230"/>
                        <a:pt x="195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8"/>
                <p:cNvSpPr/>
                <p:nvPr/>
              </p:nvSpPr>
              <p:spPr>
                <a:xfrm>
                  <a:off x="4063325" y="2368975"/>
                  <a:ext cx="691625" cy="48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65" h="19501" extrusionOk="0">
                      <a:moveTo>
                        <a:pt x="19638" y="0"/>
                      </a:moveTo>
                      <a:cubicBezTo>
                        <a:pt x="17652" y="0"/>
                        <a:pt x="15685" y="423"/>
                        <a:pt x="13898" y="1388"/>
                      </a:cubicBezTo>
                      <a:cubicBezTo>
                        <a:pt x="12545" y="2167"/>
                        <a:pt x="11160" y="3045"/>
                        <a:pt x="9848" y="3897"/>
                      </a:cubicBezTo>
                      <a:cubicBezTo>
                        <a:pt x="4683" y="7251"/>
                        <a:pt x="1813" y="11121"/>
                        <a:pt x="460" y="17171"/>
                      </a:cubicBezTo>
                      <a:cubicBezTo>
                        <a:pt x="272" y="17942"/>
                        <a:pt x="132" y="18721"/>
                        <a:pt x="1" y="19500"/>
                      </a:cubicBezTo>
                      <a:cubicBezTo>
                        <a:pt x="304" y="17950"/>
                        <a:pt x="714" y="16417"/>
                        <a:pt x="1231" y="14917"/>
                      </a:cubicBezTo>
                      <a:cubicBezTo>
                        <a:pt x="3461" y="8415"/>
                        <a:pt x="7437" y="5676"/>
                        <a:pt x="13029" y="2233"/>
                      </a:cubicBezTo>
                      <a:cubicBezTo>
                        <a:pt x="14669" y="1142"/>
                        <a:pt x="16546" y="470"/>
                        <a:pt x="18514" y="273"/>
                      </a:cubicBezTo>
                      <a:cubicBezTo>
                        <a:pt x="18956" y="232"/>
                        <a:pt x="19398" y="212"/>
                        <a:pt x="19841" y="212"/>
                      </a:cubicBezTo>
                      <a:cubicBezTo>
                        <a:pt x="22550" y="212"/>
                        <a:pt x="25261" y="964"/>
                        <a:pt x="27664" y="2176"/>
                      </a:cubicBezTo>
                      <a:cubicBezTo>
                        <a:pt x="25251" y="835"/>
                        <a:pt x="22426" y="0"/>
                        <a:pt x="1963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8"/>
                <p:cNvSpPr/>
                <p:nvPr/>
              </p:nvSpPr>
              <p:spPr>
                <a:xfrm>
                  <a:off x="5033075" y="3250025"/>
                  <a:ext cx="739375" cy="34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75" h="13980" extrusionOk="0">
                      <a:moveTo>
                        <a:pt x="29566" y="0"/>
                      </a:moveTo>
                      <a:cubicBezTo>
                        <a:pt x="27409" y="3714"/>
                        <a:pt x="24154" y="6961"/>
                        <a:pt x="20112" y="8527"/>
                      </a:cubicBezTo>
                      <a:cubicBezTo>
                        <a:pt x="18467" y="9162"/>
                        <a:pt x="16723" y="9487"/>
                        <a:pt x="14966" y="9487"/>
                      </a:cubicBezTo>
                      <a:cubicBezTo>
                        <a:pt x="14569" y="9487"/>
                        <a:pt x="14172" y="9470"/>
                        <a:pt x="13775" y="9437"/>
                      </a:cubicBezTo>
                      <a:cubicBezTo>
                        <a:pt x="13274" y="9396"/>
                        <a:pt x="12651" y="9331"/>
                        <a:pt x="12151" y="9281"/>
                      </a:cubicBezTo>
                      <a:cubicBezTo>
                        <a:pt x="11477" y="9232"/>
                        <a:pt x="10792" y="9198"/>
                        <a:pt x="10107" y="9198"/>
                      </a:cubicBezTo>
                      <a:cubicBezTo>
                        <a:pt x="8410" y="9198"/>
                        <a:pt x="6709" y="9406"/>
                        <a:pt x="5149" y="10101"/>
                      </a:cubicBezTo>
                      <a:cubicBezTo>
                        <a:pt x="4477" y="10405"/>
                        <a:pt x="3862" y="10815"/>
                        <a:pt x="3321" y="11307"/>
                      </a:cubicBezTo>
                      <a:cubicBezTo>
                        <a:pt x="2772" y="11798"/>
                        <a:pt x="2312" y="12364"/>
                        <a:pt x="1820" y="12889"/>
                      </a:cubicBezTo>
                      <a:cubicBezTo>
                        <a:pt x="1337" y="13414"/>
                        <a:pt x="730" y="13865"/>
                        <a:pt x="0" y="13979"/>
                      </a:cubicBezTo>
                      <a:cubicBezTo>
                        <a:pt x="1525" y="13799"/>
                        <a:pt x="2321" y="12299"/>
                        <a:pt x="3419" y="11421"/>
                      </a:cubicBezTo>
                      <a:cubicBezTo>
                        <a:pt x="5196" y="9867"/>
                        <a:pt x="7552" y="9477"/>
                        <a:pt x="9870" y="9477"/>
                      </a:cubicBezTo>
                      <a:cubicBezTo>
                        <a:pt x="10634" y="9477"/>
                        <a:pt x="11393" y="9520"/>
                        <a:pt x="12127" y="9577"/>
                      </a:cubicBezTo>
                      <a:cubicBezTo>
                        <a:pt x="12725" y="9634"/>
                        <a:pt x="13422" y="9708"/>
                        <a:pt x="14029" y="9757"/>
                      </a:cubicBezTo>
                      <a:cubicBezTo>
                        <a:pt x="14349" y="9777"/>
                        <a:pt x="14668" y="9788"/>
                        <a:pt x="14988" y="9788"/>
                      </a:cubicBezTo>
                      <a:cubicBezTo>
                        <a:pt x="15308" y="9788"/>
                        <a:pt x="15628" y="9777"/>
                        <a:pt x="15947" y="9757"/>
                      </a:cubicBezTo>
                      <a:cubicBezTo>
                        <a:pt x="18145" y="9609"/>
                        <a:pt x="20285" y="8953"/>
                        <a:pt x="22195" y="7847"/>
                      </a:cubicBezTo>
                      <a:cubicBezTo>
                        <a:pt x="25343" y="6026"/>
                        <a:pt x="27893" y="3206"/>
                        <a:pt x="2957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8"/>
                <p:cNvSpPr/>
                <p:nvPr/>
              </p:nvSpPr>
              <p:spPr>
                <a:xfrm>
                  <a:off x="3367250" y="3312725"/>
                  <a:ext cx="10275" cy="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13" extrusionOk="0">
                      <a:moveTo>
                        <a:pt x="205" y="1"/>
                      </a:moveTo>
                      <a:cubicBezTo>
                        <a:pt x="0" y="1"/>
                        <a:pt x="0" y="313"/>
                        <a:pt x="205" y="313"/>
                      </a:cubicBezTo>
                      <a:cubicBezTo>
                        <a:pt x="410" y="313"/>
                        <a:pt x="410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CC8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8"/>
                <p:cNvSpPr/>
                <p:nvPr/>
              </p:nvSpPr>
              <p:spPr>
                <a:xfrm>
                  <a:off x="3947525" y="2996450"/>
                  <a:ext cx="10275" cy="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13" extrusionOk="0">
                      <a:moveTo>
                        <a:pt x="205" y="1"/>
                      </a:moveTo>
                      <a:cubicBezTo>
                        <a:pt x="1" y="1"/>
                        <a:pt x="1" y="312"/>
                        <a:pt x="205" y="312"/>
                      </a:cubicBezTo>
                      <a:cubicBezTo>
                        <a:pt x="410" y="312"/>
                        <a:pt x="410" y="1"/>
                        <a:pt x="205" y="1"/>
                      </a:cubicBezTo>
                      <a:close/>
                    </a:path>
                  </a:pathLst>
                </a:custGeom>
                <a:solidFill>
                  <a:srgbClr val="CC8D1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8"/>
                <p:cNvSpPr/>
                <p:nvPr/>
              </p:nvSpPr>
              <p:spPr>
                <a:xfrm>
                  <a:off x="2556575" y="2448775"/>
                  <a:ext cx="1612125" cy="109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85" h="43825" extrusionOk="0">
                      <a:moveTo>
                        <a:pt x="46406" y="0"/>
                      </a:moveTo>
                      <a:lnTo>
                        <a:pt x="0" y="39577"/>
                      </a:lnTo>
                      <a:cubicBezTo>
                        <a:pt x="0" y="39577"/>
                        <a:pt x="6763" y="43825"/>
                        <a:pt x="16928" y="43825"/>
                      </a:cubicBezTo>
                      <a:cubicBezTo>
                        <a:pt x="23961" y="43825"/>
                        <a:pt x="32622" y="41791"/>
                        <a:pt x="41799" y="34912"/>
                      </a:cubicBezTo>
                      <a:cubicBezTo>
                        <a:pt x="64485" y="17899"/>
                        <a:pt x="46407" y="1"/>
                        <a:pt x="4640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8"/>
                <p:cNvSpPr/>
                <p:nvPr/>
              </p:nvSpPr>
              <p:spPr>
                <a:xfrm>
                  <a:off x="2437275" y="2258750"/>
                  <a:ext cx="1438325" cy="123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3" h="49282" extrusionOk="0">
                      <a:moveTo>
                        <a:pt x="35718" y="0"/>
                      </a:moveTo>
                      <a:cubicBezTo>
                        <a:pt x="23407" y="0"/>
                        <a:pt x="14169" y="13100"/>
                        <a:pt x="8052" y="24647"/>
                      </a:cubicBezTo>
                      <a:cubicBezTo>
                        <a:pt x="6404" y="27754"/>
                        <a:pt x="4977" y="30747"/>
                        <a:pt x="3788" y="33346"/>
                      </a:cubicBezTo>
                      <a:cubicBezTo>
                        <a:pt x="3428" y="34117"/>
                        <a:pt x="0" y="41988"/>
                        <a:pt x="337" y="42504"/>
                      </a:cubicBezTo>
                      <a:cubicBezTo>
                        <a:pt x="353" y="42529"/>
                        <a:pt x="5436" y="49219"/>
                        <a:pt x="5436" y="49219"/>
                      </a:cubicBezTo>
                      <a:cubicBezTo>
                        <a:pt x="5557" y="49219"/>
                        <a:pt x="5677" y="49219"/>
                        <a:pt x="5798" y="49219"/>
                      </a:cubicBezTo>
                      <a:cubicBezTo>
                        <a:pt x="8063" y="49219"/>
                        <a:pt x="10378" y="49281"/>
                        <a:pt x="12693" y="49281"/>
                      </a:cubicBezTo>
                      <a:cubicBezTo>
                        <a:pt x="15657" y="49281"/>
                        <a:pt x="18621" y="49179"/>
                        <a:pt x="21482" y="48711"/>
                      </a:cubicBezTo>
                      <a:cubicBezTo>
                        <a:pt x="28820" y="47514"/>
                        <a:pt x="36592" y="45120"/>
                        <a:pt x="42865" y="41053"/>
                      </a:cubicBezTo>
                      <a:cubicBezTo>
                        <a:pt x="48719" y="37265"/>
                        <a:pt x="53556" y="31550"/>
                        <a:pt x="55196" y="24778"/>
                      </a:cubicBezTo>
                      <a:cubicBezTo>
                        <a:pt x="57533" y="15169"/>
                        <a:pt x="52285" y="5371"/>
                        <a:pt x="43242" y="1591"/>
                      </a:cubicBezTo>
                      <a:cubicBezTo>
                        <a:pt x="40618" y="495"/>
                        <a:pt x="38110" y="0"/>
                        <a:pt x="357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8"/>
                <p:cNvSpPr/>
                <p:nvPr/>
              </p:nvSpPr>
              <p:spPr>
                <a:xfrm>
                  <a:off x="2546925" y="2347375"/>
                  <a:ext cx="1250375" cy="109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15" h="43833" extrusionOk="0">
                      <a:moveTo>
                        <a:pt x="30468" y="0"/>
                      </a:moveTo>
                      <a:cubicBezTo>
                        <a:pt x="27972" y="0"/>
                        <a:pt x="25525" y="642"/>
                        <a:pt x="23089" y="1924"/>
                      </a:cubicBezTo>
                      <a:cubicBezTo>
                        <a:pt x="17104" y="5073"/>
                        <a:pt x="11242" y="12206"/>
                        <a:pt x="5658" y="23135"/>
                      </a:cubicBezTo>
                      <a:cubicBezTo>
                        <a:pt x="4740" y="24939"/>
                        <a:pt x="3035" y="28366"/>
                        <a:pt x="1567" y="31293"/>
                      </a:cubicBezTo>
                      <a:cubicBezTo>
                        <a:pt x="1" y="34409"/>
                        <a:pt x="476" y="38164"/>
                        <a:pt x="2772" y="40796"/>
                      </a:cubicBezTo>
                      <a:lnTo>
                        <a:pt x="2846" y="40886"/>
                      </a:lnTo>
                      <a:cubicBezTo>
                        <a:pt x="4479" y="42758"/>
                        <a:pt x="6838" y="43832"/>
                        <a:pt x="9316" y="43832"/>
                      </a:cubicBezTo>
                      <a:cubicBezTo>
                        <a:pt x="9390" y="43832"/>
                        <a:pt x="9463" y="43831"/>
                        <a:pt x="9536" y="43830"/>
                      </a:cubicBezTo>
                      <a:cubicBezTo>
                        <a:pt x="11561" y="43780"/>
                        <a:pt x="13341" y="43608"/>
                        <a:pt x="16235" y="43165"/>
                      </a:cubicBezTo>
                      <a:cubicBezTo>
                        <a:pt x="22679" y="42182"/>
                        <a:pt x="28599" y="40337"/>
                        <a:pt x="33354" y="37836"/>
                      </a:cubicBezTo>
                      <a:cubicBezTo>
                        <a:pt x="34379" y="37295"/>
                        <a:pt x="35363" y="36721"/>
                        <a:pt x="36281" y="36114"/>
                      </a:cubicBezTo>
                      <a:cubicBezTo>
                        <a:pt x="41996" y="32392"/>
                        <a:pt x="46825" y="28194"/>
                        <a:pt x="48121" y="22471"/>
                      </a:cubicBezTo>
                      <a:cubicBezTo>
                        <a:pt x="50015" y="14059"/>
                        <a:pt x="45366" y="5056"/>
                        <a:pt x="37290" y="1531"/>
                      </a:cubicBezTo>
                      <a:cubicBezTo>
                        <a:pt x="34959" y="510"/>
                        <a:pt x="32694" y="0"/>
                        <a:pt x="30468" y="0"/>
                      </a:cubicBezTo>
                      <a:close/>
                    </a:path>
                  </a:pathLst>
                </a:custGeom>
                <a:solidFill>
                  <a:srgbClr val="D2955C">
                    <a:alpha val="3100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8"/>
                <p:cNvSpPr/>
                <p:nvPr/>
              </p:nvSpPr>
              <p:spPr>
                <a:xfrm>
                  <a:off x="298575" y="3213950"/>
                  <a:ext cx="2415025" cy="16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01" h="64411" extrusionOk="0">
                      <a:moveTo>
                        <a:pt x="87647" y="0"/>
                      </a:moveTo>
                      <a:cubicBezTo>
                        <a:pt x="87647" y="0"/>
                        <a:pt x="80604" y="12405"/>
                        <a:pt x="47448" y="25122"/>
                      </a:cubicBezTo>
                      <a:cubicBezTo>
                        <a:pt x="14291" y="37847"/>
                        <a:pt x="0" y="50276"/>
                        <a:pt x="5133" y="61197"/>
                      </a:cubicBezTo>
                      <a:cubicBezTo>
                        <a:pt x="6190" y="63448"/>
                        <a:pt x="8391" y="64410"/>
                        <a:pt x="11319" y="64410"/>
                      </a:cubicBezTo>
                      <a:cubicBezTo>
                        <a:pt x="22613" y="64410"/>
                        <a:pt x="44723" y="50086"/>
                        <a:pt x="53695" y="40052"/>
                      </a:cubicBezTo>
                      <a:cubicBezTo>
                        <a:pt x="64985" y="27426"/>
                        <a:pt x="96601" y="10429"/>
                        <a:pt x="96601" y="10429"/>
                      </a:cubicBezTo>
                      <a:lnTo>
                        <a:pt x="876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8"/>
                <p:cNvSpPr/>
                <p:nvPr/>
              </p:nvSpPr>
              <p:spPr>
                <a:xfrm>
                  <a:off x="422575" y="3474675"/>
                  <a:ext cx="2291025" cy="134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41" h="53980" extrusionOk="0">
                      <a:moveTo>
                        <a:pt x="91641" y="0"/>
                      </a:moveTo>
                      <a:cubicBezTo>
                        <a:pt x="91639" y="1"/>
                        <a:pt x="57565" y="14701"/>
                        <a:pt x="46579" y="26991"/>
                      </a:cubicBezTo>
                      <a:cubicBezTo>
                        <a:pt x="37616" y="37026"/>
                        <a:pt x="15501" y="51348"/>
                        <a:pt x="4207" y="51348"/>
                      </a:cubicBezTo>
                      <a:cubicBezTo>
                        <a:pt x="2545" y="51348"/>
                        <a:pt x="1118" y="51038"/>
                        <a:pt x="1" y="50358"/>
                      </a:cubicBezTo>
                      <a:lnTo>
                        <a:pt x="1" y="50358"/>
                      </a:lnTo>
                      <a:cubicBezTo>
                        <a:pt x="58" y="50498"/>
                        <a:pt x="99" y="50637"/>
                        <a:pt x="165" y="50768"/>
                      </a:cubicBezTo>
                      <a:cubicBezTo>
                        <a:pt x="1223" y="53017"/>
                        <a:pt x="3426" y="53979"/>
                        <a:pt x="6355" y="53979"/>
                      </a:cubicBezTo>
                      <a:cubicBezTo>
                        <a:pt x="17656" y="53979"/>
                        <a:pt x="39770" y="39663"/>
                        <a:pt x="48735" y="29623"/>
                      </a:cubicBezTo>
                      <a:cubicBezTo>
                        <a:pt x="60025" y="16981"/>
                        <a:pt x="91639" y="1"/>
                        <a:pt x="916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8"/>
                <p:cNvSpPr/>
                <p:nvPr/>
              </p:nvSpPr>
              <p:spPr>
                <a:xfrm>
                  <a:off x="2808675" y="2623875"/>
                  <a:ext cx="964225" cy="69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69" h="27613" extrusionOk="0">
                      <a:moveTo>
                        <a:pt x="25663" y="0"/>
                      </a:moveTo>
                      <a:cubicBezTo>
                        <a:pt x="17549" y="0"/>
                        <a:pt x="8689" y="8050"/>
                        <a:pt x="4674" y="16142"/>
                      </a:cubicBezTo>
                      <a:cubicBezTo>
                        <a:pt x="1" y="25563"/>
                        <a:pt x="10365" y="27612"/>
                        <a:pt x="10365" y="27612"/>
                      </a:cubicBezTo>
                      <a:cubicBezTo>
                        <a:pt x="23212" y="25686"/>
                        <a:pt x="23721" y="23882"/>
                        <a:pt x="29263" y="20414"/>
                      </a:cubicBezTo>
                      <a:cubicBezTo>
                        <a:pt x="34871" y="16913"/>
                        <a:pt x="38569" y="4016"/>
                        <a:pt x="29575" y="687"/>
                      </a:cubicBezTo>
                      <a:cubicBezTo>
                        <a:pt x="28307" y="217"/>
                        <a:pt x="26995" y="0"/>
                        <a:pt x="256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8"/>
                <p:cNvSpPr/>
                <p:nvPr/>
              </p:nvSpPr>
              <p:spPr>
                <a:xfrm>
                  <a:off x="3079050" y="2839400"/>
                  <a:ext cx="386800" cy="229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2" h="9183" extrusionOk="0">
                      <a:moveTo>
                        <a:pt x="6308" y="1"/>
                      </a:moveTo>
                      <a:cubicBezTo>
                        <a:pt x="6172" y="1"/>
                        <a:pt x="6035" y="25"/>
                        <a:pt x="5904" y="76"/>
                      </a:cubicBezTo>
                      <a:cubicBezTo>
                        <a:pt x="4166" y="708"/>
                        <a:pt x="0" y="2495"/>
                        <a:pt x="4305" y="3700"/>
                      </a:cubicBezTo>
                      <a:cubicBezTo>
                        <a:pt x="7847" y="4692"/>
                        <a:pt x="10790" y="7242"/>
                        <a:pt x="12356" y="8833"/>
                      </a:cubicBezTo>
                      <a:cubicBezTo>
                        <a:pt x="12591" y="9071"/>
                        <a:pt x="12892" y="9183"/>
                        <a:pt x="13188" y="9183"/>
                      </a:cubicBezTo>
                      <a:cubicBezTo>
                        <a:pt x="13638" y="9183"/>
                        <a:pt x="14079" y="8925"/>
                        <a:pt x="14267" y="8456"/>
                      </a:cubicBezTo>
                      <a:lnTo>
                        <a:pt x="15210" y="6070"/>
                      </a:lnTo>
                      <a:cubicBezTo>
                        <a:pt x="15472" y="5397"/>
                        <a:pt x="15062" y="4651"/>
                        <a:pt x="14357" y="4504"/>
                      </a:cubicBezTo>
                      <a:cubicBezTo>
                        <a:pt x="11249" y="3807"/>
                        <a:pt x="8232" y="1323"/>
                        <a:pt x="7076" y="298"/>
                      </a:cubicBezTo>
                      <a:cubicBezTo>
                        <a:pt x="6861" y="105"/>
                        <a:pt x="6587" y="1"/>
                        <a:pt x="63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8"/>
                <p:cNvSpPr/>
                <p:nvPr/>
              </p:nvSpPr>
              <p:spPr>
                <a:xfrm>
                  <a:off x="3132350" y="2879875"/>
                  <a:ext cx="258275" cy="16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780" extrusionOk="0">
                      <a:moveTo>
                        <a:pt x="1166" y="0"/>
                      </a:moveTo>
                      <a:cubicBezTo>
                        <a:pt x="1031" y="0"/>
                        <a:pt x="894" y="24"/>
                        <a:pt x="763" y="72"/>
                      </a:cubicBezTo>
                      <a:lnTo>
                        <a:pt x="656" y="113"/>
                      </a:lnTo>
                      <a:cubicBezTo>
                        <a:pt x="0" y="769"/>
                        <a:pt x="90" y="1491"/>
                        <a:pt x="2181" y="2081"/>
                      </a:cubicBezTo>
                      <a:cubicBezTo>
                        <a:pt x="5412" y="2991"/>
                        <a:pt x="8142" y="5189"/>
                        <a:pt x="9790" y="6779"/>
                      </a:cubicBezTo>
                      <a:lnTo>
                        <a:pt x="10069" y="6066"/>
                      </a:lnTo>
                      <a:cubicBezTo>
                        <a:pt x="10331" y="5394"/>
                        <a:pt x="9921" y="4648"/>
                        <a:pt x="9208" y="4508"/>
                      </a:cubicBezTo>
                      <a:cubicBezTo>
                        <a:pt x="6108" y="3811"/>
                        <a:pt x="3083" y="1327"/>
                        <a:pt x="1935" y="294"/>
                      </a:cubicBezTo>
                      <a:cubicBezTo>
                        <a:pt x="1720" y="101"/>
                        <a:pt x="1445" y="0"/>
                        <a:pt x="116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8"/>
                <p:cNvSpPr/>
                <p:nvPr/>
              </p:nvSpPr>
              <p:spPr>
                <a:xfrm>
                  <a:off x="3196500" y="2839400"/>
                  <a:ext cx="269350" cy="22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74" h="9180" extrusionOk="0">
                      <a:moveTo>
                        <a:pt x="1613" y="1"/>
                      </a:moveTo>
                      <a:cubicBezTo>
                        <a:pt x="1478" y="1"/>
                        <a:pt x="1343" y="25"/>
                        <a:pt x="1214" y="76"/>
                      </a:cubicBezTo>
                      <a:cubicBezTo>
                        <a:pt x="870" y="199"/>
                        <a:pt x="443" y="363"/>
                        <a:pt x="0" y="560"/>
                      </a:cubicBezTo>
                      <a:cubicBezTo>
                        <a:pt x="46" y="554"/>
                        <a:pt x="91" y="551"/>
                        <a:pt x="136" y="551"/>
                      </a:cubicBezTo>
                      <a:cubicBezTo>
                        <a:pt x="413" y="551"/>
                        <a:pt x="691" y="657"/>
                        <a:pt x="902" y="847"/>
                      </a:cubicBezTo>
                      <a:cubicBezTo>
                        <a:pt x="2050" y="1872"/>
                        <a:pt x="5076" y="4356"/>
                        <a:pt x="8175" y="5053"/>
                      </a:cubicBezTo>
                      <a:cubicBezTo>
                        <a:pt x="8880" y="5201"/>
                        <a:pt x="9290" y="5947"/>
                        <a:pt x="9036" y="6619"/>
                      </a:cubicBezTo>
                      <a:lnTo>
                        <a:pt x="8085" y="9005"/>
                      </a:lnTo>
                      <a:cubicBezTo>
                        <a:pt x="8076" y="9030"/>
                        <a:pt x="8060" y="9054"/>
                        <a:pt x="8044" y="9087"/>
                      </a:cubicBezTo>
                      <a:cubicBezTo>
                        <a:pt x="8192" y="9150"/>
                        <a:pt x="8346" y="9180"/>
                        <a:pt x="8497" y="9180"/>
                      </a:cubicBezTo>
                      <a:cubicBezTo>
                        <a:pt x="8956" y="9180"/>
                        <a:pt x="9390" y="8906"/>
                        <a:pt x="9569" y="8456"/>
                      </a:cubicBezTo>
                      <a:lnTo>
                        <a:pt x="10512" y="6070"/>
                      </a:lnTo>
                      <a:cubicBezTo>
                        <a:pt x="10774" y="5397"/>
                        <a:pt x="10364" y="4651"/>
                        <a:pt x="9659" y="4504"/>
                      </a:cubicBezTo>
                      <a:cubicBezTo>
                        <a:pt x="6551" y="3807"/>
                        <a:pt x="3534" y="1331"/>
                        <a:pt x="2386" y="298"/>
                      </a:cubicBezTo>
                      <a:cubicBezTo>
                        <a:pt x="2166" y="105"/>
                        <a:pt x="1890" y="1"/>
                        <a:pt x="1613" y="1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8"/>
                <p:cNvSpPr/>
                <p:nvPr/>
              </p:nvSpPr>
              <p:spPr>
                <a:xfrm>
                  <a:off x="2986200" y="2662950"/>
                  <a:ext cx="379225" cy="39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69" h="15915" extrusionOk="0">
                      <a:moveTo>
                        <a:pt x="10986" y="0"/>
                      </a:moveTo>
                      <a:cubicBezTo>
                        <a:pt x="10006" y="0"/>
                        <a:pt x="9040" y="466"/>
                        <a:pt x="8437" y="1329"/>
                      </a:cubicBezTo>
                      <a:cubicBezTo>
                        <a:pt x="8355" y="1452"/>
                        <a:pt x="8289" y="1584"/>
                        <a:pt x="8232" y="1715"/>
                      </a:cubicBezTo>
                      <a:cubicBezTo>
                        <a:pt x="7659" y="1228"/>
                        <a:pt x="6950" y="983"/>
                        <a:pt x="6240" y="983"/>
                      </a:cubicBezTo>
                      <a:cubicBezTo>
                        <a:pt x="5599" y="983"/>
                        <a:pt x="4956" y="1183"/>
                        <a:pt x="4411" y="1584"/>
                      </a:cubicBezTo>
                      <a:cubicBezTo>
                        <a:pt x="3264" y="2428"/>
                        <a:pt x="2845" y="3961"/>
                        <a:pt x="3411" y="5273"/>
                      </a:cubicBezTo>
                      <a:cubicBezTo>
                        <a:pt x="3386" y="5273"/>
                        <a:pt x="3362" y="5272"/>
                        <a:pt x="3337" y="5272"/>
                      </a:cubicBezTo>
                      <a:cubicBezTo>
                        <a:pt x="2006" y="5272"/>
                        <a:pt x="821" y="6141"/>
                        <a:pt x="410" y="7421"/>
                      </a:cubicBezTo>
                      <a:cubicBezTo>
                        <a:pt x="0" y="8725"/>
                        <a:pt x="492" y="10143"/>
                        <a:pt x="1624" y="10906"/>
                      </a:cubicBezTo>
                      <a:cubicBezTo>
                        <a:pt x="1738" y="10980"/>
                        <a:pt x="1853" y="11045"/>
                        <a:pt x="1984" y="11103"/>
                      </a:cubicBezTo>
                      <a:cubicBezTo>
                        <a:pt x="1083" y="12423"/>
                        <a:pt x="1345" y="14202"/>
                        <a:pt x="2575" y="15218"/>
                      </a:cubicBezTo>
                      <a:cubicBezTo>
                        <a:pt x="3148" y="15685"/>
                        <a:pt x="3842" y="15915"/>
                        <a:pt x="4532" y="15915"/>
                      </a:cubicBezTo>
                      <a:cubicBezTo>
                        <a:pt x="5335" y="15915"/>
                        <a:pt x="6133" y="15605"/>
                        <a:pt x="6732" y="14997"/>
                      </a:cubicBezTo>
                      <a:cubicBezTo>
                        <a:pt x="6822" y="15071"/>
                        <a:pt x="6904" y="15145"/>
                        <a:pt x="7002" y="15218"/>
                      </a:cubicBezTo>
                      <a:cubicBezTo>
                        <a:pt x="7528" y="15575"/>
                        <a:pt x="8131" y="15749"/>
                        <a:pt x="8731" y="15749"/>
                      </a:cubicBezTo>
                      <a:cubicBezTo>
                        <a:pt x="9553" y="15749"/>
                        <a:pt x="10369" y="15422"/>
                        <a:pt x="10971" y="14792"/>
                      </a:cubicBezTo>
                      <a:cubicBezTo>
                        <a:pt x="12004" y="13693"/>
                        <a:pt x="12094" y="12004"/>
                        <a:pt x="11184" y="10807"/>
                      </a:cubicBezTo>
                      <a:lnTo>
                        <a:pt x="11184" y="10807"/>
                      </a:lnTo>
                      <a:cubicBezTo>
                        <a:pt x="11374" y="10843"/>
                        <a:pt x="11565" y="10861"/>
                        <a:pt x="11754" y="10861"/>
                      </a:cubicBezTo>
                      <a:cubicBezTo>
                        <a:pt x="12984" y="10861"/>
                        <a:pt x="14127" y="10119"/>
                        <a:pt x="14611" y="8946"/>
                      </a:cubicBezTo>
                      <a:cubicBezTo>
                        <a:pt x="15168" y="7593"/>
                        <a:pt x="14693" y="6036"/>
                        <a:pt x="13479" y="5216"/>
                      </a:cubicBezTo>
                      <a:cubicBezTo>
                        <a:pt x="13422" y="5175"/>
                        <a:pt x="13348" y="5150"/>
                        <a:pt x="13283" y="5109"/>
                      </a:cubicBezTo>
                      <a:cubicBezTo>
                        <a:pt x="13381" y="5011"/>
                        <a:pt x="13471" y="4896"/>
                        <a:pt x="13561" y="4781"/>
                      </a:cubicBezTo>
                      <a:cubicBezTo>
                        <a:pt x="14488" y="3371"/>
                        <a:pt x="14103" y="1477"/>
                        <a:pt x="12701" y="526"/>
                      </a:cubicBezTo>
                      <a:cubicBezTo>
                        <a:pt x="12175" y="171"/>
                        <a:pt x="11578" y="0"/>
                        <a:pt x="109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8"/>
                <p:cNvSpPr/>
                <p:nvPr/>
              </p:nvSpPr>
              <p:spPr>
                <a:xfrm>
                  <a:off x="3047700" y="2662250"/>
                  <a:ext cx="317525" cy="3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1" h="15937" extrusionOk="0">
                      <a:moveTo>
                        <a:pt x="7109" y="357"/>
                      </a:moveTo>
                      <a:lnTo>
                        <a:pt x="7109" y="365"/>
                      </a:lnTo>
                      <a:cubicBezTo>
                        <a:pt x="7110" y="364"/>
                        <a:pt x="7112" y="363"/>
                        <a:pt x="7114" y="362"/>
                      </a:cubicBezTo>
                      <a:lnTo>
                        <a:pt x="7114" y="362"/>
                      </a:lnTo>
                      <a:cubicBezTo>
                        <a:pt x="7112" y="361"/>
                        <a:pt x="7110" y="359"/>
                        <a:pt x="7109" y="357"/>
                      </a:cubicBezTo>
                      <a:close/>
                      <a:moveTo>
                        <a:pt x="8558" y="0"/>
                      </a:moveTo>
                      <a:cubicBezTo>
                        <a:pt x="8068" y="0"/>
                        <a:pt x="7572" y="118"/>
                        <a:pt x="7114" y="362"/>
                      </a:cubicBezTo>
                      <a:lnTo>
                        <a:pt x="7114" y="362"/>
                      </a:lnTo>
                      <a:cubicBezTo>
                        <a:pt x="8241" y="1396"/>
                        <a:pt x="8444" y="3090"/>
                        <a:pt x="7592" y="4358"/>
                      </a:cubicBezTo>
                      <a:cubicBezTo>
                        <a:pt x="7510" y="4473"/>
                        <a:pt x="7420" y="4580"/>
                        <a:pt x="7322" y="4686"/>
                      </a:cubicBezTo>
                      <a:cubicBezTo>
                        <a:pt x="7387" y="4719"/>
                        <a:pt x="7453" y="4744"/>
                        <a:pt x="7510" y="4785"/>
                      </a:cubicBezTo>
                      <a:cubicBezTo>
                        <a:pt x="8732" y="5604"/>
                        <a:pt x="9199" y="7162"/>
                        <a:pt x="8642" y="8515"/>
                      </a:cubicBezTo>
                      <a:cubicBezTo>
                        <a:pt x="8159" y="9694"/>
                        <a:pt x="7024" y="10430"/>
                        <a:pt x="5791" y="10430"/>
                      </a:cubicBezTo>
                      <a:cubicBezTo>
                        <a:pt x="5600" y="10430"/>
                        <a:pt x="5408" y="10412"/>
                        <a:pt x="5215" y="10376"/>
                      </a:cubicBezTo>
                      <a:lnTo>
                        <a:pt x="5215" y="10376"/>
                      </a:lnTo>
                      <a:cubicBezTo>
                        <a:pt x="6133" y="11582"/>
                        <a:pt x="6034" y="13262"/>
                        <a:pt x="5001" y="14361"/>
                      </a:cubicBezTo>
                      <a:cubicBezTo>
                        <a:pt x="4400" y="14995"/>
                        <a:pt x="3589" y="15324"/>
                        <a:pt x="2768" y="15324"/>
                      </a:cubicBezTo>
                      <a:cubicBezTo>
                        <a:pt x="2168" y="15324"/>
                        <a:pt x="1563" y="15148"/>
                        <a:pt x="1033" y="14787"/>
                      </a:cubicBezTo>
                      <a:cubicBezTo>
                        <a:pt x="943" y="14722"/>
                        <a:pt x="853" y="14648"/>
                        <a:pt x="771" y="14566"/>
                      </a:cubicBezTo>
                      <a:cubicBezTo>
                        <a:pt x="541" y="14787"/>
                        <a:pt x="287" y="14976"/>
                        <a:pt x="0" y="15124"/>
                      </a:cubicBezTo>
                      <a:cubicBezTo>
                        <a:pt x="115" y="15230"/>
                        <a:pt x="230" y="15320"/>
                        <a:pt x="353" y="15410"/>
                      </a:cubicBezTo>
                      <a:cubicBezTo>
                        <a:pt x="878" y="15764"/>
                        <a:pt x="1478" y="15937"/>
                        <a:pt x="2075" y="15937"/>
                      </a:cubicBezTo>
                      <a:cubicBezTo>
                        <a:pt x="2876" y="15937"/>
                        <a:pt x="3670" y="15626"/>
                        <a:pt x="4272" y="15025"/>
                      </a:cubicBezTo>
                      <a:cubicBezTo>
                        <a:pt x="4354" y="15107"/>
                        <a:pt x="4444" y="15181"/>
                        <a:pt x="4534" y="15246"/>
                      </a:cubicBezTo>
                      <a:cubicBezTo>
                        <a:pt x="5063" y="15606"/>
                        <a:pt x="5665" y="15780"/>
                        <a:pt x="6264" y="15780"/>
                      </a:cubicBezTo>
                      <a:cubicBezTo>
                        <a:pt x="7086" y="15780"/>
                        <a:pt x="7900" y="15451"/>
                        <a:pt x="8502" y="14820"/>
                      </a:cubicBezTo>
                      <a:cubicBezTo>
                        <a:pt x="9535" y="13721"/>
                        <a:pt x="9634" y="12041"/>
                        <a:pt x="8716" y="10835"/>
                      </a:cubicBezTo>
                      <a:lnTo>
                        <a:pt x="8716" y="10835"/>
                      </a:lnTo>
                      <a:cubicBezTo>
                        <a:pt x="8909" y="10872"/>
                        <a:pt x="9102" y="10889"/>
                        <a:pt x="9292" y="10889"/>
                      </a:cubicBezTo>
                      <a:cubicBezTo>
                        <a:pt x="10527" y="10889"/>
                        <a:pt x="11667" y="10153"/>
                        <a:pt x="12143" y="8974"/>
                      </a:cubicBezTo>
                      <a:cubicBezTo>
                        <a:pt x="12700" y="7621"/>
                        <a:pt x="12233" y="6064"/>
                        <a:pt x="11019" y="5244"/>
                      </a:cubicBezTo>
                      <a:cubicBezTo>
                        <a:pt x="10954" y="5203"/>
                        <a:pt x="10888" y="5178"/>
                        <a:pt x="10823" y="5145"/>
                      </a:cubicBezTo>
                      <a:cubicBezTo>
                        <a:pt x="10921" y="5039"/>
                        <a:pt x="11011" y="4932"/>
                        <a:pt x="11093" y="4817"/>
                      </a:cubicBezTo>
                      <a:cubicBezTo>
                        <a:pt x="11897" y="3645"/>
                        <a:pt x="11790" y="2079"/>
                        <a:pt x="10847" y="1021"/>
                      </a:cubicBezTo>
                      <a:cubicBezTo>
                        <a:pt x="10250" y="356"/>
                        <a:pt x="9412" y="0"/>
                        <a:pt x="8558" y="0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8"/>
                <p:cNvSpPr/>
                <p:nvPr/>
              </p:nvSpPr>
              <p:spPr>
                <a:xfrm>
                  <a:off x="3222950" y="3010600"/>
                  <a:ext cx="4325" cy="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132" extrusionOk="0">
                      <a:moveTo>
                        <a:pt x="82" y="1"/>
                      </a:moveTo>
                      <a:cubicBezTo>
                        <a:pt x="0" y="1"/>
                        <a:pt x="0" y="132"/>
                        <a:pt x="82" y="132"/>
                      </a:cubicBezTo>
                      <a:cubicBezTo>
                        <a:pt x="172" y="132"/>
                        <a:pt x="172" y="1"/>
                        <a:pt x="82" y="1"/>
                      </a:cubicBezTo>
                      <a:close/>
                    </a:path>
                  </a:pathLst>
                </a:custGeom>
                <a:solidFill>
                  <a:srgbClr val="2E59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8"/>
                <p:cNvSpPr/>
                <p:nvPr/>
              </p:nvSpPr>
              <p:spPr>
                <a:xfrm>
                  <a:off x="3292825" y="2880450"/>
                  <a:ext cx="268150" cy="23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6" h="9372" extrusionOk="0">
                      <a:moveTo>
                        <a:pt x="10725" y="0"/>
                      </a:moveTo>
                      <a:cubicBezTo>
                        <a:pt x="10725" y="0"/>
                        <a:pt x="5535" y="410"/>
                        <a:pt x="4822" y="410"/>
                      </a:cubicBezTo>
                      <a:cubicBezTo>
                        <a:pt x="4100" y="410"/>
                        <a:pt x="4748" y="3993"/>
                        <a:pt x="2370" y="4739"/>
                      </a:cubicBezTo>
                      <a:cubicBezTo>
                        <a:pt x="1" y="5485"/>
                        <a:pt x="731" y="9372"/>
                        <a:pt x="731" y="9372"/>
                      </a:cubicBezTo>
                      <a:lnTo>
                        <a:pt x="8298" y="8216"/>
                      </a:lnTo>
                      <a:cubicBezTo>
                        <a:pt x="8298" y="8216"/>
                        <a:pt x="10094" y="3182"/>
                        <a:pt x="10127" y="2977"/>
                      </a:cubicBezTo>
                      <a:cubicBezTo>
                        <a:pt x="10168" y="2772"/>
                        <a:pt x="10725" y="0"/>
                        <a:pt x="107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8"/>
                <p:cNvSpPr/>
                <p:nvPr/>
              </p:nvSpPr>
              <p:spPr>
                <a:xfrm>
                  <a:off x="3379125" y="2842725"/>
                  <a:ext cx="2519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8" h="4937" extrusionOk="0">
                      <a:moveTo>
                        <a:pt x="2029" y="0"/>
                      </a:moveTo>
                      <a:cubicBezTo>
                        <a:pt x="761" y="0"/>
                        <a:pt x="1" y="320"/>
                        <a:pt x="1" y="320"/>
                      </a:cubicBezTo>
                      <a:cubicBezTo>
                        <a:pt x="6806" y="1157"/>
                        <a:pt x="9069" y="4936"/>
                        <a:pt x="9069" y="4936"/>
                      </a:cubicBezTo>
                      <a:lnTo>
                        <a:pt x="10077" y="4067"/>
                      </a:lnTo>
                      <a:cubicBezTo>
                        <a:pt x="6833" y="686"/>
                        <a:pt x="3886" y="0"/>
                        <a:pt x="20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8"/>
                <p:cNvSpPr/>
                <p:nvPr/>
              </p:nvSpPr>
              <p:spPr>
                <a:xfrm>
                  <a:off x="3379125" y="2843150"/>
                  <a:ext cx="251950" cy="1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8" h="4920" extrusionOk="0">
                      <a:moveTo>
                        <a:pt x="1591" y="0"/>
                      </a:moveTo>
                      <a:cubicBezTo>
                        <a:pt x="591" y="57"/>
                        <a:pt x="1" y="303"/>
                        <a:pt x="1" y="303"/>
                      </a:cubicBezTo>
                      <a:cubicBezTo>
                        <a:pt x="6806" y="1140"/>
                        <a:pt x="9069" y="4919"/>
                        <a:pt x="9069" y="4919"/>
                      </a:cubicBezTo>
                      <a:lnTo>
                        <a:pt x="10077" y="4050"/>
                      </a:lnTo>
                      <a:cubicBezTo>
                        <a:pt x="9995" y="3960"/>
                        <a:pt x="9913" y="3878"/>
                        <a:pt x="9823" y="3788"/>
                      </a:cubicBezTo>
                      <a:lnTo>
                        <a:pt x="9159" y="4362"/>
                      </a:lnTo>
                      <a:cubicBezTo>
                        <a:pt x="9159" y="4362"/>
                        <a:pt x="7232" y="1148"/>
                        <a:pt x="1591" y="0"/>
                      </a:cubicBezTo>
                      <a:close/>
                    </a:path>
                  </a:pathLst>
                </a:custGeom>
                <a:solidFill>
                  <a:srgbClr val="026067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38"/>
                <p:cNvSpPr/>
                <p:nvPr/>
              </p:nvSpPr>
              <p:spPr>
                <a:xfrm>
                  <a:off x="3143200" y="2979575"/>
                  <a:ext cx="273250" cy="24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0" h="9735" extrusionOk="0">
                      <a:moveTo>
                        <a:pt x="6228" y="0"/>
                      </a:moveTo>
                      <a:cubicBezTo>
                        <a:pt x="4375" y="0"/>
                        <a:pt x="2134" y="311"/>
                        <a:pt x="1345" y="1578"/>
                      </a:cubicBezTo>
                      <a:cubicBezTo>
                        <a:pt x="1" y="3751"/>
                        <a:pt x="2362" y="8957"/>
                        <a:pt x="2362" y="8957"/>
                      </a:cubicBezTo>
                      <a:cubicBezTo>
                        <a:pt x="2362" y="8957"/>
                        <a:pt x="4201" y="9734"/>
                        <a:pt x="5553" y="9734"/>
                      </a:cubicBezTo>
                      <a:cubicBezTo>
                        <a:pt x="5790" y="9734"/>
                        <a:pt x="6013" y="9710"/>
                        <a:pt x="6207" y="9654"/>
                      </a:cubicBezTo>
                      <a:cubicBezTo>
                        <a:pt x="7511" y="9285"/>
                        <a:pt x="10241" y="7366"/>
                        <a:pt x="10586" y="5956"/>
                      </a:cubicBezTo>
                      <a:cubicBezTo>
                        <a:pt x="10930" y="4546"/>
                        <a:pt x="9561" y="430"/>
                        <a:pt x="8938" y="241"/>
                      </a:cubicBezTo>
                      <a:cubicBezTo>
                        <a:pt x="8681" y="159"/>
                        <a:pt x="7554" y="0"/>
                        <a:pt x="62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38"/>
                <p:cNvSpPr/>
                <p:nvPr/>
              </p:nvSpPr>
              <p:spPr>
                <a:xfrm>
                  <a:off x="3135025" y="2988450"/>
                  <a:ext cx="215650" cy="21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6" h="8627" extrusionOk="0">
                      <a:moveTo>
                        <a:pt x="4746" y="1"/>
                      </a:moveTo>
                      <a:cubicBezTo>
                        <a:pt x="2553" y="1"/>
                        <a:pt x="22" y="1703"/>
                        <a:pt x="16" y="3125"/>
                      </a:cubicBezTo>
                      <a:cubicBezTo>
                        <a:pt x="0" y="4925"/>
                        <a:pt x="1156" y="8627"/>
                        <a:pt x="2530" y="8627"/>
                      </a:cubicBezTo>
                      <a:cubicBezTo>
                        <a:pt x="2583" y="8627"/>
                        <a:pt x="2636" y="8621"/>
                        <a:pt x="2689" y="8610"/>
                      </a:cubicBezTo>
                      <a:cubicBezTo>
                        <a:pt x="3673" y="8397"/>
                        <a:pt x="5706" y="7224"/>
                        <a:pt x="7125" y="6437"/>
                      </a:cubicBezTo>
                      <a:cubicBezTo>
                        <a:pt x="8109" y="5880"/>
                        <a:pt x="8625" y="4748"/>
                        <a:pt x="8396" y="3642"/>
                      </a:cubicBezTo>
                      <a:cubicBezTo>
                        <a:pt x="8182" y="2584"/>
                        <a:pt x="7699" y="1362"/>
                        <a:pt x="6625" y="567"/>
                      </a:cubicBezTo>
                      <a:cubicBezTo>
                        <a:pt x="6091" y="169"/>
                        <a:pt x="5435" y="1"/>
                        <a:pt x="474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38"/>
                <p:cNvSpPr/>
                <p:nvPr/>
              </p:nvSpPr>
              <p:spPr>
                <a:xfrm>
                  <a:off x="6064900" y="2551200"/>
                  <a:ext cx="489525" cy="4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1" h="17730" extrusionOk="0">
                      <a:moveTo>
                        <a:pt x="10867" y="1"/>
                      </a:moveTo>
                      <a:cubicBezTo>
                        <a:pt x="10359" y="1"/>
                        <a:pt x="9844" y="108"/>
                        <a:pt x="9356" y="331"/>
                      </a:cubicBezTo>
                      <a:cubicBezTo>
                        <a:pt x="7749" y="1077"/>
                        <a:pt x="6913" y="2872"/>
                        <a:pt x="7380" y="4586"/>
                      </a:cubicBezTo>
                      <a:cubicBezTo>
                        <a:pt x="6778" y="4201"/>
                        <a:pt x="6097" y="4013"/>
                        <a:pt x="5422" y="4013"/>
                      </a:cubicBezTo>
                      <a:cubicBezTo>
                        <a:pt x="4471" y="4013"/>
                        <a:pt x="3530" y="4387"/>
                        <a:pt x="2830" y="5111"/>
                      </a:cubicBezTo>
                      <a:cubicBezTo>
                        <a:pt x="1633" y="6341"/>
                        <a:pt x="1460" y="8251"/>
                        <a:pt x="2428" y="9678"/>
                      </a:cubicBezTo>
                      <a:cubicBezTo>
                        <a:pt x="2477" y="9751"/>
                        <a:pt x="2543" y="9809"/>
                        <a:pt x="2592" y="9882"/>
                      </a:cubicBezTo>
                      <a:cubicBezTo>
                        <a:pt x="706" y="10809"/>
                        <a:pt x="1" y="13137"/>
                        <a:pt x="1059" y="14949"/>
                      </a:cubicBezTo>
                      <a:cubicBezTo>
                        <a:pt x="1735" y="16113"/>
                        <a:pt x="2948" y="16754"/>
                        <a:pt x="4189" y="16754"/>
                      </a:cubicBezTo>
                      <a:cubicBezTo>
                        <a:pt x="4889" y="16754"/>
                        <a:pt x="5597" y="16551"/>
                        <a:pt x="6224" y="16122"/>
                      </a:cubicBezTo>
                      <a:cubicBezTo>
                        <a:pt x="6363" y="16015"/>
                        <a:pt x="6503" y="15909"/>
                        <a:pt x="6626" y="15786"/>
                      </a:cubicBezTo>
                      <a:cubicBezTo>
                        <a:pt x="6675" y="15909"/>
                        <a:pt x="6741" y="16024"/>
                        <a:pt x="6806" y="16138"/>
                      </a:cubicBezTo>
                      <a:cubicBezTo>
                        <a:pt x="7494" y="17151"/>
                        <a:pt x="8629" y="17730"/>
                        <a:pt x="9809" y="17730"/>
                      </a:cubicBezTo>
                      <a:cubicBezTo>
                        <a:pt x="10177" y="17730"/>
                        <a:pt x="10549" y="17674"/>
                        <a:pt x="10914" y="17557"/>
                      </a:cubicBezTo>
                      <a:cubicBezTo>
                        <a:pt x="12447" y="17065"/>
                        <a:pt x="13472" y="15630"/>
                        <a:pt x="13431" y="14023"/>
                      </a:cubicBezTo>
                      <a:lnTo>
                        <a:pt x="13431" y="14023"/>
                      </a:lnTo>
                      <a:cubicBezTo>
                        <a:pt x="13890" y="14218"/>
                        <a:pt x="14372" y="14313"/>
                        <a:pt x="14848" y="14313"/>
                      </a:cubicBezTo>
                      <a:cubicBezTo>
                        <a:pt x="15910" y="14313"/>
                        <a:pt x="16946" y="13845"/>
                        <a:pt x="17653" y="12990"/>
                      </a:cubicBezTo>
                      <a:cubicBezTo>
                        <a:pt x="18678" y="11744"/>
                        <a:pt x="18760" y="9981"/>
                        <a:pt x="17850" y="8653"/>
                      </a:cubicBezTo>
                      <a:cubicBezTo>
                        <a:pt x="17760" y="8521"/>
                        <a:pt x="17653" y="8398"/>
                        <a:pt x="17547" y="8284"/>
                      </a:cubicBezTo>
                      <a:cubicBezTo>
                        <a:pt x="19088" y="7234"/>
                        <a:pt x="19580" y="5176"/>
                        <a:pt x="18686" y="3536"/>
                      </a:cubicBezTo>
                      <a:cubicBezTo>
                        <a:pt x="18031" y="2350"/>
                        <a:pt x="16794" y="1662"/>
                        <a:pt x="15508" y="1662"/>
                      </a:cubicBezTo>
                      <a:cubicBezTo>
                        <a:pt x="15027" y="1662"/>
                        <a:pt x="14538" y="1759"/>
                        <a:pt x="14070" y="1962"/>
                      </a:cubicBezTo>
                      <a:cubicBezTo>
                        <a:pt x="14013" y="1839"/>
                        <a:pt x="13947" y="1716"/>
                        <a:pt x="13874" y="1602"/>
                      </a:cubicBezTo>
                      <a:cubicBezTo>
                        <a:pt x="13181" y="572"/>
                        <a:pt x="12042" y="1"/>
                        <a:pt x="108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91" name="Google Shape;2491;p38"/>
              <p:cNvSpPr/>
              <p:nvPr/>
            </p:nvSpPr>
            <p:spPr>
              <a:xfrm>
                <a:off x="2851077" y="2393657"/>
                <a:ext cx="271874" cy="245433"/>
              </a:xfrm>
              <a:custGeom>
                <a:avLst/>
                <a:gdLst/>
                <a:ahLst/>
                <a:cxnLst/>
                <a:rect l="l" t="t" r="r" b="b"/>
                <a:pathLst>
                  <a:path w="18539" h="16736" extrusionOk="0">
                    <a:moveTo>
                      <a:pt x="10651" y="1"/>
                    </a:moveTo>
                    <a:cubicBezTo>
                      <a:pt x="10143" y="1"/>
                      <a:pt x="9629" y="109"/>
                      <a:pt x="9142" y="335"/>
                    </a:cubicBezTo>
                    <a:cubicBezTo>
                      <a:pt x="7527" y="1073"/>
                      <a:pt x="6691" y="2868"/>
                      <a:pt x="7158" y="4582"/>
                    </a:cubicBezTo>
                    <a:cubicBezTo>
                      <a:pt x="6557" y="4198"/>
                      <a:pt x="5881" y="4011"/>
                      <a:pt x="5208" y="4011"/>
                    </a:cubicBezTo>
                    <a:cubicBezTo>
                      <a:pt x="4257" y="4011"/>
                      <a:pt x="3314" y="4386"/>
                      <a:pt x="2608" y="5106"/>
                    </a:cubicBezTo>
                    <a:cubicBezTo>
                      <a:pt x="1411" y="6345"/>
                      <a:pt x="1238" y="8247"/>
                      <a:pt x="2206" y="9673"/>
                    </a:cubicBezTo>
                    <a:cubicBezTo>
                      <a:pt x="2255" y="9747"/>
                      <a:pt x="2321" y="9805"/>
                      <a:pt x="2378" y="9878"/>
                    </a:cubicBezTo>
                    <a:cubicBezTo>
                      <a:pt x="796" y="10641"/>
                      <a:pt x="0" y="12436"/>
                      <a:pt x="484" y="14117"/>
                    </a:cubicBezTo>
                    <a:cubicBezTo>
                      <a:pt x="925" y="15684"/>
                      <a:pt x="2354" y="16736"/>
                      <a:pt x="3953" y="16736"/>
                    </a:cubicBezTo>
                    <a:cubicBezTo>
                      <a:pt x="4077" y="16736"/>
                      <a:pt x="4203" y="16729"/>
                      <a:pt x="4329" y="16716"/>
                    </a:cubicBezTo>
                    <a:cubicBezTo>
                      <a:pt x="3550" y="15101"/>
                      <a:pt x="4067" y="13158"/>
                      <a:pt x="5551" y="12149"/>
                    </a:cubicBezTo>
                    <a:cubicBezTo>
                      <a:pt x="5690" y="12059"/>
                      <a:pt x="5838" y="11977"/>
                      <a:pt x="5994" y="11912"/>
                    </a:cubicBezTo>
                    <a:cubicBezTo>
                      <a:pt x="5936" y="11838"/>
                      <a:pt x="5879" y="11780"/>
                      <a:pt x="5830" y="11707"/>
                    </a:cubicBezTo>
                    <a:cubicBezTo>
                      <a:pt x="4862" y="10280"/>
                      <a:pt x="5026" y="8378"/>
                      <a:pt x="6232" y="7140"/>
                    </a:cubicBezTo>
                    <a:cubicBezTo>
                      <a:pt x="6933" y="6419"/>
                      <a:pt x="7877" y="6045"/>
                      <a:pt x="8830" y="6045"/>
                    </a:cubicBezTo>
                    <a:cubicBezTo>
                      <a:pt x="9503" y="6045"/>
                      <a:pt x="10181" y="6232"/>
                      <a:pt x="10782" y="6615"/>
                    </a:cubicBezTo>
                    <a:cubicBezTo>
                      <a:pt x="10315" y="4902"/>
                      <a:pt x="11151" y="3106"/>
                      <a:pt x="12758" y="2368"/>
                    </a:cubicBezTo>
                    <a:cubicBezTo>
                      <a:pt x="13244" y="2142"/>
                      <a:pt x="13758" y="2034"/>
                      <a:pt x="14266" y="2034"/>
                    </a:cubicBezTo>
                    <a:cubicBezTo>
                      <a:pt x="15437" y="2034"/>
                      <a:pt x="16576" y="2607"/>
                      <a:pt x="17267" y="3631"/>
                    </a:cubicBezTo>
                    <a:cubicBezTo>
                      <a:pt x="17341" y="3745"/>
                      <a:pt x="17407" y="3868"/>
                      <a:pt x="17464" y="3991"/>
                    </a:cubicBezTo>
                    <a:cubicBezTo>
                      <a:pt x="17809" y="3844"/>
                      <a:pt x="18169" y="3754"/>
                      <a:pt x="18538" y="3721"/>
                    </a:cubicBezTo>
                    <a:cubicBezTo>
                      <a:pt x="18464" y="3557"/>
                      <a:pt x="18382" y="3401"/>
                      <a:pt x="18292" y="3254"/>
                    </a:cubicBezTo>
                    <a:cubicBezTo>
                      <a:pt x="17595" y="2231"/>
                      <a:pt x="16457" y="1661"/>
                      <a:pt x="15284" y="1661"/>
                    </a:cubicBezTo>
                    <a:cubicBezTo>
                      <a:pt x="14802" y="1661"/>
                      <a:pt x="14314" y="1757"/>
                      <a:pt x="13848" y="1958"/>
                    </a:cubicBezTo>
                    <a:cubicBezTo>
                      <a:pt x="13791" y="1835"/>
                      <a:pt x="13725" y="1712"/>
                      <a:pt x="13652" y="1597"/>
                    </a:cubicBezTo>
                    <a:cubicBezTo>
                      <a:pt x="12960" y="574"/>
                      <a:pt x="11821" y="1"/>
                      <a:pt x="10651" y="1"/>
                    </a:cubicBezTo>
                    <a:close/>
                  </a:path>
                </a:pathLst>
              </a:custGeom>
              <a:solidFill>
                <a:srgbClr val="026067">
                  <a:alpha val="28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92" name="Google Shape;2492;p38"/>
          <p:cNvGrpSpPr/>
          <p:nvPr/>
        </p:nvGrpSpPr>
        <p:grpSpPr>
          <a:xfrm>
            <a:off x="3547812" y="539494"/>
            <a:ext cx="2986742" cy="3678073"/>
            <a:chOff x="3547812" y="539494"/>
            <a:chExt cx="2986742" cy="3678073"/>
          </a:xfrm>
        </p:grpSpPr>
        <p:grpSp>
          <p:nvGrpSpPr>
            <p:cNvPr id="2493" name="Google Shape;2493;p38"/>
            <p:cNvGrpSpPr/>
            <p:nvPr/>
          </p:nvGrpSpPr>
          <p:grpSpPr>
            <a:xfrm>
              <a:off x="3547812" y="539494"/>
              <a:ext cx="378353" cy="3454987"/>
              <a:chOff x="3547812" y="539494"/>
              <a:chExt cx="378353" cy="3454987"/>
            </a:xfrm>
          </p:grpSpPr>
          <p:grpSp>
            <p:nvGrpSpPr>
              <p:cNvPr id="2494" name="Google Shape;2494;p38"/>
              <p:cNvGrpSpPr/>
              <p:nvPr/>
            </p:nvGrpSpPr>
            <p:grpSpPr>
              <a:xfrm>
                <a:off x="3547812" y="539494"/>
                <a:ext cx="259680" cy="193237"/>
                <a:chOff x="-2917663" y="5200994"/>
                <a:chExt cx="259680" cy="193237"/>
              </a:xfrm>
            </p:grpSpPr>
            <p:sp>
              <p:nvSpPr>
                <p:cNvPr id="2495" name="Google Shape;2495;p38"/>
                <p:cNvSpPr/>
                <p:nvPr/>
              </p:nvSpPr>
              <p:spPr>
                <a:xfrm>
                  <a:off x="-2917663" y="5200994"/>
                  <a:ext cx="259680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0" h="3985" extrusionOk="0">
                      <a:moveTo>
                        <a:pt x="504" y="0"/>
                      </a:moveTo>
                      <a:cubicBezTo>
                        <a:pt x="195" y="0"/>
                        <a:pt x="1" y="16"/>
                        <a:pt x="1" y="16"/>
                      </a:cubicBezTo>
                      <a:cubicBezTo>
                        <a:pt x="1" y="16"/>
                        <a:pt x="1384" y="157"/>
                        <a:pt x="2171" y="2038"/>
                      </a:cubicBezTo>
                      <a:cubicBezTo>
                        <a:pt x="2626" y="3123"/>
                        <a:pt x="3356" y="3352"/>
                        <a:pt x="3892" y="3352"/>
                      </a:cubicBezTo>
                      <a:cubicBezTo>
                        <a:pt x="4167" y="3352"/>
                        <a:pt x="4390" y="3292"/>
                        <a:pt x="4500" y="3256"/>
                      </a:cubicBezTo>
                      <a:cubicBezTo>
                        <a:pt x="4765" y="3430"/>
                        <a:pt x="4964" y="3686"/>
                        <a:pt x="5071" y="3985"/>
                      </a:cubicBezTo>
                      <a:lnTo>
                        <a:pt x="5370" y="3819"/>
                      </a:lnTo>
                      <a:cubicBezTo>
                        <a:pt x="5370" y="3819"/>
                        <a:pt x="5038" y="3330"/>
                        <a:pt x="4599" y="3107"/>
                      </a:cubicBezTo>
                      <a:cubicBezTo>
                        <a:pt x="5060" y="275"/>
                        <a:pt x="1790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8"/>
                <p:cNvSpPr/>
                <p:nvPr/>
              </p:nvSpPr>
              <p:spPr>
                <a:xfrm>
                  <a:off x="-2837148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73" y="299"/>
                        <a:pt x="1144" y="497"/>
                        <a:pt x="1633" y="696"/>
                      </a:cubicBezTo>
                      <a:cubicBezTo>
                        <a:pt x="2114" y="920"/>
                        <a:pt x="2130" y="1575"/>
                        <a:pt x="2528" y="2047"/>
                      </a:cubicBezTo>
                      <a:cubicBezTo>
                        <a:pt x="2652" y="2155"/>
                        <a:pt x="2810" y="2237"/>
                        <a:pt x="2967" y="2279"/>
                      </a:cubicBezTo>
                      <a:cubicBezTo>
                        <a:pt x="2835" y="705"/>
                        <a:pt x="1277" y="166"/>
                        <a:pt x="1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8"/>
                <p:cNvSpPr/>
                <p:nvPr/>
              </p:nvSpPr>
              <p:spPr>
                <a:xfrm>
                  <a:off x="-2817514" y="5287893"/>
                  <a:ext cx="62961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476" extrusionOk="0">
                      <a:moveTo>
                        <a:pt x="1" y="0"/>
                      </a:moveTo>
                      <a:cubicBezTo>
                        <a:pt x="34" y="83"/>
                        <a:pt x="67" y="158"/>
                        <a:pt x="100" y="241"/>
                      </a:cubicBezTo>
                      <a:cubicBezTo>
                        <a:pt x="423" y="1003"/>
                        <a:pt x="879" y="1343"/>
                        <a:pt x="1302" y="1475"/>
                      </a:cubicBezTo>
                      <a:cubicBezTo>
                        <a:pt x="979" y="854"/>
                        <a:pt x="829" y="58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8"/>
                <p:cNvSpPr/>
                <p:nvPr/>
              </p:nvSpPr>
              <p:spPr>
                <a:xfrm>
                  <a:off x="-2672442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218" y="0"/>
                      </a:moveTo>
                      <a:cubicBezTo>
                        <a:pt x="162" y="0"/>
                        <a:pt x="84" y="38"/>
                        <a:pt x="0" y="195"/>
                      </a:cubicBezTo>
                      <a:cubicBezTo>
                        <a:pt x="29" y="208"/>
                        <a:pt x="59" y="214"/>
                        <a:pt x="89" y="214"/>
                      </a:cubicBezTo>
                      <a:cubicBezTo>
                        <a:pt x="192" y="214"/>
                        <a:pt x="286" y="140"/>
                        <a:pt x="299" y="30"/>
                      </a:cubicBezTo>
                      <a:cubicBezTo>
                        <a:pt x="299" y="30"/>
                        <a:pt x="267" y="0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8"/>
                <p:cNvSpPr/>
                <p:nvPr/>
              </p:nvSpPr>
              <p:spPr>
                <a:xfrm>
                  <a:off x="-2872787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0" y="1"/>
                      </a:moveTo>
                      <a:cubicBezTo>
                        <a:pt x="92" y="34"/>
                        <a:pt x="315" y="125"/>
                        <a:pt x="406" y="158"/>
                      </a:cubicBezTo>
                      <a:cubicBezTo>
                        <a:pt x="1682" y="747"/>
                        <a:pt x="2718" y="1757"/>
                        <a:pt x="3489" y="2917"/>
                      </a:cubicBezTo>
                      <a:cubicBezTo>
                        <a:pt x="2710" y="1592"/>
                        <a:pt x="1492" y="448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8"/>
                <p:cNvSpPr/>
                <p:nvPr/>
              </p:nvSpPr>
              <p:spPr>
                <a:xfrm>
                  <a:off x="-2771430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1161" y="0"/>
                      </a:moveTo>
                      <a:lnTo>
                        <a:pt x="1161" y="0"/>
                      </a:lnTo>
                      <a:cubicBezTo>
                        <a:pt x="1111" y="100"/>
                        <a:pt x="1078" y="199"/>
                        <a:pt x="1061" y="298"/>
                      </a:cubicBezTo>
                      <a:cubicBezTo>
                        <a:pt x="1014" y="596"/>
                        <a:pt x="1049" y="901"/>
                        <a:pt x="1165" y="1179"/>
                      </a:cubicBezTo>
                      <a:lnTo>
                        <a:pt x="1165" y="1179"/>
                      </a:lnTo>
                      <a:cubicBezTo>
                        <a:pt x="879" y="1042"/>
                        <a:pt x="566" y="971"/>
                        <a:pt x="251" y="971"/>
                      </a:cubicBezTo>
                      <a:cubicBezTo>
                        <a:pt x="168" y="971"/>
                        <a:pt x="84" y="976"/>
                        <a:pt x="1" y="986"/>
                      </a:cubicBezTo>
                      <a:cubicBezTo>
                        <a:pt x="26" y="986"/>
                        <a:pt x="51" y="985"/>
                        <a:pt x="77" y="985"/>
                      </a:cubicBezTo>
                      <a:cubicBezTo>
                        <a:pt x="455" y="985"/>
                        <a:pt x="848" y="1042"/>
                        <a:pt x="1186" y="1226"/>
                      </a:cubicBezTo>
                      <a:lnTo>
                        <a:pt x="1186" y="1226"/>
                      </a:lnTo>
                      <a:cubicBezTo>
                        <a:pt x="1186" y="1226"/>
                        <a:pt x="1186" y="1226"/>
                        <a:pt x="1186" y="1226"/>
                      </a:cubicBezTo>
                      <a:lnTo>
                        <a:pt x="1186" y="1226"/>
                      </a:lnTo>
                      <a:lnTo>
                        <a:pt x="1186" y="1226"/>
                      </a:lnTo>
                      <a:cubicBezTo>
                        <a:pt x="1205" y="1237"/>
                        <a:pt x="1224" y="1248"/>
                        <a:pt x="1244" y="1260"/>
                      </a:cubicBezTo>
                      <a:lnTo>
                        <a:pt x="1219" y="1210"/>
                      </a:lnTo>
                      <a:cubicBezTo>
                        <a:pt x="1094" y="928"/>
                        <a:pt x="1045" y="613"/>
                        <a:pt x="1078" y="307"/>
                      </a:cubicBezTo>
                      <a:cubicBezTo>
                        <a:pt x="1094" y="199"/>
                        <a:pt x="1119" y="100"/>
                        <a:pt x="116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8"/>
                <p:cNvSpPr/>
                <p:nvPr/>
              </p:nvSpPr>
              <p:spPr>
                <a:xfrm>
                  <a:off x="-2795850" y="5247031"/>
                  <a:ext cx="52903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1086" extrusionOk="0">
                      <a:moveTo>
                        <a:pt x="1019" y="0"/>
                      </a:moveTo>
                      <a:lnTo>
                        <a:pt x="1019" y="0"/>
                      </a:lnTo>
                      <a:cubicBezTo>
                        <a:pt x="875" y="337"/>
                        <a:pt x="878" y="713"/>
                        <a:pt x="1029" y="1038"/>
                      </a:cubicBezTo>
                      <a:lnTo>
                        <a:pt x="1029" y="1038"/>
                      </a:lnTo>
                      <a:cubicBezTo>
                        <a:pt x="865" y="1005"/>
                        <a:pt x="698" y="988"/>
                        <a:pt x="531" y="988"/>
                      </a:cubicBezTo>
                      <a:cubicBezTo>
                        <a:pt x="352" y="988"/>
                        <a:pt x="174" y="1007"/>
                        <a:pt x="0" y="1044"/>
                      </a:cubicBezTo>
                      <a:cubicBezTo>
                        <a:pt x="140" y="1025"/>
                        <a:pt x="280" y="1016"/>
                        <a:pt x="421" y="1016"/>
                      </a:cubicBezTo>
                      <a:cubicBezTo>
                        <a:pt x="645" y="1016"/>
                        <a:pt x="869" y="1040"/>
                        <a:pt x="1094" y="1086"/>
                      </a:cubicBezTo>
                      <a:lnTo>
                        <a:pt x="1077" y="1053"/>
                      </a:lnTo>
                      <a:cubicBezTo>
                        <a:pt x="961" y="804"/>
                        <a:pt x="920" y="531"/>
                        <a:pt x="953" y="265"/>
                      </a:cubicBezTo>
                      <a:cubicBezTo>
                        <a:pt x="970" y="174"/>
                        <a:pt x="986" y="91"/>
                        <a:pt x="101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8"/>
                <p:cNvSpPr/>
                <p:nvPr/>
              </p:nvSpPr>
              <p:spPr>
                <a:xfrm>
                  <a:off x="-281911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738" y="1"/>
                      </a:moveTo>
                      <a:cubicBezTo>
                        <a:pt x="713" y="59"/>
                        <a:pt x="697" y="125"/>
                        <a:pt x="680" y="191"/>
                      </a:cubicBezTo>
                      <a:cubicBezTo>
                        <a:pt x="657" y="372"/>
                        <a:pt x="670" y="568"/>
                        <a:pt x="743" y="743"/>
                      </a:cubicBezTo>
                      <a:lnTo>
                        <a:pt x="743" y="743"/>
                      </a:lnTo>
                      <a:cubicBezTo>
                        <a:pt x="692" y="738"/>
                        <a:pt x="642" y="735"/>
                        <a:pt x="593" y="735"/>
                      </a:cubicBezTo>
                      <a:cubicBezTo>
                        <a:pt x="388" y="735"/>
                        <a:pt x="187" y="779"/>
                        <a:pt x="1" y="863"/>
                      </a:cubicBezTo>
                      <a:cubicBezTo>
                        <a:pt x="184" y="803"/>
                        <a:pt x="376" y="774"/>
                        <a:pt x="567" y="774"/>
                      </a:cubicBezTo>
                      <a:cubicBezTo>
                        <a:pt x="644" y="774"/>
                        <a:pt x="720" y="779"/>
                        <a:pt x="796" y="788"/>
                      </a:cubicBezTo>
                      <a:lnTo>
                        <a:pt x="788" y="755"/>
                      </a:lnTo>
                      <a:cubicBezTo>
                        <a:pt x="680" y="515"/>
                        <a:pt x="664" y="249"/>
                        <a:pt x="73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8"/>
                <p:cNvSpPr/>
                <p:nvPr/>
              </p:nvSpPr>
              <p:spPr>
                <a:xfrm>
                  <a:off x="-2840339" y="5213374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407" y="0"/>
                      </a:moveTo>
                      <a:lnTo>
                        <a:pt x="407" y="0"/>
                      </a:lnTo>
                      <a:cubicBezTo>
                        <a:pt x="328" y="157"/>
                        <a:pt x="398" y="342"/>
                        <a:pt x="482" y="488"/>
                      </a:cubicBezTo>
                      <a:lnTo>
                        <a:pt x="482" y="488"/>
                      </a:lnTo>
                      <a:cubicBezTo>
                        <a:pt x="475" y="488"/>
                        <a:pt x="467" y="488"/>
                        <a:pt x="459" y="488"/>
                      </a:cubicBezTo>
                      <a:cubicBezTo>
                        <a:pt x="297" y="488"/>
                        <a:pt x="142" y="521"/>
                        <a:pt x="1" y="580"/>
                      </a:cubicBezTo>
                      <a:lnTo>
                        <a:pt x="1" y="589"/>
                      </a:lnTo>
                      <a:cubicBezTo>
                        <a:pt x="132" y="545"/>
                        <a:pt x="274" y="524"/>
                        <a:pt x="414" y="524"/>
                      </a:cubicBezTo>
                      <a:cubicBezTo>
                        <a:pt x="459" y="524"/>
                        <a:pt x="503" y="527"/>
                        <a:pt x="547" y="531"/>
                      </a:cubicBezTo>
                      <a:lnTo>
                        <a:pt x="523" y="497"/>
                      </a:lnTo>
                      <a:cubicBezTo>
                        <a:pt x="431" y="348"/>
                        <a:pt x="349" y="174"/>
                        <a:pt x="40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04" name="Google Shape;2504;p38"/>
              <p:cNvGrpSpPr/>
              <p:nvPr/>
            </p:nvGrpSpPr>
            <p:grpSpPr>
              <a:xfrm>
                <a:off x="3666099" y="3801244"/>
                <a:ext cx="260067" cy="193237"/>
                <a:chOff x="-5636176" y="5200994"/>
                <a:chExt cx="260067" cy="193237"/>
              </a:xfrm>
            </p:grpSpPr>
            <p:sp>
              <p:nvSpPr>
                <p:cNvPr id="2505" name="Google Shape;2505;p38"/>
                <p:cNvSpPr/>
                <p:nvPr/>
              </p:nvSpPr>
              <p:spPr>
                <a:xfrm>
                  <a:off x="-5636176" y="5200994"/>
                  <a:ext cx="260067" cy="19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8" h="3985" extrusionOk="0">
                      <a:moveTo>
                        <a:pt x="4873" y="0"/>
                      </a:moveTo>
                      <a:cubicBezTo>
                        <a:pt x="3586" y="0"/>
                        <a:pt x="310" y="275"/>
                        <a:pt x="771" y="3107"/>
                      </a:cubicBezTo>
                      <a:cubicBezTo>
                        <a:pt x="332" y="3330"/>
                        <a:pt x="0" y="3819"/>
                        <a:pt x="0" y="3819"/>
                      </a:cubicBezTo>
                      <a:lnTo>
                        <a:pt x="299" y="3985"/>
                      </a:lnTo>
                      <a:cubicBezTo>
                        <a:pt x="406" y="3686"/>
                        <a:pt x="605" y="3430"/>
                        <a:pt x="870" y="3256"/>
                      </a:cubicBezTo>
                      <a:cubicBezTo>
                        <a:pt x="980" y="3292"/>
                        <a:pt x="1203" y="3352"/>
                        <a:pt x="1478" y="3352"/>
                      </a:cubicBezTo>
                      <a:cubicBezTo>
                        <a:pt x="2014" y="3352"/>
                        <a:pt x="2744" y="3123"/>
                        <a:pt x="3199" y="2038"/>
                      </a:cubicBezTo>
                      <a:cubicBezTo>
                        <a:pt x="3986" y="157"/>
                        <a:pt x="5378" y="16"/>
                        <a:pt x="5378" y="16"/>
                      </a:cubicBezTo>
                      <a:cubicBezTo>
                        <a:pt x="5378" y="16"/>
                        <a:pt x="5183" y="0"/>
                        <a:pt x="48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8"/>
                <p:cNvSpPr/>
                <p:nvPr/>
              </p:nvSpPr>
              <p:spPr>
                <a:xfrm>
                  <a:off x="-5600537" y="5204960"/>
                  <a:ext cx="143525" cy="1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279" extrusionOk="0">
                      <a:moveTo>
                        <a:pt x="2967" y="0"/>
                      </a:moveTo>
                      <a:cubicBezTo>
                        <a:pt x="1691" y="166"/>
                        <a:pt x="133" y="705"/>
                        <a:pt x="1" y="2279"/>
                      </a:cubicBezTo>
                      <a:cubicBezTo>
                        <a:pt x="158" y="2237"/>
                        <a:pt x="316" y="2155"/>
                        <a:pt x="440" y="2047"/>
                      </a:cubicBezTo>
                      <a:cubicBezTo>
                        <a:pt x="838" y="1575"/>
                        <a:pt x="863" y="920"/>
                        <a:pt x="1343" y="696"/>
                      </a:cubicBezTo>
                      <a:cubicBezTo>
                        <a:pt x="1824" y="497"/>
                        <a:pt x="2495" y="299"/>
                        <a:pt x="2967" y="0"/>
                      </a:cubicBezTo>
                      <a:close/>
                    </a:path>
                  </a:pathLst>
                </a:custGeom>
                <a:solidFill>
                  <a:srgbClr val="026067">
                    <a:alpha val="12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8"/>
                <p:cNvSpPr/>
                <p:nvPr/>
              </p:nvSpPr>
              <p:spPr>
                <a:xfrm>
                  <a:off x="-5539606" y="5287893"/>
                  <a:ext cx="63348" cy="71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476" extrusionOk="0">
                      <a:moveTo>
                        <a:pt x="1309" y="0"/>
                      </a:moveTo>
                      <a:cubicBezTo>
                        <a:pt x="473" y="58"/>
                        <a:pt x="323" y="854"/>
                        <a:pt x="0" y="1475"/>
                      </a:cubicBezTo>
                      <a:cubicBezTo>
                        <a:pt x="423" y="1343"/>
                        <a:pt x="879" y="1003"/>
                        <a:pt x="1202" y="241"/>
                      </a:cubicBezTo>
                      <a:cubicBezTo>
                        <a:pt x="1235" y="158"/>
                        <a:pt x="1268" y="83"/>
                        <a:pt x="130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73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8"/>
                <p:cNvSpPr/>
                <p:nvPr/>
              </p:nvSpPr>
              <p:spPr>
                <a:xfrm>
                  <a:off x="-5636176" y="5383834"/>
                  <a:ext cx="14459" cy="1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" h="215" extrusionOk="0">
                      <a:moveTo>
                        <a:pt x="81" y="0"/>
                      </a:moveTo>
                      <a:cubicBezTo>
                        <a:pt x="32" y="0"/>
                        <a:pt x="0" y="30"/>
                        <a:pt x="0" y="30"/>
                      </a:cubicBezTo>
                      <a:cubicBezTo>
                        <a:pt x="13" y="140"/>
                        <a:pt x="107" y="214"/>
                        <a:pt x="210" y="214"/>
                      </a:cubicBezTo>
                      <a:cubicBezTo>
                        <a:pt x="240" y="214"/>
                        <a:pt x="270" y="208"/>
                        <a:pt x="299" y="195"/>
                      </a:cubicBezTo>
                      <a:cubicBezTo>
                        <a:pt x="215" y="38"/>
                        <a:pt x="137" y="0"/>
                        <a:pt x="81" y="0"/>
                      </a:cubicBezTo>
                      <a:close/>
                    </a:path>
                  </a:pathLst>
                </a:custGeom>
                <a:solidFill>
                  <a:srgbClr val="BAAE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8"/>
                <p:cNvSpPr/>
                <p:nvPr/>
              </p:nvSpPr>
              <p:spPr>
                <a:xfrm>
                  <a:off x="-5590092" y="5211343"/>
                  <a:ext cx="168719" cy="14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2918" extrusionOk="0">
                      <a:moveTo>
                        <a:pt x="3488" y="1"/>
                      </a:moveTo>
                      <a:cubicBezTo>
                        <a:pt x="1997" y="448"/>
                        <a:pt x="779" y="1592"/>
                        <a:pt x="0" y="2917"/>
                      </a:cubicBezTo>
                      <a:cubicBezTo>
                        <a:pt x="771" y="1757"/>
                        <a:pt x="1815" y="738"/>
                        <a:pt x="3082" y="158"/>
                      </a:cubicBezTo>
                      <a:lnTo>
                        <a:pt x="348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8"/>
                <p:cNvSpPr/>
                <p:nvPr/>
              </p:nvSpPr>
              <p:spPr>
                <a:xfrm>
                  <a:off x="-5582886" y="5279092"/>
                  <a:ext cx="60157" cy="60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1260" extrusionOk="0">
                      <a:moveTo>
                        <a:pt x="92" y="0"/>
                      </a:moveTo>
                      <a:cubicBezTo>
                        <a:pt x="224" y="398"/>
                        <a:pt x="199" y="829"/>
                        <a:pt x="25" y="1210"/>
                      </a:cubicBezTo>
                      <a:lnTo>
                        <a:pt x="0" y="1260"/>
                      </a:lnTo>
                      <a:cubicBezTo>
                        <a:pt x="20" y="1248"/>
                        <a:pt x="39" y="1237"/>
                        <a:pt x="58" y="1226"/>
                      </a:cubicBezTo>
                      <a:lnTo>
                        <a:pt x="58" y="1226"/>
                      </a:lnTo>
                      <a:lnTo>
                        <a:pt x="58" y="1226"/>
                      </a:lnTo>
                      <a:cubicBezTo>
                        <a:pt x="58" y="1226"/>
                        <a:pt x="58" y="1226"/>
                        <a:pt x="58" y="1226"/>
                      </a:cubicBezTo>
                      <a:lnTo>
                        <a:pt x="58" y="1226"/>
                      </a:lnTo>
                      <a:cubicBezTo>
                        <a:pt x="396" y="1042"/>
                        <a:pt x="789" y="985"/>
                        <a:pt x="1167" y="985"/>
                      </a:cubicBezTo>
                      <a:cubicBezTo>
                        <a:pt x="1193" y="985"/>
                        <a:pt x="1218" y="986"/>
                        <a:pt x="1243" y="986"/>
                      </a:cubicBezTo>
                      <a:cubicBezTo>
                        <a:pt x="1160" y="976"/>
                        <a:pt x="1076" y="971"/>
                        <a:pt x="992" y="971"/>
                      </a:cubicBezTo>
                      <a:cubicBezTo>
                        <a:pt x="678" y="971"/>
                        <a:pt x="365" y="1042"/>
                        <a:pt x="79" y="1179"/>
                      </a:cubicBezTo>
                      <a:lnTo>
                        <a:pt x="79" y="1179"/>
                      </a:lnTo>
                      <a:cubicBezTo>
                        <a:pt x="195" y="901"/>
                        <a:pt x="230" y="596"/>
                        <a:pt x="183" y="298"/>
                      </a:cubicBezTo>
                      <a:cubicBezTo>
                        <a:pt x="166" y="199"/>
                        <a:pt x="133" y="100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8"/>
                <p:cNvSpPr/>
                <p:nvPr/>
              </p:nvSpPr>
              <p:spPr>
                <a:xfrm>
                  <a:off x="-5551261" y="5247031"/>
                  <a:ext cx="52951" cy="5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1086" extrusionOk="0">
                      <a:moveTo>
                        <a:pt x="76" y="0"/>
                      </a:moveTo>
                      <a:cubicBezTo>
                        <a:pt x="192" y="348"/>
                        <a:pt x="175" y="721"/>
                        <a:pt x="18" y="1053"/>
                      </a:cubicBezTo>
                      <a:lnTo>
                        <a:pt x="1" y="1086"/>
                      </a:lnTo>
                      <a:cubicBezTo>
                        <a:pt x="225" y="1040"/>
                        <a:pt x="450" y="1016"/>
                        <a:pt x="674" y="1016"/>
                      </a:cubicBezTo>
                      <a:cubicBezTo>
                        <a:pt x="815" y="1016"/>
                        <a:pt x="955" y="1025"/>
                        <a:pt x="1095" y="1044"/>
                      </a:cubicBezTo>
                      <a:cubicBezTo>
                        <a:pt x="921" y="1007"/>
                        <a:pt x="743" y="988"/>
                        <a:pt x="564" y="988"/>
                      </a:cubicBezTo>
                      <a:cubicBezTo>
                        <a:pt x="397" y="988"/>
                        <a:pt x="229" y="1005"/>
                        <a:pt x="65" y="1038"/>
                      </a:cubicBezTo>
                      <a:lnTo>
                        <a:pt x="65" y="1038"/>
                      </a:lnTo>
                      <a:cubicBezTo>
                        <a:pt x="217" y="706"/>
                        <a:pt x="220" y="338"/>
                        <a:pt x="7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8"/>
                <p:cNvSpPr/>
                <p:nvPr/>
              </p:nvSpPr>
              <p:spPr>
                <a:xfrm>
                  <a:off x="-5513590" y="5225367"/>
                  <a:ext cx="38541" cy="41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" h="863" extrusionOk="0">
                      <a:moveTo>
                        <a:pt x="59" y="1"/>
                      </a:moveTo>
                      <a:cubicBezTo>
                        <a:pt x="133" y="249"/>
                        <a:pt x="117" y="515"/>
                        <a:pt x="9" y="755"/>
                      </a:cubicBezTo>
                      <a:lnTo>
                        <a:pt x="1" y="788"/>
                      </a:lnTo>
                      <a:cubicBezTo>
                        <a:pt x="77" y="779"/>
                        <a:pt x="153" y="774"/>
                        <a:pt x="230" y="774"/>
                      </a:cubicBezTo>
                      <a:cubicBezTo>
                        <a:pt x="421" y="774"/>
                        <a:pt x="613" y="803"/>
                        <a:pt x="796" y="863"/>
                      </a:cubicBezTo>
                      <a:cubicBezTo>
                        <a:pt x="610" y="779"/>
                        <a:pt x="409" y="735"/>
                        <a:pt x="204" y="735"/>
                      </a:cubicBezTo>
                      <a:cubicBezTo>
                        <a:pt x="154" y="735"/>
                        <a:pt x="104" y="738"/>
                        <a:pt x="53" y="743"/>
                      </a:cubicBezTo>
                      <a:lnTo>
                        <a:pt x="53" y="743"/>
                      </a:lnTo>
                      <a:cubicBezTo>
                        <a:pt x="119" y="568"/>
                        <a:pt x="140" y="372"/>
                        <a:pt x="117" y="191"/>
                      </a:cubicBezTo>
                      <a:cubicBezTo>
                        <a:pt x="100" y="125"/>
                        <a:pt x="84" y="59"/>
                        <a:pt x="5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38"/>
                <p:cNvSpPr/>
                <p:nvPr/>
              </p:nvSpPr>
              <p:spPr>
                <a:xfrm>
                  <a:off x="-5480320" y="5212987"/>
                  <a:ext cx="26500" cy="28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589" extrusionOk="0">
                      <a:moveTo>
                        <a:pt x="141" y="0"/>
                      </a:moveTo>
                      <a:cubicBezTo>
                        <a:pt x="199" y="182"/>
                        <a:pt x="117" y="356"/>
                        <a:pt x="25" y="505"/>
                      </a:cubicBezTo>
                      <a:lnTo>
                        <a:pt x="1" y="539"/>
                      </a:lnTo>
                      <a:cubicBezTo>
                        <a:pt x="46" y="534"/>
                        <a:pt x="92" y="532"/>
                        <a:pt x="138" y="532"/>
                      </a:cubicBezTo>
                      <a:cubicBezTo>
                        <a:pt x="277" y="532"/>
                        <a:pt x="417" y="551"/>
                        <a:pt x="547" y="588"/>
                      </a:cubicBezTo>
                      <a:cubicBezTo>
                        <a:pt x="409" y="523"/>
                        <a:pt x="258" y="496"/>
                        <a:pt x="100" y="496"/>
                      </a:cubicBezTo>
                      <a:cubicBezTo>
                        <a:pt x="91" y="496"/>
                        <a:pt x="82" y="496"/>
                        <a:pt x="73" y="496"/>
                      </a:cubicBezTo>
                      <a:lnTo>
                        <a:pt x="73" y="496"/>
                      </a:lnTo>
                      <a:cubicBezTo>
                        <a:pt x="151" y="350"/>
                        <a:pt x="227" y="164"/>
                        <a:pt x="1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14" name="Google Shape;2514;p38"/>
            <p:cNvSpPr/>
            <p:nvPr/>
          </p:nvSpPr>
          <p:spPr>
            <a:xfrm>
              <a:off x="6447559" y="4130621"/>
              <a:ext cx="86995" cy="86947"/>
            </a:xfrm>
            <a:custGeom>
              <a:avLst/>
              <a:gdLst/>
              <a:ahLst/>
              <a:cxnLst/>
              <a:rect l="l" t="t" r="r" b="b"/>
              <a:pathLst>
                <a:path w="1799" h="1798" fill="none" extrusionOk="0">
                  <a:moveTo>
                    <a:pt x="1799" y="895"/>
                  </a:moveTo>
                  <a:cubicBezTo>
                    <a:pt x="1799" y="1392"/>
                    <a:pt x="1401" y="1798"/>
                    <a:pt x="904" y="1798"/>
                  </a:cubicBezTo>
                  <a:cubicBezTo>
                    <a:pt x="407" y="1798"/>
                    <a:pt x="1" y="1392"/>
                    <a:pt x="1" y="895"/>
                  </a:cubicBezTo>
                  <a:cubicBezTo>
                    <a:pt x="1" y="398"/>
                    <a:pt x="407" y="0"/>
                    <a:pt x="904" y="0"/>
                  </a:cubicBezTo>
                  <a:cubicBezTo>
                    <a:pt x="1401" y="0"/>
                    <a:pt x="1799" y="398"/>
                    <a:pt x="1799" y="895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p40"/>
          <p:cNvSpPr txBox="1">
            <a:spLocks noGrp="1"/>
          </p:cNvSpPr>
          <p:nvPr>
            <p:ph type="title"/>
          </p:nvPr>
        </p:nvSpPr>
        <p:spPr>
          <a:xfrm>
            <a:off x="4285281" y="488564"/>
            <a:ext cx="3421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Our Project</a:t>
            </a:r>
            <a:endParaRPr dirty="0"/>
          </a:p>
        </p:txBody>
      </p:sp>
      <p:sp>
        <p:nvSpPr>
          <p:cNvPr id="3172" name="Google Shape;3172;p40"/>
          <p:cNvSpPr txBox="1">
            <a:spLocks noGrp="1"/>
          </p:cNvSpPr>
          <p:nvPr>
            <p:ph type="subTitle" idx="1"/>
          </p:nvPr>
        </p:nvSpPr>
        <p:spPr>
          <a:xfrm>
            <a:off x="5002874" y="1417934"/>
            <a:ext cx="3073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Focus Areas: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User preferences like recipe titles, preparation/cooking time, ingredients.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Project challenges and solutions.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Examination of the system's design, function, and potential improvements.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i="1" dirty="0"/>
              <a:t>Goal: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Enhance the way users discover and choose recipes through advanced, customized recommendations.</a:t>
            </a:r>
            <a:endParaRPr dirty="0"/>
          </a:p>
        </p:txBody>
      </p:sp>
      <p:sp>
        <p:nvSpPr>
          <p:cNvPr id="3173" name="Google Shape;3173;p40"/>
          <p:cNvSpPr txBox="1">
            <a:spLocks noGrp="1"/>
          </p:cNvSpPr>
          <p:nvPr>
            <p:ph type="subTitle" idx="2"/>
          </p:nvPr>
        </p:nvSpPr>
        <p:spPr>
          <a:xfrm>
            <a:off x="1067326" y="1417934"/>
            <a:ext cx="3073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era of digital transformation, to enhance user experiences across different platforms, personalized recommendations have become a must. The culinary world is increasingly demanding intelligent, sophisticated recipe recommendation systems that can deliver customized recipe suggestions tailored to individuals depending on their preferences and dietary needs.</a:t>
            </a:r>
          </a:p>
        </p:txBody>
      </p:sp>
      <p:grpSp>
        <p:nvGrpSpPr>
          <p:cNvPr id="3174" name="Google Shape;3174;p40"/>
          <p:cNvGrpSpPr/>
          <p:nvPr/>
        </p:nvGrpSpPr>
        <p:grpSpPr>
          <a:xfrm>
            <a:off x="7850864" y="3232671"/>
            <a:ext cx="1293137" cy="1903255"/>
            <a:chOff x="7850864" y="3232671"/>
            <a:chExt cx="1293137" cy="1903255"/>
          </a:xfrm>
        </p:grpSpPr>
        <p:grpSp>
          <p:nvGrpSpPr>
            <p:cNvPr id="3175" name="Google Shape;3175;p40"/>
            <p:cNvGrpSpPr/>
            <p:nvPr/>
          </p:nvGrpSpPr>
          <p:grpSpPr>
            <a:xfrm rot="1533220">
              <a:off x="8222163" y="3261105"/>
              <a:ext cx="550540" cy="1846387"/>
              <a:chOff x="-4431855" y="-2721921"/>
              <a:chExt cx="551507" cy="1849629"/>
            </a:xfrm>
          </p:grpSpPr>
          <p:sp>
            <p:nvSpPr>
              <p:cNvPr id="3176" name="Google Shape;3176;p40"/>
              <p:cNvSpPr/>
              <p:nvPr/>
            </p:nvSpPr>
            <p:spPr>
              <a:xfrm>
                <a:off x="-4036479" y="-2721921"/>
                <a:ext cx="101735" cy="3425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631" extrusionOk="0">
                    <a:moveTo>
                      <a:pt x="1832" y="1"/>
                    </a:moveTo>
                    <a:lnTo>
                      <a:pt x="233" y="59"/>
                    </a:lnTo>
                    <a:cubicBezTo>
                      <a:pt x="100" y="67"/>
                      <a:pt x="1" y="175"/>
                      <a:pt x="1" y="299"/>
                    </a:cubicBezTo>
                    <a:lnTo>
                      <a:pt x="9" y="631"/>
                    </a:lnTo>
                    <a:lnTo>
                      <a:pt x="266" y="622"/>
                    </a:lnTo>
                    <a:lnTo>
                      <a:pt x="258" y="299"/>
                    </a:lnTo>
                    <a:cubicBezTo>
                      <a:pt x="249" y="167"/>
                      <a:pt x="357" y="59"/>
                      <a:pt x="490" y="51"/>
                    </a:cubicBezTo>
                    <a:lnTo>
                      <a:pt x="1873" y="1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40"/>
              <p:cNvSpPr/>
              <p:nvPr/>
            </p:nvSpPr>
            <p:spPr>
              <a:xfrm>
                <a:off x="-4022527" y="-2721432"/>
                <a:ext cx="99943" cy="33333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614" extrusionOk="0">
                    <a:moveTo>
                      <a:pt x="1616" y="0"/>
                    </a:moveTo>
                    <a:lnTo>
                      <a:pt x="233" y="42"/>
                    </a:lnTo>
                    <a:cubicBezTo>
                      <a:pt x="100" y="50"/>
                      <a:pt x="1" y="158"/>
                      <a:pt x="1" y="290"/>
                    </a:cubicBezTo>
                    <a:lnTo>
                      <a:pt x="17" y="613"/>
                    </a:lnTo>
                    <a:lnTo>
                      <a:pt x="1840" y="547"/>
                    </a:lnTo>
                    <a:lnTo>
                      <a:pt x="1824" y="224"/>
                    </a:lnTo>
                    <a:cubicBezTo>
                      <a:pt x="1824" y="108"/>
                      <a:pt x="1732" y="17"/>
                      <a:pt x="16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0"/>
              <p:cNvSpPr/>
              <p:nvPr/>
            </p:nvSpPr>
            <p:spPr>
              <a:xfrm>
                <a:off x="-4065686" y="-2694451"/>
                <a:ext cx="52659" cy="73950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3622" extrusionOk="0">
                    <a:moveTo>
                      <a:pt x="613" y="0"/>
                    </a:moveTo>
                    <a:lnTo>
                      <a:pt x="365" y="9"/>
                    </a:lnTo>
                    <a:cubicBezTo>
                      <a:pt x="166" y="17"/>
                      <a:pt x="0" y="183"/>
                      <a:pt x="9" y="390"/>
                    </a:cubicBezTo>
                    <a:lnTo>
                      <a:pt x="340" y="13265"/>
                    </a:lnTo>
                    <a:cubicBezTo>
                      <a:pt x="348" y="13459"/>
                      <a:pt x="514" y="13622"/>
                      <a:pt x="707" y="13622"/>
                    </a:cubicBezTo>
                    <a:cubicBezTo>
                      <a:pt x="712" y="13622"/>
                      <a:pt x="716" y="13622"/>
                      <a:pt x="721" y="13622"/>
                    </a:cubicBezTo>
                    <a:lnTo>
                      <a:pt x="970" y="13613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0"/>
              <p:cNvSpPr/>
              <p:nvPr/>
            </p:nvSpPr>
            <p:spPr>
              <a:xfrm>
                <a:off x="-3932084" y="-2697166"/>
                <a:ext cx="51736" cy="73950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622" extrusionOk="0">
                    <a:moveTo>
                      <a:pt x="247" y="0"/>
                    </a:moveTo>
                    <a:cubicBezTo>
                      <a:pt x="242" y="0"/>
                      <a:pt x="237" y="0"/>
                      <a:pt x="232" y="1"/>
                    </a:cubicBezTo>
                    <a:lnTo>
                      <a:pt x="0" y="9"/>
                    </a:lnTo>
                    <a:lnTo>
                      <a:pt x="356" y="13622"/>
                    </a:lnTo>
                    <a:lnTo>
                      <a:pt x="588" y="13614"/>
                    </a:lnTo>
                    <a:cubicBezTo>
                      <a:pt x="787" y="13614"/>
                      <a:pt x="953" y="13440"/>
                      <a:pt x="945" y="13241"/>
                    </a:cubicBezTo>
                    <a:lnTo>
                      <a:pt x="605" y="357"/>
                    </a:lnTo>
                    <a:cubicBezTo>
                      <a:pt x="605" y="155"/>
                      <a:pt x="440" y="0"/>
                      <a:pt x="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0"/>
              <p:cNvSpPr/>
              <p:nvPr/>
            </p:nvSpPr>
            <p:spPr>
              <a:xfrm>
                <a:off x="-4032408" y="-2697166"/>
                <a:ext cx="119704" cy="74178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664" extrusionOk="0">
                    <a:moveTo>
                      <a:pt x="1848" y="1"/>
                    </a:moveTo>
                    <a:lnTo>
                      <a:pt x="0" y="50"/>
                    </a:lnTo>
                    <a:lnTo>
                      <a:pt x="357" y="13663"/>
                    </a:lnTo>
                    <a:lnTo>
                      <a:pt x="2204" y="13622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0"/>
              <p:cNvSpPr/>
              <p:nvPr/>
            </p:nvSpPr>
            <p:spPr>
              <a:xfrm>
                <a:off x="-3989249" y="-2122587"/>
                <a:ext cx="33821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44" extrusionOk="0">
                    <a:moveTo>
                      <a:pt x="389" y="0"/>
                    </a:moveTo>
                    <a:cubicBezTo>
                      <a:pt x="279" y="0"/>
                      <a:pt x="170" y="55"/>
                      <a:pt x="109" y="163"/>
                    </a:cubicBezTo>
                    <a:cubicBezTo>
                      <a:pt x="1" y="345"/>
                      <a:pt x="100" y="585"/>
                      <a:pt x="307" y="643"/>
                    </a:cubicBezTo>
                    <a:cubicBezTo>
                      <a:pt x="291" y="627"/>
                      <a:pt x="274" y="610"/>
                      <a:pt x="266" y="594"/>
                    </a:cubicBezTo>
                    <a:cubicBezTo>
                      <a:pt x="111" y="365"/>
                      <a:pt x="285" y="83"/>
                      <a:pt x="530" y="83"/>
                    </a:cubicBezTo>
                    <a:cubicBezTo>
                      <a:pt x="560" y="83"/>
                      <a:pt x="591" y="88"/>
                      <a:pt x="622" y="97"/>
                    </a:cubicBezTo>
                    <a:cubicBezTo>
                      <a:pt x="558" y="32"/>
                      <a:pt x="473" y="0"/>
                      <a:pt x="389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0"/>
              <p:cNvSpPr/>
              <p:nvPr/>
            </p:nvSpPr>
            <p:spPr>
              <a:xfrm>
                <a:off x="-3980237" y="-2117972"/>
                <a:ext cx="35124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70" extrusionOk="0">
                    <a:moveTo>
                      <a:pt x="370" y="0"/>
                    </a:moveTo>
                    <a:cubicBezTo>
                      <a:pt x="306" y="0"/>
                      <a:pt x="243" y="19"/>
                      <a:pt x="191" y="53"/>
                    </a:cubicBezTo>
                    <a:cubicBezTo>
                      <a:pt x="42" y="152"/>
                      <a:pt x="1" y="351"/>
                      <a:pt x="100" y="509"/>
                    </a:cubicBezTo>
                    <a:cubicBezTo>
                      <a:pt x="108" y="525"/>
                      <a:pt x="125" y="542"/>
                      <a:pt x="141" y="558"/>
                    </a:cubicBezTo>
                    <a:cubicBezTo>
                      <a:pt x="170" y="566"/>
                      <a:pt x="199" y="569"/>
                      <a:pt x="226" y="569"/>
                    </a:cubicBezTo>
                    <a:cubicBezTo>
                      <a:pt x="474" y="569"/>
                      <a:pt x="647" y="285"/>
                      <a:pt x="498" y="61"/>
                    </a:cubicBezTo>
                    <a:cubicBezTo>
                      <a:pt x="489" y="45"/>
                      <a:pt x="473" y="28"/>
                      <a:pt x="456" y="12"/>
                    </a:cubicBezTo>
                    <a:cubicBezTo>
                      <a:pt x="428" y="4"/>
                      <a:pt x="399" y="0"/>
                      <a:pt x="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0"/>
              <p:cNvSpPr/>
              <p:nvPr/>
            </p:nvSpPr>
            <p:spPr>
              <a:xfrm>
                <a:off x="-4001844" y="-2576213"/>
                <a:ext cx="33821" cy="3474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40" extrusionOk="0">
                    <a:moveTo>
                      <a:pt x="389" y="0"/>
                    </a:moveTo>
                    <a:cubicBezTo>
                      <a:pt x="278" y="0"/>
                      <a:pt x="170" y="56"/>
                      <a:pt x="109" y="159"/>
                    </a:cubicBezTo>
                    <a:cubicBezTo>
                      <a:pt x="1" y="349"/>
                      <a:pt x="100" y="581"/>
                      <a:pt x="307" y="639"/>
                    </a:cubicBezTo>
                    <a:cubicBezTo>
                      <a:pt x="291" y="623"/>
                      <a:pt x="274" y="606"/>
                      <a:pt x="266" y="590"/>
                    </a:cubicBezTo>
                    <a:cubicBezTo>
                      <a:pt x="112" y="370"/>
                      <a:pt x="282" y="85"/>
                      <a:pt x="524" y="85"/>
                    </a:cubicBezTo>
                    <a:cubicBezTo>
                      <a:pt x="556" y="85"/>
                      <a:pt x="589" y="90"/>
                      <a:pt x="622" y="101"/>
                    </a:cubicBezTo>
                    <a:cubicBezTo>
                      <a:pt x="558" y="33"/>
                      <a:pt x="473" y="0"/>
                      <a:pt x="389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0"/>
              <p:cNvSpPr/>
              <p:nvPr/>
            </p:nvSpPr>
            <p:spPr>
              <a:xfrm>
                <a:off x="-3992832" y="-2571816"/>
                <a:ext cx="35070" cy="3105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72" extrusionOk="0">
                    <a:moveTo>
                      <a:pt x="372" y="0"/>
                    </a:moveTo>
                    <a:cubicBezTo>
                      <a:pt x="309" y="0"/>
                      <a:pt x="248" y="19"/>
                      <a:pt x="191" y="53"/>
                    </a:cubicBezTo>
                    <a:cubicBezTo>
                      <a:pt x="42" y="152"/>
                      <a:pt x="1" y="360"/>
                      <a:pt x="100" y="509"/>
                    </a:cubicBezTo>
                    <a:cubicBezTo>
                      <a:pt x="108" y="525"/>
                      <a:pt x="125" y="542"/>
                      <a:pt x="141" y="558"/>
                    </a:cubicBezTo>
                    <a:cubicBezTo>
                      <a:pt x="172" y="567"/>
                      <a:pt x="203" y="571"/>
                      <a:pt x="232" y="571"/>
                    </a:cubicBezTo>
                    <a:cubicBezTo>
                      <a:pt x="476" y="571"/>
                      <a:pt x="646" y="283"/>
                      <a:pt x="498" y="61"/>
                    </a:cubicBezTo>
                    <a:cubicBezTo>
                      <a:pt x="489" y="45"/>
                      <a:pt x="473" y="28"/>
                      <a:pt x="456" y="12"/>
                    </a:cubicBezTo>
                    <a:cubicBezTo>
                      <a:pt x="428" y="4"/>
                      <a:pt x="400" y="0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0"/>
              <p:cNvSpPr/>
              <p:nvPr/>
            </p:nvSpPr>
            <p:spPr>
              <a:xfrm>
                <a:off x="-3997718" y="-2345166"/>
                <a:ext cx="37784" cy="3621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67" extrusionOk="0">
                    <a:moveTo>
                      <a:pt x="454" y="1"/>
                    </a:moveTo>
                    <a:cubicBezTo>
                      <a:pt x="218" y="1"/>
                      <a:pt x="0" y="283"/>
                      <a:pt x="190" y="534"/>
                    </a:cubicBezTo>
                    <a:cubicBezTo>
                      <a:pt x="231" y="601"/>
                      <a:pt x="298" y="650"/>
                      <a:pt x="381" y="667"/>
                    </a:cubicBezTo>
                    <a:cubicBezTo>
                      <a:pt x="364" y="650"/>
                      <a:pt x="347" y="634"/>
                      <a:pt x="339" y="617"/>
                    </a:cubicBezTo>
                    <a:cubicBezTo>
                      <a:pt x="185" y="398"/>
                      <a:pt x="355" y="113"/>
                      <a:pt x="597" y="113"/>
                    </a:cubicBezTo>
                    <a:cubicBezTo>
                      <a:pt x="629" y="113"/>
                      <a:pt x="662" y="118"/>
                      <a:pt x="695" y="128"/>
                    </a:cubicBezTo>
                    <a:lnTo>
                      <a:pt x="695" y="120"/>
                    </a:lnTo>
                    <a:cubicBezTo>
                      <a:pt x="624" y="36"/>
                      <a:pt x="538" y="1"/>
                      <a:pt x="454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0"/>
              <p:cNvSpPr/>
              <p:nvPr/>
            </p:nvSpPr>
            <p:spPr>
              <a:xfrm>
                <a:off x="-3984743" y="-2341094"/>
                <a:ext cx="32898" cy="3279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4" extrusionOk="0">
                    <a:moveTo>
                      <a:pt x="349" y="1"/>
                    </a:moveTo>
                    <a:cubicBezTo>
                      <a:pt x="289" y="1"/>
                      <a:pt x="228" y="30"/>
                      <a:pt x="191" y="87"/>
                    </a:cubicBezTo>
                    <a:cubicBezTo>
                      <a:pt x="42" y="186"/>
                      <a:pt x="1" y="393"/>
                      <a:pt x="100" y="542"/>
                    </a:cubicBezTo>
                    <a:cubicBezTo>
                      <a:pt x="117" y="559"/>
                      <a:pt x="125" y="575"/>
                      <a:pt x="142" y="592"/>
                    </a:cubicBezTo>
                    <a:cubicBezTo>
                      <a:pt x="170" y="600"/>
                      <a:pt x="199" y="603"/>
                      <a:pt x="228" y="603"/>
                    </a:cubicBezTo>
                    <a:cubicBezTo>
                      <a:pt x="292" y="603"/>
                      <a:pt x="355" y="585"/>
                      <a:pt x="407" y="551"/>
                    </a:cubicBezTo>
                    <a:cubicBezTo>
                      <a:pt x="556" y="451"/>
                      <a:pt x="606" y="244"/>
                      <a:pt x="506" y="95"/>
                    </a:cubicBezTo>
                    <a:cubicBezTo>
                      <a:pt x="472" y="32"/>
                      <a:pt x="411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40"/>
              <p:cNvSpPr/>
              <p:nvPr/>
            </p:nvSpPr>
            <p:spPr>
              <a:xfrm>
                <a:off x="-3915907" y="-2639132"/>
                <a:ext cx="14875" cy="631581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163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646"/>
                      <a:pt x="166" y="7988"/>
                      <a:pt x="274" y="11633"/>
                    </a:cubicBezTo>
                    <a:cubicBezTo>
                      <a:pt x="207" y="7988"/>
                      <a:pt x="108" y="364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40"/>
              <p:cNvSpPr/>
              <p:nvPr/>
            </p:nvSpPr>
            <p:spPr>
              <a:xfrm>
                <a:off x="-4431855" y="-1898325"/>
                <a:ext cx="63028" cy="1026034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8900" extrusionOk="0">
                    <a:moveTo>
                      <a:pt x="1" y="1"/>
                    </a:moveTo>
                    <a:lnTo>
                      <a:pt x="415" y="18900"/>
                    </a:lnTo>
                    <a:lnTo>
                      <a:pt x="1161" y="18883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0"/>
              <p:cNvSpPr/>
              <p:nvPr/>
            </p:nvSpPr>
            <p:spPr>
              <a:xfrm>
                <a:off x="-4368882" y="-1962167"/>
                <a:ext cx="476861" cy="1089007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20060" extrusionOk="0">
                    <a:moveTo>
                      <a:pt x="8361" y="0"/>
                    </a:moveTo>
                    <a:lnTo>
                      <a:pt x="7615" y="17"/>
                    </a:lnTo>
                    <a:cubicBezTo>
                      <a:pt x="7632" y="423"/>
                      <a:pt x="8021" y="10755"/>
                      <a:pt x="7458" y="18725"/>
                    </a:cubicBezTo>
                    <a:cubicBezTo>
                      <a:pt x="7408" y="19380"/>
                      <a:pt x="6870" y="19893"/>
                      <a:pt x="6215" y="19902"/>
                    </a:cubicBezTo>
                    <a:lnTo>
                      <a:pt x="1" y="20043"/>
                    </a:lnTo>
                    <a:lnTo>
                      <a:pt x="1" y="20059"/>
                    </a:lnTo>
                    <a:lnTo>
                      <a:pt x="6969" y="19902"/>
                    </a:lnTo>
                    <a:cubicBezTo>
                      <a:pt x="7624" y="19893"/>
                      <a:pt x="8162" y="19380"/>
                      <a:pt x="8212" y="18725"/>
                    </a:cubicBezTo>
                    <a:cubicBezTo>
                      <a:pt x="8783" y="10589"/>
                      <a:pt x="8361" y="0"/>
                      <a:pt x="83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0"/>
              <p:cNvSpPr/>
              <p:nvPr/>
            </p:nvSpPr>
            <p:spPr>
              <a:xfrm>
                <a:off x="-4391357" y="-1961299"/>
                <a:ext cx="457969" cy="1087216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20027" extrusionOk="0">
                    <a:moveTo>
                      <a:pt x="6337" y="17712"/>
                    </a:moveTo>
                    <a:cubicBezTo>
                      <a:pt x="6470" y="17712"/>
                      <a:pt x="6606" y="17763"/>
                      <a:pt x="6712" y="17872"/>
                    </a:cubicBezTo>
                    <a:cubicBezTo>
                      <a:pt x="6902" y="18071"/>
                      <a:pt x="6902" y="18386"/>
                      <a:pt x="6712" y="18585"/>
                    </a:cubicBezTo>
                    <a:cubicBezTo>
                      <a:pt x="6612" y="18684"/>
                      <a:pt x="6488" y="18742"/>
                      <a:pt x="6347" y="18751"/>
                    </a:cubicBezTo>
                    <a:cubicBezTo>
                      <a:pt x="5974" y="18751"/>
                      <a:pt x="5718" y="18378"/>
                      <a:pt x="5858" y="18030"/>
                    </a:cubicBezTo>
                    <a:cubicBezTo>
                      <a:pt x="5943" y="17826"/>
                      <a:pt x="6137" y="17712"/>
                      <a:pt x="6337" y="17712"/>
                    </a:cubicBezTo>
                    <a:close/>
                    <a:moveTo>
                      <a:pt x="8029" y="1"/>
                    </a:moveTo>
                    <a:lnTo>
                      <a:pt x="7731" y="9"/>
                    </a:lnTo>
                    <a:lnTo>
                      <a:pt x="6919" y="34"/>
                    </a:lnTo>
                    <a:cubicBezTo>
                      <a:pt x="6911" y="133"/>
                      <a:pt x="6869" y="233"/>
                      <a:pt x="6795" y="299"/>
                    </a:cubicBezTo>
                    <a:cubicBezTo>
                      <a:pt x="6745" y="349"/>
                      <a:pt x="6695" y="382"/>
                      <a:pt x="6637" y="407"/>
                    </a:cubicBezTo>
                    <a:cubicBezTo>
                      <a:pt x="4897" y="1028"/>
                      <a:pt x="1500" y="1136"/>
                      <a:pt x="1" y="1161"/>
                    </a:cubicBezTo>
                    <a:lnTo>
                      <a:pt x="415" y="20027"/>
                    </a:lnTo>
                    <a:lnTo>
                      <a:pt x="6629" y="19886"/>
                    </a:lnTo>
                    <a:cubicBezTo>
                      <a:pt x="7284" y="19877"/>
                      <a:pt x="7822" y="19364"/>
                      <a:pt x="7872" y="18717"/>
                    </a:cubicBezTo>
                    <a:cubicBezTo>
                      <a:pt x="8435" y="10739"/>
                      <a:pt x="8046" y="407"/>
                      <a:pt x="80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0"/>
              <p:cNvSpPr/>
              <p:nvPr/>
            </p:nvSpPr>
            <p:spPr>
              <a:xfrm>
                <a:off x="-4351347" y="-1920366"/>
                <a:ext cx="350914" cy="45927"/>
              </a:xfrm>
              <a:custGeom>
                <a:avLst/>
                <a:gdLst/>
                <a:ahLst/>
                <a:cxnLst/>
                <a:rect l="l" t="t" r="r" b="b"/>
                <a:pathLst>
                  <a:path w="6464" h="846" extrusionOk="0">
                    <a:moveTo>
                      <a:pt x="6464" y="1"/>
                    </a:moveTo>
                    <a:lnTo>
                      <a:pt x="6464" y="1"/>
                    </a:lnTo>
                    <a:cubicBezTo>
                      <a:pt x="4821" y="493"/>
                      <a:pt x="3104" y="825"/>
                      <a:pt x="1386" y="825"/>
                    </a:cubicBezTo>
                    <a:cubicBezTo>
                      <a:pt x="1198" y="825"/>
                      <a:pt x="1010" y="821"/>
                      <a:pt x="821" y="813"/>
                    </a:cubicBezTo>
                    <a:cubicBezTo>
                      <a:pt x="548" y="813"/>
                      <a:pt x="274" y="771"/>
                      <a:pt x="1" y="746"/>
                    </a:cubicBezTo>
                    <a:lnTo>
                      <a:pt x="1" y="746"/>
                    </a:lnTo>
                    <a:cubicBezTo>
                      <a:pt x="509" y="814"/>
                      <a:pt x="1020" y="846"/>
                      <a:pt x="1532" y="846"/>
                    </a:cubicBezTo>
                    <a:cubicBezTo>
                      <a:pt x="3204" y="846"/>
                      <a:pt x="4877" y="508"/>
                      <a:pt x="6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92" name="Google Shape;3192;p40"/>
            <p:cNvSpPr/>
            <p:nvPr/>
          </p:nvSpPr>
          <p:spPr>
            <a:xfrm rot="1533119">
              <a:off x="8813555" y="3411569"/>
              <a:ext cx="52567" cy="738215"/>
            </a:xfrm>
            <a:custGeom>
              <a:avLst/>
              <a:gdLst/>
              <a:ahLst/>
              <a:cxnLst/>
              <a:rect l="l" t="t" r="r" b="b"/>
              <a:pathLst>
                <a:path w="970" h="13622" extrusionOk="0">
                  <a:moveTo>
                    <a:pt x="613" y="0"/>
                  </a:moveTo>
                  <a:lnTo>
                    <a:pt x="365" y="9"/>
                  </a:lnTo>
                  <a:cubicBezTo>
                    <a:pt x="166" y="17"/>
                    <a:pt x="0" y="183"/>
                    <a:pt x="9" y="390"/>
                  </a:cubicBezTo>
                  <a:lnTo>
                    <a:pt x="340" y="13265"/>
                  </a:lnTo>
                  <a:cubicBezTo>
                    <a:pt x="348" y="13459"/>
                    <a:pt x="514" y="13622"/>
                    <a:pt x="707" y="13622"/>
                  </a:cubicBezTo>
                  <a:cubicBezTo>
                    <a:pt x="712" y="13622"/>
                    <a:pt x="716" y="13622"/>
                    <a:pt x="721" y="13622"/>
                  </a:cubicBezTo>
                  <a:lnTo>
                    <a:pt x="970" y="13613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2519;p39">
            <a:extLst>
              <a:ext uri="{FF2B5EF4-FFF2-40B4-BE49-F238E27FC236}">
                <a16:creationId xmlns:a16="http://schemas.microsoft.com/office/drawing/2014/main" id="{4F0BAE08-BA05-28CD-7C52-987FFFC598D9}"/>
              </a:ext>
            </a:extLst>
          </p:cNvPr>
          <p:cNvSpPr txBox="1">
            <a:spLocks/>
          </p:cNvSpPr>
          <p:nvPr/>
        </p:nvSpPr>
        <p:spPr>
          <a:xfrm>
            <a:off x="1354605" y="362642"/>
            <a:ext cx="4302276" cy="82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 b="0" i="0" u="none" strike="noStrike" cap="none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 b="0" i="0" u="none" strike="noStrike" cap="none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 b="0" i="0" u="none" strike="noStrike" cap="none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 b="0" i="0" u="none" strike="noStrike" cap="none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 b="0" i="0" u="none" strike="noStrike" cap="none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 b="0" i="0" u="none" strike="noStrike" cap="none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 b="0" i="0" u="none" strike="noStrike" cap="none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 b="0" i="0" u="none" strike="noStrike" cap="none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prasimo"/>
              <a:buNone/>
              <a:defRPr sz="3400" b="0" i="0" u="none" strike="noStrike" cap="none">
                <a:solidFill>
                  <a:schemeClr val="dk1"/>
                </a:solidFill>
                <a:latin typeface="Caprasimo"/>
                <a:ea typeface="Caprasimo"/>
                <a:cs typeface="Caprasimo"/>
                <a:sym typeface="Caprasimo"/>
              </a:defRPr>
            </a:lvl9pPr>
          </a:lstStyle>
          <a:p>
            <a:pPr algn="l"/>
            <a:r>
              <a:rPr lang="en-US" dirty="0"/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3" name="Google Shape;6733;p62"/>
          <p:cNvSpPr txBox="1">
            <a:spLocks noGrp="1"/>
          </p:cNvSpPr>
          <p:nvPr>
            <p:ph type="subTitle" idx="1"/>
          </p:nvPr>
        </p:nvSpPr>
        <p:spPr>
          <a:xfrm flipH="1">
            <a:off x="713427" y="2151678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data cleaning to the user interface</a:t>
            </a:r>
            <a:endParaRPr dirty="0"/>
          </a:p>
        </p:txBody>
      </p:sp>
      <p:sp>
        <p:nvSpPr>
          <p:cNvPr id="6734" name="Google Shape;6734;p62"/>
          <p:cNvSpPr txBox="1">
            <a:spLocks noGrp="1"/>
          </p:cNvSpPr>
          <p:nvPr>
            <p:ph type="title"/>
          </p:nvPr>
        </p:nvSpPr>
        <p:spPr>
          <a:xfrm flipH="1">
            <a:off x="713427" y="647015"/>
            <a:ext cx="50676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</a:t>
            </a:r>
            <a:endParaRPr dirty="0"/>
          </a:p>
        </p:txBody>
      </p:sp>
      <p:sp>
        <p:nvSpPr>
          <p:cNvPr id="6735" name="Google Shape;6735;p62"/>
          <p:cNvSpPr txBox="1">
            <a:spLocks noGrp="1"/>
          </p:cNvSpPr>
          <p:nvPr>
            <p:ph type="title" idx="2"/>
          </p:nvPr>
        </p:nvSpPr>
        <p:spPr>
          <a:xfrm flipH="1">
            <a:off x="6253253" y="1309878"/>
            <a:ext cx="175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736" name="Google Shape;6736;p62"/>
          <p:cNvGrpSpPr/>
          <p:nvPr/>
        </p:nvGrpSpPr>
        <p:grpSpPr>
          <a:xfrm rot="5778619" flipH="1">
            <a:off x="1375851" y="3262642"/>
            <a:ext cx="414149" cy="2667324"/>
            <a:chOff x="2367923" y="-2736741"/>
            <a:chExt cx="291798" cy="1879325"/>
          </a:xfrm>
        </p:grpSpPr>
        <p:sp>
          <p:nvSpPr>
            <p:cNvPr id="6737" name="Google Shape;6737;p62"/>
            <p:cNvSpPr/>
            <p:nvPr/>
          </p:nvSpPr>
          <p:spPr>
            <a:xfrm>
              <a:off x="2475741" y="-1933829"/>
              <a:ext cx="183980" cy="1076413"/>
            </a:xfrm>
            <a:custGeom>
              <a:avLst/>
              <a:gdLst/>
              <a:ahLst/>
              <a:cxnLst/>
              <a:rect l="l" t="t" r="r" b="b"/>
              <a:pathLst>
                <a:path w="3389" h="19828" extrusionOk="0">
                  <a:moveTo>
                    <a:pt x="2618" y="0"/>
                  </a:moveTo>
                  <a:lnTo>
                    <a:pt x="2618" y="0"/>
                  </a:lnTo>
                  <a:cubicBezTo>
                    <a:pt x="2867" y="9785"/>
                    <a:pt x="704" y="16894"/>
                    <a:pt x="0" y="18949"/>
                  </a:cubicBezTo>
                  <a:cubicBezTo>
                    <a:pt x="66" y="19255"/>
                    <a:pt x="141" y="19545"/>
                    <a:pt x="216" y="19827"/>
                  </a:cubicBezTo>
                  <a:cubicBezTo>
                    <a:pt x="216" y="19827"/>
                    <a:pt x="3389" y="11857"/>
                    <a:pt x="3049" y="50"/>
                  </a:cubicBezTo>
                  <a:cubicBezTo>
                    <a:pt x="3049" y="50"/>
                    <a:pt x="2875" y="33"/>
                    <a:pt x="2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62"/>
            <p:cNvSpPr/>
            <p:nvPr/>
          </p:nvSpPr>
          <p:spPr>
            <a:xfrm>
              <a:off x="2393875" y="-1995934"/>
              <a:ext cx="90877" cy="1090799"/>
            </a:xfrm>
            <a:custGeom>
              <a:avLst/>
              <a:gdLst/>
              <a:ahLst/>
              <a:cxnLst/>
              <a:rect l="l" t="t" r="r" b="b"/>
              <a:pathLst>
                <a:path w="1674" h="20093" extrusionOk="0">
                  <a:moveTo>
                    <a:pt x="158" y="1"/>
                  </a:moveTo>
                  <a:cubicBezTo>
                    <a:pt x="158" y="1"/>
                    <a:pt x="0" y="13332"/>
                    <a:pt x="1500" y="20093"/>
                  </a:cubicBezTo>
                  <a:cubicBezTo>
                    <a:pt x="1550" y="19952"/>
                    <a:pt x="1608" y="19778"/>
                    <a:pt x="1674" y="19596"/>
                  </a:cubicBezTo>
                  <a:cubicBezTo>
                    <a:pt x="514" y="13183"/>
                    <a:pt x="456" y="2934"/>
                    <a:pt x="456" y="9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62"/>
            <p:cNvSpPr/>
            <p:nvPr/>
          </p:nvSpPr>
          <p:spPr>
            <a:xfrm>
              <a:off x="2418576" y="-1995500"/>
              <a:ext cx="211938" cy="1063384"/>
            </a:xfrm>
            <a:custGeom>
              <a:avLst/>
              <a:gdLst/>
              <a:ahLst/>
              <a:cxnLst/>
              <a:rect l="l" t="t" r="r" b="b"/>
              <a:pathLst>
                <a:path w="3904" h="19588" extrusionOk="0">
                  <a:moveTo>
                    <a:pt x="9" y="1"/>
                  </a:moveTo>
                  <a:lnTo>
                    <a:pt x="9" y="1"/>
                  </a:lnTo>
                  <a:cubicBezTo>
                    <a:pt x="1" y="2934"/>
                    <a:pt x="59" y="13183"/>
                    <a:pt x="1219" y="19588"/>
                  </a:cubicBezTo>
                  <a:cubicBezTo>
                    <a:pt x="2047" y="17036"/>
                    <a:pt x="3903" y="10242"/>
                    <a:pt x="3671" y="1144"/>
                  </a:cubicBezTo>
                  <a:cubicBezTo>
                    <a:pt x="3141" y="1078"/>
                    <a:pt x="2238" y="937"/>
                    <a:pt x="1658" y="672"/>
                  </a:cubicBezTo>
                  <a:cubicBezTo>
                    <a:pt x="1592" y="647"/>
                    <a:pt x="1550" y="589"/>
                    <a:pt x="1542" y="515"/>
                  </a:cubicBezTo>
                  <a:lnTo>
                    <a:pt x="1509" y="51"/>
                  </a:lnTo>
                  <a:lnTo>
                    <a:pt x="1095" y="3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62"/>
            <p:cNvSpPr/>
            <p:nvPr/>
          </p:nvSpPr>
          <p:spPr>
            <a:xfrm>
              <a:off x="2490127" y="-1973405"/>
              <a:ext cx="117912" cy="45330"/>
            </a:xfrm>
            <a:custGeom>
              <a:avLst/>
              <a:gdLst/>
              <a:ahLst/>
              <a:cxnLst/>
              <a:rect l="l" t="t" r="r" b="b"/>
              <a:pathLst>
                <a:path w="2172" h="835" extrusionOk="0">
                  <a:moveTo>
                    <a:pt x="0" y="0"/>
                  </a:moveTo>
                  <a:cubicBezTo>
                    <a:pt x="0" y="116"/>
                    <a:pt x="9" y="215"/>
                    <a:pt x="42" y="323"/>
                  </a:cubicBezTo>
                  <a:cubicBezTo>
                    <a:pt x="307" y="737"/>
                    <a:pt x="1086" y="779"/>
                    <a:pt x="1533" y="828"/>
                  </a:cubicBezTo>
                  <a:cubicBezTo>
                    <a:pt x="1637" y="833"/>
                    <a:pt x="1742" y="835"/>
                    <a:pt x="1849" y="835"/>
                  </a:cubicBezTo>
                  <a:cubicBezTo>
                    <a:pt x="1956" y="835"/>
                    <a:pt x="2063" y="833"/>
                    <a:pt x="2171" y="828"/>
                  </a:cubicBezTo>
                  <a:cubicBezTo>
                    <a:pt x="1956" y="828"/>
                    <a:pt x="1740" y="812"/>
                    <a:pt x="1533" y="795"/>
                  </a:cubicBezTo>
                  <a:cubicBezTo>
                    <a:pt x="1111" y="754"/>
                    <a:pt x="671" y="712"/>
                    <a:pt x="290" y="522"/>
                  </a:cubicBezTo>
                  <a:cubicBezTo>
                    <a:pt x="191" y="472"/>
                    <a:pt x="108" y="406"/>
                    <a:pt x="58" y="315"/>
                  </a:cubicBezTo>
                  <a:cubicBezTo>
                    <a:pt x="17" y="215"/>
                    <a:pt x="0" y="10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62"/>
            <p:cNvSpPr/>
            <p:nvPr/>
          </p:nvSpPr>
          <p:spPr>
            <a:xfrm>
              <a:off x="2402398" y="-1984208"/>
              <a:ext cx="99020" cy="6786"/>
            </a:xfrm>
            <a:custGeom>
              <a:avLst/>
              <a:gdLst/>
              <a:ahLst/>
              <a:cxnLst/>
              <a:rect l="l" t="t" r="r" b="b"/>
              <a:pathLst>
                <a:path w="1824" h="125" extrusionOk="0">
                  <a:moveTo>
                    <a:pt x="1" y="0"/>
                  </a:moveTo>
                  <a:lnTo>
                    <a:pt x="1" y="100"/>
                  </a:lnTo>
                  <a:lnTo>
                    <a:pt x="1823" y="124"/>
                  </a:lnTo>
                  <a:lnTo>
                    <a:pt x="1815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62"/>
            <p:cNvSpPr/>
            <p:nvPr/>
          </p:nvSpPr>
          <p:spPr>
            <a:xfrm>
              <a:off x="2443765" y="-1557400"/>
              <a:ext cx="38761" cy="524092"/>
            </a:xfrm>
            <a:custGeom>
              <a:avLst/>
              <a:gdLst/>
              <a:ahLst/>
              <a:cxnLst/>
              <a:rect l="l" t="t" r="r" b="b"/>
              <a:pathLst>
                <a:path w="714" h="9654" extrusionOk="0">
                  <a:moveTo>
                    <a:pt x="26" y="1"/>
                  </a:moveTo>
                  <a:cubicBezTo>
                    <a:pt x="1" y="805"/>
                    <a:pt x="9" y="1617"/>
                    <a:pt x="59" y="2420"/>
                  </a:cubicBezTo>
                  <a:cubicBezTo>
                    <a:pt x="183" y="4840"/>
                    <a:pt x="423" y="7251"/>
                    <a:pt x="713" y="9654"/>
                  </a:cubicBezTo>
                  <a:cubicBezTo>
                    <a:pt x="432" y="6903"/>
                    <a:pt x="117" y="3970"/>
                    <a:pt x="26" y="1211"/>
                  </a:cubicBezTo>
                  <a:cubicBezTo>
                    <a:pt x="17" y="854"/>
                    <a:pt x="17" y="349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62"/>
            <p:cNvSpPr/>
            <p:nvPr/>
          </p:nvSpPr>
          <p:spPr>
            <a:xfrm>
              <a:off x="2408261" y="-2736741"/>
              <a:ext cx="100323" cy="31541"/>
            </a:xfrm>
            <a:custGeom>
              <a:avLst/>
              <a:gdLst/>
              <a:ahLst/>
              <a:cxnLst/>
              <a:rect l="l" t="t" r="r" b="b"/>
              <a:pathLst>
                <a:path w="1848" h="581" extrusionOk="0">
                  <a:moveTo>
                    <a:pt x="0" y="1"/>
                  </a:moveTo>
                  <a:lnTo>
                    <a:pt x="315" y="6"/>
                  </a:lnTo>
                  <a:lnTo>
                    <a:pt x="315" y="6"/>
                  </a:lnTo>
                  <a:lnTo>
                    <a:pt x="42" y="1"/>
                  </a:lnTo>
                  <a:close/>
                  <a:moveTo>
                    <a:pt x="315" y="6"/>
                  </a:moveTo>
                  <a:lnTo>
                    <a:pt x="1410" y="29"/>
                  </a:lnTo>
                  <a:lnTo>
                    <a:pt x="1410" y="29"/>
                  </a:lnTo>
                  <a:cubicBezTo>
                    <a:pt x="1396" y="27"/>
                    <a:pt x="1382" y="25"/>
                    <a:pt x="1367" y="25"/>
                  </a:cubicBezTo>
                  <a:lnTo>
                    <a:pt x="315" y="6"/>
                  </a:lnTo>
                  <a:close/>
                  <a:moveTo>
                    <a:pt x="1410" y="29"/>
                  </a:moveTo>
                  <a:cubicBezTo>
                    <a:pt x="1521" y="49"/>
                    <a:pt x="1599" y="148"/>
                    <a:pt x="1599" y="266"/>
                  </a:cubicBezTo>
                  <a:lnTo>
                    <a:pt x="1591" y="581"/>
                  </a:lnTo>
                  <a:lnTo>
                    <a:pt x="1840" y="581"/>
                  </a:lnTo>
                  <a:lnTo>
                    <a:pt x="1848" y="266"/>
                  </a:lnTo>
                  <a:cubicBezTo>
                    <a:pt x="1848" y="133"/>
                    <a:pt x="1749" y="34"/>
                    <a:pt x="1624" y="34"/>
                  </a:cubicBezTo>
                  <a:lnTo>
                    <a:pt x="1410" y="29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62"/>
            <p:cNvSpPr/>
            <p:nvPr/>
          </p:nvSpPr>
          <p:spPr>
            <a:xfrm>
              <a:off x="2397024" y="-2736741"/>
              <a:ext cx="98098" cy="31975"/>
            </a:xfrm>
            <a:custGeom>
              <a:avLst/>
              <a:gdLst/>
              <a:ahLst/>
              <a:cxnLst/>
              <a:rect l="l" t="t" r="r" b="b"/>
              <a:pathLst>
                <a:path w="1807" h="589" extrusionOk="0">
                  <a:moveTo>
                    <a:pt x="199" y="1"/>
                  </a:moveTo>
                  <a:cubicBezTo>
                    <a:pt x="91" y="17"/>
                    <a:pt x="9" y="117"/>
                    <a:pt x="0" y="233"/>
                  </a:cubicBezTo>
                  <a:lnTo>
                    <a:pt x="0" y="547"/>
                  </a:lnTo>
                  <a:lnTo>
                    <a:pt x="1798" y="589"/>
                  </a:lnTo>
                  <a:lnTo>
                    <a:pt x="1798" y="274"/>
                  </a:lnTo>
                  <a:cubicBezTo>
                    <a:pt x="1806" y="141"/>
                    <a:pt x="1699" y="34"/>
                    <a:pt x="1574" y="34"/>
                  </a:cubicBezTo>
                  <a:lnTo>
                    <a:pt x="1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62"/>
            <p:cNvSpPr/>
            <p:nvPr/>
          </p:nvSpPr>
          <p:spPr>
            <a:xfrm>
              <a:off x="2493604" y="-2711118"/>
              <a:ext cx="41856" cy="728267"/>
            </a:xfrm>
            <a:custGeom>
              <a:avLst/>
              <a:gdLst/>
              <a:ahLst/>
              <a:cxnLst/>
              <a:rect l="l" t="t" r="r" b="b"/>
              <a:pathLst>
                <a:path w="771" h="13415" extrusionOk="0">
                  <a:moveTo>
                    <a:pt x="166" y="1"/>
                  </a:moveTo>
                  <a:lnTo>
                    <a:pt x="0" y="13415"/>
                  </a:lnTo>
                  <a:lnTo>
                    <a:pt x="249" y="13415"/>
                  </a:lnTo>
                  <a:cubicBezTo>
                    <a:pt x="447" y="13415"/>
                    <a:pt x="613" y="13258"/>
                    <a:pt x="613" y="13059"/>
                  </a:cubicBezTo>
                  <a:lnTo>
                    <a:pt x="771" y="374"/>
                  </a:lnTo>
                  <a:cubicBezTo>
                    <a:pt x="771" y="167"/>
                    <a:pt x="605" y="1"/>
                    <a:pt x="406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62"/>
            <p:cNvSpPr/>
            <p:nvPr/>
          </p:nvSpPr>
          <p:spPr>
            <a:xfrm>
              <a:off x="2367923" y="-2712475"/>
              <a:ext cx="40498" cy="728321"/>
            </a:xfrm>
            <a:custGeom>
              <a:avLst/>
              <a:gdLst/>
              <a:ahLst/>
              <a:cxnLst/>
              <a:rect l="l" t="t" r="r" b="b"/>
              <a:pathLst>
                <a:path w="746" h="13416" extrusionOk="0">
                  <a:moveTo>
                    <a:pt x="522" y="1"/>
                  </a:moveTo>
                  <a:cubicBezTo>
                    <a:pt x="323" y="1"/>
                    <a:pt x="158" y="158"/>
                    <a:pt x="149" y="357"/>
                  </a:cubicBezTo>
                  <a:lnTo>
                    <a:pt x="0" y="13042"/>
                  </a:lnTo>
                  <a:cubicBezTo>
                    <a:pt x="0" y="13249"/>
                    <a:pt x="158" y="13415"/>
                    <a:pt x="365" y="13415"/>
                  </a:cubicBezTo>
                  <a:lnTo>
                    <a:pt x="589" y="13415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62"/>
            <p:cNvSpPr/>
            <p:nvPr/>
          </p:nvSpPr>
          <p:spPr>
            <a:xfrm>
              <a:off x="2397024" y="-2712475"/>
              <a:ext cx="107109" cy="729624"/>
            </a:xfrm>
            <a:custGeom>
              <a:avLst/>
              <a:gdLst/>
              <a:ahLst/>
              <a:cxnLst/>
              <a:rect l="l" t="t" r="r" b="b"/>
              <a:pathLst>
                <a:path w="1973" h="13440" extrusionOk="0">
                  <a:moveTo>
                    <a:pt x="158" y="1"/>
                  </a:moveTo>
                  <a:lnTo>
                    <a:pt x="0" y="13415"/>
                  </a:lnTo>
                  <a:lnTo>
                    <a:pt x="1815" y="13440"/>
                  </a:lnTo>
                  <a:lnTo>
                    <a:pt x="1972" y="26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62"/>
            <p:cNvSpPr/>
            <p:nvPr/>
          </p:nvSpPr>
          <p:spPr>
            <a:xfrm>
              <a:off x="2437468" y="-2147450"/>
              <a:ext cx="35721" cy="34635"/>
            </a:xfrm>
            <a:custGeom>
              <a:avLst/>
              <a:gdLst/>
              <a:ahLst/>
              <a:cxnLst/>
              <a:rect l="l" t="t" r="r" b="b"/>
              <a:pathLst>
                <a:path w="658" h="638" extrusionOk="0">
                  <a:moveTo>
                    <a:pt x="229" y="0"/>
                  </a:moveTo>
                  <a:cubicBezTo>
                    <a:pt x="151" y="0"/>
                    <a:pt x="70" y="32"/>
                    <a:pt x="1" y="107"/>
                  </a:cubicBezTo>
                  <a:cubicBezTo>
                    <a:pt x="32" y="98"/>
                    <a:pt x="63" y="94"/>
                    <a:pt x="93" y="94"/>
                  </a:cubicBezTo>
                  <a:cubicBezTo>
                    <a:pt x="331" y="94"/>
                    <a:pt x="504" y="367"/>
                    <a:pt x="357" y="588"/>
                  </a:cubicBezTo>
                  <a:cubicBezTo>
                    <a:pt x="349" y="604"/>
                    <a:pt x="332" y="621"/>
                    <a:pt x="316" y="637"/>
                  </a:cubicBezTo>
                  <a:cubicBezTo>
                    <a:pt x="390" y="621"/>
                    <a:pt x="457" y="571"/>
                    <a:pt x="498" y="505"/>
                  </a:cubicBezTo>
                  <a:cubicBezTo>
                    <a:pt x="658" y="259"/>
                    <a:pt x="453" y="0"/>
                    <a:pt x="22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62"/>
            <p:cNvSpPr/>
            <p:nvPr/>
          </p:nvSpPr>
          <p:spPr>
            <a:xfrm>
              <a:off x="2429868" y="-2142402"/>
              <a:ext cx="32410" cy="30347"/>
            </a:xfrm>
            <a:custGeom>
              <a:avLst/>
              <a:gdLst/>
              <a:ahLst/>
              <a:cxnLst/>
              <a:rect l="l" t="t" r="r" b="b"/>
              <a:pathLst>
                <a:path w="597" h="559" extrusionOk="0">
                  <a:moveTo>
                    <a:pt x="235" y="1"/>
                  </a:moveTo>
                  <a:cubicBezTo>
                    <a:pt x="203" y="1"/>
                    <a:pt x="171" y="5"/>
                    <a:pt x="141" y="14"/>
                  </a:cubicBezTo>
                  <a:cubicBezTo>
                    <a:pt x="124" y="31"/>
                    <a:pt x="108" y="47"/>
                    <a:pt x="99" y="64"/>
                  </a:cubicBezTo>
                  <a:cubicBezTo>
                    <a:pt x="0" y="213"/>
                    <a:pt x="50" y="412"/>
                    <a:pt x="199" y="511"/>
                  </a:cubicBezTo>
                  <a:cubicBezTo>
                    <a:pt x="247" y="543"/>
                    <a:pt x="305" y="558"/>
                    <a:pt x="362" y="558"/>
                  </a:cubicBezTo>
                  <a:cubicBezTo>
                    <a:pt x="394" y="558"/>
                    <a:pt x="426" y="553"/>
                    <a:pt x="456" y="544"/>
                  </a:cubicBezTo>
                  <a:cubicBezTo>
                    <a:pt x="472" y="528"/>
                    <a:pt x="489" y="511"/>
                    <a:pt x="497" y="495"/>
                  </a:cubicBezTo>
                  <a:cubicBezTo>
                    <a:pt x="597" y="346"/>
                    <a:pt x="547" y="138"/>
                    <a:pt x="398" y="47"/>
                  </a:cubicBezTo>
                  <a:cubicBezTo>
                    <a:pt x="350" y="15"/>
                    <a:pt x="292" y="1"/>
                    <a:pt x="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62"/>
            <p:cNvSpPr/>
            <p:nvPr/>
          </p:nvSpPr>
          <p:spPr>
            <a:xfrm>
              <a:off x="2442897" y="-2594019"/>
              <a:ext cx="33767" cy="34093"/>
            </a:xfrm>
            <a:custGeom>
              <a:avLst/>
              <a:gdLst/>
              <a:ahLst/>
              <a:cxnLst/>
              <a:rect l="l" t="t" r="r" b="b"/>
              <a:pathLst>
                <a:path w="622" h="628" extrusionOk="0">
                  <a:moveTo>
                    <a:pt x="233" y="0"/>
                  </a:moveTo>
                  <a:cubicBezTo>
                    <a:pt x="150" y="0"/>
                    <a:pt x="66" y="32"/>
                    <a:pt x="0" y="97"/>
                  </a:cubicBezTo>
                  <a:cubicBezTo>
                    <a:pt x="32" y="88"/>
                    <a:pt x="63" y="84"/>
                    <a:pt x="92" y="84"/>
                  </a:cubicBezTo>
                  <a:cubicBezTo>
                    <a:pt x="331" y="84"/>
                    <a:pt x="505" y="357"/>
                    <a:pt x="365" y="578"/>
                  </a:cubicBezTo>
                  <a:cubicBezTo>
                    <a:pt x="348" y="595"/>
                    <a:pt x="340" y="611"/>
                    <a:pt x="323" y="628"/>
                  </a:cubicBezTo>
                  <a:cubicBezTo>
                    <a:pt x="522" y="570"/>
                    <a:pt x="622" y="338"/>
                    <a:pt x="506" y="155"/>
                  </a:cubicBezTo>
                  <a:cubicBezTo>
                    <a:pt x="445" y="53"/>
                    <a:pt x="340" y="0"/>
                    <a:pt x="233" y="0"/>
                  </a:cubicBez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62"/>
            <p:cNvSpPr/>
            <p:nvPr/>
          </p:nvSpPr>
          <p:spPr>
            <a:xfrm>
              <a:off x="2435677" y="-2589459"/>
              <a:ext cx="32464" cy="30292"/>
            </a:xfrm>
            <a:custGeom>
              <a:avLst/>
              <a:gdLst/>
              <a:ahLst/>
              <a:cxnLst/>
              <a:rect l="l" t="t" r="r" b="b"/>
              <a:pathLst>
                <a:path w="598" h="558" extrusionOk="0">
                  <a:moveTo>
                    <a:pt x="232" y="0"/>
                  </a:moveTo>
                  <a:cubicBezTo>
                    <a:pt x="201" y="0"/>
                    <a:pt x="170" y="5"/>
                    <a:pt x="142" y="13"/>
                  </a:cubicBezTo>
                  <a:cubicBezTo>
                    <a:pt x="125" y="30"/>
                    <a:pt x="108" y="47"/>
                    <a:pt x="100" y="63"/>
                  </a:cubicBezTo>
                  <a:cubicBezTo>
                    <a:pt x="1" y="212"/>
                    <a:pt x="50" y="411"/>
                    <a:pt x="200" y="511"/>
                  </a:cubicBezTo>
                  <a:cubicBezTo>
                    <a:pt x="253" y="542"/>
                    <a:pt x="309" y="557"/>
                    <a:pt x="367" y="557"/>
                  </a:cubicBezTo>
                  <a:cubicBezTo>
                    <a:pt x="399" y="557"/>
                    <a:pt x="432" y="553"/>
                    <a:pt x="465" y="544"/>
                  </a:cubicBezTo>
                  <a:cubicBezTo>
                    <a:pt x="481" y="527"/>
                    <a:pt x="490" y="511"/>
                    <a:pt x="506" y="494"/>
                  </a:cubicBezTo>
                  <a:cubicBezTo>
                    <a:pt x="597" y="345"/>
                    <a:pt x="556" y="146"/>
                    <a:pt x="398" y="55"/>
                  </a:cubicBezTo>
                  <a:cubicBezTo>
                    <a:pt x="350" y="17"/>
                    <a:pt x="290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62"/>
            <p:cNvSpPr/>
            <p:nvPr/>
          </p:nvSpPr>
          <p:spPr>
            <a:xfrm>
              <a:off x="2438391" y="-2365415"/>
              <a:ext cx="36155" cy="34473"/>
            </a:xfrm>
            <a:custGeom>
              <a:avLst/>
              <a:gdLst/>
              <a:ahLst/>
              <a:cxnLst/>
              <a:rect l="l" t="t" r="r" b="b"/>
              <a:pathLst>
                <a:path w="666" h="635" extrusionOk="0">
                  <a:moveTo>
                    <a:pt x="232" y="0"/>
                  </a:moveTo>
                  <a:cubicBezTo>
                    <a:pt x="153" y="0"/>
                    <a:pt x="71" y="31"/>
                    <a:pt x="0" y="104"/>
                  </a:cubicBezTo>
                  <a:cubicBezTo>
                    <a:pt x="32" y="95"/>
                    <a:pt x="63" y="90"/>
                    <a:pt x="93" y="90"/>
                  </a:cubicBezTo>
                  <a:cubicBezTo>
                    <a:pt x="331" y="90"/>
                    <a:pt x="505" y="363"/>
                    <a:pt x="365" y="584"/>
                  </a:cubicBezTo>
                  <a:cubicBezTo>
                    <a:pt x="348" y="601"/>
                    <a:pt x="340" y="617"/>
                    <a:pt x="324" y="634"/>
                  </a:cubicBezTo>
                  <a:cubicBezTo>
                    <a:pt x="398" y="617"/>
                    <a:pt x="464" y="568"/>
                    <a:pt x="506" y="501"/>
                  </a:cubicBezTo>
                  <a:cubicBezTo>
                    <a:pt x="666" y="255"/>
                    <a:pt x="461" y="0"/>
                    <a:pt x="23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62"/>
            <p:cNvSpPr/>
            <p:nvPr/>
          </p:nvSpPr>
          <p:spPr>
            <a:xfrm>
              <a:off x="2431171" y="-2360529"/>
              <a:ext cx="32030" cy="30292"/>
            </a:xfrm>
            <a:custGeom>
              <a:avLst/>
              <a:gdLst/>
              <a:ahLst/>
              <a:cxnLst/>
              <a:rect l="l" t="t" r="r" b="b"/>
              <a:pathLst>
                <a:path w="590" h="558" extrusionOk="0">
                  <a:moveTo>
                    <a:pt x="228" y="1"/>
                  </a:moveTo>
                  <a:cubicBezTo>
                    <a:pt x="196" y="1"/>
                    <a:pt x="165" y="5"/>
                    <a:pt x="133" y="14"/>
                  </a:cubicBezTo>
                  <a:cubicBezTo>
                    <a:pt x="117" y="30"/>
                    <a:pt x="109" y="47"/>
                    <a:pt x="92" y="63"/>
                  </a:cubicBezTo>
                  <a:cubicBezTo>
                    <a:pt x="1" y="213"/>
                    <a:pt x="42" y="411"/>
                    <a:pt x="191" y="511"/>
                  </a:cubicBezTo>
                  <a:cubicBezTo>
                    <a:pt x="245" y="543"/>
                    <a:pt x="301" y="558"/>
                    <a:pt x="359" y="558"/>
                  </a:cubicBezTo>
                  <a:cubicBezTo>
                    <a:pt x="391" y="558"/>
                    <a:pt x="424" y="553"/>
                    <a:pt x="457" y="544"/>
                  </a:cubicBezTo>
                  <a:cubicBezTo>
                    <a:pt x="473" y="527"/>
                    <a:pt x="481" y="511"/>
                    <a:pt x="498" y="494"/>
                  </a:cubicBezTo>
                  <a:cubicBezTo>
                    <a:pt x="589" y="345"/>
                    <a:pt x="548" y="146"/>
                    <a:pt x="399" y="55"/>
                  </a:cubicBezTo>
                  <a:cubicBezTo>
                    <a:pt x="344" y="17"/>
                    <a:pt x="287" y="1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62"/>
            <p:cNvSpPr/>
            <p:nvPr/>
          </p:nvSpPr>
          <p:spPr>
            <a:xfrm>
              <a:off x="2385298" y="-2655310"/>
              <a:ext cx="5483" cy="622569"/>
            </a:xfrm>
            <a:custGeom>
              <a:avLst/>
              <a:gdLst/>
              <a:ahLst/>
              <a:cxnLst/>
              <a:rect l="l" t="t" r="r" b="b"/>
              <a:pathLst>
                <a:path w="101" h="11468" extrusionOk="0">
                  <a:moveTo>
                    <a:pt x="100" y="0"/>
                  </a:moveTo>
                  <a:cubicBezTo>
                    <a:pt x="51" y="3596"/>
                    <a:pt x="9" y="7871"/>
                    <a:pt x="1" y="11467"/>
                  </a:cubicBezTo>
                  <a:cubicBezTo>
                    <a:pt x="51" y="7871"/>
                    <a:pt x="92" y="3596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5" name="Google Shape;6755;p62"/>
          <p:cNvGrpSpPr/>
          <p:nvPr/>
        </p:nvGrpSpPr>
        <p:grpSpPr>
          <a:xfrm rot="5804863">
            <a:off x="3059263" y="3458512"/>
            <a:ext cx="550578" cy="1846513"/>
            <a:chOff x="-4431855" y="-2721921"/>
            <a:chExt cx="551507" cy="1849629"/>
          </a:xfrm>
        </p:grpSpPr>
        <p:sp>
          <p:nvSpPr>
            <p:cNvPr id="6756" name="Google Shape;6756;p62"/>
            <p:cNvSpPr/>
            <p:nvPr/>
          </p:nvSpPr>
          <p:spPr>
            <a:xfrm>
              <a:off x="-4036479" y="-2721921"/>
              <a:ext cx="101735" cy="34255"/>
            </a:xfrm>
            <a:custGeom>
              <a:avLst/>
              <a:gdLst/>
              <a:ahLst/>
              <a:cxnLst/>
              <a:rect l="l" t="t" r="r" b="b"/>
              <a:pathLst>
                <a:path w="1874" h="631" extrusionOk="0">
                  <a:moveTo>
                    <a:pt x="1832" y="1"/>
                  </a:moveTo>
                  <a:lnTo>
                    <a:pt x="233" y="59"/>
                  </a:lnTo>
                  <a:cubicBezTo>
                    <a:pt x="100" y="67"/>
                    <a:pt x="1" y="175"/>
                    <a:pt x="1" y="299"/>
                  </a:cubicBezTo>
                  <a:lnTo>
                    <a:pt x="9" y="631"/>
                  </a:lnTo>
                  <a:lnTo>
                    <a:pt x="266" y="622"/>
                  </a:lnTo>
                  <a:lnTo>
                    <a:pt x="258" y="299"/>
                  </a:lnTo>
                  <a:cubicBezTo>
                    <a:pt x="249" y="167"/>
                    <a:pt x="357" y="59"/>
                    <a:pt x="490" y="51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62"/>
            <p:cNvSpPr/>
            <p:nvPr/>
          </p:nvSpPr>
          <p:spPr>
            <a:xfrm>
              <a:off x="-4022527" y="-2721432"/>
              <a:ext cx="99943" cy="33333"/>
            </a:xfrm>
            <a:custGeom>
              <a:avLst/>
              <a:gdLst/>
              <a:ahLst/>
              <a:cxnLst/>
              <a:rect l="l" t="t" r="r" b="b"/>
              <a:pathLst>
                <a:path w="1841" h="614" extrusionOk="0">
                  <a:moveTo>
                    <a:pt x="1616" y="0"/>
                  </a:moveTo>
                  <a:lnTo>
                    <a:pt x="233" y="42"/>
                  </a:lnTo>
                  <a:cubicBezTo>
                    <a:pt x="100" y="50"/>
                    <a:pt x="1" y="158"/>
                    <a:pt x="1" y="290"/>
                  </a:cubicBezTo>
                  <a:lnTo>
                    <a:pt x="17" y="613"/>
                  </a:lnTo>
                  <a:lnTo>
                    <a:pt x="1840" y="547"/>
                  </a:lnTo>
                  <a:lnTo>
                    <a:pt x="1824" y="224"/>
                  </a:lnTo>
                  <a:cubicBezTo>
                    <a:pt x="1824" y="108"/>
                    <a:pt x="1732" y="17"/>
                    <a:pt x="1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62"/>
            <p:cNvSpPr/>
            <p:nvPr/>
          </p:nvSpPr>
          <p:spPr>
            <a:xfrm>
              <a:off x="-4065686" y="-2694451"/>
              <a:ext cx="52659" cy="739504"/>
            </a:xfrm>
            <a:custGeom>
              <a:avLst/>
              <a:gdLst/>
              <a:ahLst/>
              <a:cxnLst/>
              <a:rect l="l" t="t" r="r" b="b"/>
              <a:pathLst>
                <a:path w="970" h="13622" extrusionOk="0">
                  <a:moveTo>
                    <a:pt x="613" y="0"/>
                  </a:moveTo>
                  <a:lnTo>
                    <a:pt x="365" y="9"/>
                  </a:lnTo>
                  <a:cubicBezTo>
                    <a:pt x="166" y="17"/>
                    <a:pt x="0" y="183"/>
                    <a:pt x="9" y="390"/>
                  </a:cubicBezTo>
                  <a:lnTo>
                    <a:pt x="340" y="13265"/>
                  </a:lnTo>
                  <a:cubicBezTo>
                    <a:pt x="348" y="13459"/>
                    <a:pt x="514" y="13622"/>
                    <a:pt x="707" y="13622"/>
                  </a:cubicBezTo>
                  <a:cubicBezTo>
                    <a:pt x="712" y="13622"/>
                    <a:pt x="716" y="13622"/>
                    <a:pt x="721" y="13622"/>
                  </a:cubicBezTo>
                  <a:lnTo>
                    <a:pt x="970" y="13613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62"/>
            <p:cNvSpPr/>
            <p:nvPr/>
          </p:nvSpPr>
          <p:spPr>
            <a:xfrm>
              <a:off x="-3932084" y="-2697166"/>
              <a:ext cx="51736" cy="739504"/>
            </a:xfrm>
            <a:custGeom>
              <a:avLst/>
              <a:gdLst/>
              <a:ahLst/>
              <a:cxnLst/>
              <a:rect l="l" t="t" r="r" b="b"/>
              <a:pathLst>
                <a:path w="953" h="13622" extrusionOk="0">
                  <a:moveTo>
                    <a:pt x="247" y="0"/>
                  </a:moveTo>
                  <a:cubicBezTo>
                    <a:pt x="242" y="0"/>
                    <a:pt x="237" y="0"/>
                    <a:pt x="232" y="1"/>
                  </a:cubicBezTo>
                  <a:lnTo>
                    <a:pt x="0" y="9"/>
                  </a:lnTo>
                  <a:lnTo>
                    <a:pt x="356" y="13622"/>
                  </a:lnTo>
                  <a:lnTo>
                    <a:pt x="588" y="13614"/>
                  </a:lnTo>
                  <a:cubicBezTo>
                    <a:pt x="787" y="13614"/>
                    <a:pt x="953" y="13440"/>
                    <a:pt x="945" y="13241"/>
                  </a:cubicBezTo>
                  <a:lnTo>
                    <a:pt x="605" y="357"/>
                  </a:lnTo>
                  <a:cubicBezTo>
                    <a:pt x="605" y="155"/>
                    <a:pt x="440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62"/>
            <p:cNvSpPr/>
            <p:nvPr/>
          </p:nvSpPr>
          <p:spPr>
            <a:xfrm>
              <a:off x="-4032408" y="-2697166"/>
              <a:ext cx="119704" cy="741784"/>
            </a:xfrm>
            <a:custGeom>
              <a:avLst/>
              <a:gdLst/>
              <a:ahLst/>
              <a:cxnLst/>
              <a:rect l="l" t="t" r="r" b="b"/>
              <a:pathLst>
                <a:path w="2205" h="13664" extrusionOk="0">
                  <a:moveTo>
                    <a:pt x="1848" y="1"/>
                  </a:moveTo>
                  <a:lnTo>
                    <a:pt x="0" y="50"/>
                  </a:lnTo>
                  <a:lnTo>
                    <a:pt x="357" y="13663"/>
                  </a:lnTo>
                  <a:lnTo>
                    <a:pt x="2204" y="13622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62"/>
            <p:cNvSpPr/>
            <p:nvPr/>
          </p:nvSpPr>
          <p:spPr>
            <a:xfrm>
              <a:off x="-3989249" y="-2122587"/>
              <a:ext cx="33821" cy="34961"/>
            </a:xfrm>
            <a:custGeom>
              <a:avLst/>
              <a:gdLst/>
              <a:ahLst/>
              <a:cxnLst/>
              <a:rect l="l" t="t" r="r" b="b"/>
              <a:pathLst>
                <a:path w="623" h="644" extrusionOk="0">
                  <a:moveTo>
                    <a:pt x="389" y="0"/>
                  </a:moveTo>
                  <a:cubicBezTo>
                    <a:pt x="279" y="0"/>
                    <a:pt x="170" y="55"/>
                    <a:pt x="109" y="163"/>
                  </a:cubicBezTo>
                  <a:cubicBezTo>
                    <a:pt x="1" y="345"/>
                    <a:pt x="100" y="585"/>
                    <a:pt x="307" y="643"/>
                  </a:cubicBezTo>
                  <a:cubicBezTo>
                    <a:pt x="291" y="627"/>
                    <a:pt x="274" y="610"/>
                    <a:pt x="266" y="594"/>
                  </a:cubicBezTo>
                  <a:cubicBezTo>
                    <a:pt x="111" y="365"/>
                    <a:pt x="285" y="83"/>
                    <a:pt x="530" y="83"/>
                  </a:cubicBezTo>
                  <a:cubicBezTo>
                    <a:pt x="560" y="83"/>
                    <a:pt x="591" y="88"/>
                    <a:pt x="622" y="97"/>
                  </a:cubicBezTo>
                  <a:cubicBezTo>
                    <a:pt x="558" y="32"/>
                    <a:pt x="473" y="0"/>
                    <a:pt x="38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62"/>
            <p:cNvSpPr/>
            <p:nvPr/>
          </p:nvSpPr>
          <p:spPr>
            <a:xfrm>
              <a:off x="-3980237" y="-2117972"/>
              <a:ext cx="35124" cy="30944"/>
            </a:xfrm>
            <a:custGeom>
              <a:avLst/>
              <a:gdLst/>
              <a:ahLst/>
              <a:cxnLst/>
              <a:rect l="l" t="t" r="r" b="b"/>
              <a:pathLst>
                <a:path w="647" h="570" extrusionOk="0">
                  <a:moveTo>
                    <a:pt x="370" y="0"/>
                  </a:moveTo>
                  <a:cubicBezTo>
                    <a:pt x="306" y="0"/>
                    <a:pt x="243" y="19"/>
                    <a:pt x="191" y="53"/>
                  </a:cubicBezTo>
                  <a:cubicBezTo>
                    <a:pt x="42" y="152"/>
                    <a:pt x="1" y="351"/>
                    <a:pt x="100" y="509"/>
                  </a:cubicBezTo>
                  <a:cubicBezTo>
                    <a:pt x="108" y="525"/>
                    <a:pt x="125" y="542"/>
                    <a:pt x="141" y="558"/>
                  </a:cubicBezTo>
                  <a:cubicBezTo>
                    <a:pt x="170" y="566"/>
                    <a:pt x="199" y="569"/>
                    <a:pt x="226" y="569"/>
                  </a:cubicBezTo>
                  <a:cubicBezTo>
                    <a:pt x="474" y="569"/>
                    <a:pt x="647" y="285"/>
                    <a:pt x="498" y="61"/>
                  </a:cubicBezTo>
                  <a:cubicBezTo>
                    <a:pt x="489" y="45"/>
                    <a:pt x="473" y="28"/>
                    <a:pt x="456" y="12"/>
                  </a:cubicBezTo>
                  <a:cubicBezTo>
                    <a:pt x="428" y="4"/>
                    <a:pt x="399" y="0"/>
                    <a:pt x="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62"/>
            <p:cNvSpPr/>
            <p:nvPr/>
          </p:nvSpPr>
          <p:spPr>
            <a:xfrm>
              <a:off x="-4001844" y="-2576213"/>
              <a:ext cx="33821" cy="34744"/>
            </a:xfrm>
            <a:custGeom>
              <a:avLst/>
              <a:gdLst/>
              <a:ahLst/>
              <a:cxnLst/>
              <a:rect l="l" t="t" r="r" b="b"/>
              <a:pathLst>
                <a:path w="623" h="640" extrusionOk="0">
                  <a:moveTo>
                    <a:pt x="389" y="0"/>
                  </a:moveTo>
                  <a:cubicBezTo>
                    <a:pt x="278" y="0"/>
                    <a:pt x="170" y="56"/>
                    <a:pt x="109" y="159"/>
                  </a:cubicBezTo>
                  <a:cubicBezTo>
                    <a:pt x="1" y="349"/>
                    <a:pt x="100" y="581"/>
                    <a:pt x="307" y="639"/>
                  </a:cubicBezTo>
                  <a:cubicBezTo>
                    <a:pt x="291" y="623"/>
                    <a:pt x="274" y="606"/>
                    <a:pt x="266" y="590"/>
                  </a:cubicBezTo>
                  <a:cubicBezTo>
                    <a:pt x="112" y="370"/>
                    <a:pt x="282" y="85"/>
                    <a:pt x="524" y="85"/>
                  </a:cubicBezTo>
                  <a:cubicBezTo>
                    <a:pt x="556" y="85"/>
                    <a:pt x="589" y="90"/>
                    <a:pt x="622" y="101"/>
                  </a:cubicBezTo>
                  <a:cubicBezTo>
                    <a:pt x="558" y="33"/>
                    <a:pt x="473" y="0"/>
                    <a:pt x="38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62"/>
            <p:cNvSpPr/>
            <p:nvPr/>
          </p:nvSpPr>
          <p:spPr>
            <a:xfrm>
              <a:off x="-3992832" y="-2571816"/>
              <a:ext cx="35070" cy="31052"/>
            </a:xfrm>
            <a:custGeom>
              <a:avLst/>
              <a:gdLst/>
              <a:ahLst/>
              <a:cxnLst/>
              <a:rect l="l" t="t" r="r" b="b"/>
              <a:pathLst>
                <a:path w="646" h="572" extrusionOk="0">
                  <a:moveTo>
                    <a:pt x="372" y="0"/>
                  </a:moveTo>
                  <a:cubicBezTo>
                    <a:pt x="309" y="0"/>
                    <a:pt x="248" y="19"/>
                    <a:pt x="191" y="53"/>
                  </a:cubicBezTo>
                  <a:cubicBezTo>
                    <a:pt x="42" y="152"/>
                    <a:pt x="1" y="360"/>
                    <a:pt x="100" y="509"/>
                  </a:cubicBezTo>
                  <a:cubicBezTo>
                    <a:pt x="108" y="525"/>
                    <a:pt x="125" y="542"/>
                    <a:pt x="141" y="558"/>
                  </a:cubicBezTo>
                  <a:cubicBezTo>
                    <a:pt x="172" y="567"/>
                    <a:pt x="203" y="571"/>
                    <a:pt x="232" y="571"/>
                  </a:cubicBezTo>
                  <a:cubicBezTo>
                    <a:pt x="476" y="571"/>
                    <a:pt x="646" y="283"/>
                    <a:pt x="498" y="61"/>
                  </a:cubicBezTo>
                  <a:cubicBezTo>
                    <a:pt x="489" y="45"/>
                    <a:pt x="473" y="28"/>
                    <a:pt x="456" y="12"/>
                  </a:cubicBezTo>
                  <a:cubicBezTo>
                    <a:pt x="428" y="4"/>
                    <a:pt x="400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62"/>
            <p:cNvSpPr/>
            <p:nvPr/>
          </p:nvSpPr>
          <p:spPr>
            <a:xfrm>
              <a:off x="-3997718" y="-2345166"/>
              <a:ext cx="37784" cy="36210"/>
            </a:xfrm>
            <a:custGeom>
              <a:avLst/>
              <a:gdLst/>
              <a:ahLst/>
              <a:cxnLst/>
              <a:rect l="l" t="t" r="r" b="b"/>
              <a:pathLst>
                <a:path w="696" h="667" extrusionOk="0">
                  <a:moveTo>
                    <a:pt x="454" y="1"/>
                  </a:moveTo>
                  <a:cubicBezTo>
                    <a:pt x="218" y="1"/>
                    <a:pt x="0" y="283"/>
                    <a:pt x="190" y="534"/>
                  </a:cubicBezTo>
                  <a:cubicBezTo>
                    <a:pt x="231" y="601"/>
                    <a:pt x="298" y="650"/>
                    <a:pt x="381" y="667"/>
                  </a:cubicBezTo>
                  <a:cubicBezTo>
                    <a:pt x="364" y="650"/>
                    <a:pt x="347" y="634"/>
                    <a:pt x="339" y="617"/>
                  </a:cubicBezTo>
                  <a:cubicBezTo>
                    <a:pt x="185" y="398"/>
                    <a:pt x="355" y="113"/>
                    <a:pt x="597" y="113"/>
                  </a:cubicBezTo>
                  <a:cubicBezTo>
                    <a:pt x="629" y="113"/>
                    <a:pt x="662" y="118"/>
                    <a:pt x="695" y="128"/>
                  </a:cubicBezTo>
                  <a:lnTo>
                    <a:pt x="695" y="120"/>
                  </a:lnTo>
                  <a:cubicBezTo>
                    <a:pt x="624" y="36"/>
                    <a:pt x="538" y="1"/>
                    <a:pt x="45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62"/>
            <p:cNvSpPr/>
            <p:nvPr/>
          </p:nvSpPr>
          <p:spPr>
            <a:xfrm>
              <a:off x="-3984743" y="-2341094"/>
              <a:ext cx="32898" cy="32790"/>
            </a:xfrm>
            <a:custGeom>
              <a:avLst/>
              <a:gdLst/>
              <a:ahLst/>
              <a:cxnLst/>
              <a:rect l="l" t="t" r="r" b="b"/>
              <a:pathLst>
                <a:path w="606" h="604" extrusionOk="0">
                  <a:moveTo>
                    <a:pt x="349" y="1"/>
                  </a:moveTo>
                  <a:cubicBezTo>
                    <a:pt x="289" y="1"/>
                    <a:pt x="228" y="30"/>
                    <a:pt x="191" y="87"/>
                  </a:cubicBezTo>
                  <a:cubicBezTo>
                    <a:pt x="42" y="186"/>
                    <a:pt x="1" y="393"/>
                    <a:pt x="100" y="542"/>
                  </a:cubicBezTo>
                  <a:cubicBezTo>
                    <a:pt x="117" y="559"/>
                    <a:pt x="125" y="575"/>
                    <a:pt x="142" y="592"/>
                  </a:cubicBezTo>
                  <a:cubicBezTo>
                    <a:pt x="170" y="600"/>
                    <a:pt x="199" y="603"/>
                    <a:pt x="228" y="603"/>
                  </a:cubicBezTo>
                  <a:cubicBezTo>
                    <a:pt x="292" y="603"/>
                    <a:pt x="355" y="585"/>
                    <a:pt x="407" y="551"/>
                  </a:cubicBezTo>
                  <a:cubicBezTo>
                    <a:pt x="556" y="451"/>
                    <a:pt x="606" y="244"/>
                    <a:pt x="506" y="95"/>
                  </a:cubicBezTo>
                  <a:cubicBezTo>
                    <a:pt x="472" y="32"/>
                    <a:pt x="411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62"/>
            <p:cNvSpPr/>
            <p:nvPr/>
          </p:nvSpPr>
          <p:spPr>
            <a:xfrm>
              <a:off x="-3915907" y="-2639132"/>
              <a:ext cx="14875" cy="631581"/>
            </a:xfrm>
            <a:custGeom>
              <a:avLst/>
              <a:gdLst/>
              <a:ahLst/>
              <a:cxnLst/>
              <a:rect l="l" t="t" r="r" b="b"/>
              <a:pathLst>
                <a:path w="274" h="11634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3646"/>
                    <a:pt x="166" y="7988"/>
                    <a:pt x="274" y="11633"/>
                  </a:cubicBezTo>
                  <a:cubicBezTo>
                    <a:pt x="207" y="7988"/>
                    <a:pt x="108" y="364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62"/>
            <p:cNvSpPr/>
            <p:nvPr/>
          </p:nvSpPr>
          <p:spPr>
            <a:xfrm>
              <a:off x="-4431855" y="-1898325"/>
              <a:ext cx="63028" cy="1026034"/>
            </a:xfrm>
            <a:custGeom>
              <a:avLst/>
              <a:gdLst/>
              <a:ahLst/>
              <a:cxnLst/>
              <a:rect l="l" t="t" r="r" b="b"/>
              <a:pathLst>
                <a:path w="1161" h="18900" extrusionOk="0">
                  <a:moveTo>
                    <a:pt x="1" y="1"/>
                  </a:moveTo>
                  <a:lnTo>
                    <a:pt x="415" y="18900"/>
                  </a:lnTo>
                  <a:lnTo>
                    <a:pt x="1161" y="18883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62"/>
            <p:cNvSpPr/>
            <p:nvPr/>
          </p:nvSpPr>
          <p:spPr>
            <a:xfrm>
              <a:off x="-4368882" y="-1962167"/>
              <a:ext cx="476861" cy="1089007"/>
            </a:xfrm>
            <a:custGeom>
              <a:avLst/>
              <a:gdLst/>
              <a:ahLst/>
              <a:cxnLst/>
              <a:rect l="l" t="t" r="r" b="b"/>
              <a:pathLst>
                <a:path w="8784" h="20060" extrusionOk="0">
                  <a:moveTo>
                    <a:pt x="8361" y="0"/>
                  </a:moveTo>
                  <a:lnTo>
                    <a:pt x="7615" y="17"/>
                  </a:lnTo>
                  <a:cubicBezTo>
                    <a:pt x="7632" y="423"/>
                    <a:pt x="8021" y="10755"/>
                    <a:pt x="7458" y="18725"/>
                  </a:cubicBezTo>
                  <a:cubicBezTo>
                    <a:pt x="7408" y="19380"/>
                    <a:pt x="6870" y="19893"/>
                    <a:pt x="6215" y="19902"/>
                  </a:cubicBezTo>
                  <a:lnTo>
                    <a:pt x="1" y="20043"/>
                  </a:lnTo>
                  <a:lnTo>
                    <a:pt x="1" y="20059"/>
                  </a:lnTo>
                  <a:lnTo>
                    <a:pt x="6969" y="19902"/>
                  </a:lnTo>
                  <a:cubicBezTo>
                    <a:pt x="7624" y="19893"/>
                    <a:pt x="8162" y="19380"/>
                    <a:pt x="8212" y="18725"/>
                  </a:cubicBezTo>
                  <a:cubicBezTo>
                    <a:pt x="8783" y="10589"/>
                    <a:pt x="8361" y="0"/>
                    <a:pt x="8361" y="0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62"/>
            <p:cNvSpPr/>
            <p:nvPr/>
          </p:nvSpPr>
          <p:spPr>
            <a:xfrm>
              <a:off x="-4391357" y="-1961299"/>
              <a:ext cx="457969" cy="1087216"/>
            </a:xfrm>
            <a:custGeom>
              <a:avLst/>
              <a:gdLst/>
              <a:ahLst/>
              <a:cxnLst/>
              <a:rect l="l" t="t" r="r" b="b"/>
              <a:pathLst>
                <a:path w="8436" h="20027" extrusionOk="0">
                  <a:moveTo>
                    <a:pt x="6337" y="17712"/>
                  </a:moveTo>
                  <a:cubicBezTo>
                    <a:pt x="6470" y="17712"/>
                    <a:pt x="6606" y="17763"/>
                    <a:pt x="6712" y="17872"/>
                  </a:cubicBezTo>
                  <a:cubicBezTo>
                    <a:pt x="6902" y="18071"/>
                    <a:pt x="6902" y="18386"/>
                    <a:pt x="6712" y="18585"/>
                  </a:cubicBezTo>
                  <a:cubicBezTo>
                    <a:pt x="6612" y="18684"/>
                    <a:pt x="6488" y="18742"/>
                    <a:pt x="6347" y="18751"/>
                  </a:cubicBezTo>
                  <a:cubicBezTo>
                    <a:pt x="5974" y="18751"/>
                    <a:pt x="5718" y="18378"/>
                    <a:pt x="5858" y="18030"/>
                  </a:cubicBezTo>
                  <a:cubicBezTo>
                    <a:pt x="5943" y="17826"/>
                    <a:pt x="6137" y="17712"/>
                    <a:pt x="6337" y="17712"/>
                  </a:cubicBezTo>
                  <a:close/>
                  <a:moveTo>
                    <a:pt x="8029" y="1"/>
                  </a:moveTo>
                  <a:lnTo>
                    <a:pt x="7731" y="9"/>
                  </a:lnTo>
                  <a:lnTo>
                    <a:pt x="6919" y="34"/>
                  </a:lnTo>
                  <a:cubicBezTo>
                    <a:pt x="6911" y="133"/>
                    <a:pt x="6869" y="233"/>
                    <a:pt x="6795" y="299"/>
                  </a:cubicBezTo>
                  <a:cubicBezTo>
                    <a:pt x="6745" y="349"/>
                    <a:pt x="6695" y="382"/>
                    <a:pt x="6637" y="407"/>
                  </a:cubicBezTo>
                  <a:cubicBezTo>
                    <a:pt x="4897" y="1028"/>
                    <a:pt x="1500" y="1136"/>
                    <a:pt x="1" y="1161"/>
                  </a:cubicBezTo>
                  <a:lnTo>
                    <a:pt x="415" y="20027"/>
                  </a:lnTo>
                  <a:lnTo>
                    <a:pt x="6629" y="19886"/>
                  </a:lnTo>
                  <a:cubicBezTo>
                    <a:pt x="7284" y="19877"/>
                    <a:pt x="7822" y="19364"/>
                    <a:pt x="7872" y="18717"/>
                  </a:cubicBezTo>
                  <a:cubicBezTo>
                    <a:pt x="8435" y="10739"/>
                    <a:pt x="8046" y="407"/>
                    <a:pt x="8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62"/>
            <p:cNvSpPr/>
            <p:nvPr/>
          </p:nvSpPr>
          <p:spPr>
            <a:xfrm>
              <a:off x="-4351347" y="-1920366"/>
              <a:ext cx="350914" cy="45927"/>
            </a:xfrm>
            <a:custGeom>
              <a:avLst/>
              <a:gdLst/>
              <a:ahLst/>
              <a:cxnLst/>
              <a:rect l="l" t="t" r="r" b="b"/>
              <a:pathLst>
                <a:path w="6464" h="846" extrusionOk="0">
                  <a:moveTo>
                    <a:pt x="6464" y="1"/>
                  </a:moveTo>
                  <a:lnTo>
                    <a:pt x="6464" y="1"/>
                  </a:lnTo>
                  <a:cubicBezTo>
                    <a:pt x="4821" y="493"/>
                    <a:pt x="3104" y="825"/>
                    <a:pt x="1386" y="825"/>
                  </a:cubicBezTo>
                  <a:cubicBezTo>
                    <a:pt x="1198" y="825"/>
                    <a:pt x="1010" y="821"/>
                    <a:pt x="821" y="813"/>
                  </a:cubicBezTo>
                  <a:cubicBezTo>
                    <a:pt x="548" y="813"/>
                    <a:pt x="274" y="771"/>
                    <a:pt x="1" y="746"/>
                  </a:cubicBezTo>
                  <a:lnTo>
                    <a:pt x="1" y="746"/>
                  </a:lnTo>
                  <a:cubicBezTo>
                    <a:pt x="509" y="814"/>
                    <a:pt x="1020" y="846"/>
                    <a:pt x="1532" y="846"/>
                  </a:cubicBezTo>
                  <a:cubicBezTo>
                    <a:pt x="3204" y="846"/>
                    <a:pt x="4877" y="508"/>
                    <a:pt x="6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2" name="Google Shape;6772;p62"/>
          <p:cNvGrpSpPr/>
          <p:nvPr/>
        </p:nvGrpSpPr>
        <p:grpSpPr>
          <a:xfrm>
            <a:off x="5497126" y="3052261"/>
            <a:ext cx="2870253" cy="1716140"/>
            <a:chOff x="238125" y="3840925"/>
            <a:chExt cx="1155450" cy="690850"/>
          </a:xfrm>
        </p:grpSpPr>
        <p:sp>
          <p:nvSpPr>
            <p:cNvPr id="6773" name="Google Shape;6773;p62"/>
            <p:cNvSpPr/>
            <p:nvPr/>
          </p:nvSpPr>
          <p:spPr>
            <a:xfrm>
              <a:off x="238125" y="4115875"/>
              <a:ext cx="1155450" cy="415900"/>
            </a:xfrm>
            <a:custGeom>
              <a:avLst/>
              <a:gdLst/>
              <a:ahLst/>
              <a:cxnLst/>
              <a:rect l="l" t="t" r="r" b="b"/>
              <a:pathLst>
                <a:path w="46218" h="16636" extrusionOk="0">
                  <a:moveTo>
                    <a:pt x="46218" y="8313"/>
                  </a:moveTo>
                  <a:cubicBezTo>
                    <a:pt x="46218" y="12913"/>
                    <a:pt x="35865" y="16635"/>
                    <a:pt x="23109" y="16635"/>
                  </a:cubicBezTo>
                  <a:cubicBezTo>
                    <a:pt x="10344" y="16635"/>
                    <a:pt x="0" y="12913"/>
                    <a:pt x="0" y="8313"/>
                  </a:cubicBezTo>
                  <a:cubicBezTo>
                    <a:pt x="0" y="3723"/>
                    <a:pt x="10344" y="0"/>
                    <a:pt x="23109" y="0"/>
                  </a:cubicBezTo>
                  <a:cubicBezTo>
                    <a:pt x="35865" y="0"/>
                    <a:pt x="46218" y="3723"/>
                    <a:pt x="46218" y="83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62"/>
            <p:cNvSpPr/>
            <p:nvPr/>
          </p:nvSpPr>
          <p:spPr>
            <a:xfrm>
              <a:off x="238125" y="4304600"/>
              <a:ext cx="1155250" cy="227175"/>
            </a:xfrm>
            <a:custGeom>
              <a:avLst/>
              <a:gdLst/>
              <a:ahLst/>
              <a:cxnLst/>
              <a:rect l="l" t="t" r="r" b="b"/>
              <a:pathLst>
                <a:path w="46210" h="9087" extrusionOk="0">
                  <a:moveTo>
                    <a:pt x="46114" y="1"/>
                  </a:moveTo>
                  <a:cubicBezTo>
                    <a:pt x="45289" y="4322"/>
                    <a:pt x="35284" y="7733"/>
                    <a:pt x="23065" y="7733"/>
                  </a:cubicBezTo>
                  <a:cubicBezTo>
                    <a:pt x="11021" y="7733"/>
                    <a:pt x="1128" y="4418"/>
                    <a:pt x="61" y="183"/>
                  </a:cubicBezTo>
                  <a:cubicBezTo>
                    <a:pt x="17" y="374"/>
                    <a:pt x="0" y="573"/>
                    <a:pt x="0" y="773"/>
                  </a:cubicBezTo>
                  <a:cubicBezTo>
                    <a:pt x="0" y="5364"/>
                    <a:pt x="10344" y="9086"/>
                    <a:pt x="23109" y="9086"/>
                  </a:cubicBezTo>
                  <a:cubicBezTo>
                    <a:pt x="35865" y="9086"/>
                    <a:pt x="46209" y="5364"/>
                    <a:pt x="46209" y="773"/>
                  </a:cubicBezTo>
                  <a:cubicBezTo>
                    <a:pt x="46209" y="513"/>
                    <a:pt x="46174" y="252"/>
                    <a:pt x="46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62"/>
            <p:cNvSpPr/>
            <p:nvPr/>
          </p:nvSpPr>
          <p:spPr>
            <a:xfrm>
              <a:off x="419250" y="4185950"/>
              <a:ext cx="800125" cy="237575"/>
            </a:xfrm>
            <a:custGeom>
              <a:avLst/>
              <a:gdLst/>
              <a:ahLst/>
              <a:cxnLst/>
              <a:rect l="l" t="t" r="r" b="b"/>
              <a:pathLst>
                <a:path w="32005" h="9503" extrusionOk="0">
                  <a:moveTo>
                    <a:pt x="16003" y="0"/>
                  </a:moveTo>
                  <a:cubicBezTo>
                    <a:pt x="7160" y="0"/>
                    <a:pt x="1" y="2126"/>
                    <a:pt x="1" y="4747"/>
                  </a:cubicBezTo>
                  <a:cubicBezTo>
                    <a:pt x="1" y="7367"/>
                    <a:pt x="7160" y="9502"/>
                    <a:pt x="16003" y="9502"/>
                  </a:cubicBezTo>
                  <a:cubicBezTo>
                    <a:pt x="24845" y="9502"/>
                    <a:pt x="32005" y="7367"/>
                    <a:pt x="32005" y="4747"/>
                  </a:cubicBezTo>
                  <a:cubicBezTo>
                    <a:pt x="32005" y="2126"/>
                    <a:pt x="24845" y="0"/>
                    <a:pt x="16003" y="0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62"/>
            <p:cNvSpPr/>
            <p:nvPr/>
          </p:nvSpPr>
          <p:spPr>
            <a:xfrm>
              <a:off x="239625" y="4304600"/>
              <a:ext cx="1151350" cy="197875"/>
            </a:xfrm>
            <a:custGeom>
              <a:avLst/>
              <a:gdLst/>
              <a:ahLst/>
              <a:cxnLst/>
              <a:rect l="l" t="t" r="r" b="b"/>
              <a:pathLst>
                <a:path w="46054" h="7915" extrusionOk="0">
                  <a:moveTo>
                    <a:pt x="46054" y="1"/>
                  </a:moveTo>
                  <a:lnTo>
                    <a:pt x="46019" y="140"/>
                  </a:lnTo>
                  <a:lnTo>
                    <a:pt x="46013" y="165"/>
                  </a:lnTo>
                  <a:lnTo>
                    <a:pt x="46013" y="165"/>
                  </a:lnTo>
                  <a:cubicBezTo>
                    <a:pt x="46015" y="159"/>
                    <a:pt x="46017" y="153"/>
                    <a:pt x="46019" y="148"/>
                  </a:cubicBezTo>
                  <a:cubicBezTo>
                    <a:pt x="46045" y="44"/>
                    <a:pt x="46054" y="1"/>
                    <a:pt x="46054" y="1"/>
                  </a:cubicBezTo>
                  <a:close/>
                  <a:moveTo>
                    <a:pt x="1" y="192"/>
                  </a:moveTo>
                  <a:cubicBezTo>
                    <a:pt x="1" y="192"/>
                    <a:pt x="2" y="200"/>
                    <a:pt x="7" y="216"/>
                  </a:cubicBezTo>
                  <a:lnTo>
                    <a:pt x="7" y="216"/>
                  </a:lnTo>
                  <a:lnTo>
                    <a:pt x="1" y="192"/>
                  </a:lnTo>
                  <a:close/>
                  <a:moveTo>
                    <a:pt x="46013" y="165"/>
                  </a:moveTo>
                  <a:cubicBezTo>
                    <a:pt x="45997" y="206"/>
                    <a:pt x="45982" y="261"/>
                    <a:pt x="45967" y="322"/>
                  </a:cubicBezTo>
                  <a:cubicBezTo>
                    <a:pt x="45949" y="400"/>
                    <a:pt x="45915" y="478"/>
                    <a:pt x="45880" y="547"/>
                  </a:cubicBezTo>
                  <a:cubicBezTo>
                    <a:pt x="45680" y="1051"/>
                    <a:pt x="45394" y="1502"/>
                    <a:pt x="45030" y="1892"/>
                  </a:cubicBezTo>
                  <a:cubicBezTo>
                    <a:pt x="44457" y="2509"/>
                    <a:pt x="43806" y="3029"/>
                    <a:pt x="43095" y="3454"/>
                  </a:cubicBezTo>
                  <a:cubicBezTo>
                    <a:pt x="42175" y="4010"/>
                    <a:pt x="41203" y="4487"/>
                    <a:pt x="40196" y="4869"/>
                  </a:cubicBezTo>
                  <a:cubicBezTo>
                    <a:pt x="39007" y="5329"/>
                    <a:pt x="37784" y="5719"/>
                    <a:pt x="36551" y="6023"/>
                  </a:cubicBezTo>
                  <a:cubicBezTo>
                    <a:pt x="35232" y="6361"/>
                    <a:pt x="33827" y="6639"/>
                    <a:pt x="32360" y="6873"/>
                  </a:cubicBezTo>
                  <a:cubicBezTo>
                    <a:pt x="29354" y="7333"/>
                    <a:pt x="26314" y="7559"/>
                    <a:pt x="23273" y="7559"/>
                  </a:cubicBezTo>
                  <a:cubicBezTo>
                    <a:pt x="23216" y="7559"/>
                    <a:pt x="23158" y="7559"/>
                    <a:pt x="23101" y="7559"/>
                  </a:cubicBezTo>
                  <a:cubicBezTo>
                    <a:pt x="22988" y="7560"/>
                    <a:pt x="22874" y="7560"/>
                    <a:pt x="22761" y="7560"/>
                  </a:cubicBezTo>
                  <a:cubicBezTo>
                    <a:pt x="21287" y="7560"/>
                    <a:pt x="19823" y="7508"/>
                    <a:pt x="18380" y="7403"/>
                  </a:cubicBezTo>
                  <a:cubicBezTo>
                    <a:pt x="16827" y="7290"/>
                    <a:pt x="15300" y="7125"/>
                    <a:pt x="13833" y="6900"/>
                  </a:cubicBezTo>
                  <a:cubicBezTo>
                    <a:pt x="12375" y="6674"/>
                    <a:pt x="10961" y="6396"/>
                    <a:pt x="9642" y="6075"/>
                  </a:cubicBezTo>
                  <a:cubicBezTo>
                    <a:pt x="8401" y="5771"/>
                    <a:pt x="7186" y="5390"/>
                    <a:pt x="5988" y="4938"/>
                  </a:cubicBezTo>
                  <a:cubicBezTo>
                    <a:pt x="4982" y="4557"/>
                    <a:pt x="4010" y="4097"/>
                    <a:pt x="3073" y="3550"/>
                  </a:cubicBezTo>
                  <a:cubicBezTo>
                    <a:pt x="2352" y="3142"/>
                    <a:pt x="1693" y="2630"/>
                    <a:pt x="1111" y="2031"/>
                  </a:cubicBezTo>
                  <a:cubicBezTo>
                    <a:pt x="730" y="1649"/>
                    <a:pt x="426" y="1207"/>
                    <a:pt x="200" y="721"/>
                  </a:cubicBezTo>
                  <a:cubicBezTo>
                    <a:pt x="140" y="599"/>
                    <a:pt x="88" y="461"/>
                    <a:pt x="44" y="330"/>
                  </a:cubicBezTo>
                  <a:cubicBezTo>
                    <a:pt x="24" y="276"/>
                    <a:pt x="13" y="238"/>
                    <a:pt x="7" y="216"/>
                  </a:cubicBezTo>
                  <a:lnTo>
                    <a:pt x="7" y="216"/>
                  </a:lnTo>
                  <a:lnTo>
                    <a:pt x="35" y="330"/>
                  </a:lnTo>
                  <a:cubicBezTo>
                    <a:pt x="79" y="469"/>
                    <a:pt x="122" y="599"/>
                    <a:pt x="183" y="730"/>
                  </a:cubicBezTo>
                  <a:cubicBezTo>
                    <a:pt x="391" y="1233"/>
                    <a:pt x="686" y="1684"/>
                    <a:pt x="1059" y="2083"/>
                  </a:cubicBezTo>
                  <a:cubicBezTo>
                    <a:pt x="1632" y="2699"/>
                    <a:pt x="2283" y="3229"/>
                    <a:pt x="3003" y="3671"/>
                  </a:cubicBezTo>
                  <a:cubicBezTo>
                    <a:pt x="3923" y="4244"/>
                    <a:pt x="4904" y="4730"/>
                    <a:pt x="5910" y="5129"/>
                  </a:cubicBezTo>
                  <a:cubicBezTo>
                    <a:pt x="7108" y="5607"/>
                    <a:pt x="8331" y="6006"/>
                    <a:pt x="9581" y="6327"/>
                  </a:cubicBezTo>
                  <a:cubicBezTo>
                    <a:pt x="10961" y="6691"/>
                    <a:pt x="12367" y="6986"/>
                    <a:pt x="13790" y="7203"/>
                  </a:cubicBezTo>
                  <a:cubicBezTo>
                    <a:pt x="15265" y="7438"/>
                    <a:pt x="16792" y="7620"/>
                    <a:pt x="18354" y="7741"/>
                  </a:cubicBezTo>
                  <a:cubicBezTo>
                    <a:pt x="19916" y="7854"/>
                    <a:pt x="21513" y="7915"/>
                    <a:pt x="23101" y="7915"/>
                  </a:cubicBezTo>
                  <a:cubicBezTo>
                    <a:pt x="26216" y="7915"/>
                    <a:pt x="29332" y="7663"/>
                    <a:pt x="32412" y="7177"/>
                  </a:cubicBezTo>
                  <a:cubicBezTo>
                    <a:pt x="33827" y="6952"/>
                    <a:pt x="35232" y="6657"/>
                    <a:pt x="36612" y="6275"/>
                  </a:cubicBezTo>
                  <a:cubicBezTo>
                    <a:pt x="37862" y="5945"/>
                    <a:pt x="39077" y="5537"/>
                    <a:pt x="40274" y="5060"/>
                  </a:cubicBezTo>
                  <a:cubicBezTo>
                    <a:pt x="41281" y="4652"/>
                    <a:pt x="42253" y="4149"/>
                    <a:pt x="43164" y="3559"/>
                  </a:cubicBezTo>
                  <a:cubicBezTo>
                    <a:pt x="43876" y="3116"/>
                    <a:pt x="44526" y="2569"/>
                    <a:pt x="45082" y="1936"/>
                  </a:cubicBezTo>
                  <a:cubicBezTo>
                    <a:pt x="45438" y="1528"/>
                    <a:pt x="45715" y="1059"/>
                    <a:pt x="45906" y="547"/>
                  </a:cubicBezTo>
                  <a:cubicBezTo>
                    <a:pt x="45932" y="478"/>
                    <a:pt x="45958" y="400"/>
                    <a:pt x="45976" y="313"/>
                  </a:cubicBezTo>
                  <a:lnTo>
                    <a:pt x="46013" y="165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62"/>
            <p:cNvSpPr/>
            <p:nvPr/>
          </p:nvSpPr>
          <p:spPr>
            <a:xfrm>
              <a:off x="318175" y="4275525"/>
              <a:ext cx="304175" cy="177500"/>
            </a:xfrm>
            <a:custGeom>
              <a:avLst/>
              <a:gdLst/>
              <a:ahLst/>
              <a:cxnLst/>
              <a:rect l="l" t="t" r="r" b="b"/>
              <a:pathLst>
                <a:path w="12167" h="7100" extrusionOk="0">
                  <a:moveTo>
                    <a:pt x="382" y="1"/>
                  </a:moveTo>
                  <a:cubicBezTo>
                    <a:pt x="339" y="44"/>
                    <a:pt x="304" y="88"/>
                    <a:pt x="278" y="140"/>
                  </a:cubicBezTo>
                  <a:cubicBezTo>
                    <a:pt x="174" y="270"/>
                    <a:pt x="104" y="426"/>
                    <a:pt x="70" y="591"/>
                  </a:cubicBezTo>
                  <a:cubicBezTo>
                    <a:pt x="0" y="851"/>
                    <a:pt x="0" y="1120"/>
                    <a:pt x="61" y="1389"/>
                  </a:cubicBezTo>
                  <a:cubicBezTo>
                    <a:pt x="139" y="1728"/>
                    <a:pt x="286" y="2049"/>
                    <a:pt x="486" y="2335"/>
                  </a:cubicBezTo>
                  <a:cubicBezTo>
                    <a:pt x="712" y="2665"/>
                    <a:pt x="981" y="2969"/>
                    <a:pt x="1276" y="3246"/>
                  </a:cubicBezTo>
                  <a:cubicBezTo>
                    <a:pt x="1354" y="3316"/>
                    <a:pt x="1432" y="3385"/>
                    <a:pt x="1519" y="3455"/>
                  </a:cubicBezTo>
                  <a:cubicBezTo>
                    <a:pt x="1605" y="3524"/>
                    <a:pt x="1684" y="3593"/>
                    <a:pt x="1770" y="3663"/>
                  </a:cubicBezTo>
                  <a:lnTo>
                    <a:pt x="2039" y="3854"/>
                  </a:lnTo>
                  <a:cubicBezTo>
                    <a:pt x="2135" y="3923"/>
                    <a:pt x="2230" y="3993"/>
                    <a:pt x="2326" y="4053"/>
                  </a:cubicBezTo>
                  <a:cubicBezTo>
                    <a:pt x="2508" y="4175"/>
                    <a:pt x="2708" y="4296"/>
                    <a:pt x="2907" y="4409"/>
                  </a:cubicBezTo>
                  <a:lnTo>
                    <a:pt x="3211" y="4583"/>
                  </a:lnTo>
                  <a:cubicBezTo>
                    <a:pt x="3315" y="4643"/>
                    <a:pt x="3419" y="4696"/>
                    <a:pt x="3523" y="4748"/>
                  </a:cubicBezTo>
                  <a:cubicBezTo>
                    <a:pt x="3948" y="4965"/>
                    <a:pt x="4382" y="5164"/>
                    <a:pt x="4825" y="5346"/>
                  </a:cubicBezTo>
                  <a:lnTo>
                    <a:pt x="5484" y="5607"/>
                  </a:lnTo>
                  <a:cubicBezTo>
                    <a:pt x="5710" y="5693"/>
                    <a:pt x="5936" y="5763"/>
                    <a:pt x="6153" y="5841"/>
                  </a:cubicBezTo>
                  <a:cubicBezTo>
                    <a:pt x="6370" y="5919"/>
                    <a:pt x="6595" y="5989"/>
                    <a:pt x="6812" y="6058"/>
                  </a:cubicBezTo>
                  <a:cubicBezTo>
                    <a:pt x="7029" y="6136"/>
                    <a:pt x="7246" y="6197"/>
                    <a:pt x="7463" y="6249"/>
                  </a:cubicBezTo>
                  <a:cubicBezTo>
                    <a:pt x="7897" y="6362"/>
                    <a:pt x="8305" y="6483"/>
                    <a:pt x="8704" y="6561"/>
                  </a:cubicBezTo>
                  <a:cubicBezTo>
                    <a:pt x="9103" y="6648"/>
                    <a:pt x="9476" y="6735"/>
                    <a:pt x="9823" y="6796"/>
                  </a:cubicBezTo>
                  <a:cubicBezTo>
                    <a:pt x="10170" y="6856"/>
                    <a:pt x="10492" y="6900"/>
                    <a:pt x="10778" y="6952"/>
                  </a:cubicBezTo>
                  <a:cubicBezTo>
                    <a:pt x="11064" y="7004"/>
                    <a:pt x="11307" y="7013"/>
                    <a:pt x="11515" y="7039"/>
                  </a:cubicBezTo>
                  <a:cubicBezTo>
                    <a:pt x="11724" y="7065"/>
                    <a:pt x="11889" y="7073"/>
                    <a:pt x="11993" y="7091"/>
                  </a:cubicBezTo>
                  <a:lnTo>
                    <a:pt x="12166" y="7099"/>
                  </a:lnTo>
                  <a:lnTo>
                    <a:pt x="12010" y="7030"/>
                  </a:lnTo>
                  <a:cubicBezTo>
                    <a:pt x="11906" y="6986"/>
                    <a:pt x="11750" y="6926"/>
                    <a:pt x="11559" y="6848"/>
                  </a:cubicBezTo>
                  <a:cubicBezTo>
                    <a:pt x="11368" y="6770"/>
                    <a:pt x="11134" y="6683"/>
                    <a:pt x="10865" y="6579"/>
                  </a:cubicBezTo>
                  <a:cubicBezTo>
                    <a:pt x="10604" y="6483"/>
                    <a:pt x="10301" y="6362"/>
                    <a:pt x="9971" y="6240"/>
                  </a:cubicBezTo>
                  <a:cubicBezTo>
                    <a:pt x="9641" y="6127"/>
                    <a:pt x="9285" y="5989"/>
                    <a:pt x="8912" y="5858"/>
                  </a:cubicBezTo>
                  <a:cubicBezTo>
                    <a:pt x="8530" y="5720"/>
                    <a:pt x="8140" y="5572"/>
                    <a:pt x="7732" y="5424"/>
                  </a:cubicBezTo>
                  <a:lnTo>
                    <a:pt x="6474" y="4956"/>
                  </a:lnTo>
                  <a:cubicBezTo>
                    <a:pt x="6257" y="4869"/>
                    <a:pt x="6048" y="4782"/>
                    <a:pt x="5832" y="4704"/>
                  </a:cubicBezTo>
                  <a:lnTo>
                    <a:pt x="5198" y="4444"/>
                  </a:lnTo>
                  <a:cubicBezTo>
                    <a:pt x="4981" y="4366"/>
                    <a:pt x="4773" y="4262"/>
                    <a:pt x="4565" y="4175"/>
                  </a:cubicBezTo>
                  <a:cubicBezTo>
                    <a:pt x="4356" y="4088"/>
                    <a:pt x="4148" y="3993"/>
                    <a:pt x="3948" y="3897"/>
                  </a:cubicBezTo>
                  <a:cubicBezTo>
                    <a:pt x="3532" y="3715"/>
                    <a:pt x="3141" y="3515"/>
                    <a:pt x="2768" y="3307"/>
                  </a:cubicBezTo>
                  <a:cubicBezTo>
                    <a:pt x="2577" y="3212"/>
                    <a:pt x="2413" y="3090"/>
                    <a:pt x="2230" y="3003"/>
                  </a:cubicBezTo>
                  <a:cubicBezTo>
                    <a:pt x="2048" y="2908"/>
                    <a:pt x="1892" y="2786"/>
                    <a:pt x="1736" y="2674"/>
                  </a:cubicBezTo>
                  <a:lnTo>
                    <a:pt x="1510" y="2509"/>
                  </a:lnTo>
                  <a:lnTo>
                    <a:pt x="1293" y="2335"/>
                  </a:lnTo>
                  <a:cubicBezTo>
                    <a:pt x="1232" y="2283"/>
                    <a:pt x="1163" y="2222"/>
                    <a:pt x="1102" y="2162"/>
                  </a:cubicBezTo>
                  <a:cubicBezTo>
                    <a:pt x="1041" y="2110"/>
                    <a:pt x="981" y="2049"/>
                    <a:pt x="920" y="1988"/>
                  </a:cubicBezTo>
                  <a:cubicBezTo>
                    <a:pt x="712" y="1780"/>
                    <a:pt x="547" y="1537"/>
                    <a:pt x="417" y="1277"/>
                  </a:cubicBezTo>
                  <a:cubicBezTo>
                    <a:pt x="312" y="1068"/>
                    <a:pt x="260" y="843"/>
                    <a:pt x="260" y="617"/>
                  </a:cubicBezTo>
                  <a:cubicBezTo>
                    <a:pt x="252" y="461"/>
                    <a:pt x="278" y="305"/>
                    <a:pt x="321" y="157"/>
                  </a:cubicBezTo>
                  <a:cubicBezTo>
                    <a:pt x="339" y="105"/>
                    <a:pt x="356" y="53"/>
                    <a:pt x="38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62"/>
            <p:cNvSpPr/>
            <p:nvPr/>
          </p:nvSpPr>
          <p:spPr>
            <a:xfrm>
              <a:off x="641225" y="4451675"/>
              <a:ext cx="8675" cy="6025"/>
            </a:xfrm>
            <a:custGeom>
              <a:avLst/>
              <a:gdLst/>
              <a:ahLst/>
              <a:cxnLst/>
              <a:rect l="l" t="t" r="r" b="b"/>
              <a:pathLst>
                <a:path w="347" h="241" extrusionOk="0">
                  <a:moveTo>
                    <a:pt x="161" y="1"/>
                  </a:moveTo>
                  <a:cubicBezTo>
                    <a:pt x="71" y="1"/>
                    <a:pt x="1" y="92"/>
                    <a:pt x="34" y="175"/>
                  </a:cubicBezTo>
                  <a:cubicBezTo>
                    <a:pt x="48" y="216"/>
                    <a:pt x="83" y="241"/>
                    <a:pt x="123" y="241"/>
                  </a:cubicBezTo>
                  <a:cubicBezTo>
                    <a:pt x="134" y="241"/>
                    <a:pt x="145" y="239"/>
                    <a:pt x="155" y="236"/>
                  </a:cubicBezTo>
                  <a:lnTo>
                    <a:pt x="208" y="236"/>
                  </a:lnTo>
                  <a:cubicBezTo>
                    <a:pt x="346" y="201"/>
                    <a:pt x="303" y="10"/>
                    <a:pt x="173" y="1"/>
                  </a:cubicBezTo>
                  <a:cubicBezTo>
                    <a:pt x="169" y="1"/>
                    <a:pt x="16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62"/>
            <p:cNvSpPr/>
            <p:nvPr/>
          </p:nvSpPr>
          <p:spPr>
            <a:xfrm>
              <a:off x="658550" y="4452325"/>
              <a:ext cx="19325" cy="11400"/>
            </a:xfrm>
            <a:custGeom>
              <a:avLst/>
              <a:gdLst/>
              <a:ahLst/>
              <a:cxnLst/>
              <a:rect l="l" t="t" r="r" b="b"/>
              <a:pathLst>
                <a:path w="773" h="456" extrusionOk="0">
                  <a:moveTo>
                    <a:pt x="444" y="0"/>
                  </a:moveTo>
                  <a:cubicBezTo>
                    <a:pt x="407" y="0"/>
                    <a:pt x="368" y="6"/>
                    <a:pt x="330" y="19"/>
                  </a:cubicBezTo>
                  <a:cubicBezTo>
                    <a:pt x="252" y="36"/>
                    <a:pt x="174" y="62"/>
                    <a:pt x="105" y="97"/>
                  </a:cubicBezTo>
                  <a:cubicBezTo>
                    <a:pt x="1" y="157"/>
                    <a:pt x="1" y="296"/>
                    <a:pt x="105" y="357"/>
                  </a:cubicBezTo>
                  <a:cubicBezTo>
                    <a:pt x="165" y="392"/>
                    <a:pt x="235" y="418"/>
                    <a:pt x="304" y="435"/>
                  </a:cubicBezTo>
                  <a:cubicBezTo>
                    <a:pt x="349" y="449"/>
                    <a:pt x="394" y="456"/>
                    <a:pt x="439" y="456"/>
                  </a:cubicBezTo>
                  <a:cubicBezTo>
                    <a:pt x="506" y="456"/>
                    <a:pt x="571" y="440"/>
                    <a:pt x="634" y="409"/>
                  </a:cubicBezTo>
                  <a:cubicBezTo>
                    <a:pt x="773" y="331"/>
                    <a:pt x="764" y="123"/>
                    <a:pt x="634" y="45"/>
                  </a:cubicBezTo>
                  <a:cubicBezTo>
                    <a:pt x="574" y="17"/>
                    <a:pt x="510" y="0"/>
                    <a:pt x="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62"/>
            <p:cNvSpPr/>
            <p:nvPr/>
          </p:nvSpPr>
          <p:spPr>
            <a:xfrm>
              <a:off x="375975" y="4187175"/>
              <a:ext cx="910875" cy="276775"/>
            </a:xfrm>
            <a:custGeom>
              <a:avLst/>
              <a:gdLst/>
              <a:ahLst/>
              <a:cxnLst/>
              <a:rect l="l" t="t" r="r" b="b"/>
              <a:pathLst>
                <a:path w="36435" h="11071" extrusionOk="0">
                  <a:moveTo>
                    <a:pt x="24253" y="1"/>
                  </a:moveTo>
                  <a:cubicBezTo>
                    <a:pt x="23868" y="1"/>
                    <a:pt x="23557" y="382"/>
                    <a:pt x="23557" y="732"/>
                  </a:cubicBezTo>
                  <a:cubicBezTo>
                    <a:pt x="23557" y="1166"/>
                    <a:pt x="23895" y="1418"/>
                    <a:pt x="24303" y="1470"/>
                  </a:cubicBezTo>
                  <a:cubicBezTo>
                    <a:pt x="26255" y="1713"/>
                    <a:pt x="27557" y="3544"/>
                    <a:pt x="29145" y="4481"/>
                  </a:cubicBezTo>
                  <a:cubicBezTo>
                    <a:pt x="29828" y="4890"/>
                    <a:pt x="30606" y="5098"/>
                    <a:pt x="31388" y="5098"/>
                  </a:cubicBezTo>
                  <a:cubicBezTo>
                    <a:pt x="31768" y="5098"/>
                    <a:pt x="32149" y="5049"/>
                    <a:pt x="32521" y="4949"/>
                  </a:cubicBezTo>
                  <a:cubicBezTo>
                    <a:pt x="32843" y="4863"/>
                    <a:pt x="33124" y="4784"/>
                    <a:pt x="33421" y="4784"/>
                  </a:cubicBezTo>
                  <a:cubicBezTo>
                    <a:pt x="33571" y="4784"/>
                    <a:pt x="33726" y="4804"/>
                    <a:pt x="33892" y="4854"/>
                  </a:cubicBezTo>
                  <a:cubicBezTo>
                    <a:pt x="34291" y="4993"/>
                    <a:pt x="34638" y="5244"/>
                    <a:pt x="34881" y="5583"/>
                  </a:cubicBezTo>
                  <a:cubicBezTo>
                    <a:pt x="35271" y="6112"/>
                    <a:pt x="35211" y="7136"/>
                    <a:pt x="34864" y="7657"/>
                  </a:cubicBezTo>
                  <a:cubicBezTo>
                    <a:pt x="34786" y="7761"/>
                    <a:pt x="34603" y="7778"/>
                    <a:pt x="34447" y="7778"/>
                  </a:cubicBezTo>
                  <a:cubicBezTo>
                    <a:pt x="34434" y="7779"/>
                    <a:pt x="34421" y="7779"/>
                    <a:pt x="34408" y="7779"/>
                  </a:cubicBezTo>
                  <a:cubicBezTo>
                    <a:pt x="34118" y="7779"/>
                    <a:pt x="33835" y="7687"/>
                    <a:pt x="33527" y="7579"/>
                  </a:cubicBezTo>
                  <a:cubicBezTo>
                    <a:pt x="32781" y="7318"/>
                    <a:pt x="32043" y="6980"/>
                    <a:pt x="31262" y="6893"/>
                  </a:cubicBezTo>
                  <a:cubicBezTo>
                    <a:pt x="31218" y="6889"/>
                    <a:pt x="31173" y="6886"/>
                    <a:pt x="31129" y="6886"/>
                  </a:cubicBezTo>
                  <a:cubicBezTo>
                    <a:pt x="30346" y="6886"/>
                    <a:pt x="29691" y="7595"/>
                    <a:pt x="29362" y="8204"/>
                  </a:cubicBezTo>
                  <a:cubicBezTo>
                    <a:pt x="29266" y="8368"/>
                    <a:pt x="29266" y="8568"/>
                    <a:pt x="29362" y="8733"/>
                  </a:cubicBezTo>
                  <a:cubicBezTo>
                    <a:pt x="29345" y="8750"/>
                    <a:pt x="29327" y="8776"/>
                    <a:pt x="29293" y="8802"/>
                  </a:cubicBezTo>
                  <a:cubicBezTo>
                    <a:pt x="29197" y="8880"/>
                    <a:pt x="29102" y="8941"/>
                    <a:pt x="28989" y="8993"/>
                  </a:cubicBezTo>
                  <a:cubicBezTo>
                    <a:pt x="28772" y="9089"/>
                    <a:pt x="28546" y="9184"/>
                    <a:pt x="28321" y="9254"/>
                  </a:cubicBezTo>
                  <a:cubicBezTo>
                    <a:pt x="28019" y="9361"/>
                    <a:pt x="27697" y="9395"/>
                    <a:pt x="27376" y="9395"/>
                  </a:cubicBezTo>
                  <a:cubicBezTo>
                    <a:pt x="27180" y="9395"/>
                    <a:pt x="26984" y="9383"/>
                    <a:pt x="26793" y="9366"/>
                  </a:cubicBezTo>
                  <a:cubicBezTo>
                    <a:pt x="26576" y="9340"/>
                    <a:pt x="26342" y="9323"/>
                    <a:pt x="26125" y="9306"/>
                  </a:cubicBezTo>
                  <a:cubicBezTo>
                    <a:pt x="26522" y="8857"/>
                    <a:pt x="26181" y="8108"/>
                    <a:pt x="25563" y="8108"/>
                  </a:cubicBezTo>
                  <a:cubicBezTo>
                    <a:pt x="25560" y="8108"/>
                    <a:pt x="25556" y="8108"/>
                    <a:pt x="25552" y="8108"/>
                  </a:cubicBezTo>
                  <a:cubicBezTo>
                    <a:pt x="24589" y="8117"/>
                    <a:pt x="23661" y="8368"/>
                    <a:pt x="22706" y="8481"/>
                  </a:cubicBezTo>
                  <a:cubicBezTo>
                    <a:pt x="22281" y="8065"/>
                    <a:pt x="21509" y="8013"/>
                    <a:pt x="20953" y="7995"/>
                  </a:cubicBezTo>
                  <a:cubicBezTo>
                    <a:pt x="20908" y="7995"/>
                    <a:pt x="20863" y="7994"/>
                    <a:pt x="20819" y="7994"/>
                  </a:cubicBezTo>
                  <a:cubicBezTo>
                    <a:pt x="19766" y="7994"/>
                    <a:pt x="18758" y="8187"/>
                    <a:pt x="17734" y="8403"/>
                  </a:cubicBezTo>
                  <a:cubicBezTo>
                    <a:pt x="17486" y="8456"/>
                    <a:pt x="17240" y="8464"/>
                    <a:pt x="16994" y="8464"/>
                  </a:cubicBezTo>
                  <a:cubicBezTo>
                    <a:pt x="16872" y="8464"/>
                    <a:pt x="16750" y="8462"/>
                    <a:pt x="16627" y="8462"/>
                  </a:cubicBezTo>
                  <a:cubicBezTo>
                    <a:pt x="16427" y="8462"/>
                    <a:pt x="16226" y="8468"/>
                    <a:pt x="16024" y="8499"/>
                  </a:cubicBezTo>
                  <a:cubicBezTo>
                    <a:pt x="15391" y="8603"/>
                    <a:pt x="15087" y="8985"/>
                    <a:pt x="14792" y="9479"/>
                  </a:cubicBezTo>
                  <a:cubicBezTo>
                    <a:pt x="14739" y="9564"/>
                    <a:pt x="14626" y="9595"/>
                    <a:pt x="14490" y="9595"/>
                  </a:cubicBezTo>
                  <a:cubicBezTo>
                    <a:pt x="14183" y="9595"/>
                    <a:pt x="13753" y="9440"/>
                    <a:pt x="13603" y="9410"/>
                  </a:cubicBezTo>
                  <a:cubicBezTo>
                    <a:pt x="13247" y="9340"/>
                    <a:pt x="12883" y="9297"/>
                    <a:pt x="12518" y="9280"/>
                  </a:cubicBezTo>
                  <a:cubicBezTo>
                    <a:pt x="12562" y="9175"/>
                    <a:pt x="12605" y="9071"/>
                    <a:pt x="12631" y="8958"/>
                  </a:cubicBezTo>
                  <a:cubicBezTo>
                    <a:pt x="12775" y="8448"/>
                    <a:pt x="12345" y="8040"/>
                    <a:pt x="11893" y="8040"/>
                  </a:cubicBezTo>
                  <a:cubicBezTo>
                    <a:pt x="11715" y="8040"/>
                    <a:pt x="11533" y="8103"/>
                    <a:pt x="11382" y="8247"/>
                  </a:cubicBezTo>
                  <a:cubicBezTo>
                    <a:pt x="10731" y="8880"/>
                    <a:pt x="9976" y="9470"/>
                    <a:pt x="9099" y="9774"/>
                  </a:cubicBezTo>
                  <a:cubicBezTo>
                    <a:pt x="8982" y="9812"/>
                    <a:pt x="8792" y="9882"/>
                    <a:pt x="8629" y="9882"/>
                  </a:cubicBezTo>
                  <a:cubicBezTo>
                    <a:pt x="8527" y="9882"/>
                    <a:pt x="8436" y="9854"/>
                    <a:pt x="8379" y="9774"/>
                  </a:cubicBezTo>
                  <a:cubicBezTo>
                    <a:pt x="8153" y="9436"/>
                    <a:pt x="8171" y="8880"/>
                    <a:pt x="8058" y="8507"/>
                  </a:cubicBezTo>
                  <a:cubicBezTo>
                    <a:pt x="7763" y="7535"/>
                    <a:pt x="6878" y="7119"/>
                    <a:pt x="5975" y="6824"/>
                  </a:cubicBezTo>
                  <a:cubicBezTo>
                    <a:pt x="5602" y="6694"/>
                    <a:pt x="5160" y="6589"/>
                    <a:pt x="4847" y="6338"/>
                  </a:cubicBezTo>
                  <a:cubicBezTo>
                    <a:pt x="4587" y="6130"/>
                    <a:pt x="4908" y="5609"/>
                    <a:pt x="5012" y="5383"/>
                  </a:cubicBezTo>
                  <a:cubicBezTo>
                    <a:pt x="5157" y="5077"/>
                    <a:pt x="5001" y="4636"/>
                    <a:pt x="4601" y="4636"/>
                  </a:cubicBezTo>
                  <a:cubicBezTo>
                    <a:pt x="4594" y="4636"/>
                    <a:pt x="4586" y="4637"/>
                    <a:pt x="4578" y="4637"/>
                  </a:cubicBezTo>
                  <a:cubicBezTo>
                    <a:pt x="4396" y="4646"/>
                    <a:pt x="4214" y="4663"/>
                    <a:pt x="4032" y="4663"/>
                  </a:cubicBezTo>
                  <a:cubicBezTo>
                    <a:pt x="3945" y="4663"/>
                    <a:pt x="3849" y="4654"/>
                    <a:pt x="3763" y="4628"/>
                  </a:cubicBezTo>
                  <a:lnTo>
                    <a:pt x="3763" y="4559"/>
                  </a:lnTo>
                  <a:cubicBezTo>
                    <a:pt x="3763" y="4377"/>
                    <a:pt x="3641" y="4212"/>
                    <a:pt x="3459" y="4168"/>
                  </a:cubicBezTo>
                  <a:cubicBezTo>
                    <a:pt x="3589" y="4038"/>
                    <a:pt x="3710" y="3891"/>
                    <a:pt x="3823" y="3734"/>
                  </a:cubicBezTo>
                  <a:cubicBezTo>
                    <a:pt x="4188" y="3266"/>
                    <a:pt x="4526" y="2849"/>
                    <a:pt x="5003" y="2485"/>
                  </a:cubicBezTo>
                  <a:cubicBezTo>
                    <a:pt x="5429" y="2155"/>
                    <a:pt x="5828" y="1843"/>
                    <a:pt x="6097" y="1383"/>
                  </a:cubicBezTo>
                  <a:cubicBezTo>
                    <a:pt x="6227" y="1169"/>
                    <a:pt x="6054" y="861"/>
                    <a:pt x="5810" y="861"/>
                  </a:cubicBezTo>
                  <a:cubicBezTo>
                    <a:pt x="5777" y="861"/>
                    <a:pt x="5742" y="867"/>
                    <a:pt x="5706" y="880"/>
                  </a:cubicBezTo>
                  <a:cubicBezTo>
                    <a:pt x="4752" y="1209"/>
                    <a:pt x="3858" y="1652"/>
                    <a:pt x="2938" y="2042"/>
                  </a:cubicBezTo>
                  <a:cubicBezTo>
                    <a:pt x="2383" y="2285"/>
                    <a:pt x="1810" y="2485"/>
                    <a:pt x="1263" y="2728"/>
                  </a:cubicBezTo>
                  <a:cubicBezTo>
                    <a:pt x="1046" y="2823"/>
                    <a:pt x="821" y="2910"/>
                    <a:pt x="595" y="2980"/>
                  </a:cubicBezTo>
                  <a:cubicBezTo>
                    <a:pt x="519" y="2996"/>
                    <a:pt x="280" y="3046"/>
                    <a:pt x="274" y="3049"/>
                  </a:cubicBezTo>
                  <a:lnTo>
                    <a:pt x="274" y="3049"/>
                  </a:lnTo>
                  <a:cubicBezTo>
                    <a:pt x="245" y="3009"/>
                    <a:pt x="205" y="2992"/>
                    <a:pt x="167" y="2992"/>
                  </a:cubicBezTo>
                  <a:cubicBezTo>
                    <a:pt x="81" y="2992"/>
                    <a:pt x="0" y="3077"/>
                    <a:pt x="48" y="3179"/>
                  </a:cubicBezTo>
                  <a:cubicBezTo>
                    <a:pt x="110" y="3307"/>
                    <a:pt x="266" y="3343"/>
                    <a:pt x="430" y="3343"/>
                  </a:cubicBezTo>
                  <a:cubicBezTo>
                    <a:pt x="590" y="3343"/>
                    <a:pt x="757" y="3309"/>
                    <a:pt x="855" y="3292"/>
                  </a:cubicBezTo>
                  <a:cubicBezTo>
                    <a:pt x="1489" y="3205"/>
                    <a:pt x="2070" y="3006"/>
                    <a:pt x="2669" y="2797"/>
                  </a:cubicBezTo>
                  <a:cubicBezTo>
                    <a:pt x="3259" y="2598"/>
                    <a:pt x="3875" y="2346"/>
                    <a:pt x="4474" y="2103"/>
                  </a:cubicBezTo>
                  <a:lnTo>
                    <a:pt x="4474" y="2103"/>
                  </a:lnTo>
                  <a:cubicBezTo>
                    <a:pt x="4153" y="2381"/>
                    <a:pt x="3849" y="2676"/>
                    <a:pt x="3580" y="3006"/>
                  </a:cubicBezTo>
                  <a:cubicBezTo>
                    <a:pt x="3094" y="3604"/>
                    <a:pt x="2591" y="4116"/>
                    <a:pt x="1966" y="4498"/>
                  </a:cubicBezTo>
                  <a:cubicBezTo>
                    <a:pt x="1636" y="4637"/>
                    <a:pt x="1315" y="4802"/>
                    <a:pt x="1003" y="4967"/>
                  </a:cubicBezTo>
                  <a:cubicBezTo>
                    <a:pt x="678" y="5137"/>
                    <a:pt x="849" y="5651"/>
                    <a:pt x="1167" y="5651"/>
                  </a:cubicBezTo>
                  <a:cubicBezTo>
                    <a:pt x="1206" y="5651"/>
                    <a:pt x="1247" y="5643"/>
                    <a:pt x="1289" y="5626"/>
                  </a:cubicBezTo>
                  <a:lnTo>
                    <a:pt x="1376" y="5583"/>
                  </a:lnTo>
                  <a:cubicBezTo>
                    <a:pt x="1576" y="5505"/>
                    <a:pt x="1767" y="5409"/>
                    <a:pt x="1958" y="5314"/>
                  </a:cubicBezTo>
                  <a:cubicBezTo>
                    <a:pt x="2279" y="5166"/>
                    <a:pt x="2608" y="5071"/>
                    <a:pt x="2955" y="5010"/>
                  </a:cubicBezTo>
                  <a:cubicBezTo>
                    <a:pt x="3094" y="5340"/>
                    <a:pt x="3424" y="5479"/>
                    <a:pt x="3806" y="5557"/>
                  </a:cubicBezTo>
                  <a:cubicBezTo>
                    <a:pt x="3710" y="5782"/>
                    <a:pt x="3658" y="6025"/>
                    <a:pt x="3658" y="6277"/>
                  </a:cubicBezTo>
                  <a:cubicBezTo>
                    <a:pt x="3667" y="6850"/>
                    <a:pt x="4110" y="7240"/>
                    <a:pt x="4570" y="7527"/>
                  </a:cubicBezTo>
                  <a:cubicBezTo>
                    <a:pt x="5047" y="7822"/>
                    <a:pt x="5620" y="7935"/>
                    <a:pt x="6149" y="8125"/>
                  </a:cubicBezTo>
                  <a:cubicBezTo>
                    <a:pt x="6713" y="8342"/>
                    <a:pt x="6913" y="8716"/>
                    <a:pt x="7034" y="9262"/>
                  </a:cubicBezTo>
                  <a:cubicBezTo>
                    <a:pt x="7138" y="9792"/>
                    <a:pt x="7260" y="10312"/>
                    <a:pt x="7659" y="10703"/>
                  </a:cubicBezTo>
                  <a:cubicBezTo>
                    <a:pt x="7942" y="10979"/>
                    <a:pt x="8330" y="11070"/>
                    <a:pt x="8717" y="11070"/>
                  </a:cubicBezTo>
                  <a:cubicBezTo>
                    <a:pt x="8852" y="11070"/>
                    <a:pt x="8987" y="11059"/>
                    <a:pt x="9117" y="11041"/>
                  </a:cubicBezTo>
                  <a:cubicBezTo>
                    <a:pt x="9707" y="10946"/>
                    <a:pt x="10280" y="10746"/>
                    <a:pt x="10809" y="10442"/>
                  </a:cubicBezTo>
                  <a:cubicBezTo>
                    <a:pt x="10913" y="10666"/>
                    <a:pt x="11134" y="10801"/>
                    <a:pt x="11371" y="10801"/>
                  </a:cubicBezTo>
                  <a:cubicBezTo>
                    <a:pt x="11392" y="10801"/>
                    <a:pt x="11413" y="10800"/>
                    <a:pt x="11434" y="10798"/>
                  </a:cubicBezTo>
                  <a:cubicBezTo>
                    <a:pt x="11663" y="10775"/>
                    <a:pt x="11893" y="10763"/>
                    <a:pt x="12122" y="10763"/>
                  </a:cubicBezTo>
                  <a:cubicBezTo>
                    <a:pt x="12483" y="10763"/>
                    <a:pt x="12843" y="10792"/>
                    <a:pt x="13204" y="10850"/>
                  </a:cubicBezTo>
                  <a:cubicBezTo>
                    <a:pt x="13647" y="10924"/>
                    <a:pt x="14089" y="11054"/>
                    <a:pt x="14537" y="11054"/>
                  </a:cubicBezTo>
                  <a:cubicBezTo>
                    <a:pt x="14616" y="11054"/>
                    <a:pt x="14695" y="11050"/>
                    <a:pt x="14775" y="11041"/>
                  </a:cubicBezTo>
                  <a:cubicBezTo>
                    <a:pt x="15321" y="10980"/>
                    <a:pt x="15807" y="10685"/>
                    <a:pt x="16102" y="10225"/>
                  </a:cubicBezTo>
                  <a:cubicBezTo>
                    <a:pt x="16154" y="10139"/>
                    <a:pt x="16206" y="10052"/>
                    <a:pt x="16250" y="9965"/>
                  </a:cubicBezTo>
                  <a:lnTo>
                    <a:pt x="16259" y="9948"/>
                  </a:lnTo>
                  <a:lnTo>
                    <a:pt x="16293" y="9948"/>
                  </a:lnTo>
                  <a:cubicBezTo>
                    <a:pt x="16371" y="9927"/>
                    <a:pt x="16458" y="9921"/>
                    <a:pt x="16548" y="9921"/>
                  </a:cubicBezTo>
                  <a:cubicBezTo>
                    <a:pt x="16727" y="9921"/>
                    <a:pt x="16918" y="9948"/>
                    <a:pt x="17074" y="9948"/>
                  </a:cubicBezTo>
                  <a:cubicBezTo>
                    <a:pt x="17089" y="9948"/>
                    <a:pt x="17104" y="9948"/>
                    <a:pt x="17119" y="9948"/>
                  </a:cubicBezTo>
                  <a:cubicBezTo>
                    <a:pt x="17660" y="9948"/>
                    <a:pt x="18208" y="9797"/>
                    <a:pt x="18732" y="9679"/>
                  </a:cubicBezTo>
                  <a:cubicBezTo>
                    <a:pt x="19252" y="9557"/>
                    <a:pt x="19790" y="9496"/>
                    <a:pt x="20320" y="9479"/>
                  </a:cubicBezTo>
                  <a:cubicBezTo>
                    <a:pt x="20623" y="9470"/>
                    <a:pt x="20927" y="9436"/>
                    <a:pt x="21231" y="9410"/>
                  </a:cubicBezTo>
                  <a:cubicBezTo>
                    <a:pt x="21305" y="9405"/>
                    <a:pt x="21378" y="9403"/>
                    <a:pt x="21451" y="9403"/>
                  </a:cubicBezTo>
                  <a:cubicBezTo>
                    <a:pt x="21524" y="9403"/>
                    <a:pt x="21595" y="9405"/>
                    <a:pt x="21665" y="9410"/>
                  </a:cubicBezTo>
                  <a:lnTo>
                    <a:pt x="21752" y="9427"/>
                  </a:lnTo>
                  <a:cubicBezTo>
                    <a:pt x="21868" y="9674"/>
                    <a:pt x="22099" y="9787"/>
                    <a:pt x="22365" y="9787"/>
                  </a:cubicBezTo>
                  <a:cubicBezTo>
                    <a:pt x="22417" y="9787"/>
                    <a:pt x="22470" y="9783"/>
                    <a:pt x="22524" y="9774"/>
                  </a:cubicBezTo>
                  <a:cubicBezTo>
                    <a:pt x="23053" y="9696"/>
                    <a:pt x="23583" y="9583"/>
                    <a:pt x="24112" y="9523"/>
                  </a:cubicBezTo>
                  <a:lnTo>
                    <a:pt x="24112" y="9523"/>
                  </a:lnTo>
                  <a:cubicBezTo>
                    <a:pt x="24095" y="9774"/>
                    <a:pt x="24181" y="10035"/>
                    <a:pt x="24433" y="10295"/>
                  </a:cubicBezTo>
                  <a:cubicBezTo>
                    <a:pt x="24954" y="10842"/>
                    <a:pt x="25969" y="10729"/>
                    <a:pt x="26654" y="10807"/>
                  </a:cubicBezTo>
                  <a:cubicBezTo>
                    <a:pt x="26830" y="10826"/>
                    <a:pt x="27013" y="10836"/>
                    <a:pt x="27198" y="10836"/>
                  </a:cubicBezTo>
                  <a:cubicBezTo>
                    <a:pt x="27944" y="10836"/>
                    <a:pt x="28733" y="10667"/>
                    <a:pt x="29310" y="10208"/>
                  </a:cubicBezTo>
                  <a:cubicBezTo>
                    <a:pt x="29475" y="10069"/>
                    <a:pt x="29631" y="9922"/>
                    <a:pt x="29770" y="9757"/>
                  </a:cubicBezTo>
                  <a:cubicBezTo>
                    <a:pt x="29935" y="9583"/>
                    <a:pt x="30134" y="9470"/>
                    <a:pt x="30282" y="9280"/>
                  </a:cubicBezTo>
                  <a:cubicBezTo>
                    <a:pt x="30464" y="9063"/>
                    <a:pt x="30525" y="8768"/>
                    <a:pt x="30447" y="8499"/>
                  </a:cubicBezTo>
                  <a:cubicBezTo>
                    <a:pt x="30560" y="8329"/>
                    <a:pt x="30703" y="8166"/>
                    <a:pt x="30870" y="8166"/>
                  </a:cubicBezTo>
                  <a:cubicBezTo>
                    <a:pt x="30882" y="8166"/>
                    <a:pt x="30894" y="8167"/>
                    <a:pt x="30907" y="8169"/>
                  </a:cubicBezTo>
                  <a:cubicBezTo>
                    <a:pt x="31280" y="8230"/>
                    <a:pt x="31635" y="8351"/>
                    <a:pt x="31974" y="8516"/>
                  </a:cubicBezTo>
                  <a:cubicBezTo>
                    <a:pt x="32699" y="8862"/>
                    <a:pt x="33415" y="9161"/>
                    <a:pt x="34228" y="9161"/>
                  </a:cubicBezTo>
                  <a:cubicBezTo>
                    <a:pt x="34272" y="9161"/>
                    <a:pt x="34316" y="9160"/>
                    <a:pt x="34360" y="9158"/>
                  </a:cubicBezTo>
                  <a:cubicBezTo>
                    <a:pt x="35228" y="9123"/>
                    <a:pt x="35922" y="8646"/>
                    <a:pt x="36165" y="7822"/>
                  </a:cubicBezTo>
                  <a:cubicBezTo>
                    <a:pt x="36434" y="6954"/>
                    <a:pt x="36079" y="5904"/>
                    <a:pt x="35540" y="5210"/>
                  </a:cubicBezTo>
                  <a:cubicBezTo>
                    <a:pt x="34976" y="4489"/>
                    <a:pt x="34143" y="4654"/>
                    <a:pt x="33241" y="4463"/>
                  </a:cubicBezTo>
                  <a:cubicBezTo>
                    <a:pt x="32686" y="4351"/>
                    <a:pt x="31948" y="4186"/>
                    <a:pt x="31375" y="4186"/>
                  </a:cubicBezTo>
                  <a:cubicBezTo>
                    <a:pt x="30776" y="4177"/>
                    <a:pt x="30577" y="3535"/>
                    <a:pt x="30047" y="3249"/>
                  </a:cubicBezTo>
                  <a:cubicBezTo>
                    <a:pt x="29058" y="2737"/>
                    <a:pt x="28260" y="1912"/>
                    <a:pt x="27375" y="1253"/>
                  </a:cubicBezTo>
                  <a:cubicBezTo>
                    <a:pt x="26490" y="558"/>
                    <a:pt x="25422" y="125"/>
                    <a:pt x="24303" y="3"/>
                  </a:cubicBezTo>
                  <a:cubicBezTo>
                    <a:pt x="24286" y="2"/>
                    <a:pt x="24270" y="1"/>
                    <a:pt x="24253" y="1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62"/>
            <p:cNvSpPr/>
            <p:nvPr/>
          </p:nvSpPr>
          <p:spPr>
            <a:xfrm>
              <a:off x="954675" y="4051125"/>
              <a:ext cx="192025" cy="170200"/>
            </a:xfrm>
            <a:custGeom>
              <a:avLst/>
              <a:gdLst/>
              <a:ahLst/>
              <a:cxnLst/>
              <a:rect l="l" t="t" r="r" b="b"/>
              <a:pathLst>
                <a:path w="7681" h="6808" extrusionOk="0">
                  <a:moveTo>
                    <a:pt x="3067" y="0"/>
                  </a:moveTo>
                  <a:cubicBezTo>
                    <a:pt x="2574" y="0"/>
                    <a:pt x="2108" y="338"/>
                    <a:pt x="1594" y="338"/>
                  </a:cubicBezTo>
                  <a:cubicBezTo>
                    <a:pt x="1538" y="338"/>
                    <a:pt x="1481" y="334"/>
                    <a:pt x="1424" y="325"/>
                  </a:cubicBezTo>
                  <a:cubicBezTo>
                    <a:pt x="1160" y="287"/>
                    <a:pt x="887" y="238"/>
                    <a:pt x="660" y="238"/>
                  </a:cubicBezTo>
                  <a:cubicBezTo>
                    <a:pt x="365" y="238"/>
                    <a:pt x="147" y="321"/>
                    <a:pt x="122" y="620"/>
                  </a:cubicBezTo>
                  <a:cubicBezTo>
                    <a:pt x="70" y="1158"/>
                    <a:pt x="1" y="1540"/>
                    <a:pt x="9" y="1800"/>
                  </a:cubicBezTo>
                  <a:cubicBezTo>
                    <a:pt x="18" y="2069"/>
                    <a:pt x="218" y="3779"/>
                    <a:pt x="417" y="4447"/>
                  </a:cubicBezTo>
                  <a:cubicBezTo>
                    <a:pt x="617" y="5107"/>
                    <a:pt x="1372" y="5810"/>
                    <a:pt x="2144" y="6061"/>
                  </a:cubicBezTo>
                  <a:cubicBezTo>
                    <a:pt x="2842" y="6291"/>
                    <a:pt x="4447" y="6804"/>
                    <a:pt x="4850" y="6804"/>
                  </a:cubicBezTo>
                  <a:cubicBezTo>
                    <a:pt x="4888" y="6804"/>
                    <a:pt x="4915" y="6800"/>
                    <a:pt x="4930" y="6790"/>
                  </a:cubicBezTo>
                  <a:cubicBezTo>
                    <a:pt x="4969" y="6764"/>
                    <a:pt x="5031" y="6755"/>
                    <a:pt x="5105" y="6755"/>
                  </a:cubicBezTo>
                  <a:cubicBezTo>
                    <a:pt x="5281" y="6755"/>
                    <a:pt x="5526" y="6807"/>
                    <a:pt x="5693" y="6807"/>
                  </a:cubicBezTo>
                  <a:cubicBezTo>
                    <a:pt x="5762" y="6807"/>
                    <a:pt x="5818" y="6798"/>
                    <a:pt x="5849" y="6773"/>
                  </a:cubicBezTo>
                  <a:cubicBezTo>
                    <a:pt x="5988" y="6660"/>
                    <a:pt x="7680" y="5749"/>
                    <a:pt x="7542" y="5141"/>
                  </a:cubicBezTo>
                  <a:cubicBezTo>
                    <a:pt x="7420" y="4638"/>
                    <a:pt x="7299" y="2798"/>
                    <a:pt x="6500" y="2581"/>
                  </a:cubicBezTo>
                  <a:cubicBezTo>
                    <a:pt x="5702" y="2364"/>
                    <a:pt x="5537" y="2026"/>
                    <a:pt x="5659" y="1714"/>
                  </a:cubicBezTo>
                  <a:cubicBezTo>
                    <a:pt x="5789" y="1401"/>
                    <a:pt x="5390" y="768"/>
                    <a:pt x="5016" y="533"/>
                  </a:cubicBezTo>
                  <a:cubicBezTo>
                    <a:pt x="4643" y="308"/>
                    <a:pt x="3749" y="56"/>
                    <a:pt x="3159" y="4"/>
                  </a:cubicBezTo>
                  <a:cubicBezTo>
                    <a:pt x="3129" y="1"/>
                    <a:pt x="3098" y="0"/>
                    <a:pt x="3067" y="0"/>
                  </a:cubicBezTo>
                  <a:close/>
                </a:path>
              </a:pathLst>
            </a:custGeom>
            <a:solidFill>
              <a:srgbClr val="F0EA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62"/>
            <p:cNvSpPr/>
            <p:nvPr/>
          </p:nvSpPr>
          <p:spPr>
            <a:xfrm>
              <a:off x="998725" y="4050900"/>
              <a:ext cx="147975" cy="170425"/>
            </a:xfrm>
            <a:custGeom>
              <a:avLst/>
              <a:gdLst/>
              <a:ahLst/>
              <a:cxnLst/>
              <a:rect l="l" t="t" r="r" b="b"/>
              <a:pathLst>
                <a:path w="5919" h="6817" extrusionOk="0">
                  <a:moveTo>
                    <a:pt x="1303" y="0"/>
                  </a:moveTo>
                  <a:cubicBezTo>
                    <a:pt x="861" y="0"/>
                    <a:pt x="446" y="269"/>
                    <a:pt x="0" y="334"/>
                  </a:cubicBezTo>
                  <a:cubicBezTo>
                    <a:pt x="104" y="490"/>
                    <a:pt x="191" y="647"/>
                    <a:pt x="278" y="820"/>
                  </a:cubicBezTo>
                  <a:cubicBezTo>
                    <a:pt x="599" y="1471"/>
                    <a:pt x="1050" y="1948"/>
                    <a:pt x="1293" y="2669"/>
                  </a:cubicBezTo>
                  <a:cubicBezTo>
                    <a:pt x="1449" y="3137"/>
                    <a:pt x="1597" y="3510"/>
                    <a:pt x="1970" y="3840"/>
                  </a:cubicBezTo>
                  <a:cubicBezTo>
                    <a:pt x="2343" y="4161"/>
                    <a:pt x="2508" y="4352"/>
                    <a:pt x="2656" y="4812"/>
                  </a:cubicBezTo>
                  <a:cubicBezTo>
                    <a:pt x="2786" y="5272"/>
                    <a:pt x="3037" y="5697"/>
                    <a:pt x="3367" y="6035"/>
                  </a:cubicBezTo>
                  <a:cubicBezTo>
                    <a:pt x="3671" y="6365"/>
                    <a:pt x="3775" y="6547"/>
                    <a:pt x="3844" y="6808"/>
                  </a:cubicBezTo>
                  <a:cubicBezTo>
                    <a:pt x="3869" y="6813"/>
                    <a:pt x="3895" y="6816"/>
                    <a:pt x="3920" y="6816"/>
                  </a:cubicBezTo>
                  <a:cubicBezTo>
                    <a:pt x="3976" y="6816"/>
                    <a:pt x="4031" y="6803"/>
                    <a:pt x="4079" y="6773"/>
                  </a:cubicBezTo>
                  <a:cubicBezTo>
                    <a:pt x="4226" y="6669"/>
                    <a:pt x="5918" y="5749"/>
                    <a:pt x="5780" y="5142"/>
                  </a:cubicBezTo>
                  <a:cubicBezTo>
                    <a:pt x="5658" y="4647"/>
                    <a:pt x="5537" y="2799"/>
                    <a:pt x="4738" y="2582"/>
                  </a:cubicBezTo>
                  <a:cubicBezTo>
                    <a:pt x="3940" y="2373"/>
                    <a:pt x="3775" y="2026"/>
                    <a:pt x="3897" y="1714"/>
                  </a:cubicBezTo>
                  <a:cubicBezTo>
                    <a:pt x="4027" y="1410"/>
                    <a:pt x="3628" y="777"/>
                    <a:pt x="3254" y="542"/>
                  </a:cubicBezTo>
                  <a:cubicBezTo>
                    <a:pt x="2881" y="308"/>
                    <a:pt x="1987" y="65"/>
                    <a:pt x="1397" y="4"/>
                  </a:cubicBezTo>
                  <a:cubicBezTo>
                    <a:pt x="1366" y="2"/>
                    <a:pt x="1334" y="0"/>
                    <a:pt x="1303" y="0"/>
                  </a:cubicBezTo>
                  <a:close/>
                </a:path>
              </a:pathLst>
            </a:custGeom>
            <a:solidFill>
              <a:srgbClr val="DF95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62"/>
            <p:cNvSpPr/>
            <p:nvPr/>
          </p:nvSpPr>
          <p:spPr>
            <a:xfrm>
              <a:off x="962275" y="4069325"/>
              <a:ext cx="114275" cy="144275"/>
            </a:xfrm>
            <a:custGeom>
              <a:avLst/>
              <a:gdLst/>
              <a:ahLst/>
              <a:cxnLst/>
              <a:rect l="l" t="t" r="r" b="b"/>
              <a:pathLst>
                <a:path w="4571" h="5771" extrusionOk="0">
                  <a:moveTo>
                    <a:pt x="1658" y="1029"/>
                  </a:moveTo>
                  <a:cubicBezTo>
                    <a:pt x="1658" y="1055"/>
                    <a:pt x="1666" y="1072"/>
                    <a:pt x="1675" y="1090"/>
                  </a:cubicBezTo>
                  <a:cubicBezTo>
                    <a:pt x="1727" y="1211"/>
                    <a:pt x="1762" y="1350"/>
                    <a:pt x="1779" y="1489"/>
                  </a:cubicBezTo>
                  <a:cubicBezTo>
                    <a:pt x="1701" y="1402"/>
                    <a:pt x="1614" y="1307"/>
                    <a:pt x="1536" y="1211"/>
                  </a:cubicBezTo>
                  <a:cubicBezTo>
                    <a:pt x="1571" y="1151"/>
                    <a:pt x="1614" y="1090"/>
                    <a:pt x="1658" y="1029"/>
                  </a:cubicBezTo>
                  <a:close/>
                  <a:moveTo>
                    <a:pt x="2899" y="3849"/>
                  </a:moveTo>
                  <a:cubicBezTo>
                    <a:pt x="3159" y="4153"/>
                    <a:pt x="3437" y="4448"/>
                    <a:pt x="3706" y="4752"/>
                  </a:cubicBezTo>
                  <a:cubicBezTo>
                    <a:pt x="3462" y="4630"/>
                    <a:pt x="3195" y="4569"/>
                    <a:pt x="2919" y="4569"/>
                  </a:cubicBezTo>
                  <a:cubicBezTo>
                    <a:pt x="2901" y="4569"/>
                    <a:pt x="2882" y="4569"/>
                    <a:pt x="2864" y="4570"/>
                  </a:cubicBezTo>
                  <a:cubicBezTo>
                    <a:pt x="2621" y="4570"/>
                    <a:pt x="2387" y="4648"/>
                    <a:pt x="2144" y="4665"/>
                  </a:cubicBezTo>
                  <a:cubicBezTo>
                    <a:pt x="1934" y="4678"/>
                    <a:pt x="1725" y="4686"/>
                    <a:pt x="1511" y="4686"/>
                  </a:cubicBezTo>
                  <a:cubicBezTo>
                    <a:pt x="1433" y="4686"/>
                    <a:pt x="1355" y="4685"/>
                    <a:pt x="1276" y="4682"/>
                  </a:cubicBezTo>
                  <a:cubicBezTo>
                    <a:pt x="1814" y="4396"/>
                    <a:pt x="2335" y="4075"/>
                    <a:pt x="2899" y="3849"/>
                  </a:cubicBezTo>
                  <a:close/>
                  <a:moveTo>
                    <a:pt x="895" y="1"/>
                  </a:moveTo>
                  <a:cubicBezTo>
                    <a:pt x="835" y="1"/>
                    <a:pt x="773" y="10"/>
                    <a:pt x="712" y="31"/>
                  </a:cubicBezTo>
                  <a:cubicBezTo>
                    <a:pt x="686" y="40"/>
                    <a:pt x="695" y="74"/>
                    <a:pt x="712" y="83"/>
                  </a:cubicBezTo>
                  <a:cubicBezTo>
                    <a:pt x="859" y="135"/>
                    <a:pt x="998" y="170"/>
                    <a:pt x="1120" y="231"/>
                  </a:cubicBezTo>
                  <a:cubicBezTo>
                    <a:pt x="0" y="387"/>
                    <a:pt x="261" y="2027"/>
                    <a:pt x="347" y="2851"/>
                  </a:cubicBezTo>
                  <a:cubicBezTo>
                    <a:pt x="347" y="2864"/>
                    <a:pt x="356" y="2871"/>
                    <a:pt x="365" y="2871"/>
                  </a:cubicBezTo>
                  <a:cubicBezTo>
                    <a:pt x="374" y="2871"/>
                    <a:pt x="382" y="2864"/>
                    <a:pt x="382" y="2851"/>
                  </a:cubicBezTo>
                  <a:cubicBezTo>
                    <a:pt x="582" y="2079"/>
                    <a:pt x="165" y="517"/>
                    <a:pt x="1250" y="326"/>
                  </a:cubicBezTo>
                  <a:cubicBezTo>
                    <a:pt x="1293" y="352"/>
                    <a:pt x="1319" y="387"/>
                    <a:pt x="1354" y="422"/>
                  </a:cubicBezTo>
                  <a:cubicBezTo>
                    <a:pt x="1484" y="595"/>
                    <a:pt x="1580" y="786"/>
                    <a:pt x="1640" y="994"/>
                  </a:cubicBezTo>
                  <a:cubicBezTo>
                    <a:pt x="1588" y="1055"/>
                    <a:pt x="1545" y="1116"/>
                    <a:pt x="1502" y="1177"/>
                  </a:cubicBezTo>
                  <a:cubicBezTo>
                    <a:pt x="1363" y="1012"/>
                    <a:pt x="1241" y="829"/>
                    <a:pt x="1137" y="639"/>
                  </a:cubicBezTo>
                  <a:cubicBezTo>
                    <a:pt x="1131" y="626"/>
                    <a:pt x="1120" y="620"/>
                    <a:pt x="1109" y="620"/>
                  </a:cubicBezTo>
                  <a:cubicBezTo>
                    <a:pt x="1091" y="620"/>
                    <a:pt x="1074" y="637"/>
                    <a:pt x="1085" y="665"/>
                  </a:cubicBezTo>
                  <a:cubicBezTo>
                    <a:pt x="1181" y="864"/>
                    <a:pt x="1293" y="1055"/>
                    <a:pt x="1424" y="1246"/>
                  </a:cubicBezTo>
                  <a:cubicBezTo>
                    <a:pt x="1432" y="1255"/>
                    <a:pt x="1441" y="1263"/>
                    <a:pt x="1441" y="1263"/>
                  </a:cubicBezTo>
                  <a:cubicBezTo>
                    <a:pt x="938" y="2079"/>
                    <a:pt x="920" y="3068"/>
                    <a:pt x="738" y="4014"/>
                  </a:cubicBezTo>
                  <a:cubicBezTo>
                    <a:pt x="738" y="4019"/>
                    <a:pt x="742" y="4021"/>
                    <a:pt x="747" y="4021"/>
                  </a:cubicBezTo>
                  <a:cubicBezTo>
                    <a:pt x="751" y="4021"/>
                    <a:pt x="755" y="4019"/>
                    <a:pt x="755" y="4014"/>
                  </a:cubicBezTo>
                  <a:cubicBezTo>
                    <a:pt x="972" y="3103"/>
                    <a:pt x="1024" y="2122"/>
                    <a:pt x="1476" y="1307"/>
                  </a:cubicBezTo>
                  <a:cubicBezTo>
                    <a:pt x="1536" y="1394"/>
                    <a:pt x="1606" y="1480"/>
                    <a:pt x="1675" y="1567"/>
                  </a:cubicBezTo>
                  <a:cubicBezTo>
                    <a:pt x="1779" y="1715"/>
                    <a:pt x="1779" y="1845"/>
                    <a:pt x="1788" y="2018"/>
                  </a:cubicBezTo>
                  <a:cubicBezTo>
                    <a:pt x="1788" y="2053"/>
                    <a:pt x="1797" y="2096"/>
                    <a:pt x="1805" y="2140"/>
                  </a:cubicBezTo>
                  <a:cubicBezTo>
                    <a:pt x="1528" y="2617"/>
                    <a:pt x="1094" y="2999"/>
                    <a:pt x="877" y="3520"/>
                  </a:cubicBezTo>
                  <a:cubicBezTo>
                    <a:pt x="871" y="3536"/>
                    <a:pt x="884" y="3546"/>
                    <a:pt x="896" y="3546"/>
                  </a:cubicBezTo>
                  <a:cubicBezTo>
                    <a:pt x="902" y="3546"/>
                    <a:pt x="908" y="3543"/>
                    <a:pt x="912" y="3537"/>
                  </a:cubicBezTo>
                  <a:cubicBezTo>
                    <a:pt x="1137" y="3060"/>
                    <a:pt x="1571" y="2695"/>
                    <a:pt x="1831" y="2244"/>
                  </a:cubicBezTo>
                  <a:cubicBezTo>
                    <a:pt x="1883" y="2426"/>
                    <a:pt x="1970" y="2608"/>
                    <a:pt x="2022" y="2773"/>
                  </a:cubicBezTo>
                  <a:cubicBezTo>
                    <a:pt x="2066" y="2912"/>
                    <a:pt x="2109" y="3051"/>
                    <a:pt x="2144" y="3190"/>
                  </a:cubicBezTo>
                  <a:cubicBezTo>
                    <a:pt x="2040" y="3546"/>
                    <a:pt x="1736" y="3771"/>
                    <a:pt x="1389" y="3962"/>
                  </a:cubicBezTo>
                  <a:cubicBezTo>
                    <a:pt x="1389" y="3962"/>
                    <a:pt x="1389" y="3971"/>
                    <a:pt x="1389" y="3971"/>
                  </a:cubicBezTo>
                  <a:cubicBezTo>
                    <a:pt x="1693" y="3832"/>
                    <a:pt x="2014" y="3650"/>
                    <a:pt x="2178" y="3363"/>
                  </a:cubicBezTo>
                  <a:cubicBezTo>
                    <a:pt x="2205" y="3511"/>
                    <a:pt x="2222" y="3658"/>
                    <a:pt x="2231" y="3797"/>
                  </a:cubicBezTo>
                  <a:cubicBezTo>
                    <a:pt x="2231" y="3806"/>
                    <a:pt x="2235" y="3810"/>
                    <a:pt x="2239" y="3810"/>
                  </a:cubicBezTo>
                  <a:cubicBezTo>
                    <a:pt x="2244" y="3810"/>
                    <a:pt x="2248" y="3806"/>
                    <a:pt x="2248" y="3797"/>
                  </a:cubicBezTo>
                  <a:cubicBezTo>
                    <a:pt x="2291" y="3572"/>
                    <a:pt x="2291" y="3329"/>
                    <a:pt x="2274" y="3094"/>
                  </a:cubicBezTo>
                  <a:cubicBezTo>
                    <a:pt x="2274" y="3068"/>
                    <a:pt x="2283" y="3042"/>
                    <a:pt x="2283" y="3016"/>
                  </a:cubicBezTo>
                  <a:cubicBezTo>
                    <a:pt x="2456" y="3303"/>
                    <a:pt x="2656" y="3563"/>
                    <a:pt x="2881" y="3815"/>
                  </a:cubicBezTo>
                  <a:cubicBezTo>
                    <a:pt x="2309" y="4040"/>
                    <a:pt x="1788" y="4361"/>
                    <a:pt x="1250" y="4665"/>
                  </a:cubicBezTo>
                  <a:lnTo>
                    <a:pt x="1181" y="4665"/>
                  </a:lnTo>
                  <a:cubicBezTo>
                    <a:pt x="1155" y="4674"/>
                    <a:pt x="1155" y="4700"/>
                    <a:pt x="1181" y="4708"/>
                  </a:cubicBezTo>
                  <a:cubicBezTo>
                    <a:pt x="1249" y="4714"/>
                    <a:pt x="1318" y="4716"/>
                    <a:pt x="1389" y="4716"/>
                  </a:cubicBezTo>
                  <a:cubicBezTo>
                    <a:pt x="1624" y="4716"/>
                    <a:pt x="1870" y="4693"/>
                    <a:pt x="2111" y="4693"/>
                  </a:cubicBezTo>
                  <a:cubicBezTo>
                    <a:pt x="2267" y="4693"/>
                    <a:pt x="2421" y="4703"/>
                    <a:pt x="2569" y="4734"/>
                  </a:cubicBezTo>
                  <a:cubicBezTo>
                    <a:pt x="2795" y="4778"/>
                    <a:pt x="3020" y="4804"/>
                    <a:pt x="3255" y="4821"/>
                  </a:cubicBezTo>
                  <a:cubicBezTo>
                    <a:pt x="3498" y="4839"/>
                    <a:pt x="3706" y="4943"/>
                    <a:pt x="3940" y="5003"/>
                  </a:cubicBezTo>
                  <a:lnTo>
                    <a:pt x="4044" y="5134"/>
                  </a:lnTo>
                  <a:cubicBezTo>
                    <a:pt x="4069" y="5175"/>
                    <a:pt x="4086" y="5208"/>
                    <a:pt x="4095" y="5249"/>
                  </a:cubicBezTo>
                  <a:lnTo>
                    <a:pt x="4095" y="5249"/>
                  </a:lnTo>
                  <a:cubicBezTo>
                    <a:pt x="4067" y="5184"/>
                    <a:pt x="3591" y="5159"/>
                    <a:pt x="3524" y="5142"/>
                  </a:cubicBezTo>
                  <a:cubicBezTo>
                    <a:pt x="2994" y="5090"/>
                    <a:pt x="2465" y="5012"/>
                    <a:pt x="1944" y="4934"/>
                  </a:cubicBezTo>
                  <a:cubicBezTo>
                    <a:pt x="1927" y="4934"/>
                    <a:pt x="1927" y="4960"/>
                    <a:pt x="1944" y="4960"/>
                  </a:cubicBezTo>
                  <a:cubicBezTo>
                    <a:pt x="2664" y="5090"/>
                    <a:pt x="3437" y="5151"/>
                    <a:pt x="4148" y="5325"/>
                  </a:cubicBezTo>
                  <a:cubicBezTo>
                    <a:pt x="4157" y="5329"/>
                    <a:pt x="4166" y="5331"/>
                    <a:pt x="4174" y="5331"/>
                  </a:cubicBezTo>
                  <a:cubicBezTo>
                    <a:pt x="4183" y="5331"/>
                    <a:pt x="4192" y="5329"/>
                    <a:pt x="4200" y="5325"/>
                  </a:cubicBezTo>
                  <a:cubicBezTo>
                    <a:pt x="4305" y="5463"/>
                    <a:pt x="4400" y="5602"/>
                    <a:pt x="4495" y="5750"/>
                  </a:cubicBezTo>
                  <a:cubicBezTo>
                    <a:pt x="4502" y="5764"/>
                    <a:pt x="4516" y="5771"/>
                    <a:pt x="4530" y="5771"/>
                  </a:cubicBezTo>
                  <a:cubicBezTo>
                    <a:pt x="4550" y="5771"/>
                    <a:pt x="4570" y="5755"/>
                    <a:pt x="4565" y="5724"/>
                  </a:cubicBezTo>
                  <a:cubicBezTo>
                    <a:pt x="4391" y="5090"/>
                    <a:pt x="4070" y="4500"/>
                    <a:pt x="3628" y="4006"/>
                  </a:cubicBezTo>
                  <a:cubicBezTo>
                    <a:pt x="3142" y="3441"/>
                    <a:pt x="2864" y="2634"/>
                    <a:pt x="2578" y="1958"/>
                  </a:cubicBezTo>
                  <a:cubicBezTo>
                    <a:pt x="2439" y="1636"/>
                    <a:pt x="2100" y="1480"/>
                    <a:pt x="1944" y="1151"/>
                  </a:cubicBezTo>
                  <a:cubicBezTo>
                    <a:pt x="1849" y="916"/>
                    <a:pt x="1727" y="691"/>
                    <a:pt x="1597" y="465"/>
                  </a:cubicBezTo>
                  <a:cubicBezTo>
                    <a:pt x="1446" y="221"/>
                    <a:pt x="1183" y="1"/>
                    <a:pt x="895" y="1"/>
                  </a:cubicBezTo>
                  <a:close/>
                </a:path>
              </a:pathLst>
            </a:custGeom>
            <a:solidFill>
              <a:srgbClr val="EBD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62"/>
            <p:cNvSpPr/>
            <p:nvPr/>
          </p:nvSpPr>
          <p:spPr>
            <a:xfrm>
              <a:off x="1011725" y="4054225"/>
              <a:ext cx="120225" cy="148925"/>
            </a:xfrm>
            <a:custGeom>
              <a:avLst/>
              <a:gdLst/>
              <a:ahLst/>
              <a:cxnLst/>
              <a:rect l="l" t="t" r="r" b="b"/>
              <a:pathLst>
                <a:path w="4809" h="5957" extrusionOk="0">
                  <a:moveTo>
                    <a:pt x="2847" y="1043"/>
                  </a:moveTo>
                  <a:lnTo>
                    <a:pt x="2873" y="1069"/>
                  </a:lnTo>
                  <a:cubicBezTo>
                    <a:pt x="2891" y="1121"/>
                    <a:pt x="2812" y="1173"/>
                    <a:pt x="2734" y="1243"/>
                  </a:cubicBezTo>
                  <a:lnTo>
                    <a:pt x="2691" y="1277"/>
                  </a:lnTo>
                  <a:cubicBezTo>
                    <a:pt x="2743" y="1199"/>
                    <a:pt x="2795" y="1121"/>
                    <a:pt x="2839" y="1043"/>
                  </a:cubicBezTo>
                  <a:close/>
                  <a:moveTo>
                    <a:pt x="1125" y="1"/>
                  </a:moveTo>
                  <a:cubicBezTo>
                    <a:pt x="756" y="1"/>
                    <a:pt x="376" y="65"/>
                    <a:pt x="27" y="71"/>
                  </a:cubicBezTo>
                  <a:cubicBezTo>
                    <a:pt x="10" y="88"/>
                    <a:pt x="1" y="132"/>
                    <a:pt x="27" y="132"/>
                  </a:cubicBezTo>
                  <a:cubicBezTo>
                    <a:pt x="333" y="132"/>
                    <a:pt x="635" y="106"/>
                    <a:pt x="939" y="106"/>
                  </a:cubicBezTo>
                  <a:cubicBezTo>
                    <a:pt x="1065" y="106"/>
                    <a:pt x="1192" y="110"/>
                    <a:pt x="1320" y="123"/>
                  </a:cubicBezTo>
                  <a:cubicBezTo>
                    <a:pt x="1407" y="132"/>
                    <a:pt x="1502" y="149"/>
                    <a:pt x="1589" y="175"/>
                  </a:cubicBezTo>
                  <a:cubicBezTo>
                    <a:pt x="1407" y="245"/>
                    <a:pt x="1242" y="349"/>
                    <a:pt x="1103" y="488"/>
                  </a:cubicBezTo>
                  <a:cubicBezTo>
                    <a:pt x="1089" y="509"/>
                    <a:pt x="1103" y="536"/>
                    <a:pt x="1128" y="536"/>
                  </a:cubicBezTo>
                  <a:cubicBezTo>
                    <a:pt x="1134" y="536"/>
                    <a:pt x="1140" y="534"/>
                    <a:pt x="1146" y="531"/>
                  </a:cubicBezTo>
                  <a:cubicBezTo>
                    <a:pt x="1320" y="401"/>
                    <a:pt x="1511" y="297"/>
                    <a:pt x="1710" y="210"/>
                  </a:cubicBezTo>
                  <a:cubicBezTo>
                    <a:pt x="2014" y="331"/>
                    <a:pt x="2301" y="522"/>
                    <a:pt x="2543" y="748"/>
                  </a:cubicBezTo>
                  <a:cubicBezTo>
                    <a:pt x="2604" y="809"/>
                    <a:pt x="2674" y="869"/>
                    <a:pt x="2734" y="930"/>
                  </a:cubicBezTo>
                  <a:cubicBezTo>
                    <a:pt x="2483" y="1164"/>
                    <a:pt x="2370" y="1512"/>
                    <a:pt x="2153" y="1781"/>
                  </a:cubicBezTo>
                  <a:lnTo>
                    <a:pt x="1641" y="2267"/>
                  </a:lnTo>
                  <a:cubicBezTo>
                    <a:pt x="1641" y="2273"/>
                    <a:pt x="1645" y="2279"/>
                    <a:pt x="1651" y="2279"/>
                  </a:cubicBezTo>
                  <a:cubicBezTo>
                    <a:pt x="1653" y="2279"/>
                    <a:pt x="1656" y="2278"/>
                    <a:pt x="1658" y="2275"/>
                  </a:cubicBezTo>
                  <a:lnTo>
                    <a:pt x="2196" y="1798"/>
                  </a:lnTo>
                  <a:cubicBezTo>
                    <a:pt x="2266" y="1746"/>
                    <a:pt x="2335" y="1685"/>
                    <a:pt x="2396" y="1624"/>
                  </a:cubicBezTo>
                  <a:cubicBezTo>
                    <a:pt x="2578" y="1468"/>
                    <a:pt x="2769" y="1312"/>
                    <a:pt x="2969" y="1156"/>
                  </a:cubicBezTo>
                  <a:cubicBezTo>
                    <a:pt x="3073" y="1286"/>
                    <a:pt x="3029" y="1407"/>
                    <a:pt x="2995" y="1590"/>
                  </a:cubicBezTo>
                  <a:cubicBezTo>
                    <a:pt x="2908" y="1928"/>
                    <a:pt x="2795" y="2267"/>
                    <a:pt x="2648" y="2588"/>
                  </a:cubicBezTo>
                  <a:cubicBezTo>
                    <a:pt x="2431" y="2987"/>
                    <a:pt x="2344" y="3490"/>
                    <a:pt x="1815" y="3586"/>
                  </a:cubicBezTo>
                  <a:cubicBezTo>
                    <a:pt x="1774" y="3594"/>
                    <a:pt x="1786" y="3647"/>
                    <a:pt x="1817" y="3647"/>
                  </a:cubicBezTo>
                  <a:cubicBezTo>
                    <a:pt x="1819" y="3647"/>
                    <a:pt x="1821" y="3647"/>
                    <a:pt x="1823" y="3646"/>
                  </a:cubicBezTo>
                  <a:cubicBezTo>
                    <a:pt x="2274" y="3612"/>
                    <a:pt x="2483" y="3282"/>
                    <a:pt x="2656" y="2926"/>
                  </a:cubicBezTo>
                  <a:cubicBezTo>
                    <a:pt x="2693" y="2958"/>
                    <a:pt x="2740" y="2977"/>
                    <a:pt x="2785" y="2977"/>
                  </a:cubicBezTo>
                  <a:cubicBezTo>
                    <a:pt x="2813" y="2977"/>
                    <a:pt x="2841" y="2969"/>
                    <a:pt x="2865" y="2952"/>
                  </a:cubicBezTo>
                  <a:cubicBezTo>
                    <a:pt x="3029" y="2857"/>
                    <a:pt x="3186" y="2735"/>
                    <a:pt x="3351" y="2640"/>
                  </a:cubicBezTo>
                  <a:cubicBezTo>
                    <a:pt x="3455" y="2726"/>
                    <a:pt x="3576" y="2796"/>
                    <a:pt x="3698" y="2857"/>
                  </a:cubicBezTo>
                  <a:cubicBezTo>
                    <a:pt x="3524" y="3386"/>
                    <a:pt x="3047" y="3829"/>
                    <a:pt x="2648" y="4184"/>
                  </a:cubicBezTo>
                  <a:cubicBezTo>
                    <a:pt x="3064" y="3855"/>
                    <a:pt x="3567" y="3429"/>
                    <a:pt x="3741" y="2900"/>
                  </a:cubicBezTo>
                  <a:cubicBezTo>
                    <a:pt x="3750" y="3082"/>
                    <a:pt x="3776" y="3256"/>
                    <a:pt x="3802" y="3421"/>
                  </a:cubicBezTo>
                  <a:cubicBezTo>
                    <a:pt x="3880" y="4063"/>
                    <a:pt x="3854" y="4592"/>
                    <a:pt x="3489" y="5148"/>
                  </a:cubicBezTo>
                  <a:cubicBezTo>
                    <a:pt x="3767" y="4792"/>
                    <a:pt x="3923" y="4349"/>
                    <a:pt x="3941" y="3898"/>
                  </a:cubicBezTo>
                  <a:cubicBezTo>
                    <a:pt x="3958" y="3594"/>
                    <a:pt x="3949" y="3273"/>
                    <a:pt x="3941" y="2952"/>
                  </a:cubicBezTo>
                  <a:lnTo>
                    <a:pt x="3941" y="2952"/>
                  </a:lnTo>
                  <a:cubicBezTo>
                    <a:pt x="4132" y="3074"/>
                    <a:pt x="4288" y="3247"/>
                    <a:pt x="4392" y="3455"/>
                  </a:cubicBezTo>
                  <a:cubicBezTo>
                    <a:pt x="4513" y="3716"/>
                    <a:pt x="4591" y="4002"/>
                    <a:pt x="4609" y="4297"/>
                  </a:cubicBezTo>
                  <a:cubicBezTo>
                    <a:pt x="4470" y="4957"/>
                    <a:pt x="4236" y="5555"/>
                    <a:pt x="3602" y="5929"/>
                  </a:cubicBezTo>
                  <a:cubicBezTo>
                    <a:pt x="3595" y="5936"/>
                    <a:pt x="3600" y="5956"/>
                    <a:pt x="3613" y="5956"/>
                  </a:cubicBezTo>
                  <a:cubicBezTo>
                    <a:pt x="3615" y="5956"/>
                    <a:pt x="3617" y="5956"/>
                    <a:pt x="3620" y="5955"/>
                  </a:cubicBezTo>
                  <a:cubicBezTo>
                    <a:pt x="4244" y="5607"/>
                    <a:pt x="4496" y="5069"/>
                    <a:pt x="4626" y="4427"/>
                  </a:cubicBezTo>
                  <a:cubicBezTo>
                    <a:pt x="4644" y="4627"/>
                    <a:pt x="4696" y="4835"/>
                    <a:pt x="4765" y="5026"/>
                  </a:cubicBezTo>
                  <a:cubicBezTo>
                    <a:pt x="4768" y="5033"/>
                    <a:pt x="4774" y="5035"/>
                    <a:pt x="4780" y="5035"/>
                  </a:cubicBezTo>
                  <a:cubicBezTo>
                    <a:pt x="4790" y="5035"/>
                    <a:pt x="4800" y="5028"/>
                    <a:pt x="4800" y="5017"/>
                  </a:cubicBezTo>
                  <a:cubicBezTo>
                    <a:pt x="4626" y="4436"/>
                    <a:pt x="4808" y="3785"/>
                    <a:pt x="4557" y="3230"/>
                  </a:cubicBezTo>
                  <a:cubicBezTo>
                    <a:pt x="4409" y="2909"/>
                    <a:pt x="4175" y="2622"/>
                    <a:pt x="3897" y="2405"/>
                  </a:cubicBezTo>
                  <a:lnTo>
                    <a:pt x="3897" y="2362"/>
                  </a:lnTo>
                  <a:cubicBezTo>
                    <a:pt x="3892" y="2335"/>
                    <a:pt x="3873" y="2321"/>
                    <a:pt x="3853" y="2321"/>
                  </a:cubicBezTo>
                  <a:cubicBezTo>
                    <a:pt x="3841" y="2321"/>
                    <a:pt x="3829" y="2326"/>
                    <a:pt x="3819" y="2336"/>
                  </a:cubicBezTo>
                  <a:cubicBezTo>
                    <a:pt x="3715" y="2258"/>
                    <a:pt x="3611" y="2188"/>
                    <a:pt x="3507" y="2119"/>
                  </a:cubicBezTo>
                  <a:cubicBezTo>
                    <a:pt x="3461" y="2090"/>
                    <a:pt x="3408" y="2074"/>
                    <a:pt x="3357" y="2074"/>
                  </a:cubicBezTo>
                  <a:cubicBezTo>
                    <a:pt x="3302" y="2074"/>
                    <a:pt x="3248" y="2092"/>
                    <a:pt x="3203" y="2128"/>
                  </a:cubicBezTo>
                  <a:cubicBezTo>
                    <a:pt x="3177" y="2145"/>
                    <a:pt x="3160" y="2171"/>
                    <a:pt x="3134" y="2188"/>
                  </a:cubicBezTo>
                  <a:cubicBezTo>
                    <a:pt x="3177" y="1998"/>
                    <a:pt x="3220" y="1807"/>
                    <a:pt x="3255" y="1607"/>
                  </a:cubicBezTo>
                  <a:cubicBezTo>
                    <a:pt x="3272" y="1477"/>
                    <a:pt x="3342" y="1243"/>
                    <a:pt x="3281" y="1121"/>
                  </a:cubicBezTo>
                  <a:cubicBezTo>
                    <a:pt x="3220" y="982"/>
                    <a:pt x="2969" y="852"/>
                    <a:pt x="2856" y="748"/>
                  </a:cubicBezTo>
                  <a:cubicBezTo>
                    <a:pt x="2578" y="488"/>
                    <a:pt x="2248" y="288"/>
                    <a:pt x="1901" y="140"/>
                  </a:cubicBezTo>
                  <a:cubicBezTo>
                    <a:pt x="1925" y="140"/>
                    <a:pt x="1920" y="96"/>
                    <a:pt x="1898" y="96"/>
                  </a:cubicBezTo>
                  <a:cubicBezTo>
                    <a:pt x="1897" y="96"/>
                    <a:pt x="1895" y="96"/>
                    <a:pt x="1893" y="97"/>
                  </a:cubicBezTo>
                  <a:cubicBezTo>
                    <a:pt x="1858" y="97"/>
                    <a:pt x="1823" y="97"/>
                    <a:pt x="1797" y="106"/>
                  </a:cubicBezTo>
                  <a:cubicBezTo>
                    <a:pt x="1754" y="88"/>
                    <a:pt x="1702" y="71"/>
                    <a:pt x="1658" y="62"/>
                  </a:cubicBezTo>
                  <a:cubicBezTo>
                    <a:pt x="1487" y="17"/>
                    <a:pt x="1307" y="1"/>
                    <a:pt x="1125" y="1"/>
                  </a:cubicBezTo>
                  <a:close/>
                </a:path>
              </a:pathLst>
            </a:custGeom>
            <a:solidFill>
              <a:srgbClr val="E47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62"/>
            <p:cNvSpPr/>
            <p:nvPr/>
          </p:nvSpPr>
          <p:spPr>
            <a:xfrm>
              <a:off x="1070300" y="4066400"/>
              <a:ext cx="40375" cy="22175"/>
            </a:xfrm>
            <a:custGeom>
              <a:avLst/>
              <a:gdLst/>
              <a:ahLst/>
              <a:cxnLst/>
              <a:rect l="l" t="t" r="r" b="b"/>
              <a:pathLst>
                <a:path w="1615" h="887" extrusionOk="0">
                  <a:moveTo>
                    <a:pt x="1454" y="0"/>
                  </a:moveTo>
                  <a:cubicBezTo>
                    <a:pt x="1453" y="0"/>
                    <a:pt x="1451" y="0"/>
                    <a:pt x="1450" y="1"/>
                  </a:cubicBezTo>
                  <a:cubicBezTo>
                    <a:pt x="1415" y="1"/>
                    <a:pt x="261" y="348"/>
                    <a:pt x="174" y="374"/>
                  </a:cubicBezTo>
                  <a:cubicBezTo>
                    <a:pt x="70" y="452"/>
                    <a:pt x="10" y="573"/>
                    <a:pt x="1" y="703"/>
                  </a:cubicBezTo>
                  <a:cubicBezTo>
                    <a:pt x="17" y="803"/>
                    <a:pt x="73" y="886"/>
                    <a:pt x="109" y="886"/>
                  </a:cubicBezTo>
                  <a:cubicBezTo>
                    <a:pt x="110" y="886"/>
                    <a:pt x="112" y="886"/>
                    <a:pt x="114" y="886"/>
                  </a:cubicBezTo>
                  <a:cubicBezTo>
                    <a:pt x="166" y="886"/>
                    <a:pt x="1485" y="547"/>
                    <a:pt x="1528" y="513"/>
                  </a:cubicBezTo>
                  <a:cubicBezTo>
                    <a:pt x="1589" y="434"/>
                    <a:pt x="1615" y="330"/>
                    <a:pt x="1606" y="226"/>
                  </a:cubicBezTo>
                  <a:cubicBezTo>
                    <a:pt x="1606" y="109"/>
                    <a:pt x="1493" y="0"/>
                    <a:pt x="14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62"/>
            <p:cNvSpPr/>
            <p:nvPr/>
          </p:nvSpPr>
          <p:spPr>
            <a:xfrm>
              <a:off x="1070525" y="4072250"/>
              <a:ext cx="40150" cy="16325"/>
            </a:xfrm>
            <a:custGeom>
              <a:avLst/>
              <a:gdLst/>
              <a:ahLst/>
              <a:cxnLst/>
              <a:rect l="l" t="t" r="r" b="b"/>
              <a:pathLst>
                <a:path w="1606" h="653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563" y="36"/>
                    <a:pt x="1519" y="70"/>
                    <a:pt x="1476" y="105"/>
                  </a:cubicBezTo>
                  <a:cubicBezTo>
                    <a:pt x="1406" y="157"/>
                    <a:pt x="1320" y="192"/>
                    <a:pt x="1233" y="209"/>
                  </a:cubicBezTo>
                  <a:cubicBezTo>
                    <a:pt x="1103" y="244"/>
                    <a:pt x="964" y="287"/>
                    <a:pt x="834" y="339"/>
                  </a:cubicBezTo>
                  <a:cubicBezTo>
                    <a:pt x="677" y="409"/>
                    <a:pt x="513" y="469"/>
                    <a:pt x="339" y="504"/>
                  </a:cubicBezTo>
                  <a:cubicBezTo>
                    <a:pt x="292" y="508"/>
                    <a:pt x="246" y="510"/>
                    <a:pt x="199" y="510"/>
                  </a:cubicBezTo>
                  <a:cubicBezTo>
                    <a:pt x="133" y="510"/>
                    <a:pt x="67" y="506"/>
                    <a:pt x="1" y="496"/>
                  </a:cubicBezTo>
                  <a:lnTo>
                    <a:pt x="1" y="496"/>
                  </a:lnTo>
                  <a:cubicBezTo>
                    <a:pt x="17" y="586"/>
                    <a:pt x="72" y="652"/>
                    <a:pt x="100" y="652"/>
                  </a:cubicBezTo>
                  <a:cubicBezTo>
                    <a:pt x="102" y="652"/>
                    <a:pt x="103" y="652"/>
                    <a:pt x="105" y="652"/>
                  </a:cubicBezTo>
                  <a:cubicBezTo>
                    <a:pt x="157" y="652"/>
                    <a:pt x="1476" y="313"/>
                    <a:pt x="1519" y="279"/>
                  </a:cubicBezTo>
                  <a:cubicBezTo>
                    <a:pt x="1580" y="200"/>
                    <a:pt x="1606" y="96"/>
                    <a:pt x="159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62"/>
            <p:cNvSpPr/>
            <p:nvPr/>
          </p:nvSpPr>
          <p:spPr>
            <a:xfrm>
              <a:off x="1103925" y="4066175"/>
              <a:ext cx="6750" cy="12825"/>
            </a:xfrm>
            <a:custGeom>
              <a:avLst/>
              <a:gdLst/>
              <a:ahLst/>
              <a:cxnLst/>
              <a:rect l="l" t="t" r="r" b="b"/>
              <a:pathLst>
                <a:path w="270" h="513" extrusionOk="0">
                  <a:moveTo>
                    <a:pt x="114" y="1"/>
                  </a:moveTo>
                  <a:cubicBezTo>
                    <a:pt x="10" y="62"/>
                    <a:pt x="1" y="331"/>
                    <a:pt x="53" y="400"/>
                  </a:cubicBezTo>
                  <a:cubicBezTo>
                    <a:pt x="79" y="461"/>
                    <a:pt x="131" y="496"/>
                    <a:pt x="201" y="513"/>
                  </a:cubicBezTo>
                  <a:cubicBezTo>
                    <a:pt x="244" y="426"/>
                    <a:pt x="270" y="331"/>
                    <a:pt x="270" y="235"/>
                  </a:cubicBezTo>
                  <a:cubicBezTo>
                    <a:pt x="261" y="140"/>
                    <a:pt x="201" y="53"/>
                    <a:pt x="1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62"/>
            <p:cNvSpPr/>
            <p:nvPr/>
          </p:nvSpPr>
          <p:spPr>
            <a:xfrm>
              <a:off x="1095900" y="4077375"/>
              <a:ext cx="2425" cy="550"/>
            </a:xfrm>
            <a:custGeom>
              <a:avLst/>
              <a:gdLst/>
              <a:ahLst/>
              <a:cxnLst/>
              <a:rect l="l" t="t" r="r" b="b"/>
              <a:pathLst>
                <a:path w="97" h="22" extrusionOk="0">
                  <a:moveTo>
                    <a:pt x="79" y="1"/>
                  </a:moveTo>
                  <a:cubicBezTo>
                    <a:pt x="64" y="1"/>
                    <a:pt x="45" y="7"/>
                    <a:pt x="27" y="13"/>
                  </a:cubicBezTo>
                  <a:lnTo>
                    <a:pt x="1" y="22"/>
                  </a:lnTo>
                  <a:lnTo>
                    <a:pt x="10" y="22"/>
                  </a:lnTo>
                  <a:cubicBezTo>
                    <a:pt x="36" y="13"/>
                    <a:pt x="70" y="4"/>
                    <a:pt x="96" y="4"/>
                  </a:cubicBezTo>
                  <a:cubicBezTo>
                    <a:pt x="91" y="2"/>
                    <a:pt x="85" y="1"/>
                    <a:pt x="79" y="1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62"/>
            <p:cNvSpPr/>
            <p:nvPr/>
          </p:nvSpPr>
          <p:spPr>
            <a:xfrm>
              <a:off x="1094175" y="4078125"/>
              <a:ext cx="450" cy="225"/>
            </a:xfrm>
            <a:custGeom>
              <a:avLst/>
              <a:gdLst/>
              <a:ahLst/>
              <a:cxnLst/>
              <a:rect l="l" t="t" r="r" b="b"/>
              <a:pathLst>
                <a:path w="18" h="9" extrusionOk="0">
                  <a:moveTo>
                    <a:pt x="0" y="0"/>
                  </a:moveTo>
                  <a:cubicBezTo>
                    <a:pt x="0" y="0"/>
                    <a:pt x="0" y="9"/>
                    <a:pt x="0" y="9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62"/>
            <p:cNvSpPr/>
            <p:nvPr/>
          </p:nvSpPr>
          <p:spPr>
            <a:xfrm>
              <a:off x="1094600" y="4077900"/>
              <a:ext cx="1325" cy="250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53" y="1"/>
                  </a:moveTo>
                  <a:cubicBezTo>
                    <a:pt x="36" y="1"/>
                    <a:pt x="18" y="9"/>
                    <a:pt x="1" y="9"/>
                  </a:cubicBezTo>
                  <a:cubicBezTo>
                    <a:pt x="18" y="9"/>
                    <a:pt x="36" y="1"/>
                    <a:pt x="53" y="1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62"/>
            <p:cNvSpPr/>
            <p:nvPr/>
          </p:nvSpPr>
          <p:spPr>
            <a:xfrm>
              <a:off x="1099825" y="4076175"/>
              <a:ext cx="1750" cy="675"/>
            </a:xfrm>
            <a:custGeom>
              <a:avLst/>
              <a:gdLst/>
              <a:ahLst/>
              <a:cxnLst/>
              <a:rect l="l" t="t" r="r" b="b"/>
              <a:pathLst>
                <a:path w="70" h="27" extrusionOk="0">
                  <a:moveTo>
                    <a:pt x="0" y="26"/>
                  </a:moveTo>
                  <a:lnTo>
                    <a:pt x="0" y="26"/>
                  </a:lnTo>
                  <a:cubicBezTo>
                    <a:pt x="26" y="26"/>
                    <a:pt x="52" y="9"/>
                    <a:pt x="69" y="0"/>
                  </a:cubicBezTo>
                  <a:lnTo>
                    <a:pt x="69" y="0"/>
                  </a:lnTo>
                  <a:cubicBezTo>
                    <a:pt x="52" y="9"/>
                    <a:pt x="26" y="26"/>
                    <a:pt x="0" y="26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62"/>
            <p:cNvSpPr/>
            <p:nvPr/>
          </p:nvSpPr>
          <p:spPr>
            <a:xfrm>
              <a:off x="1071600" y="4071600"/>
              <a:ext cx="30850" cy="9800"/>
            </a:xfrm>
            <a:custGeom>
              <a:avLst/>
              <a:gdLst/>
              <a:ahLst/>
              <a:cxnLst/>
              <a:rect l="l" t="t" r="r" b="b"/>
              <a:pathLst>
                <a:path w="1234" h="392" extrusionOk="0">
                  <a:moveTo>
                    <a:pt x="1233" y="1"/>
                  </a:moveTo>
                  <a:lnTo>
                    <a:pt x="1233" y="1"/>
                  </a:lnTo>
                  <a:cubicBezTo>
                    <a:pt x="834" y="157"/>
                    <a:pt x="417" y="287"/>
                    <a:pt x="1" y="391"/>
                  </a:cubicBezTo>
                  <a:cubicBezTo>
                    <a:pt x="426" y="296"/>
                    <a:pt x="834" y="166"/>
                    <a:pt x="1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62"/>
            <p:cNvSpPr/>
            <p:nvPr/>
          </p:nvSpPr>
          <p:spPr>
            <a:xfrm>
              <a:off x="1077675" y="4075075"/>
              <a:ext cx="10875" cy="2425"/>
            </a:xfrm>
            <a:custGeom>
              <a:avLst/>
              <a:gdLst/>
              <a:ahLst/>
              <a:cxnLst/>
              <a:rect l="l" t="t" r="r" b="b"/>
              <a:pathLst>
                <a:path w="435" h="97" extrusionOk="0">
                  <a:moveTo>
                    <a:pt x="435" y="1"/>
                  </a:moveTo>
                  <a:cubicBezTo>
                    <a:pt x="296" y="44"/>
                    <a:pt x="140" y="44"/>
                    <a:pt x="1" y="87"/>
                  </a:cubicBezTo>
                  <a:lnTo>
                    <a:pt x="1" y="96"/>
                  </a:lnTo>
                  <a:cubicBezTo>
                    <a:pt x="148" y="53"/>
                    <a:pt x="296" y="44"/>
                    <a:pt x="435" y="1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62"/>
            <p:cNvSpPr/>
            <p:nvPr/>
          </p:nvSpPr>
          <p:spPr>
            <a:xfrm>
              <a:off x="1071400" y="4076375"/>
              <a:ext cx="26700" cy="8700"/>
            </a:xfrm>
            <a:custGeom>
              <a:avLst/>
              <a:gdLst/>
              <a:ahLst/>
              <a:cxnLst/>
              <a:rect l="l" t="t" r="r" b="b"/>
              <a:pathLst>
                <a:path w="1068" h="348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851" y="9"/>
                    <a:pt x="660" y="157"/>
                    <a:pt x="452" y="218"/>
                  </a:cubicBezTo>
                  <a:cubicBezTo>
                    <a:pt x="295" y="244"/>
                    <a:pt x="148" y="287"/>
                    <a:pt x="0" y="348"/>
                  </a:cubicBezTo>
                  <a:cubicBezTo>
                    <a:pt x="139" y="296"/>
                    <a:pt x="278" y="261"/>
                    <a:pt x="425" y="235"/>
                  </a:cubicBezTo>
                  <a:lnTo>
                    <a:pt x="460" y="226"/>
                  </a:lnTo>
                  <a:lnTo>
                    <a:pt x="495" y="218"/>
                  </a:lnTo>
                  <a:cubicBezTo>
                    <a:pt x="686" y="148"/>
                    <a:pt x="859" y="27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62"/>
            <p:cNvSpPr/>
            <p:nvPr/>
          </p:nvSpPr>
          <p:spPr>
            <a:xfrm>
              <a:off x="1087025" y="4081600"/>
              <a:ext cx="6750" cy="1525"/>
            </a:xfrm>
            <a:custGeom>
              <a:avLst/>
              <a:gdLst/>
              <a:ahLst/>
              <a:cxnLst/>
              <a:rect l="l" t="t" r="r" b="b"/>
              <a:pathLst>
                <a:path w="270" h="61" extrusionOk="0">
                  <a:moveTo>
                    <a:pt x="269" y="0"/>
                  </a:moveTo>
                  <a:lnTo>
                    <a:pt x="269" y="0"/>
                  </a:lnTo>
                  <a:cubicBezTo>
                    <a:pt x="182" y="17"/>
                    <a:pt x="87" y="35"/>
                    <a:pt x="0" y="61"/>
                  </a:cubicBezTo>
                  <a:cubicBezTo>
                    <a:pt x="87" y="43"/>
                    <a:pt x="182" y="26"/>
                    <a:pt x="269" y="0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62"/>
            <p:cNvSpPr/>
            <p:nvPr/>
          </p:nvSpPr>
          <p:spPr>
            <a:xfrm>
              <a:off x="1093750" y="4080275"/>
              <a:ext cx="5225" cy="1350"/>
            </a:xfrm>
            <a:custGeom>
              <a:avLst/>
              <a:gdLst/>
              <a:ahLst/>
              <a:cxnLst/>
              <a:rect l="l" t="t" r="r" b="b"/>
              <a:pathLst>
                <a:path w="209" h="54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39" y="18"/>
                    <a:pt x="70" y="44"/>
                    <a:pt x="0" y="53"/>
                  </a:cubicBezTo>
                  <a:cubicBezTo>
                    <a:pt x="70" y="44"/>
                    <a:pt x="139" y="27"/>
                    <a:pt x="208" y="1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62"/>
            <p:cNvSpPr/>
            <p:nvPr/>
          </p:nvSpPr>
          <p:spPr>
            <a:xfrm>
              <a:off x="1085725" y="4083100"/>
              <a:ext cx="1325" cy="250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0" y="9"/>
                  </a:moveTo>
                  <a:lnTo>
                    <a:pt x="52" y="1"/>
                  </a:lnTo>
                  <a:lnTo>
                    <a:pt x="0" y="9"/>
                  </a:lnTo>
                  <a:cubicBezTo>
                    <a:pt x="0" y="9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62"/>
            <p:cNvSpPr/>
            <p:nvPr/>
          </p:nvSpPr>
          <p:spPr>
            <a:xfrm>
              <a:off x="813875" y="4288475"/>
              <a:ext cx="97425" cy="52175"/>
            </a:xfrm>
            <a:custGeom>
              <a:avLst/>
              <a:gdLst/>
              <a:ahLst/>
              <a:cxnLst/>
              <a:rect l="l" t="t" r="r" b="b"/>
              <a:pathLst>
                <a:path w="3897" h="2087" extrusionOk="0">
                  <a:moveTo>
                    <a:pt x="1772" y="1"/>
                  </a:moveTo>
                  <a:cubicBezTo>
                    <a:pt x="1758" y="1"/>
                    <a:pt x="1746" y="2"/>
                    <a:pt x="1736" y="4"/>
                  </a:cubicBezTo>
                  <a:cubicBezTo>
                    <a:pt x="1476" y="64"/>
                    <a:pt x="1" y="1106"/>
                    <a:pt x="105" y="1461"/>
                  </a:cubicBezTo>
                  <a:cubicBezTo>
                    <a:pt x="166" y="1678"/>
                    <a:pt x="2257" y="2052"/>
                    <a:pt x="2552" y="2086"/>
                  </a:cubicBezTo>
                  <a:cubicBezTo>
                    <a:pt x="2556" y="2087"/>
                    <a:pt x="2560" y="2087"/>
                    <a:pt x="2565" y="2087"/>
                  </a:cubicBezTo>
                  <a:cubicBezTo>
                    <a:pt x="2876" y="2087"/>
                    <a:pt x="3896" y="878"/>
                    <a:pt x="3828" y="750"/>
                  </a:cubicBezTo>
                  <a:cubicBezTo>
                    <a:pt x="3769" y="625"/>
                    <a:pt x="2127" y="1"/>
                    <a:pt x="17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62"/>
            <p:cNvSpPr/>
            <p:nvPr/>
          </p:nvSpPr>
          <p:spPr>
            <a:xfrm>
              <a:off x="816700" y="4312850"/>
              <a:ext cx="90500" cy="27800"/>
            </a:xfrm>
            <a:custGeom>
              <a:avLst/>
              <a:gdLst/>
              <a:ahLst/>
              <a:cxnLst/>
              <a:rect l="l" t="t" r="r" b="b"/>
              <a:pathLst>
                <a:path w="3620" h="1112" extrusionOk="0">
                  <a:moveTo>
                    <a:pt x="3619" y="0"/>
                  </a:moveTo>
                  <a:cubicBezTo>
                    <a:pt x="3142" y="243"/>
                    <a:pt x="2526" y="452"/>
                    <a:pt x="2153" y="486"/>
                  </a:cubicBezTo>
                  <a:cubicBezTo>
                    <a:pt x="2079" y="494"/>
                    <a:pt x="2007" y="497"/>
                    <a:pt x="1935" y="497"/>
                  </a:cubicBezTo>
                  <a:cubicBezTo>
                    <a:pt x="1589" y="497"/>
                    <a:pt x="1256" y="426"/>
                    <a:pt x="912" y="426"/>
                  </a:cubicBezTo>
                  <a:cubicBezTo>
                    <a:pt x="634" y="426"/>
                    <a:pt x="296" y="495"/>
                    <a:pt x="1" y="504"/>
                  </a:cubicBezTo>
                  <a:cubicBezTo>
                    <a:pt x="122" y="721"/>
                    <a:pt x="2153" y="1077"/>
                    <a:pt x="2448" y="1111"/>
                  </a:cubicBezTo>
                  <a:cubicBezTo>
                    <a:pt x="2452" y="1112"/>
                    <a:pt x="2456" y="1112"/>
                    <a:pt x="2460" y="1112"/>
                  </a:cubicBezTo>
                  <a:cubicBezTo>
                    <a:pt x="2696" y="1112"/>
                    <a:pt x="3355" y="384"/>
                    <a:pt x="3619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62"/>
            <p:cNvSpPr/>
            <p:nvPr/>
          </p:nvSpPr>
          <p:spPr>
            <a:xfrm>
              <a:off x="835350" y="4303800"/>
              <a:ext cx="58600" cy="12725"/>
            </a:xfrm>
            <a:custGeom>
              <a:avLst/>
              <a:gdLst/>
              <a:ahLst/>
              <a:cxnLst/>
              <a:rect l="l" t="t" r="r" b="b"/>
              <a:pathLst>
                <a:path w="2344" h="509" extrusionOk="0">
                  <a:moveTo>
                    <a:pt x="1102" y="1"/>
                  </a:moveTo>
                  <a:cubicBezTo>
                    <a:pt x="758" y="1"/>
                    <a:pt x="469" y="202"/>
                    <a:pt x="114" y="232"/>
                  </a:cubicBezTo>
                  <a:cubicBezTo>
                    <a:pt x="44" y="241"/>
                    <a:pt x="1" y="345"/>
                    <a:pt x="79" y="389"/>
                  </a:cubicBezTo>
                  <a:cubicBezTo>
                    <a:pt x="201" y="453"/>
                    <a:pt x="319" y="473"/>
                    <a:pt x="435" y="473"/>
                  </a:cubicBezTo>
                  <a:cubicBezTo>
                    <a:pt x="622" y="473"/>
                    <a:pt x="806" y="422"/>
                    <a:pt x="998" y="422"/>
                  </a:cubicBezTo>
                  <a:cubicBezTo>
                    <a:pt x="1089" y="422"/>
                    <a:pt x="1181" y="434"/>
                    <a:pt x="1277" y="467"/>
                  </a:cubicBezTo>
                  <a:cubicBezTo>
                    <a:pt x="1352" y="492"/>
                    <a:pt x="1422" y="509"/>
                    <a:pt x="1489" y="509"/>
                  </a:cubicBezTo>
                  <a:cubicBezTo>
                    <a:pt x="1561" y="509"/>
                    <a:pt x="1630" y="490"/>
                    <a:pt x="1702" y="441"/>
                  </a:cubicBezTo>
                  <a:cubicBezTo>
                    <a:pt x="1862" y="338"/>
                    <a:pt x="1931" y="298"/>
                    <a:pt x="2093" y="298"/>
                  </a:cubicBezTo>
                  <a:cubicBezTo>
                    <a:pt x="2124" y="298"/>
                    <a:pt x="2158" y="299"/>
                    <a:pt x="2196" y="302"/>
                  </a:cubicBezTo>
                  <a:cubicBezTo>
                    <a:pt x="2202" y="302"/>
                    <a:pt x="2207" y="303"/>
                    <a:pt x="2212" y="303"/>
                  </a:cubicBezTo>
                  <a:cubicBezTo>
                    <a:pt x="2344" y="303"/>
                    <a:pt x="2338" y="93"/>
                    <a:pt x="2196" y="85"/>
                  </a:cubicBezTo>
                  <a:cubicBezTo>
                    <a:pt x="1893" y="59"/>
                    <a:pt x="1554" y="76"/>
                    <a:pt x="1259" y="15"/>
                  </a:cubicBezTo>
                  <a:cubicBezTo>
                    <a:pt x="1205" y="5"/>
                    <a:pt x="1153" y="1"/>
                    <a:pt x="110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62"/>
            <p:cNvSpPr/>
            <p:nvPr/>
          </p:nvSpPr>
          <p:spPr>
            <a:xfrm>
              <a:off x="892150" y="4304525"/>
              <a:ext cx="6800" cy="5600"/>
            </a:xfrm>
            <a:custGeom>
              <a:avLst/>
              <a:gdLst/>
              <a:ahLst/>
              <a:cxnLst/>
              <a:rect l="l" t="t" r="r" b="b"/>
              <a:pathLst>
                <a:path w="272" h="224" extrusionOk="0">
                  <a:moveTo>
                    <a:pt x="147" y="0"/>
                  </a:moveTo>
                  <a:cubicBezTo>
                    <a:pt x="52" y="0"/>
                    <a:pt x="1" y="115"/>
                    <a:pt x="72" y="186"/>
                  </a:cubicBezTo>
                  <a:lnTo>
                    <a:pt x="81" y="195"/>
                  </a:lnTo>
                  <a:cubicBezTo>
                    <a:pt x="100" y="214"/>
                    <a:pt x="129" y="224"/>
                    <a:pt x="157" y="224"/>
                  </a:cubicBezTo>
                  <a:cubicBezTo>
                    <a:pt x="167" y="224"/>
                    <a:pt x="176" y="223"/>
                    <a:pt x="185" y="221"/>
                  </a:cubicBezTo>
                  <a:cubicBezTo>
                    <a:pt x="219" y="212"/>
                    <a:pt x="254" y="177"/>
                    <a:pt x="263" y="143"/>
                  </a:cubicBezTo>
                  <a:cubicBezTo>
                    <a:pt x="271" y="117"/>
                    <a:pt x="271" y="82"/>
                    <a:pt x="254" y="47"/>
                  </a:cubicBezTo>
                  <a:cubicBezTo>
                    <a:pt x="237" y="21"/>
                    <a:pt x="202" y="4"/>
                    <a:pt x="176" y="4"/>
                  </a:cubicBezTo>
                  <a:cubicBezTo>
                    <a:pt x="166" y="1"/>
                    <a:pt x="156" y="0"/>
                    <a:pt x="147" y="0"/>
                  </a:cubicBezTo>
                  <a:close/>
                </a:path>
              </a:pathLst>
            </a:custGeom>
            <a:solidFill>
              <a:srgbClr val="FF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62"/>
            <p:cNvSpPr/>
            <p:nvPr/>
          </p:nvSpPr>
          <p:spPr>
            <a:xfrm>
              <a:off x="571775" y="4357175"/>
              <a:ext cx="85075" cy="101625"/>
            </a:xfrm>
            <a:custGeom>
              <a:avLst/>
              <a:gdLst/>
              <a:ahLst/>
              <a:cxnLst/>
              <a:rect l="l" t="t" r="r" b="b"/>
              <a:pathLst>
                <a:path w="3403" h="4065" extrusionOk="0">
                  <a:moveTo>
                    <a:pt x="1964" y="1"/>
                  </a:moveTo>
                  <a:cubicBezTo>
                    <a:pt x="1243" y="1"/>
                    <a:pt x="143" y="283"/>
                    <a:pt x="78" y="432"/>
                  </a:cubicBezTo>
                  <a:cubicBezTo>
                    <a:pt x="0" y="631"/>
                    <a:pt x="0" y="3755"/>
                    <a:pt x="243" y="3998"/>
                  </a:cubicBezTo>
                  <a:cubicBezTo>
                    <a:pt x="290" y="4045"/>
                    <a:pt x="378" y="4065"/>
                    <a:pt x="495" y="4065"/>
                  </a:cubicBezTo>
                  <a:cubicBezTo>
                    <a:pt x="1168" y="4065"/>
                    <a:pt x="2800" y="3404"/>
                    <a:pt x="3081" y="3235"/>
                  </a:cubicBezTo>
                  <a:cubicBezTo>
                    <a:pt x="3402" y="3044"/>
                    <a:pt x="2907" y="440"/>
                    <a:pt x="2517" y="119"/>
                  </a:cubicBezTo>
                  <a:cubicBezTo>
                    <a:pt x="2417" y="35"/>
                    <a:pt x="2213" y="1"/>
                    <a:pt x="1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62"/>
            <p:cNvSpPr/>
            <p:nvPr/>
          </p:nvSpPr>
          <p:spPr>
            <a:xfrm>
              <a:off x="576975" y="4366000"/>
              <a:ext cx="78775" cy="92650"/>
            </a:xfrm>
            <a:custGeom>
              <a:avLst/>
              <a:gdLst/>
              <a:ahLst/>
              <a:cxnLst/>
              <a:rect l="l" t="t" r="r" b="b"/>
              <a:pathLst>
                <a:path w="3151" h="3706" extrusionOk="0">
                  <a:moveTo>
                    <a:pt x="2465" y="1"/>
                  </a:moveTo>
                  <a:cubicBezTo>
                    <a:pt x="2456" y="270"/>
                    <a:pt x="2456" y="530"/>
                    <a:pt x="2430" y="790"/>
                  </a:cubicBezTo>
                  <a:cubicBezTo>
                    <a:pt x="2404" y="1276"/>
                    <a:pt x="2552" y="2118"/>
                    <a:pt x="2161" y="2448"/>
                  </a:cubicBezTo>
                  <a:cubicBezTo>
                    <a:pt x="1866" y="2699"/>
                    <a:pt x="1172" y="2760"/>
                    <a:pt x="799" y="2934"/>
                  </a:cubicBezTo>
                  <a:cubicBezTo>
                    <a:pt x="391" y="3116"/>
                    <a:pt x="157" y="3298"/>
                    <a:pt x="1" y="3584"/>
                  </a:cubicBezTo>
                  <a:cubicBezTo>
                    <a:pt x="9" y="3602"/>
                    <a:pt x="18" y="3619"/>
                    <a:pt x="35" y="3636"/>
                  </a:cubicBezTo>
                  <a:cubicBezTo>
                    <a:pt x="83" y="3685"/>
                    <a:pt x="173" y="3706"/>
                    <a:pt x="293" y="3706"/>
                  </a:cubicBezTo>
                  <a:cubicBezTo>
                    <a:pt x="969" y="3706"/>
                    <a:pt x="2593" y="3044"/>
                    <a:pt x="2873" y="2882"/>
                  </a:cubicBezTo>
                  <a:cubicBezTo>
                    <a:pt x="3151" y="2708"/>
                    <a:pt x="2821" y="729"/>
                    <a:pt x="2465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62"/>
            <p:cNvSpPr/>
            <p:nvPr/>
          </p:nvSpPr>
          <p:spPr>
            <a:xfrm>
              <a:off x="585650" y="4366300"/>
              <a:ext cx="30625" cy="55000"/>
            </a:xfrm>
            <a:custGeom>
              <a:avLst/>
              <a:gdLst/>
              <a:ahLst/>
              <a:cxnLst/>
              <a:rect l="l" t="t" r="r" b="b"/>
              <a:pathLst>
                <a:path w="1225" h="2200" extrusionOk="0">
                  <a:moveTo>
                    <a:pt x="614" y="1"/>
                  </a:moveTo>
                  <a:cubicBezTo>
                    <a:pt x="388" y="1"/>
                    <a:pt x="188" y="84"/>
                    <a:pt x="105" y="362"/>
                  </a:cubicBezTo>
                  <a:cubicBezTo>
                    <a:pt x="44" y="596"/>
                    <a:pt x="18" y="830"/>
                    <a:pt x="9" y="1073"/>
                  </a:cubicBezTo>
                  <a:cubicBezTo>
                    <a:pt x="9" y="1221"/>
                    <a:pt x="9" y="1368"/>
                    <a:pt x="1" y="1524"/>
                  </a:cubicBezTo>
                  <a:cubicBezTo>
                    <a:pt x="1" y="1741"/>
                    <a:pt x="114" y="1958"/>
                    <a:pt x="114" y="2175"/>
                  </a:cubicBezTo>
                  <a:cubicBezTo>
                    <a:pt x="114" y="2188"/>
                    <a:pt x="127" y="2200"/>
                    <a:pt x="140" y="2200"/>
                  </a:cubicBezTo>
                  <a:cubicBezTo>
                    <a:pt x="146" y="2200"/>
                    <a:pt x="152" y="2198"/>
                    <a:pt x="157" y="2193"/>
                  </a:cubicBezTo>
                  <a:cubicBezTo>
                    <a:pt x="244" y="2106"/>
                    <a:pt x="495" y="1984"/>
                    <a:pt x="513" y="1837"/>
                  </a:cubicBezTo>
                  <a:cubicBezTo>
                    <a:pt x="556" y="1655"/>
                    <a:pt x="530" y="1455"/>
                    <a:pt x="435" y="1290"/>
                  </a:cubicBezTo>
                  <a:cubicBezTo>
                    <a:pt x="339" y="1108"/>
                    <a:pt x="200" y="1073"/>
                    <a:pt x="261" y="804"/>
                  </a:cubicBezTo>
                  <a:cubicBezTo>
                    <a:pt x="296" y="674"/>
                    <a:pt x="357" y="561"/>
                    <a:pt x="452" y="474"/>
                  </a:cubicBezTo>
                  <a:cubicBezTo>
                    <a:pt x="643" y="266"/>
                    <a:pt x="860" y="266"/>
                    <a:pt x="1129" y="266"/>
                  </a:cubicBezTo>
                  <a:cubicBezTo>
                    <a:pt x="1207" y="249"/>
                    <a:pt x="1224" y="136"/>
                    <a:pt x="1146" y="101"/>
                  </a:cubicBezTo>
                  <a:cubicBezTo>
                    <a:pt x="982" y="52"/>
                    <a:pt x="790" y="1"/>
                    <a:pt x="61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62"/>
            <p:cNvSpPr/>
            <p:nvPr/>
          </p:nvSpPr>
          <p:spPr>
            <a:xfrm>
              <a:off x="589550" y="4423500"/>
              <a:ext cx="25" cy="225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1" y="9"/>
                  </a:moveTo>
                  <a:lnTo>
                    <a:pt x="1" y="0"/>
                  </a:lnTo>
                  <a:cubicBezTo>
                    <a:pt x="1" y="0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FF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62"/>
            <p:cNvSpPr/>
            <p:nvPr/>
          </p:nvSpPr>
          <p:spPr>
            <a:xfrm>
              <a:off x="590550" y="4426675"/>
              <a:ext cx="5750" cy="3325"/>
            </a:xfrm>
            <a:custGeom>
              <a:avLst/>
              <a:gdLst/>
              <a:ahLst/>
              <a:cxnLst/>
              <a:rect l="l" t="t" r="r" b="b"/>
              <a:pathLst>
                <a:path w="230" h="133" extrusionOk="0">
                  <a:moveTo>
                    <a:pt x="74" y="1"/>
                  </a:moveTo>
                  <a:cubicBezTo>
                    <a:pt x="24" y="1"/>
                    <a:pt x="1" y="67"/>
                    <a:pt x="48" y="99"/>
                  </a:cubicBezTo>
                  <a:cubicBezTo>
                    <a:pt x="78" y="114"/>
                    <a:pt x="118" y="132"/>
                    <a:pt x="153" y="132"/>
                  </a:cubicBezTo>
                  <a:cubicBezTo>
                    <a:pt x="177" y="132"/>
                    <a:pt x="198" y="124"/>
                    <a:pt x="213" y="99"/>
                  </a:cubicBezTo>
                  <a:cubicBezTo>
                    <a:pt x="230" y="73"/>
                    <a:pt x="221" y="38"/>
                    <a:pt x="195" y="21"/>
                  </a:cubicBezTo>
                  <a:cubicBezTo>
                    <a:pt x="161" y="3"/>
                    <a:pt x="126" y="12"/>
                    <a:pt x="91" y="3"/>
                  </a:cubicBezTo>
                  <a:cubicBezTo>
                    <a:pt x="85" y="2"/>
                    <a:pt x="79" y="1"/>
                    <a:pt x="7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62"/>
            <p:cNvSpPr/>
            <p:nvPr/>
          </p:nvSpPr>
          <p:spPr>
            <a:xfrm>
              <a:off x="977675" y="4230775"/>
              <a:ext cx="171200" cy="134600"/>
            </a:xfrm>
            <a:custGeom>
              <a:avLst/>
              <a:gdLst/>
              <a:ahLst/>
              <a:cxnLst/>
              <a:rect l="l" t="t" r="r" b="b"/>
              <a:pathLst>
                <a:path w="6848" h="5384" extrusionOk="0">
                  <a:moveTo>
                    <a:pt x="3039" y="0"/>
                  </a:moveTo>
                  <a:cubicBezTo>
                    <a:pt x="2941" y="0"/>
                    <a:pt x="2847" y="12"/>
                    <a:pt x="2760" y="38"/>
                  </a:cubicBezTo>
                  <a:cubicBezTo>
                    <a:pt x="2396" y="142"/>
                    <a:pt x="2048" y="611"/>
                    <a:pt x="1753" y="880"/>
                  </a:cubicBezTo>
                  <a:cubicBezTo>
                    <a:pt x="1320" y="1262"/>
                    <a:pt x="686" y="1635"/>
                    <a:pt x="339" y="2086"/>
                  </a:cubicBezTo>
                  <a:cubicBezTo>
                    <a:pt x="9" y="2511"/>
                    <a:pt x="0" y="3223"/>
                    <a:pt x="27" y="3657"/>
                  </a:cubicBezTo>
                  <a:lnTo>
                    <a:pt x="1042" y="4177"/>
                  </a:lnTo>
                  <a:cubicBezTo>
                    <a:pt x="1684" y="4455"/>
                    <a:pt x="2352" y="4976"/>
                    <a:pt x="3020" y="5297"/>
                  </a:cubicBezTo>
                  <a:cubicBezTo>
                    <a:pt x="3143" y="5357"/>
                    <a:pt x="3268" y="5384"/>
                    <a:pt x="3392" y="5384"/>
                  </a:cubicBezTo>
                  <a:cubicBezTo>
                    <a:pt x="4145" y="5384"/>
                    <a:pt x="4900" y="4402"/>
                    <a:pt x="5407" y="3926"/>
                  </a:cubicBezTo>
                  <a:cubicBezTo>
                    <a:pt x="5867" y="3492"/>
                    <a:pt x="6847" y="2763"/>
                    <a:pt x="6439" y="2138"/>
                  </a:cubicBezTo>
                  <a:cubicBezTo>
                    <a:pt x="5962" y="1418"/>
                    <a:pt x="5190" y="619"/>
                    <a:pt x="4391" y="359"/>
                  </a:cubicBezTo>
                  <a:cubicBezTo>
                    <a:pt x="4014" y="238"/>
                    <a:pt x="3485" y="0"/>
                    <a:pt x="3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62"/>
            <p:cNvSpPr/>
            <p:nvPr/>
          </p:nvSpPr>
          <p:spPr>
            <a:xfrm>
              <a:off x="1015200" y="4242475"/>
              <a:ext cx="53050" cy="93250"/>
            </a:xfrm>
            <a:custGeom>
              <a:avLst/>
              <a:gdLst/>
              <a:ahLst/>
              <a:cxnLst/>
              <a:rect l="l" t="t" r="r" b="b"/>
              <a:pathLst>
                <a:path w="2122" h="3730" extrusionOk="0">
                  <a:moveTo>
                    <a:pt x="1436" y="0"/>
                  </a:moveTo>
                  <a:cubicBezTo>
                    <a:pt x="1434" y="0"/>
                    <a:pt x="1433" y="1"/>
                    <a:pt x="1433" y="4"/>
                  </a:cubicBezTo>
                  <a:cubicBezTo>
                    <a:pt x="921" y="794"/>
                    <a:pt x="53" y="1332"/>
                    <a:pt x="18" y="2338"/>
                  </a:cubicBezTo>
                  <a:cubicBezTo>
                    <a:pt x="1" y="2625"/>
                    <a:pt x="209" y="2581"/>
                    <a:pt x="400" y="2599"/>
                  </a:cubicBezTo>
                  <a:cubicBezTo>
                    <a:pt x="1094" y="2642"/>
                    <a:pt x="1597" y="3171"/>
                    <a:pt x="1971" y="3701"/>
                  </a:cubicBezTo>
                  <a:cubicBezTo>
                    <a:pt x="1987" y="3721"/>
                    <a:pt x="2006" y="3730"/>
                    <a:pt x="2024" y="3730"/>
                  </a:cubicBezTo>
                  <a:cubicBezTo>
                    <a:pt x="2075" y="3730"/>
                    <a:pt x="2122" y="3663"/>
                    <a:pt x="2083" y="3605"/>
                  </a:cubicBezTo>
                  <a:cubicBezTo>
                    <a:pt x="1840" y="3249"/>
                    <a:pt x="1528" y="2937"/>
                    <a:pt x="1172" y="2694"/>
                  </a:cubicBezTo>
                  <a:cubicBezTo>
                    <a:pt x="1016" y="2581"/>
                    <a:pt x="834" y="2494"/>
                    <a:pt x="643" y="2434"/>
                  </a:cubicBezTo>
                  <a:cubicBezTo>
                    <a:pt x="573" y="2416"/>
                    <a:pt x="495" y="2399"/>
                    <a:pt x="426" y="2390"/>
                  </a:cubicBezTo>
                  <a:cubicBezTo>
                    <a:pt x="530" y="1948"/>
                    <a:pt x="582" y="1505"/>
                    <a:pt x="808" y="1097"/>
                  </a:cubicBezTo>
                  <a:cubicBezTo>
                    <a:pt x="1025" y="733"/>
                    <a:pt x="1268" y="394"/>
                    <a:pt x="1450" y="13"/>
                  </a:cubicBezTo>
                  <a:cubicBezTo>
                    <a:pt x="1450" y="6"/>
                    <a:pt x="1441" y="0"/>
                    <a:pt x="1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62"/>
            <p:cNvSpPr/>
            <p:nvPr/>
          </p:nvSpPr>
          <p:spPr>
            <a:xfrm>
              <a:off x="1054700" y="4261125"/>
              <a:ext cx="52950" cy="75025"/>
            </a:xfrm>
            <a:custGeom>
              <a:avLst/>
              <a:gdLst/>
              <a:ahLst/>
              <a:cxnLst/>
              <a:rect l="l" t="t" r="r" b="b"/>
              <a:pathLst>
                <a:path w="2118" h="3001" extrusionOk="0">
                  <a:moveTo>
                    <a:pt x="1111" y="1"/>
                  </a:moveTo>
                  <a:cubicBezTo>
                    <a:pt x="1103" y="1"/>
                    <a:pt x="1096" y="9"/>
                    <a:pt x="1102" y="22"/>
                  </a:cubicBezTo>
                  <a:cubicBezTo>
                    <a:pt x="1276" y="421"/>
                    <a:pt x="1840" y="403"/>
                    <a:pt x="1953" y="829"/>
                  </a:cubicBezTo>
                  <a:cubicBezTo>
                    <a:pt x="2022" y="1124"/>
                    <a:pt x="1753" y="1679"/>
                    <a:pt x="1632" y="1939"/>
                  </a:cubicBezTo>
                  <a:cubicBezTo>
                    <a:pt x="1501" y="2243"/>
                    <a:pt x="1250" y="2443"/>
                    <a:pt x="1076" y="2712"/>
                  </a:cubicBezTo>
                  <a:cubicBezTo>
                    <a:pt x="981" y="2634"/>
                    <a:pt x="877" y="2573"/>
                    <a:pt x="781" y="2495"/>
                  </a:cubicBezTo>
                  <a:cubicBezTo>
                    <a:pt x="564" y="2321"/>
                    <a:pt x="477" y="2069"/>
                    <a:pt x="399" y="1818"/>
                  </a:cubicBezTo>
                  <a:cubicBezTo>
                    <a:pt x="278" y="1384"/>
                    <a:pt x="321" y="907"/>
                    <a:pt x="312" y="455"/>
                  </a:cubicBezTo>
                  <a:cubicBezTo>
                    <a:pt x="312" y="427"/>
                    <a:pt x="290" y="412"/>
                    <a:pt x="267" y="412"/>
                  </a:cubicBezTo>
                  <a:cubicBezTo>
                    <a:pt x="248" y="412"/>
                    <a:pt x="230" y="423"/>
                    <a:pt x="226" y="447"/>
                  </a:cubicBezTo>
                  <a:cubicBezTo>
                    <a:pt x="148" y="976"/>
                    <a:pt x="0" y="1601"/>
                    <a:pt x="174" y="2130"/>
                  </a:cubicBezTo>
                  <a:cubicBezTo>
                    <a:pt x="307" y="2538"/>
                    <a:pt x="639" y="3001"/>
                    <a:pt x="1101" y="3001"/>
                  </a:cubicBezTo>
                  <a:cubicBezTo>
                    <a:pt x="1122" y="3001"/>
                    <a:pt x="1142" y="3000"/>
                    <a:pt x="1163" y="2998"/>
                  </a:cubicBezTo>
                  <a:cubicBezTo>
                    <a:pt x="1198" y="2998"/>
                    <a:pt x="1224" y="2972"/>
                    <a:pt x="1232" y="2946"/>
                  </a:cubicBezTo>
                  <a:cubicBezTo>
                    <a:pt x="1770" y="2668"/>
                    <a:pt x="2117" y="1757"/>
                    <a:pt x="2048" y="1193"/>
                  </a:cubicBezTo>
                  <a:cubicBezTo>
                    <a:pt x="2013" y="967"/>
                    <a:pt x="2074" y="664"/>
                    <a:pt x="1883" y="490"/>
                  </a:cubicBezTo>
                  <a:cubicBezTo>
                    <a:pt x="1649" y="291"/>
                    <a:pt x="1345" y="230"/>
                    <a:pt x="1120" y="4"/>
                  </a:cubicBezTo>
                  <a:cubicBezTo>
                    <a:pt x="1117" y="2"/>
                    <a:pt x="1114" y="1"/>
                    <a:pt x="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62"/>
            <p:cNvSpPr/>
            <p:nvPr/>
          </p:nvSpPr>
          <p:spPr>
            <a:xfrm>
              <a:off x="977675" y="4280750"/>
              <a:ext cx="171200" cy="84625"/>
            </a:xfrm>
            <a:custGeom>
              <a:avLst/>
              <a:gdLst/>
              <a:ahLst/>
              <a:cxnLst/>
              <a:rect l="l" t="t" r="r" b="b"/>
              <a:pathLst>
                <a:path w="6848" h="3385" extrusionOk="0">
                  <a:moveTo>
                    <a:pt x="6344" y="0"/>
                  </a:moveTo>
                  <a:cubicBezTo>
                    <a:pt x="5910" y="287"/>
                    <a:pt x="5467" y="642"/>
                    <a:pt x="5068" y="929"/>
                  </a:cubicBezTo>
                  <a:cubicBezTo>
                    <a:pt x="4634" y="1246"/>
                    <a:pt x="4256" y="1660"/>
                    <a:pt x="3734" y="1660"/>
                  </a:cubicBezTo>
                  <a:cubicBezTo>
                    <a:pt x="3713" y="1660"/>
                    <a:pt x="3692" y="1659"/>
                    <a:pt x="3671" y="1658"/>
                  </a:cubicBezTo>
                  <a:cubicBezTo>
                    <a:pt x="3211" y="1632"/>
                    <a:pt x="2673" y="1536"/>
                    <a:pt x="2274" y="1293"/>
                  </a:cubicBezTo>
                  <a:cubicBezTo>
                    <a:pt x="1884" y="1059"/>
                    <a:pt x="1467" y="842"/>
                    <a:pt x="1103" y="590"/>
                  </a:cubicBezTo>
                  <a:cubicBezTo>
                    <a:pt x="790" y="382"/>
                    <a:pt x="625" y="165"/>
                    <a:pt x="374" y="52"/>
                  </a:cubicBezTo>
                  <a:cubicBezTo>
                    <a:pt x="356" y="61"/>
                    <a:pt x="348" y="78"/>
                    <a:pt x="339" y="87"/>
                  </a:cubicBezTo>
                  <a:cubicBezTo>
                    <a:pt x="9" y="512"/>
                    <a:pt x="0" y="1232"/>
                    <a:pt x="27" y="1658"/>
                  </a:cubicBezTo>
                  <a:lnTo>
                    <a:pt x="1042" y="2178"/>
                  </a:lnTo>
                  <a:cubicBezTo>
                    <a:pt x="1675" y="2456"/>
                    <a:pt x="2352" y="2977"/>
                    <a:pt x="3020" y="3298"/>
                  </a:cubicBezTo>
                  <a:cubicBezTo>
                    <a:pt x="3143" y="3358"/>
                    <a:pt x="3267" y="3385"/>
                    <a:pt x="3392" y="3385"/>
                  </a:cubicBezTo>
                  <a:cubicBezTo>
                    <a:pt x="4143" y="3385"/>
                    <a:pt x="4893" y="2403"/>
                    <a:pt x="5407" y="1927"/>
                  </a:cubicBezTo>
                  <a:cubicBezTo>
                    <a:pt x="5867" y="1493"/>
                    <a:pt x="6847" y="764"/>
                    <a:pt x="6439" y="139"/>
                  </a:cubicBezTo>
                  <a:lnTo>
                    <a:pt x="6344" y="0"/>
                  </a:ln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62"/>
            <p:cNvSpPr/>
            <p:nvPr/>
          </p:nvSpPr>
          <p:spPr>
            <a:xfrm>
              <a:off x="628600" y="4042025"/>
              <a:ext cx="213300" cy="167900"/>
            </a:xfrm>
            <a:custGeom>
              <a:avLst/>
              <a:gdLst/>
              <a:ahLst/>
              <a:cxnLst/>
              <a:rect l="l" t="t" r="r" b="b"/>
              <a:pathLst>
                <a:path w="8532" h="6716" extrusionOk="0">
                  <a:moveTo>
                    <a:pt x="3784" y="1"/>
                  </a:moveTo>
                  <a:cubicBezTo>
                    <a:pt x="3662" y="1"/>
                    <a:pt x="3546" y="15"/>
                    <a:pt x="3437" y="47"/>
                  </a:cubicBezTo>
                  <a:cubicBezTo>
                    <a:pt x="2977" y="186"/>
                    <a:pt x="2561" y="767"/>
                    <a:pt x="2179" y="1097"/>
                  </a:cubicBezTo>
                  <a:cubicBezTo>
                    <a:pt x="1641" y="1566"/>
                    <a:pt x="851" y="2034"/>
                    <a:pt x="418" y="2607"/>
                  </a:cubicBezTo>
                  <a:cubicBezTo>
                    <a:pt x="10" y="3136"/>
                    <a:pt x="1" y="4021"/>
                    <a:pt x="27" y="4568"/>
                  </a:cubicBezTo>
                  <a:lnTo>
                    <a:pt x="1294" y="5210"/>
                  </a:lnTo>
                  <a:cubicBezTo>
                    <a:pt x="2092" y="5557"/>
                    <a:pt x="2925" y="6208"/>
                    <a:pt x="3758" y="6607"/>
                  </a:cubicBezTo>
                  <a:cubicBezTo>
                    <a:pt x="3911" y="6682"/>
                    <a:pt x="4065" y="6716"/>
                    <a:pt x="4220" y="6716"/>
                  </a:cubicBezTo>
                  <a:cubicBezTo>
                    <a:pt x="5156" y="6716"/>
                    <a:pt x="6102" y="5494"/>
                    <a:pt x="6735" y="4898"/>
                  </a:cubicBezTo>
                  <a:cubicBezTo>
                    <a:pt x="7316" y="4351"/>
                    <a:pt x="8531" y="3449"/>
                    <a:pt x="8019" y="2668"/>
                  </a:cubicBezTo>
                  <a:cubicBezTo>
                    <a:pt x="7429" y="1774"/>
                    <a:pt x="6466" y="776"/>
                    <a:pt x="5468" y="446"/>
                  </a:cubicBezTo>
                  <a:cubicBezTo>
                    <a:pt x="5005" y="297"/>
                    <a:pt x="4342" y="1"/>
                    <a:pt x="3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62"/>
            <p:cNvSpPr/>
            <p:nvPr/>
          </p:nvSpPr>
          <p:spPr>
            <a:xfrm>
              <a:off x="675475" y="4056775"/>
              <a:ext cx="66175" cy="116300"/>
            </a:xfrm>
            <a:custGeom>
              <a:avLst/>
              <a:gdLst/>
              <a:ahLst/>
              <a:cxnLst/>
              <a:rect l="l" t="t" r="r" b="b"/>
              <a:pathLst>
                <a:path w="2647" h="4652" extrusionOk="0">
                  <a:moveTo>
                    <a:pt x="1788" y="0"/>
                  </a:moveTo>
                  <a:cubicBezTo>
                    <a:pt x="1785" y="0"/>
                    <a:pt x="1782" y="1"/>
                    <a:pt x="1779" y="4"/>
                  </a:cubicBezTo>
                  <a:cubicBezTo>
                    <a:pt x="1146" y="984"/>
                    <a:pt x="61" y="1661"/>
                    <a:pt x="9" y="2911"/>
                  </a:cubicBezTo>
                  <a:cubicBezTo>
                    <a:pt x="0" y="3275"/>
                    <a:pt x="252" y="3223"/>
                    <a:pt x="495" y="3241"/>
                  </a:cubicBezTo>
                  <a:cubicBezTo>
                    <a:pt x="1363" y="3301"/>
                    <a:pt x="1979" y="3952"/>
                    <a:pt x="2456" y="4620"/>
                  </a:cubicBezTo>
                  <a:cubicBezTo>
                    <a:pt x="2474" y="4642"/>
                    <a:pt x="2496" y="4651"/>
                    <a:pt x="2517" y="4651"/>
                  </a:cubicBezTo>
                  <a:cubicBezTo>
                    <a:pt x="2582" y="4651"/>
                    <a:pt x="2647" y="4570"/>
                    <a:pt x="2595" y="4499"/>
                  </a:cubicBezTo>
                  <a:cubicBezTo>
                    <a:pt x="2291" y="4056"/>
                    <a:pt x="1909" y="3666"/>
                    <a:pt x="1467" y="3362"/>
                  </a:cubicBezTo>
                  <a:cubicBezTo>
                    <a:pt x="1259" y="3215"/>
                    <a:pt x="1033" y="3102"/>
                    <a:pt x="799" y="3032"/>
                  </a:cubicBezTo>
                  <a:cubicBezTo>
                    <a:pt x="703" y="3006"/>
                    <a:pt x="616" y="2989"/>
                    <a:pt x="521" y="2980"/>
                  </a:cubicBezTo>
                  <a:cubicBezTo>
                    <a:pt x="669" y="2425"/>
                    <a:pt x="712" y="1869"/>
                    <a:pt x="1007" y="1366"/>
                  </a:cubicBezTo>
                  <a:cubicBezTo>
                    <a:pt x="1267" y="915"/>
                    <a:pt x="1580" y="498"/>
                    <a:pt x="1797" y="12"/>
                  </a:cubicBezTo>
                  <a:cubicBezTo>
                    <a:pt x="1803" y="6"/>
                    <a:pt x="1796" y="0"/>
                    <a:pt x="1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62"/>
            <p:cNvSpPr/>
            <p:nvPr/>
          </p:nvSpPr>
          <p:spPr>
            <a:xfrm>
              <a:off x="724500" y="4079900"/>
              <a:ext cx="66200" cy="93550"/>
            </a:xfrm>
            <a:custGeom>
              <a:avLst/>
              <a:gdLst/>
              <a:ahLst/>
              <a:cxnLst/>
              <a:rect l="l" t="t" r="r" b="b"/>
              <a:pathLst>
                <a:path w="2648" h="3742" extrusionOk="0">
                  <a:moveTo>
                    <a:pt x="1387" y="0"/>
                  </a:moveTo>
                  <a:cubicBezTo>
                    <a:pt x="1377" y="0"/>
                    <a:pt x="1365" y="12"/>
                    <a:pt x="1372" y="25"/>
                  </a:cubicBezTo>
                  <a:cubicBezTo>
                    <a:pt x="1589" y="528"/>
                    <a:pt x="2291" y="502"/>
                    <a:pt x="2430" y="1040"/>
                  </a:cubicBezTo>
                  <a:cubicBezTo>
                    <a:pt x="2526" y="1396"/>
                    <a:pt x="2187" y="2090"/>
                    <a:pt x="2040" y="2420"/>
                  </a:cubicBezTo>
                  <a:cubicBezTo>
                    <a:pt x="1875" y="2793"/>
                    <a:pt x="1563" y="3044"/>
                    <a:pt x="1337" y="3374"/>
                  </a:cubicBezTo>
                  <a:cubicBezTo>
                    <a:pt x="1224" y="3287"/>
                    <a:pt x="1094" y="3209"/>
                    <a:pt x="972" y="3114"/>
                  </a:cubicBezTo>
                  <a:cubicBezTo>
                    <a:pt x="703" y="2897"/>
                    <a:pt x="591" y="2585"/>
                    <a:pt x="504" y="2272"/>
                  </a:cubicBezTo>
                  <a:cubicBezTo>
                    <a:pt x="348" y="1725"/>
                    <a:pt x="391" y="1127"/>
                    <a:pt x="391" y="571"/>
                  </a:cubicBezTo>
                  <a:cubicBezTo>
                    <a:pt x="386" y="543"/>
                    <a:pt x="361" y="528"/>
                    <a:pt x="337" y="528"/>
                  </a:cubicBezTo>
                  <a:cubicBezTo>
                    <a:pt x="316" y="528"/>
                    <a:pt x="295" y="539"/>
                    <a:pt x="287" y="563"/>
                  </a:cubicBezTo>
                  <a:cubicBezTo>
                    <a:pt x="191" y="1222"/>
                    <a:pt x="1" y="2003"/>
                    <a:pt x="217" y="2654"/>
                  </a:cubicBezTo>
                  <a:cubicBezTo>
                    <a:pt x="384" y="3170"/>
                    <a:pt x="806" y="3742"/>
                    <a:pt x="1384" y="3742"/>
                  </a:cubicBezTo>
                  <a:cubicBezTo>
                    <a:pt x="1408" y="3742"/>
                    <a:pt x="1433" y="3741"/>
                    <a:pt x="1458" y="3739"/>
                  </a:cubicBezTo>
                  <a:cubicBezTo>
                    <a:pt x="1493" y="3739"/>
                    <a:pt x="1528" y="3713"/>
                    <a:pt x="1537" y="3678"/>
                  </a:cubicBezTo>
                  <a:cubicBezTo>
                    <a:pt x="2222" y="3331"/>
                    <a:pt x="2647" y="2203"/>
                    <a:pt x="2552" y="1491"/>
                  </a:cubicBezTo>
                  <a:cubicBezTo>
                    <a:pt x="2517" y="1213"/>
                    <a:pt x="2595" y="823"/>
                    <a:pt x="2352" y="615"/>
                  </a:cubicBezTo>
                  <a:cubicBezTo>
                    <a:pt x="2057" y="363"/>
                    <a:pt x="1684" y="285"/>
                    <a:pt x="1398" y="7"/>
                  </a:cubicBezTo>
                  <a:cubicBezTo>
                    <a:pt x="1395" y="2"/>
                    <a:pt x="1391" y="0"/>
                    <a:pt x="1387" y="0"/>
                  </a:cubicBezTo>
                  <a:close/>
                </a:path>
              </a:pathLst>
            </a:custGeom>
            <a:solidFill>
              <a:srgbClr val="F4B2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62"/>
            <p:cNvSpPr/>
            <p:nvPr/>
          </p:nvSpPr>
          <p:spPr>
            <a:xfrm>
              <a:off x="628600" y="4104575"/>
              <a:ext cx="213300" cy="105500"/>
            </a:xfrm>
            <a:custGeom>
              <a:avLst/>
              <a:gdLst/>
              <a:ahLst/>
              <a:cxnLst/>
              <a:rect l="l" t="t" r="r" b="b"/>
              <a:pathLst>
                <a:path w="8532" h="4220" extrusionOk="0">
                  <a:moveTo>
                    <a:pt x="7906" y="1"/>
                  </a:moveTo>
                  <a:cubicBezTo>
                    <a:pt x="7360" y="357"/>
                    <a:pt x="6813" y="791"/>
                    <a:pt x="6318" y="1155"/>
                  </a:cubicBezTo>
                  <a:cubicBezTo>
                    <a:pt x="5771" y="1542"/>
                    <a:pt x="5298" y="2068"/>
                    <a:pt x="4637" y="2068"/>
                  </a:cubicBezTo>
                  <a:cubicBezTo>
                    <a:pt x="4616" y="2068"/>
                    <a:pt x="4595" y="2067"/>
                    <a:pt x="4574" y="2066"/>
                  </a:cubicBezTo>
                  <a:cubicBezTo>
                    <a:pt x="3993" y="2031"/>
                    <a:pt x="3333" y="1901"/>
                    <a:pt x="2830" y="1606"/>
                  </a:cubicBezTo>
                  <a:cubicBezTo>
                    <a:pt x="2353" y="1320"/>
                    <a:pt x="1832" y="1042"/>
                    <a:pt x="1372" y="738"/>
                  </a:cubicBezTo>
                  <a:cubicBezTo>
                    <a:pt x="990" y="469"/>
                    <a:pt x="773" y="209"/>
                    <a:pt x="461" y="53"/>
                  </a:cubicBezTo>
                  <a:lnTo>
                    <a:pt x="418" y="105"/>
                  </a:lnTo>
                  <a:cubicBezTo>
                    <a:pt x="10" y="634"/>
                    <a:pt x="1" y="1528"/>
                    <a:pt x="27" y="2066"/>
                  </a:cubicBezTo>
                  <a:lnTo>
                    <a:pt x="1294" y="2708"/>
                  </a:lnTo>
                  <a:cubicBezTo>
                    <a:pt x="2092" y="3055"/>
                    <a:pt x="2925" y="3706"/>
                    <a:pt x="3758" y="4114"/>
                  </a:cubicBezTo>
                  <a:cubicBezTo>
                    <a:pt x="3909" y="4187"/>
                    <a:pt x="4061" y="4219"/>
                    <a:pt x="4214" y="4219"/>
                  </a:cubicBezTo>
                  <a:cubicBezTo>
                    <a:pt x="5151" y="4219"/>
                    <a:pt x="6100" y="2993"/>
                    <a:pt x="6735" y="2396"/>
                  </a:cubicBezTo>
                  <a:cubicBezTo>
                    <a:pt x="7316" y="1858"/>
                    <a:pt x="8531" y="947"/>
                    <a:pt x="8028" y="174"/>
                  </a:cubicBezTo>
                  <a:cubicBezTo>
                    <a:pt x="7985" y="114"/>
                    <a:pt x="7950" y="62"/>
                    <a:pt x="7906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62"/>
            <p:cNvSpPr/>
            <p:nvPr/>
          </p:nvSpPr>
          <p:spPr>
            <a:xfrm>
              <a:off x="830850" y="3933750"/>
              <a:ext cx="198050" cy="193950"/>
            </a:xfrm>
            <a:custGeom>
              <a:avLst/>
              <a:gdLst/>
              <a:ahLst/>
              <a:cxnLst/>
              <a:rect l="l" t="t" r="r" b="b"/>
              <a:pathLst>
                <a:path w="7922" h="7758" extrusionOk="0">
                  <a:moveTo>
                    <a:pt x="2119" y="1"/>
                  </a:moveTo>
                  <a:cubicBezTo>
                    <a:pt x="1585" y="1"/>
                    <a:pt x="1" y="1135"/>
                    <a:pt x="589" y="2261"/>
                  </a:cubicBezTo>
                  <a:cubicBezTo>
                    <a:pt x="1205" y="3424"/>
                    <a:pt x="2073" y="3623"/>
                    <a:pt x="2871" y="4526"/>
                  </a:cubicBezTo>
                  <a:cubicBezTo>
                    <a:pt x="3669" y="5428"/>
                    <a:pt x="4216" y="6929"/>
                    <a:pt x="4884" y="7563"/>
                  </a:cubicBezTo>
                  <a:cubicBezTo>
                    <a:pt x="5029" y="7700"/>
                    <a:pt x="5224" y="7757"/>
                    <a:pt x="5444" y="7757"/>
                  </a:cubicBezTo>
                  <a:cubicBezTo>
                    <a:pt x="6228" y="7757"/>
                    <a:pt x="7331" y="7029"/>
                    <a:pt x="7609" y="6582"/>
                  </a:cubicBezTo>
                  <a:cubicBezTo>
                    <a:pt x="7921" y="6070"/>
                    <a:pt x="7106" y="3640"/>
                    <a:pt x="6316" y="3102"/>
                  </a:cubicBezTo>
                  <a:cubicBezTo>
                    <a:pt x="5535" y="2564"/>
                    <a:pt x="3661" y="1844"/>
                    <a:pt x="3383" y="1115"/>
                  </a:cubicBezTo>
                  <a:cubicBezTo>
                    <a:pt x="3105" y="378"/>
                    <a:pt x="2637" y="74"/>
                    <a:pt x="2168" y="5"/>
                  </a:cubicBezTo>
                  <a:cubicBezTo>
                    <a:pt x="2153" y="2"/>
                    <a:pt x="2137" y="1"/>
                    <a:pt x="2119" y="1"/>
                  </a:cubicBezTo>
                  <a:close/>
                </a:path>
              </a:pathLst>
            </a:custGeom>
            <a:solidFill>
              <a:srgbClr val="EFD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62"/>
            <p:cNvSpPr/>
            <p:nvPr/>
          </p:nvSpPr>
          <p:spPr>
            <a:xfrm>
              <a:off x="830800" y="3933550"/>
              <a:ext cx="192025" cy="155450"/>
            </a:xfrm>
            <a:custGeom>
              <a:avLst/>
              <a:gdLst/>
              <a:ahLst/>
              <a:cxnLst/>
              <a:rect l="l" t="t" r="r" b="b"/>
              <a:pathLst>
                <a:path w="7681" h="6218" extrusionOk="0">
                  <a:moveTo>
                    <a:pt x="2127" y="1"/>
                  </a:moveTo>
                  <a:cubicBezTo>
                    <a:pt x="1598" y="1"/>
                    <a:pt x="1" y="1139"/>
                    <a:pt x="591" y="2269"/>
                  </a:cubicBezTo>
                  <a:cubicBezTo>
                    <a:pt x="608" y="2295"/>
                    <a:pt x="617" y="2321"/>
                    <a:pt x="634" y="2347"/>
                  </a:cubicBezTo>
                  <a:cubicBezTo>
                    <a:pt x="851" y="2303"/>
                    <a:pt x="1059" y="2225"/>
                    <a:pt x="1250" y="2104"/>
                  </a:cubicBezTo>
                  <a:cubicBezTo>
                    <a:pt x="1528" y="1930"/>
                    <a:pt x="1710" y="1653"/>
                    <a:pt x="1970" y="1453"/>
                  </a:cubicBezTo>
                  <a:cubicBezTo>
                    <a:pt x="2150" y="1320"/>
                    <a:pt x="2315" y="1249"/>
                    <a:pt x="2472" y="1249"/>
                  </a:cubicBezTo>
                  <a:cubicBezTo>
                    <a:pt x="2664" y="1249"/>
                    <a:pt x="2847" y="1354"/>
                    <a:pt x="3038" y="1583"/>
                  </a:cubicBezTo>
                  <a:cubicBezTo>
                    <a:pt x="3342" y="1939"/>
                    <a:pt x="3532" y="2633"/>
                    <a:pt x="3585" y="3084"/>
                  </a:cubicBezTo>
                  <a:cubicBezTo>
                    <a:pt x="3654" y="3839"/>
                    <a:pt x="4018" y="4247"/>
                    <a:pt x="4782" y="4429"/>
                  </a:cubicBezTo>
                  <a:cubicBezTo>
                    <a:pt x="5485" y="4594"/>
                    <a:pt x="6136" y="4837"/>
                    <a:pt x="6726" y="5271"/>
                  </a:cubicBezTo>
                  <a:cubicBezTo>
                    <a:pt x="7047" y="5505"/>
                    <a:pt x="7437" y="5835"/>
                    <a:pt x="7680" y="6217"/>
                  </a:cubicBezTo>
                  <a:cubicBezTo>
                    <a:pt x="7672" y="5358"/>
                    <a:pt x="6986" y="3562"/>
                    <a:pt x="6327" y="3110"/>
                  </a:cubicBezTo>
                  <a:cubicBezTo>
                    <a:pt x="5546" y="2572"/>
                    <a:pt x="3663" y="1852"/>
                    <a:pt x="3385" y="1123"/>
                  </a:cubicBezTo>
                  <a:cubicBezTo>
                    <a:pt x="3107" y="386"/>
                    <a:pt x="2647" y="82"/>
                    <a:pt x="2170" y="4"/>
                  </a:cubicBezTo>
                  <a:cubicBezTo>
                    <a:pt x="2157" y="2"/>
                    <a:pt x="2142" y="1"/>
                    <a:pt x="2127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62"/>
            <p:cNvSpPr/>
            <p:nvPr/>
          </p:nvSpPr>
          <p:spPr>
            <a:xfrm>
              <a:off x="870725" y="3933350"/>
              <a:ext cx="137775" cy="107625"/>
            </a:xfrm>
            <a:custGeom>
              <a:avLst/>
              <a:gdLst/>
              <a:ahLst/>
              <a:cxnLst/>
              <a:rect l="l" t="t" r="r" b="b"/>
              <a:pathLst>
                <a:path w="5511" h="4305" extrusionOk="0">
                  <a:moveTo>
                    <a:pt x="3530" y="3426"/>
                  </a:moveTo>
                  <a:cubicBezTo>
                    <a:pt x="3533" y="3429"/>
                    <a:pt x="3537" y="3431"/>
                    <a:pt x="3541" y="3431"/>
                  </a:cubicBezTo>
                  <a:lnTo>
                    <a:pt x="3532" y="3431"/>
                  </a:lnTo>
                  <a:lnTo>
                    <a:pt x="3530" y="3426"/>
                  </a:lnTo>
                  <a:close/>
                  <a:moveTo>
                    <a:pt x="522" y="1"/>
                  </a:moveTo>
                  <a:cubicBezTo>
                    <a:pt x="392" y="1"/>
                    <a:pt x="203" y="68"/>
                    <a:pt x="0" y="185"/>
                  </a:cubicBezTo>
                  <a:cubicBezTo>
                    <a:pt x="339" y="324"/>
                    <a:pt x="660" y="593"/>
                    <a:pt x="912" y="828"/>
                  </a:cubicBezTo>
                  <a:cubicBezTo>
                    <a:pt x="1198" y="1105"/>
                    <a:pt x="1484" y="1340"/>
                    <a:pt x="1710" y="1669"/>
                  </a:cubicBezTo>
                  <a:cubicBezTo>
                    <a:pt x="1892" y="1921"/>
                    <a:pt x="2092" y="2164"/>
                    <a:pt x="2317" y="2381"/>
                  </a:cubicBezTo>
                  <a:cubicBezTo>
                    <a:pt x="2300" y="2372"/>
                    <a:pt x="2291" y="2372"/>
                    <a:pt x="2274" y="2372"/>
                  </a:cubicBezTo>
                  <a:cubicBezTo>
                    <a:pt x="2267" y="2371"/>
                    <a:pt x="2261" y="2371"/>
                    <a:pt x="2254" y="2371"/>
                  </a:cubicBezTo>
                  <a:cubicBezTo>
                    <a:pt x="2136" y="2371"/>
                    <a:pt x="2070" y="2516"/>
                    <a:pt x="2144" y="2615"/>
                  </a:cubicBezTo>
                  <a:cubicBezTo>
                    <a:pt x="2174" y="2649"/>
                    <a:pt x="2215" y="2664"/>
                    <a:pt x="2255" y="2664"/>
                  </a:cubicBezTo>
                  <a:cubicBezTo>
                    <a:pt x="2329" y="2664"/>
                    <a:pt x="2402" y="2613"/>
                    <a:pt x="2413" y="2528"/>
                  </a:cubicBezTo>
                  <a:cubicBezTo>
                    <a:pt x="2413" y="2502"/>
                    <a:pt x="2404" y="2476"/>
                    <a:pt x="2395" y="2459"/>
                  </a:cubicBezTo>
                  <a:lnTo>
                    <a:pt x="2395" y="2459"/>
                  </a:lnTo>
                  <a:cubicBezTo>
                    <a:pt x="2413" y="2468"/>
                    <a:pt x="2421" y="2485"/>
                    <a:pt x="2439" y="2494"/>
                  </a:cubicBezTo>
                  <a:lnTo>
                    <a:pt x="2447" y="2502"/>
                  </a:lnTo>
                  <a:lnTo>
                    <a:pt x="2447" y="2563"/>
                  </a:lnTo>
                  <a:cubicBezTo>
                    <a:pt x="2482" y="3075"/>
                    <a:pt x="2526" y="3570"/>
                    <a:pt x="2743" y="4038"/>
                  </a:cubicBezTo>
                  <a:cubicBezTo>
                    <a:pt x="2749" y="4052"/>
                    <a:pt x="2761" y="4057"/>
                    <a:pt x="2772" y="4057"/>
                  </a:cubicBezTo>
                  <a:cubicBezTo>
                    <a:pt x="2791" y="4057"/>
                    <a:pt x="2809" y="4042"/>
                    <a:pt x="2803" y="4021"/>
                  </a:cubicBezTo>
                  <a:cubicBezTo>
                    <a:pt x="2725" y="3700"/>
                    <a:pt x="2699" y="3370"/>
                    <a:pt x="2734" y="3049"/>
                  </a:cubicBezTo>
                  <a:lnTo>
                    <a:pt x="2734" y="3049"/>
                  </a:lnTo>
                  <a:cubicBezTo>
                    <a:pt x="2760" y="3058"/>
                    <a:pt x="2786" y="3066"/>
                    <a:pt x="2812" y="3075"/>
                  </a:cubicBezTo>
                  <a:cubicBezTo>
                    <a:pt x="2838" y="3075"/>
                    <a:pt x="2864" y="3075"/>
                    <a:pt x="2890" y="3066"/>
                  </a:cubicBezTo>
                  <a:cubicBezTo>
                    <a:pt x="2907" y="3144"/>
                    <a:pt x="2977" y="3205"/>
                    <a:pt x="3055" y="3214"/>
                  </a:cubicBezTo>
                  <a:cubicBezTo>
                    <a:pt x="3090" y="3214"/>
                    <a:pt x="3124" y="3214"/>
                    <a:pt x="3150" y="3197"/>
                  </a:cubicBezTo>
                  <a:cubicBezTo>
                    <a:pt x="3168" y="3214"/>
                    <a:pt x="3194" y="3223"/>
                    <a:pt x="3211" y="3231"/>
                  </a:cubicBezTo>
                  <a:cubicBezTo>
                    <a:pt x="3228" y="3236"/>
                    <a:pt x="3246" y="3238"/>
                    <a:pt x="3262" y="3238"/>
                  </a:cubicBezTo>
                  <a:cubicBezTo>
                    <a:pt x="3278" y="3238"/>
                    <a:pt x="3294" y="3236"/>
                    <a:pt x="3307" y="3231"/>
                  </a:cubicBezTo>
                  <a:cubicBezTo>
                    <a:pt x="3315" y="3249"/>
                    <a:pt x="3324" y="3257"/>
                    <a:pt x="3333" y="3275"/>
                  </a:cubicBezTo>
                  <a:cubicBezTo>
                    <a:pt x="3367" y="3309"/>
                    <a:pt x="3411" y="3335"/>
                    <a:pt x="3454" y="3344"/>
                  </a:cubicBezTo>
                  <a:cubicBezTo>
                    <a:pt x="3463" y="3387"/>
                    <a:pt x="3489" y="3422"/>
                    <a:pt x="3532" y="3440"/>
                  </a:cubicBezTo>
                  <a:lnTo>
                    <a:pt x="3576" y="3448"/>
                  </a:lnTo>
                  <a:lnTo>
                    <a:pt x="3584" y="3448"/>
                  </a:lnTo>
                  <a:cubicBezTo>
                    <a:pt x="3584" y="3466"/>
                    <a:pt x="3584" y="3492"/>
                    <a:pt x="3593" y="3509"/>
                  </a:cubicBezTo>
                  <a:cubicBezTo>
                    <a:pt x="3610" y="3544"/>
                    <a:pt x="3636" y="3561"/>
                    <a:pt x="3671" y="3570"/>
                  </a:cubicBezTo>
                  <a:cubicBezTo>
                    <a:pt x="3682" y="3574"/>
                    <a:pt x="3693" y="3577"/>
                    <a:pt x="3704" y="3577"/>
                  </a:cubicBezTo>
                  <a:cubicBezTo>
                    <a:pt x="3754" y="3577"/>
                    <a:pt x="3798" y="3531"/>
                    <a:pt x="3784" y="3474"/>
                  </a:cubicBezTo>
                  <a:cubicBezTo>
                    <a:pt x="3784" y="3457"/>
                    <a:pt x="3784" y="3431"/>
                    <a:pt x="3775" y="3413"/>
                  </a:cubicBezTo>
                  <a:cubicBezTo>
                    <a:pt x="3775" y="3407"/>
                    <a:pt x="3736" y="3372"/>
                    <a:pt x="3739" y="3372"/>
                  </a:cubicBezTo>
                  <a:cubicBezTo>
                    <a:pt x="3739" y="3372"/>
                    <a:pt x="3742" y="3374"/>
                    <a:pt x="3749" y="3379"/>
                  </a:cubicBezTo>
                  <a:cubicBezTo>
                    <a:pt x="3749" y="3379"/>
                    <a:pt x="3740" y="3370"/>
                    <a:pt x="3740" y="3370"/>
                  </a:cubicBezTo>
                  <a:cubicBezTo>
                    <a:pt x="3732" y="3353"/>
                    <a:pt x="3723" y="3353"/>
                    <a:pt x="3714" y="3344"/>
                  </a:cubicBezTo>
                  <a:cubicBezTo>
                    <a:pt x="3714" y="3309"/>
                    <a:pt x="3697" y="3266"/>
                    <a:pt x="3671" y="3240"/>
                  </a:cubicBezTo>
                  <a:cubicBezTo>
                    <a:pt x="3671" y="3231"/>
                    <a:pt x="3680" y="3214"/>
                    <a:pt x="3688" y="3205"/>
                  </a:cubicBezTo>
                  <a:cubicBezTo>
                    <a:pt x="3723" y="3231"/>
                    <a:pt x="3758" y="3249"/>
                    <a:pt x="3784" y="3266"/>
                  </a:cubicBezTo>
                  <a:cubicBezTo>
                    <a:pt x="3879" y="3335"/>
                    <a:pt x="3992" y="3396"/>
                    <a:pt x="4096" y="3440"/>
                  </a:cubicBezTo>
                  <a:cubicBezTo>
                    <a:pt x="4100" y="3441"/>
                    <a:pt x="4103" y="3441"/>
                    <a:pt x="4107" y="3441"/>
                  </a:cubicBezTo>
                  <a:cubicBezTo>
                    <a:pt x="4129" y="3441"/>
                    <a:pt x="4147" y="3419"/>
                    <a:pt x="4140" y="3396"/>
                  </a:cubicBezTo>
                  <a:cubicBezTo>
                    <a:pt x="4114" y="3344"/>
                    <a:pt x="4088" y="3292"/>
                    <a:pt x="4053" y="3240"/>
                  </a:cubicBezTo>
                  <a:lnTo>
                    <a:pt x="4053" y="3240"/>
                  </a:lnTo>
                  <a:cubicBezTo>
                    <a:pt x="4148" y="3318"/>
                    <a:pt x="4252" y="3405"/>
                    <a:pt x="4339" y="3492"/>
                  </a:cubicBezTo>
                  <a:cubicBezTo>
                    <a:pt x="4278" y="3570"/>
                    <a:pt x="4331" y="3682"/>
                    <a:pt x="4426" y="3700"/>
                  </a:cubicBezTo>
                  <a:cubicBezTo>
                    <a:pt x="4461" y="3700"/>
                    <a:pt x="4504" y="3691"/>
                    <a:pt x="4521" y="3665"/>
                  </a:cubicBezTo>
                  <a:lnTo>
                    <a:pt x="4608" y="3743"/>
                  </a:lnTo>
                  <a:cubicBezTo>
                    <a:pt x="4617" y="3761"/>
                    <a:pt x="4617" y="3769"/>
                    <a:pt x="4634" y="3787"/>
                  </a:cubicBezTo>
                  <a:cubicBezTo>
                    <a:pt x="4634" y="3804"/>
                    <a:pt x="4660" y="3813"/>
                    <a:pt x="4678" y="3821"/>
                  </a:cubicBezTo>
                  <a:lnTo>
                    <a:pt x="4695" y="3839"/>
                  </a:lnTo>
                  <a:cubicBezTo>
                    <a:pt x="4704" y="3856"/>
                    <a:pt x="4712" y="3873"/>
                    <a:pt x="4730" y="3873"/>
                  </a:cubicBezTo>
                  <a:lnTo>
                    <a:pt x="4747" y="3899"/>
                  </a:lnTo>
                  <a:cubicBezTo>
                    <a:pt x="4744" y="3897"/>
                    <a:pt x="4740" y="3896"/>
                    <a:pt x="4736" y="3896"/>
                  </a:cubicBezTo>
                  <a:cubicBezTo>
                    <a:pt x="4728" y="3896"/>
                    <a:pt x="4718" y="3899"/>
                    <a:pt x="4712" y="3899"/>
                  </a:cubicBezTo>
                  <a:cubicBezTo>
                    <a:pt x="4660" y="3917"/>
                    <a:pt x="4634" y="3960"/>
                    <a:pt x="4626" y="4012"/>
                  </a:cubicBezTo>
                  <a:cubicBezTo>
                    <a:pt x="4626" y="4038"/>
                    <a:pt x="4634" y="4064"/>
                    <a:pt x="4643" y="4090"/>
                  </a:cubicBezTo>
                  <a:cubicBezTo>
                    <a:pt x="4591" y="4090"/>
                    <a:pt x="4539" y="4116"/>
                    <a:pt x="4539" y="4177"/>
                  </a:cubicBezTo>
                  <a:cubicBezTo>
                    <a:pt x="4539" y="4186"/>
                    <a:pt x="4539" y="4186"/>
                    <a:pt x="4539" y="4194"/>
                  </a:cubicBezTo>
                  <a:cubicBezTo>
                    <a:pt x="4539" y="4271"/>
                    <a:pt x="4572" y="4300"/>
                    <a:pt x="4610" y="4300"/>
                  </a:cubicBezTo>
                  <a:cubicBezTo>
                    <a:pt x="4615" y="4300"/>
                    <a:pt x="4620" y="4300"/>
                    <a:pt x="4626" y="4299"/>
                  </a:cubicBezTo>
                  <a:cubicBezTo>
                    <a:pt x="4635" y="4303"/>
                    <a:pt x="4645" y="4305"/>
                    <a:pt x="4655" y="4305"/>
                  </a:cubicBezTo>
                  <a:cubicBezTo>
                    <a:pt x="4688" y="4305"/>
                    <a:pt x="4718" y="4279"/>
                    <a:pt x="4738" y="4212"/>
                  </a:cubicBezTo>
                  <a:lnTo>
                    <a:pt x="4738" y="4194"/>
                  </a:lnTo>
                  <a:cubicBezTo>
                    <a:pt x="4738" y="4177"/>
                    <a:pt x="4738" y="4160"/>
                    <a:pt x="4730" y="4142"/>
                  </a:cubicBezTo>
                  <a:lnTo>
                    <a:pt x="4730" y="4142"/>
                  </a:lnTo>
                  <a:cubicBezTo>
                    <a:pt x="4735" y="4143"/>
                    <a:pt x="4740" y="4143"/>
                    <a:pt x="4745" y="4143"/>
                  </a:cubicBezTo>
                  <a:cubicBezTo>
                    <a:pt x="4807" y="4143"/>
                    <a:pt x="4852" y="4094"/>
                    <a:pt x="4860" y="4030"/>
                  </a:cubicBezTo>
                  <a:cubicBezTo>
                    <a:pt x="4860" y="4021"/>
                    <a:pt x="4860" y="4021"/>
                    <a:pt x="4860" y="4012"/>
                  </a:cubicBezTo>
                  <a:lnTo>
                    <a:pt x="4938" y="4099"/>
                  </a:lnTo>
                  <a:cubicBezTo>
                    <a:pt x="4940" y="4101"/>
                    <a:pt x="4943" y="4102"/>
                    <a:pt x="4947" y="4102"/>
                  </a:cubicBezTo>
                  <a:cubicBezTo>
                    <a:pt x="4958" y="4102"/>
                    <a:pt x="4971" y="4093"/>
                    <a:pt x="4964" y="4073"/>
                  </a:cubicBezTo>
                  <a:cubicBezTo>
                    <a:pt x="4955" y="4056"/>
                    <a:pt x="4938" y="4030"/>
                    <a:pt x="4921" y="4004"/>
                  </a:cubicBezTo>
                  <a:lnTo>
                    <a:pt x="4921" y="4004"/>
                  </a:lnTo>
                  <a:cubicBezTo>
                    <a:pt x="4927" y="4004"/>
                    <a:pt x="4933" y="4005"/>
                    <a:pt x="4939" y="4005"/>
                  </a:cubicBezTo>
                  <a:cubicBezTo>
                    <a:pt x="4993" y="4005"/>
                    <a:pt x="5044" y="3971"/>
                    <a:pt x="5059" y="3917"/>
                  </a:cubicBezTo>
                  <a:cubicBezTo>
                    <a:pt x="5093" y="3816"/>
                    <a:pt x="5013" y="3726"/>
                    <a:pt x="4923" y="3726"/>
                  </a:cubicBezTo>
                  <a:cubicBezTo>
                    <a:pt x="4896" y="3726"/>
                    <a:pt x="4868" y="3734"/>
                    <a:pt x="4843" y="3752"/>
                  </a:cubicBezTo>
                  <a:cubicBezTo>
                    <a:pt x="4817" y="3743"/>
                    <a:pt x="4790" y="3743"/>
                    <a:pt x="4764" y="3743"/>
                  </a:cubicBezTo>
                  <a:lnTo>
                    <a:pt x="4756" y="3743"/>
                  </a:lnTo>
                  <a:cubicBezTo>
                    <a:pt x="4782" y="3691"/>
                    <a:pt x="4747" y="3639"/>
                    <a:pt x="4686" y="3630"/>
                  </a:cubicBezTo>
                  <a:lnTo>
                    <a:pt x="4678" y="3630"/>
                  </a:lnTo>
                  <a:cubicBezTo>
                    <a:pt x="4582" y="3500"/>
                    <a:pt x="4487" y="3379"/>
                    <a:pt x="4383" y="3249"/>
                  </a:cubicBezTo>
                  <a:lnTo>
                    <a:pt x="4383" y="3249"/>
                  </a:lnTo>
                  <a:cubicBezTo>
                    <a:pt x="4443" y="3275"/>
                    <a:pt x="4495" y="3301"/>
                    <a:pt x="4548" y="3335"/>
                  </a:cubicBezTo>
                  <a:cubicBezTo>
                    <a:pt x="4565" y="3344"/>
                    <a:pt x="4591" y="3361"/>
                    <a:pt x="4617" y="3370"/>
                  </a:cubicBezTo>
                  <a:cubicBezTo>
                    <a:pt x="4608" y="3387"/>
                    <a:pt x="4608" y="3396"/>
                    <a:pt x="4608" y="3405"/>
                  </a:cubicBezTo>
                  <a:cubicBezTo>
                    <a:pt x="4601" y="3474"/>
                    <a:pt x="4647" y="3529"/>
                    <a:pt x="4712" y="3529"/>
                  </a:cubicBezTo>
                  <a:cubicBezTo>
                    <a:pt x="4720" y="3529"/>
                    <a:pt x="4729" y="3528"/>
                    <a:pt x="4738" y="3526"/>
                  </a:cubicBezTo>
                  <a:lnTo>
                    <a:pt x="4764" y="3518"/>
                  </a:lnTo>
                  <a:lnTo>
                    <a:pt x="4764" y="3518"/>
                  </a:lnTo>
                  <a:cubicBezTo>
                    <a:pt x="4747" y="3535"/>
                    <a:pt x="4738" y="3552"/>
                    <a:pt x="4730" y="3561"/>
                  </a:cubicBezTo>
                  <a:cubicBezTo>
                    <a:pt x="4714" y="3631"/>
                    <a:pt x="4761" y="3694"/>
                    <a:pt x="4821" y="3694"/>
                  </a:cubicBezTo>
                  <a:cubicBezTo>
                    <a:pt x="4828" y="3694"/>
                    <a:pt x="4835" y="3693"/>
                    <a:pt x="4843" y="3691"/>
                  </a:cubicBezTo>
                  <a:cubicBezTo>
                    <a:pt x="4869" y="3691"/>
                    <a:pt x="4895" y="3682"/>
                    <a:pt x="4912" y="3665"/>
                  </a:cubicBezTo>
                  <a:cubicBezTo>
                    <a:pt x="4938" y="3665"/>
                    <a:pt x="4955" y="3648"/>
                    <a:pt x="4964" y="3622"/>
                  </a:cubicBezTo>
                  <a:cubicBezTo>
                    <a:pt x="5172" y="3804"/>
                    <a:pt x="5355" y="4004"/>
                    <a:pt x="5511" y="4221"/>
                  </a:cubicBezTo>
                  <a:cubicBezTo>
                    <a:pt x="5276" y="3726"/>
                    <a:pt x="4999" y="3301"/>
                    <a:pt x="4721" y="3110"/>
                  </a:cubicBezTo>
                  <a:cubicBezTo>
                    <a:pt x="3931" y="2563"/>
                    <a:pt x="2057" y="1852"/>
                    <a:pt x="1779" y="1114"/>
                  </a:cubicBezTo>
                  <a:cubicBezTo>
                    <a:pt x="1502" y="376"/>
                    <a:pt x="1033" y="73"/>
                    <a:pt x="564" y="3"/>
                  </a:cubicBezTo>
                  <a:cubicBezTo>
                    <a:pt x="551" y="1"/>
                    <a:pt x="537" y="1"/>
                    <a:pt x="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62"/>
            <p:cNvSpPr/>
            <p:nvPr/>
          </p:nvSpPr>
          <p:spPr>
            <a:xfrm>
              <a:off x="1018675" y="4067275"/>
              <a:ext cx="1550" cy="4950"/>
            </a:xfrm>
            <a:custGeom>
              <a:avLst/>
              <a:gdLst/>
              <a:ahLst/>
              <a:cxnLst/>
              <a:rect l="l" t="t" r="r" b="b"/>
              <a:pathLst>
                <a:path w="62" h="198" extrusionOk="0">
                  <a:moveTo>
                    <a:pt x="18" y="0"/>
                  </a:moveTo>
                  <a:cubicBezTo>
                    <a:pt x="18" y="52"/>
                    <a:pt x="9" y="104"/>
                    <a:pt x="1" y="165"/>
                  </a:cubicBezTo>
                  <a:cubicBezTo>
                    <a:pt x="1" y="186"/>
                    <a:pt x="16" y="198"/>
                    <a:pt x="33" y="198"/>
                  </a:cubicBezTo>
                  <a:cubicBezTo>
                    <a:pt x="44" y="198"/>
                    <a:pt x="54" y="193"/>
                    <a:pt x="61" y="183"/>
                  </a:cubicBezTo>
                  <a:cubicBezTo>
                    <a:pt x="53" y="122"/>
                    <a:pt x="35" y="61"/>
                    <a:pt x="18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62"/>
            <p:cNvSpPr/>
            <p:nvPr/>
          </p:nvSpPr>
          <p:spPr>
            <a:xfrm>
              <a:off x="943175" y="4020275"/>
              <a:ext cx="8925" cy="7200"/>
            </a:xfrm>
            <a:custGeom>
              <a:avLst/>
              <a:gdLst/>
              <a:ahLst/>
              <a:cxnLst/>
              <a:rect l="l" t="t" r="r" b="b"/>
              <a:pathLst>
                <a:path w="357" h="288" extrusionOk="0">
                  <a:moveTo>
                    <a:pt x="229" y="0"/>
                  </a:moveTo>
                  <a:cubicBezTo>
                    <a:pt x="200" y="0"/>
                    <a:pt x="172" y="22"/>
                    <a:pt x="166" y="49"/>
                  </a:cubicBezTo>
                  <a:cubicBezTo>
                    <a:pt x="155" y="46"/>
                    <a:pt x="143" y="44"/>
                    <a:pt x="132" y="44"/>
                  </a:cubicBezTo>
                  <a:cubicBezTo>
                    <a:pt x="90" y="44"/>
                    <a:pt x="47" y="69"/>
                    <a:pt x="27" y="110"/>
                  </a:cubicBezTo>
                  <a:cubicBezTo>
                    <a:pt x="18" y="127"/>
                    <a:pt x="9" y="145"/>
                    <a:pt x="9" y="171"/>
                  </a:cubicBezTo>
                  <a:cubicBezTo>
                    <a:pt x="0" y="245"/>
                    <a:pt x="63" y="287"/>
                    <a:pt x="125" y="287"/>
                  </a:cubicBezTo>
                  <a:cubicBezTo>
                    <a:pt x="179" y="287"/>
                    <a:pt x="231" y="256"/>
                    <a:pt x="235" y="188"/>
                  </a:cubicBezTo>
                  <a:cubicBezTo>
                    <a:pt x="235" y="171"/>
                    <a:pt x="235" y="153"/>
                    <a:pt x="226" y="136"/>
                  </a:cubicBezTo>
                  <a:lnTo>
                    <a:pt x="270" y="136"/>
                  </a:lnTo>
                  <a:cubicBezTo>
                    <a:pt x="348" y="136"/>
                    <a:pt x="357" y="23"/>
                    <a:pt x="278" y="15"/>
                  </a:cubicBezTo>
                  <a:lnTo>
                    <a:pt x="252" y="6"/>
                  </a:lnTo>
                  <a:cubicBezTo>
                    <a:pt x="245" y="2"/>
                    <a:pt x="237" y="0"/>
                    <a:pt x="229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62"/>
            <p:cNvSpPr/>
            <p:nvPr/>
          </p:nvSpPr>
          <p:spPr>
            <a:xfrm>
              <a:off x="997950" y="4054650"/>
              <a:ext cx="150" cy="275"/>
            </a:xfrm>
            <a:custGeom>
              <a:avLst/>
              <a:gdLst/>
              <a:ahLst/>
              <a:cxnLst/>
              <a:rect l="l" t="t" r="r" b="b"/>
              <a:pathLst>
                <a:path w="6" h="11" extrusionOk="0">
                  <a:moveTo>
                    <a:pt x="2" y="1"/>
                  </a:moveTo>
                  <a:cubicBezTo>
                    <a:pt x="1" y="1"/>
                    <a:pt x="2" y="3"/>
                    <a:pt x="5" y="11"/>
                  </a:cubicBezTo>
                  <a:cubicBezTo>
                    <a:pt x="5" y="6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62"/>
            <p:cNvSpPr/>
            <p:nvPr/>
          </p:nvSpPr>
          <p:spPr>
            <a:xfrm>
              <a:off x="997425" y="4050175"/>
              <a:ext cx="6100" cy="5875"/>
            </a:xfrm>
            <a:custGeom>
              <a:avLst/>
              <a:gdLst/>
              <a:ahLst/>
              <a:cxnLst/>
              <a:rect l="l" t="t" r="r" b="b"/>
              <a:pathLst>
                <a:path w="244" h="235" extrusionOk="0">
                  <a:moveTo>
                    <a:pt x="131" y="0"/>
                  </a:moveTo>
                  <a:cubicBezTo>
                    <a:pt x="93" y="0"/>
                    <a:pt x="56" y="19"/>
                    <a:pt x="35" y="51"/>
                  </a:cubicBezTo>
                  <a:lnTo>
                    <a:pt x="26" y="60"/>
                  </a:lnTo>
                  <a:cubicBezTo>
                    <a:pt x="0" y="94"/>
                    <a:pt x="0" y="155"/>
                    <a:pt x="26" y="190"/>
                  </a:cubicBezTo>
                  <a:cubicBezTo>
                    <a:pt x="44" y="216"/>
                    <a:pt x="52" y="224"/>
                    <a:pt x="78" y="233"/>
                  </a:cubicBezTo>
                  <a:lnTo>
                    <a:pt x="113" y="233"/>
                  </a:lnTo>
                  <a:cubicBezTo>
                    <a:pt x="118" y="234"/>
                    <a:pt x="124" y="234"/>
                    <a:pt x="129" y="234"/>
                  </a:cubicBezTo>
                  <a:cubicBezTo>
                    <a:pt x="174" y="234"/>
                    <a:pt x="210" y="202"/>
                    <a:pt x="226" y="155"/>
                  </a:cubicBezTo>
                  <a:lnTo>
                    <a:pt x="226" y="146"/>
                  </a:lnTo>
                  <a:cubicBezTo>
                    <a:pt x="243" y="103"/>
                    <a:pt x="234" y="51"/>
                    <a:pt x="200" y="25"/>
                  </a:cubicBezTo>
                  <a:cubicBezTo>
                    <a:pt x="179" y="8"/>
                    <a:pt x="155" y="0"/>
                    <a:pt x="131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62"/>
            <p:cNvSpPr/>
            <p:nvPr/>
          </p:nvSpPr>
          <p:spPr>
            <a:xfrm>
              <a:off x="998275" y="4054900"/>
              <a:ext cx="25" cy="250"/>
            </a:xfrm>
            <a:custGeom>
              <a:avLst/>
              <a:gdLst/>
              <a:ahLst/>
              <a:cxnLst/>
              <a:rect l="l" t="t" r="r" b="b"/>
              <a:pathLst>
                <a:path w="1" h="10" extrusionOk="0">
                  <a:moveTo>
                    <a:pt x="1" y="9"/>
                  </a:moveTo>
                  <a:lnTo>
                    <a:pt x="1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62"/>
            <p:cNvSpPr/>
            <p:nvPr/>
          </p:nvSpPr>
          <p:spPr>
            <a:xfrm>
              <a:off x="972275" y="4033625"/>
              <a:ext cx="6050" cy="4400"/>
            </a:xfrm>
            <a:custGeom>
              <a:avLst/>
              <a:gdLst/>
              <a:ahLst/>
              <a:cxnLst/>
              <a:rect l="l" t="t" r="r" b="b"/>
              <a:pathLst>
                <a:path w="242" h="176" extrusionOk="0">
                  <a:moveTo>
                    <a:pt x="169" y="0"/>
                  </a:moveTo>
                  <a:cubicBezTo>
                    <a:pt x="165" y="0"/>
                    <a:pt x="160" y="1"/>
                    <a:pt x="156" y="1"/>
                  </a:cubicBezTo>
                  <a:lnTo>
                    <a:pt x="104" y="10"/>
                  </a:lnTo>
                  <a:cubicBezTo>
                    <a:pt x="1" y="31"/>
                    <a:pt x="99" y="176"/>
                    <a:pt x="170" y="176"/>
                  </a:cubicBezTo>
                  <a:cubicBezTo>
                    <a:pt x="189" y="176"/>
                    <a:pt x="206" y="166"/>
                    <a:pt x="216" y="140"/>
                  </a:cubicBezTo>
                  <a:cubicBezTo>
                    <a:pt x="216" y="123"/>
                    <a:pt x="225" y="105"/>
                    <a:pt x="225" y="88"/>
                  </a:cubicBezTo>
                  <a:cubicBezTo>
                    <a:pt x="241" y="40"/>
                    <a:pt x="213" y="0"/>
                    <a:pt x="169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62"/>
            <p:cNvSpPr/>
            <p:nvPr/>
          </p:nvSpPr>
          <p:spPr>
            <a:xfrm>
              <a:off x="971375" y="4021875"/>
              <a:ext cx="5675" cy="4450"/>
            </a:xfrm>
            <a:custGeom>
              <a:avLst/>
              <a:gdLst/>
              <a:ahLst/>
              <a:cxnLst/>
              <a:rect l="l" t="t" r="r" b="b"/>
              <a:pathLst>
                <a:path w="227" h="178" extrusionOk="0">
                  <a:moveTo>
                    <a:pt x="98" y="0"/>
                  </a:moveTo>
                  <a:cubicBezTo>
                    <a:pt x="19" y="0"/>
                    <a:pt x="0" y="177"/>
                    <a:pt x="93" y="177"/>
                  </a:cubicBezTo>
                  <a:cubicBezTo>
                    <a:pt x="96" y="177"/>
                    <a:pt x="101" y="177"/>
                    <a:pt x="105" y="176"/>
                  </a:cubicBezTo>
                  <a:lnTo>
                    <a:pt x="131" y="176"/>
                  </a:lnTo>
                  <a:cubicBezTo>
                    <a:pt x="218" y="159"/>
                    <a:pt x="226" y="46"/>
                    <a:pt x="148" y="11"/>
                  </a:cubicBezTo>
                  <a:lnTo>
                    <a:pt x="114" y="3"/>
                  </a:lnTo>
                  <a:cubicBezTo>
                    <a:pt x="108" y="1"/>
                    <a:pt x="103" y="0"/>
                    <a:pt x="98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62"/>
            <p:cNvSpPr/>
            <p:nvPr/>
          </p:nvSpPr>
          <p:spPr>
            <a:xfrm>
              <a:off x="955225" y="4024750"/>
              <a:ext cx="11025" cy="8075"/>
            </a:xfrm>
            <a:custGeom>
              <a:avLst/>
              <a:gdLst/>
              <a:ahLst/>
              <a:cxnLst/>
              <a:rect l="l" t="t" r="r" b="b"/>
              <a:pathLst>
                <a:path w="441" h="323" extrusionOk="0">
                  <a:moveTo>
                    <a:pt x="142" y="1"/>
                  </a:moveTo>
                  <a:cubicBezTo>
                    <a:pt x="79" y="1"/>
                    <a:pt x="19" y="46"/>
                    <a:pt x="13" y="122"/>
                  </a:cubicBezTo>
                  <a:cubicBezTo>
                    <a:pt x="1" y="210"/>
                    <a:pt x="74" y="275"/>
                    <a:pt x="149" y="275"/>
                  </a:cubicBezTo>
                  <a:cubicBezTo>
                    <a:pt x="177" y="275"/>
                    <a:pt x="206" y="265"/>
                    <a:pt x="230" y="243"/>
                  </a:cubicBezTo>
                  <a:lnTo>
                    <a:pt x="256" y="226"/>
                  </a:lnTo>
                  <a:cubicBezTo>
                    <a:pt x="265" y="217"/>
                    <a:pt x="274" y="200"/>
                    <a:pt x="274" y="191"/>
                  </a:cubicBezTo>
                  <a:cubicBezTo>
                    <a:pt x="274" y="200"/>
                    <a:pt x="274" y="209"/>
                    <a:pt x="274" y="217"/>
                  </a:cubicBezTo>
                  <a:lnTo>
                    <a:pt x="274" y="235"/>
                  </a:lnTo>
                  <a:cubicBezTo>
                    <a:pt x="269" y="291"/>
                    <a:pt x="313" y="322"/>
                    <a:pt x="355" y="322"/>
                  </a:cubicBezTo>
                  <a:cubicBezTo>
                    <a:pt x="391" y="322"/>
                    <a:pt x="426" y="300"/>
                    <a:pt x="430" y="252"/>
                  </a:cubicBezTo>
                  <a:lnTo>
                    <a:pt x="430" y="235"/>
                  </a:lnTo>
                  <a:cubicBezTo>
                    <a:pt x="441" y="180"/>
                    <a:pt x="393" y="150"/>
                    <a:pt x="348" y="150"/>
                  </a:cubicBezTo>
                  <a:cubicBezTo>
                    <a:pt x="321" y="150"/>
                    <a:pt x="295" y="160"/>
                    <a:pt x="282" y="183"/>
                  </a:cubicBezTo>
                  <a:cubicBezTo>
                    <a:pt x="300" y="148"/>
                    <a:pt x="291" y="105"/>
                    <a:pt x="265" y="70"/>
                  </a:cubicBezTo>
                  <a:lnTo>
                    <a:pt x="248" y="53"/>
                  </a:lnTo>
                  <a:cubicBezTo>
                    <a:pt x="218" y="17"/>
                    <a:pt x="179" y="1"/>
                    <a:pt x="142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62"/>
            <p:cNvSpPr/>
            <p:nvPr/>
          </p:nvSpPr>
          <p:spPr>
            <a:xfrm>
              <a:off x="998275" y="4036875"/>
              <a:ext cx="4375" cy="3225"/>
            </a:xfrm>
            <a:custGeom>
              <a:avLst/>
              <a:gdLst/>
              <a:ahLst/>
              <a:cxnLst/>
              <a:rect l="l" t="t" r="r" b="b"/>
              <a:pathLst>
                <a:path w="175" h="129" extrusionOk="0">
                  <a:moveTo>
                    <a:pt x="110" y="0"/>
                  </a:moveTo>
                  <a:cubicBezTo>
                    <a:pt x="105" y="0"/>
                    <a:pt x="101" y="1"/>
                    <a:pt x="96" y="1"/>
                  </a:cubicBezTo>
                  <a:lnTo>
                    <a:pt x="62" y="10"/>
                  </a:lnTo>
                  <a:cubicBezTo>
                    <a:pt x="10" y="19"/>
                    <a:pt x="1" y="88"/>
                    <a:pt x="53" y="106"/>
                  </a:cubicBezTo>
                  <a:lnTo>
                    <a:pt x="88" y="123"/>
                  </a:lnTo>
                  <a:cubicBezTo>
                    <a:pt x="95" y="127"/>
                    <a:pt x="103" y="128"/>
                    <a:pt x="111" y="128"/>
                  </a:cubicBezTo>
                  <a:cubicBezTo>
                    <a:pt x="139" y="128"/>
                    <a:pt x="168" y="105"/>
                    <a:pt x="174" y="71"/>
                  </a:cubicBezTo>
                  <a:cubicBezTo>
                    <a:pt x="174" y="32"/>
                    <a:pt x="147" y="0"/>
                    <a:pt x="110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62"/>
            <p:cNvSpPr/>
            <p:nvPr/>
          </p:nvSpPr>
          <p:spPr>
            <a:xfrm>
              <a:off x="994600" y="4054025"/>
              <a:ext cx="3050" cy="3075"/>
            </a:xfrm>
            <a:custGeom>
              <a:avLst/>
              <a:gdLst/>
              <a:ahLst/>
              <a:cxnLst/>
              <a:rect l="l" t="t" r="r" b="b"/>
              <a:pathLst>
                <a:path w="122" h="123" extrusionOk="0">
                  <a:moveTo>
                    <a:pt x="70" y="1"/>
                  </a:moveTo>
                  <a:cubicBezTo>
                    <a:pt x="26" y="1"/>
                    <a:pt x="0" y="53"/>
                    <a:pt x="26" y="88"/>
                  </a:cubicBezTo>
                  <a:cubicBezTo>
                    <a:pt x="26" y="88"/>
                    <a:pt x="26" y="96"/>
                    <a:pt x="26" y="96"/>
                  </a:cubicBezTo>
                  <a:cubicBezTo>
                    <a:pt x="31" y="114"/>
                    <a:pt x="44" y="122"/>
                    <a:pt x="57" y="122"/>
                  </a:cubicBezTo>
                  <a:cubicBezTo>
                    <a:pt x="70" y="122"/>
                    <a:pt x="83" y="114"/>
                    <a:pt x="87" y="96"/>
                  </a:cubicBezTo>
                  <a:cubicBezTo>
                    <a:pt x="96" y="96"/>
                    <a:pt x="96" y="88"/>
                    <a:pt x="96" y="88"/>
                  </a:cubicBezTo>
                  <a:cubicBezTo>
                    <a:pt x="122" y="53"/>
                    <a:pt x="104" y="10"/>
                    <a:pt x="70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62"/>
            <p:cNvSpPr/>
            <p:nvPr/>
          </p:nvSpPr>
          <p:spPr>
            <a:xfrm>
              <a:off x="868550" y="3958325"/>
              <a:ext cx="57525" cy="53000"/>
            </a:xfrm>
            <a:custGeom>
              <a:avLst/>
              <a:gdLst/>
              <a:ahLst/>
              <a:cxnLst/>
              <a:rect l="l" t="t" r="r" b="b"/>
              <a:pathLst>
                <a:path w="2301" h="2120" extrusionOk="0">
                  <a:moveTo>
                    <a:pt x="805" y="1"/>
                  </a:moveTo>
                  <a:cubicBezTo>
                    <a:pt x="129" y="1"/>
                    <a:pt x="0" y="626"/>
                    <a:pt x="44" y="991"/>
                  </a:cubicBezTo>
                  <a:cubicBezTo>
                    <a:pt x="105" y="1425"/>
                    <a:pt x="573" y="2050"/>
                    <a:pt x="816" y="2093"/>
                  </a:cubicBezTo>
                  <a:cubicBezTo>
                    <a:pt x="892" y="2105"/>
                    <a:pt x="1026" y="2119"/>
                    <a:pt x="1177" y="2119"/>
                  </a:cubicBezTo>
                  <a:cubicBezTo>
                    <a:pt x="1494" y="2119"/>
                    <a:pt x="1888" y="2054"/>
                    <a:pt x="1988" y="1755"/>
                  </a:cubicBezTo>
                  <a:cubicBezTo>
                    <a:pt x="2118" y="1373"/>
                    <a:pt x="2300" y="384"/>
                    <a:pt x="1241" y="72"/>
                  </a:cubicBezTo>
                  <a:cubicBezTo>
                    <a:pt x="1075" y="22"/>
                    <a:pt x="930" y="1"/>
                    <a:pt x="8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62"/>
            <p:cNvSpPr/>
            <p:nvPr/>
          </p:nvSpPr>
          <p:spPr>
            <a:xfrm>
              <a:off x="870950" y="3958325"/>
              <a:ext cx="55125" cy="46275"/>
            </a:xfrm>
            <a:custGeom>
              <a:avLst/>
              <a:gdLst/>
              <a:ahLst/>
              <a:cxnLst/>
              <a:rect l="l" t="t" r="r" b="b"/>
              <a:pathLst>
                <a:path w="2205" h="1851" extrusionOk="0">
                  <a:moveTo>
                    <a:pt x="710" y="1"/>
                  </a:moveTo>
                  <a:cubicBezTo>
                    <a:pt x="303" y="1"/>
                    <a:pt x="93" y="229"/>
                    <a:pt x="0" y="488"/>
                  </a:cubicBezTo>
                  <a:cubicBezTo>
                    <a:pt x="139" y="443"/>
                    <a:pt x="276" y="423"/>
                    <a:pt x="407" y="423"/>
                  </a:cubicBezTo>
                  <a:cubicBezTo>
                    <a:pt x="1146" y="423"/>
                    <a:pt x="1737" y="1077"/>
                    <a:pt x="1840" y="1850"/>
                  </a:cubicBezTo>
                  <a:cubicBezTo>
                    <a:pt x="1866" y="1824"/>
                    <a:pt x="1883" y="1790"/>
                    <a:pt x="1892" y="1755"/>
                  </a:cubicBezTo>
                  <a:cubicBezTo>
                    <a:pt x="2022" y="1373"/>
                    <a:pt x="2204" y="384"/>
                    <a:pt x="1145" y="72"/>
                  </a:cubicBezTo>
                  <a:cubicBezTo>
                    <a:pt x="980" y="23"/>
                    <a:pt x="836" y="1"/>
                    <a:pt x="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62"/>
            <p:cNvSpPr/>
            <p:nvPr/>
          </p:nvSpPr>
          <p:spPr>
            <a:xfrm>
              <a:off x="874625" y="3971275"/>
              <a:ext cx="30400" cy="31675"/>
            </a:xfrm>
            <a:custGeom>
              <a:avLst/>
              <a:gdLst/>
              <a:ahLst/>
              <a:cxnLst/>
              <a:rect l="l" t="t" r="r" b="b"/>
              <a:pathLst>
                <a:path w="1216" h="1267" extrusionOk="0">
                  <a:moveTo>
                    <a:pt x="697" y="0"/>
                  </a:moveTo>
                  <a:cubicBezTo>
                    <a:pt x="439" y="0"/>
                    <a:pt x="200" y="159"/>
                    <a:pt x="113" y="404"/>
                  </a:cubicBezTo>
                  <a:cubicBezTo>
                    <a:pt x="1" y="699"/>
                    <a:pt x="148" y="1098"/>
                    <a:pt x="434" y="1228"/>
                  </a:cubicBezTo>
                  <a:cubicBezTo>
                    <a:pt x="504" y="1254"/>
                    <a:pt x="577" y="1266"/>
                    <a:pt x="648" y="1266"/>
                  </a:cubicBezTo>
                  <a:cubicBezTo>
                    <a:pt x="843" y="1266"/>
                    <a:pt x="1029" y="1174"/>
                    <a:pt x="1137" y="1003"/>
                  </a:cubicBezTo>
                  <a:cubicBezTo>
                    <a:pt x="1144" y="989"/>
                    <a:pt x="1134" y="974"/>
                    <a:pt x="1125" y="974"/>
                  </a:cubicBezTo>
                  <a:cubicBezTo>
                    <a:pt x="1123" y="974"/>
                    <a:pt x="1122" y="975"/>
                    <a:pt x="1120" y="977"/>
                  </a:cubicBezTo>
                  <a:cubicBezTo>
                    <a:pt x="1055" y="1003"/>
                    <a:pt x="987" y="1015"/>
                    <a:pt x="922" y="1015"/>
                  </a:cubicBezTo>
                  <a:cubicBezTo>
                    <a:pt x="685" y="1015"/>
                    <a:pt x="479" y="850"/>
                    <a:pt x="513" y="577"/>
                  </a:cubicBezTo>
                  <a:cubicBezTo>
                    <a:pt x="521" y="456"/>
                    <a:pt x="608" y="352"/>
                    <a:pt x="721" y="317"/>
                  </a:cubicBezTo>
                  <a:cubicBezTo>
                    <a:pt x="744" y="311"/>
                    <a:pt x="766" y="308"/>
                    <a:pt x="787" y="308"/>
                  </a:cubicBezTo>
                  <a:cubicBezTo>
                    <a:pt x="903" y="308"/>
                    <a:pt x="977" y="402"/>
                    <a:pt x="1051" y="491"/>
                  </a:cubicBezTo>
                  <a:cubicBezTo>
                    <a:pt x="1062" y="506"/>
                    <a:pt x="1078" y="513"/>
                    <a:pt x="1095" y="513"/>
                  </a:cubicBezTo>
                  <a:cubicBezTo>
                    <a:pt x="1116" y="513"/>
                    <a:pt x="1136" y="502"/>
                    <a:pt x="1146" y="482"/>
                  </a:cubicBezTo>
                  <a:cubicBezTo>
                    <a:pt x="1215" y="222"/>
                    <a:pt x="998" y="57"/>
                    <a:pt x="773" y="5"/>
                  </a:cubicBezTo>
                  <a:cubicBezTo>
                    <a:pt x="747" y="2"/>
                    <a:pt x="722" y="0"/>
                    <a:pt x="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62"/>
            <p:cNvSpPr/>
            <p:nvPr/>
          </p:nvSpPr>
          <p:spPr>
            <a:xfrm>
              <a:off x="832100" y="3922875"/>
              <a:ext cx="54700" cy="52250"/>
            </a:xfrm>
            <a:custGeom>
              <a:avLst/>
              <a:gdLst/>
              <a:ahLst/>
              <a:cxnLst/>
              <a:rect l="l" t="t" r="r" b="b"/>
              <a:pathLst>
                <a:path w="2188" h="2090" extrusionOk="0">
                  <a:moveTo>
                    <a:pt x="903" y="1"/>
                  </a:moveTo>
                  <a:cubicBezTo>
                    <a:pt x="798" y="1"/>
                    <a:pt x="696" y="20"/>
                    <a:pt x="599" y="66"/>
                  </a:cubicBezTo>
                  <a:cubicBezTo>
                    <a:pt x="174" y="266"/>
                    <a:pt x="1" y="978"/>
                    <a:pt x="105" y="1507"/>
                  </a:cubicBezTo>
                  <a:cubicBezTo>
                    <a:pt x="198" y="1938"/>
                    <a:pt x="286" y="2089"/>
                    <a:pt x="535" y="2089"/>
                  </a:cubicBezTo>
                  <a:cubicBezTo>
                    <a:pt x="586" y="2089"/>
                    <a:pt x="645" y="2083"/>
                    <a:pt x="712" y="2071"/>
                  </a:cubicBezTo>
                  <a:cubicBezTo>
                    <a:pt x="1111" y="1993"/>
                    <a:pt x="1623" y="1863"/>
                    <a:pt x="1840" y="1411"/>
                  </a:cubicBezTo>
                  <a:cubicBezTo>
                    <a:pt x="1953" y="1194"/>
                    <a:pt x="2188" y="665"/>
                    <a:pt x="1866" y="413"/>
                  </a:cubicBezTo>
                  <a:cubicBezTo>
                    <a:pt x="1626" y="220"/>
                    <a:pt x="1252" y="1"/>
                    <a:pt x="903" y="1"/>
                  </a:cubicBezTo>
                  <a:close/>
                </a:path>
              </a:pathLst>
            </a:custGeom>
            <a:solidFill>
              <a:srgbClr val="6417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62"/>
            <p:cNvSpPr/>
            <p:nvPr/>
          </p:nvSpPr>
          <p:spPr>
            <a:xfrm>
              <a:off x="837975" y="3929325"/>
              <a:ext cx="42100" cy="40025"/>
            </a:xfrm>
            <a:custGeom>
              <a:avLst/>
              <a:gdLst/>
              <a:ahLst/>
              <a:cxnLst/>
              <a:rect l="l" t="t" r="r" b="b"/>
              <a:pathLst>
                <a:path w="1684" h="1601" extrusionOk="0">
                  <a:moveTo>
                    <a:pt x="697" y="0"/>
                  </a:moveTo>
                  <a:cubicBezTo>
                    <a:pt x="616" y="0"/>
                    <a:pt x="536" y="15"/>
                    <a:pt x="460" y="51"/>
                  </a:cubicBezTo>
                  <a:cubicBezTo>
                    <a:pt x="139" y="208"/>
                    <a:pt x="0" y="746"/>
                    <a:pt x="87" y="1153"/>
                  </a:cubicBezTo>
                  <a:cubicBezTo>
                    <a:pt x="159" y="1485"/>
                    <a:pt x="225" y="1601"/>
                    <a:pt x="419" y="1601"/>
                  </a:cubicBezTo>
                  <a:cubicBezTo>
                    <a:pt x="459" y="1601"/>
                    <a:pt x="504" y="1596"/>
                    <a:pt x="555" y="1587"/>
                  </a:cubicBezTo>
                  <a:cubicBezTo>
                    <a:pt x="859" y="1527"/>
                    <a:pt x="1250" y="1422"/>
                    <a:pt x="1414" y="1075"/>
                  </a:cubicBezTo>
                  <a:cubicBezTo>
                    <a:pt x="1493" y="910"/>
                    <a:pt x="1683" y="503"/>
                    <a:pt x="1441" y="312"/>
                  </a:cubicBezTo>
                  <a:cubicBezTo>
                    <a:pt x="1253" y="171"/>
                    <a:pt x="969" y="0"/>
                    <a:pt x="697" y="0"/>
                  </a:cubicBezTo>
                  <a:close/>
                </a:path>
              </a:pathLst>
            </a:custGeom>
            <a:solidFill>
              <a:srgbClr val="F0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62"/>
            <p:cNvSpPr/>
            <p:nvPr/>
          </p:nvSpPr>
          <p:spPr>
            <a:xfrm>
              <a:off x="836000" y="3933050"/>
              <a:ext cx="35150" cy="30725"/>
            </a:xfrm>
            <a:custGeom>
              <a:avLst/>
              <a:gdLst/>
              <a:ahLst/>
              <a:cxnLst/>
              <a:rect l="l" t="t" r="r" b="b"/>
              <a:pathLst>
                <a:path w="1406" h="1229" extrusionOk="0">
                  <a:moveTo>
                    <a:pt x="945" y="1"/>
                  </a:moveTo>
                  <a:cubicBezTo>
                    <a:pt x="760" y="1"/>
                    <a:pt x="560" y="80"/>
                    <a:pt x="417" y="197"/>
                  </a:cubicBezTo>
                  <a:cubicBezTo>
                    <a:pt x="1" y="553"/>
                    <a:pt x="305" y="1004"/>
                    <a:pt x="678" y="1221"/>
                  </a:cubicBezTo>
                  <a:cubicBezTo>
                    <a:pt x="686" y="1226"/>
                    <a:pt x="694" y="1228"/>
                    <a:pt x="702" y="1228"/>
                  </a:cubicBezTo>
                  <a:cubicBezTo>
                    <a:pt x="735" y="1228"/>
                    <a:pt x="760" y="1187"/>
                    <a:pt x="739" y="1152"/>
                  </a:cubicBezTo>
                  <a:cubicBezTo>
                    <a:pt x="591" y="935"/>
                    <a:pt x="383" y="675"/>
                    <a:pt x="574" y="414"/>
                  </a:cubicBezTo>
                  <a:cubicBezTo>
                    <a:pt x="669" y="302"/>
                    <a:pt x="799" y="223"/>
                    <a:pt x="947" y="197"/>
                  </a:cubicBezTo>
                  <a:cubicBezTo>
                    <a:pt x="963" y="195"/>
                    <a:pt x="979" y="194"/>
                    <a:pt x="995" y="194"/>
                  </a:cubicBezTo>
                  <a:cubicBezTo>
                    <a:pt x="1136" y="194"/>
                    <a:pt x="1246" y="291"/>
                    <a:pt x="1363" y="354"/>
                  </a:cubicBezTo>
                  <a:cubicBezTo>
                    <a:pt x="1368" y="357"/>
                    <a:pt x="1373" y="358"/>
                    <a:pt x="1377" y="358"/>
                  </a:cubicBezTo>
                  <a:cubicBezTo>
                    <a:pt x="1395" y="358"/>
                    <a:pt x="1405" y="333"/>
                    <a:pt x="1398" y="319"/>
                  </a:cubicBezTo>
                  <a:cubicBezTo>
                    <a:pt x="1322" y="91"/>
                    <a:pt x="1142" y="1"/>
                    <a:pt x="945" y="1"/>
                  </a:cubicBezTo>
                  <a:close/>
                </a:path>
              </a:pathLst>
            </a:custGeom>
            <a:solidFill>
              <a:srgbClr val="EFD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62"/>
            <p:cNvSpPr/>
            <p:nvPr/>
          </p:nvSpPr>
          <p:spPr>
            <a:xfrm>
              <a:off x="841875" y="3927775"/>
              <a:ext cx="38750" cy="42450"/>
            </a:xfrm>
            <a:custGeom>
              <a:avLst/>
              <a:gdLst/>
              <a:ahLst/>
              <a:cxnLst/>
              <a:rect l="l" t="t" r="r" b="b"/>
              <a:pathLst>
                <a:path w="1550" h="1698" extrusionOk="0">
                  <a:moveTo>
                    <a:pt x="637" y="0"/>
                  </a:moveTo>
                  <a:cubicBezTo>
                    <a:pt x="358" y="0"/>
                    <a:pt x="91" y="134"/>
                    <a:pt x="0" y="434"/>
                  </a:cubicBezTo>
                  <a:cubicBezTo>
                    <a:pt x="0" y="441"/>
                    <a:pt x="5" y="447"/>
                    <a:pt x="10" y="447"/>
                  </a:cubicBezTo>
                  <a:cubicBezTo>
                    <a:pt x="12" y="447"/>
                    <a:pt x="15" y="446"/>
                    <a:pt x="18" y="443"/>
                  </a:cubicBezTo>
                  <a:cubicBezTo>
                    <a:pt x="184" y="231"/>
                    <a:pt x="418" y="133"/>
                    <a:pt x="642" y="133"/>
                  </a:cubicBezTo>
                  <a:cubicBezTo>
                    <a:pt x="1049" y="133"/>
                    <a:pt x="1422" y="456"/>
                    <a:pt x="1293" y="998"/>
                  </a:cubicBezTo>
                  <a:cubicBezTo>
                    <a:pt x="1180" y="1484"/>
                    <a:pt x="547" y="1510"/>
                    <a:pt x="174" y="1641"/>
                  </a:cubicBezTo>
                  <a:cubicBezTo>
                    <a:pt x="148" y="1649"/>
                    <a:pt x="156" y="1684"/>
                    <a:pt x="182" y="1684"/>
                  </a:cubicBezTo>
                  <a:cubicBezTo>
                    <a:pt x="246" y="1693"/>
                    <a:pt x="309" y="1697"/>
                    <a:pt x="372" y="1697"/>
                  </a:cubicBezTo>
                  <a:cubicBezTo>
                    <a:pt x="978" y="1697"/>
                    <a:pt x="1550" y="1290"/>
                    <a:pt x="1432" y="591"/>
                  </a:cubicBezTo>
                  <a:cubicBezTo>
                    <a:pt x="1374" y="220"/>
                    <a:pt x="995" y="0"/>
                    <a:pt x="637" y="0"/>
                  </a:cubicBezTo>
                  <a:close/>
                </a:path>
              </a:pathLst>
            </a:custGeom>
            <a:solidFill>
              <a:srgbClr val="A23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62"/>
            <p:cNvSpPr/>
            <p:nvPr/>
          </p:nvSpPr>
          <p:spPr>
            <a:xfrm>
              <a:off x="865425" y="3964050"/>
              <a:ext cx="54125" cy="49275"/>
            </a:xfrm>
            <a:custGeom>
              <a:avLst/>
              <a:gdLst/>
              <a:ahLst/>
              <a:cxnLst/>
              <a:rect l="l" t="t" r="r" b="b"/>
              <a:pathLst>
                <a:path w="2165" h="1971" extrusionOk="0">
                  <a:moveTo>
                    <a:pt x="583" y="198"/>
                  </a:moveTo>
                  <a:cubicBezTo>
                    <a:pt x="587" y="198"/>
                    <a:pt x="590" y="198"/>
                    <a:pt x="594" y="198"/>
                  </a:cubicBezTo>
                  <a:cubicBezTo>
                    <a:pt x="802" y="216"/>
                    <a:pt x="1011" y="294"/>
                    <a:pt x="1184" y="415"/>
                  </a:cubicBezTo>
                  <a:cubicBezTo>
                    <a:pt x="1531" y="624"/>
                    <a:pt x="1965" y="1031"/>
                    <a:pt x="1957" y="1465"/>
                  </a:cubicBezTo>
                  <a:cubicBezTo>
                    <a:pt x="1949" y="1654"/>
                    <a:pt x="1803" y="1739"/>
                    <a:pt x="1623" y="1781"/>
                  </a:cubicBezTo>
                  <a:lnTo>
                    <a:pt x="1623" y="1781"/>
                  </a:lnTo>
                  <a:cubicBezTo>
                    <a:pt x="1616" y="1778"/>
                    <a:pt x="1607" y="1776"/>
                    <a:pt x="1598" y="1776"/>
                  </a:cubicBezTo>
                  <a:cubicBezTo>
                    <a:pt x="1593" y="1776"/>
                    <a:pt x="1589" y="1777"/>
                    <a:pt x="1583" y="1778"/>
                  </a:cubicBezTo>
                  <a:cubicBezTo>
                    <a:pt x="1493" y="1793"/>
                    <a:pt x="1407" y="1800"/>
                    <a:pt x="1325" y="1800"/>
                  </a:cubicBezTo>
                  <a:cubicBezTo>
                    <a:pt x="786" y="1800"/>
                    <a:pt x="431" y="1482"/>
                    <a:pt x="273" y="910"/>
                  </a:cubicBezTo>
                  <a:cubicBezTo>
                    <a:pt x="196" y="643"/>
                    <a:pt x="204" y="198"/>
                    <a:pt x="583" y="198"/>
                  </a:cubicBezTo>
                  <a:close/>
                  <a:moveTo>
                    <a:pt x="610" y="0"/>
                  </a:moveTo>
                  <a:cubicBezTo>
                    <a:pt x="217" y="0"/>
                    <a:pt x="1" y="349"/>
                    <a:pt x="82" y="832"/>
                  </a:cubicBezTo>
                  <a:cubicBezTo>
                    <a:pt x="177" y="1475"/>
                    <a:pt x="648" y="1971"/>
                    <a:pt x="1251" y="1971"/>
                  </a:cubicBezTo>
                  <a:cubicBezTo>
                    <a:pt x="1363" y="1971"/>
                    <a:pt x="1481" y="1953"/>
                    <a:pt x="1601" y="1916"/>
                  </a:cubicBezTo>
                  <a:cubicBezTo>
                    <a:pt x="1604" y="1916"/>
                    <a:pt x="1607" y="1915"/>
                    <a:pt x="1609" y="1915"/>
                  </a:cubicBezTo>
                  <a:lnTo>
                    <a:pt x="1609" y="1915"/>
                  </a:lnTo>
                  <a:cubicBezTo>
                    <a:pt x="1865" y="1872"/>
                    <a:pt x="2094" y="1746"/>
                    <a:pt x="2113" y="1483"/>
                  </a:cubicBezTo>
                  <a:cubicBezTo>
                    <a:pt x="2165" y="858"/>
                    <a:pt x="1497" y="320"/>
                    <a:pt x="976" y="85"/>
                  </a:cubicBezTo>
                  <a:cubicBezTo>
                    <a:pt x="842" y="27"/>
                    <a:pt x="719" y="0"/>
                    <a:pt x="610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62"/>
            <p:cNvSpPr/>
            <p:nvPr/>
          </p:nvSpPr>
          <p:spPr>
            <a:xfrm>
              <a:off x="913450" y="4052925"/>
              <a:ext cx="18050" cy="19925"/>
            </a:xfrm>
            <a:custGeom>
              <a:avLst/>
              <a:gdLst/>
              <a:ahLst/>
              <a:cxnLst/>
              <a:rect l="l" t="t" r="r" b="b"/>
              <a:pathLst>
                <a:path w="722" h="797" extrusionOk="0">
                  <a:moveTo>
                    <a:pt x="221" y="0"/>
                  </a:moveTo>
                  <a:cubicBezTo>
                    <a:pt x="81" y="0"/>
                    <a:pt x="1" y="188"/>
                    <a:pt x="131" y="288"/>
                  </a:cubicBezTo>
                  <a:cubicBezTo>
                    <a:pt x="183" y="331"/>
                    <a:pt x="209" y="392"/>
                    <a:pt x="270" y="427"/>
                  </a:cubicBezTo>
                  <a:cubicBezTo>
                    <a:pt x="305" y="444"/>
                    <a:pt x="339" y="470"/>
                    <a:pt x="374" y="505"/>
                  </a:cubicBezTo>
                  <a:cubicBezTo>
                    <a:pt x="400" y="540"/>
                    <a:pt x="426" y="574"/>
                    <a:pt x="443" y="609"/>
                  </a:cubicBezTo>
                  <a:cubicBezTo>
                    <a:pt x="478" y="670"/>
                    <a:pt x="478" y="739"/>
                    <a:pt x="522" y="783"/>
                  </a:cubicBezTo>
                  <a:cubicBezTo>
                    <a:pt x="532" y="793"/>
                    <a:pt x="542" y="797"/>
                    <a:pt x="550" y="797"/>
                  </a:cubicBezTo>
                  <a:cubicBezTo>
                    <a:pt x="556" y="797"/>
                    <a:pt x="561" y="795"/>
                    <a:pt x="565" y="791"/>
                  </a:cubicBezTo>
                  <a:cubicBezTo>
                    <a:pt x="678" y="730"/>
                    <a:pt x="721" y="488"/>
                    <a:pt x="686" y="375"/>
                  </a:cubicBezTo>
                  <a:cubicBezTo>
                    <a:pt x="669" y="288"/>
                    <a:pt x="617" y="210"/>
                    <a:pt x="565" y="149"/>
                  </a:cubicBezTo>
                  <a:cubicBezTo>
                    <a:pt x="487" y="71"/>
                    <a:pt x="383" y="19"/>
                    <a:pt x="279" y="10"/>
                  </a:cubicBezTo>
                  <a:cubicBezTo>
                    <a:pt x="259" y="3"/>
                    <a:pt x="239" y="0"/>
                    <a:pt x="221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62"/>
            <p:cNvSpPr/>
            <p:nvPr/>
          </p:nvSpPr>
          <p:spPr>
            <a:xfrm>
              <a:off x="904000" y="4036425"/>
              <a:ext cx="9925" cy="8600"/>
            </a:xfrm>
            <a:custGeom>
              <a:avLst/>
              <a:gdLst/>
              <a:ahLst/>
              <a:cxnLst/>
              <a:rect l="l" t="t" r="r" b="b"/>
              <a:pathLst>
                <a:path w="397" h="344" extrusionOk="0">
                  <a:moveTo>
                    <a:pt x="174" y="0"/>
                  </a:moveTo>
                  <a:cubicBezTo>
                    <a:pt x="74" y="0"/>
                    <a:pt x="0" y="129"/>
                    <a:pt x="75" y="219"/>
                  </a:cubicBezTo>
                  <a:cubicBezTo>
                    <a:pt x="84" y="228"/>
                    <a:pt x="93" y="236"/>
                    <a:pt x="101" y="245"/>
                  </a:cubicBezTo>
                  <a:cubicBezTo>
                    <a:pt x="110" y="262"/>
                    <a:pt x="136" y="280"/>
                    <a:pt x="153" y="288"/>
                  </a:cubicBezTo>
                  <a:lnTo>
                    <a:pt x="231" y="332"/>
                  </a:lnTo>
                  <a:cubicBezTo>
                    <a:pt x="247" y="340"/>
                    <a:pt x="264" y="344"/>
                    <a:pt x="281" y="344"/>
                  </a:cubicBezTo>
                  <a:cubicBezTo>
                    <a:pt x="317" y="344"/>
                    <a:pt x="350" y="324"/>
                    <a:pt x="362" y="288"/>
                  </a:cubicBezTo>
                  <a:cubicBezTo>
                    <a:pt x="396" y="176"/>
                    <a:pt x="335" y="45"/>
                    <a:pt x="223" y="11"/>
                  </a:cubicBezTo>
                  <a:cubicBezTo>
                    <a:pt x="206" y="4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62"/>
            <p:cNvSpPr/>
            <p:nvPr/>
          </p:nvSpPr>
          <p:spPr>
            <a:xfrm>
              <a:off x="897625" y="4028925"/>
              <a:ext cx="4800" cy="5350"/>
            </a:xfrm>
            <a:custGeom>
              <a:avLst/>
              <a:gdLst/>
              <a:ahLst/>
              <a:cxnLst/>
              <a:rect l="l" t="t" r="r" b="b"/>
              <a:pathLst>
                <a:path w="192" h="214" extrusionOk="0">
                  <a:moveTo>
                    <a:pt x="96" y="1"/>
                  </a:moveTo>
                  <a:cubicBezTo>
                    <a:pt x="85" y="1"/>
                    <a:pt x="74" y="3"/>
                    <a:pt x="61" y="7"/>
                  </a:cubicBezTo>
                  <a:cubicBezTo>
                    <a:pt x="18" y="33"/>
                    <a:pt x="0" y="76"/>
                    <a:pt x="18" y="120"/>
                  </a:cubicBezTo>
                  <a:cubicBezTo>
                    <a:pt x="26" y="146"/>
                    <a:pt x="35" y="163"/>
                    <a:pt x="44" y="172"/>
                  </a:cubicBezTo>
                  <a:cubicBezTo>
                    <a:pt x="58" y="201"/>
                    <a:pt x="81" y="213"/>
                    <a:pt x="103" y="213"/>
                  </a:cubicBezTo>
                  <a:cubicBezTo>
                    <a:pt x="133" y="213"/>
                    <a:pt x="164" y="190"/>
                    <a:pt x="174" y="155"/>
                  </a:cubicBezTo>
                  <a:cubicBezTo>
                    <a:pt x="174" y="137"/>
                    <a:pt x="183" y="120"/>
                    <a:pt x="183" y="94"/>
                  </a:cubicBezTo>
                  <a:cubicBezTo>
                    <a:pt x="191" y="59"/>
                    <a:pt x="165" y="24"/>
                    <a:pt x="131" y="7"/>
                  </a:cubicBezTo>
                  <a:cubicBezTo>
                    <a:pt x="118" y="3"/>
                    <a:pt x="107" y="1"/>
                    <a:pt x="96" y="1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62"/>
            <p:cNvSpPr/>
            <p:nvPr/>
          </p:nvSpPr>
          <p:spPr>
            <a:xfrm>
              <a:off x="859625" y="4000500"/>
              <a:ext cx="16975" cy="14725"/>
            </a:xfrm>
            <a:custGeom>
              <a:avLst/>
              <a:gdLst/>
              <a:ahLst/>
              <a:cxnLst/>
              <a:rect l="l" t="t" r="r" b="b"/>
              <a:pathLst>
                <a:path w="679" h="589" extrusionOk="0">
                  <a:moveTo>
                    <a:pt x="142" y="0"/>
                  </a:moveTo>
                  <a:cubicBezTo>
                    <a:pt x="82" y="0"/>
                    <a:pt x="1" y="72"/>
                    <a:pt x="45" y="129"/>
                  </a:cubicBezTo>
                  <a:cubicBezTo>
                    <a:pt x="80" y="181"/>
                    <a:pt x="149" y="181"/>
                    <a:pt x="175" y="233"/>
                  </a:cubicBezTo>
                  <a:cubicBezTo>
                    <a:pt x="210" y="311"/>
                    <a:pt x="184" y="380"/>
                    <a:pt x="262" y="441"/>
                  </a:cubicBezTo>
                  <a:cubicBezTo>
                    <a:pt x="366" y="528"/>
                    <a:pt x="496" y="589"/>
                    <a:pt x="635" y="589"/>
                  </a:cubicBezTo>
                  <a:cubicBezTo>
                    <a:pt x="661" y="589"/>
                    <a:pt x="679" y="563"/>
                    <a:pt x="670" y="545"/>
                  </a:cubicBezTo>
                  <a:cubicBezTo>
                    <a:pt x="661" y="424"/>
                    <a:pt x="514" y="372"/>
                    <a:pt x="427" y="320"/>
                  </a:cubicBezTo>
                  <a:cubicBezTo>
                    <a:pt x="375" y="276"/>
                    <a:pt x="323" y="250"/>
                    <a:pt x="262" y="224"/>
                  </a:cubicBezTo>
                  <a:cubicBezTo>
                    <a:pt x="193" y="207"/>
                    <a:pt x="219" y="85"/>
                    <a:pt x="193" y="33"/>
                  </a:cubicBezTo>
                  <a:cubicBezTo>
                    <a:pt x="183" y="10"/>
                    <a:pt x="164" y="0"/>
                    <a:pt x="142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62"/>
            <p:cNvSpPr/>
            <p:nvPr/>
          </p:nvSpPr>
          <p:spPr>
            <a:xfrm>
              <a:off x="885900" y="4023025"/>
              <a:ext cx="7400" cy="5450"/>
            </a:xfrm>
            <a:custGeom>
              <a:avLst/>
              <a:gdLst/>
              <a:ahLst/>
              <a:cxnLst/>
              <a:rect l="l" t="t" r="r" b="b"/>
              <a:pathLst>
                <a:path w="296" h="218" extrusionOk="0">
                  <a:moveTo>
                    <a:pt x="157" y="0"/>
                  </a:moveTo>
                  <a:cubicBezTo>
                    <a:pt x="122" y="0"/>
                    <a:pt x="96" y="9"/>
                    <a:pt x="62" y="17"/>
                  </a:cubicBezTo>
                  <a:cubicBezTo>
                    <a:pt x="1" y="52"/>
                    <a:pt x="9" y="139"/>
                    <a:pt x="79" y="156"/>
                  </a:cubicBezTo>
                  <a:lnTo>
                    <a:pt x="88" y="156"/>
                  </a:lnTo>
                  <a:lnTo>
                    <a:pt x="88" y="165"/>
                  </a:lnTo>
                  <a:cubicBezTo>
                    <a:pt x="105" y="182"/>
                    <a:pt x="122" y="200"/>
                    <a:pt x="157" y="208"/>
                  </a:cubicBezTo>
                  <a:cubicBezTo>
                    <a:pt x="166" y="214"/>
                    <a:pt x="178" y="217"/>
                    <a:pt x="190" y="217"/>
                  </a:cubicBezTo>
                  <a:cubicBezTo>
                    <a:pt x="212" y="217"/>
                    <a:pt x="236" y="208"/>
                    <a:pt x="252" y="191"/>
                  </a:cubicBezTo>
                  <a:cubicBezTo>
                    <a:pt x="270" y="182"/>
                    <a:pt x="278" y="165"/>
                    <a:pt x="287" y="148"/>
                  </a:cubicBezTo>
                  <a:cubicBezTo>
                    <a:pt x="296" y="113"/>
                    <a:pt x="287" y="78"/>
                    <a:pt x="270" y="52"/>
                  </a:cubicBezTo>
                  <a:cubicBezTo>
                    <a:pt x="244" y="17"/>
                    <a:pt x="200" y="0"/>
                    <a:pt x="157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62"/>
            <p:cNvSpPr/>
            <p:nvPr/>
          </p:nvSpPr>
          <p:spPr>
            <a:xfrm>
              <a:off x="934925" y="4085550"/>
              <a:ext cx="19675" cy="22825"/>
            </a:xfrm>
            <a:custGeom>
              <a:avLst/>
              <a:gdLst/>
              <a:ahLst/>
              <a:cxnLst/>
              <a:rect l="l" t="t" r="r" b="b"/>
              <a:pathLst>
                <a:path w="787" h="913" extrusionOk="0">
                  <a:moveTo>
                    <a:pt x="183" y="0"/>
                  </a:moveTo>
                  <a:cubicBezTo>
                    <a:pt x="160" y="0"/>
                    <a:pt x="138" y="12"/>
                    <a:pt x="122" y="33"/>
                  </a:cubicBezTo>
                  <a:cubicBezTo>
                    <a:pt x="1" y="172"/>
                    <a:pt x="235" y="406"/>
                    <a:pt x="279" y="528"/>
                  </a:cubicBezTo>
                  <a:cubicBezTo>
                    <a:pt x="357" y="718"/>
                    <a:pt x="513" y="866"/>
                    <a:pt x="713" y="909"/>
                  </a:cubicBezTo>
                  <a:cubicBezTo>
                    <a:pt x="718" y="912"/>
                    <a:pt x="723" y="912"/>
                    <a:pt x="728" y="912"/>
                  </a:cubicBezTo>
                  <a:cubicBezTo>
                    <a:pt x="763" y="912"/>
                    <a:pt x="786" y="863"/>
                    <a:pt x="756" y="840"/>
                  </a:cubicBezTo>
                  <a:cubicBezTo>
                    <a:pt x="582" y="710"/>
                    <a:pt x="608" y="562"/>
                    <a:pt x="513" y="389"/>
                  </a:cubicBezTo>
                  <a:cubicBezTo>
                    <a:pt x="470" y="311"/>
                    <a:pt x="426" y="241"/>
                    <a:pt x="365" y="172"/>
                  </a:cubicBezTo>
                  <a:cubicBezTo>
                    <a:pt x="331" y="111"/>
                    <a:pt x="279" y="59"/>
                    <a:pt x="227" y="16"/>
                  </a:cubicBezTo>
                  <a:cubicBezTo>
                    <a:pt x="213" y="5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62"/>
            <p:cNvSpPr/>
            <p:nvPr/>
          </p:nvSpPr>
          <p:spPr>
            <a:xfrm>
              <a:off x="957500" y="4110000"/>
              <a:ext cx="11525" cy="8925"/>
            </a:xfrm>
            <a:custGeom>
              <a:avLst/>
              <a:gdLst/>
              <a:ahLst/>
              <a:cxnLst/>
              <a:rect l="l" t="t" r="r" b="b"/>
              <a:pathLst>
                <a:path w="461" h="357" extrusionOk="0">
                  <a:moveTo>
                    <a:pt x="26" y="1"/>
                  </a:moveTo>
                  <a:cubicBezTo>
                    <a:pt x="18" y="1"/>
                    <a:pt x="18" y="9"/>
                    <a:pt x="18" y="9"/>
                  </a:cubicBezTo>
                  <a:cubicBezTo>
                    <a:pt x="0" y="70"/>
                    <a:pt x="87" y="157"/>
                    <a:pt x="113" y="200"/>
                  </a:cubicBezTo>
                  <a:cubicBezTo>
                    <a:pt x="157" y="287"/>
                    <a:pt x="243" y="348"/>
                    <a:pt x="339" y="357"/>
                  </a:cubicBezTo>
                  <a:cubicBezTo>
                    <a:pt x="426" y="357"/>
                    <a:pt x="460" y="252"/>
                    <a:pt x="400" y="200"/>
                  </a:cubicBezTo>
                  <a:cubicBezTo>
                    <a:pt x="374" y="174"/>
                    <a:pt x="339" y="157"/>
                    <a:pt x="304" y="140"/>
                  </a:cubicBezTo>
                  <a:cubicBezTo>
                    <a:pt x="261" y="131"/>
                    <a:pt x="226" y="114"/>
                    <a:pt x="191" y="96"/>
                  </a:cubicBezTo>
                  <a:cubicBezTo>
                    <a:pt x="148" y="70"/>
                    <a:pt x="79" y="1"/>
                    <a:pt x="26" y="1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62"/>
            <p:cNvSpPr/>
            <p:nvPr/>
          </p:nvSpPr>
          <p:spPr>
            <a:xfrm>
              <a:off x="970075" y="4116650"/>
              <a:ext cx="7400" cy="3950"/>
            </a:xfrm>
            <a:custGeom>
              <a:avLst/>
              <a:gdLst/>
              <a:ahLst/>
              <a:cxnLst/>
              <a:rect l="l" t="t" r="r" b="b"/>
              <a:pathLst>
                <a:path w="296" h="158" extrusionOk="0">
                  <a:moveTo>
                    <a:pt x="140" y="0"/>
                  </a:moveTo>
                  <a:cubicBezTo>
                    <a:pt x="128" y="0"/>
                    <a:pt x="117" y="1"/>
                    <a:pt x="105" y="4"/>
                  </a:cubicBezTo>
                  <a:cubicBezTo>
                    <a:pt x="70" y="12"/>
                    <a:pt x="35" y="39"/>
                    <a:pt x="9" y="65"/>
                  </a:cubicBezTo>
                  <a:cubicBezTo>
                    <a:pt x="1" y="73"/>
                    <a:pt x="1" y="99"/>
                    <a:pt x="18" y="108"/>
                  </a:cubicBezTo>
                  <a:cubicBezTo>
                    <a:pt x="53" y="125"/>
                    <a:pt x="79" y="143"/>
                    <a:pt x="105" y="151"/>
                  </a:cubicBezTo>
                  <a:cubicBezTo>
                    <a:pt x="123" y="155"/>
                    <a:pt x="141" y="157"/>
                    <a:pt x="158" y="157"/>
                  </a:cubicBezTo>
                  <a:cubicBezTo>
                    <a:pt x="183" y="157"/>
                    <a:pt x="206" y="153"/>
                    <a:pt x="226" y="143"/>
                  </a:cubicBezTo>
                  <a:cubicBezTo>
                    <a:pt x="287" y="134"/>
                    <a:pt x="296" y="47"/>
                    <a:pt x="235" y="21"/>
                  </a:cubicBezTo>
                  <a:cubicBezTo>
                    <a:pt x="203" y="8"/>
                    <a:pt x="172" y="0"/>
                    <a:pt x="140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62"/>
            <p:cNvSpPr/>
            <p:nvPr/>
          </p:nvSpPr>
          <p:spPr>
            <a:xfrm>
              <a:off x="1039075" y="4117825"/>
              <a:ext cx="93300" cy="86150"/>
            </a:xfrm>
            <a:custGeom>
              <a:avLst/>
              <a:gdLst/>
              <a:ahLst/>
              <a:cxnLst/>
              <a:rect l="l" t="t" r="r" b="b"/>
              <a:pathLst>
                <a:path w="3732" h="3446" extrusionOk="0">
                  <a:moveTo>
                    <a:pt x="2621" y="0"/>
                  </a:moveTo>
                  <a:cubicBezTo>
                    <a:pt x="2335" y="0"/>
                    <a:pt x="356" y="651"/>
                    <a:pt x="183" y="911"/>
                  </a:cubicBezTo>
                  <a:cubicBezTo>
                    <a:pt x="0" y="1172"/>
                    <a:pt x="399" y="1666"/>
                    <a:pt x="642" y="1996"/>
                  </a:cubicBezTo>
                  <a:cubicBezTo>
                    <a:pt x="642" y="1996"/>
                    <a:pt x="412" y="3446"/>
                    <a:pt x="738" y="3446"/>
                  </a:cubicBezTo>
                  <a:cubicBezTo>
                    <a:pt x="741" y="3446"/>
                    <a:pt x="744" y="3445"/>
                    <a:pt x="747" y="3445"/>
                  </a:cubicBezTo>
                  <a:cubicBezTo>
                    <a:pt x="1076" y="3419"/>
                    <a:pt x="2204" y="3385"/>
                    <a:pt x="2708" y="3367"/>
                  </a:cubicBezTo>
                  <a:cubicBezTo>
                    <a:pt x="3220" y="3358"/>
                    <a:pt x="3732" y="955"/>
                    <a:pt x="3671" y="625"/>
                  </a:cubicBezTo>
                  <a:cubicBezTo>
                    <a:pt x="3610" y="287"/>
                    <a:pt x="2907" y="9"/>
                    <a:pt x="26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62"/>
            <p:cNvSpPr/>
            <p:nvPr/>
          </p:nvSpPr>
          <p:spPr>
            <a:xfrm>
              <a:off x="1103275" y="4117825"/>
              <a:ext cx="29100" cy="83550"/>
            </a:xfrm>
            <a:custGeom>
              <a:avLst/>
              <a:gdLst/>
              <a:ahLst/>
              <a:cxnLst/>
              <a:rect l="l" t="t" r="r" b="b"/>
              <a:pathLst>
                <a:path w="1164" h="3342" extrusionOk="0">
                  <a:moveTo>
                    <a:pt x="18" y="0"/>
                  </a:moveTo>
                  <a:cubicBezTo>
                    <a:pt x="53" y="165"/>
                    <a:pt x="105" y="321"/>
                    <a:pt x="166" y="486"/>
                  </a:cubicBezTo>
                  <a:cubicBezTo>
                    <a:pt x="313" y="833"/>
                    <a:pt x="400" y="1206"/>
                    <a:pt x="435" y="1588"/>
                  </a:cubicBezTo>
                  <a:cubicBezTo>
                    <a:pt x="478" y="2083"/>
                    <a:pt x="322" y="2248"/>
                    <a:pt x="131" y="2673"/>
                  </a:cubicBezTo>
                  <a:cubicBezTo>
                    <a:pt x="1" y="2977"/>
                    <a:pt x="70" y="3168"/>
                    <a:pt x="235" y="3341"/>
                  </a:cubicBezTo>
                  <a:cubicBezTo>
                    <a:pt x="712" y="3081"/>
                    <a:pt x="1164" y="929"/>
                    <a:pt x="1103" y="616"/>
                  </a:cubicBezTo>
                  <a:cubicBezTo>
                    <a:pt x="1042" y="278"/>
                    <a:pt x="339" y="0"/>
                    <a:pt x="5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62"/>
            <p:cNvSpPr/>
            <p:nvPr/>
          </p:nvSpPr>
          <p:spPr>
            <a:xfrm>
              <a:off x="1059250" y="4155350"/>
              <a:ext cx="47900" cy="43375"/>
            </a:xfrm>
            <a:custGeom>
              <a:avLst/>
              <a:gdLst/>
              <a:ahLst/>
              <a:cxnLst/>
              <a:rect l="l" t="t" r="r" b="b"/>
              <a:pathLst>
                <a:path w="1916" h="1735" extrusionOk="0">
                  <a:moveTo>
                    <a:pt x="1874" y="8"/>
                  </a:moveTo>
                  <a:cubicBezTo>
                    <a:pt x="1872" y="8"/>
                    <a:pt x="1869" y="9"/>
                    <a:pt x="1866" y="9"/>
                  </a:cubicBezTo>
                  <a:cubicBezTo>
                    <a:pt x="1328" y="26"/>
                    <a:pt x="816" y="0"/>
                    <a:pt x="278" y="53"/>
                  </a:cubicBezTo>
                  <a:cubicBezTo>
                    <a:pt x="209" y="61"/>
                    <a:pt x="165" y="122"/>
                    <a:pt x="165" y="191"/>
                  </a:cubicBezTo>
                  <a:cubicBezTo>
                    <a:pt x="174" y="330"/>
                    <a:pt x="209" y="460"/>
                    <a:pt x="209" y="599"/>
                  </a:cubicBezTo>
                  <a:cubicBezTo>
                    <a:pt x="209" y="799"/>
                    <a:pt x="113" y="972"/>
                    <a:pt x="52" y="1163"/>
                  </a:cubicBezTo>
                  <a:cubicBezTo>
                    <a:pt x="0" y="1337"/>
                    <a:pt x="0" y="1519"/>
                    <a:pt x="52" y="1693"/>
                  </a:cubicBezTo>
                  <a:cubicBezTo>
                    <a:pt x="64" y="1721"/>
                    <a:pt x="88" y="1734"/>
                    <a:pt x="111" y="1734"/>
                  </a:cubicBezTo>
                  <a:cubicBezTo>
                    <a:pt x="138" y="1734"/>
                    <a:pt x="165" y="1716"/>
                    <a:pt x="174" y="1684"/>
                  </a:cubicBezTo>
                  <a:cubicBezTo>
                    <a:pt x="191" y="1345"/>
                    <a:pt x="365" y="1085"/>
                    <a:pt x="417" y="773"/>
                  </a:cubicBezTo>
                  <a:cubicBezTo>
                    <a:pt x="424" y="614"/>
                    <a:pt x="425" y="450"/>
                    <a:pt x="417" y="289"/>
                  </a:cubicBezTo>
                  <a:lnTo>
                    <a:pt x="417" y="289"/>
                  </a:lnTo>
                  <a:cubicBezTo>
                    <a:pt x="907" y="258"/>
                    <a:pt x="1391" y="183"/>
                    <a:pt x="1875" y="70"/>
                  </a:cubicBezTo>
                  <a:cubicBezTo>
                    <a:pt x="1915" y="62"/>
                    <a:pt x="1910" y="8"/>
                    <a:pt x="1874" y="8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62"/>
            <p:cNvSpPr/>
            <p:nvPr/>
          </p:nvSpPr>
          <p:spPr>
            <a:xfrm>
              <a:off x="1046550" y="4145150"/>
              <a:ext cx="15325" cy="10200"/>
            </a:xfrm>
            <a:custGeom>
              <a:avLst/>
              <a:gdLst/>
              <a:ahLst/>
              <a:cxnLst/>
              <a:rect l="l" t="t" r="r" b="b"/>
              <a:pathLst>
                <a:path w="613" h="408" extrusionOk="0">
                  <a:moveTo>
                    <a:pt x="160" y="1"/>
                  </a:moveTo>
                  <a:cubicBezTo>
                    <a:pt x="77" y="1"/>
                    <a:pt x="0" y="94"/>
                    <a:pt x="57" y="183"/>
                  </a:cubicBezTo>
                  <a:cubicBezTo>
                    <a:pt x="160" y="329"/>
                    <a:pt x="324" y="408"/>
                    <a:pt x="498" y="408"/>
                  </a:cubicBezTo>
                  <a:cubicBezTo>
                    <a:pt x="530" y="408"/>
                    <a:pt x="563" y="405"/>
                    <a:pt x="595" y="400"/>
                  </a:cubicBezTo>
                  <a:cubicBezTo>
                    <a:pt x="612" y="391"/>
                    <a:pt x="612" y="374"/>
                    <a:pt x="612" y="365"/>
                  </a:cubicBezTo>
                  <a:cubicBezTo>
                    <a:pt x="560" y="304"/>
                    <a:pt x="508" y="261"/>
                    <a:pt x="439" y="226"/>
                  </a:cubicBezTo>
                  <a:cubicBezTo>
                    <a:pt x="369" y="183"/>
                    <a:pt x="300" y="122"/>
                    <a:pt x="248" y="44"/>
                  </a:cubicBezTo>
                  <a:cubicBezTo>
                    <a:pt x="222" y="14"/>
                    <a:pt x="191" y="1"/>
                    <a:pt x="160" y="1"/>
                  </a:cubicBezTo>
                  <a:close/>
                </a:path>
              </a:pathLst>
            </a:custGeom>
            <a:solidFill>
              <a:srgbClr val="FFB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62"/>
            <p:cNvSpPr/>
            <p:nvPr/>
          </p:nvSpPr>
          <p:spPr>
            <a:xfrm>
              <a:off x="1052950" y="4140600"/>
              <a:ext cx="3850" cy="4150"/>
            </a:xfrm>
            <a:custGeom>
              <a:avLst/>
              <a:gdLst/>
              <a:ahLst/>
              <a:cxnLst/>
              <a:rect l="l" t="t" r="r" b="b"/>
              <a:pathLst>
                <a:path w="154" h="166" extrusionOk="0">
                  <a:moveTo>
                    <a:pt x="89" y="1"/>
                  </a:moveTo>
                  <a:cubicBezTo>
                    <a:pt x="73" y="1"/>
                    <a:pt x="56" y="9"/>
                    <a:pt x="44" y="26"/>
                  </a:cubicBezTo>
                  <a:lnTo>
                    <a:pt x="18" y="44"/>
                  </a:lnTo>
                  <a:cubicBezTo>
                    <a:pt x="1" y="70"/>
                    <a:pt x="1" y="96"/>
                    <a:pt x="9" y="113"/>
                  </a:cubicBezTo>
                  <a:cubicBezTo>
                    <a:pt x="18" y="131"/>
                    <a:pt x="18" y="139"/>
                    <a:pt x="27" y="148"/>
                  </a:cubicBezTo>
                  <a:lnTo>
                    <a:pt x="35" y="148"/>
                  </a:lnTo>
                  <a:cubicBezTo>
                    <a:pt x="44" y="161"/>
                    <a:pt x="55" y="165"/>
                    <a:pt x="67" y="165"/>
                  </a:cubicBezTo>
                  <a:cubicBezTo>
                    <a:pt x="79" y="165"/>
                    <a:pt x="92" y="161"/>
                    <a:pt x="105" y="157"/>
                  </a:cubicBezTo>
                  <a:cubicBezTo>
                    <a:pt x="131" y="148"/>
                    <a:pt x="148" y="131"/>
                    <a:pt x="148" y="105"/>
                  </a:cubicBezTo>
                  <a:lnTo>
                    <a:pt x="148" y="70"/>
                  </a:lnTo>
                  <a:cubicBezTo>
                    <a:pt x="154" y="30"/>
                    <a:pt x="122" y="1"/>
                    <a:pt x="89" y="1"/>
                  </a:cubicBezTo>
                  <a:close/>
                </a:path>
              </a:pathLst>
            </a:custGeom>
            <a:solidFill>
              <a:srgbClr val="FFB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62"/>
            <p:cNvSpPr/>
            <p:nvPr/>
          </p:nvSpPr>
          <p:spPr>
            <a:xfrm>
              <a:off x="1091350" y="4147450"/>
              <a:ext cx="109525" cy="225975"/>
            </a:xfrm>
            <a:custGeom>
              <a:avLst/>
              <a:gdLst/>
              <a:ahLst/>
              <a:cxnLst/>
              <a:rect l="l" t="t" r="r" b="b"/>
              <a:pathLst>
                <a:path w="4381" h="9039" extrusionOk="0">
                  <a:moveTo>
                    <a:pt x="2419" y="1"/>
                  </a:moveTo>
                  <a:cubicBezTo>
                    <a:pt x="2361" y="1"/>
                    <a:pt x="2286" y="14"/>
                    <a:pt x="2187" y="47"/>
                  </a:cubicBezTo>
                  <a:cubicBezTo>
                    <a:pt x="1754" y="204"/>
                    <a:pt x="1" y="2425"/>
                    <a:pt x="651" y="5254"/>
                  </a:cubicBezTo>
                  <a:cubicBezTo>
                    <a:pt x="1302" y="8092"/>
                    <a:pt x="3888" y="9029"/>
                    <a:pt x="4010" y="9038"/>
                  </a:cubicBezTo>
                  <a:cubicBezTo>
                    <a:pt x="4012" y="9038"/>
                    <a:pt x="4015" y="9038"/>
                    <a:pt x="4018" y="9038"/>
                  </a:cubicBezTo>
                  <a:cubicBezTo>
                    <a:pt x="4150" y="9038"/>
                    <a:pt x="4381" y="8646"/>
                    <a:pt x="4279" y="8595"/>
                  </a:cubicBezTo>
                  <a:cubicBezTo>
                    <a:pt x="3029" y="7962"/>
                    <a:pt x="2239" y="7007"/>
                    <a:pt x="1597" y="5575"/>
                  </a:cubicBezTo>
                  <a:cubicBezTo>
                    <a:pt x="955" y="4152"/>
                    <a:pt x="1424" y="3007"/>
                    <a:pt x="1780" y="2087"/>
                  </a:cubicBezTo>
                  <a:cubicBezTo>
                    <a:pt x="2127" y="1167"/>
                    <a:pt x="2578" y="299"/>
                    <a:pt x="2604" y="204"/>
                  </a:cubicBezTo>
                  <a:cubicBezTo>
                    <a:pt x="2611" y="157"/>
                    <a:pt x="2617" y="1"/>
                    <a:pt x="2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62"/>
            <p:cNvSpPr/>
            <p:nvPr/>
          </p:nvSpPr>
          <p:spPr>
            <a:xfrm>
              <a:off x="1124550" y="4173350"/>
              <a:ext cx="18675" cy="6450"/>
            </a:xfrm>
            <a:custGeom>
              <a:avLst/>
              <a:gdLst/>
              <a:ahLst/>
              <a:cxnLst/>
              <a:rect l="l" t="t" r="r" b="b"/>
              <a:pathLst>
                <a:path w="747" h="258" extrusionOk="0">
                  <a:moveTo>
                    <a:pt x="35" y="1"/>
                  </a:moveTo>
                  <a:cubicBezTo>
                    <a:pt x="9" y="1"/>
                    <a:pt x="0" y="35"/>
                    <a:pt x="26" y="44"/>
                  </a:cubicBezTo>
                  <a:cubicBezTo>
                    <a:pt x="139" y="96"/>
                    <a:pt x="261" y="140"/>
                    <a:pt x="382" y="183"/>
                  </a:cubicBezTo>
                  <a:cubicBezTo>
                    <a:pt x="472" y="231"/>
                    <a:pt x="573" y="258"/>
                    <a:pt x="671" y="258"/>
                  </a:cubicBezTo>
                  <a:cubicBezTo>
                    <a:pt x="697" y="258"/>
                    <a:pt x="722" y="256"/>
                    <a:pt x="747" y="252"/>
                  </a:cubicBezTo>
                  <a:cubicBezTo>
                    <a:pt x="512" y="183"/>
                    <a:pt x="278" y="18"/>
                    <a:pt x="3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62"/>
            <p:cNvSpPr/>
            <p:nvPr/>
          </p:nvSpPr>
          <p:spPr>
            <a:xfrm>
              <a:off x="1124825" y="4178975"/>
              <a:ext cx="16025" cy="3425"/>
            </a:xfrm>
            <a:custGeom>
              <a:avLst/>
              <a:gdLst/>
              <a:ahLst/>
              <a:cxnLst/>
              <a:rect l="l" t="t" r="r" b="b"/>
              <a:pathLst>
                <a:path w="641" h="137" extrusionOk="0">
                  <a:moveTo>
                    <a:pt x="34" y="0"/>
                  </a:moveTo>
                  <a:cubicBezTo>
                    <a:pt x="6" y="0"/>
                    <a:pt x="1" y="45"/>
                    <a:pt x="33" y="53"/>
                  </a:cubicBezTo>
                  <a:cubicBezTo>
                    <a:pt x="185" y="109"/>
                    <a:pt x="349" y="137"/>
                    <a:pt x="511" y="137"/>
                  </a:cubicBezTo>
                  <a:cubicBezTo>
                    <a:pt x="551" y="137"/>
                    <a:pt x="592" y="135"/>
                    <a:pt x="631" y="131"/>
                  </a:cubicBezTo>
                  <a:cubicBezTo>
                    <a:pt x="631" y="131"/>
                    <a:pt x="640" y="123"/>
                    <a:pt x="631" y="123"/>
                  </a:cubicBezTo>
                  <a:cubicBezTo>
                    <a:pt x="432" y="105"/>
                    <a:pt x="232" y="62"/>
                    <a:pt x="41" y="1"/>
                  </a:cubicBezTo>
                  <a:cubicBezTo>
                    <a:pt x="39" y="1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62"/>
            <p:cNvSpPr/>
            <p:nvPr/>
          </p:nvSpPr>
          <p:spPr>
            <a:xfrm>
              <a:off x="1110875" y="4211750"/>
              <a:ext cx="19125" cy="1975"/>
            </a:xfrm>
            <a:custGeom>
              <a:avLst/>
              <a:gdLst/>
              <a:ahLst/>
              <a:cxnLst/>
              <a:rect l="l" t="t" r="r" b="b"/>
              <a:pathLst>
                <a:path w="765" h="79" extrusionOk="0">
                  <a:moveTo>
                    <a:pt x="35" y="1"/>
                  </a:moveTo>
                  <a:cubicBezTo>
                    <a:pt x="1" y="1"/>
                    <a:pt x="1" y="70"/>
                    <a:pt x="35" y="70"/>
                  </a:cubicBezTo>
                  <a:cubicBezTo>
                    <a:pt x="107" y="68"/>
                    <a:pt x="178" y="66"/>
                    <a:pt x="249" y="66"/>
                  </a:cubicBezTo>
                  <a:cubicBezTo>
                    <a:pt x="421" y="66"/>
                    <a:pt x="592" y="73"/>
                    <a:pt x="764" y="79"/>
                  </a:cubicBezTo>
                  <a:cubicBezTo>
                    <a:pt x="764" y="79"/>
                    <a:pt x="764" y="70"/>
                    <a:pt x="764" y="70"/>
                  </a:cubicBezTo>
                  <a:cubicBezTo>
                    <a:pt x="738" y="72"/>
                    <a:pt x="711" y="73"/>
                    <a:pt x="684" y="73"/>
                  </a:cubicBezTo>
                  <a:cubicBezTo>
                    <a:pt x="468" y="73"/>
                    <a:pt x="252" y="16"/>
                    <a:pt x="35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62"/>
            <p:cNvSpPr/>
            <p:nvPr/>
          </p:nvSpPr>
          <p:spPr>
            <a:xfrm>
              <a:off x="1109800" y="4215200"/>
              <a:ext cx="18900" cy="1425"/>
            </a:xfrm>
            <a:custGeom>
              <a:avLst/>
              <a:gdLst/>
              <a:ahLst/>
              <a:cxnLst/>
              <a:rect l="l" t="t" r="r" b="b"/>
              <a:pathLst>
                <a:path w="756" h="57" extrusionOk="0">
                  <a:moveTo>
                    <a:pt x="83" y="1"/>
                  </a:moveTo>
                  <a:cubicBezTo>
                    <a:pt x="64" y="1"/>
                    <a:pt x="45" y="1"/>
                    <a:pt x="26" y="2"/>
                  </a:cubicBezTo>
                  <a:cubicBezTo>
                    <a:pt x="0" y="2"/>
                    <a:pt x="0" y="45"/>
                    <a:pt x="26" y="45"/>
                  </a:cubicBezTo>
                  <a:cubicBezTo>
                    <a:pt x="127" y="52"/>
                    <a:pt x="226" y="56"/>
                    <a:pt x="324" y="56"/>
                  </a:cubicBezTo>
                  <a:cubicBezTo>
                    <a:pt x="463" y="56"/>
                    <a:pt x="601" y="48"/>
                    <a:pt x="738" y="28"/>
                  </a:cubicBezTo>
                  <a:cubicBezTo>
                    <a:pt x="755" y="28"/>
                    <a:pt x="747" y="19"/>
                    <a:pt x="738" y="19"/>
                  </a:cubicBezTo>
                  <a:cubicBezTo>
                    <a:pt x="690" y="24"/>
                    <a:pt x="643" y="26"/>
                    <a:pt x="595" y="26"/>
                  </a:cubicBezTo>
                  <a:cubicBezTo>
                    <a:pt x="426" y="26"/>
                    <a:pt x="257" y="1"/>
                    <a:pt x="83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62"/>
            <p:cNvSpPr/>
            <p:nvPr/>
          </p:nvSpPr>
          <p:spPr>
            <a:xfrm>
              <a:off x="1108500" y="4225375"/>
              <a:ext cx="16000" cy="6800"/>
            </a:xfrm>
            <a:custGeom>
              <a:avLst/>
              <a:gdLst/>
              <a:ahLst/>
              <a:cxnLst/>
              <a:rect l="l" t="t" r="r" b="b"/>
              <a:pathLst>
                <a:path w="640" h="272" extrusionOk="0">
                  <a:moveTo>
                    <a:pt x="615" y="1"/>
                  </a:moveTo>
                  <a:cubicBezTo>
                    <a:pt x="612" y="1"/>
                    <a:pt x="610" y="1"/>
                    <a:pt x="608" y="2"/>
                  </a:cubicBezTo>
                  <a:cubicBezTo>
                    <a:pt x="425" y="133"/>
                    <a:pt x="226" y="150"/>
                    <a:pt x="26" y="219"/>
                  </a:cubicBezTo>
                  <a:cubicBezTo>
                    <a:pt x="0" y="237"/>
                    <a:pt x="9" y="271"/>
                    <a:pt x="44" y="271"/>
                  </a:cubicBezTo>
                  <a:cubicBezTo>
                    <a:pt x="252" y="237"/>
                    <a:pt x="451" y="159"/>
                    <a:pt x="625" y="28"/>
                  </a:cubicBezTo>
                  <a:cubicBezTo>
                    <a:pt x="640" y="21"/>
                    <a:pt x="629" y="1"/>
                    <a:pt x="615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62"/>
            <p:cNvSpPr/>
            <p:nvPr/>
          </p:nvSpPr>
          <p:spPr>
            <a:xfrm>
              <a:off x="1109800" y="4231650"/>
              <a:ext cx="11650" cy="4425"/>
            </a:xfrm>
            <a:custGeom>
              <a:avLst/>
              <a:gdLst/>
              <a:ahLst/>
              <a:cxnLst/>
              <a:rect l="l" t="t" r="r" b="b"/>
              <a:pathLst>
                <a:path w="466" h="177" extrusionOk="0">
                  <a:moveTo>
                    <a:pt x="452" y="1"/>
                  </a:moveTo>
                  <a:cubicBezTo>
                    <a:pt x="449" y="1"/>
                    <a:pt x="446" y="1"/>
                    <a:pt x="443" y="3"/>
                  </a:cubicBezTo>
                  <a:cubicBezTo>
                    <a:pt x="304" y="64"/>
                    <a:pt x="165" y="116"/>
                    <a:pt x="18" y="151"/>
                  </a:cubicBezTo>
                  <a:cubicBezTo>
                    <a:pt x="0" y="159"/>
                    <a:pt x="9" y="177"/>
                    <a:pt x="18" y="177"/>
                  </a:cubicBezTo>
                  <a:cubicBezTo>
                    <a:pt x="174" y="142"/>
                    <a:pt x="313" y="90"/>
                    <a:pt x="451" y="20"/>
                  </a:cubicBezTo>
                  <a:cubicBezTo>
                    <a:pt x="466" y="13"/>
                    <a:pt x="463" y="1"/>
                    <a:pt x="452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62"/>
            <p:cNvSpPr/>
            <p:nvPr/>
          </p:nvSpPr>
          <p:spPr>
            <a:xfrm>
              <a:off x="1122025" y="4301350"/>
              <a:ext cx="9050" cy="3525"/>
            </a:xfrm>
            <a:custGeom>
              <a:avLst/>
              <a:gdLst/>
              <a:ahLst/>
              <a:cxnLst/>
              <a:rect l="l" t="t" r="r" b="b"/>
              <a:pathLst>
                <a:path w="362" h="141" extrusionOk="0">
                  <a:moveTo>
                    <a:pt x="362" y="1"/>
                  </a:moveTo>
                  <a:cubicBezTo>
                    <a:pt x="258" y="44"/>
                    <a:pt x="136" y="79"/>
                    <a:pt x="23" y="105"/>
                  </a:cubicBezTo>
                  <a:cubicBezTo>
                    <a:pt x="0" y="112"/>
                    <a:pt x="4" y="141"/>
                    <a:pt x="24" y="141"/>
                  </a:cubicBezTo>
                  <a:cubicBezTo>
                    <a:pt x="26" y="141"/>
                    <a:pt x="29" y="140"/>
                    <a:pt x="32" y="139"/>
                  </a:cubicBezTo>
                  <a:cubicBezTo>
                    <a:pt x="101" y="113"/>
                    <a:pt x="179" y="87"/>
                    <a:pt x="258" y="61"/>
                  </a:cubicBezTo>
                  <a:cubicBezTo>
                    <a:pt x="292" y="44"/>
                    <a:pt x="327" y="18"/>
                    <a:pt x="362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62"/>
            <p:cNvSpPr/>
            <p:nvPr/>
          </p:nvSpPr>
          <p:spPr>
            <a:xfrm>
              <a:off x="1131275" y="430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62"/>
            <p:cNvSpPr/>
            <p:nvPr/>
          </p:nvSpPr>
          <p:spPr>
            <a:xfrm>
              <a:off x="1119200" y="4299175"/>
              <a:ext cx="16225" cy="2875"/>
            </a:xfrm>
            <a:custGeom>
              <a:avLst/>
              <a:gdLst/>
              <a:ahLst/>
              <a:cxnLst/>
              <a:rect l="l" t="t" r="r" b="b"/>
              <a:pathLst>
                <a:path w="649" h="115" extrusionOk="0">
                  <a:moveTo>
                    <a:pt x="640" y="1"/>
                  </a:moveTo>
                  <a:cubicBezTo>
                    <a:pt x="440" y="18"/>
                    <a:pt x="232" y="44"/>
                    <a:pt x="32" y="70"/>
                  </a:cubicBezTo>
                  <a:cubicBezTo>
                    <a:pt x="1" y="78"/>
                    <a:pt x="12" y="115"/>
                    <a:pt x="34" y="115"/>
                  </a:cubicBezTo>
                  <a:cubicBezTo>
                    <a:pt x="36" y="115"/>
                    <a:pt x="38" y="114"/>
                    <a:pt x="41" y="114"/>
                  </a:cubicBezTo>
                  <a:cubicBezTo>
                    <a:pt x="214" y="79"/>
                    <a:pt x="388" y="53"/>
                    <a:pt x="561" y="27"/>
                  </a:cubicBezTo>
                  <a:lnTo>
                    <a:pt x="561" y="27"/>
                  </a:lnTo>
                  <a:cubicBezTo>
                    <a:pt x="535" y="44"/>
                    <a:pt x="509" y="62"/>
                    <a:pt x="483" y="79"/>
                  </a:cubicBezTo>
                  <a:cubicBezTo>
                    <a:pt x="518" y="62"/>
                    <a:pt x="544" y="44"/>
                    <a:pt x="579" y="27"/>
                  </a:cubicBezTo>
                  <a:lnTo>
                    <a:pt x="640" y="18"/>
                  </a:lnTo>
                  <a:cubicBezTo>
                    <a:pt x="648" y="9"/>
                    <a:pt x="648" y="1"/>
                    <a:pt x="64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62"/>
            <p:cNvSpPr/>
            <p:nvPr/>
          </p:nvSpPr>
          <p:spPr>
            <a:xfrm>
              <a:off x="1117450" y="4293400"/>
              <a:ext cx="16025" cy="3225"/>
            </a:xfrm>
            <a:custGeom>
              <a:avLst/>
              <a:gdLst/>
              <a:ahLst/>
              <a:cxnLst/>
              <a:rect l="l" t="t" r="r" b="b"/>
              <a:pathLst>
                <a:path w="641" h="129" extrusionOk="0">
                  <a:moveTo>
                    <a:pt x="490" y="1"/>
                  </a:moveTo>
                  <a:cubicBezTo>
                    <a:pt x="335" y="1"/>
                    <a:pt x="184" y="26"/>
                    <a:pt x="33" y="67"/>
                  </a:cubicBezTo>
                  <a:cubicBezTo>
                    <a:pt x="0" y="75"/>
                    <a:pt x="6" y="128"/>
                    <a:pt x="42" y="128"/>
                  </a:cubicBezTo>
                  <a:cubicBezTo>
                    <a:pt x="44" y="128"/>
                    <a:pt x="47" y="128"/>
                    <a:pt x="50" y="128"/>
                  </a:cubicBezTo>
                  <a:cubicBezTo>
                    <a:pt x="241" y="102"/>
                    <a:pt x="423" y="67"/>
                    <a:pt x="614" y="41"/>
                  </a:cubicBezTo>
                  <a:cubicBezTo>
                    <a:pt x="640" y="41"/>
                    <a:pt x="640" y="6"/>
                    <a:pt x="614" y="6"/>
                  </a:cubicBezTo>
                  <a:cubicBezTo>
                    <a:pt x="572" y="3"/>
                    <a:pt x="531" y="1"/>
                    <a:pt x="49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62"/>
            <p:cNvSpPr/>
            <p:nvPr/>
          </p:nvSpPr>
          <p:spPr>
            <a:xfrm>
              <a:off x="1148700" y="4339525"/>
              <a:ext cx="12100" cy="7525"/>
            </a:xfrm>
            <a:custGeom>
              <a:avLst/>
              <a:gdLst/>
              <a:ahLst/>
              <a:cxnLst/>
              <a:rect l="l" t="t" r="r" b="b"/>
              <a:pathLst>
                <a:path w="484" h="301" extrusionOk="0">
                  <a:moveTo>
                    <a:pt x="484" y="1"/>
                  </a:moveTo>
                  <a:lnTo>
                    <a:pt x="484" y="1"/>
                  </a:lnTo>
                  <a:cubicBezTo>
                    <a:pt x="336" y="88"/>
                    <a:pt x="171" y="166"/>
                    <a:pt x="15" y="261"/>
                  </a:cubicBezTo>
                  <a:cubicBezTo>
                    <a:pt x="1" y="275"/>
                    <a:pt x="10" y="301"/>
                    <a:pt x="27" y="301"/>
                  </a:cubicBezTo>
                  <a:cubicBezTo>
                    <a:pt x="31" y="301"/>
                    <a:pt x="36" y="299"/>
                    <a:pt x="41" y="296"/>
                  </a:cubicBezTo>
                  <a:cubicBezTo>
                    <a:pt x="180" y="192"/>
                    <a:pt x="336" y="105"/>
                    <a:pt x="484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62"/>
            <p:cNvSpPr/>
            <p:nvPr/>
          </p:nvSpPr>
          <p:spPr>
            <a:xfrm>
              <a:off x="1146600" y="4337750"/>
              <a:ext cx="15025" cy="6225"/>
            </a:xfrm>
            <a:custGeom>
              <a:avLst/>
              <a:gdLst/>
              <a:ahLst/>
              <a:cxnLst/>
              <a:rect l="l" t="t" r="r" b="b"/>
              <a:pathLst>
                <a:path w="601" h="249" extrusionOk="0">
                  <a:moveTo>
                    <a:pt x="590" y="0"/>
                  </a:moveTo>
                  <a:cubicBezTo>
                    <a:pt x="588" y="0"/>
                    <a:pt x="587" y="1"/>
                    <a:pt x="585" y="2"/>
                  </a:cubicBezTo>
                  <a:cubicBezTo>
                    <a:pt x="411" y="89"/>
                    <a:pt x="220" y="107"/>
                    <a:pt x="47" y="176"/>
                  </a:cubicBezTo>
                  <a:cubicBezTo>
                    <a:pt x="0" y="191"/>
                    <a:pt x="16" y="248"/>
                    <a:pt x="51" y="248"/>
                  </a:cubicBezTo>
                  <a:cubicBezTo>
                    <a:pt x="55" y="248"/>
                    <a:pt x="59" y="247"/>
                    <a:pt x="64" y="245"/>
                  </a:cubicBezTo>
                  <a:cubicBezTo>
                    <a:pt x="255" y="211"/>
                    <a:pt x="437" y="133"/>
                    <a:pt x="594" y="20"/>
                  </a:cubicBezTo>
                  <a:cubicBezTo>
                    <a:pt x="601" y="13"/>
                    <a:pt x="596" y="0"/>
                    <a:pt x="590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62"/>
            <p:cNvSpPr/>
            <p:nvPr/>
          </p:nvSpPr>
          <p:spPr>
            <a:xfrm>
              <a:off x="1169350" y="4349550"/>
              <a:ext cx="8600" cy="8775"/>
            </a:xfrm>
            <a:custGeom>
              <a:avLst/>
              <a:gdLst/>
              <a:ahLst/>
              <a:cxnLst/>
              <a:rect l="l" t="t" r="r" b="b"/>
              <a:pathLst>
                <a:path w="344" h="351" extrusionOk="0">
                  <a:moveTo>
                    <a:pt x="320" y="1"/>
                  </a:moveTo>
                  <a:cubicBezTo>
                    <a:pt x="312" y="1"/>
                    <a:pt x="303" y="5"/>
                    <a:pt x="300" y="16"/>
                  </a:cubicBezTo>
                  <a:cubicBezTo>
                    <a:pt x="274" y="86"/>
                    <a:pt x="222" y="147"/>
                    <a:pt x="152" y="190"/>
                  </a:cubicBezTo>
                  <a:cubicBezTo>
                    <a:pt x="100" y="216"/>
                    <a:pt x="57" y="259"/>
                    <a:pt x="22" y="303"/>
                  </a:cubicBezTo>
                  <a:cubicBezTo>
                    <a:pt x="1" y="324"/>
                    <a:pt x="14" y="351"/>
                    <a:pt x="34" y="351"/>
                  </a:cubicBezTo>
                  <a:cubicBezTo>
                    <a:pt x="38" y="351"/>
                    <a:pt x="43" y="349"/>
                    <a:pt x="48" y="346"/>
                  </a:cubicBezTo>
                  <a:cubicBezTo>
                    <a:pt x="117" y="311"/>
                    <a:pt x="178" y="268"/>
                    <a:pt x="230" y="216"/>
                  </a:cubicBezTo>
                  <a:cubicBezTo>
                    <a:pt x="291" y="164"/>
                    <a:pt x="326" y="94"/>
                    <a:pt x="343" y="25"/>
                  </a:cubicBezTo>
                  <a:cubicBezTo>
                    <a:pt x="343" y="10"/>
                    <a:pt x="331" y="1"/>
                    <a:pt x="320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62"/>
            <p:cNvSpPr/>
            <p:nvPr/>
          </p:nvSpPr>
          <p:spPr>
            <a:xfrm>
              <a:off x="1163950" y="4351200"/>
              <a:ext cx="11525" cy="6425"/>
            </a:xfrm>
            <a:custGeom>
              <a:avLst/>
              <a:gdLst/>
              <a:ahLst/>
              <a:cxnLst/>
              <a:rect l="l" t="t" r="r" b="b"/>
              <a:pathLst>
                <a:path w="461" h="257" extrusionOk="0">
                  <a:moveTo>
                    <a:pt x="438" y="0"/>
                  </a:moveTo>
                  <a:cubicBezTo>
                    <a:pt x="435" y="0"/>
                    <a:pt x="432" y="1"/>
                    <a:pt x="429" y="2"/>
                  </a:cubicBezTo>
                  <a:cubicBezTo>
                    <a:pt x="316" y="89"/>
                    <a:pt x="186" y="150"/>
                    <a:pt x="47" y="185"/>
                  </a:cubicBezTo>
                  <a:cubicBezTo>
                    <a:pt x="0" y="192"/>
                    <a:pt x="10" y="257"/>
                    <a:pt x="50" y="257"/>
                  </a:cubicBezTo>
                  <a:cubicBezTo>
                    <a:pt x="54" y="257"/>
                    <a:pt x="59" y="256"/>
                    <a:pt x="64" y="254"/>
                  </a:cubicBezTo>
                  <a:cubicBezTo>
                    <a:pt x="212" y="211"/>
                    <a:pt x="342" y="133"/>
                    <a:pt x="446" y="28"/>
                  </a:cubicBezTo>
                  <a:cubicBezTo>
                    <a:pt x="460" y="14"/>
                    <a:pt x="451" y="0"/>
                    <a:pt x="438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62"/>
            <p:cNvSpPr/>
            <p:nvPr/>
          </p:nvSpPr>
          <p:spPr>
            <a:xfrm>
              <a:off x="1091350" y="4147475"/>
              <a:ext cx="103500" cy="225950"/>
            </a:xfrm>
            <a:custGeom>
              <a:avLst/>
              <a:gdLst/>
              <a:ahLst/>
              <a:cxnLst/>
              <a:rect l="l" t="t" r="r" b="b"/>
              <a:pathLst>
                <a:path w="4140" h="9038" extrusionOk="0">
                  <a:moveTo>
                    <a:pt x="2424" y="1"/>
                  </a:moveTo>
                  <a:cubicBezTo>
                    <a:pt x="2343" y="1"/>
                    <a:pt x="2258" y="18"/>
                    <a:pt x="2179" y="46"/>
                  </a:cubicBezTo>
                  <a:cubicBezTo>
                    <a:pt x="1745" y="203"/>
                    <a:pt x="1" y="2424"/>
                    <a:pt x="651" y="5253"/>
                  </a:cubicBezTo>
                  <a:cubicBezTo>
                    <a:pt x="1302" y="8091"/>
                    <a:pt x="3888" y="9028"/>
                    <a:pt x="4010" y="9037"/>
                  </a:cubicBezTo>
                  <a:cubicBezTo>
                    <a:pt x="4013" y="9037"/>
                    <a:pt x="4017" y="9038"/>
                    <a:pt x="4021" y="9038"/>
                  </a:cubicBezTo>
                  <a:cubicBezTo>
                    <a:pt x="4055" y="9038"/>
                    <a:pt x="4101" y="9005"/>
                    <a:pt x="4140" y="8958"/>
                  </a:cubicBezTo>
                  <a:cubicBezTo>
                    <a:pt x="773" y="7718"/>
                    <a:pt x="521" y="4116"/>
                    <a:pt x="842" y="2520"/>
                  </a:cubicBezTo>
                  <a:cubicBezTo>
                    <a:pt x="1094" y="1244"/>
                    <a:pt x="2040" y="359"/>
                    <a:pt x="2474" y="3"/>
                  </a:cubicBezTo>
                  <a:cubicBezTo>
                    <a:pt x="2457" y="2"/>
                    <a:pt x="2441" y="1"/>
                    <a:pt x="242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62"/>
            <p:cNvSpPr/>
            <p:nvPr/>
          </p:nvSpPr>
          <p:spPr>
            <a:xfrm>
              <a:off x="955775" y="4092800"/>
              <a:ext cx="208750" cy="186025"/>
            </a:xfrm>
            <a:custGeom>
              <a:avLst/>
              <a:gdLst/>
              <a:ahLst/>
              <a:cxnLst/>
              <a:rect l="l" t="t" r="r" b="b"/>
              <a:pathLst>
                <a:path w="8350" h="7441" extrusionOk="0">
                  <a:moveTo>
                    <a:pt x="2417" y="0"/>
                  </a:moveTo>
                  <a:cubicBezTo>
                    <a:pt x="1624" y="0"/>
                    <a:pt x="510" y="893"/>
                    <a:pt x="269" y="1374"/>
                  </a:cubicBezTo>
                  <a:cubicBezTo>
                    <a:pt x="0" y="1921"/>
                    <a:pt x="1033" y="4264"/>
                    <a:pt x="1857" y="4724"/>
                  </a:cubicBezTo>
                  <a:cubicBezTo>
                    <a:pt x="2690" y="5193"/>
                    <a:pt x="4625" y="5739"/>
                    <a:pt x="4964" y="6442"/>
                  </a:cubicBezTo>
                  <a:cubicBezTo>
                    <a:pt x="5311" y="7154"/>
                    <a:pt x="5797" y="7423"/>
                    <a:pt x="6274" y="7440"/>
                  </a:cubicBezTo>
                  <a:cubicBezTo>
                    <a:pt x="6279" y="7440"/>
                    <a:pt x="6284" y="7440"/>
                    <a:pt x="6289" y="7440"/>
                  </a:cubicBezTo>
                  <a:cubicBezTo>
                    <a:pt x="6791" y="7440"/>
                    <a:pt x="8350" y="6136"/>
                    <a:pt x="7645" y="5045"/>
                  </a:cubicBezTo>
                  <a:cubicBezTo>
                    <a:pt x="6925" y="3943"/>
                    <a:pt x="6040" y="3830"/>
                    <a:pt x="5163" y="2997"/>
                  </a:cubicBezTo>
                  <a:cubicBezTo>
                    <a:pt x="4296" y="2173"/>
                    <a:pt x="3610" y="724"/>
                    <a:pt x="2890" y="151"/>
                  </a:cubicBezTo>
                  <a:cubicBezTo>
                    <a:pt x="2757" y="46"/>
                    <a:pt x="2595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62"/>
            <p:cNvSpPr/>
            <p:nvPr/>
          </p:nvSpPr>
          <p:spPr>
            <a:xfrm>
              <a:off x="961625" y="4136700"/>
              <a:ext cx="202900" cy="142125"/>
            </a:xfrm>
            <a:custGeom>
              <a:avLst/>
              <a:gdLst/>
              <a:ahLst/>
              <a:cxnLst/>
              <a:rect l="l" t="t" r="r" b="b"/>
              <a:pathLst>
                <a:path w="8116" h="5685" extrusionOk="0">
                  <a:moveTo>
                    <a:pt x="0" y="0"/>
                  </a:moveTo>
                  <a:lnTo>
                    <a:pt x="0" y="0"/>
                  </a:lnTo>
                  <a:cubicBezTo>
                    <a:pt x="87" y="851"/>
                    <a:pt x="929" y="2577"/>
                    <a:pt x="1623" y="2968"/>
                  </a:cubicBezTo>
                  <a:cubicBezTo>
                    <a:pt x="2456" y="3437"/>
                    <a:pt x="4391" y="3983"/>
                    <a:pt x="4730" y="4686"/>
                  </a:cubicBezTo>
                  <a:cubicBezTo>
                    <a:pt x="5077" y="5398"/>
                    <a:pt x="5563" y="5667"/>
                    <a:pt x="6040" y="5684"/>
                  </a:cubicBezTo>
                  <a:cubicBezTo>
                    <a:pt x="6045" y="5684"/>
                    <a:pt x="6050" y="5684"/>
                    <a:pt x="6054" y="5684"/>
                  </a:cubicBezTo>
                  <a:cubicBezTo>
                    <a:pt x="6549" y="5684"/>
                    <a:pt x="8116" y="4389"/>
                    <a:pt x="7411" y="3289"/>
                  </a:cubicBezTo>
                  <a:lnTo>
                    <a:pt x="7368" y="3220"/>
                  </a:lnTo>
                  <a:cubicBezTo>
                    <a:pt x="7151" y="3280"/>
                    <a:pt x="6951" y="3376"/>
                    <a:pt x="6769" y="3515"/>
                  </a:cubicBezTo>
                  <a:cubicBezTo>
                    <a:pt x="6509" y="3714"/>
                    <a:pt x="6352" y="4001"/>
                    <a:pt x="6109" y="4226"/>
                  </a:cubicBezTo>
                  <a:cubicBezTo>
                    <a:pt x="5928" y="4390"/>
                    <a:pt x="5758" y="4479"/>
                    <a:pt x="5584" y="4479"/>
                  </a:cubicBezTo>
                  <a:cubicBezTo>
                    <a:pt x="5409" y="4479"/>
                    <a:pt x="5230" y="4388"/>
                    <a:pt x="5033" y="4192"/>
                  </a:cubicBezTo>
                  <a:cubicBezTo>
                    <a:pt x="4704" y="3870"/>
                    <a:pt x="4443" y="3194"/>
                    <a:pt x="4365" y="2751"/>
                  </a:cubicBezTo>
                  <a:cubicBezTo>
                    <a:pt x="4226" y="2005"/>
                    <a:pt x="3819" y="1632"/>
                    <a:pt x="3046" y="1519"/>
                  </a:cubicBezTo>
                  <a:cubicBezTo>
                    <a:pt x="2335" y="1406"/>
                    <a:pt x="1666" y="1232"/>
                    <a:pt x="1033" y="859"/>
                  </a:cubicBezTo>
                  <a:cubicBezTo>
                    <a:pt x="695" y="651"/>
                    <a:pt x="278" y="35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62"/>
            <p:cNvSpPr/>
            <p:nvPr/>
          </p:nvSpPr>
          <p:spPr>
            <a:xfrm>
              <a:off x="979850" y="4181450"/>
              <a:ext cx="146250" cy="98225"/>
            </a:xfrm>
            <a:custGeom>
              <a:avLst/>
              <a:gdLst/>
              <a:ahLst/>
              <a:cxnLst/>
              <a:rect l="l" t="t" r="r" b="b"/>
              <a:pathLst>
                <a:path w="5850" h="3929" extrusionOk="0">
                  <a:moveTo>
                    <a:pt x="840" y="1"/>
                  </a:moveTo>
                  <a:cubicBezTo>
                    <a:pt x="807" y="1"/>
                    <a:pt x="779" y="27"/>
                    <a:pt x="773" y="102"/>
                  </a:cubicBezTo>
                  <a:lnTo>
                    <a:pt x="773" y="119"/>
                  </a:lnTo>
                  <a:cubicBezTo>
                    <a:pt x="764" y="137"/>
                    <a:pt x="773" y="154"/>
                    <a:pt x="781" y="171"/>
                  </a:cubicBezTo>
                  <a:cubicBezTo>
                    <a:pt x="721" y="171"/>
                    <a:pt x="660" y="223"/>
                    <a:pt x="668" y="293"/>
                  </a:cubicBezTo>
                  <a:lnTo>
                    <a:pt x="668" y="310"/>
                  </a:lnTo>
                  <a:lnTo>
                    <a:pt x="582" y="232"/>
                  </a:lnTo>
                  <a:cubicBezTo>
                    <a:pt x="577" y="227"/>
                    <a:pt x="571" y="225"/>
                    <a:pt x="566" y="225"/>
                  </a:cubicBezTo>
                  <a:cubicBezTo>
                    <a:pt x="553" y="225"/>
                    <a:pt x="543" y="239"/>
                    <a:pt x="556" y="258"/>
                  </a:cubicBezTo>
                  <a:cubicBezTo>
                    <a:pt x="564" y="275"/>
                    <a:pt x="590" y="301"/>
                    <a:pt x="608" y="319"/>
                  </a:cubicBezTo>
                  <a:cubicBezTo>
                    <a:pt x="538" y="319"/>
                    <a:pt x="486" y="362"/>
                    <a:pt x="478" y="423"/>
                  </a:cubicBezTo>
                  <a:cubicBezTo>
                    <a:pt x="446" y="518"/>
                    <a:pt x="525" y="599"/>
                    <a:pt x="610" y="599"/>
                  </a:cubicBezTo>
                  <a:cubicBezTo>
                    <a:pt x="642" y="599"/>
                    <a:pt x="675" y="588"/>
                    <a:pt x="703" y="562"/>
                  </a:cubicBezTo>
                  <a:cubicBezTo>
                    <a:pt x="729" y="571"/>
                    <a:pt x="755" y="571"/>
                    <a:pt x="781" y="571"/>
                  </a:cubicBezTo>
                  <a:lnTo>
                    <a:pt x="790" y="571"/>
                  </a:lnTo>
                  <a:cubicBezTo>
                    <a:pt x="773" y="623"/>
                    <a:pt x="807" y="683"/>
                    <a:pt x="868" y="683"/>
                  </a:cubicBezTo>
                  <a:lnTo>
                    <a:pt x="885" y="683"/>
                  </a:lnTo>
                  <a:cubicBezTo>
                    <a:pt x="981" y="805"/>
                    <a:pt x="1094" y="918"/>
                    <a:pt x="1206" y="1030"/>
                  </a:cubicBezTo>
                  <a:cubicBezTo>
                    <a:pt x="1146" y="1013"/>
                    <a:pt x="1094" y="987"/>
                    <a:pt x="1042" y="961"/>
                  </a:cubicBezTo>
                  <a:lnTo>
                    <a:pt x="963" y="935"/>
                  </a:lnTo>
                  <a:cubicBezTo>
                    <a:pt x="972" y="918"/>
                    <a:pt x="972" y="909"/>
                    <a:pt x="963" y="900"/>
                  </a:cubicBezTo>
                  <a:cubicBezTo>
                    <a:pt x="971" y="832"/>
                    <a:pt x="913" y="784"/>
                    <a:pt x="852" y="784"/>
                  </a:cubicBezTo>
                  <a:cubicBezTo>
                    <a:pt x="843" y="784"/>
                    <a:pt x="834" y="785"/>
                    <a:pt x="825" y="787"/>
                  </a:cubicBezTo>
                  <a:lnTo>
                    <a:pt x="799" y="796"/>
                  </a:lnTo>
                  <a:cubicBezTo>
                    <a:pt x="816" y="787"/>
                    <a:pt x="816" y="770"/>
                    <a:pt x="825" y="753"/>
                  </a:cubicBezTo>
                  <a:cubicBezTo>
                    <a:pt x="840" y="691"/>
                    <a:pt x="793" y="629"/>
                    <a:pt x="733" y="629"/>
                  </a:cubicBezTo>
                  <a:cubicBezTo>
                    <a:pt x="726" y="629"/>
                    <a:pt x="719" y="629"/>
                    <a:pt x="712" y="631"/>
                  </a:cubicBezTo>
                  <a:cubicBezTo>
                    <a:pt x="686" y="640"/>
                    <a:pt x="660" y="649"/>
                    <a:pt x="642" y="666"/>
                  </a:cubicBezTo>
                  <a:cubicBezTo>
                    <a:pt x="616" y="666"/>
                    <a:pt x="599" y="683"/>
                    <a:pt x="599" y="709"/>
                  </a:cubicBezTo>
                  <a:cubicBezTo>
                    <a:pt x="373" y="553"/>
                    <a:pt x="174" y="371"/>
                    <a:pt x="0" y="171"/>
                  </a:cubicBezTo>
                  <a:lnTo>
                    <a:pt x="0" y="171"/>
                  </a:lnTo>
                  <a:cubicBezTo>
                    <a:pt x="278" y="640"/>
                    <a:pt x="590" y="1039"/>
                    <a:pt x="885" y="1204"/>
                  </a:cubicBezTo>
                  <a:cubicBezTo>
                    <a:pt x="1718" y="1673"/>
                    <a:pt x="3654" y="2219"/>
                    <a:pt x="3992" y="2922"/>
                  </a:cubicBezTo>
                  <a:cubicBezTo>
                    <a:pt x="4339" y="3634"/>
                    <a:pt x="4825" y="3903"/>
                    <a:pt x="5302" y="3929"/>
                  </a:cubicBezTo>
                  <a:cubicBezTo>
                    <a:pt x="5433" y="3929"/>
                    <a:pt x="5632" y="3842"/>
                    <a:pt x="5849" y="3694"/>
                  </a:cubicBezTo>
                  <a:cubicBezTo>
                    <a:pt x="5519" y="3573"/>
                    <a:pt x="5181" y="3330"/>
                    <a:pt x="4903" y="3113"/>
                  </a:cubicBezTo>
                  <a:cubicBezTo>
                    <a:pt x="4591" y="2870"/>
                    <a:pt x="4287" y="2662"/>
                    <a:pt x="4027" y="2358"/>
                  </a:cubicBezTo>
                  <a:cubicBezTo>
                    <a:pt x="3827" y="2115"/>
                    <a:pt x="3610" y="1898"/>
                    <a:pt x="3367" y="1707"/>
                  </a:cubicBezTo>
                  <a:cubicBezTo>
                    <a:pt x="3376" y="1707"/>
                    <a:pt x="3393" y="1707"/>
                    <a:pt x="3402" y="1716"/>
                  </a:cubicBezTo>
                  <a:cubicBezTo>
                    <a:pt x="3558" y="1716"/>
                    <a:pt x="3619" y="1508"/>
                    <a:pt x="3480" y="1430"/>
                  </a:cubicBezTo>
                  <a:cubicBezTo>
                    <a:pt x="3456" y="1415"/>
                    <a:pt x="3431" y="1409"/>
                    <a:pt x="3407" y="1409"/>
                  </a:cubicBezTo>
                  <a:cubicBezTo>
                    <a:pt x="3303" y="1409"/>
                    <a:pt x="3217" y="1532"/>
                    <a:pt x="3280" y="1638"/>
                  </a:cubicBezTo>
                  <a:lnTo>
                    <a:pt x="3228" y="1603"/>
                  </a:lnTo>
                  <a:lnTo>
                    <a:pt x="3220" y="1594"/>
                  </a:lnTo>
                  <a:lnTo>
                    <a:pt x="3211" y="1542"/>
                  </a:lnTo>
                  <a:cubicBezTo>
                    <a:pt x="3142" y="1030"/>
                    <a:pt x="3046" y="544"/>
                    <a:pt x="2786" y="93"/>
                  </a:cubicBezTo>
                  <a:cubicBezTo>
                    <a:pt x="2780" y="81"/>
                    <a:pt x="2770" y="77"/>
                    <a:pt x="2760" y="77"/>
                  </a:cubicBezTo>
                  <a:cubicBezTo>
                    <a:pt x="2741" y="77"/>
                    <a:pt x="2722" y="94"/>
                    <a:pt x="2734" y="111"/>
                  </a:cubicBezTo>
                  <a:cubicBezTo>
                    <a:pt x="2838" y="423"/>
                    <a:pt x="2890" y="753"/>
                    <a:pt x="2890" y="1082"/>
                  </a:cubicBezTo>
                  <a:cubicBezTo>
                    <a:pt x="2864" y="1069"/>
                    <a:pt x="2836" y="1063"/>
                    <a:pt x="2809" y="1063"/>
                  </a:cubicBezTo>
                  <a:cubicBezTo>
                    <a:pt x="2781" y="1063"/>
                    <a:pt x="2755" y="1069"/>
                    <a:pt x="2734" y="1082"/>
                  </a:cubicBezTo>
                  <a:cubicBezTo>
                    <a:pt x="2703" y="996"/>
                    <a:pt x="2627" y="944"/>
                    <a:pt x="2549" y="944"/>
                  </a:cubicBezTo>
                  <a:cubicBezTo>
                    <a:pt x="2518" y="944"/>
                    <a:pt x="2486" y="952"/>
                    <a:pt x="2456" y="970"/>
                  </a:cubicBezTo>
                  <a:cubicBezTo>
                    <a:pt x="2439" y="961"/>
                    <a:pt x="2413" y="952"/>
                    <a:pt x="2395" y="944"/>
                  </a:cubicBezTo>
                  <a:cubicBezTo>
                    <a:pt x="2378" y="939"/>
                    <a:pt x="2361" y="937"/>
                    <a:pt x="2343" y="937"/>
                  </a:cubicBezTo>
                  <a:cubicBezTo>
                    <a:pt x="2326" y="937"/>
                    <a:pt x="2309" y="939"/>
                    <a:pt x="2291" y="944"/>
                  </a:cubicBezTo>
                  <a:cubicBezTo>
                    <a:pt x="2283" y="926"/>
                    <a:pt x="2274" y="918"/>
                    <a:pt x="2265" y="909"/>
                  </a:cubicBezTo>
                  <a:cubicBezTo>
                    <a:pt x="2230" y="874"/>
                    <a:pt x="2187" y="848"/>
                    <a:pt x="2144" y="848"/>
                  </a:cubicBezTo>
                  <a:cubicBezTo>
                    <a:pt x="2135" y="805"/>
                    <a:pt x="2100" y="770"/>
                    <a:pt x="2057" y="761"/>
                  </a:cubicBezTo>
                  <a:lnTo>
                    <a:pt x="2057" y="761"/>
                  </a:lnTo>
                  <a:lnTo>
                    <a:pt x="2074" y="779"/>
                  </a:lnTo>
                  <a:cubicBezTo>
                    <a:pt x="2066" y="770"/>
                    <a:pt x="2057" y="770"/>
                    <a:pt x="2048" y="761"/>
                  </a:cubicBezTo>
                  <a:lnTo>
                    <a:pt x="2005" y="761"/>
                  </a:lnTo>
                  <a:cubicBezTo>
                    <a:pt x="2005" y="701"/>
                    <a:pt x="1953" y="649"/>
                    <a:pt x="1901" y="649"/>
                  </a:cubicBezTo>
                  <a:cubicBezTo>
                    <a:pt x="1887" y="640"/>
                    <a:pt x="1873" y="636"/>
                    <a:pt x="1859" y="636"/>
                  </a:cubicBezTo>
                  <a:cubicBezTo>
                    <a:pt x="1805" y="636"/>
                    <a:pt x="1760" y="697"/>
                    <a:pt x="1788" y="753"/>
                  </a:cubicBezTo>
                  <a:cubicBezTo>
                    <a:pt x="1788" y="770"/>
                    <a:pt x="1788" y="796"/>
                    <a:pt x="1805" y="813"/>
                  </a:cubicBezTo>
                  <a:cubicBezTo>
                    <a:pt x="1805" y="818"/>
                    <a:pt x="1823" y="836"/>
                    <a:pt x="1834" y="845"/>
                  </a:cubicBezTo>
                  <a:lnTo>
                    <a:pt x="1834" y="845"/>
                  </a:lnTo>
                  <a:lnTo>
                    <a:pt x="1840" y="857"/>
                  </a:lnTo>
                  <a:cubicBezTo>
                    <a:pt x="1849" y="866"/>
                    <a:pt x="1857" y="874"/>
                    <a:pt x="1875" y="874"/>
                  </a:cubicBezTo>
                  <a:cubicBezTo>
                    <a:pt x="1918" y="900"/>
                    <a:pt x="1927" y="961"/>
                    <a:pt x="1909" y="1013"/>
                  </a:cubicBezTo>
                  <a:lnTo>
                    <a:pt x="1805" y="961"/>
                  </a:lnTo>
                  <a:cubicBezTo>
                    <a:pt x="1701" y="900"/>
                    <a:pt x="1588" y="848"/>
                    <a:pt x="1475" y="813"/>
                  </a:cubicBezTo>
                  <a:cubicBezTo>
                    <a:pt x="1472" y="812"/>
                    <a:pt x="1469" y="812"/>
                    <a:pt x="1466" y="812"/>
                  </a:cubicBezTo>
                  <a:cubicBezTo>
                    <a:pt x="1445" y="812"/>
                    <a:pt x="1433" y="834"/>
                    <a:pt x="1441" y="857"/>
                  </a:cubicBezTo>
                  <a:cubicBezTo>
                    <a:pt x="1467" y="909"/>
                    <a:pt x="1502" y="961"/>
                    <a:pt x="1545" y="1004"/>
                  </a:cubicBezTo>
                  <a:cubicBezTo>
                    <a:pt x="1432" y="935"/>
                    <a:pt x="1328" y="866"/>
                    <a:pt x="1233" y="787"/>
                  </a:cubicBezTo>
                  <a:cubicBezTo>
                    <a:pt x="1285" y="701"/>
                    <a:pt x="1224" y="588"/>
                    <a:pt x="1128" y="588"/>
                  </a:cubicBezTo>
                  <a:cubicBezTo>
                    <a:pt x="1085" y="588"/>
                    <a:pt x="1050" y="605"/>
                    <a:pt x="1033" y="631"/>
                  </a:cubicBezTo>
                  <a:lnTo>
                    <a:pt x="946" y="553"/>
                  </a:lnTo>
                  <a:cubicBezTo>
                    <a:pt x="937" y="544"/>
                    <a:pt x="929" y="527"/>
                    <a:pt x="920" y="518"/>
                  </a:cubicBezTo>
                  <a:cubicBezTo>
                    <a:pt x="903" y="501"/>
                    <a:pt x="885" y="492"/>
                    <a:pt x="868" y="492"/>
                  </a:cubicBezTo>
                  <a:lnTo>
                    <a:pt x="842" y="475"/>
                  </a:lnTo>
                  <a:cubicBezTo>
                    <a:pt x="842" y="458"/>
                    <a:pt x="825" y="440"/>
                    <a:pt x="807" y="440"/>
                  </a:cubicBezTo>
                  <a:lnTo>
                    <a:pt x="790" y="423"/>
                  </a:lnTo>
                  <a:cubicBezTo>
                    <a:pt x="799" y="423"/>
                    <a:pt x="816" y="414"/>
                    <a:pt x="825" y="406"/>
                  </a:cubicBezTo>
                  <a:cubicBezTo>
                    <a:pt x="868" y="388"/>
                    <a:pt x="903" y="336"/>
                    <a:pt x="903" y="293"/>
                  </a:cubicBezTo>
                  <a:cubicBezTo>
                    <a:pt x="903" y="258"/>
                    <a:pt x="894" y="232"/>
                    <a:pt x="868" y="215"/>
                  </a:cubicBezTo>
                  <a:cubicBezTo>
                    <a:pt x="929" y="215"/>
                    <a:pt x="981" y="180"/>
                    <a:pt x="963" y="119"/>
                  </a:cubicBezTo>
                  <a:lnTo>
                    <a:pt x="963" y="102"/>
                  </a:lnTo>
                  <a:cubicBezTo>
                    <a:pt x="957" y="27"/>
                    <a:pt x="929" y="1"/>
                    <a:pt x="896" y="1"/>
                  </a:cubicBezTo>
                  <a:cubicBezTo>
                    <a:pt x="887" y="1"/>
                    <a:pt x="878" y="3"/>
                    <a:pt x="868" y="6"/>
                  </a:cubicBezTo>
                  <a:cubicBezTo>
                    <a:pt x="859" y="3"/>
                    <a:pt x="849" y="1"/>
                    <a:pt x="84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62"/>
            <p:cNvSpPr/>
            <p:nvPr/>
          </p:nvSpPr>
          <p:spPr>
            <a:xfrm>
              <a:off x="965525" y="4153150"/>
              <a:ext cx="1550" cy="4825"/>
            </a:xfrm>
            <a:custGeom>
              <a:avLst/>
              <a:gdLst/>
              <a:ahLst/>
              <a:cxnLst/>
              <a:rect l="l" t="t" r="r" b="b"/>
              <a:pathLst>
                <a:path w="62" h="193" extrusionOk="0">
                  <a:moveTo>
                    <a:pt x="35" y="0"/>
                  </a:moveTo>
                  <a:cubicBezTo>
                    <a:pt x="22" y="0"/>
                    <a:pt x="9" y="7"/>
                    <a:pt x="1" y="19"/>
                  </a:cubicBezTo>
                  <a:cubicBezTo>
                    <a:pt x="27" y="71"/>
                    <a:pt x="44" y="132"/>
                    <a:pt x="61" y="193"/>
                  </a:cubicBezTo>
                  <a:cubicBezTo>
                    <a:pt x="61" y="141"/>
                    <a:pt x="61" y="80"/>
                    <a:pt x="61" y="28"/>
                  </a:cubicBezTo>
                  <a:cubicBezTo>
                    <a:pt x="61" y="9"/>
                    <a:pt x="49" y="0"/>
                    <a:pt x="35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62"/>
            <p:cNvSpPr/>
            <p:nvPr/>
          </p:nvSpPr>
          <p:spPr>
            <a:xfrm>
              <a:off x="1038425" y="4190975"/>
              <a:ext cx="8150" cy="7500"/>
            </a:xfrm>
            <a:custGeom>
              <a:avLst/>
              <a:gdLst/>
              <a:ahLst/>
              <a:cxnLst/>
              <a:rect l="l" t="t" r="r" b="b"/>
              <a:pathLst>
                <a:path w="326" h="300" extrusionOk="0">
                  <a:moveTo>
                    <a:pt x="204" y="1"/>
                  </a:moveTo>
                  <a:cubicBezTo>
                    <a:pt x="143" y="1"/>
                    <a:pt x="83" y="38"/>
                    <a:pt x="87" y="111"/>
                  </a:cubicBezTo>
                  <a:cubicBezTo>
                    <a:pt x="96" y="129"/>
                    <a:pt x="96" y="146"/>
                    <a:pt x="104" y="172"/>
                  </a:cubicBezTo>
                  <a:lnTo>
                    <a:pt x="61" y="172"/>
                  </a:lnTo>
                  <a:cubicBezTo>
                    <a:pt x="0" y="190"/>
                    <a:pt x="0" y="276"/>
                    <a:pt x="61" y="285"/>
                  </a:cubicBezTo>
                  <a:lnTo>
                    <a:pt x="87" y="294"/>
                  </a:lnTo>
                  <a:cubicBezTo>
                    <a:pt x="96" y="297"/>
                    <a:pt x="106" y="299"/>
                    <a:pt x="114" y="299"/>
                  </a:cubicBezTo>
                  <a:cubicBezTo>
                    <a:pt x="147" y="299"/>
                    <a:pt x="172" y="276"/>
                    <a:pt x="165" y="242"/>
                  </a:cubicBezTo>
                  <a:lnTo>
                    <a:pt x="165" y="242"/>
                  </a:lnTo>
                  <a:cubicBezTo>
                    <a:pt x="178" y="245"/>
                    <a:pt x="190" y="247"/>
                    <a:pt x="202" y="247"/>
                  </a:cubicBezTo>
                  <a:cubicBezTo>
                    <a:pt x="249" y="247"/>
                    <a:pt x="290" y="220"/>
                    <a:pt x="304" y="172"/>
                  </a:cubicBezTo>
                  <a:cubicBezTo>
                    <a:pt x="313" y="155"/>
                    <a:pt x="313" y="129"/>
                    <a:pt x="321" y="111"/>
                  </a:cubicBezTo>
                  <a:cubicBezTo>
                    <a:pt x="326" y="38"/>
                    <a:pt x="265" y="1"/>
                    <a:pt x="20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62"/>
            <p:cNvSpPr/>
            <p:nvPr/>
          </p:nvSpPr>
          <p:spPr>
            <a:xfrm>
              <a:off x="989175" y="4168375"/>
              <a:ext cx="200" cy="275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6" y="10"/>
                    <a:pt x="7" y="10"/>
                  </a:cubicBezTo>
                  <a:cubicBezTo>
                    <a:pt x="8" y="10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62"/>
            <p:cNvSpPr/>
            <p:nvPr/>
          </p:nvSpPr>
          <p:spPr>
            <a:xfrm>
              <a:off x="983750" y="4167500"/>
              <a:ext cx="6100" cy="5900"/>
            </a:xfrm>
            <a:custGeom>
              <a:avLst/>
              <a:gdLst/>
              <a:ahLst/>
              <a:cxnLst/>
              <a:rect l="l" t="t" r="r" b="b"/>
              <a:pathLst>
                <a:path w="244" h="236" extrusionOk="0">
                  <a:moveTo>
                    <a:pt x="122" y="0"/>
                  </a:moveTo>
                  <a:cubicBezTo>
                    <a:pt x="70" y="0"/>
                    <a:pt x="27" y="35"/>
                    <a:pt x="18" y="79"/>
                  </a:cubicBezTo>
                  <a:lnTo>
                    <a:pt x="18" y="96"/>
                  </a:lnTo>
                  <a:cubicBezTo>
                    <a:pt x="0" y="139"/>
                    <a:pt x="18" y="191"/>
                    <a:pt x="61" y="217"/>
                  </a:cubicBezTo>
                  <a:cubicBezTo>
                    <a:pt x="80" y="230"/>
                    <a:pt x="101" y="235"/>
                    <a:pt x="123" y="235"/>
                  </a:cubicBezTo>
                  <a:cubicBezTo>
                    <a:pt x="163" y="235"/>
                    <a:pt x="204" y="216"/>
                    <a:pt x="226" y="183"/>
                  </a:cubicBezTo>
                  <a:cubicBezTo>
                    <a:pt x="226" y="174"/>
                    <a:pt x="226" y="174"/>
                    <a:pt x="226" y="165"/>
                  </a:cubicBezTo>
                  <a:cubicBezTo>
                    <a:pt x="243" y="122"/>
                    <a:pt x="235" y="70"/>
                    <a:pt x="209" y="35"/>
                  </a:cubicBezTo>
                  <a:cubicBezTo>
                    <a:pt x="191" y="18"/>
                    <a:pt x="174" y="0"/>
                    <a:pt x="157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62"/>
            <p:cNvSpPr/>
            <p:nvPr/>
          </p:nvSpPr>
          <p:spPr>
            <a:xfrm>
              <a:off x="988950" y="4168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62"/>
            <p:cNvSpPr/>
            <p:nvPr/>
          </p:nvSpPr>
          <p:spPr>
            <a:xfrm>
              <a:off x="1010675" y="4183350"/>
              <a:ext cx="5975" cy="4375"/>
            </a:xfrm>
            <a:custGeom>
              <a:avLst/>
              <a:gdLst/>
              <a:ahLst/>
              <a:cxnLst/>
              <a:rect l="l" t="t" r="r" b="b"/>
              <a:pathLst>
                <a:path w="239" h="175" extrusionOk="0">
                  <a:moveTo>
                    <a:pt x="64" y="1"/>
                  </a:moveTo>
                  <a:cubicBezTo>
                    <a:pt x="43" y="1"/>
                    <a:pt x="25" y="13"/>
                    <a:pt x="17" y="43"/>
                  </a:cubicBezTo>
                  <a:cubicBezTo>
                    <a:pt x="17" y="61"/>
                    <a:pt x="17" y="78"/>
                    <a:pt x="8" y="95"/>
                  </a:cubicBezTo>
                  <a:cubicBezTo>
                    <a:pt x="0" y="135"/>
                    <a:pt x="36" y="175"/>
                    <a:pt x="75" y="175"/>
                  </a:cubicBezTo>
                  <a:cubicBezTo>
                    <a:pt x="79" y="175"/>
                    <a:pt x="83" y="174"/>
                    <a:pt x="86" y="173"/>
                  </a:cubicBezTo>
                  <a:lnTo>
                    <a:pt x="138" y="156"/>
                  </a:lnTo>
                  <a:cubicBezTo>
                    <a:pt x="238" y="129"/>
                    <a:pt x="134" y="1"/>
                    <a:pt x="6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62"/>
            <p:cNvSpPr/>
            <p:nvPr/>
          </p:nvSpPr>
          <p:spPr>
            <a:xfrm>
              <a:off x="1013025" y="4194600"/>
              <a:ext cx="5350" cy="4400"/>
            </a:xfrm>
            <a:custGeom>
              <a:avLst/>
              <a:gdLst/>
              <a:ahLst/>
              <a:cxnLst/>
              <a:rect l="l" t="t" r="r" b="b"/>
              <a:pathLst>
                <a:path w="214" h="176" extrusionOk="0">
                  <a:moveTo>
                    <a:pt x="126" y="0"/>
                  </a:moveTo>
                  <a:cubicBezTo>
                    <a:pt x="122" y="0"/>
                    <a:pt x="118" y="0"/>
                    <a:pt x="114" y="1"/>
                  </a:cubicBezTo>
                  <a:lnTo>
                    <a:pt x="79" y="10"/>
                  </a:lnTo>
                  <a:cubicBezTo>
                    <a:pt x="1" y="27"/>
                    <a:pt x="1" y="149"/>
                    <a:pt x="79" y="166"/>
                  </a:cubicBezTo>
                  <a:lnTo>
                    <a:pt x="114" y="175"/>
                  </a:lnTo>
                  <a:cubicBezTo>
                    <a:pt x="118" y="175"/>
                    <a:pt x="122" y="176"/>
                    <a:pt x="126" y="176"/>
                  </a:cubicBezTo>
                  <a:cubicBezTo>
                    <a:pt x="214" y="176"/>
                    <a:pt x="214" y="0"/>
                    <a:pt x="12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62"/>
            <p:cNvSpPr/>
            <p:nvPr/>
          </p:nvSpPr>
          <p:spPr>
            <a:xfrm>
              <a:off x="1023100" y="4187625"/>
              <a:ext cx="11000" cy="7375"/>
            </a:xfrm>
            <a:custGeom>
              <a:avLst/>
              <a:gdLst/>
              <a:ahLst/>
              <a:cxnLst/>
              <a:rect l="l" t="t" r="r" b="b"/>
              <a:pathLst>
                <a:path w="440" h="295" extrusionOk="0">
                  <a:moveTo>
                    <a:pt x="84" y="0"/>
                  </a:moveTo>
                  <a:cubicBezTo>
                    <a:pt x="47" y="0"/>
                    <a:pt x="10" y="24"/>
                    <a:pt x="6" y="72"/>
                  </a:cubicBezTo>
                  <a:lnTo>
                    <a:pt x="6" y="89"/>
                  </a:lnTo>
                  <a:cubicBezTo>
                    <a:pt x="1" y="135"/>
                    <a:pt x="44" y="160"/>
                    <a:pt x="88" y="160"/>
                  </a:cubicBezTo>
                  <a:cubicBezTo>
                    <a:pt x="118" y="160"/>
                    <a:pt x="148" y="149"/>
                    <a:pt x="162" y="124"/>
                  </a:cubicBezTo>
                  <a:lnTo>
                    <a:pt x="162" y="124"/>
                  </a:lnTo>
                  <a:cubicBezTo>
                    <a:pt x="145" y="159"/>
                    <a:pt x="153" y="202"/>
                    <a:pt x="188" y="228"/>
                  </a:cubicBezTo>
                  <a:cubicBezTo>
                    <a:pt x="188" y="237"/>
                    <a:pt x="197" y="245"/>
                    <a:pt x="205" y="254"/>
                  </a:cubicBezTo>
                  <a:cubicBezTo>
                    <a:pt x="234" y="282"/>
                    <a:pt x="268" y="295"/>
                    <a:pt x="302" y="295"/>
                  </a:cubicBezTo>
                  <a:cubicBezTo>
                    <a:pt x="373" y="295"/>
                    <a:pt x="440" y="241"/>
                    <a:pt x="440" y="159"/>
                  </a:cubicBezTo>
                  <a:cubicBezTo>
                    <a:pt x="440" y="77"/>
                    <a:pt x="373" y="22"/>
                    <a:pt x="302" y="22"/>
                  </a:cubicBezTo>
                  <a:cubicBezTo>
                    <a:pt x="268" y="22"/>
                    <a:pt x="234" y="35"/>
                    <a:pt x="205" y="63"/>
                  </a:cubicBezTo>
                  <a:lnTo>
                    <a:pt x="188" y="81"/>
                  </a:lnTo>
                  <a:cubicBezTo>
                    <a:pt x="179" y="89"/>
                    <a:pt x="171" y="98"/>
                    <a:pt x="162" y="115"/>
                  </a:cubicBezTo>
                  <a:cubicBezTo>
                    <a:pt x="162" y="107"/>
                    <a:pt x="162" y="98"/>
                    <a:pt x="162" y="89"/>
                  </a:cubicBezTo>
                  <a:lnTo>
                    <a:pt x="162" y="72"/>
                  </a:lnTo>
                  <a:cubicBezTo>
                    <a:pt x="158" y="24"/>
                    <a:pt x="121" y="0"/>
                    <a:pt x="8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62"/>
            <p:cNvSpPr/>
            <p:nvPr/>
          </p:nvSpPr>
          <p:spPr>
            <a:xfrm>
              <a:off x="986125" y="4183425"/>
              <a:ext cx="4150" cy="3225"/>
            </a:xfrm>
            <a:custGeom>
              <a:avLst/>
              <a:gdLst/>
              <a:ahLst/>
              <a:cxnLst/>
              <a:rect l="l" t="t" r="r" b="b"/>
              <a:pathLst>
                <a:path w="166" h="129" extrusionOk="0">
                  <a:moveTo>
                    <a:pt x="60" y="1"/>
                  </a:moveTo>
                  <a:cubicBezTo>
                    <a:pt x="30" y="1"/>
                    <a:pt x="1" y="31"/>
                    <a:pt x="1" y="66"/>
                  </a:cubicBezTo>
                  <a:cubicBezTo>
                    <a:pt x="1" y="97"/>
                    <a:pt x="36" y="128"/>
                    <a:pt x="68" y="128"/>
                  </a:cubicBezTo>
                  <a:cubicBezTo>
                    <a:pt x="72" y="128"/>
                    <a:pt x="75" y="128"/>
                    <a:pt x="79" y="127"/>
                  </a:cubicBezTo>
                  <a:lnTo>
                    <a:pt x="122" y="110"/>
                  </a:lnTo>
                  <a:cubicBezTo>
                    <a:pt x="166" y="92"/>
                    <a:pt x="166" y="32"/>
                    <a:pt x="122" y="14"/>
                  </a:cubicBezTo>
                  <a:lnTo>
                    <a:pt x="79" y="6"/>
                  </a:lnTo>
                  <a:cubicBezTo>
                    <a:pt x="73" y="2"/>
                    <a:pt x="66" y="1"/>
                    <a:pt x="60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62"/>
            <p:cNvSpPr/>
            <p:nvPr/>
          </p:nvSpPr>
          <p:spPr>
            <a:xfrm>
              <a:off x="989600" y="4165975"/>
              <a:ext cx="3075" cy="3075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57" y="1"/>
                  </a:moveTo>
                  <a:cubicBezTo>
                    <a:pt x="44" y="1"/>
                    <a:pt x="31" y="9"/>
                    <a:pt x="27" y="27"/>
                  </a:cubicBezTo>
                  <a:cubicBezTo>
                    <a:pt x="27" y="27"/>
                    <a:pt x="27" y="35"/>
                    <a:pt x="27" y="35"/>
                  </a:cubicBezTo>
                  <a:cubicBezTo>
                    <a:pt x="1" y="70"/>
                    <a:pt x="18" y="113"/>
                    <a:pt x="53" y="122"/>
                  </a:cubicBezTo>
                  <a:cubicBezTo>
                    <a:pt x="96" y="122"/>
                    <a:pt x="122" y="70"/>
                    <a:pt x="88" y="35"/>
                  </a:cubicBezTo>
                  <a:cubicBezTo>
                    <a:pt x="88" y="35"/>
                    <a:pt x="88" y="27"/>
                    <a:pt x="88" y="27"/>
                  </a:cubicBezTo>
                  <a:cubicBezTo>
                    <a:pt x="83" y="9"/>
                    <a:pt x="70" y="1"/>
                    <a:pt x="57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62"/>
            <p:cNvSpPr/>
            <p:nvPr/>
          </p:nvSpPr>
          <p:spPr>
            <a:xfrm>
              <a:off x="1068800" y="4202525"/>
              <a:ext cx="56800" cy="52250"/>
            </a:xfrm>
            <a:custGeom>
              <a:avLst/>
              <a:gdLst/>
              <a:ahLst/>
              <a:cxnLst/>
              <a:rect l="l" t="t" r="r" b="b"/>
              <a:pathLst>
                <a:path w="2272" h="2090" extrusionOk="0">
                  <a:moveTo>
                    <a:pt x="1185" y="1"/>
                  </a:moveTo>
                  <a:cubicBezTo>
                    <a:pt x="862" y="1"/>
                    <a:pt x="278" y="65"/>
                    <a:pt x="182" y="448"/>
                  </a:cubicBezTo>
                  <a:cubicBezTo>
                    <a:pt x="87" y="838"/>
                    <a:pt x="0" y="1836"/>
                    <a:pt x="1085" y="2053"/>
                  </a:cubicBezTo>
                  <a:cubicBezTo>
                    <a:pt x="1209" y="2078"/>
                    <a:pt x="1320" y="2089"/>
                    <a:pt x="1419" y="2089"/>
                  </a:cubicBezTo>
                  <a:cubicBezTo>
                    <a:pt x="2186" y="2089"/>
                    <a:pt x="2271" y="1414"/>
                    <a:pt x="2187" y="1038"/>
                  </a:cubicBezTo>
                  <a:cubicBezTo>
                    <a:pt x="2091" y="604"/>
                    <a:pt x="1571" y="23"/>
                    <a:pt x="1328" y="5"/>
                  </a:cubicBezTo>
                  <a:cubicBezTo>
                    <a:pt x="1291" y="3"/>
                    <a:pt x="1242" y="1"/>
                    <a:pt x="1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62"/>
            <p:cNvSpPr/>
            <p:nvPr/>
          </p:nvSpPr>
          <p:spPr>
            <a:xfrm>
              <a:off x="1068800" y="4211100"/>
              <a:ext cx="54675" cy="43700"/>
            </a:xfrm>
            <a:custGeom>
              <a:avLst/>
              <a:gdLst/>
              <a:ahLst/>
              <a:cxnLst/>
              <a:rect l="l" t="t" r="r" b="b"/>
              <a:pathLst>
                <a:path w="2187" h="1748" extrusionOk="0">
                  <a:moveTo>
                    <a:pt x="226" y="1"/>
                  </a:moveTo>
                  <a:cubicBezTo>
                    <a:pt x="208" y="35"/>
                    <a:pt x="191" y="70"/>
                    <a:pt x="182" y="105"/>
                  </a:cubicBezTo>
                  <a:cubicBezTo>
                    <a:pt x="87" y="495"/>
                    <a:pt x="0" y="1493"/>
                    <a:pt x="1085" y="1710"/>
                  </a:cubicBezTo>
                  <a:cubicBezTo>
                    <a:pt x="1211" y="1736"/>
                    <a:pt x="1323" y="1748"/>
                    <a:pt x="1424" y="1748"/>
                  </a:cubicBezTo>
                  <a:cubicBezTo>
                    <a:pt x="1902" y="1748"/>
                    <a:pt x="2115" y="1485"/>
                    <a:pt x="2187" y="1198"/>
                  </a:cubicBezTo>
                  <a:lnTo>
                    <a:pt x="2187" y="1198"/>
                  </a:lnTo>
                  <a:cubicBezTo>
                    <a:pt x="2014" y="1270"/>
                    <a:pt x="1842" y="1304"/>
                    <a:pt x="1676" y="1304"/>
                  </a:cubicBezTo>
                  <a:cubicBezTo>
                    <a:pt x="985" y="1304"/>
                    <a:pt x="394" y="728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62"/>
            <p:cNvSpPr/>
            <p:nvPr/>
          </p:nvSpPr>
          <p:spPr>
            <a:xfrm>
              <a:off x="1088800" y="4210275"/>
              <a:ext cx="29250" cy="31900"/>
            </a:xfrm>
            <a:custGeom>
              <a:avLst/>
              <a:gdLst/>
              <a:ahLst/>
              <a:cxnLst/>
              <a:rect l="l" t="t" r="r" b="b"/>
              <a:pathLst>
                <a:path w="1170" h="1276" extrusionOk="0">
                  <a:moveTo>
                    <a:pt x="534" y="1"/>
                  </a:moveTo>
                  <a:cubicBezTo>
                    <a:pt x="322" y="1"/>
                    <a:pt x="119" y="138"/>
                    <a:pt x="7" y="320"/>
                  </a:cubicBezTo>
                  <a:cubicBezTo>
                    <a:pt x="0" y="334"/>
                    <a:pt x="10" y="348"/>
                    <a:pt x="24" y="348"/>
                  </a:cubicBezTo>
                  <a:cubicBezTo>
                    <a:pt x="27" y="348"/>
                    <a:pt x="30" y="348"/>
                    <a:pt x="33" y="346"/>
                  </a:cubicBezTo>
                  <a:cubicBezTo>
                    <a:pt x="110" y="307"/>
                    <a:pt x="191" y="288"/>
                    <a:pt x="269" y="288"/>
                  </a:cubicBezTo>
                  <a:cubicBezTo>
                    <a:pt x="484" y="288"/>
                    <a:pt x="673" y="430"/>
                    <a:pt x="667" y="684"/>
                  </a:cubicBezTo>
                  <a:cubicBezTo>
                    <a:pt x="667" y="806"/>
                    <a:pt x="597" y="919"/>
                    <a:pt x="484" y="962"/>
                  </a:cubicBezTo>
                  <a:cubicBezTo>
                    <a:pt x="452" y="975"/>
                    <a:pt x="423" y="980"/>
                    <a:pt x="396" y="980"/>
                  </a:cubicBezTo>
                  <a:cubicBezTo>
                    <a:pt x="292" y="980"/>
                    <a:pt x="220" y="897"/>
                    <a:pt x="137" y="815"/>
                  </a:cubicBezTo>
                  <a:cubicBezTo>
                    <a:pt x="128" y="805"/>
                    <a:pt x="114" y="800"/>
                    <a:pt x="100" y="800"/>
                  </a:cubicBezTo>
                  <a:cubicBezTo>
                    <a:pt x="77" y="800"/>
                    <a:pt x="53" y="814"/>
                    <a:pt x="42" y="841"/>
                  </a:cubicBezTo>
                  <a:cubicBezTo>
                    <a:pt x="7" y="1101"/>
                    <a:pt x="233" y="1249"/>
                    <a:pt x="467" y="1275"/>
                  </a:cubicBezTo>
                  <a:cubicBezTo>
                    <a:pt x="479" y="1275"/>
                    <a:pt x="491" y="1276"/>
                    <a:pt x="503" y="1276"/>
                  </a:cubicBezTo>
                  <a:cubicBezTo>
                    <a:pt x="775" y="1276"/>
                    <a:pt x="1017" y="1089"/>
                    <a:pt x="1083" y="823"/>
                  </a:cubicBezTo>
                  <a:cubicBezTo>
                    <a:pt x="1170" y="520"/>
                    <a:pt x="988" y="129"/>
                    <a:pt x="684" y="25"/>
                  </a:cubicBezTo>
                  <a:cubicBezTo>
                    <a:pt x="634" y="8"/>
                    <a:pt x="584" y="1"/>
                    <a:pt x="53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62"/>
            <p:cNvSpPr/>
            <p:nvPr/>
          </p:nvSpPr>
          <p:spPr>
            <a:xfrm>
              <a:off x="1110450" y="4233950"/>
              <a:ext cx="54050" cy="53100"/>
            </a:xfrm>
            <a:custGeom>
              <a:avLst/>
              <a:gdLst/>
              <a:ahLst/>
              <a:cxnLst/>
              <a:rect l="l" t="t" r="r" b="b"/>
              <a:pathLst>
                <a:path w="2162" h="2124" extrusionOk="0">
                  <a:moveTo>
                    <a:pt x="1570" y="0"/>
                  </a:moveTo>
                  <a:cubicBezTo>
                    <a:pt x="1505" y="0"/>
                    <a:pt x="1428" y="15"/>
                    <a:pt x="1337" y="41"/>
                  </a:cubicBezTo>
                  <a:cubicBezTo>
                    <a:pt x="955" y="145"/>
                    <a:pt x="460" y="328"/>
                    <a:pt x="278" y="796"/>
                  </a:cubicBezTo>
                  <a:cubicBezTo>
                    <a:pt x="191" y="1013"/>
                    <a:pt x="0" y="1577"/>
                    <a:pt x="339" y="1794"/>
                  </a:cubicBezTo>
                  <a:cubicBezTo>
                    <a:pt x="579" y="1955"/>
                    <a:pt x="934" y="2124"/>
                    <a:pt x="1263" y="2124"/>
                  </a:cubicBezTo>
                  <a:cubicBezTo>
                    <a:pt x="1396" y="2124"/>
                    <a:pt x="1525" y="2096"/>
                    <a:pt x="1640" y="2028"/>
                  </a:cubicBezTo>
                  <a:cubicBezTo>
                    <a:pt x="2040" y="1785"/>
                    <a:pt x="2161" y="1065"/>
                    <a:pt x="1996" y="553"/>
                  </a:cubicBezTo>
                  <a:cubicBezTo>
                    <a:pt x="1877" y="155"/>
                    <a:pt x="1782" y="0"/>
                    <a:pt x="1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62"/>
            <p:cNvSpPr/>
            <p:nvPr/>
          </p:nvSpPr>
          <p:spPr>
            <a:xfrm>
              <a:off x="1116725" y="4240125"/>
              <a:ext cx="41250" cy="40550"/>
            </a:xfrm>
            <a:custGeom>
              <a:avLst/>
              <a:gdLst/>
              <a:ahLst/>
              <a:cxnLst/>
              <a:rect l="l" t="t" r="r" b="b"/>
              <a:pathLst>
                <a:path w="1650" h="1622" extrusionOk="0">
                  <a:moveTo>
                    <a:pt x="1203" y="0"/>
                  </a:moveTo>
                  <a:cubicBezTo>
                    <a:pt x="1153" y="0"/>
                    <a:pt x="1095" y="10"/>
                    <a:pt x="1025" y="28"/>
                  </a:cubicBezTo>
                  <a:cubicBezTo>
                    <a:pt x="730" y="115"/>
                    <a:pt x="357" y="254"/>
                    <a:pt x="218" y="610"/>
                  </a:cubicBezTo>
                  <a:cubicBezTo>
                    <a:pt x="157" y="783"/>
                    <a:pt x="1" y="1209"/>
                    <a:pt x="261" y="1374"/>
                  </a:cubicBezTo>
                  <a:cubicBezTo>
                    <a:pt x="453" y="1491"/>
                    <a:pt x="723" y="1621"/>
                    <a:pt x="972" y="1621"/>
                  </a:cubicBezTo>
                  <a:cubicBezTo>
                    <a:pt x="1074" y="1621"/>
                    <a:pt x="1171" y="1600"/>
                    <a:pt x="1259" y="1547"/>
                  </a:cubicBezTo>
                  <a:cubicBezTo>
                    <a:pt x="1563" y="1365"/>
                    <a:pt x="1650" y="818"/>
                    <a:pt x="1528" y="419"/>
                  </a:cubicBezTo>
                  <a:cubicBezTo>
                    <a:pt x="1435" y="112"/>
                    <a:pt x="1367" y="0"/>
                    <a:pt x="1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62"/>
            <p:cNvSpPr/>
            <p:nvPr/>
          </p:nvSpPr>
          <p:spPr>
            <a:xfrm>
              <a:off x="1125875" y="4246300"/>
              <a:ext cx="34700" cy="31300"/>
            </a:xfrm>
            <a:custGeom>
              <a:avLst/>
              <a:gdLst/>
              <a:ahLst/>
              <a:cxnLst/>
              <a:rect l="l" t="t" r="r" b="b"/>
              <a:pathLst>
                <a:path w="1388" h="1252" extrusionOk="0">
                  <a:moveTo>
                    <a:pt x="619" y="1"/>
                  </a:moveTo>
                  <a:cubicBezTo>
                    <a:pt x="583" y="1"/>
                    <a:pt x="553" y="48"/>
                    <a:pt x="589" y="77"/>
                  </a:cubicBezTo>
                  <a:cubicBezTo>
                    <a:pt x="754" y="285"/>
                    <a:pt x="989" y="519"/>
                    <a:pt x="824" y="788"/>
                  </a:cubicBezTo>
                  <a:cubicBezTo>
                    <a:pt x="737" y="918"/>
                    <a:pt x="607" y="1005"/>
                    <a:pt x="468" y="1048"/>
                  </a:cubicBezTo>
                  <a:cubicBezTo>
                    <a:pt x="442" y="1056"/>
                    <a:pt x="417" y="1059"/>
                    <a:pt x="392" y="1059"/>
                  </a:cubicBezTo>
                  <a:cubicBezTo>
                    <a:pt x="266" y="1059"/>
                    <a:pt x="152" y="978"/>
                    <a:pt x="43" y="927"/>
                  </a:cubicBezTo>
                  <a:cubicBezTo>
                    <a:pt x="39" y="926"/>
                    <a:pt x="36" y="925"/>
                    <a:pt x="33" y="925"/>
                  </a:cubicBezTo>
                  <a:cubicBezTo>
                    <a:pt x="13" y="925"/>
                    <a:pt x="1" y="948"/>
                    <a:pt x="8" y="970"/>
                  </a:cubicBezTo>
                  <a:cubicBezTo>
                    <a:pt x="97" y="1172"/>
                    <a:pt x="258" y="1252"/>
                    <a:pt x="433" y="1252"/>
                  </a:cubicBezTo>
                  <a:cubicBezTo>
                    <a:pt x="634" y="1252"/>
                    <a:pt x="853" y="1145"/>
                    <a:pt x="997" y="996"/>
                  </a:cubicBezTo>
                  <a:cubicBezTo>
                    <a:pt x="1388" y="606"/>
                    <a:pt x="1041" y="181"/>
                    <a:pt x="642" y="7"/>
                  </a:cubicBezTo>
                  <a:cubicBezTo>
                    <a:pt x="634" y="3"/>
                    <a:pt x="627" y="1"/>
                    <a:pt x="61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62"/>
            <p:cNvSpPr/>
            <p:nvPr/>
          </p:nvSpPr>
          <p:spPr>
            <a:xfrm>
              <a:off x="1114300" y="4239250"/>
              <a:ext cx="41025" cy="43075"/>
            </a:xfrm>
            <a:custGeom>
              <a:avLst/>
              <a:gdLst/>
              <a:ahLst/>
              <a:cxnLst/>
              <a:rect l="l" t="t" r="r" b="b"/>
              <a:pathLst>
                <a:path w="1641" h="1723" extrusionOk="0">
                  <a:moveTo>
                    <a:pt x="1279" y="1"/>
                  </a:moveTo>
                  <a:cubicBezTo>
                    <a:pt x="626" y="1"/>
                    <a:pt x="1" y="479"/>
                    <a:pt x="193" y="1200"/>
                  </a:cubicBezTo>
                  <a:cubicBezTo>
                    <a:pt x="284" y="1539"/>
                    <a:pt x="633" y="1723"/>
                    <a:pt x="967" y="1723"/>
                  </a:cubicBezTo>
                  <a:cubicBezTo>
                    <a:pt x="1274" y="1723"/>
                    <a:pt x="1567" y="1568"/>
                    <a:pt x="1634" y="1235"/>
                  </a:cubicBezTo>
                  <a:cubicBezTo>
                    <a:pt x="1640" y="1229"/>
                    <a:pt x="1633" y="1223"/>
                    <a:pt x="1629" y="1223"/>
                  </a:cubicBezTo>
                  <a:cubicBezTo>
                    <a:pt x="1627" y="1223"/>
                    <a:pt x="1625" y="1224"/>
                    <a:pt x="1625" y="1226"/>
                  </a:cubicBezTo>
                  <a:cubicBezTo>
                    <a:pt x="1461" y="1476"/>
                    <a:pt x="1200" y="1595"/>
                    <a:pt x="952" y="1595"/>
                  </a:cubicBezTo>
                  <a:cubicBezTo>
                    <a:pt x="570" y="1595"/>
                    <a:pt x="219" y="1313"/>
                    <a:pt x="298" y="792"/>
                  </a:cubicBezTo>
                  <a:cubicBezTo>
                    <a:pt x="367" y="298"/>
                    <a:pt x="1000" y="220"/>
                    <a:pt x="1356" y="55"/>
                  </a:cubicBezTo>
                  <a:cubicBezTo>
                    <a:pt x="1382" y="46"/>
                    <a:pt x="1374" y="11"/>
                    <a:pt x="1348" y="11"/>
                  </a:cubicBezTo>
                  <a:lnTo>
                    <a:pt x="1348" y="3"/>
                  </a:lnTo>
                  <a:cubicBezTo>
                    <a:pt x="1325" y="2"/>
                    <a:pt x="1302" y="1"/>
                    <a:pt x="1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62"/>
            <p:cNvSpPr/>
            <p:nvPr/>
          </p:nvSpPr>
          <p:spPr>
            <a:xfrm>
              <a:off x="1073450" y="4200500"/>
              <a:ext cx="55200" cy="47850"/>
            </a:xfrm>
            <a:custGeom>
              <a:avLst/>
              <a:gdLst/>
              <a:ahLst/>
              <a:cxnLst/>
              <a:rect l="l" t="t" r="r" b="b"/>
              <a:pathLst>
                <a:path w="2208" h="1914" extrusionOk="0">
                  <a:moveTo>
                    <a:pt x="869" y="174"/>
                  </a:moveTo>
                  <a:cubicBezTo>
                    <a:pt x="1343" y="174"/>
                    <a:pt x="1684" y="455"/>
                    <a:pt x="1879" y="971"/>
                  </a:cubicBezTo>
                  <a:cubicBezTo>
                    <a:pt x="1984" y="1232"/>
                    <a:pt x="2010" y="1683"/>
                    <a:pt x="1628" y="1709"/>
                  </a:cubicBezTo>
                  <a:cubicBezTo>
                    <a:pt x="1420" y="1709"/>
                    <a:pt x="1203" y="1657"/>
                    <a:pt x="1020" y="1553"/>
                  </a:cubicBezTo>
                  <a:cubicBezTo>
                    <a:pt x="656" y="1370"/>
                    <a:pt x="187" y="1006"/>
                    <a:pt x="161" y="572"/>
                  </a:cubicBezTo>
                  <a:cubicBezTo>
                    <a:pt x="149" y="380"/>
                    <a:pt x="289" y="282"/>
                    <a:pt x="467" y="224"/>
                  </a:cubicBezTo>
                  <a:lnTo>
                    <a:pt x="467" y="224"/>
                  </a:lnTo>
                  <a:cubicBezTo>
                    <a:pt x="473" y="226"/>
                    <a:pt x="479" y="227"/>
                    <a:pt x="485" y="227"/>
                  </a:cubicBezTo>
                  <a:cubicBezTo>
                    <a:pt x="490" y="227"/>
                    <a:pt x="495" y="226"/>
                    <a:pt x="500" y="225"/>
                  </a:cubicBezTo>
                  <a:cubicBezTo>
                    <a:pt x="631" y="191"/>
                    <a:pt x="754" y="174"/>
                    <a:pt x="869" y="174"/>
                  </a:cubicBezTo>
                  <a:close/>
                  <a:moveTo>
                    <a:pt x="896" y="0"/>
                  </a:moveTo>
                  <a:cubicBezTo>
                    <a:pt x="756" y="0"/>
                    <a:pt x="612" y="28"/>
                    <a:pt x="465" y="86"/>
                  </a:cubicBezTo>
                  <a:cubicBezTo>
                    <a:pt x="459" y="89"/>
                    <a:pt x="453" y="92"/>
                    <a:pt x="449" y="96"/>
                  </a:cubicBezTo>
                  <a:lnTo>
                    <a:pt x="449" y="96"/>
                  </a:lnTo>
                  <a:cubicBezTo>
                    <a:pt x="206" y="164"/>
                    <a:pt x="0" y="310"/>
                    <a:pt x="5" y="572"/>
                  </a:cubicBezTo>
                  <a:cubicBezTo>
                    <a:pt x="5" y="1206"/>
                    <a:pt x="717" y="1674"/>
                    <a:pt x="1255" y="1856"/>
                  </a:cubicBezTo>
                  <a:cubicBezTo>
                    <a:pt x="1369" y="1895"/>
                    <a:pt x="1474" y="1913"/>
                    <a:pt x="1568" y="1913"/>
                  </a:cubicBezTo>
                  <a:cubicBezTo>
                    <a:pt x="2002" y="1913"/>
                    <a:pt x="2207" y="1531"/>
                    <a:pt x="2079" y="1032"/>
                  </a:cubicBezTo>
                  <a:cubicBezTo>
                    <a:pt x="1933" y="441"/>
                    <a:pt x="1458" y="0"/>
                    <a:pt x="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62"/>
            <p:cNvSpPr/>
            <p:nvPr/>
          </p:nvSpPr>
          <p:spPr>
            <a:xfrm>
              <a:off x="1054475" y="4144125"/>
              <a:ext cx="19650" cy="19600"/>
            </a:xfrm>
            <a:custGeom>
              <a:avLst/>
              <a:gdLst/>
              <a:ahLst/>
              <a:cxnLst/>
              <a:rect l="l" t="t" r="r" b="b"/>
              <a:pathLst>
                <a:path w="786" h="784" extrusionOk="0">
                  <a:moveTo>
                    <a:pt x="152" y="0"/>
                  </a:moveTo>
                  <a:cubicBezTo>
                    <a:pt x="146" y="0"/>
                    <a:pt x="139" y="3"/>
                    <a:pt x="131" y="7"/>
                  </a:cubicBezTo>
                  <a:cubicBezTo>
                    <a:pt x="26" y="85"/>
                    <a:pt x="0" y="337"/>
                    <a:pt x="44" y="441"/>
                  </a:cubicBezTo>
                  <a:cubicBezTo>
                    <a:pt x="79" y="528"/>
                    <a:pt x="131" y="597"/>
                    <a:pt x="191" y="658"/>
                  </a:cubicBezTo>
                  <a:cubicBezTo>
                    <a:pt x="278" y="727"/>
                    <a:pt x="382" y="771"/>
                    <a:pt x="495" y="771"/>
                  </a:cubicBezTo>
                  <a:cubicBezTo>
                    <a:pt x="517" y="780"/>
                    <a:pt x="538" y="784"/>
                    <a:pt x="558" y="784"/>
                  </a:cubicBezTo>
                  <a:cubicBezTo>
                    <a:pt x="710" y="784"/>
                    <a:pt x="785" y="545"/>
                    <a:pt x="617" y="475"/>
                  </a:cubicBezTo>
                  <a:cubicBezTo>
                    <a:pt x="556" y="432"/>
                    <a:pt x="521" y="371"/>
                    <a:pt x="460" y="345"/>
                  </a:cubicBezTo>
                  <a:cubicBezTo>
                    <a:pt x="426" y="328"/>
                    <a:pt x="382" y="302"/>
                    <a:pt x="356" y="276"/>
                  </a:cubicBezTo>
                  <a:cubicBezTo>
                    <a:pt x="321" y="250"/>
                    <a:pt x="295" y="215"/>
                    <a:pt x="269" y="180"/>
                  </a:cubicBezTo>
                  <a:cubicBezTo>
                    <a:pt x="226" y="120"/>
                    <a:pt x="226" y="50"/>
                    <a:pt x="174" y="7"/>
                  </a:cubicBezTo>
                  <a:cubicBezTo>
                    <a:pt x="165" y="3"/>
                    <a:pt x="159" y="0"/>
                    <a:pt x="15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62"/>
            <p:cNvSpPr/>
            <p:nvPr/>
          </p:nvSpPr>
          <p:spPr>
            <a:xfrm>
              <a:off x="1074425" y="4170350"/>
              <a:ext cx="9625" cy="8300"/>
            </a:xfrm>
            <a:custGeom>
              <a:avLst/>
              <a:gdLst/>
              <a:ahLst/>
              <a:cxnLst/>
              <a:rect l="l" t="t" r="r" b="b"/>
              <a:pathLst>
                <a:path w="385" h="332" extrusionOk="0">
                  <a:moveTo>
                    <a:pt x="92" y="1"/>
                  </a:moveTo>
                  <a:cubicBezTo>
                    <a:pt x="58" y="1"/>
                    <a:pt x="30" y="24"/>
                    <a:pt x="18" y="60"/>
                  </a:cubicBezTo>
                  <a:cubicBezTo>
                    <a:pt x="1" y="112"/>
                    <a:pt x="9" y="173"/>
                    <a:pt x="35" y="216"/>
                  </a:cubicBezTo>
                  <a:cubicBezTo>
                    <a:pt x="70" y="277"/>
                    <a:pt x="114" y="312"/>
                    <a:pt x="174" y="329"/>
                  </a:cubicBezTo>
                  <a:cubicBezTo>
                    <a:pt x="185" y="331"/>
                    <a:pt x="195" y="332"/>
                    <a:pt x="204" y="332"/>
                  </a:cubicBezTo>
                  <a:cubicBezTo>
                    <a:pt x="317" y="332"/>
                    <a:pt x="384" y="200"/>
                    <a:pt x="304" y="112"/>
                  </a:cubicBezTo>
                  <a:lnTo>
                    <a:pt x="287" y="86"/>
                  </a:lnTo>
                  <a:cubicBezTo>
                    <a:pt x="261" y="69"/>
                    <a:pt x="244" y="60"/>
                    <a:pt x="218" y="51"/>
                  </a:cubicBezTo>
                  <a:lnTo>
                    <a:pt x="140" y="17"/>
                  </a:lnTo>
                  <a:cubicBezTo>
                    <a:pt x="123" y="6"/>
                    <a:pt x="107" y="1"/>
                    <a:pt x="9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62"/>
            <p:cNvSpPr/>
            <p:nvPr/>
          </p:nvSpPr>
          <p:spPr>
            <a:xfrm>
              <a:off x="1086800" y="4180050"/>
              <a:ext cx="4575" cy="5350"/>
            </a:xfrm>
            <a:custGeom>
              <a:avLst/>
              <a:gdLst/>
              <a:ahLst/>
              <a:cxnLst/>
              <a:rect l="l" t="t" r="r" b="b"/>
              <a:pathLst>
                <a:path w="183" h="214" extrusionOk="0">
                  <a:moveTo>
                    <a:pt x="78" y="1"/>
                  </a:moveTo>
                  <a:cubicBezTo>
                    <a:pt x="43" y="1"/>
                    <a:pt x="6" y="32"/>
                    <a:pt x="0" y="71"/>
                  </a:cubicBezTo>
                  <a:cubicBezTo>
                    <a:pt x="0" y="88"/>
                    <a:pt x="0" y="106"/>
                    <a:pt x="0" y="123"/>
                  </a:cubicBezTo>
                  <a:cubicBezTo>
                    <a:pt x="0" y="167"/>
                    <a:pt x="26" y="201"/>
                    <a:pt x="61" y="210"/>
                  </a:cubicBezTo>
                  <a:cubicBezTo>
                    <a:pt x="69" y="213"/>
                    <a:pt x="76" y="214"/>
                    <a:pt x="82" y="214"/>
                  </a:cubicBezTo>
                  <a:cubicBezTo>
                    <a:pt x="98" y="214"/>
                    <a:pt x="112" y="207"/>
                    <a:pt x="131" y="201"/>
                  </a:cubicBezTo>
                  <a:cubicBezTo>
                    <a:pt x="165" y="175"/>
                    <a:pt x="183" y="123"/>
                    <a:pt x="157" y="80"/>
                  </a:cubicBezTo>
                  <a:cubicBezTo>
                    <a:pt x="148" y="62"/>
                    <a:pt x="139" y="54"/>
                    <a:pt x="131" y="36"/>
                  </a:cubicBezTo>
                  <a:cubicBezTo>
                    <a:pt x="118" y="11"/>
                    <a:pt x="98" y="1"/>
                    <a:pt x="7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62"/>
            <p:cNvSpPr/>
            <p:nvPr/>
          </p:nvSpPr>
          <p:spPr>
            <a:xfrm>
              <a:off x="1113925" y="4196775"/>
              <a:ext cx="18050" cy="13775"/>
            </a:xfrm>
            <a:custGeom>
              <a:avLst/>
              <a:gdLst/>
              <a:ahLst/>
              <a:cxnLst/>
              <a:rect l="l" t="t" r="r" b="b"/>
              <a:pathLst>
                <a:path w="722" h="551" extrusionOk="0">
                  <a:moveTo>
                    <a:pt x="35" y="1"/>
                  </a:moveTo>
                  <a:cubicBezTo>
                    <a:pt x="9" y="10"/>
                    <a:pt x="0" y="36"/>
                    <a:pt x="0" y="53"/>
                  </a:cubicBezTo>
                  <a:cubicBezTo>
                    <a:pt x="26" y="174"/>
                    <a:pt x="174" y="218"/>
                    <a:pt x="269" y="261"/>
                  </a:cubicBezTo>
                  <a:cubicBezTo>
                    <a:pt x="321" y="296"/>
                    <a:pt x="382" y="322"/>
                    <a:pt x="443" y="331"/>
                  </a:cubicBezTo>
                  <a:cubicBezTo>
                    <a:pt x="512" y="348"/>
                    <a:pt x="495" y="469"/>
                    <a:pt x="529" y="522"/>
                  </a:cubicBezTo>
                  <a:cubicBezTo>
                    <a:pt x="540" y="542"/>
                    <a:pt x="557" y="550"/>
                    <a:pt x="576" y="550"/>
                  </a:cubicBezTo>
                  <a:cubicBezTo>
                    <a:pt x="638" y="550"/>
                    <a:pt x="721" y="462"/>
                    <a:pt x="668" y="409"/>
                  </a:cubicBezTo>
                  <a:cubicBezTo>
                    <a:pt x="625" y="365"/>
                    <a:pt x="556" y="365"/>
                    <a:pt x="529" y="322"/>
                  </a:cubicBezTo>
                  <a:cubicBezTo>
                    <a:pt x="486" y="244"/>
                    <a:pt x="503" y="174"/>
                    <a:pt x="425" y="122"/>
                  </a:cubicBezTo>
                  <a:cubicBezTo>
                    <a:pt x="313" y="36"/>
                    <a:pt x="174" y="1"/>
                    <a:pt x="3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62"/>
            <p:cNvSpPr/>
            <p:nvPr/>
          </p:nvSpPr>
          <p:spPr>
            <a:xfrm>
              <a:off x="1096125" y="4185000"/>
              <a:ext cx="7400" cy="5525"/>
            </a:xfrm>
            <a:custGeom>
              <a:avLst/>
              <a:gdLst/>
              <a:ahLst/>
              <a:cxnLst/>
              <a:rect l="l" t="t" r="r" b="b"/>
              <a:pathLst>
                <a:path w="296" h="221" extrusionOk="0">
                  <a:moveTo>
                    <a:pt x="108" y="0"/>
                  </a:moveTo>
                  <a:cubicBezTo>
                    <a:pt x="79" y="0"/>
                    <a:pt x="55" y="10"/>
                    <a:pt x="35" y="29"/>
                  </a:cubicBezTo>
                  <a:cubicBezTo>
                    <a:pt x="27" y="47"/>
                    <a:pt x="18" y="55"/>
                    <a:pt x="9" y="73"/>
                  </a:cubicBezTo>
                  <a:cubicBezTo>
                    <a:pt x="1" y="107"/>
                    <a:pt x="9" y="151"/>
                    <a:pt x="35" y="177"/>
                  </a:cubicBezTo>
                  <a:cubicBezTo>
                    <a:pt x="61" y="203"/>
                    <a:pt x="105" y="220"/>
                    <a:pt x="148" y="220"/>
                  </a:cubicBezTo>
                  <a:cubicBezTo>
                    <a:pt x="174" y="212"/>
                    <a:pt x="209" y="203"/>
                    <a:pt x="235" y="186"/>
                  </a:cubicBezTo>
                  <a:cubicBezTo>
                    <a:pt x="296" y="151"/>
                    <a:pt x="278" y="64"/>
                    <a:pt x="217" y="55"/>
                  </a:cubicBezTo>
                  <a:lnTo>
                    <a:pt x="209" y="55"/>
                  </a:lnTo>
                  <a:lnTo>
                    <a:pt x="209" y="47"/>
                  </a:lnTo>
                  <a:cubicBezTo>
                    <a:pt x="183" y="29"/>
                    <a:pt x="165" y="12"/>
                    <a:pt x="139" y="3"/>
                  </a:cubicBezTo>
                  <a:cubicBezTo>
                    <a:pt x="129" y="1"/>
                    <a:pt x="118" y="0"/>
                    <a:pt x="10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62"/>
            <p:cNvSpPr/>
            <p:nvPr/>
          </p:nvSpPr>
          <p:spPr>
            <a:xfrm>
              <a:off x="1027700" y="4111025"/>
              <a:ext cx="21150" cy="21575"/>
            </a:xfrm>
            <a:custGeom>
              <a:avLst/>
              <a:gdLst/>
              <a:ahLst/>
              <a:cxnLst/>
              <a:rect l="l" t="t" r="r" b="b"/>
              <a:pathLst>
                <a:path w="846" h="863" extrusionOk="0">
                  <a:moveTo>
                    <a:pt x="57" y="0"/>
                  </a:moveTo>
                  <a:cubicBezTo>
                    <a:pt x="17" y="0"/>
                    <a:pt x="0" y="58"/>
                    <a:pt x="39" y="81"/>
                  </a:cubicBezTo>
                  <a:cubicBezTo>
                    <a:pt x="221" y="185"/>
                    <a:pt x="212" y="342"/>
                    <a:pt x="316" y="515"/>
                  </a:cubicBezTo>
                  <a:cubicBezTo>
                    <a:pt x="369" y="585"/>
                    <a:pt x="421" y="645"/>
                    <a:pt x="481" y="706"/>
                  </a:cubicBezTo>
                  <a:cubicBezTo>
                    <a:pt x="525" y="767"/>
                    <a:pt x="577" y="810"/>
                    <a:pt x="638" y="854"/>
                  </a:cubicBezTo>
                  <a:cubicBezTo>
                    <a:pt x="649" y="859"/>
                    <a:pt x="662" y="862"/>
                    <a:pt x="674" y="862"/>
                  </a:cubicBezTo>
                  <a:cubicBezTo>
                    <a:pt x="699" y="862"/>
                    <a:pt x="724" y="851"/>
                    <a:pt x="742" y="828"/>
                  </a:cubicBezTo>
                  <a:cubicBezTo>
                    <a:pt x="846" y="680"/>
                    <a:pt x="603" y="463"/>
                    <a:pt x="533" y="350"/>
                  </a:cubicBezTo>
                  <a:cubicBezTo>
                    <a:pt x="447" y="159"/>
                    <a:pt x="273" y="29"/>
                    <a:pt x="73" y="3"/>
                  </a:cubicBezTo>
                  <a:cubicBezTo>
                    <a:pt x="68" y="1"/>
                    <a:pt x="62" y="0"/>
                    <a:pt x="5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62"/>
            <p:cNvSpPr/>
            <p:nvPr/>
          </p:nvSpPr>
          <p:spPr>
            <a:xfrm>
              <a:off x="1012600" y="4101775"/>
              <a:ext cx="11750" cy="8050"/>
            </a:xfrm>
            <a:custGeom>
              <a:avLst/>
              <a:gdLst/>
              <a:ahLst/>
              <a:cxnLst/>
              <a:rect l="l" t="t" r="r" b="b"/>
              <a:pathLst>
                <a:path w="470" h="322" extrusionOk="0">
                  <a:moveTo>
                    <a:pt x="113" y="0"/>
                  </a:moveTo>
                  <a:cubicBezTo>
                    <a:pt x="27" y="9"/>
                    <a:pt x="1" y="113"/>
                    <a:pt x="70" y="156"/>
                  </a:cubicBezTo>
                  <a:cubicBezTo>
                    <a:pt x="96" y="182"/>
                    <a:pt x="131" y="200"/>
                    <a:pt x="165" y="208"/>
                  </a:cubicBezTo>
                  <a:cubicBezTo>
                    <a:pt x="209" y="217"/>
                    <a:pt x="244" y="234"/>
                    <a:pt x="287" y="252"/>
                  </a:cubicBezTo>
                  <a:cubicBezTo>
                    <a:pt x="327" y="268"/>
                    <a:pt x="391" y="322"/>
                    <a:pt x="441" y="322"/>
                  </a:cubicBezTo>
                  <a:cubicBezTo>
                    <a:pt x="445" y="322"/>
                    <a:pt x="448" y="322"/>
                    <a:pt x="452" y="321"/>
                  </a:cubicBezTo>
                  <a:cubicBezTo>
                    <a:pt x="461" y="321"/>
                    <a:pt x="461" y="321"/>
                    <a:pt x="461" y="312"/>
                  </a:cubicBezTo>
                  <a:cubicBezTo>
                    <a:pt x="469" y="260"/>
                    <a:pt x="382" y="174"/>
                    <a:pt x="348" y="139"/>
                  </a:cubicBezTo>
                  <a:cubicBezTo>
                    <a:pt x="296" y="52"/>
                    <a:pt x="209" y="0"/>
                    <a:pt x="113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62"/>
            <p:cNvSpPr/>
            <p:nvPr/>
          </p:nvSpPr>
          <p:spPr>
            <a:xfrm>
              <a:off x="1003925" y="4100800"/>
              <a:ext cx="7175" cy="3925"/>
            </a:xfrm>
            <a:custGeom>
              <a:avLst/>
              <a:gdLst/>
              <a:ahLst/>
              <a:cxnLst/>
              <a:rect l="l" t="t" r="r" b="b"/>
              <a:pathLst>
                <a:path w="287" h="157" extrusionOk="0">
                  <a:moveTo>
                    <a:pt x="150" y="1"/>
                  </a:moveTo>
                  <a:cubicBezTo>
                    <a:pt x="121" y="1"/>
                    <a:pt x="95" y="9"/>
                    <a:pt x="70" y="22"/>
                  </a:cubicBezTo>
                  <a:cubicBezTo>
                    <a:pt x="0" y="39"/>
                    <a:pt x="0" y="126"/>
                    <a:pt x="70" y="143"/>
                  </a:cubicBezTo>
                  <a:cubicBezTo>
                    <a:pt x="87" y="152"/>
                    <a:pt x="109" y="156"/>
                    <a:pt x="132" y="156"/>
                  </a:cubicBezTo>
                  <a:cubicBezTo>
                    <a:pt x="155" y="156"/>
                    <a:pt x="178" y="152"/>
                    <a:pt x="200" y="143"/>
                  </a:cubicBezTo>
                  <a:cubicBezTo>
                    <a:pt x="235" y="126"/>
                    <a:pt x="261" y="108"/>
                    <a:pt x="287" y="82"/>
                  </a:cubicBezTo>
                  <a:cubicBezTo>
                    <a:pt x="287" y="65"/>
                    <a:pt x="287" y="48"/>
                    <a:pt x="270" y="30"/>
                  </a:cubicBezTo>
                  <a:cubicBezTo>
                    <a:pt x="243" y="22"/>
                    <a:pt x="209" y="13"/>
                    <a:pt x="183" y="4"/>
                  </a:cubicBezTo>
                  <a:cubicBezTo>
                    <a:pt x="171" y="2"/>
                    <a:pt x="160" y="1"/>
                    <a:pt x="150" y="1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62"/>
            <p:cNvSpPr/>
            <p:nvPr/>
          </p:nvSpPr>
          <p:spPr>
            <a:xfrm>
              <a:off x="629000" y="4224675"/>
              <a:ext cx="209000" cy="186050"/>
            </a:xfrm>
            <a:custGeom>
              <a:avLst/>
              <a:gdLst/>
              <a:ahLst/>
              <a:cxnLst/>
              <a:rect l="l" t="t" r="r" b="b"/>
              <a:pathLst>
                <a:path w="8360" h="7442" extrusionOk="0">
                  <a:moveTo>
                    <a:pt x="5941" y="1"/>
                  </a:moveTo>
                  <a:cubicBezTo>
                    <a:pt x="5762" y="1"/>
                    <a:pt x="5601" y="46"/>
                    <a:pt x="5469" y="152"/>
                  </a:cubicBezTo>
                  <a:cubicBezTo>
                    <a:pt x="4749" y="725"/>
                    <a:pt x="4064" y="2174"/>
                    <a:pt x="3187" y="2998"/>
                  </a:cubicBezTo>
                  <a:cubicBezTo>
                    <a:pt x="2311" y="3823"/>
                    <a:pt x="1425" y="3935"/>
                    <a:pt x="705" y="5046"/>
                  </a:cubicBezTo>
                  <a:cubicBezTo>
                    <a:pt x="1" y="6137"/>
                    <a:pt x="1559" y="7442"/>
                    <a:pt x="2062" y="7442"/>
                  </a:cubicBezTo>
                  <a:cubicBezTo>
                    <a:pt x="2067" y="7442"/>
                    <a:pt x="2072" y="7441"/>
                    <a:pt x="2076" y="7441"/>
                  </a:cubicBezTo>
                  <a:cubicBezTo>
                    <a:pt x="2554" y="7415"/>
                    <a:pt x="3040" y="7146"/>
                    <a:pt x="3387" y="6443"/>
                  </a:cubicBezTo>
                  <a:cubicBezTo>
                    <a:pt x="3725" y="5740"/>
                    <a:pt x="5660" y="5194"/>
                    <a:pt x="6493" y="4725"/>
                  </a:cubicBezTo>
                  <a:cubicBezTo>
                    <a:pt x="7318" y="4256"/>
                    <a:pt x="8359" y="1922"/>
                    <a:pt x="8090" y="1375"/>
                  </a:cubicBezTo>
                  <a:cubicBezTo>
                    <a:pt x="7842" y="887"/>
                    <a:pt x="6729" y="1"/>
                    <a:pt x="59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62"/>
            <p:cNvSpPr/>
            <p:nvPr/>
          </p:nvSpPr>
          <p:spPr>
            <a:xfrm>
              <a:off x="629000" y="4268600"/>
              <a:ext cx="203125" cy="142125"/>
            </a:xfrm>
            <a:custGeom>
              <a:avLst/>
              <a:gdLst/>
              <a:ahLst/>
              <a:cxnLst/>
              <a:rect l="l" t="t" r="r" b="b"/>
              <a:pathLst>
                <a:path w="8125" h="5685" extrusionOk="0">
                  <a:moveTo>
                    <a:pt x="8125" y="0"/>
                  </a:moveTo>
                  <a:cubicBezTo>
                    <a:pt x="7838" y="356"/>
                    <a:pt x="7422" y="651"/>
                    <a:pt x="7083" y="851"/>
                  </a:cubicBezTo>
                  <a:cubicBezTo>
                    <a:pt x="6459" y="1232"/>
                    <a:pt x="5790" y="1406"/>
                    <a:pt x="5070" y="1519"/>
                  </a:cubicBezTo>
                  <a:cubicBezTo>
                    <a:pt x="4298" y="1632"/>
                    <a:pt x="3899" y="2005"/>
                    <a:pt x="3760" y="2751"/>
                  </a:cubicBezTo>
                  <a:cubicBezTo>
                    <a:pt x="3673" y="3194"/>
                    <a:pt x="3413" y="3870"/>
                    <a:pt x="3083" y="4192"/>
                  </a:cubicBezTo>
                  <a:cubicBezTo>
                    <a:pt x="2890" y="4385"/>
                    <a:pt x="2712" y="4476"/>
                    <a:pt x="2535" y="4476"/>
                  </a:cubicBezTo>
                  <a:cubicBezTo>
                    <a:pt x="2363" y="4476"/>
                    <a:pt x="2191" y="4389"/>
                    <a:pt x="2007" y="4226"/>
                  </a:cubicBezTo>
                  <a:cubicBezTo>
                    <a:pt x="1764" y="4001"/>
                    <a:pt x="1608" y="3706"/>
                    <a:pt x="1347" y="3515"/>
                  </a:cubicBezTo>
                  <a:cubicBezTo>
                    <a:pt x="1174" y="3376"/>
                    <a:pt x="966" y="3280"/>
                    <a:pt x="757" y="3220"/>
                  </a:cubicBezTo>
                  <a:cubicBezTo>
                    <a:pt x="749" y="3246"/>
                    <a:pt x="723" y="3263"/>
                    <a:pt x="714" y="3289"/>
                  </a:cubicBezTo>
                  <a:cubicBezTo>
                    <a:pt x="1" y="4380"/>
                    <a:pt x="1568" y="5685"/>
                    <a:pt x="2062" y="5685"/>
                  </a:cubicBezTo>
                  <a:cubicBezTo>
                    <a:pt x="2067" y="5685"/>
                    <a:pt x="2072" y="5684"/>
                    <a:pt x="2076" y="5684"/>
                  </a:cubicBezTo>
                  <a:cubicBezTo>
                    <a:pt x="2554" y="5667"/>
                    <a:pt x="3048" y="5398"/>
                    <a:pt x="3387" y="4686"/>
                  </a:cubicBezTo>
                  <a:cubicBezTo>
                    <a:pt x="3734" y="3983"/>
                    <a:pt x="5669" y="3437"/>
                    <a:pt x="6493" y="2968"/>
                  </a:cubicBezTo>
                  <a:cubicBezTo>
                    <a:pt x="7188" y="2578"/>
                    <a:pt x="8038" y="851"/>
                    <a:pt x="8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62"/>
            <p:cNvSpPr/>
            <p:nvPr/>
          </p:nvSpPr>
          <p:spPr>
            <a:xfrm>
              <a:off x="667225" y="4312725"/>
              <a:ext cx="146250" cy="98225"/>
            </a:xfrm>
            <a:custGeom>
              <a:avLst/>
              <a:gdLst/>
              <a:ahLst/>
              <a:cxnLst/>
              <a:rect l="l" t="t" r="r" b="b"/>
              <a:pathLst>
                <a:path w="5850" h="3929" extrusionOk="0">
                  <a:moveTo>
                    <a:pt x="3810" y="795"/>
                  </a:moveTo>
                  <a:cubicBezTo>
                    <a:pt x="3807" y="795"/>
                    <a:pt x="3804" y="795"/>
                    <a:pt x="3801" y="796"/>
                  </a:cubicBezTo>
                  <a:lnTo>
                    <a:pt x="3801" y="796"/>
                  </a:lnTo>
                  <a:lnTo>
                    <a:pt x="3801" y="795"/>
                  </a:lnTo>
                  <a:close/>
                  <a:moveTo>
                    <a:pt x="3793" y="804"/>
                  </a:moveTo>
                  <a:lnTo>
                    <a:pt x="3784" y="813"/>
                  </a:lnTo>
                  <a:lnTo>
                    <a:pt x="3793" y="804"/>
                  </a:lnTo>
                  <a:close/>
                  <a:moveTo>
                    <a:pt x="4966" y="0"/>
                  </a:moveTo>
                  <a:cubicBezTo>
                    <a:pt x="4932" y="0"/>
                    <a:pt x="4902" y="31"/>
                    <a:pt x="4895" y="101"/>
                  </a:cubicBezTo>
                  <a:lnTo>
                    <a:pt x="4895" y="118"/>
                  </a:lnTo>
                  <a:cubicBezTo>
                    <a:pt x="4878" y="179"/>
                    <a:pt x="4930" y="214"/>
                    <a:pt x="4982" y="214"/>
                  </a:cubicBezTo>
                  <a:cubicBezTo>
                    <a:pt x="4964" y="231"/>
                    <a:pt x="4956" y="266"/>
                    <a:pt x="4956" y="292"/>
                  </a:cubicBezTo>
                  <a:cubicBezTo>
                    <a:pt x="4956" y="344"/>
                    <a:pt x="4982" y="387"/>
                    <a:pt x="5034" y="413"/>
                  </a:cubicBezTo>
                  <a:cubicBezTo>
                    <a:pt x="5042" y="413"/>
                    <a:pt x="5060" y="422"/>
                    <a:pt x="5068" y="422"/>
                  </a:cubicBezTo>
                  <a:lnTo>
                    <a:pt x="5051" y="439"/>
                  </a:lnTo>
                  <a:cubicBezTo>
                    <a:pt x="5034" y="439"/>
                    <a:pt x="5016" y="457"/>
                    <a:pt x="5008" y="474"/>
                  </a:cubicBezTo>
                  <a:lnTo>
                    <a:pt x="4990" y="491"/>
                  </a:lnTo>
                  <a:cubicBezTo>
                    <a:pt x="4973" y="491"/>
                    <a:pt x="4947" y="500"/>
                    <a:pt x="4938" y="526"/>
                  </a:cubicBezTo>
                  <a:cubicBezTo>
                    <a:pt x="4930" y="535"/>
                    <a:pt x="4921" y="543"/>
                    <a:pt x="4912" y="561"/>
                  </a:cubicBezTo>
                  <a:lnTo>
                    <a:pt x="4825" y="630"/>
                  </a:lnTo>
                  <a:cubicBezTo>
                    <a:pt x="4799" y="604"/>
                    <a:pt x="4765" y="587"/>
                    <a:pt x="4730" y="587"/>
                  </a:cubicBezTo>
                  <a:cubicBezTo>
                    <a:pt x="4626" y="587"/>
                    <a:pt x="4565" y="700"/>
                    <a:pt x="4626" y="786"/>
                  </a:cubicBezTo>
                  <a:cubicBezTo>
                    <a:pt x="4522" y="865"/>
                    <a:pt x="4418" y="943"/>
                    <a:pt x="4305" y="1003"/>
                  </a:cubicBezTo>
                  <a:cubicBezTo>
                    <a:pt x="4348" y="960"/>
                    <a:pt x="4383" y="908"/>
                    <a:pt x="4409" y="856"/>
                  </a:cubicBezTo>
                  <a:cubicBezTo>
                    <a:pt x="4418" y="839"/>
                    <a:pt x="4400" y="813"/>
                    <a:pt x="4374" y="813"/>
                  </a:cubicBezTo>
                  <a:cubicBezTo>
                    <a:pt x="4261" y="847"/>
                    <a:pt x="4149" y="899"/>
                    <a:pt x="4053" y="960"/>
                  </a:cubicBezTo>
                  <a:cubicBezTo>
                    <a:pt x="4018" y="977"/>
                    <a:pt x="3984" y="995"/>
                    <a:pt x="3949" y="1012"/>
                  </a:cubicBezTo>
                  <a:cubicBezTo>
                    <a:pt x="3949" y="995"/>
                    <a:pt x="3940" y="986"/>
                    <a:pt x="3940" y="977"/>
                  </a:cubicBezTo>
                  <a:cubicBezTo>
                    <a:pt x="3966" y="951"/>
                    <a:pt x="3984" y="917"/>
                    <a:pt x="3984" y="873"/>
                  </a:cubicBezTo>
                  <a:cubicBezTo>
                    <a:pt x="3992" y="873"/>
                    <a:pt x="4001" y="865"/>
                    <a:pt x="4010" y="856"/>
                  </a:cubicBezTo>
                  <a:cubicBezTo>
                    <a:pt x="4015" y="856"/>
                    <a:pt x="4017" y="853"/>
                    <a:pt x="4020" y="848"/>
                  </a:cubicBezTo>
                  <a:lnTo>
                    <a:pt x="4020" y="848"/>
                  </a:lnTo>
                  <a:cubicBezTo>
                    <a:pt x="4029" y="840"/>
                    <a:pt x="4053" y="818"/>
                    <a:pt x="4053" y="813"/>
                  </a:cubicBezTo>
                  <a:cubicBezTo>
                    <a:pt x="4062" y="795"/>
                    <a:pt x="4070" y="769"/>
                    <a:pt x="4070" y="752"/>
                  </a:cubicBezTo>
                  <a:cubicBezTo>
                    <a:pt x="4098" y="696"/>
                    <a:pt x="4054" y="635"/>
                    <a:pt x="3999" y="635"/>
                  </a:cubicBezTo>
                  <a:cubicBezTo>
                    <a:pt x="3986" y="635"/>
                    <a:pt x="3972" y="639"/>
                    <a:pt x="3958" y="648"/>
                  </a:cubicBezTo>
                  <a:cubicBezTo>
                    <a:pt x="3897" y="656"/>
                    <a:pt x="3854" y="700"/>
                    <a:pt x="3854" y="760"/>
                  </a:cubicBezTo>
                  <a:lnTo>
                    <a:pt x="3801" y="760"/>
                  </a:lnTo>
                  <a:cubicBezTo>
                    <a:pt x="3758" y="769"/>
                    <a:pt x="3723" y="804"/>
                    <a:pt x="3723" y="847"/>
                  </a:cubicBezTo>
                  <a:cubicBezTo>
                    <a:pt x="3671" y="856"/>
                    <a:pt x="3628" y="873"/>
                    <a:pt x="3593" y="908"/>
                  </a:cubicBezTo>
                  <a:cubicBezTo>
                    <a:pt x="3585" y="917"/>
                    <a:pt x="3576" y="934"/>
                    <a:pt x="3567" y="943"/>
                  </a:cubicBezTo>
                  <a:cubicBezTo>
                    <a:pt x="3550" y="938"/>
                    <a:pt x="3532" y="936"/>
                    <a:pt x="3516" y="936"/>
                  </a:cubicBezTo>
                  <a:cubicBezTo>
                    <a:pt x="3500" y="936"/>
                    <a:pt x="3485" y="938"/>
                    <a:pt x="3472" y="943"/>
                  </a:cubicBezTo>
                  <a:cubicBezTo>
                    <a:pt x="3446" y="951"/>
                    <a:pt x="3420" y="960"/>
                    <a:pt x="3402" y="969"/>
                  </a:cubicBezTo>
                  <a:cubicBezTo>
                    <a:pt x="3376" y="960"/>
                    <a:pt x="3342" y="951"/>
                    <a:pt x="3316" y="943"/>
                  </a:cubicBezTo>
                  <a:cubicBezTo>
                    <a:pt x="3229" y="951"/>
                    <a:pt x="3159" y="1003"/>
                    <a:pt x="3133" y="1082"/>
                  </a:cubicBezTo>
                  <a:cubicBezTo>
                    <a:pt x="3107" y="1073"/>
                    <a:pt x="3081" y="1064"/>
                    <a:pt x="3055" y="1064"/>
                  </a:cubicBezTo>
                  <a:cubicBezTo>
                    <a:pt x="3029" y="1064"/>
                    <a:pt x="2994" y="1073"/>
                    <a:pt x="2977" y="1082"/>
                  </a:cubicBezTo>
                  <a:cubicBezTo>
                    <a:pt x="2968" y="760"/>
                    <a:pt x="3020" y="431"/>
                    <a:pt x="3125" y="118"/>
                  </a:cubicBezTo>
                  <a:cubicBezTo>
                    <a:pt x="3136" y="95"/>
                    <a:pt x="3117" y="80"/>
                    <a:pt x="3098" y="80"/>
                  </a:cubicBezTo>
                  <a:cubicBezTo>
                    <a:pt x="3088" y="80"/>
                    <a:pt x="3078" y="84"/>
                    <a:pt x="3073" y="92"/>
                  </a:cubicBezTo>
                  <a:cubicBezTo>
                    <a:pt x="2812" y="543"/>
                    <a:pt x="2725" y="1029"/>
                    <a:pt x="2647" y="1541"/>
                  </a:cubicBezTo>
                  <a:cubicBezTo>
                    <a:pt x="2647" y="1559"/>
                    <a:pt x="2647" y="1576"/>
                    <a:pt x="2639" y="1593"/>
                  </a:cubicBezTo>
                  <a:lnTo>
                    <a:pt x="2630" y="1602"/>
                  </a:lnTo>
                  <a:lnTo>
                    <a:pt x="2578" y="1646"/>
                  </a:lnTo>
                  <a:cubicBezTo>
                    <a:pt x="2595" y="1620"/>
                    <a:pt x="2604" y="1593"/>
                    <a:pt x="2604" y="1567"/>
                  </a:cubicBezTo>
                  <a:cubicBezTo>
                    <a:pt x="2604" y="1479"/>
                    <a:pt x="2528" y="1423"/>
                    <a:pt x="2452" y="1423"/>
                  </a:cubicBezTo>
                  <a:cubicBezTo>
                    <a:pt x="2416" y="1423"/>
                    <a:pt x="2380" y="1435"/>
                    <a:pt x="2352" y="1463"/>
                  </a:cubicBezTo>
                  <a:cubicBezTo>
                    <a:pt x="2257" y="1559"/>
                    <a:pt x="2326" y="1715"/>
                    <a:pt x="2456" y="1715"/>
                  </a:cubicBezTo>
                  <a:cubicBezTo>
                    <a:pt x="2465" y="1715"/>
                    <a:pt x="2482" y="1715"/>
                    <a:pt x="2500" y="1706"/>
                  </a:cubicBezTo>
                  <a:lnTo>
                    <a:pt x="2500" y="1706"/>
                  </a:lnTo>
                  <a:cubicBezTo>
                    <a:pt x="2257" y="1906"/>
                    <a:pt x="2031" y="2123"/>
                    <a:pt x="1832" y="2357"/>
                  </a:cubicBezTo>
                  <a:cubicBezTo>
                    <a:pt x="1571" y="2661"/>
                    <a:pt x="1268" y="2869"/>
                    <a:pt x="955" y="3121"/>
                  </a:cubicBezTo>
                  <a:cubicBezTo>
                    <a:pt x="686" y="3355"/>
                    <a:pt x="339" y="3598"/>
                    <a:pt x="1" y="3702"/>
                  </a:cubicBezTo>
                  <a:cubicBezTo>
                    <a:pt x="208" y="3843"/>
                    <a:pt x="399" y="3928"/>
                    <a:pt x="521" y="3928"/>
                  </a:cubicBezTo>
                  <a:cubicBezTo>
                    <a:pt x="527" y="3928"/>
                    <a:pt x="533" y="3928"/>
                    <a:pt x="539" y="3928"/>
                  </a:cubicBezTo>
                  <a:cubicBezTo>
                    <a:pt x="1025" y="3893"/>
                    <a:pt x="1511" y="3633"/>
                    <a:pt x="1849" y="2930"/>
                  </a:cubicBezTo>
                  <a:cubicBezTo>
                    <a:pt x="2196" y="2218"/>
                    <a:pt x="4131" y="1672"/>
                    <a:pt x="4964" y="1212"/>
                  </a:cubicBezTo>
                  <a:cubicBezTo>
                    <a:pt x="5251" y="1047"/>
                    <a:pt x="5572" y="639"/>
                    <a:pt x="5849" y="170"/>
                  </a:cubicBezTo>
                  <a:lnTo>
                    <a:pt x="5849" y="170"/>
                  </a:lnTo>
                  <a:cubicBezTo>
                    <a:pt x="5676" y="370"/>
                    <a:pt x="5476" y="552"/>
                    <a:pt x="5251" y="708"/>
                  </a:cubicBezTo>
                  <a:cubicBezTo>
                    <a:pt x="5251" y="691"/>
                    <a:pt x="5225" y="665"/>
                    <a:pt x="5207" y="665"/>
                  </a:cubicBezTo>
                  <a:cubicBezTo>
                    <a:pt x="5181" y="648"/>
                    <a:pt x="5164" y="639"/>
                    <a:pt x="5138" y="639"/>
                  </a:cubicBezTo>
                  <a:cubicBezTo>
                    <a:pt x="5128" y="635"/>
                    <a:pt x="5118" y="633"/>
                    <a:pt x="5108" y="633"/>
                  </a:cubicBezTo>
                  <a:cubicBezTo>
                    <a:pt x="5052" y="633"/>
                    <a:pt x="5010" y="693"/>
                    <a:pt x="5025" y="752"/>
                  </a:cubicBezTo>
                  <a:cubicBezTo>
                    <a:pt x="5025" y="769"/>
                    <a:pt x="5034" y="786"/>
                    <a:pt x="5042" y="795"/>
                  </a:cubicBezTo>
                  <a:lnTo>
                    <a:pt x="5025" y="786"/>
                  </a:lnTo>
                  <a:cubicBezTo>
                    <a:pt x="5015" y="784"/>
                    <a:pt x="5005" y="783"/>
                    <a:pt x="4995" y="783"/>
                  </a:cubicBezTo>
                  <a:cubicBezTo>
                    <a:pt x="4930" y="783"/>
                    <a:pt x="4878" y="831"/>
                    <a:pt x="4878" y="899"/>
                  </a:cubicBezTo>
                  <a:cubicBezTo>
                    <a:pt x="4878" y="908"/>
                    <a:pt x="4878" y="917"/>
                    <a:pt x="4886" y="934"/>
                  </a:cubicBezTo>
                  <a:lnTo>
                    <a:pt x="4817" y="969"/>
                  </a:lnTo>
                  <a:cubicBezTo>
                    <a:pt x="4765" y="986"/>
                    <a:pt x="4704" y="1012"/>
                    <a:pt x="4643" y="1029"/>
                  </a:cubicBezTo>
                  <a:cubicBezTo>
                    <a:pt x="4756" y="925"/>
                    <a:pt x="4869" y="804"/>
                    <a:pt x="4973" y="682"/>
                  </a:cubicBezTo>
                  <a:lnTo>
                    <a:pt x="4982" y="682"/>
                  </a:lnTo>
                  <a:cubicBezTo>
                    <a:pt x="5042" y="682"/>
                    <a:pt x="5086" y="622"/>
                    <a:pt x="5060" y="570"/>
                  </a:cubicBezTo>
                  <a:lnTo>
                    <a:pt x="5077" y="570"/>
                  </a:lnTo>
                  <a:cubicBezTo>
                    <a:pt x="5094" y="570"/>
                    <a:pt x="5120" y="570"/>
                    <a:pt x="5147" y="561"/>
                  </a:cubicBezTo>
                  <a:cubicBezTo>
                    <a:pt x="5176" y="588"/>
                    <a:pt x="5210" y="599"/>
                    <a:pt x="5243" y="599"/>
                  </a:cubicBezTo>
                  <a:cubicBezTo>
                    <a:pt x="5327" y="599"/>
                    <a:pt x="5406" y="522"/>
                    <a:pt x="5381" y="422"/>
                  </a:cubicBezTo>
                  <a:cubicBezTo>
                    <a:pt x="5363" y="361"/>
                    <a:pt x="5311" y="318"/>
                    <a:pt x="5251" y="318"/>
                  </a:cubicBezTo>
                  <a:cubicBezTo>
                    <a:pt x="5268" y="301"/>
                    <a:pt x="5285" y="274"/>
                    <a:pt x="5303" y="257"/>
                  </a:cubicBezTo>
                  <a:cubicBezTo>
                    <a:pt x="5316" y="238"/>
                    <a:pt x="5304" y="228"/>
                    <a:pt x="5291" y="228"/>
                  </a:cubicBezTo>
                  <a:cubicBezTo>
                    <a:pt x="5286" y="228"/>
                    <a:pt x="5281" y="229"/>
                    <a:pt x="5277" y="231"/>
                  </a:cubicBezTo>
                  <a:lnTo>
                    <a:pt x="5190" y="309"/>
                  </a:lnTo>
                  <a:cubicBezTo>
                    <a:pt x="5190" y="301"/>
                    <a:pt x="5190" y="301"/>
                    <a:pt x="5190" y="292"/>
                  </a:cubicBezTo>
                  <a:cubicBezTo>
                    <a:pt x="5190" y="222"/>
                    <a:pt x="5138" y="170"/>
                    <a:pt x="5068" y="170"/>
                  </a:cubicBezTo>
                  <a:cubicBezTo>
                    <a:pt x="5086" y="162"/>
                    <a:pt x="5086" y="136"/>
                    <a:pt x="5086" y="118"/>
                  </a:cubicBezTo>
                  <a:lnTo>
                    <a:pt x="5086" y="101"/>
                  </a:lnTo>
                  <a:cubicBezTo>
                    <a:pt x="5072" y="31"/>
                    <a:pt x="5046" y="0"/>
                    <a:pt x="5014" y="0"/>
                  </a:cubicBezTo>
                  <a:cubicBezTo>
                    <a:pt x="5007" y="0"/>
                    <a:pt x="4999" y="2"/>
                    <a:pt x="4990" y="5"/>
                  </a:cubicBezTo>
                  <a:cubicBezTo>
                    <a:pt x="4982" y="2"/>
                    <a:pt x="4974" y="0"/>
                    <a:pt x="496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62"/>
            <p:cNvSpPr/>
            <p:nvPr/>
          </p:nvSpPr>
          <p:spPr>
            <a:xfrm>
              <a:off x="826475" y="4285075"/>
              <a:ext cx="1750" cy="4800"/>
            </a:xfrm>
            <a:custGeom>
              <a:avLst/>
              <a:gdLst/>
              <a:ahLst/>
              <a:cxnLst/>
              <a:rect l="l" t="t" r="r" b="b"/>
              <a:pathLst>
                <a:path w="70" h="192" extrusionOk="0">
                  <a:moveTo>
                    <a:pt x="38" y="0"/>
                  </a:moveTo>
                  <a:cubicBezTo>
                    <a:pt x="23" y="0"/>
                    <a:pt x="9" y="11"/>
                    <a:pt x="9" y="35"/>
                  </a:cubicBezTo>
                  <a:cubicBezTo>
                    <a:pt x="9" y="88"/>
                    <a:pt x="9" y="140"/>
                    <a:pt x="0" y="192"/>
                  </a:cubicBezTo>
                  <a:cubicBezTo>
                    <a:pt x="26" y="131"/>
                    <a:pt x="43" y="70"/>
                    <a:pt x="70" y="18"/>
                  </a:cubicBezTo>
                  <a:cubicBezTo>
                    <a:pt x="62" y="7"/>
                    <a:pt x="49" y="0"/>
                    <a:pt x="38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62"/>
            <p:cNvSpPr/>
            <p:nvPr/>
          </p:nvSpPr>
          <p:spPr>
            <a:xfrm>
              <a:off x="747175" y="4322875"/>
              <a:ext cx="7950" cy="7500"/>
            </a:xfrm>
            <a:custGeom>
              <a:avLst/>
              <a:gdLst/>
              <a:ahLst/>
              <a:cxnLst/>
              <a:rect l="l" t="t" r="r" b="b"/>
              <a:pathLst>
                <a:path w="318" h="300" extrusionOk="0">
                  <a:moveTo>
                    <a:pt x="118" y="1"/>
                  </a:moveTo>
                  <a:cubicBezTo>
                    <a:pt x="59" y="1"/>
                    <a:pt x="0" y="38"/>
                    <a:pt x="5" y="111"/>
                  </a:cubicBezTo>
                  <a:cubicBezTo>
                    <a:pt x="5" y="129"/>
                    <a:pt x="13" y="155"/>
                    <a:pt x="22" y="172"/>
                  </a:cubicBezTo>
                  <a:cubicBezTo>
                    <a:pt x="36" y="215"/>
                    <a:pt x="80" y="246"/>
                    <a:pt x="124" y="246"/>
                  </a:cubicBezTo>
                  <a:cubicBezTo>
                    <a:pt x="134" y="246"/>
                    <a:pt x="143" y="245"/>
                    <a:pt x="152" y="242"/>
                  </a:cubicBezTo>
                  <a:cubicBezTo>
                    <a:pt x="152" y="276"/>
                    <a:pt x="179" y="299"/>
                    <a:pt x="207" y="299"/>
                  </a:cubicBezTo>
                  <a:cubicBezTo>
                    <a:pt x="215" y="299"/>
                    <a:pt x="223" y="297"/>
                    <a:pt x="230" y="294"/>
                  </a:cubicBezTo>
                  <a:lnTo>
                    <a:pt x="265" y="285"/>
                  </a:lnTo>
                  <a:cubicBezTo>
                    <a:pt x="317" y="276"/>
                    <a:pt x="317" y="190"/>
                    <a:pt x="265" y="172"/>
                  </a:cubicBezTo>
                  <a:lnTo>
                    <a:pt x="230" y="164"/>
                  </a:lnTo>
                  <a:lnTo>
                    <a:pt x="222" y="164"/>
                  </a:lnTo>
                  <a:cubicBezTo>
                    <a:pt x="222" y="146"/>
                    <a:pt x="230" y="129"/>
                    <a:pt x="230" y="111"/>
                  </a:cubicBezTo>
                  <a:cubicBezTo>
                    <a:pt x="235" y="38"/>
                    <a:pt x="176" y="1"/>
                    <a:pt x="11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62"/>
            <p:cNvSpPr/>
            <p:nvPr/>
          </p:nvSpPr>
          <p:spPr>
            <a:xfrm>
              <a:off x="804375" y="4300275"/>
              <a:ext cx="200" cy="275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3" y="5"/>
                    <a:pt x="1" y="10"/>
                    <a:pt x="1" y="10"/>
                  </a:cubicBezTo>
                  <a:cubicBezTo>
                    <a:pt x="2" y="10"/>
                    <a:pt x="4" y="8"/>
                    <a:pt x="8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62"/>
            <p:cNvSpPr/>
            <p:nvPr/>
          </p:nvSpPr>
          <p:spPr>
            <a:xfrm>
              <a:off x="803675" y="42991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88" y="1"/>
                  </a:moveTo>
                  <a:cubicBezTo>
                    <a:pt x="70" y="9"/>
                    <a:pt x="53" y="18"/>
                    <a:pt x="44" y="35"/>
                  </a:cubicBezTo>
                  <a:cubicBezTo>
                    <a:pt x="10" y="79"/>
                    <a:pt x="1" y="131"/>
                    <a:pt x="27" y="174"/>
                  </a:cubicBezTo>
                  <a:cubicBezTo>
                    <a:pt x="27" y="174"/>
                    <a:pt x="27" y="183"/>
                    <a:pt x="27" y="183"/>
                  </a:cubicBezTo>
                  <a:cubicBezTo>
                    <a:pt x="50" y="223"/>
                    <a:pt x="88" y="244"/>
                    <a:pt x="126" y="244"/>
                  </a:cubicBezTo>
                  <a:cubicBezTo>
                    <a:pt x="145" y="244"/>
                    <a:pt x="165" y="238"/>
                    <a:pt x="183" y="226"/>
                  </a:cubicBezTo>
                  <a:cubicBezTo>
                    <a:pt x="227" y="200"/>
                    <a:pt x="244" y="148"/>
                    <a:pt x="235" y="96"/>
                  </a:cubicBezTo>
                  <a:cubicBezTo>
                    <a:pt x="235" y="96"/>
                    <a:pt x="235" y="96"/>
                    <a:pt x="235" y="88"/>
                  </a:cubicBezTo>
                  <a:cubicBezTo>
                    <a:pt x="218" y="44"/>
                    <a:pt x="174" y="9"/>
                    <a:pt x="131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62"/>
            <p:cNvSpPr/>
            <p:nvPr/>
          </p:nvSpPr>
          <p:spPr>
            <a:xfrm>
              <a:off x="804775" y="4300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62"/>
            <p:cNvSpPr/>
            <p:nvPr/>
          </p:nvSpPr>
          <p:spPr>
            <a:xfrm>
              <a:off x="776900" y="4315250"/>
              <a:ext cx="6175" cy="4375"/>
            </a:xfrm>
            <a:custGeom>
              <a:avLst/>
              <a:gdLst/>
              <a:ahLst/>
              <a:cxnLst/>
              <a:rect l="l" t="t" r="r" b="b"/>
              <a:pathLst>
                <a:path w="247" h="175" extrusionOk="0">
                  <a:moveTo>
                    <a:pt x="174" y="1"/>
                  </a:moveTo>
                  <a:cubicBezTo>
                    <a:pt x="104" y="1"/>
                    <a:pt x="0" y="130"/>
                    <a:pt x="100" y="156"/>
                  </a:cubicBezTo>
                  <a:lnTo>
                    <a:pt x="152" y="173"/>
                  </a:lnTo>
                  <a:cubicBezTo>
                    <a:pt x="157" y="174"/>
                    <a:pt x="161" y="175"/>
                    <a:pt x="165" y="175"/>
                  </a:cubicBezTo>
                  <a:cubicBezTo>
                    <a:pt x="211" y="175"/>
                    <a:pt x="246" y="135"/>
                    <a:pt x="230" y="95"/>
                  </a:cubicBezTo>
                  <a:cubicBezTo>
                    <a:pt x="230" y="78"/>
                    <a:pt x="222" y="61"/>
                    <a:pt x="222" y="43"/>
                  </a:cubicBezTo>
                  <a:cubicBezTo>
                    <a:pt x="213" y="13"/>
                    <a:pt x="195" y="1"/>
                    <a:pt x="174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62"/>
            <p:cNvSpPr/>
            <p:nvPr/>
          </p:nvSpPr>
          <p:spPr>
            <a:xfrm>
              <a:off x="775375" y="4326250"/>
              <a:ext cx="5125" cy="4450"/>
            </a:xfrm>
            <a:custGeom>
              <a:avLst/>
              <a:gdLst/>
              <a:ahLst/>
              <a:cxnLst/>
              <a:rect l="l" t="t" r="r" b="b"/>
              <a:pathLst>
                <a:path w="205" h="178" extrusionOk="0">
                  <a:moveTo>
                    <a:pt x="84" y="0"/>
                  </a:moveTo>
                  <a:cubicBezTo>
                    <a:pt x="0" y="0"/>
                    <a:pt x="2" y="177"/>
                    <a:pt x="89" y="177"/>
                  </a:cubicBezTo>
                  <a:cubicBezTo>
                    <a:pt x="92" y="177"/>
                    <a:pt x="96" y="177"/>
                    <a:pt x="100" y="176"/>
                  </a:cubicBezTo>
                  <a:lnTo>
                    <a:pt x="126" y="176"/>
                  </a:lnTo>
                  <a:cubicBezTo>
                    <a:pt x="204" y="150"/>
                    <a:pt x="204" y="37"/>
                    <a:pt x="126" y="11"/>
                  </a:cubicBezTo>
                  <a:lnTo>
                    <a:pt x="100" y="2"/>
                  </a:lnTo>
                  <a:cubicBezTo>
                    <a:pt x="94" y="1"/>
                    <a:pt x="89" y="0"/>
                    <a:pt x="84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62"/>
            <p:cNvSpPr/>
            <p:nvPr/>
          </p:nvSpPr>
          <p:spPr>
            <a:xfrm>
              <a:off x="759650" y="4319350"/>
              <a:ext cx="10775" cy="7425"/>
            </a:xfrm>
            <a:custGeom>
              <a:avLst/>
              <a:gdLst/>
              <a:ahLst/>
              <a:cxnLst/>
              <a:rect l="l" t="t" r="r" b="b"/>
              <a:pathLst>
                <a:path w="431" h="297" extrusionOk="0">
                  <a:moveTo>
                    <a:pt x="347" y="1"/>
                  </a:moveTo>
                  <a:cubicBezTo>
                    <a:pt x="308" y="1"/>
                    <a:pt x="269" y="27"/>
                    <a:pt x="269" y="79"/>
                  </a:cubicBezTo>
                  <a:lnTo>
                    <a:pt x="269" y="96"/>
                  </a:lnTo>
                  <a:cubicBezTo>
                    <a:pt x="269" y="96"/>
                    <a:pt x="269" y="114"/>
                    <a:pt x="269" y="122"/>
                  </a:cubicBezTo>
                  <a:cubicBezTo>
                    <a:pt x="261" y="105"/>
                    <a:pt x="261" y="96"/>
                    <a:pt x="252" y="88"/>
                  </a:cubicBezTo>
                  <a:lnTo>
                    <a:pt x="226" y="70"/>
                  </a:lnTo>
                  <a:cubicBezTo>
                    <a:pt x="198" y="42"/>
                    <a:pt x="164" y="29"/>
                    <a:pt x="131" y="29"/>
                  </a:cubicBezTo>
                  <a:cubicBezTo>
                    <a:pt x="64" y="29"/>
                    <a:pt x="0" y="84"/>
                    <a:pt x="0" y="166"/>
                  </a:cubicBezTo>
                  <a:cubicBezTo>
                    <a:pt x="0" y="243"/>
                    <a:pt x="66" y="296"/>
                    <a:pt x="135" y="296"/>
                  </a:cubicBezTo>
                  <a:cubicBezTo>
                    <a:pt x="167" y="296"/>
                    <a:pt x="199" y="285"/>
                    <a:pt x="226" y="261"/>
                  </a:cubicBezTo>
                  <a:lnTo>
                    <a:pt x="252" y="235"/>
                  </a:lnTo>
                  <a:cubicBezTo>
                    <a:pt x="278" y="209"/>
                    <a:pt x="287" y="166"/>
                    <a:pt x="278" y="131"/>
                  </a:cubicBezTo>
                  <a:lnTo>
                    <a:pt x="278" y="131"/>
                  </a:lnTo>
                  <a:cubicBezTo>
                    <a:pt x="289" y="157"/>
                    <a:pt x="319" y="170"/>
                    <a:pt x="349" y="170"/>
                  </a:cubicBezTo>
                  <a:cubicBezTo>
                    <a:pt x="390" y="170"/>
                    <a:pt x="431" y="146"/>
                    <a:pt x="426" y="96"/>
                  </a:cubicBezTo>
                  <a:cubicBezTo>
                    <a:pt x="426" y="88"/>
                    <a:pt x="426" y="79"/>
                    <a:pt x="426" y="79"/>
                  </a:cubicBezTo>
                  <a:cubicBezTo>
                    <a:pt x="426" y="27"/>
                    <a:pt x="386" y="1"/>
                    <a:pt x="347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62"/>
            <p:cNvSpPr/>
            <p:nvPr/>
          </p:nvSpPr>
          <p:spPr>
            <a:xfrm>
              <a:off x="803250" y="4315375"/>
              <a:ext cx="4050" cy="3175"/>
            </a:xfrm>
            <a:custGeom>
              <a:avLst/>
              <a:gdLst/>
              <a:ahLst/>
              <a:cxnLst/>
              <a:rect l="l" t="t" r="r" b="b"/>
              <a:pathLst>
                <a:path w="162" h="127" extrusionOk="0">
                  <a:moveTo>
                    <a:pt x="103" y="1"/>
                  </a:moveTo>
                  <a:cubicBezTo>
                    <a:pt x="98" y="1"/>
                    <a:pt x="93" y="2"/>
                    <a:pt x="87" y="4"/>
                  </a:cubicBezTo>
                  <a:lnTo>
                    <a:pt x="44" y="12"/>
                  </a:lnTo>
                  <a:cubicBezTo>
                    <a:pt x="1" y="30"/>
                    <a:pt x="1" y="90"/>
                    <a:pt x="44" y="108"/>
                  </a:cubicBezTo>
                  <a:lnTo>
                    <a:pt x="87" y="125"/>
                  </a:lnTo>
                  <a:cubicBezTo>
                    <a:pt x="91" y="126"/>
                    <a:pt x="95" y="126"/>
                    <a:pt x="99" y="126"/>
                  </a:cubicBezTo>
                  <a:cubicBezTo>
                    <a:pt x="160" y="126"/>
                    <a:pt x="162" y="1"/>
                    <a:pt x="103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62"/>
            <p:cNvSpPr/>
            <p:nvPr/>
          </p:nvSpPr>
          <p:spPr>
            <a:xfrm>
              <a:off x="800875" y="4297825"/>
              <a:ext cx="3275" cy="3125"/>
            </a:xfrm>
            <a:custGeom>
              <a:avLst/>
              <a:gdLst/>
              <a:ahLst/>
              <a:cxnLst/>
              <a:rect l="l" t="t" r="r" b="b"/>
              <a:pathLst>
                <a:path w="131" h="125" extrusionOk="0">
                  <a:moveTo>
                    <a:pt x="65" y="1"/>
                  </a:moveTo>
                  <a:cubicBezTo>
                    <a:pt x="52" y="1"/>
                    <a:pt x="39" y="7"/>
                    <a:pt x="35" y="20"/>
                  </a:cubicBezTo>
                  <a:cubicBezTo>
                    <a:pt x="35" y="29"/>
                    <a:pt x="35" y="37"/>
                    <a:pt x="35" y="37"/>
                  </a:cubicBezTo>
                  <a:cubicBezTo>
                    <a:pt x="0" y="72"/>
                    <a:pt x="26" y="124"/>
                    <a:pt x="70" y="124"/>
                  </a:cubicBezTo>
                  <a:cubicBezTo>
                    <a:pt x="113" y="116"/>
                    <a:pt x="130" y="63"/>
                    <a:pt x="96" y="37"/>
                  </a:cubicBezTo>
                  <a:cubicBezTo>
                    <a:pt x="104" y="37"/>
                    <a:pt x="104" y="29"/>
                    <a:pt x="96" y="20"/>
                  </a:cubicBezTo>
                  <a:cubicBezTo>
                    <a:pt x="91" y="7"/>
                    <a:pt x="78" y="1"/>
                    <a:pt x="65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62"/>
            <p:cNvSpPr/>
            <p:nvPr/>
          </p:nvSpPr>
          <p:spPr>
            <a:xfrm>
              <a:off x="667925" y="4334425"/>
              <a:ext cx="56825" cy="52250"/>
            </a:xfrm>
            <a:custGeom>
              <a:avLst/>
              <a:gdLst/>
              <a:ahLst/>
              <a:cxnLst/>
              <a:rect l="l" t="t" r="r" b="b"/>
              <a:pathLst>
                <a:path w="2273" h="2090" extrusionOk="0">
                  <a:moveTo>
                    <a:pt x="1099" y="1"/>
                  </a:moveTo>
                  <a:cubicBezTo>
                    <a:pt x="1041" y="1"/>
                    <a:pt x="991" y="3"/>
                    <a:pt x="953" y="5"/>
                  </a:cubicBezTo>
                  <a:cubicBezTo>
                    <a:pt x="710" y="23"/>
                    <a:pt x="181" y="604"/>
                    <a:pt x="85" y="1029"/>
                  </a:cubicBezTo>
                  <a:cubicBezTo>
                    <a:pt x="1" y="1406"/>
                    <a:pt x="87" y="2089"/>
                    <a:pt x="862" y="2089"/>
                  </a:cubicBezTo>
                  <a:cubicBezTo>
                    <a:pt x="961" y="2089"/>
                    <a:pt x="1073" y="2078"/>
                    <a:pt x="1196" y="2053"/>
                  </a:cubicBezTo>
                  <a:cubicBezTo>
                    <a:pt x="2272" y="1836"/>
                    <a:pt x="2185" y="830"/>
                    <a:pt x="2090" y="448"/>
                  </a:cubicBezTo>
                  <a:cubicBezTo>
                    <a:pt x="2002" y="65"/>
                    <a:pt x="1425" y="1"/>
                    <a:pt x="10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62"/>
            <p:cNvSpPr/>
            <p:nvPr/>
          </p:nvSpPr>
          <p:spPr>
            <a:xfrm>
              <a:off x="670275" y="4343000"/>
              <a:ext cx="54475" cy="43700"/>
            </a:xfrm>
            <a:custGeom>
              <a:avLst/>
              <a:gdLst/>
              <a:ahLst/>
              <a:cxnLst/>
              <a:rect l="l" t="t" r="r" b="b"/>
              <a:pathLst>
                <a:path w="2179" h="1748" extrusionOk="0">
                  <a:moveTo>
                    <a:pt x="1953" y="1"/>
                  </a:moveTo>
                  <a:cubicBezTo>
                    <a:pt x="1791" y="730"/>
                    <a:pt x="1194" y="1300"/>
                    <a:pt x="503" y="1300"/>
                  </a:cubicBezTo>
                  <a:cubicBezTo>
                    <a:pt x="339" y="1300"/>
                    <a:pt x="170" y="1268"/>
                    <a:pt x="0" y="1198"/>
                  </a:cubicBezTo>
                  <a:lnTo>
                    <a:pt x="0" y="1198"/>
                  </a:lnTo>
                  <a:cubicBezTo>
                    <a:pt x="72" y="1485"/>
                    <a:pt x="285" y="1748"/>
                    <a:pt x="763" y="1748"/>
                  </a:cubicBezTo>
                  <a:cubicBezTo>
                    <a:pt x="864" y="1748"/>
                    <a:pt x="977" y="1736"/>
                    <a:pt x="1102" y="1710"/>
                  </a:cubicBezTo>
                  <a:cubicBezTo>
                    <a:pt x="2178" y="1493"/>
                    <a:pt x="2091" y="487"/>
                    <a:pt x="1996" y="105"/>
                  </a:cubicBezTo>
                  <a:cubicBezTo>
                    <a:pt x="1987" y="70"/>
                    <a:pt x="1979" y="35"/>
                    <a:pt x="1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62"/>
            <p:cNvSpPr/>
            <p:nvPr/>
          </p:nvSpPr>
          <p:spPr>
            <a:xfrm>
              <a:off x="675700" y="4342175"/>
              <a:ext cx="29075" cy="31900"/>
            </a:xfrm>
            <a:custGeom>
              <a:avLst/>
              <a:gdLst/>
              <a:ahLst/>
              <a:cxnLst/>
              <a:rect l="l" t="t" r="r" b="b"/>
              <a:pathLst>
                <a:path w="1163" h="1276" extrusionOk="0">
                  <a:moveTo>
                    <a:pt x="632" y="1"/>
                  </a:moveTo>
                  <a:cubicBezTo>
                    <a:pt x="581" y="1"/>
                    <a:pt x="529" y="8"/>
                    <a:pt x="477" y="25"/>
                  </a:cubicBezTo>
                  <a:cubicBezTo>
                    <a:pt x="182" y="129"/>
                    <a:pt x="0" y="520"/>
                    <a:pt x="78" y="823"/>
                  </a:cubicBezTo>
                  <a:cubicBezTo>
                    <a:pt x="153" y="1089"/>
                    <a:pt x="387" y="1276"/>
                    <a:pt x="666" y="1276"/>
                  </a:cubicBezTo>
                  <a:cubicBezTo>
                    <a:pt x="678" y="1276"/>
                    <a:pt x="690" y="1275"/>
                    <a:pt x="703" y="1275"/>
                  </a:cubicBezTo>
                  <a:cubicBezTo>
                    <a:pt x="929" y="1249"/>
                    <a:pt x="1163" y="1101"/>
                    <a:pt x="1119" y="841"/>
                  </a:cubicBezTo>
                  <a:cubicBezTo>
                    <a:pt x="1114" y="814"/>
                    <a:pt x="1092" y="800"/>
                    <a:pt x="1067" y="800"/>
                  </a:cubicBezTo>
                  <a:cubicBezTo>
                    <a:pt x="1052" y="800"/>
                    <a:pt x="1037" y="805"/>
                    <a:pt x="1024" y="815"/>
                  </a:cubicBezTo>
                  <a:cubicBezTo>
                    <a:pt x="948" y="897"/>
                    <a:pt x="872" y="980"/>
                    <a:pt x="766" y="980"/>
                  </a:cubicBezTo>
                  <a:cubicBezTo>
                    <a:pt x="738" y="980"/>
                    <a:pt x="709" y="975"/>
                    <a:pt x="677" y="962"/>
                  </a:cubicBezTo>
                  <a:cubicBezTo>
                    <a:pt x="564" y="919"/>
                    <a:pt x="495" y="806"/>
                    <a:pt x="495" y="685"/>
                  </a:cubicBezTo>
                  <a:cubicBezTo>
                    <a:pt x="488" y="430"/>
                    <a:pt x="682" y="288"/>
                    <a:pt x="896" y="288"/>
                  </a:cubicBezTo>
                  <a:cubicBezTo>
                    <a:pt x="973" y="288"/>
                    <a:pt x="1054" y="307"/>
                    <a:pt x="1128" y="346"/>
                  </a:cubicBezTo>
                  <a:cubicBezTo>
                    <a:pt x="1131" y="348"/>
                    <a:pt x="1135" y="348"/>
                    <a:pt x="1138" y="348"/>
                  </a:cubicBezTo>
                  <a:cubicBezTo>
                    <a:pt x="1151" y="348"/>
                    <a:pt x="1161" y="334"/>
                    <a:pt x="1154" y="320"/>
                  </a:cubicBezTo>
                  <a:cubicBezTo>
                    <a:pt x="1049" y="138"/>
                    <a:pt x="847" y="1"/>
                    <a:pt x="632" y="1"/>
                  </a:cubicBezTo>
                  <a:close/>
                </a:path>
              </a:pathLst>
            </a:custGeom>
            <a:solidFill>
              <a:srgbClr val="D2955C">
                <a:alpha val="158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62"/>
            <p:cNvSpPr/>
            <p:nvPr/>
          </p:nvSpPr>
          <p:spPr>
            <a:xfrm>
              <a:off x="629275" y="4365800"/>
              <a:ext cx="53825" cy="53150"/>
            </a:xfrm>
            <a:custGeom>
              <a:avLst/>
              <a:gdLst/>
              <a:ahLst/>
              <a:cxnLst/>
              <a:rect l="l" t="t" r="r" b="b"/>
              <a:pathLst>
                <a:path w="2153" h="2126" extrusionOk="0">
                  <a:moveTo>
                    <a:pt x="578" y="1"/>
                  </a:moveTo>
                  <a:cubicBezTo>
                    <a:pt x="368" y="1"/>
                    <a:pt x="275" y="151"/>
                    <a:pt x="156" y="547"/>
                  </a:cubicBezTo>
                  <a:cubicBezTo>
                    <a:pt x="0" y="1067"/>
                    <a:pt x="113" y="1787"/>
                    <a:pt x="512" y="2030"/>
                  </a:cubicBezTo>
                  <a:cubicBezTo>
                    <a:pt x="630" y="2098"/>
                    <a:pt x="760" y="2126"/>
                    <a:pt x="893" y="2126"/>
                  </a:cubicBezTo>
                  <a:cubicBezTo>
                    <a:pt x="1222" y="2126"/>
                    <a:pt x="1573" y="1957"/>
                    <a:pt x="1814" y="1796"/>
                  </a:cubicBezTo>
                  <a:cubicBezTo>
                    <a:pt x="2152" y="1579"/>
                    <a:pt x="1961" y="1015"/>
                    <a:pt x="1874" y="798"/>
                  </a:cubicBezTo>
                  <a:cubicBezTo>
                    <a:pt x="1701" y="330"/>
                    <a:pt x="1206" y="147"/>
                    <a:pt x="816" y="43"/>
                  </a:cubicBezTo>
                  <a:cubicBezTo>
                    <a:pt x="722" y="16"/>
                    <a:pt x="644" y="1"/>
                    <a:pt x="5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62"/>
            <p:cNvSpPr/>
            <p:nvPr/>
          </p:nvSpPr>
          <p:spPr>
            <a:xfrm>
              <a:off x="635550" y="4372025"/>
              <a:ext cx="41250" cy="40550"/>
            </a:xfrm>
            <a:custGeom>
              <a:avLst/>
              <a:gdLst/>
              <a:ahLst/>
              <a:cxnLst/>
              <a:rect l="l" t="t" r="r" b="b"/>
              <a:pathLst>
                <a:path w="1650" h="1622" extrusionOk="0">
                  <a:moveTo>
                    <a:pt x="447" y="0"/>
                  </a:moveTo>
                  <a:cubicBezTo>
                    <a:pt x="283" y="0"/>
                    <a:pt x="216" y="112"/>
                    <a:pt x="122" y="419"/>
                  </a:cubicBezTo>
                  <a:cubicBezTo>
                    <a:pt x="1" y="818"/>
                    <a:pt x="87" y="1365"/>
                    <a:pt x="391" y="1547"/>
                  </a:cubicBezTo>
                  <a:cubicBezTo>
                    <a:pt x="479" y="1600"/>
                    <a:pt x="577" y="1621"/>
                    <a:pt x="678" y="1621"/>
                  </a:cubicBezTo>
                  <a:cubicBezTo>
                    <a:pt x="927" y="1621"/>
                    <a:pt x="1195" y="1491"/>
                    <a:pt x="1380" y="1374"/>
                  </a:cubicBezTo>
                  <a:cubicBezTo>
                    <a:pt x="1649" y="1209"/>
                    <a:pt x="1493" y="783"/>
                    <a:pt x="1432" y="610"/>
                  </a:cubicBezTo>
                  <a:cubicBezTo>
                    <a:pt x="1294" y="254"/>
                    <a:pt x="921" y="115"/>
                    <a:pt x="625" y="29"/>
                  </a:cubicBezTo>
                  <a:cubicBezTo>
                    <a:pt x="555" y="10"/>
                    <a:pt x="497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62"/>
            <p:cNvSpPr/>
            <p:nvPr/>
          </p:nvSpPr>
          <p:spPr>
            <a:xfrm>
              <a:off x="633175" y="4378200"/>
              <a:ext cx="34475" cy="31175"/>
            </a:xfrm>
            <a:custGeom>
              <a:avLst/>
              <a:gdLst/>
              <a:ahLst/>
              <a:cxnLst/>
              <a:rect l="l" t="t" r="r" b="b"/>
              <a:pathLst>
                <a:path w="1379" h="1247" extrusionOk="0">
                  <a:moveTo>
                    <a:pt x="760" y="1"/>
                  </a:moveTo>
                  <a:cubicBezTo>
                    <a:pt x="753" y="1"/>
                    <a:pt x="745" y="3"/>
                    <a:pt x="738" y="7"/>
                  </a:cubicBezTo>
                  <a:cubicBezTo>
                    <a:pt x="347" y="181"/>
                    <a:pt x="0" y="606"/>
                    <a:pt x="391" y="996"/>
                  </a:cubicBezTo>
                  <a:cubicBezTo>
                    <a:pt x="533" y="1144"/>
                    <a:pt x="749" y="1247"/>
                    <a:pt x="947" y="1247"/>
                  </a:cubicBezTo>
                  <a:cubicBezTo>
                    <a:pt x="1123" y="1247"/>
                    <a:pt x="1286" y="1166"/>
                    <a:pt x="1371" y="962"/>
                  </a:cubicBezTo>
                  <a:cubicBezTo>
                    <a:pt x="1379" y="947"/>
                    <a:pt x="1373" y="925"/>
                    <a:pt x="1355" y="925"/>
                  </a:cubicBezTo>
                  <a:cubicBezTo>
                    <a:pt x="1352" y="925"/>
                    <a:pt x="1349" y="926"/>
                    <a:pt x="1345" y="927"/>
                  </a:cubicBezTo>
                  <a:cubicBezTo>
                    <a:pt x="1228" y="971"/>
                    <a:pt x="1117" y="1058"/>
                    <a:pt x="991" y="1058"/>
                  </a:cubicBezTo>
                  <a:cubicBezTo>
                    <a:pt x="968" y="1058"/>
                    <a:pt x="944" y="1055"/>
                    <a:pt x="920" y="1048"/>
                  </a:cubicBezTo>
                  <a:cubicBezTo>
                    <a:pt x="773" y="1005"/>
                    <a:pt x="651" y="918"/>
                    <a:pt x="564" y="788"/>
                  </a:cubicBezTo>
                  <a:cubicBezTo>
                    <a:pt x="399" y="519"/>
                    <a:pt x="625" y="285"/>
                    <a:pt x="799" y="77"/>
                  </a:cubicBezTo>
                  <a:cubicBezTo>
                    <a:pt x="827" y="48"/>
                    <a:pt x="796" y="1"/>
                    <a:pt x="760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62"/>
            <p:cNvSpPr/>
            <p:nvPr/>
          </p:nvSpPr>
          <p:spPr>
            <a:xfrm>
              <a:off x="638225" y="4371175"/>
              <a:ext cx="41000" cy="43050"/>
            </a:xfrm>
            <a:custGeom>
              <a:avLst/>
              <a:gdLst/>
              <a:ahLst/>
              <a:cxnLst/>
              <a:rect l="l" t="t" r="r" b="b"/>
              <a:pathLst>
                <a:path w="1640" h="1722" extrusionOk="0">
                  <a:moveTo>
                    <a:pt x="361" y="0"/>
                  </a:moveTo>
                  <a:cubicBezTo>
                    <a:pt x="338" y="0"/>
                    <a:pt x="316" y="1"/>
                    <a:pt x="293" y="2"/>
                  </a:cubicBezTo>
                  <a:lnTo>
                    <a:pt x="293" y="10"/>
                  </a:lnTo>
                  <a:cubicBezTo>
                    <a:pt x="275" y="10"/>
                    <a:pt x="258" y="45"/>
                    <a:pt x="284" y="54"/>
                  </a:cubicBezTo>
                  <a:cubicBezTo>
                    <a:pt x="649" y="219"/>
                    <a:pt x="1273" y="297"/>
                    <a:pt x="1343" y="791"/>
                  </a:cubicBezTo>
                  <a:cubicBezTo>
                    <a:pt x="1422" y="1308"/>
                    <a:pt x="1071" y="1591"/>
                    <a:pt x="691" y="1591"/>
                  </a:cubicBezTo>
                  <a:cubicBezTo>
                    <a:pt x="445" y="1591"/>
                    <a:pt x="187" y="1474"/>
                    <a:pt x="24" y="1225"/>
                  </a:cubicBezTo>
                  <a:cubicBezTo>
                    <a:pt x="21" y="1223"/>
                    <a:pt x="18" y="1222"/>
                    <a:pt x="15" y="1222"/>
                  </a:cubicBezTo>
                  <a:cubicBezTo>
                    <a:pt x="7" y="1222"/>
                    <a:pt x="0" y="1228"/>
                    <a:pt x="6" y="1234"/>
                  </a:cubicBezTo>
                  <a:cubicBezTo>
                    <a:pt x="77" y="1567"/>
                    <a:pt x="371" y="1722"/>
                    <a:pt x="677" y="1722"/>
                  </a:cubicBezTo>
                  <a:cubicBezTo>
                    <a:pt x="1010" y="1722"/>
                    <a:pt x="1357" y="1538"/>
                    <a:pt x="1447" y="1199"/>
                  </a:cubicBezTo>
                  <a:cubicBezTo>
                    <a:pt x="1640" y="478"/>
                    <a:pt x="1014" y="0"/>
                    <a:pt x="36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62"/>
            <p:cNvSpPr/>
            <p:nvPr/>
          </p:nvSpPr>
          <p:spPr>
            <a:xfrm>
              <a:off x="665075" y="4332400"/>
              <a:ext cx="55100" cy="47850"/>
            </a:xfrm>
            <a:custGeom>
              <a:avLst/>
              <a:gdLst/>
              <a:ahLst/>
              <a:cxnLst/>
              <a:rect l="l" t="t" r="r" b="b"/>
              <a:pathLst>
                <a:path w="2204" h="1914" extrusionOk="0">
                  <a:moveTo>
                    <a:pt x="1331" y="174"/>
                  </a:moveTo>
                  <a:cubicBezTo>
                    <a:pt x="1446" y="174"/>
                    <a:pt x="1570" y="191"/>
                    <a:pt x="1701" y="225"/>
                  </a:cubicBezTo>
                  <a:cubicBezTo>
                    <a:pt x="1706" y="226"/>
                    <a:pt x="1712" y="227"/>
                    <a:pt x="1717" y="227"/>
                  </a:cubicBezTo>
                  <a:cubicBezTo>
                    <a:pt x="1724" y="227"/>
                    <a:pt x="1730" y="226"/>
                    <a:pt x="1735" y="224"/>
                  </a:cubicBezTo>
                  <a:lnTo>
                    <a:pt x="1735" y="224"/>
                  </a:lnTo>
                  <a:cubicBezTo>
                    <a:pt x="1914" y="282"/>
                    <a:pt x="2056" y="380"/>
                    <a:pt x="2048" y="572"/>
                  </a:cubicBezTo>
                  <a:cubicBezTo>
                    <a:pt x="2022" y="1006"/>
                    <a:pt x="1553" y="1371"/>
                    <a:pt x="1189" y="1544"/>
                  </a:cubicBezTo>
                  <a:cubicBezTo>
                    <a:pt x="998" y="1657"/>
                    <a:pt x="790" y="1709"/>
                    <a:pt x="573" y="1709"/>
                  </a:cubicBezTo>
                  <a:cubicBezTo>
                    <a:pt x="191" y="1674"/>
                    <a:pt x="217" y="1232"/>
                    <a:pt x="321" y="971"/>
                  </a:cubicBezTo>
                  <a:cubicBezTo>
                    <a:pt x="516" y="455"/>
                    <a:pt x="857" y="174"/>
                    <a:pt x="1331" y="174"/>
                  </a:cubicBezTo>
                  <a:close/>
                  <a:moveTo>
                    <a:pt x="1304" y="1"/>
                  </a:moveTo>
                  <a:cubicBezTo>
                    <a:pt x="742" y="1"/>
                    <a:pt x="267" y="441"/>
                    <a:pt x="121" y="1032"/>
                  </a:cubicBezTo>
                  <a:cubicBezTo>
                    <a:pt x="0" y="1531"/>
                    <a:pt x="207" y="1913"/>
                    <a:pt x="636" y="1913"/>
                  </a:cubicBezTo>
                  <a:cubicBezTo>
                    <a:pt x="729" y="1913"/>
                    <a:pt x="833" y="1895"/>
                    <a:pt x="946" y="1857"/>
                  </a:cubicBezTo>
                  <a:cubicBezTo>
                    <a:pt x="1484" y="1674"/>
                    <a:pt x="2204" y="1197"/>
                    <a:pt x="2204" y="564"/>
                  </a:cubicBezTo>
                  <a:cubicBezTo>
                    <a:pt x="2204" y="304"/>
                    <a:pt x="1996" y="160"/>
                    <a:pt x="1750" y="93"/>
                  </a:cubicBezTo>
                  <a:lnTo>
                    <a:pt x="1750" y="93"/>
                  </a:lnTo>
                  <a:cubicBezTo>
                    <a:pt x="1745" y="91"/>
                    <a:pt x="1741" y="88"/>
                    <a:pt x="1735" y="86"/>
                  </a:cubicBezTo>
                  <a:cubicBezTo>
                    <a:pt x="1589" y="28"/>
                    <a:pt x="1444" y="1"/>
                    <a:pt x="130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62"/>
            <p:cNvSpPr/>
            <p:nvPr/>
          </p:nvSpPr>
          <p:spPr>
            <a:xfrm>
              <a:off x="719450" y="4276025"/>
              <a:ext cx="19600" cy="19400"/>
            </a:xfrm>
            <a:custGeom>
              <a:avLst/>
              <a:gdLst/>
              <a:ahLst/>
              <a:cxnLst/>
              <a:rect l="l" t="t" r="r" b="b"/>
              <a:pathLst>
                <a:path w="784" h="776" extrusionOk="0">
                  <a:moveTo>
                    <a:pt x="635" y="0"/>
                  </a:moveTo>
                  <a:cubicBezTo>
                    <a:pt x="628" y="0"/>
                    <a:pt x="619" y="3"/>
                    <a:pt x="610" y="7"/>
                  </a:cubicBezTo>
                  <a:cubicBezTo>
                    <a:pt x="567" y="50"/>
                    <a:pt x="558" y="120"/>
                    <a:pt x="515" y="172"/>
                  </a:cubicBezTo>
                  <a:cubicBezTo>
                    <a:pt x="498" y="215"/>
                    <a:pt x="463" y="241"/>
                    <a:pt x="437" y="276"/>
                  </a:cubicBezTo>
                  <a:cubicBezTo>
                    <a:pt x="402" y="302"/>
                    <a:pt x="367" y="328"/>
                    <a:pt x="324" y="345"/>
                  </a:cubicBezTo>
                  <a:cubicBezTo>
                    <a:pt x="263" y="371"/>
                    <a:pt x="229" y="432"/>
                    <a:pt x="177" y="476"/>
                  </a:cubicBezTo>
                  <a:cubicBezTo>
                    <a:pt x="0" y="544"/>
                    <a:pt x="74" y="775"/>
                    <a:pt x="231" y="775"/>
                  </a:cubicBezTo>
                  <a:cubicBezTo>
                    <a:pt x="252" y="775"/>
                    <a:pt x="274" y="771"/>
                    <a:pt x="298" y="762"/>
                  </a:cubicBezTo>
                  <a:cubicBezTo>
                    <a:pt x="402" y="762"/>
                    <a:pt x="506" y="719"/>
                    <a:pt x="593" y="658"/>
                  </a:cubicBezTo>
                  <a:cubicBezTo>
                    <a:pt x="654" y="597"/>
                    <a:pt x="706" y="519"/>
                    <a:pt x="741" y="441"/>
                  </a:cubicBezTo>
                  <a:cubicBezTo>
                    <a:pt x="784" y="328"/>
                    <a:pt x="767" y="85"/>
                    <a:pt x="654" y="7"/>
                  </a:cubicBezTo>
                  <a:cubicBezTo>
                    <a:pt x="649" y="3"/>
                    <a:pt x="643" y="0"/>
                    <a:pt x="635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62"/>
            <p:cNvSpPr/>
            <p:nvPr/>
          </p:nvSpPr>
          <p:spPr>
            <a:xfrm>
              <a:off x="709475" y="4302175"/>
              <a:ext cx="9625" cy="8400"/>
            </a:xfrm>
            <a:custGeom>
              <a:avLst/>
              <a:gdLst/>
              <a:ahLst/>
              <a:cxnLst/>
              <a:rect l="l" t="t" r="r" b="b"/>
              <a:pathLst>
                <a:path w="385" h="336" extrusionOk="0">
                  <a:moveTo>
                    <a:pt x="283" y="1"/>
                  </a:moveTo>
                  <a:cubicBezTo>
                    <a:pt x="270" y="1"/>
                    <a:pt x="257" y="4"/>
                    <a:pt x="246" y="11"/>
                  </a:cubicBezTo>
                  <a:lnTo>
                    <a:pt x="168" y="54"/>
                  </a:lnTo>
                  <a:cubicBezTo>
                    <a:pt x="142" y="54"/>
                    <a:pt x="116" y="72"/>
                    <a:pt x="98" y="89"/>
                  </a:cubicBezTo>
                  <a:lnTo>
                    <a:pt x="81" y="115"/>
                  </a:lnTo>
                  <a:cubicBezTo>
                    <a:pt x="1" y="203"/>
                    <a:pt x="68" y="335"/>
                    <a:pt x="174" y="335"/>
                  </a:cubicBezTo>
                  <a:cubicBezTo>
                    <a:pt x="183" y="335"/>
                    <a:pt x="193" y="334"/>
                    <a:pt x="202" y="332"/>
                  </a:cubicBezTo>
                  <a:cubicBezTo>
                    <a:pt x="263" y="315"/>
                    <a:pt x="315" y="280"/>
                    <a:pt x="350" y="219"/>
                  </a:cubicBezTo>
                  <a:cubicBezTo>
                    <a:pt x="376" y="176"/>
                    <a:pt x="385" y="115"/>
                    <a:pt x="367" y="63"/>
                  </a:cubicBezTo>
                  <a:cubicBezTo>
                    <a:pt x="355" y="25"/>
                    <a:pt x="319" y="1"/>
                    <a:pt x="283" y="1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62"/>
            <p:cNvSpPr/>
            <p:nvPr/>
          </p:nvSpPr>
          <p:spPr>
            <a:xfrm>
              <a:off x="702150" y="4311950"/>
              <a:ext cx="4575" cy="5275"/>
            </a:xfrm>
            <a:custGeom>
              <a:avLst/>
              <a:gdLst/>
              <a:ahLst/>
              <a:cxnLst/>
              <a:rect l="l" t="t" r="r" b="b"/>
              <a:pathLst>
                <a:path w="183" h="211" extrusionOk="0">
                  <a:moveTo>
                    <a:pt x="105" y="1"/>
                  </a:moveTo>
                  <a:cubicBezTo>
                    <a:pt x="85" y="1"/>
                    <a:pt x="65" y="11"/>
                    <a:pt x="53" y="36"/>
                  </a:cubicBezTo>
                  <a:cubicBezTo>
                    <a:pt x="44" y="54"/>
                    <a:pt x="35" y="63"/>
                    <a:pt x="18" y="80"/>
                  </a:cubicBezTo>
                  <a:cubicBezTo>
                    <a:pt x="1" y="123"/>
                    <a:pt x="9" y="175"/>
                    <a:pt x="53" y="201"/>
                  </a:cubicBezTo>
                  <a:cubicBezTo>
                    <a:pt x="70" y="210"/>
                    <a:pt x="96" y="210"/>
                    <a:pt x="122" y="210"/>
                  </a:cubicBezTo>
                  <a:cubicBezTo>
                    <a:pt x="157" y="201"/>
                    <a:pt x="183" y="167"/>
                    <a:pt x="183" y="123"/>
                  </a:cubicBezTo>
                  <a:lnTo>
                    <a:pt x="183" y="71"/>
                  </a:lnTo>
                  <a:cubicBezTo>
                    <a:pt x="177" y="33"/>
                    <a:pt x="140" y="1"/>
                    <a:pt x="105" y="1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62"/>
            <p:cNvSpPr/>
            <p:nvPr/>
          </p:nvSpPr>
          <p:spPr>
            <a:xfrm>
              <a:off x="661800" y="4328650"/>
              <a:ext cx="18025" cy="13625"/>
            </a:xfrm>
            <a:custGeom>
              <a:avLst/>
              <a:gdLst/>
              <a:ahLst/>
              <a:cxnLst/>
              <a:rect l="l" t="t" r="r" b="b"/>
              <a:pathLst>
                <a:path w="721" h="545" extrusionOk="0">
                  <a:moveTo>
                    <a:pt x="649" y="1"/>
                  </a:moveTo>
                  <a:cubicBezTo>
                    <a:pt x="516" y="1"/>
                    <a:pt x="390" y="44"/>
                    <a:pt x="287" y="123"/>
                  </a:cubicBezTo>
                  <a:cubicBezTo>
                    <a:pt x="209" y="176"/>
                    <a:pt x="235" y="245"/>
                    <a:pt x="192" y="314"/>
                  </a:cubicBezTo>
                  <a:cubicBezTo>
                    <a:pt x="157" y="366"/>
                    <a:pt x="87" y="366"/>
                    <a:pt x="53" y="410"/>
                  </a:cubicBezTo>
                  <a:cubicBezTo>
                    <a:pt x="0" y="462"/>
                    <a:pt x="76" y="544"/>
                    <a:pt x="139" y="544"/>
                  </a:cubicBezTo>
                  <a:cubicBezTo>
                    <a:pt x="160" y="544"/>
                    <a:pt x="179" y="535"/>
                    <a:pt x="192" y="514"/>
                  </a:cubicBezTo>
                  <a:cubicBezTo>
                    <a:pt x="226" y="471"/>
                    <a:pt x="200" y="349"/>
                    <a:pt x="278" y="332"/>
                  </a:cubicBezTo>
                  <a:cubicBezTo>
                    <a:pt x="339" y="314"/>
                    <a:pt x="391" y="297"/>
                    <a:pt x="452" y="262"/>
                  </a:cubicBezTo>
                  <a:cubicBezTo>
                    <a:pt x="539" y="219"/>
                    <a:pt x="695" y="176"/>
                    <a:pt x="712" y="54"/>
                  </a:cubicBezTo>
                  <a:cubicBezTo>
                    <a:pt x="721" y="37"/>
                    <a:pt x="704" y="11"/>
                    <a:pt x="686" y="2"/>
                  </a:cubicBezTo>
                  <a:cubicBezTo>
                    <a:pt x="674" y="1"/>
                    <a:pt x="662" y="1"/>
                    <a:pt x="649" y="1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62"/>
            <p:cNvSpPr/>
            <p:nvPr/>
          </p:nvSpPr>
          <p:spPr>
            <a:xfrm>
              <a:off x="690000" y="4316900"/>
              <a:ext cx="7400" cy="5350"/>
            </a:xfrm>
            <a:custGeom>
              <a:avLst/>
              <a:gdLst/>
              <a:ahLst/>
              <a:cxnLst/>
              <a:rect l="l" t="t" r="r" b="b"/>
              <a:pathLst>
                <a:path w="296" h="214" extrusionOk="0">
                  <a:moveTo>
                    <a:pt x="192" y="0"/>
                  </a:moveTo>
                  <a:cubicBezTo>
                    <a:pt x="183" y="0"/>
                    <a:pt x="174" y="1"/>
                    <a:pt x="166" y="3"/>
                  </a:cubicBezTo>
                  <a:cubicBezTo>
                    <a:pt x="140" y="12"/>
                    <a:pt x="114" y="21"/>
                    <a:pt x="96" y="47"/>
                  </a:cubicBezTo>
                  <a:lnTo>
                    <a:pt x="88" y="47"/>
                  </a:lnTo>
                  <a:cubicBezTo>
                    <a:pt x="18" y="64"/>
                    <a:pt x="1" y="151"/>
                    <a:pt x="62" y="186"/>
                  </a:cubicBezTo>
                  <a:cubicBezTo>
                    <a:pt x="96" y="203"/>
                    <a:pt x="122" y="212"/>
                    <a:pt x="157" y="212"/>
                  </a:cubicBezTo>
                  <a:cubicBezTo>
                    <a:pt x="163" y="213"/>
                    <a:pt x="170" y="214"/>
                    <a:pt x="176" y="214"/>
                  </a:cubicBezTo>
                  <a:cubicBezTo>
                    <a:pt x="207" y="214"/>
                    <a:pt x="240" y="198"/>
                    <a:pt x="261" y="177"/>
                  </a:cubicBezTo>
                  <a:cubicBezTo>
                    <a:pt x="287" y="151"/>
                    <a:pt x="296" y="107"/>
                    <a:pt x="287" y="73"/>
                  </a:cubicBezTo>
                  <a:cubicBezTo>
                    <a:pt x="287" y="55"/>
                    <a:pt x="270" y="47"/>
                    <a:pt x="261" y="29"/>
                  </a:cubicBezTo>
                  <a:cubicBezTo>
                    <a:pt x="242" y="10"/>
                    <a:pt x="217" y="0"/>
                    <a:pt x="192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62"/>
            <p:cNvSpPr/>
            <p:nvPr/>
          </p:nvSpPr>
          <p:spPr>
            <a:xfrm>
              <a:off x="744900" y="4242925"/>
              <a:ext cx="20975" cy="21575"/>
            </a:xfrm>
            <a:custGeom>
              <a:avLst/>
              <a:gdLst/>
              <a:ahLst/>
              <a:cxnLst/>
              <a:rect l="l" t="t" r="r" b="b"/>
              <a:pathLst>
                <a:path w="839" h="863" extrusionOk="0">
                  <a:moveTo>
                    <a:pt x="786" y="0"/>
                  </a:moveTo>
                  <a:cubicBezTo>
                    <a:pt x="782" y="0"/>
                    <a:pt x="777" y="1"/>
                    <a:pt x="773" y="3"/>
                  </a:cubicBezTo>
                  <a:cubicBezTo>
                    <a:pt x="573" y="29"/>
                    <a:pt x="399" y="159"/>
                    <a:pt x="304" y="342"/>
                  </a:cubicBezTo>
                  <a:cubicBezTo>
                    <a:pt x="243" y="463"/>
                    <a:pt x="0" y="680"/>
                    <a:pt x="104" y="828"/>
                  </a:cubicBezTo>
                  <a:cubicBezTo>
                    <a:pt x="122" y="851"/>
                    <a:pt x="147" y="862"/>
                    <a:pt x="172" y="862"/>
                  </a:cubicBezTo>
                  <a:cubicBezTo>
                    <a:pt x="184" y="862"/>
                    <a:pt x="197" y="859"/>
                    <a:pt x="209" y="854"/>
                  </a:cubicBezTo>
                  <a:cubicBezTo>
                    <a:pt x="261" y="810"/>
                    <a:pt x="321" y="767"/>
                    <a:pt x="365" y="706"/>
                  </a:cubicBezTo>
                  <a:cubicBezTo>
                    <a:pt x="425" y="645"/>
                    <a:pt x="478" y="585"/>
                    <a:pt x="530" y="515"/>
                  </a:cubicBezTo>
                  <a:cubicBezTo>
                    <a:pt x="634" y="342"/>
                    <a:pt x="625" y="185"/>
                    <a:pt x="807" y="81"/>
                  </a:cubicBezTo>
                  <a:cubicBezTo>
                    <a:pt x="838" y="58"/>
                    <a:pt x="821" y="0"/>
                    <a:pt x="786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62"/>
            <p:cNvSpPr/>
            <p:nvPr/>
          </p:nvSpPr>
          <p:spPr>
            <a:xfrm>
              <a:off x="769200" y="4233675"/>
              <a:ext cx="11950" cy="8075"/>
            </a:xfrm>
            <a:custGeom>
              <a:avLst/>
              <a:gdLst/>
              <a:ahLst/>
              <a:cxnLst/>
              <a:rect l="l" t="t" r="r" b="b"/>
              <a:pathLst>
                <a:path w="478" h="323" extrusionOk="0">
                  <a:moveTo>
                    <a:pt x="365" y="0"/>
                  </a:moveTo>
                  <a:cubicBezTo>
                    <a:pt x="269" y="0"/>
                    <a:pt x="174" y="52"/>
                    <a:pt x="122" y="130"/>
                  </a:cubicBezTo>
                  <a:cubicBezTo>
                    <a:pt x="87" y="174"/>
                    <a:pt x="0" y="260"/>
                    <a:pt x="9" y="313"/>
                  </a:cubicBezTo>
                  <a:cubicBezTo>
                    <a:pt x="9" y="321"/>
                    <a:pt x="18" y="321"/>
                    <a:pt x="18" y="321"/>
                  </a:cubicBezTo>
                  <a:cubicBezTo>
                    <a:pt x="21" y="322"/>
                    <a:pt x="24" y="322"/>
                    <a:pt x="28" y="322"/>
                  </a:cubicBezTo>
                  <a:cubicBezTo>
                    <a:pt x="79" y="322"/>
                    <a:pt x="142" y="268"/>
                    <a:pt x="182" y="252"/>
                  </a:cubicBezTo>
                  <a:cubicBezTo>
                    <a:pt x="226" y="234"/>
                    <a:pt x="260" y="217"/>
                    <a:pt x="304" y="208"/>
                  </a:cubicBezTo>
                  <a:cubicBezTo>
                    <a:pt x="339" y="200"/>
                    <a:pt x="373" y="182"/>
                    <a:pt x="408" y="156"/>
                  </a:cubicBezTo>
                  <a:cubicBezTo>
                    <a:pt x="477" y="113"/>
                    <a:pt x="443" y="9"/>
                    <a:pt x="365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62"/>
            <p:cNvSpPr/>
            <p:nvPr/>
          </p:nvSpPr>
          <p:spPr>
            <a:xfrm>
              <a:off x="782425" y="4232700"/>
              <a:ext cx="7175" cy="3750"/>
            </a:xfrm>
            <a:custGeom>
              <a:avLst/>
              <a:gdLst/>
              <a:ahLst/>
              <a:cxnLst/>
              <a:rect l="l" t="t" r="r" b="b"/>
              <a:pathLst>
                <a:path w="287" h="150" extrusionOk="0">
                  <a:moveTo>
                    <a:pt x="143" y="1"/>
                  </a:moveTo>
                  <a:cubicBezTo>
                    <a:pt x="133" y="1"/>
                    <a:pt x="123" y="2"/>
                    <a:pt x="113" y="4"/>
                  </a:cubicBezTo>
                  <a:cubicBezTo>
                    <a:pt x="79" y="4"/>
                    <a:pt x="44" y="22"/>
                    <a:pt x="18" y="30"/>
                  </a:cubicBezTo>
                  <a:cubicBezTo>
                    <a:pt x="1" y="39"/>
                    <a:pt x="1" y="65"/>
                    <a:pt x="9" y="74"/>
                  </a:cubicBezTo>
                  <a:cubicBezTo>
                    <a:pt x="27" y="109"/>
                    <a:pt x="61" y="126"/>
                    <a:pt x="87" y="143"/>
                  </a:cubicBezTo>
                  <a:cubicBezTo>
                    <a:pt x="109" y="148"/>
                    <a:pt x="133" y="150"/>
                    <a:pt x="157" y="150"/>
                  </a:cubicBezTo>
                  <a:cubicBezTo>
                    <a:pt x="181" y="150"/>
                    <a:pt x="204" y="148"/>
                    <a:pt x="226" y="143"/>
                  </a:cubicBezTo>
                  <a:cubicBezTo>
                    <a:pt x="287" y="117"/>
                    <a:pt x="287" y="39"/>
                    <a:pt x="226" y="22"/>
                  </a:cubicBezTo>
                  <a:cubicBezTo>
                    <a:pt x="201" y="9"/>
                    <a:pt x="171" y="1"/>
                    <a:pt x="143" y="1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62"/>
            <p:cNvSpPr/>
            <p:nvPr/>
          </p:nvSpPr>
          <p:spPr>
            <a:xfrm>
              <a:off x="902600" y="3963975"/>
              <a:ext cx="150375" cy="121700"/>
            </a:xfrm>
            <a:custGeom>
              <a:avLst/>
              <a:gdLst/>
              <a:ahLst/>
              <a:cxnLst/>
              <a:rect l="l" t="t" r="r" b="b"/>
              <a:pathLst>
                <a:path w="6015" h="4868" extrusionOk="0">
                  <a:moveTo>
                    <a:pt x="4007" y="0"/>
                  </a:moveTo>
                  <a:cubicBezTo>
                    <a:pt x="3707" y="0"/>
                    <a:pt x="3371" y="68"/>
                    <a:pt x="3108" y="80"/>
                  </a:cubicBezTo>
                  <a:cubicBezTo>
                    <a:pt x="3068" y="81"/>
                    <a:pt x="3028" y="82"/>
                    <a:pt x="2987" y="82"/>
                  </a:cubicBezTo>
                  <a:cubicBezTo>
                    <a:pt x="2647" y="82"/>
                    <a:pt x="2264" y="45"/>
                    <a:pt x="1899" y="45"/>
                  </a:cubicBezTo>
                  <a:cubicBezTo>
                    <a:pt x="1671" y="45"/>
                    <a:pt x="1449" y="59"/>
                    <a:pt x="1251" y="106"/>
                  </a:cubicBezTo>
                  <a:cubicBezTo>
                    <a:pt x="730" y="227"/>
                    <a:pt x="261" y="774"/>
                    <a:pt x="1" y="1121"/>
                  </a:cubicBezTo>
                  <a:lnTo>
                    <a:pt x="461" y="2171"/>
                  </a:lnTo>
                  <a:cubicBezTo>
                    <a:pt x="773" y="2787"/>
                    <a:pt x="964" y="3612"/>
                    <a:pt x="1277" y="4288"/>
                  </a:cubicBezTo>
                  <a:cubicBezTo>
                    <a:pt x="1482" y="4750"/>
                    <a:pt x="1999" y="4868"/>
                    <a:pt x="2560" y="4868"/>
                  </a:cubicBezTo>
                  <a:cubicBezTo>
                    <a:pt x="3063" y="4868"/>
                    <a:pt x="3602" y="4773"/>
                    <a:pt x="3984" y="4748"/>
                  </a:cubicBezTo>
                  <a:cubicBezTo>
                    <a:pt x="4618" y="4714"/>
                    <a:pt x="5841" y="4774"/>
                    <a:pt x="5919" y="4028"/>
                  </a:cubicBezTo>
                  <a:cubicBezTo>
                    <a:pt x="6015" y="3178"/>
                    <a:pt x="5928" y="2067"/>
                    <a:pt x="5468" y="1355"/>
                  </a:cubicBezTo>
                  <a:cubicBezTo>
                    <a:pt x="5216" y="948"/>
                    <a:pt x="4887" y="262"/>
                    <a:pt x="4427" y="71"/>
                  </a:cubicBezTo>
                  <a:cubicBezTo>
                    <a:pt x="4306" y="18"/>
                    <a:pt x="4161" y="0"/>
                    <a:pt x="4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62"/>
            <p:cNvSpPr/>
            <p:nvPr/>
          </p:nvSpPr>
          <p:spPr>
            <a:xfrm>
              <a:off x="940150" y="3976800"/>
              <a:ext cx="69650" cy="81650"/>
            </a:xfrm>
            <a:custGeom>
              <a:avLst/>
              <a:gdLst/>
              <a:ahLst/>
              <a:cxnLst/>
              <a:rect l="l" t="t" r="r" b="b"/>
              <a:pathLst>
                <a:path w="2786" h="3266" extrusionOk="0">
                  <a:moveTo>
                    <a:pt x="2768" y="1"/>
                  </a:moveTo>
                  <a:cubicBezTo>
                    <a:pt x="1883" y="287"/>
                    <a:pt x="868" y="148"/>
                    <a:pt x="191" y="903"/>
                  </a:cubicBezTo>
                  <a:cubicBezTo>
                    <a:pt x="0" y="1120"/>
                    <a:pt x="191" y="1216"/>
                    <a:pt x="330" y="1346"/>
                  </a:cubicBezTo>
                  <a:cubicBezTo>
                    <a:pt x="833" y="1823"/>
                    <a:pt x="885" y="2543"/>
                    <a:pt x="842" y="3194"/>
                  </a:cubicBezTo>
                  <a:cubicBezTo>
                    <a:pt x="838" y="3242"/>
                    <a:pt x="870" y="3266"/>
                    <a:pt x="905" y="3266"/>
                  </a:cubicBezTo>
                  <a:cubicBezTo>
                    <a:pt x="940" y="3266"/>
                    <a:pt x="976" y="3242"/>
                    <a:pt x="981" y="3194"/>
                  </a:cubicBezTo>
                  <a:cubicBezTo>
                    <a:pt x="1024" y="2769"/>
                    <a:pt x="981" y="2335"/>
                    <a:pt x="868" y="1910"/>
                  </a:cubicBezTo>
                  <a:cubicBezTo>
                    <a:pt x="816" y="1719"/>
                    <a:pt x="729" y="1537"/>
                    <a:pt x="616" y="1372"/>
                  </a:cubicBezTo>
                  <a:cubicBezTo>
                    <a:pt x="573" y="1311"/>
                    <a:pt x="530" y="1259"/>
                    <a:pt x="478" y="1207"/>
                  </a:cubicBezTo>
                  <a:cubicBezTo>
                    <a:pt x="851" y="938"/>
                    <a:pt x="1163" y="617"/>
                    <a:pt x="1597" y="452"/>
                  </a:cubicBezTo>
                  <a:cubicBezTo>
                    <a:pt x="1996" y="304"/>
                    <a:pt x="2395" y="209"/>
                    <a:pt x="2777" y="18"/>
                  </a:cubicBezTo>
                  <a:cubicBezTo>
                    <a:pt x="2786" y="18"/>
                    <a:pt x="2777" y="1"/>
                    <a:pt x="2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62"/>
            <p:cNvSpPr/>
            <p:nvPr/>
          </p:nvSpPr>
          <p:spPr>
            <a:xfrm>
              <a:off x="965100" y="4005600"/>
              <a:ext cx="64875" cy="64850"/>
            </a:xfrm>
            <a:custGeom>
              <a:avLst/>
              <a:gdLst/>
              <a:ahLst/>
              <a:cxnLst/>
              <a:rect l="l" t="t" r="r" b="b"/>
              <a:pathLst>
                <a:path w="2595" h="2594" extrusionOk="0">
                  <a:moveTo>
                    <a:pt x="1332" y="0"/>
                  </a:moveTo>
                  <a:cubicBezTo>
                    <a:pt x="1322" y="0"/>
                    <a:pt x="1312" y="4"/>
                    <a:pt x="1302" y="12"/>
                  </a:cubicBezTo>
                  <a:cubicBezTo>
                    <a:pt x="911" y="367"/>
                    <a:pt x="391" y="758"/>
                    <a:pt x="191" y="1270"/>
                  </a:cubicBezTo>
                  <a:cubicBezTo>
                    <a:pt x="26" y="1686"/>
                    <a:pt x="0" y="2294"/>
                    <a:pt x="408" y="2571"/>
                  </a:cubicBezTo>
                  <a:cubicBezTo>
                    <a:pt x="421" y="2580"/>
                    <a:pt x="436" y="2584"/>
                    <a:pt x="451" y="2584"/>
                  </a:cubicBezTo>
                  <a:cubicBezTo>
                    <a:pt x="467" y="2584"/>
                    <a:pt x="482" y="2580"/>
                    <a:pt x="495" y="2571"/>
                  </a:cubicBezTo>
                  <a:cubicBezTo>
                    <a:pt x="563" y="2586"/>
                    <a:pt x="634" y="2593"/>
                    <a:pt x="707" y="2593"/>
                  </a:cubicBezTo>
                  <a:cubicBezTo>
                    <a:pt x="1278" y="2593"/>
                    <a:pt x="1970" y="2169"/>
                    <a:pt x="2239" y="1738"/>
                  </a:cubicBezTo>
                  <a:cubicBezTo>
                    <a:pt x="2352" y="1547"/>
                    <a:pt x="2595" y="1348"/>
                    <a:pt x="2560" y="1088"/>
                  </a:cubicBezTo>
                  <a:cubicBezTo>
                    <a:pt x="2508" y="792"/>
                    <a:pt x="2308" y="550"/>
                    <a:pt x="2282" y="237"/>
                  </a:cubicBezTo>
                  <a:cubicBezTo>
                    <a:pt x="2282" y="228"/>
                    <a:pt x="2275" y="221"/>
                    <a:pt x="2268" y="221"/>
                  </a:cubicBezTo>
                  <a:cubicBezTo>
                    <a:pt x="2262" y="221"/>
                    <a:pt x="2256" y="225"/>
                    <a:pt x="2256" y="237"/>
                  </a:cubicBezTo>
                  <a:cubicBezTo>
                    <a:pt x="2135" y="654"/>
                    <a:pt x="2577" y="1001"/>
                    <a:pt x="2395" y="1400"/>
                  </a:cubicBezTo>
                  <a:cubicBezTo>
                    <a:pt x="2265" y="1669"/>
                    <a:pt x="1701" y="1921"/>
                    <a:pt x="1441" y="2059"/>
                  </a:cubicBezTo>
                  <a:cubicBezTo>
                    <a:pt x="1146" y="2198"/>
                    <a:pt x="825" y="2198"/>
                    <a:pt x="521" y="2294"/>
                  </a:cubicBezTo>
                  <a:cubicBezTo>
                    <a:pt x="495" y="2172"/>
                    <a:pt x="451" y="2059"/>
                    <a:pt x="425" y="1938"/>
                  </a:cubicBezTo>
                  <a:cubicBezTo>
                    <a:pt x="373" y="1669"/>
                    <a:pt x="460" y="1417"/>
                    <a:pt x="573" y="1174"/>
                  </a:cubicBezTo>
                  <a:cubicBezTo>
                    <a:pt x="755" y="766"/>
                    <a:pt x="1085" y="419"/>
                    <a:pt x="1371" y="72"/>
                  </a:cubicBezTo>
                  <a:cubicBezTo>
                    <a:pt x="1391" y="39"/>
                    <a:pt x="1365" y="0"/>
                    <a:pt x="13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62"/>
            <p:cNvSpPr/>
            <p:nvPr/>
          </p:nvSpPr>
          <p:spPr>
            <a:xfrm>
              <a:off x="902600" y="3966400"/>
              <a:ext cx="148200" cy="119300"/>
            </a:xfrm>
            <a:custGeom>
              <a:avLst/>
              <a:gdLst/>
              <a:ahLst/>
              <a:cxnLst/>
              <a:rect l="l" t="t" r="r" b="b"/>
              <a:pathLst>
                <a:path w="5928" h="4772" extrusionOk="0">
                  <a:moveTo>
                    <a:pt x="1303" y="0"/>
                  </a:moveTo>
                  <a:lnTo>
                    <a:pt x="1251" y="18"/>
                  </a:lnTo>
                  <a:cubicBezTo>
                    <a:pt x="721" y="130"/>
                    <a:pt x="261" y="677"/>
                    <a:pt x="1" y="1024"/>
                  </a:cubicBezTo>
                  <a:lnTo>
                    <a:pt x="461" y="2074"/>
                  </a:lnTo>
                  <a:cubicBezTo>
                    <a:pt x="773" y="2690"/>
                    <a:pt x="964" y="3523"/>
                    <a:pt x="1268" y="4200"/>
                  </a:cubicBezTo>
                  <a:cubicBezTo>
                    <a:pt x="1477" y="4655"/>
                    <a:pt x="1992" y="4772"/>
                    <a:pt x="2551" y="4772"/>
                  </a:cubicBezTo>
                  <a:cubicBezTo>
                    <a:pt x="3058" y="4772"/>
                    <a:pt x="3600" y="4676"/>
                    <a:pt x="3984" y="4651"/>
                  </a:cubicBezTo>
                  <a:cubicBezTo>
                    <a:pt x="4618" y="4617"/>
                    <a:pt x="5832" y="4677"/>
                    <a:pt x="5919" y="3940"/>
                  </a:cubicBezTo>
                  <a:cubicBezTo>
                    <a:pt x="5919" y="3879"/>
                    <a:pt x="5928" y="3827"/>
                    <a:pt x="5928" y="3766"/>
                  </a:cubicBezTo>
                  <a:cubicBezTo>
                    <a:pt x="5425" y="3714"/>
                    <a:pt x="4852" y="3706"/>
                    <a:pt x="4357" y="3671"/>
                  </a:cubicBezTo>
                  <a:cubicBezTo>
                    <a:pt x="3811" y="3636"/>
                    <a:pt x="3229" y="3723"/>
                    <a:pt x="2821" y="3350"/>
                  </a:cubicBezTo>
                  <a:cubicBezTo>
                    <a:pt x="2474" y="3029"/>
                    <a:pt x="2127" y="2612"/>
                    <a:pt x="1971" y="2170"/>
                  </a:cubicBezTo>
                  <a:cubicBezTo>
                    <a:pt x="1823" y="1753"/>
                    <a:pt x="1641" y="1319"/>
                    <a:pt x="1520" y="885"/>
                  </a:cubicBezTo>
                  <a:cubicBezTo>
                    <a:pt x="1407" y="530"/>
                    <a:pt x="1415" y="260"/>
                    <a:pt x="130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62"/>
            <p:cNvSpPr/>
            <p:nvPr/>
          </p:nvSpPr>
          <p:spPr>
            <a:xfrm>
              <a:off x="912600" y="4073400"/>
              <a:ext cx="206400" cy="158550"/>
            </a:xfrm>
            <a:custGeom>
              <a:avLst/>
              <a:gdLst/>
              <a:ahLst/>
              <a:cxnLst/>
              <a:rect l="l" t="t" r="r" b="b"/>
              <a:pathLst>
                <a:path w="8256" h="6342" extrusionOk="0">
                  <a:moveTo>
                    <a:pt x="5382" y="0"/>
                  </a:moveTo>
                  <a:cubicBezTo>
                    <a:pt x="4924" y="0"/>
                    <a:pt x="4443" y="57"/>
                    <a:pt x="3966" y="198"/>
                  </a:cubicBezTo>
                  <a:cubicBezTo>
                    <a:pt x="1935" y="797"/>
                    <a:pt x="0" y="2801"/>
                    <a:pt x="799" y="6255"/>
                  </a:cubicBezTo>
                  <a:cubicBezTo>
                    <a:pt x="813" y="6317"/>
                    <a:pt x="877" y="6341"/>
                    <a:pt x="968" y="6341"/>
                  </a:cubicBezTo>
                  <a:cubicBezTo>
                    <a:pt x="1260" y="6341"/>
                    <a:pt x="1822" y="6085"/>
                    <a:pt x="1849" y="5986"/>
                  </a:cubicBezTo>
                  <a:cubicBezTo>
                    <a:pt x="1875" y="5856"/>
                    <a:pt x="1744" y="3114"/>
                    <a:pt x="3688" y="1795"/>
                  </a:cubicBezTo>
                  <a:cubicBezTo>
                    <a:pt x="4391" y="1315"/>
                    <a:pt x="5026" y="1153"/>
                    <a:pt x="5572" y="1153"/>
                  </a:cubicBezTo>
                  <a:cubicBezTo>
                    <a:pt x="6536" y="1153"/>
                    <a:pt x="7225" y="1656"/>
                    <a:pt x="7524" y="1795"/>
                  </a:cubicBezTo>
                  <a:cubicBezTo>
                    <a:pt x="7545" y="1804"/>
                    <a:pt x="7567" y="1809"/>
                    <a:pt x="7591" y="1809"/>
                  </a:cubicBezTo>
                  <a:cubicBezTo>
                    <a:pt x="7857" y="1809"/>
                    <a:pt x="8255" y="1210"/>
                    <a:pt x="8183" y="883"/>
                  </a:cubicBezTo>
                  <a:cubicBezTo>
                    <a:pt x="8124" y="605"/>
                    <a:pt x="6875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62"/>
            <p:cNvSpPr/>
            <p:nvPr/>
          </p:nvSpPr>
          <p:spPr>
            <a:xfrm>
              <a:off x="1081375" y="4083500"/>
              <a:ext cx="17000" cy="28275"/>
            </a:xfrm>
            <a:custGeom>
              <a:avLst/>
              <a:gdLst/>
              <a:ahLst/>
              <a:cxnLst/>
              <a:rect l="l" t="t" r="r" b="b"/>
              <a:pathLst>
                <a:path w="680" h="1131" extrusionOk="0">
                  <a:moveTo>
                    <a:pt x="407" y="1"/>
                  </a:moveTo>
                  <a:cubicBezTo>
                    <a:pt x="374" y="1"/>
                    <a:pt x="341" y="20"/>
                    <a:pt x="330" y="63"/>
                  </a:cubicBezTo>
                  <a:cubicBezTo>
                    <a:pt x="252" y="393"/>
                    <a:pt x="148" y="705"/>
                    <a:pt x="0" y="1009"/>
                  </a:cubicBezTo>
                  <a:cubicBezTo>
                    <a:pt x="96" y="1043"/>
                    <a:pt x="191" y="1087"/>
                    <a:pt x="269" y="1130"/>
                  </a:cubicBezTo>
                  <a:cubicBezTo>
                    <a:pt x="460" y="905"/>
                    <a:pt x="599" y="636"/>
                    <a:pt x="669" y="349"/>
                  </a:cubicBezTo>
                  <a:cubicBezTo>
                    <a:pt x="680" y="294"/>
                    <a:pt x="638" y="256"/>
                    <a:pt x="595" y="256"/>
                  </a:cubicBezTo>
                  <a:cubicBezTo>
                    <a:pt x="571" y="256"/>
                    <a:pt x="546" y="269"/>
                    <a:pt x="530" y="297"/>
                  </a:cubicBezTo>
                  <a:cubicBezTo>
                    <a:pt x="452" y="453"/>
                    <a:pt x="365" y="610"/>
                    <a:pt x="278" y="757"/>
                  </a:cubicBezTo>
                  <a:cubicBezTo>
                    <a:pt x="382" y="549"/>
                    <a:pt x="452" y="332"/>
                    <a:pt x="486" y="106"/>
                  </a:cubicBezTo>
                  <a:cubicBezTo>
                    <a:pt x="502" y="40"/>
                    <a:pt x="454" y="1"/>
                    <a:pt x="40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62"/>
            <p:cNvSpPr/>
            <p:nvPr/>
          </p:nvSpPr>
          <p:spPr>
            <a:xfrm>
              <a:off x="1064675" y="4078050"/>
              <a:ext cx="6100" cy="26125"/>
            </a:xfrm>
            <a:custGeom>
              <a:avLst/>
              <a:gdLst/>
              <a:ahLst/>
              <a:cxnLst/>
              <a:rect l="l" t="t" r="r" b="b"/>
              <a:pathLst>
                <a:path w="244" h="1045" extrusionOk="0">
                  <a:moveTo>
                    <a:pt x="193" y="1"/>
                  </a:moveTo>
                  <a:cubicBezTo>
                    <a:pt x="174" y="1"/>
                    <a:pt x="156" y="10"/>
                    <a:pt x="156" y="29"/>
                  </a:cubicBezTo>
                  <a:cubicBezTo>
                    <a:pt x="113" y="359"/>
                    <a:pt x="70" y="689"/>
                    <a:pt x="0" y="1018"/>
                  </a:cubicBezTo>
                  <a:lnTo>
                    <a:pt x="122" y="1045"/>
                  </a:lnTo>
                  <a:cubicBezTo>
                    <a:pt x="191" y="715"/>
                    <a:pt x="235" y="376"/>
                    <a:pt x="243" y="38"/>
                  </a:cubicBezTo>
                  <a:cubicBezTo>
                    <a:pt x="243" y="14"/>
                    <a:pt x="217" y="1"/>
                    <a:pt x="193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62"/>
            <p:cNvSpPr/>
            <p:nvPr/>
          </p:nvSpPr>
          <p:spPr>
            <a:xfrm>
              <a:off x="1006100" y="4091425"/>
              <a:ext cx="15200" cy="21000"/>
            </a:xfrm>
            <a:custGeom>
              <a:avLst/>
              <a:gdLst/>
              <a:ahLst/>
              <a:cxnLst/>
              <a:rect l="l" t="t" r="r" b="b"/>
              <a:pathLst>
                <a:path w="608" h="840" extrusionOk="0">
                  <a:moveTo>
                    <a:pt x="267" y="0"/>
                  </a:moveTo>
                  <a:cubicBezTo>
                    <a:pt x="219" y="0"/>
                    <a:pt x="171" y="43"/>
                    <a:pt x="183" y="102"/>
                  </a:cubicBezTo>
                  <a:cubicBezTo>
                    <a:pt x="209" y="154"/>
                    <a:pt x="226" y="206"/>
                    <a:pt x="243" y="267"/>
                  </a:cubicBezTo>
                  <a:cubicBezTo>
                    <a:pt x="209" y="197"/>
                    <a:pt x="183" y="136"/>
                    <a:pt x="148" y="84"/>
                  </a:cubicBezTo>
                  <a:cubicBezTo>
                    <a:pt x="134" y="56"/>
                    <a:pt x="112" y="44"/>
                    <a:pt x="90" y="44"/>
                  </a:cubicBezTo>
                  <a:cubicBezTo>
                    <a:pt x="45" y="44"/>
                    <a:pt x="0" y="93"/>
                    <a:pt x="18" y="145"/>
                  </a:cubicBezTo>
                  <a:cubicBezTo>
                    <a:pt x="87" y="388"/>
                    <a:pt x="191" y="622"/>
                    <a:pt x="321" y="839"/>
                  </a:cubicBezTo>
                  <a:cubicBezTo>
                    <a:pt x="417" y="787"/>
                    <a:pt x="512" y="744"/>
                    <a:pt x="608" y="700"/>
                  </a:cubicBezTo>
                  <a:cubicBezTo>
                    <a:pt x="538" y="475"/>
                    <a:pt x="443" y="249"/>
                    <a:pt x="330" y="32"/>
                  </a:cubicBezTo>
                  <a:cubicBezTo>
                    <a:pt x="313" y="10"/>
                    <a:pt x="290" y="0"/>
                    <a:pt x="2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62"/>
            <p:cNvSpPr/>
            <p:nvPr/>
          </p:nvSpPr>
          <p:spPr>
            <a:xfrm>
              <a:off x="951600" y="4168075"/>
              <a:ext cx="15250" cy="7050"/>
            </a:xfrm>
            <a:custGeom>
              <a:avLst/>
              <a:gdLst/>
              <a:ahLst/>
              <a:cxnLst/>
              <a:rect l="l" t="t" r="r" b="b"/>
              <a:pathLst>
                <a:path w="610" h="282" extrusionOk="0">
                  <a:moveTo>
                    <a:pt x="93" y="0"/>
                  </a:moveTo>
                  <a:cubicBezTo>
                    <a:pt x="16" y="0"/>
                    <a:pt x="0" y="128"/>
                    <a:pt x="80" y="160"/>
                  </a:cubicBezTo>
                  <a:cubicBezTo>
                    <a:pt x="236" y="212"/>
                    <a:pt x="401" y="246"/>
                    <a:pt x="558" y="281"/>
                  </a:cubicBezTo>
                  <a:cubicBezTo>
                    <a:pt x="575" y="229"/>
                    <a:pt x="592" y="177"/>
                    <a:pt x="610" y="125"/>
                  </a:cubicBezTo>
                  <a:cubicBezTo>
                    <a:pt x="445" y="90"/>
                    <a:pt x="289" y="38"/>
                    <a:pt x="115" y="3"/>
                  </a:cubicBezTo>
                  <a:cubicBezTo>
                    <a:pt x="107" y="1"/>
                    <a:pt x="100" y="0"/>
                    <a:pt x="9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62"/>
            <p:cNvSpPr/>
            <p:nvPr/>
          </p:nvSpPr>
          <p:spPr>
            <a:xfrm>
              <a:off x="939500" y="4159025"/>
              <a:ext cx="31050" cy="6100"/>
            </a:xfrm>
            <a:custGeom>
              <a:avLst/>
              <a:gdLst/>
              <a:ahLst/>
              <a:cxnLst/>
              <a:rect l="l" t="t" r="r" b="b"/>
              <a:pathLst>
                <a:path w="1242" h="244" extrusionOk="0">
                  <a:moveTo>
                    <a:pt x="96" y="1"/>
                  </a:moveTo>
                  <a:cubicBezTo>
                    <a:pt x="18" y="1"/>
                    <a:pt x="0" y="140"/>
                    <a:pt x="87" y="148"/>
                  </a:cubicBezTo>
                  <a:cubicBezTo>
                    <a:pt x="451" y="201"/>
                    <a:pt x="816" y="227"/>
                    <a:pt x="1180" y="244"/>
                  </a:cubicBezTo>
                  <a:cubicBezTo>
                    <a:pt x="1206" y="192"/>
                    <a:pt x="1224" y="140"/>
                    <a:pt x="1241" y="96"/>
                  </a:cubicBezTo>
                  <a:cubicBezTo>
                    <a:pt x="859" y="53"/>
                    <a:pt x="486" y="1"/>
                    <a:pt x="96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62"/>
            <p:cNvSpPr/>
            <p:nvPr/>
          </p:nvSpPr>
          <p:spPr>
            <a:xfrm>
              <a:off x="930375" y="4187025"/>
              <a:ext cx="32150" cy="4575"/>
            </a:xfrm>
            <a:custGeom>
              <a:avLst/>
              <a:gdLst/>
              <a:ahLst/>
              <a:cxnLst/>
              <a:rect l="l" t="t" r="r" b="b"/>
              <a:pathLst>
                <a:path w="1286" h="183" extrusionOk="0">
                  <a:moveTo>
                    <a:pt x="96" y="0"/>
                  </a:moveTo>
                  <a:cubicBezTo>
                    <a:pt x="1" y="0"/>
                    <a:pt x="9" y="139"/>
                    <a:pt x="105" y="148"/>
                  </a:cubicBezTo>
                  <a:cubicBezTo>
                    <a:pt x="359" y="171"/>
                    <a:pt x="614" y="183"/>
                    <a:pt x="871" y="183"/>
                  </a:cubicBezTo>
                  <a:cubicBezTo>
                    <a:pt x="1000" y="183"/>
                    <a:pt x="1129" y="180"/>
                    <a:pt x="1259" y="174"/>
                  </a:cubicBezTo>
                  <a:cubicBezTo>
                    <a:pt x="1268" y="131"/>
                    <a:pt x="1276" y="87"/>
                    <a:pt x="1285" y="44"/>
                  </a:cubicBezTo>
                  <a:cubicBezTo>
                    <a:pt x="886" y="44"/>
                    <a:pt x="495" y="9"/>
                    <a:pt x="9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62"/>
            <p:cNvSpPr/>
            <p:nvPr/>
          </p:nvSpPr>
          <p:spPr>
            <a:xfrm>
              <a:off x="912600" y="4073400"/>
              <a:ext cx="205675" cy="158575"/>
            </a:xfrm>
            <a:custGeom>
              <a:avLst/>
              <a:gdLst/>
              <a:ahLst/>
              <a:cxnLst/>
              <a:rect l="l" t="t" r="r" b="b"/>
              <a:pathLst>
                <a:path w="8227" h="6343" extrusionOk="0">
                  <a:moveTo>
                    <a:pt x="5382" y="0"/>
                  </a:moveTo>
                  <a:cubicBezTo>
                    <a:pt x="4924" y="0"/>
                    <a:pt x="4443" y="57"/>
                    <a:pt x="3966" y="198"/>
                  </a:cubicBezTo>
                  <a:cubicBezTo>
                    <a:pt x="1935" y="797"/>
                    <a:pt x="0" y="2793"/>
                    <a:pt x="799" y="6255"/>
                  </a:cubicBezTo>
                  <a:cubicBezTo>
                    <a:pt x="812" y="6317"/>
                    <a:pt x="878" y="6342"/>
                    <a:pt x="971" y="6342"/>
                  </a:cubicBezTo>
                  <a:cubicBezTo>
                    <a:pt x="1111" y="6342"/>
                    <a:pt x="1312" y="6285"/>
                    <a:pt x="1484" y="6212"/>
                  </a:cubicBezTo>
                  <a:cubicBezTo>
                    <a:pt x="1120" y="3626"/>
                    <a:pt x="2491" y="1612"/>
                    <a:pt x="4443" y="883"/>
                  </a:cubicBezTo>
                  <a:cubicBezTo>
                    <a:pt x="4832" y="737"/>
                    <a:pt x="5211" y="679"/>
                    <a:pt x="5571" y="679"/>
                  </a:cubicBezTo>
                  <a:cubicBezTo>
                    <a:pt x="6665" y="679"/>
                    <a:pt x="7572" y="1223"/>
                    <a:pt x="7984" y="1517"/>
                  </a:cubicBezTo>
                  <a:cubicBezTo>
                    <a:pt x="8123" y="1317"/>
                    <a:pt x="8227" y="1057"/>
                    <a:pt x="8183" y="883"/>
                  </a:cubicBezTo>
                  <a:cubicBezTo>
                    <a:pt x="8124" y="605"/>
                    <a:pt x="6875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62"/>
            <p:cNvSpPr/>
            <p:nvPr/>
          </p:nvSpPr>
          <p:spPr>
            <a:xfrm>
              <a:off x="1065525" y="4074650"/>
              <a:ext cx="10225" cy="18900"/>
            </a:xfrm>
            <a:custGeom>
              <a:avLst/>
              <a:gdLst/>
              <a:ahLst/>
              <a:cxnLst/>
              <a:rect l="l" t="t" r="r" b="b"/>
              <a:pathLst>
                <a:path w="409" h="75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26"/>
                    <a:pt x="114" y="469"/>
                    <a:pt x="166" y="703"/>
                  </a:cubicBezTo>
                  <a:cubicBezTo>
                    <a:pt x="244" y="721"/>
                    <a:pt x="331" y="738"/>
                    <a:pt x="409" y="755"/>
                  </a:cubicBezTo>
                  <a:cubicBezTo>
                    <a:pt x="400" y="530"/>
                    <a:pt x="391" y="287"/>
                    <a:pt x="365" y="52"/>
                  </a:cubicBezTo>
                  <a:cubicBezTo>
                    <a:pt x="253" y="35"/>
                    <a:pt x="122" y="9"/>
                    <a:pt x="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62"/>
            <p:cNvSpPr/>
            <p:nvPr/>
          </p:nvSpPr>
          <p:spPr>
            <a:xfrm>
              <a:off x="1078550" y="4076825"/>
              <a:ext cx="16950" cy="24525"/>
            </a:xfrm>
            <a:custGeom>
              <a:avLst/>
              <a:gdLst/>
              <a:ahLst/>
              <a:cxnLst/>
              <a:rect l="l" t="t" r="r" b="b"/>
              <a:pathLst>
                <a:path w="678" h="981" extrusionOk="0">
                  <a:moveTo>
                    <a:pt x="1" y="0"/>
                  </a:moveTo>
                  <a:cubicBezTo>
                    <a:pt x="70" y="156"/>
                    <a:pt x="139" y="313"/>
                    <a:pt x="200" y="469"/>
                  </a:cubicBezTo>
                  <a:cubicBezTo>
                    <a:pt x="235" y="582"/>
                    <a:pt x="278" y="703"/>
                    <a:pt x="313" y="816"/>
                  </a:cubicBezTo>
                  <a:cubicBezTo>
                    <a:pt x="443" y="868"/>
                    <a:pt x="565" y="929"/>
                    <a:pt x="678" y="981"/>
                  </a:cubicBezTo>
                  <a:cubicBezTo>
                    <a:pt x="634" y="772"/>
                    <a:pt x="591" y="564"/>
                    <a:pt x="539" y="365"/>
                  </a:cubicBezTo>
                  <a:cubicBezTo>
                    <a:pt x="521" y="286"/>
                    <a:pt x="504" y="208"/>
                    <a:pt x="487" y="130"/>
                  </a:cubicBezTo>
                  <a:cubicBezTo>
                    <a:pt x="339" y="87"/>
                    <a:pt x="174" y="44"/>
                    <a:pt x="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62"/>
            <p:cNvSpPr/>
            <p:nvPr/>
          </p:nvSpPr>
          <p:spPr>
            <a:xfrm>
              <a:off x="1014350" y="4074875"/>
              <a:ext cx="15425" cy="22350"/>
            </a:xfrm>
            <a:custGeom>
              <a:avLst/>
              <a:gdLst/>
              <a:ahLst/>
              <a:cxnLst/>
              <a:rect l="l" t="t" r="r" b="b"/>
              <a:pathLst>
                <a:path w="617" h="894" extrusionOk="0">
                  <a:moveTo>
                    <a:pt x="529" y="0"/>
                  </a:moveTo>
                  <a:cubicBezTo>
                    <a:pt x="347" y="26"/>
                    <a:pt x="174" y="61"/>
                    <a:pt x="0" y="104"/>
                  </a:cubicBezTo>
                  <a:lnTo>
                    <a:pt x="9" y="130"/>
                  </a:lnTo>
                  <a:cubicBezTo>
                    <a:pt x="61" y="391"/>
                    <a:pt x="113" y="651"/>
                    <a:pt x="191" y="894"/>
                  </a:cubicBezTo>
                  <a:cubicBezTo>
                    <a:pt x="252" y="868"/>
                    <a:pt x="321" y="842"/>
                    <a:pt x="382" y="824"/>
                  </a:cubicBezTo>
                  <a:cubicBezTo>
                    <a:pt x="399" y="816"/>
                    <a:pt x="417" y="807"/>
                    <a:pt x="434" y="798"/>
                  </a:cubicBezTo>
                  <a:cubicBezTo>
                    <a:pt x="425" y="720"/>
                    <a:pt x="417" y="642"/>
                    <a:pt x="408" y="555"/>
                  </a:cubicBezTo>
                  <a:lnTo>
                    <a:pt x="408" y="555"/>
                  </a:lnTo>
                  <a:cubicBezTo>
                    <a:pt x="434" y="633"/>
                    <a:pt x="451" y="712"/>
                    <a:pt x="469" y="790"/>
                  </a:cubicBezTo>
                  <a:lnTo>
                    <a:pt x="616" y="746"/>
                  </a:lnTo>
                  <a:cubicBezTo>
                    <a:pt x="590" y="495"/>
                    <a:pt x="564" y="243"/>
                    <a:pt x="52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62"/>
            <p:cNvSpPr/>
            <p:nvPr/>
          </p:nvSpPr>
          <p:spPr>
            <a:xfrm>
              <a:off x="991550" y="4082450"/>
              <a:ext cx="13475" cy="29525"/>
            </a:xfrm>
            <a:custGeom>
              <a:avLst/>
              <a:gdLst/>
              <a:ahLst/>
              <a:cxnLst/>
              <a:rect l="l" t="t" r="r" b="b"/>
              <a:pathLst>
                <a:path w="539" h="1181" extrusionOk="0">
                  <a:moveTo>
                    <a:pt x="348" y="1"/>
                  </a:moveTo>
                  <a:cubicBezTo>
                    <a:pt x="226" y="44"/>
                    <a:pt x="114" y="96"/>
                    <a:pt x="1" y="157"/>
                  </a:cubicBezTo>
                  <a:cubicBezTo>
                    <a:pt x="18" y="322"/>
                    <a:pt x="36" y="478"/>
                    <a:pt x="44" y="643"/>
                  </a:cubicBezTo>
                  <a:cubicBezTo>
                    <a:pt x="62" y="825"/>
                    <a:pt x="70" y="999"/>
                    <a:pt x="88" y="1181"/>
                  </a:cubicBezTo>
                  <a:cubicBezTo>
                    <a:pt x="122" y="1164"/>
                    <a:pt x="148" y="1138"/>
                    <a:pt x="183" y="1111"/>
                  </a:cubicBezTo>
                  <a:cubicBezTo>
                    <a:pt x="174" y="851"/>
                    <a:pt x="174" y="591"/>
                    <a:pt x="183" y="322"/>
                  </a:cubicBezTo>
                  <a:cubicBezTo>
                    <a:pt x="244" y="539"/>
                    <a:pt x="322" y="747"/>
                    <a:pt x="417" y="955"/>
                  </a:cubicBezTo>
                  <a:cubicBezTo>
                    <a:pt x="461" y="929"/>
                    <a:pt x="504" y="903"/>
                    <a:pt x="539" y="877"/>
                  </a:cubicBezTo>
                  <a:cubicBezTo>
                    <a:pt x="461" y="591"/>
                    <a:pt x="391" y="296"/>
                    <a:pt x="348" y="1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62"/>
            <p:cNvSpPr/>
            <p:nvPr/>
          </p:nvSpPr>
          <p:spPr>
            <a:xfrm>
              <a:off x="973775" y="4087450"/>
              <a:ext cx="19750" cy="34300"/>
            </a:xfrm>
            <a:custGeom>
              <a:avLst/>
              <a:gdLst/>
              <a:ahLst/>
              <a:cxnLst/>
              <a:rect l="l" t="t" r="r" b="b"/>
              <a:pathLst>
                <a:path w="790" h="1372" extrusionOk="0">
                  <a:moveTo>
                    <a:pt x="616" y="0"/>
                  </a:moveTo>
                  <a:cubicBezTo>
                    <a:pt x="399" y="113"/>
                    <a:pt x="200" y="243"/>
                    <a:pt x="0" y="382"/>
                  </a:cubicBezTo>
                  <a:cubicBezTo>
                    <a:pt x="122" y="712"/>
                    <a:pt x="243" y="1033"/>
                    <a:pt x="356" y="1371"/>
                  </a:cubicBezTo>
                  <a:cubicBezTo>
                    <a:pt x="460" y="1276"/>
                    <a:pt x="556" y="1180"/>
                    <a:pt x="660" y="1094"/>
                  </a:cubicBezTo>
                  <a:cubicBezTo>
                    <a:pt x="660" y="1085"/>
                    <a:pt x="660" y="1068"/>
                    <a:pt x="660" y="1059"/>
                  </a:cubicBezTo>
                  <a:cubicBezTo>
                    <a:pt x="660" y="1068"/>
                    <a:pt x="660" y="1076"/>
                    <a:pt x="668" y="1094"/>
                  </a:cubicBezTo>
                  <a:lnTo>
                    <a:pt x="790" y="990"/>
                  </a:lnTo>
                  <a:cubicBezTo>
                    <a:pt x="721" y="669"/>
                    <a:pt x="686" y="321"/>
                    <a:pt x="616" y="0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62"/>
            <p:cNvSpPr/>
            <p:nvPr/>
          </p:nvSpPr>
          <p:spPr>
            <a:xfrm>
              <a:off x="933200" y="4128675"/>
              <a:ext cx="21075" cy="63150"/>
            </a:xfrm>
            <a:custGeom>
              <a:avLst/>
              <a:gdLst/>
              <a:ahLst/>
              <a:cxnLst/>
              <a:rect l="l" t="t" r="r" b="b"/>
              <a:pathLst>
                <a:path w="843" h="2526" extrusionOk="0">
                  <a:moveTo>
                    <a:pt x="460" y="0"/>
                  </a:moveTo>
                  <a:cubicBezTo>
                    <a:pt x="261" y="330"/>
                    <a:pt x="105" y="677"/>
                    <a:pt x="1" y="1041"/>
                  </a:cubicBezTo>
                  <a:lnTo>
                    <a:pt x="113" y="1302"/>
                  </a:lnTo>
                  <a:cubicBezTo>
                    <a:pt x="322" y="1692"/>
                    <a:pt x="495" y="2109"/>
                    <a:pt x="643" y="2525"/>
                  </a:cubicBezTo>
                  <a:cubicBezTo>
                    <a:pt x="660" y="2360"/>
                    <a:pt x="686" y="2196"/>
                    <a:pt x="721" y="2031"/>
                  </a:cubicBezTo>
                  <a:cubicBezTo>
                    <a:pt x="686" y="1901"/>
                    <a:pt x="651" y="1779"/>
                    <a:pt x="608" y="1658"/>
                  </a:cubicBezTo>
                  <a:cubicBezTo>
                    <a:pt x="530" y="1441"/>
                    <a:pt x="469" y="1224"/>
                    <a:pt x="408" y="1015"/>
                  </a:cubicBezTo>
                  <a:lnTo>
                    <a:pt x="408" y="1015"/>
                  </a:lnTo>
                  <a:cubicBezTo>
                    <a:pt x="513" y="1319"/>
                    <a:pt x="625" y="1614"/>
                    <a:pt x="756" y="1909"/>
                  </a:cubicBezTo>
                  <a:cubicBezTo>
                    <a:pt x="782" y="1796"/>
                    <a:pt x="808" y="1692"/>
                    <a:pt x="842" y="1588"/>
                  </a:cubicBezTo>
                  <a:cubicBezTo>
                    <a:pt x="686" y="1067"/>
                    <a:pt x="582" y="529"/>
                    <a:pt x="46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62"/>
            <p:cNvSpPr/>
            <p:nvPr/>
          </p:nvSpPr>
          <p:spPr>
            <a:xfrm>
              <a:off x="928650" y="4161850"/>
              <a:ext cx="20200" cy="59900"/>
            </a:xfrm>
            <a:custGeom>
              <a:avLst/>
              <a:gdLst/>
              <a:ahLst/>
              <a:cxnLst/>
              <a:rect l="l" t="t" r="r" b="b"/>
              <a:pathLst>
                <a:path w="808" h="2396" extrusionOk="0">
                  <a:moveTo>
                    <a:pt x="104" y="1"/>
                  </a:moveTo>
                  <a:cubicBezTo>
                    <a:pt x="52" y="244"/>
                    <a:pt x="18" y="478"/>
                    <a:pt x="0" y="721"/>
                  </a:cubicBezTo>
                  <a:cubicBezTo>
                    <a:pt x="261" y="1285"/>
                    <a:pt x="599" y="1814"/>
                    <a:pt x="807" y="2396"/>
                  </a:cubicBezTo>
                  <a:cubicBezTo>
                    <a:pt x="790" y="2188"/>
                    <a:pt x="781" y="1979"/>
                    <a:pt x="781" y="1771"/>
                  </a:cubicBezTo>
                  <a:cubicBezTo>
                    <a:pt x="703" y="1554"/>
                    <a:pt x="608" y="1328"/>
                    <a:pt x="512" y="1112"/>
                  </a:cubicBezTo>
                  <a:cubicBezTo>
                    <a:pt x="382" y="799"/>
                    <a:pt x="252" y="487"/>
                    <a:pt x="148" y="166"/>
                  </a:cubicBezTo>
                  <a:cubicBezTo>
                    <a:pt x="130" y="114"/>
                    <a:pt x="113" y="62"/>
                    <a:pt x="10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62"/>
            <p:cNvSpPr/>
            <p:nvPr/>
          </p:nvSpPr>
          <p:spPr>
            <a:xfrm>
              <a:off x="958000" y="4122850"/>
              <a:ext cx="18175" cy="12000"/>
            </a:xfrm>
            <a:custGeom>
              <a:avLst/>
              <a:gdLst/>
              <a:ahLst/>
              <a:cxnLst/>
              <a:rect l="l" t="t" r="r" b="b"/>
              <a:pathLst>
                <a:path w="727" h="480" extrusionOk="0">
                  <a:moveTo>
                    <a:pt x="636" y="1"/>
                  </a:moveTo>
                  <a:cubicBezTo>
                    <a:pt x="503" y="1"/>
                    <a:pt x="397" y="195"/>
                    <a:pt x="284" y="285"/>
                  </a:cubicBezTo>
                  <a:cubicBezTo>
                    <a:pt x="257" y="258"/>
                    <a:pt x="223" y="244"/>
                    <a:pt x="189" y="244"/>
                  </a:cubicBezTo>
                  <a:cubicBezTo>
                    <a:pt x="168" y="244"/>
                    <a:pt x="148" y="249"/>
                    <a:pt x="128" y="259"/>
                  </a:cubicBezTo>
                  <a:cubicBezTo>
                    <a:pt x="50" y="294"/>
                    <a:pt x="6" y="372"/>
                    <a:pt x="6" y="459"/>
                  </a:cubicBezTo>
                  <a:cubicBezTo>
                    <a:pt x="0" y="471"/>
                    <a:pt x="17" y="479"/>
                    <a:pt x="30" y="479"/>
                  </a:cubicBezTo>
                  <a:cubicBezTo>
                    <a:pt x="35" y="479"/>
                    <a:pt x="39" y="478"/>
                    <a:pt x="41" y="476"/>
                  </a:cubicBezTo>
                  <a:cubicBezTo>
                    <a:pt x="74" y="443"/>
                    <a:pt x="161" y="418"/>
                    <a:pt x="163" y="401"/>
                  </a:cubicBezTo>
                  <a:lnTo>
                    <a:pt x="163" y="401"/>
                  </a:lnTo>
                  <a:cubicBezTo>
                    <a:pt x="172" y="444"/>
                    <a:pt x="209" y="480"/>
                    <a:pt x="252" y="480"/>
                  </a:cubicBezTo>
                  <a:cubicBezTo>
                    <a:pt x="260" y="480"/>
                    <a:pt x="268" y="479"/>
                    <a:pt x="276" y="476"/>
                  </a:cubicBezTo>
                  <a:cubicBezTo>
                    <a:pt x="362" y="441"/>
                    <a:pt x="449" y="381"/>
                    <a:pt x="510" y="311"/>
                  </a:cubicBezTo>
                  <a:cubicBezTo>
                    <a:pt x="553" y="268"/>
                    <a:pt x="579" y="224"/>
                    <a:pt x="614" y="181"/>
                  </a:cubicBezTo>
                  <a:cubicBezTo>
                    <a:pt x="640" y="138"/>
                    <a:pt x="692" y="120"/>
                    <a:pt x="718" y="77"/>
                  </a:cubicBezTo>
                  <a:cubicBezTo>
                    <a:pt x="727" y="51"/>
                    <a:pt x="718" y="25"/>
                    <a:pt x="701" y="16"/>
                  </a:cubicBezTo>
                  <a:cubicBezTo>
                    <a:pt x="679" y="6"/>
                    <a:pt x="657" y="1"/>
                    <a:pt x="636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62"/>
            <p:cNvSpPr/>
            <p:nvPr/>
          </p:nvSpPr>
          <p:spPr>
            <a:xfrm>
              <a:off x="951950" y="4135975"/>
              <a:ext cx="9475" cy="9050"/>
            </a:xfrm>
            <a:custGeom>
              <a:avLst/>
              <a:gdLst/>
              <a:ahLst/>
              <a:cxnLst/>
              <a:rect l="l" t="t" r="r" b="b"/>
              <a:pathLst>
                <a:path w="379" h="362" extrusionOk="0">
                  <a:moveTo>
                    <a:pt x="283" y="1"/>
                  </a:moveTo>
                  <a:cubicBezTo>
                    <a:pt x="269" y="1"/>
                    <a:pt x="257" y="16"/>
                    <a:pt x="257" y="38"/>
                  </a:cubicBezTo>
                  <a:cubicBezTo>
                    <a:pt x="275" y="81"/>
                    <a:pt x="266" y="90"/>
                    <a:pt x="222" y="107"/>
                  </a:cubicBezTo>
                  <a:cubicBezTo>
                    <a:pt x="170" y="125"/>
                    <a:pt x="118" y="151"/>
                    <a:pt x="75" y="185"/>
                  </a:cubicBezTo>
                  <a:cubicBezTo>
                    <a:pt x="0" y="260"/>
                    <a:pt x="77" y="362"/>
                    <a:pt x="159" y="362"/>
                  </a:cubicBezTo>
                  <a:cubicBezTo>
                    <a:pt x="191" y="362"/>
                    <a:pt x="224" y="346"/>
                    <a:pt x="248" y="307"/>
                  </a:cubicBezTo>
                  <a:lnTo>
                    <a:pt x="248" y="307"/>
                  </a:lnTo>
                  <a:cubicBezTo>
                    <a:pt x="246" y="311"/>
                    <a:pt x="246" y="313"/>
                    <a:pt x="247" y="313"/>
                  </a:cubicBezTo>
                  <a:cubicBezTo>
                    <a:pt x="251" y="313"/>
                    <a:pt x="266" y="296"/>
                    <a:pt x="266" y="290"/>
                  </a:cubicBezTo>
                  <a:cubicBezTo>
                    <a:pt x="275" y="281"/>
                    <a:pt x="283" y="272"/>
                    <a:pt x="292" y="263"/>
                  </a:cubicBezTo>
                  <a:cubicBezTo>
                    <a:pt x="318" y="237"/>
                    <a:pt x="335" y="203"/>
                    <a:pt x="353" y="177"/>
                  </a:cubicBezTo>
                  <a:cubicBezTo>
                    <a:pt x="379" y="116"/>
                    <a:pt x="353" y="38"/>
                    <a:pt x="292" y="3"/>
                  </a:cubicBezTo>
                  <a:cubicBezTo>
                    <a:pt x="289" y="2"/>
                    <a:pt x="286" y="1"/>
                    <a:pt x="283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62"/>
            <p:cNvSpPr/>
            <p:nvPr/>
          </p:nvSpPr>
          <p:spPr>
            <a:xfrm>
              <a:off x="1034725" y="4084400"/>
              <a:ext cx="21075" cy="5475"/>
            </a:xfrm>
            <a:custGeom>
              <a:avLst/>
              <a:gdLst/>
              <a:ahLst/>
              <a:cxnLst/>
              <a:rect l="l" t="t" r="r" b="b"/>
              <a:pathLst>
                <a:path w="843" h="219" extrusionOk="0">
                  <a:moveTo>
                    <a:pt x="374" y="1"/>
                  </a:moveTo>
                  <a:cubicBezTo>
                    <a:pt x="252" y="10"/>
                    <a:pt x="131" y="36"/>
                    <a:pt x="27" y="96"/>
                  </a:cubicBezTo>
                  <a:cubicBezTo>
                    <a:pt x="1" y="105"/>
                    <a:pt x="1" y="140"/>
                    <a:pt x="18" y="157"/>
                  </a:cubicBezTo>
                  <a:cubicBezTo>
                    <a:pt x="81" y="197"/>
                    <a:pt x="151" y="218"/>
                    <a:pt x="221" y="218"/>
                  </a:cubicBezTo>
                  <a:cubicBezTo>
                    <a:pt x="258" y="218"/>
                    <a:pt x="295" y="212"/>
                    <a:pt x="330" y="200"/>
                  </a:cubicBezTo>
                  <a:cubicBezTo>
                    <a:pt x="383" y="192"/>
                    <a:pt x="426" y="183"/>
                    <a:pt x="469" y="157"/>
                  </a:cubicBezTo>
                  <a:cubicBezTo>
                    <a:pt x="534" y="125"/>
                    <a:pt x="608" y="107"/>
                    <a:pt x="684" y="107"/>
                  </a:cubicBezTo>
                  <a:cubicBezTo>
                    <a:pt x="711" y="107"/>
                    <a:pt x="737" y="109"/>
                    <a:pt x="764" y="114"/>
                  </a:cubicBezTo>
                  <a:lnTo>
                    <a:pt x="816" y="114"/>
                  </a:lnTo>
                  <a:cubicBezTo>
                    <a:pt x="842" y="105"/>
                    <a:pt x="842" y="70"/>
                    <a:pt x="816" y="70"/>
                  </a:cubicBezTo>
                  <a:cubicBezTo>
                    <a:pt x="730" y="70"/>
                    <a:pt x="634" y="62"/>
                    <a:pt x="547" y="44"/>
                  </a:cubicBezTo>
                  <a:cubicBezTo>
                    <a:pt x="469" y="36"/>
                    <a:pt x="452" y="1"/>
                    <a:pt x="37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62"/>
            <p:cNvSpPr/>
            <p:nvPr/>
          </p:nvSpPr>
          <p:spPr>
            <a:xfrm>
              <a:off x="977100" y="4092225"/>
              <a:ext cx="57225" cy="30450"/>
            </a:xfrm>
            <a:custGeom>
              <a:avLst/>
              <a:gdLst/>
              <a:ahLst/>
              <a:cxnLst/>
              <a:rect l="l" t="t" r="r" b="b"/>
              <a:pathLst>
                <a:path w="2289" h="1218" extrusionOk="0">
                  <a:moveTo>
                    <a:pt x="2280" y="0"/>
                  </a:moveTo>
                  <a:cubicBezTo>
                    <a:pt x="1907" y="18"/>
                    <a:pt x="1516" y="191"/>
                    <a:pt x="1195" y="356"/>
                  </a:cubicBezTo>
                  <a:cubicBezTo>
                    <a:pt x="952" y="460"/>
                    <a:pt x="709" y="582"/>
                    <a:pt x="475" y="720"/>
                  </a:cubicBezTo>
                  <a:cubicBezTo>
                    <a:pt x="327" y="816"/>
                    <a:pt x="180" y="1033"/>
                    <a:pt x="41" y="1154"/>
                  </a:cubicBezTo>
                  <a:cubicBezTo>
                    <a:pt x="1" y="1181"/>
                    <a:pt x="32" y="1218"/>
                    <a:pt x="65" y="1218"/>
                  </a:cubicBezTo>
                  <a:cubicBezTo>
                    <a:pt x="75" y="1218"/>
                    <a:pt x="85" y="1215"/>
                    <a:pt x="93" y="1206"/>
                  </a:cubicBezTo>
                  <a:cubicBezTo>
                    <a:pt x="284" y="1033"/>
                    <a:pt x="371" y="1050"/>
                    <a:pt x="588" y="911"/>
                  </a:cubicBezTo>
                  <a:cubicBezTo>
                    <a:pt x="770" y="799"/>
                    <a:pt x="917" y="642"/>
                    <a:pt x="1108" y="530"/>
                  </a:cubicBezTo>
                  <a:cubicBezTo>
                    <a:pt x="1481" y="321"/>
                    <a:pt x="1872" y="156"/>
                    <a:pt x="2280" y="26"/>
                  </a:cubicBezTo>
                  <a:cubicBezTo>
                    <a:pt x="2288" y="18"/>
                    <a:pt x="2288" y="9"/>
                    <a:pt x="2280" y="0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62"/>
            <p:cNvSpPr/>
            <p:nvPr/>
          </p:nvSpPr>
          <p:spPr>
            <a:xfrm>
              <a:off x="942200" y="4217250"/>
              <a:ext cx="5550" cy="7475"/>
            </a:xfrm>
            <a:custGeom>
              <a:avLst/>
              <a:gdLst/>
              <a:ahLst/>
              <a:cxnLst/>
              <a:rect l="l" t="t" r="r" b="b"/>
              <a:pathLst>
                <a:path w="222" h="299" extrusionOk="0">
                  <a:moveTo>
                    <a:pt x="101" y="1"/>
                  </a:moveTo>
                  <a:cubicBezTo>
                    <a:pt x="50" y="1"/>
                    <a:pt x="0" y="35"/>
                    <a:pt x="5" y="93"/>
                  </a:cubicBezTo>
                  <a:cubicBezTo>
                    <a:pt x="5" y="136"/>
                    <a:pt x="14" y="180"/>
                    <a:pt x="31" y="215"/>
                  </a:cubicBezTo>
                  <a:cubicBezTo>
                    <a:pt x="48" y="241"/>
                    <a:pt x="74" y="258"/>
                    <a:pt x="92" y="284"/>
                  </a:cubicBezTo>
                  <a:cubicBezTo>
                    <a:pt x="104" y="293"/>
                    <a:pt x="121" y="298"/>
                    <a:pt x="138" y="298"/>
                  </a:cubicBezTo>
                  <a:cubicBezTo>
                    <a:pt x="169" y="298"/>
                    <a:pt x="199" y="283"/>
                    <a:pt x="205" y="249"/>
                  </a:cubicBezTo>
                  <a:cubicBezTo>
                    <a:pt x="205" y="232"/>
                    <a:pt x="213" y="206"/>
                    <a:pt x="213" y="180"/>
                  </a:cubicBezTo>
                  <a:cubicBezTo>
                    <a:pt x="222" y="145"/>
                    <a:pt x="213" y="102"/>
                    <a:pt x="196" y="67"/>
                  </a:cubicBezTo>
                  <a:cubicBezTo>
                    <a:pt x="181" y="21"/>
                    <a:pt x="140" y="1"/>
                    <a:pt x="101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62"/>
            <p:cNvSpPr/>
            <p:nvPr/>
          </p:nvSpPr>
          <p:spPr>
            <a:xfrm>
              <a:off x="937050" y="4219775"/>
              <a:ext cx="3700" cy="3225"/>
            </a:xfrm>
            <a:custGeom>
              <a:avLst/>
              <a:gdLst/>
              <a:ahLst/>
              <a:cxnLst/>
              <a:rect l="l" t="t" r="r" b="b"/>
              <a:pathLst>
                <a:path w="148" h="129" extrusionOk="0">
                  <a:moveTo>
                    <a:pt x="49" y="0"/>
                  </a:moveTo>
                  <a:cubicBezTo>
                    <a:pt x="25" y="0"/>
                    <a:pt x="1" y="25"/>
                    <a:pt x="20" y="44"/>
                  </a:cubicBezTo>
                  <a:cubicBezTo>
                    <a:pt x="37" y="61"/>
                    <a:pt x="46" y="79"/>
                    <a:pt x="55" y="105"/>
                  </a:cubicBezTo>
                  <a:cubicBezTo>
                    <a:pt x="63" y="122"/>
                    <a:pt x="77" y="129"/>
                    <a:pt x="91" y="129"/>
                  </a:cubicBezTo>
                  <a:cubicBezTo>
                    <a:pt x="120" y="129"/>
                    <a:pt x="148" y="99"/>
                    <a:pt x="124" y="70"/>
                  </a:cubicBezTo>
                  <a:cubicBezTo>
                    <a:pt x="107" y="44"/>
                    <a:pt x="90" y="27"/>
                    <a:pt x="72" y="9"/>
                  </a:cubicBezTo>
                  <a:cubicBezTo>
                    <a:pt x="66" y="3"/>
                    <a:pt x="58" y="0"/>
                    <a:pt x="49" y="0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62"/>
            <p:cNvSpPr/>
            <p:nvPr/>
          </p:nvSpPr>
          <p:spPr>
            <a:xfrm>
              <a:off x="1135825" y="4282100"/>
              <a:ext cx="92875" cy="30750"/>
            </a:xfrm>
            <a:custGeom>
              <a:avLst/>
              <a:gdLst/>
              <a:ahLst/>
              <a:cxnLst/>
              <a:rect l="l" t="t" r="r" b="b"/>
              <a:pathLst>
                <a:path w="3715" h="1230" extrusionOk="0">
                  <a:moveTo>
                    <a:pt x="1405" y="0"/>
                  </a:moveTo>
                  <a:cubicBezTo>
                    <a:pt x="940" y="0"/>
                    <a:pt x="513" y="37"/>
                    <a:pt x="426" y="68"/>
                  </a:cubicBezTo>
                  <a:cubicBezTo>
                    <a:pt x="1" y="241"/>
                    <a:pt x="1181" y="961"/>
                    <a:pt x="1502" y="1118"/>
                  </a:cubicBezTo>
                  <a:cubicBezTo>
                    <a:pt x="1691" y="1207"/>
                    <a:pt x="1836" y="1230"/>
                    <a:pt x="2026" y="1230"/>
                  </a:cubicBezTo>
                  <a:cubicBezTo>
                    <a:pt x="2150" y="1230"/>
                    <a:pt x="2294" y="1220"/>
                    <a:pt x="2482" y="1213"/>
                  </a:cubicBezTo>
                  <a:cubicBezTo>
                    <a:pt x="2951" y="1196"/>
                    <a:pt x="3689" y="1118"/>
                    <a:pt x="3697" y="996"/>
                  </a:cubicBezTo>
                  <a:cubicBezTo>
                    <a:pt x="3715" y="875"/>
                    <a:pt x="3090" y="380"/>
                    <a:pt x="2613" y="154"/>
                  </a:cubicBezTo>
                  <a:cubicBezTo>
                    <a:pt x="2374" y="37"/>
                    <a:pt x="1871" y="0"/>
                    <a:pt x="14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62"/>
            <p:cNvSpPr/>
            <p:nvPr/>
          </p:nvSpPr>
          <p:spPr>
            <a:xfrm>
              <a:off x="1136900" y="4284225"/>
              <a:ext cx="91575" cy="28825"/>
            </a:xfrm>
            <a:custGeom>
              <a:avLst/>
              <a:gdLst/>
              <a:ahLst/>
              <a:cxnLst/>
              <a:rect l="l" t="t" r="r" b="b"/>
              <a:pathLst>
                <a:path w="3663" h="1153" extrusionOk="0">
                  <a:moveTo>
                    <a:pt x="357" y="0"/>
                  </a:moveTo>
                  <a:lnTo>
                    <a:pt x="357" y="0"/>
                  </a:lnTo>
                  <a:cubicBezTo>
                    <a:pt x="1" y="182"/>
                    <a:pt x="1146" y="885"/>
                    <a:pt x="1459" y="1033"/>
                  </a:cubicBezTo>
                  <a:cubicBezTo>
                    <a:pt x="1651" y="1129"/>
                    <a:pt x="1801" y="1153"/>
                    <a:pt x="1997" y="1153"/>
                  </a:cubicBezTo>
                  <a:cubicBezTo>
                    <a:pt x="2119" y="1153"/>
                    <a:pt x="2260" y="1143"/>
                    <a:pt x="2439" y="1137"/>
                  </a:cubicBezTo>
                  <a:cubicBezTo>
                    <a:pt x="2917" y="1111"/>
                    <a:pt x="3646" y="1041"/>
                    <a:pt x="3663" y="920"/>
                  </a:cubicBezTo>
                  <a:cubicBezTo>
                    <a:pt x="3654" y="885"/>
                    <a:pt x="3646" y="859"/>
                    <a:pt x="3628" y="842"/>
                  </a:cubicBezTo>
                  <a:cubicBezTo>
                    <a:pt x="3218" y="826"/>
                    <a:pt x="2801" y="797"/>
                    <a:pt x="2396" y="797"/>
                  </a:cubicBezTo>
                  <a:cubicBezTo>
                    <a:pt x="2346" y="797"/>
                    <a:pt x="2297" y="797"/>
                    <a:pt x="2249" y="798"/>
                  </a:cubicBezTo>
                  <a:cubicBezTo>
                    <a:pt x="2225" y="799"/>
                    <a:pt x="2202" y="800"/>
                    <a:pt x="2179" y="800"/>
                  </a:cubicBezTo>
                  <a:cubicBezTo>
                    <a:pt x="1461" y="800"/>
                    <a:pt x="954" y="412"/>
                    <a:pt x="35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62"/>
            <p:cNvSpPr/>
            <p:nvPr/>
          </p:nvSpPr>
          <p:spPr>
            <a:xfrm>
              <a:off x="1175300" y="4287575"/>
              <a:ext cx="34100" cy="11650"/>
            </a:xfrm>
            <a:custGeom>
              <a:avLst/>
              <a:gdLst/>
              <a:ahLst/>
              <a:cxnLst/>
              <a:rect l="l" t="t" r="r" b="b"/>
              <a:pathLst>
                <a:path w="1364" h="466" extrusionOk="0">
                  <a:moveTo>
                    <a:pt x="193" y="1"/>
                  </a:moveTo>
                  <a:cubicBezTo>
                    <a:pt x="127" y="1"/>
                    <a:pt x="64" y="9"/>
                    <a:pt x="10" y="31"/>
                  </a:cubicBezTo>
                  <a:cubicBezTo>
                    <a:pt x="1" y="40"/>
                    <a:pt x="1" y="57"/>
                    <a:pt x="10" y="66"/>
                  </a:cubicBezTo>
                  <a:cubicBezTo>
                    <a:pt x="131" y="135"/>
                    <a:pt x="270" y="178"/>
                    <a:pt x="417" y="187"/>
                  </a:cubicBezTo>
                  <a:cubicBezTo>
                    <a:pt x="522" y="196"/>
                    <a:pt x="626" y="222"/>
                    <a:pt x="721" y="239"/>
                  </a:cubicBezTo>
                  <a:cubicBezTo>
                    <a:pt x="912" y="265"/>
                    <a:pt x="921" y="309"/>
                    <a:pt x="1051" y="413"/>
                  </a:cubicBezTo>
                  <a:cubicBezTo>
                    <a:pt x="1090" y="446"/>
                    <a:pt x="1137" y="465"/>
                    <a:pt x="1186" y="465"/>
                  </a:cubicBezTo>
                  <a:cubicBezTo>
                    <a:pt x="1213" y="465"/>
                    <a:pt x="1240" y="460"/>
                    <a:pt x="1268" y="447"/>
                  </a:cubicBezTo>
                  <a:lnTo>
                    <a:pt x="1303" y="439"/>
                  </a:lnTo>
                  <a:cubicBezTo>
                    <a:pt x="1346" y="413"/>
                    <a:pt x="1363" y="369"/>
                    <a:pt x="1346" y="326"/>
                  </a:cubicBezTo>
                  <a:lnTo>
                    <a:pt x="1329" y="274"/>
                  </a:lnTo>
                  <a:cubicBezTo>
                    <a:pt x="1303" y="222"/>
                    <a:pt x="1259" y="170"/>
                    <a:pt x="1198" y="161"/>
                  </a:cubicBezTo>
                  <a:cubicBezTo>
                    <a:pt x="1154" y="145"/>
                    <a:pt x="1114" y="139"/>
                    <a:pt x="1072" y="139"/>
                  </a:cubicBezTo>
                  <a:cubicBezTo>
                    <a:pt x="1049" y="139"/>
                    <a:pt x="1024" y="141"/>
                    <a:pt x="999" y="144"/>
                  </a:cubicBezTo>
                  <a:cubicBezTo>
                    <a:pt x="989" y="149"/>
                    <a:pt x="977" y="151"/>
                    <a:pt x="962" y="151"/>
                  </a:cubicBezTo>
                  <a:cubicBezTo>
                    <a:pt x="873" y="151"/>
                    <a:pt x="709" y="72"/>
                    <a:pt x="634" y="57"/>
                  </a:cubicBezTo>
                  <a:cubicBezTo>
                    <a:pt x="498" y="39"/>
                    <a:pt x="337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62"/>
            <p:cNvSpPr/>
            <p:nvPr/>
          </p:nvSpPr>
          <p:spPr>
            <a:xfrm>
              <a:off x="1208600" y="4297800"/>
              <a:ext cx="3925" cy="2600"/>
            </a:xfrm>
            <a:custGeom>
              <a:avLst/>
              <a:gdLst/>
              <a:ahLst/>
              <a:cxnLst/>
              <a:rect l="l" t="t" r="r" b="b"/>
              <a:pathLst>
                <a:path w="157" h="104" extrusionOk="0">
                  <a:moveTo>
                    <a:pt x="86" y="0"/>
                  </a:moveTo>
                  <a:cubicBezTo>
                    <a:pt x="44" y="0"/>
                    <a:pt x="1" y="92"/>
                    <a:pt x="66" y="99"/>
                  </a:cubicBezTo>
                  <a:lnTo>
                    <a:pt x="83" y="99"/>
                  </a:lnTo>
                  <a:cubicBezTo>
                    <a:pt x="91" y="102"/>
                    <a:pt x="99" y="103"/>
                    <a:pt x="106" y="103"/>
                  </a:cubicBezTo>
                  <a:cubicBezTo>
                    <a:pt x="142" y="103"/>
                    <a:pt x="156" y="66"/>
                    <a:pt x="127" y="30"/>
                  </a:cubicBezTo>
                  <a:lnTo>
                    <a:pt x="109" y="12"/>
                  </a:lnTo>
                  <a:cubicBezTo>
                    <a:pt x="102" y="4"/>
                    <a:pt x="94" y="0"/>
                    <a:pt x="86" y="0"/>
                  </a:cubicBezTo>
                  <a:close/>
                </a:path>
              </a:pathLst>
            </a:custGeom>
            <a:solidFill>
              <a:srgbClr val="FFC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62"/>
            <p:cNvSpPr/>
            <p:nvPr/>
          </p:nvSpPr>
          <p:spPr>
            <a:xfrm>
              <a:off x="360500" y="4149200"/>
              <a:ext cx="175275" cy="125025"/>
            </a:xfrm>
            <a:custGeom>
              <a:avLst/>
              <a:gdLst/>
              <a:ahLst/>
              <a:cxnLst/>
              <a:rect l="l" t="t" r="r" b="b"/>
              <a:pathLst>
                <a:path w="7011" h="5001" extrusionOk="0">
                  <a:moveTo>
                    <a:pt x="5255" y="0"/>
                  </a:moveTo>
                  <a:cubicBezTo>
                    <a:pt x="4882" y="0"/>
                    <a:pt x="4314" y="258"/>
                    <a:pt x="4052" y="385"/>
                  </a:cubicBezTo>
                  <a:cubicBezTo>
                    <a:pt x="3132" y="793"/>
                    <a:pt x="2368" y="1470"/>
                    <a:pt x="1587" y="2077"/>
                  </a:cubicBezTo>
                  <a:cubicBezTo>
                    <a:pt x="1075" y="2485"/>
                    <a:pt x="485" y="2824"/>
                    <a:pt x="416" y="3509"/>
                  </a:cubicBezTo>
                  <a:cubicBezTo>
                    <a:pt x="366" y="3990"/>
                    <a:pt x="0" y="5000"/>
                    <a:pt x="669" y="5000"/>
                  </a:cubicBezTo>
                  <a:cubicBezTo>
                    <a:pt x="701" y="5000"/>
                    <a:pt x="735" y="4998"/>
                    <a:pt x="772" y="4993"/>
                  </a:cubicBezTo>
                  <a:cubicBezTo>
                    <a:pt x="1440" y="4906"/>
                    <a:pt x="2229" y="4360"/>
                    <a:pt x="2837" y="4065"/>
                  </a:cubicBezTo>
                  <a:cubicBezTo>
                    <a:pt x="3401" y="3796"/>
                    <a:pt x="4060" y="3431"/>
                    <a:pt x="4668" y="3292"/>
                  </a:cubicBezTo>
                  <a:cubicBezTo>
                    <a:pt x="5189" y="3171"/>
                    <a:pt x="6256" y="3067"/>
                    <a:pt x="6265" y="3067"/>
                  </a:cubicBezTo>
                  <a:cubicBezTo>
                    <a:pt x="6629" y="3058"/>
                    <a:pt x="6456" y="2511"/>
                    <a:pt x="6456" y="2511"/>
                  </a:cubicBezTo>
                  <a:cubicBezTo>
                    <a:pt x="7011" y="2346"/>
                    <a:pt x="6091" y="967"/>
                    <a:pt x="5944" y="706"/>
                  </a:cubicBezTo>
                  <a:cubicBezTo>
                    <a:pt x="5813" y="455"/>
                    <a:pt x="5701" y="116"/>
                    <a:pt x="5414" y="21"/>
                  </a:cubicBezTo>
                  <a:cubicBezTo>
                    <a:pt x="5367" y="7"/>
                    <a:pt x="5314" y="0"/>
                    <a:pt x="5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62"/>
            <p:cNvSpPr/>
            <p:nvPr/>
          </p:nvSpPr>
          <p:spPr>
            <a:xfrm>
              <a:off x="407100" y="4151875"/>
              <a:ext cx="128675" cy="110025"/>
            </a:xfrm>
            <a:custGeom>
              <a:avLst/>
              <a:gdLst/>
              <a:ahLst/>
              <a:cxnLst/>
              <a:rect l="l" t="t" r="r" b="b"/>
              <a:pathLst>
                <a:path w="5147" h="4401" extrusionOk="0">
                  <a:moveTo>
                    <a:pt x="3706" y="1"/>
                  </a:moveTo>
                  <a:cubicBezTo>
                    <a:pt x="3463" y="192"/>
                    <a:pt x="3203" y="374"/>
                    <a:pt x="2934" y="530"/>
                  </a:cubicBezTo>
                  <a:cubicBezTo>
                    <a:pt x="2396" y="842"/>
                    <a:pt x="1763" y="1033"/>
                    <a:pt x="1303" y="1458"/>
                  </a:cubicBezTo>
                  <a:cubicBezTo>
                    <a:pt x="912" y="1823"/>
                    <a:pt x="530" y="2491"/>
                    <a:pt x="270" y="2951"/>
                  </a:cubicBezTo>
                  <a:cubicBezTo>
                    <a:pt x="1" y="3454"/>
                    <a:pt x="88" y="3932"/>
                    <a:pt x="148" y="4400"/>
                  </a:cubicBezTo>
                  <a:cubicBezTo>
                    <a:pt x="435" y="4244"/>
                    <a:pt x="721" y="4079"/>
                    <a:pt x="964" y="3958"/>
                  </a:cubicBezTo>
                  <a:cubicBezTo>
                    <a:pt x="1528" y="3689"/>
                    <a:pt x="2196" y="3324"/>
                    <a:pt x="2795" y="3185"/>
                  </a:cubicBezTo>
                  <a:cubicBezTo>
                    <a:pt x="3325" y="3064"/>
                    <a:pt x="4392" y="2951"/>
                    <a:pt x="4401" y="2951"/>
                  </a:cubicBezTo>
                  <a:cubicBezTo>
                    <a:pt x="4765" y="2951"/>
                    <a:pt x="4592" y="2404"/>
                    <a:pt x="4592" y="2404"/>
                  </a:cubicBezTo>
                  <a:cubicBezTo>
                    <a:pt x="5147" y="2239"/>
                    <a:pt x="4227" y="860"/>
                    <a:pt x="4080" y="599"/>
                  </a:cubicBezTo>
                  <a:cubicBezTo>
                    <a:pt x="3984" y="400"/>
                    <a:pt x="3880" y="139"/>
                    <a:pt x="3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62"/>
            <p:cNvSpPr/>
            <p:nvPr/>
          </p:nvSpPr>
          <p:spPr>
            <a:xfrm>
              <a:off x="380650" y="4151300"/>
              <a:ext cx="116200" cy="77300"/>
            </a:xfrm>
            <a:custGeom>
              <a:avLst/>
              <a:gdLst/>
              <a:ahLst/>
              <a:cxnLst/>
              <a:rect l="l" t="t" r="r" b="b"/>
              <a:pathLst>
                <a:path w="4648" h="3092" extrusionOk="0">
                  <a:moveTo>
                    <a:pt x="4621" y="1"/>
                  </a:moveTo>
                  <a:cubicBezTo>
                    <a:pt x="4616" y="1"/>
                    <a:pt x="4612" y="2"/>
                    <a:pt x="4608" y="6"/>
                  </a:cubicBezTo>
                  <a:cubicBezTo>
                    <a:pt x="4131" y="379"/>
                    <a:pt x="3602" y="622"/>
                    <a:pt x="3072" y="909"/>
                  </a:cubicBezTo>
                  <a:cubicBezTo>
                    <a:pt x="2786" y="1056"/>
                    <a:pt x="2526" y="1238"/>
                    <a:pt x="2248" y="1403"/>
                  </a:cubicBezTo>
                  <a:cubicBezTo>
                    <a:pt x="2092" y="1490"/>
                    <a:pt x="2048" y="1646"/>
                    <a:pt x="1961" y="1794"/>
                  </a:cubicBezTo>
                  <a:cubicBezTo>
                    <a:pt x="1814" y="2046"/>
                    <a:pt x="1606" y="2262"/>
                    <a:pt x="1363" y="2410"/>
                  </a:cubicBezTo>
                  <a:cubicBezTo>
                    <a:pt x="1233" y="2488"/>
                    <a:pt x="1154" y="2653"/>
                    <a:pt x="1007" y="2670"/>
                  </a:cubicBezTo>
                  <a:cubicBezTo>
                    <a:pt x="695" y="2714"/>
                    <a:pt x="382" y="2870"/>
                    <a:pt x="61" y="2887"/>
                  </a:cubicBezTo>
                  <a:cubicBezTo>
                    <a:pt x="26" y="2887"/>
                    <a:pt x="0" y="2922"/>
                    <a:pt x="18" y="2957"/>
                  </a:cubicBezTo>
                  <a:cubicBezTo>
                    <a:pt x="38" y="3057"/>
                    <a:pt x="147" y="3091"/>
                    <a:pt x="290" y="3091"/>
                  </a:cubicBezTo>
                  <a:cubicBezTo>
                    <a:pt x="580" y="3091"/>
                    <a:pt x="1010" y="2954"/>
                    <a:pt x="1137" y="2948"/>
                  </a:cubicBezTo>
                  <a:cubicBezTo>
                    <a:pt x="1224" y="2939"/>
                    <a:pt x="1293" y="2861"/>
                    <a:pt x="1267" y="2774"/>
                  </a:cubicBezTo>
                  <a:cubicBezTo>
                    <a:pt x="1233" y="2488"/>
                    <a:pt x="1718" y="2341"/>
                    <a:pt x="1857" y="2132"/>
                  </a:cubicBezTo>
                  <a:cubicBezTo>
                    <a:pt x="1944" y="2011"/>
                    <a:pt x="2022" y="1881"/>
                    <a:pt x="2100" y="1750"/>
                  </a:cubicBezTo>
                  <a:cubicBezTo>
                    <a:pt x="2170" y="1620"/>
                    <a:pt x="2656" y="1455"/>
                    <a:pt x="2786" y="1386"/>
                  </a:cubicBezTo>
                  <a:cubicBezTo>
                    <a:pt x="3159" y="1186"/>
                    <a:pt x="3428" y="865"/>
                    <a:pt x="3784" y="657"/>
                  </a:cubicBezTo>
                  <a:cubicBezTo>
                    <a:pt x="4096" y="484"/>
                    <a:pt x="4374" y="275"/>
                    <a:pt x="4634" y="41"/>
                  </a:cubicBezTo>
                  <a:cubicBezTo>
                    <a:pt x="4648" y="21"/>
                    <a:pt x="4635" y="1"/>
                    <a:pt x="462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62"/>
            <p:cNvSpPr/>
            <p:nvPr/>
          </p:nvSpPr>
          <p:spPr>
            <a:xfrm>
              <a:off x="373700" y="4247950"/>
              <a:ext cx="32075" cy="10900"/>
            </a:xfrm>
            <a:custGeom>
              <a:avLst/>
              <a:gdLst/>
              <a:ahLst/>
              <a:cxnLst/>
              <a:rect l="l" t="t" r="r" b="b"/>
              <a:pathLst>
                <a:path w="1283" h="436" extrusionOk="0">
                  <a:moveTo>
                    <a:pt x="1248" y="1"/>
                  </a:moveTo>
                  <a:cubicBezTo>
                    <a:pt x="1246" y="1"/>
                    <a:pt x="1244" y="1"/>
                    <a:pt x="1242" y="2"/>
                  </a:cubicBezTo>
                  <a:cubicBezTo>
                    <a:pt x="1007" y="2"/>
                    <a:pt x="782" y="37"/>
                    <a:pt x="565" y="89"/>
                  </a:cubicBezTo>
                  <a:cubicBezTo>
                    <a:pt x="391" y="115"/>
                    <a:pt x="131" y="149"/>
                    <a:pt x="35" y="314"/>
                  </a:cubicBezTo>
                  <a:cubicBezTo>
                    <a:pt x="1" y="366"/>
                    <a:pt x="35" y="436"/>
                    <a:pt x="96" y="436"/>
                  </a:cubicBezTo>
                  <a:cubicBezTo>
                    <a:pt x="192" y="427"/>
                    <a:pt x="278" y="392"/>
                    <a:pt x="356" y="349"/>
                  </a:cubicBezTo>
                  <a:cubicBezTo>
                    <a:pt x="461" y="306"/>
                    <a:pt x="573" y="271"/>
                    <a:pt x="677" y="245"/>
                  </a:cubicBezTo>
                  <a:cubicBezTo>
                    <a:pt x="756" y="227"/>
                    <a:pt x="842" y="210"/>
                    <a:pt x="920" y="193"/>
                  </a:cubicBezTo>
                  <a:cubicBezTo>
                    <a:pt x="920" y="201"/>
                    <a:pt x="929" y="219"/>
                    <a:pt x="938" y="227"/>
                  </a:cubicBezTo>
                  <a:cubicBezTo>
                    <a:pt x="964" y="253"/>
                    <a:pt x="999" y="262"/>
                    <a:pt x="1033" y="262"/>
                  </a:cubicBezTo>
                  <a:cubicBezTo>
                    <a:pt x="1094" y="253"/>
                    <a:pt x="1129" y="193"/>
                    <a:pt x="1094" y="141"/>
                  </a:cubicBezTo>
                  <a:cubicBezTo>
                    <a:pt x="1146" y="115"/>
                    <a:pt x="1207" y="89"/>
                    <a:pt x="1259" y="54"/>
                  </a:cubicBezTo>
                  <a:cubicBezTo>
                    <a:pt x="1283" y="38"/>
                    <a:pt x="1270" y="1"/>
                    <a:pt x="124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62"/>
            <p:cNvSpPr/>
            <p:nvPr/>
          </p:nvSpPr>
          <p:spPr>
            <a:xfrm>
              <a:off x="379350" y="4258850"/>
              <a:ext cx="10875" cy="6475"/>
            </a:xfrm>
            <a:custGeom>
              <a:avLst/>
              <a:gdLst/>
              <a:ahLst/>
              <a:cxnLst/>
              <a:rect l="l" t="t" r="r" b="b"/>
              <a:pathLst>
                <a:path w="435" h="259" extrusionOk="0">
                  <a:moveTo>
                    <a:pt x="338" y="1"/>
                  </a:moveTo>
                  <a:cubicBezTo>
                    <a:pt x="284" y="1"/>
                    <a:pt x="233" y="35"/>
                    <a:pt x="182" y="60"/>
                  </a:cubicBezTo>
                  <a:cubicBezTo>
                    <a:pt x="122" y="87"/>
                    <a:pt x="61" y="113"/>
                    <a:pt x="9" y="147"/>
                  </a:cubicBezTo>
                  <a:cubicBezTo>
                    <a:pt x="0" y="156"/>
                    <a:pt x="0" y="165"/>
                    <a:pt x="0" y="182"/>
                  </a:cubicBezTo>
                  <a:cubicBezTo>
                    <a:pt x="26" y="239"/>
                    <a:pt x="78" y="259"/>
                    <a:pt x="135" y="259"/>
                  </a:cubicBezTo>
                  <a:cubicBezTo>
                    <a:pt x="157" y="259"/>
                    <a:pt x="179" y="256"/>
                    <a:pt x="200" y="251"/>
                  </a:cubicBezTo>
                  <a:cubicBezTo>
                    <a:pt x="295" y="234"/>
                    <a:pt x="425" y="208"/>
                    <a:pt x="434" y="95"/>
                  </a:cubicBezTo>
                  <a:cubicBezTo>
                    <a:pt x="434" y="60"/>
                    <a:pt x="425" y="34"/>
                    <a:pt x="399" y="17"/>
                  </a:cubicBezTo>
                  <a:cubicBezTo>
                    <a:pt x="378" y="5"/>
                    <a:pt x="358" y="1"/>
                    <a:pt x="33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62"/>
            <p:cNvSpPr/>
            <p:nvPr/>
          </p:nvSpPr>
          <p:spPr>
            <a:xfrm>
              <a:off x="403850" y="4236825"/>
              <a:ext cx="3500" cy="9275"/>
            </a:xfrm>
            <a:custGeom>
              <a:avLst/>
              <a:gdLst/>
              <a:ahLst/>
              <a:cxnLst/>
              <a:rect l="l" t="t" r="r" b="b"/>
              <a:pathLst>
                <a:path w="140" h="371" extrusionOk="0">
                  <a:moveTo>
                    <a:pt x="98" y="0"/>
                  </a:moveTo>
                  <a:cubicBezTo>
                    <a:pt x="89" y="0"/>
                    <a:pt x="79" y="4"/>
                    <a:pt x="70" y="13"/>
                  </a:cubicBezTo>
                  <a:cubicBezTo>
                    <a:pt x="36" y="48"/>
                    <a:pt x="18" y="108"/>
                    <a:pt x="18" y="160"/>
                  </a:cubicBezTo>
                  <a:cubicBezTo>
                    <a:pt x="1" y="221"/>
                    <a:pt x="1" y="273"/>
                    <a:pt x="1" y="334"/>
                  </a:cubicBezTo>
                  <a:cubicBezTo>
                    <a:pt x="1" y="355"/>
                    <a:pt x="21" y="370"/>
                    <a:pt x="40" y="370"/>
                  </a:cubicBezTo>
                  <a:cubicBezTo>
                    <a:pt x="52" y="370"/>
                    <a:pt x="64" y="365"/>
                    <a:pt x="70" y="351"/>
                  </a:cubicBezTo>
                  <a:cubicBezTo>
                    <a:pt x="88" y="308"/>
                    <a:pt x="96" y="256"/>
                    <a:pt x="105" y="213"/>
                  </a:cubicBezTo>
                  <a:cubicBezTo>
                    <a:pt x="122" y="152"/>
                    <a:pt x="131" y="91"/>
                    <a:pt x="140" y="39"/>
                  </a:cubicBezTo>
                  <a:cubicBezTo>
                    <a:pt x="134" y="16"/>
                    <a:pt x="117" y="0"/>
                    <a:pt x="9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62"/>
            <p:cNvSpPr/>
            <p:nvPr/>
          </p:nvSpPr>
          <p:spPr>
            <a:xfrm>
              <a:off x="407100" y="4226125"/>
              <a:ext cx="3075" cy="8425"/>
            </a:xfrm>
            <a:custGeom>
              <a:avLst/>
              <a:gdLst/>
              <a:ahLst/>
              <a:cxnLst/>
              <a:rect l="l" t="t" r="r" b="b"/>
              <a:pathLst>
                <a:path w="123" h="337" extrusionOk="0">
                  <a:moveTo>
                    <a:pt x="70" y="1"/>
                  </a:moveTo>
                  <a:cubicBezTo>
                    <a:pt x="64" y="1"/>
                    <a:pt x="57" y="3"/>
                    <a:pt x="53" y="7"/>
                  </a:cubicBezTo>
                  <a:cubicBezTo>
                    <a:pt x="18" y="7"/>
                    <a:pt x="1" y="33"/>
                    <a:pt x="1" y="68"/>
                  </a:cubicBezTo>
                  <a:cubicBezTo>
                    <a:pt x="10" y="155"/>
                    <a:pt x="10" y="241"/>
                    <a:pt x="1" y="337"/>
                  </a:cubicBezTo>
                  <a:lnTo>
                    <a:pt x="10" y="337"/>
                  </a:lnTo>
                  <a:cubicBezTo>
                    <a:pt x="27" y="285"/>
                    <a:pt x="53" y="233"/>
                    <a:pt x="88" y="189"/>
                  </a:cubicBezTo>
                  <a:cubicBezTo>
                    <a:pt x="114" y="155"/>
                    <a:pt x="122" y="111"/>
                    <a:pt x="122" y="59"/>
                  </a:cubicBezTo>
                  <a:cubicBezTo>
                    <a:pt x="122" y="33"/>
                    <a:pt x="105" y="16"/>
                    <a:pt x="88" y="7"/>
                  </a:cubicBezTo>
                  <a:cubicBezTo>
                    <a:pt x="83" y="3"/>
                    <a:pt x="77" y="1"/>
                    <a:pt x="7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62"/>
            <p:cNvSpPr/>
            <p:nvPr/>
          </p:nvSpPr>
          <p:spPr>
            <a:xfrm>
              <a:off x="384125" y="4229450"/>
              <a:ext cx="22950" cy="8350"/>
            </a:xfrm>
            <a:custGeom>
              <a:avLst/>
              <a:gdLst/>
              <a:ahLst/>
              <a:cxnLst/>
              <a:rect l="l" t="t" r="r" b="b"/>
              <a:pathLst>
                <a:path w="918" h="334" extrusionOk="0">
                  <a:moveTo>
                    <a:pt x="910" y="1"/>
                  </a:moveTo>
                  <a:cubicBezTo>
                    <a:pt x="908" y="1"/>
                    <a:pt x="905" y="2"/>
                    <a:pt x="903" y="4"/>
                  </a:cubicBezTo>
                  <a:cubicBezTo>
                    <a:pt x="642" y="230"/>
                    <a:pt x="321" y="160"/>
                    <a:pt x="26" y="291"/>
                  </a:cubicBezTo>
                  <a:cubicBezTo>
                    <a:pt x="0" y="308"/>
                    <a:pt x="9" y="334"/>
                    <a:pt x="35" y="334"/>
                  </a:cubicBezTo>
                  <a:cubicBezTo>
                    <a:pt x="339" y="308"/>
                    <a:pt x="694" y="230"/>
                    <a:pt x="911" y="13"/>
                  </a:cubicBezTo>
                  <a:cubicBezTo>
                    <a:pt x="917" y="7"/>
                    <a:pt x="915" y="1"/>
                    <a:pt x="91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62"/>
            <p:cNvSpPr/>
            <p:nvPr/>
          </p:nvSpPr>
          <p:spPr>
            <a:xfrm>
              <a:off x="423200" y="4158325"/>
              <a:ext cx="101525" cy="72975"/>
            </a:xfrm>
            <a:custGeom>
              <a:avLst/>
              <a:gdLst/>
              <a:ahLst/>
              <a:cxnLst/>
              <a:rect l="l" t="t" r="r" b="b"/>
              <a:pathLst>
                <a:path w="4061" h="2919" extrusionOk="0">
                  <a:moveTo>
                    <a:pt x="3687" y="1938"/>
                  </a:moveTo>
                  <a:lnTo>
                    <a:pt x="3757" y="1955"/>
                  </a:lnTo>
                  <a:cubicBezTo>
                    <a:pt x="3748" y="1964"/>
                    <a:pt x="3739" y="1973"/>
                    <a:pt x="3739" y="1981"/>
                  </a:cubicBezTo>
                  <a:lnTo>
                    <a:pt x="3687" y="1938"/>
                  </a:lnTo>
                  <a:close/>
                  <a:moveTo>
                    <a:pt x="2810" y="1"/>
                  </a:moveTo>
                  <a:cubicBezTo>
                    <a:pt x="2795" y="1"/>
                    <a:pt x="2781" y="19"/>
                    <a:pt x="2793" y="38"/>
                  </a:cubicBezTo>
                  <a:cubicBezTo>
                    <a:pt x="2924" y="367"/>
                    <a:pt x="3071" y="688"/>
                    <a:pt x="3236" y="1010"/>
                  </a:cubicBezTo>
                  <a:cubicBezTo>
                    <a:pt x="3418" y="1339"/>
                    <a:pt x="3652" y="1582"/>
                    <a:pt x="3757" y="1938"/>
                  </a:cubicBezTo>
                  <a:lnTo>
                    <a:pt x="3644" y="1903"/>
                  </a:lnTo>
                  <a:cubicBezTo>
                    <a:pt x="3436" y="1738"/>
                    <a:pt x="3219" y="1591"/>
                    <a:pt x="2993" y="1452"/>
                  </a:cubicBezTo>
                  <a:cubicBezTo>
                    <a:pt x="2602" y="1226"/>
                    <a:pt x="2151" y="1148"/>
                    <a:pt x="1735" y="992"/>
                  </a:cubicBezTo>
                  <a:cubicBezTo>
                    <a:pt x="1732" y="991"/>
                    <a:pt x="1729" y="991"/>
                    <a:pt x="1727" y="991"/>
                  </a:cubicBezTo>
                  <a:cubicBezTo>
                    <a:pt x="1707" y="991"/>
                    <a:pt x="1703" y="1019"/>
                    <a:pt x="1726" y="1027"/>
                  </a:cubicBezTo>
                  <a:cubicBezTo>
                    <a:pt x="2099" y="1157"/>
                    <a:pt x="2490" y="1244"/>
                    <a:pt x="2854" y="1409"/>
                  </a:cubicBezTo>
                  <a:cubicBezTo>
                    <a:pt x="3132" y="1539"/>
                    <a:pt x="3383" y="1704"/>
                    <a:pt x="3609" y="1903"/>
                  </a:cubicBezTo>
                  <a:cubicBezTo>
                    <a:pt x="3393" y="1851"/>
                    <a:pt x="3178" y="1832"/>
                    <a:pt x="2963" y="1832"/>
                  </a:cubicBezTo>
                  <a:cubicBezTo>
                    <a:pt x="2712" y="1832"/>
                    <a:pt x="2460" y="1858"/>
                    <a:pt x="2203" y="1886"/>
                  </a:cubicBezTo>
                  <a:cubicBezTo>
                    <a:pt x="1665" y="1938"/>
                    <a:pt x="1119" y="1895"/>
                    <a:pt x="589" y="1973"/>
                  </a:cubicBezTo>
                  <a:cubicBezTo>
                    <a:pt x="563" y="1973"/>
                    <a:pt x="572" y="2016"/>
                    <a:pt x="589" y="2016"/>
                  </a:cubicBezTo>
                  <a:cubicBezTo>
                    <a:pt x="1066" y="1981"/>
                    <a:pt x="1552" y="1981"/>
                    <a:pt x="2030" y="1964"/>
                  </a:cubicBezTo>
                  <a:cubicBezTo>
                    <a:pt x="2412" y="1952"/>
                    <a:pt x="2778" y="1887"/>
                    <a:pt x="3147" y="1887"/>
                  </a:cubicBezTo>
                  <a:cubicBezTo>
                    <a:pt x="3314" y="1887"/>
                    <a:pt x="3482" y="1900"/>
                    <a:pt x="3652" y="1938"/>
                  </a:cubicBezTo>
                  <a:lnTo>
                    <a:pt x="3722" y="1990"/>
                  </a:lnTo>
                  <a:cubicBezTo>
                    <a:pt x="3696" y="2034"/>
                    <a:pt x="3679" y="2086"/>
                    <a:pt x="3670" y="2129"/>
                  </a:cubicBezTo>
                  <a:cubicBezTo>
                    <a:pt x="3652" y="2172"/>
                    <a:pt x="3644" y="2224"/>
                    <a:pt x="3635" y="2268"/>
                  </a:cubicBezTo>
                  <a:cubicBezTo>
                    <a:pt x="3340" y="2233"/>
                    <a:pt x="3054" y="2120"/>
                    <a:pt x="2741" y="2103"/>
                  </a:cubicBezTo>
                  <a:cubicBezTo>
                    <a:pt x="2714" y="2101"/>
                    <a:pt x="2687" y="2100"/>
                    <a:pt x="2659" y="2100"/>
                  </a:cubicBezTo>
                  <a:cubicBezTo>
                    <a:pt x="2346" y="2100"/>
                    <a:pt x="2020" y="2227"/>
                    <a:pt x="1709" y="2259"/>
                  </a:cubicBezTo>
                  <a:cubicBezTo>
                    <a:pt x="1127" y="2329"/>
                    <a:pt x="502" y="2329"/>
                    <a:pt x="8" y="2684"/>
                  </a:cubicBezTo>
                  <a:cubicBezTo>
                    <a:pt x="0" y="2692"/>
                    <a:pt x="6" y="2712"/>
                    <a:pt x="18" y="2712"/>
                  </a:cubicBezTo>
                  <a:cubicBezTo>
                    <a:pt x="20" y="2712"/>
                    <a:pt x="23" y="2712"/>
                    <a:pt x="25" y="2710"/>
                  </a:cubicBezTo>
                  <a:cubicBezTo>
                    <a:pt x="581" y="2398"/>
                    <a:pt x="1214" y="2407"/>
                    <a:pt x="1830" y="2346"/>
                  </a:cubicBezTo>
                  <a:cubicBezTo>
                    <a:pt x="2047" y="2320"/>
                    <a:pt x="2264" y="2268"/>
                    <a:pt x="2490" y="2224"/>
                  </a:cubicBezTo>
                  <a:cubicBezTo>
                    <a:pt x="2568" y="2210"/>
                    <a:pt x="2642" y="2203"/>
                    <a:pt x="2713" y="2203"/>
                  </a:cubicBezTo>
                  <a:cubicBezTo>
                    <a:pt x="3062" y="2203"/>
                    <a:pt x="3343" y="2358"/>
                    <a:pt x="3696" y="2459"/>
                  </a:cubicBezTo>
                  <a:lnTo>
                    <a:pt x="3731" y="2459"/>
                  </a:lnTo>
                  <a:lnTo>
                    <a:pt x="3739" y="2467"/>
                  </a:lnTo>
                  <a:cubicBezTo>
                    <a:pt x="3045" y="2676"/>
                    <a:pt x="2333" y="2823"/>
                    <a:pt x="1613" y="2910"/>
                  </a:cubicBezTo>
                  <a:cubicBezTo>
                    <a:pt x="1613" y="2910"/>
                    <a:pt x="1613" y="2919"/>
                    <a:pt x="1613" y="2919"/>
                  </a:cubicBezTo>
                  <a:cubicBezTo>
                    <a:pt x="2333" y="2867"/>
                    <a:pt x="3123" y="2832"/>
                    <a:pt x="3783" y="2528"/>
                  </a:cubicBezTo>
                  <a:cubicBezTo>
                    <a:pt x="3800" y="2519"/>
                    <a:pt x="3809" y="2493"/>
                    <a:pt x="3800" y="2485"/>
                  </a:cubicBezTo>
                  <a:lnTo>
                    <a:pt x="3800" y="2485"/>
                  </a:lnTo>
                  <a:cubicBezTo>
                    <a:pt x="3804" y="2485"/>
                    <a:pt x="3809" y="2486"/>
                    <a:pt x="3813" y="2486"/>
                  </a:cubicBezTo>
                  <a:cubicBezTo>
                    <a:pt x="3877" y="2486"/>
                    <a:pt x="3930" y="2428"/>
                    <a:pt x="3930" y="2363"/>
                  </a:cubicBezTo>
                  <a:lnTo>
                    <a:pt x="3930" y="2329"/>
                  </a:lnTo>
                  <a:lnTo>
                    <a:pt x="3991" y="2112"/>
                  </a:lnTo>
                  <a:cubicBezTo>
                    <a:pt x="4000" y="2103"/>
                    <a:pt x="4008" y="2086"/>
                    <a:pt x="4017" y="2068"/>
                  </a:cubicBezTo>
                  <a:cubicBezTo>
                    <a:pt x="4017" y="2042"/>
                    <a:pt x="4026" y="2007"/>
                    <a:pt x="4043" y="1981"/>
                  </a:cubicBezTo>
                  <a:cubicBezTo>
                    <a:pt x="4060" y="1921"/>
                    <a:pt x="4017" y="1851"/>
                    <a:pt x="3956" y="1843"/>
                  </a:cubicBezTo>
                  <a:cubicBezTo>
                    <a:pt x="3843" y="1626"/>
                    <a:pt x="3705" y="1417"/>
                    <a:pt x="3540" y="1244"/>
                  </a:cubicBezTo>
                  <a:cubicBezTo>
                    <a:pt x="3201" y="871"/>
                    <a:pt x="3088" y="428"/>
                    <a:pt x="2828" y="12"/>
                  </a:cubicBezTo>
                  <a:cubicBezTo>
                    <a:pt x="2823" y="4"/>
                    <a:pt x="2816" y="1"/>
                    <a:pt x="281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62"/>
            <p:cNvSpPr/>
            <p:nvPr/>
          </p:nvSpPr>
          <p:spPr>
            <a:xfrm>
              <a:off x="424300" y="4214800"/>
              <a:ext cx="60925" cy="25000"/>
            </a:xfrm>
            <a:custGeom>
              <a:avLst/>
              <a:gdLst/>
              <a:ahLst/>
              <a:cxnLst/>
              <a:rect l="l" t="t" r="r" b="b"/>
              <a:pathLst>
                <a:path w="2437" h="1000" extrusionOk="0">
                  <a:moveTo>
                    <a:pt x="2437" y="0"/>
                  </a:moveTo>
                  <a:cubicBezTo>
                    <a:pt x="1647" y="365"/>
                    <a:pt x="788" y="582"/>
                    <a:pt x="16" y="972"/>
                  </a:cubicBezTo>
                  <a:cubicBezTo>
                    <a:pt x="1" y="980"/>
                    <a:pt x="12" y="1000"/>
                    <a:pt x="26" y="1000"/>
                  </a:cubicBezTo>
                  <a:cubicBezTo>
                    <a:pt x="28" y="1000"/>
                    <a:pt x="31" y="999"/>
                    <a:pt x="33" y="998"/>
                  </a:cubicBezTo>
                  <a:cubicBezTo>
                    <a:pt x="849" y="720"/>
                    <a:pt x="1656" y="382"/>
                    <a:pt x="243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62"/>
            <p:cNvSpPr/>
            <p:nvPr/>
          </p:nvSpPr>
          <p:spPr>
            <a:xfrm>
              <a:off x="469625" y="4226175"/>
              <a:ext cx="236450" cy="114900"/>
            </a:xfrm>
            <a:custGeom>
              <a:avLst/>
              <a:gdLst/>
              <a:ahLst/>
              <a:cxnLst/>
              <a:rect l="l" t="t" r="r" b="b"/>
              <a:pathLst>
                <a:path w="9458" h="4596" extrusionOk="0">
                  <a:moveTo>
                    <a:pt x="1575" y="1"/>
                  </a:moveTo>
                  <a:cubicBezTo>
                    <a:pt x="706" y="1"/>
                    <a:pt x="1" y="1776"/>
                    <a:pt x="60" y="2426"/>
                  </a:cubicBezTo>
                  <a:cubicBezTo>
                    <a:pt x="111" y="3016"/>
                    <a:pt x="2168" y="4440"/>
                    <a:pt x="3133" y="4440"/>
                  </a:cubicBezTo>
                  <a:cubicBezTo>
                    <a:pt x="3147" y="4440"/>
                    <a:pt x="3161" y="4440"/>
                    <a:pt x="3175" y="4439"/>
                  </a:cubicBezTo>
                  <a:cubicBezTo>
                    <a:pt x="3861" y="4414"/>
                    <a:pt x="5068" y="4115"/>
                    <a:pt x="5934" y="4115"/>
                  </a:cubicBezTo>
                  <a:cubicBezTo>
                    <a:pt x="6262" y="4115"/>
                    <a:pt x="6541" y="4158"/>
                    <a:pt x="6724" y="4275"/>
                  </a:cubicBezTo>
                  <a:cubicBezTo>
                    <a:pt x="7086" y="4503"/>
                    <a:pt x="7416" y="4596"/>
                    <a:pt x="7711" y="4596"/>
                  </a:cubicBezTo>
                  <a:cubicBezTo>
                    <a:pt x="7954" y="4596"/>
                    <a:pt x="8172" y="4533"/>
                    <a:pt x="8365" y="4431"/>
                  </a:cubicBezTo>
                  <a:cubicBezTo>
                    <a:pt x="8781" y="4205"/>
                    <a:pt x="9458" y="2244"/>
                    <a:pt x="8260" y="1671"/>
                  </a:cubicBezTo>
                  <a:cubicBezTo>
                    <a:pt x="7579" y="1348"/>
                    <a:pt x="7020" y="1332"/>
                    <a:pt x="6446" y="1332"/>
                  </a:cubicBezTo>
                  <a:cubicBezTo>
                    <a:pt x="6386" y="1332"/>
                    <a:pt x="6326" y="1333"/>
                    <a:pt x="6265" y="1333"/>
                  </a:cubicBezTo>
                  <a:cubicBezTo>
                    <a:pt x="5895" y="1333"/>
                    <a:pt x="5514" y="1326"/>
                    <a:pt x="5084" y="1237"/>
                  </a:cubicBezTo>
                  <a:cubicBezTo>
                    <a:pt x="3904" y="986"/>
                    <a:pt x="2559" y="118"/>
                    <a:pt x="1648" y="5"/>
                  </a:cubicBezTo>
                  <a:cubicBezTo>
                    <a:pt x="1623" y="2"/>
                    <a:pt x="1599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62"/>
            <p:cNvSpPr/>
            <p:nvPr/>
          </p:nvSpPr>
          <p:spPr>
            <a:xfrm>
              <a:off x="475225" y="4267075"/>
              <a:ext cx="230650" cy="74100"/>
            </a:xfrm>
            <a:custGeom>
              <a:avLst/>
              <a:gdLst/>
              <a:ahLst/>
              <a:cxnLst/>
              <a:rect l="l" t="t" r="r" b="b"/>
              <a:pathLst>
                <a:path w="9226" h="2964" extrusionOk="0">
                  <a:moveTo>
                    <a:pt x="7967" y="0"/>
                  </a:moveTo>
                  <a:cubicBezTo>
                    <a:pt x="7819" y="165"/>
                    <a:pt x="7698" y="356"/>
                    <a:pt x="7611" y="565"/>
                  </a:cubicBezTo>
                  <a:cubicBezTo>
                    <a:pt x="7498" y="868"/>
                    <a:pt x="7516" y="1198"/>
                    <a:pt x="7429" y="1519"/>
                  </a:cubicBezTo>
                  <a:cubicBezTo>
                    <a:pt x="7318" y="1901"/>
                    <a:pt x="7124" y="2094"/>
                    <a:pt x="6780" y="2094"/>
                  </a:cubicBezTo>
                  <a:cubicBezTo>
                    <a:pt x="6694" y="2094"/>
                    <a:pt x="6598" y="2081"/>
                    <a:pt x="6492" y="2057"/>
                  </a:cubicBezTo>
                  <a:cubicBezTo>
                    <a:pt x="6041" y="1953"/>
                    <a:pt x="5468" y="1519"/>
                    <a:pt x="5164" y="1181"/>
                  </a:cubicBezTo>
                  <a:cubicBezTo>
                    <a:pt x="4839" y="828"/>
                    <a:pt x="4503" y="654"/>
                    <a:pt x="4117" y="654"/>
                  </a:cubicBezTo>
                  <a:cubicBezTo>
                    <a:pt x="3895" y="654"/>
                    <a:pt x="3656" y="711"/>
                    <a:pt x="3394" y="825"/>
                  </a:cubicBezTo>
                  <a:cubicBezTo>
                    <a:pt x="2734" y="1111"/>
                    <a:pt x="2075" y="1311"/>
                    <a:pt x="1328" y="1319"/>
                  </a:cubicBezTo>
                  <a:cubicBezTo>
                    <a:pt x="938" y="1319"/>
                    <a:pt x="417" y="1293"/>
                    <a:pt x="1" y="1137"/>
                  </a:cubicBezTo>
                  <a:lnTo>
                    <a:pt x="1" y="1137"/>
                  </a:lnTo>
                  <a:cubicBezTo>
                    <a:pt x="513" y="1803"/>
                    <a:pt x="2091" y="2804"/>
                    <a:pt x="2902" y="2804"/>
                  </a:cubicBezTo>
                  <a:cubicBezTo>
                    <a:pt x="2916" y="2804"/>
                    <a:pt x="2929" y="2804"/>
                    <a:pt x="2943" y="2803"/>
                  </a:cubicBezTo>
                  <a:cubicBezTo>
                    <a:pt x="3635" y="2778"/>
                    <a:pt x="4844" y="2479"/>
                    <a:pt x="5707" y="2479"/>
                  </a:cubicBezTo>
                  <a:cubicBezTo>
                    <a:pt x="6034" y="2479"/>
                    <a:pt x="6311" y="2522"/>
                    <a:pt x="6492" y="2639"/>
                  </a:cubicBezTo>
                  <a:cubicBezTo>
                    <a:pt x="6860" y="2868"/>
                    <a:pt x="7191" y="2963"/>
                    <a:pt x="7486" y="2963"/>
                  </a:cubicBezTo>
                  <a:cubicBezTo>
                    <a:pt x="7725" y="2963"/>
                    <a:pt x="7941" y="2900"/>
                    <a:pt x="8132" y="2795"/>
                  </a:cubicBezTo>
                  <a:cubicBezTo>
                    <a:pt x="8557" y="2569"/>
                    <a:pt x="9225" y="608"/>
                    <a:pt x="8036" y="44"/>
                  </a:cubicBezTo>
                  <a:lnTo>
                    <a:pt x="79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62"/>
            <p:cNvSpPr/>
            <p:nvPr/>
          </p:nvSpPr>
          <p:spPr>
            <a:xfrm>
              <a:off x="516675" y="4288900"/>
              <a:ext cx="170750" cy="52400"/>
            </a:xfrm>
            <a:custGeom>
              <a:avLst/>
              <a:gdLst/>
              <a:ahLst/>
              <a:cxnLst/>
              <a:rect l="l" t="t" r="r" b="b"/>
              <a:pathLst>
                <a:path w="6830" h="2096" extrusionOk="0">
                  <a:moveTo>
                    <a:pt x="1909" y="1132"/>
                  </a:moveTo>
                  <a:cubicBezTo>
                    <a:pt x="1918" y="1134"/>
                    <a:pt x="1922" y="1134"/>
                    <a:pt x="1922" y="1134"/>
                  </a:cubicBezTo>
                  <a:cubicBezTo>
                    <a:pt x="1923" y="1134"/>
                    <a:pt x="1919" y="1133"/>
                    <a:pt x="1913" y="1132"/>
                  </a:cubicBezTo>
                  <a:close/>
                  <a:moveTo>
                    <a:pt x="2315" y="0"/>
                  </a:moveTo>
                  <a:cubicBezTo>
                    <a:pt x="2291" y="0"/>
                    <a:pt x="2269" y="41"/>
                    <a:pt x="2291" y="56"/>
                  </a:cubicBezTo>
                  <a:cubicBezTo>
                    <a:pt x="2543" y="264"/>
                    <a:pt x="2760" y="516"/>
                    <a:pt x="2933" y="794"/>
                  </a:cubicBezTo>
                  <a:cubicBezTo>
                    <a:pt x="2899" y="802"/>
                    <a:pt x="2873" y="811"/>
                    <a:pt x="2855" y="820"/>
                  </a:cubicBezTo>
                  <a:cubicBezTo>
                    <a:pt x="2829" y="837"/>
                    <a:pt x="2812" y="854"/>
                    <a:pt x="2794" y="872"/>
                  </a:cubicBezTo>
                  <a:cubicBezTo>
                    <a:pt x="2761" y="843"/>
                    <a:pt x="2717" y="830"/>
                    <a:pt x="2673" y="830"/>
                  </a:cubicBezTo>
                  <a:cubicBezTo>
                    <a:pt x="2637" y="830"/>
                    <a:pt x="2600" y="839"/>
                    <a:pt x="2569" y="854"/>
                  </a:cubicBezTo>
                  <a:cubicBezTo>
                    <a:pt x="2543" y="872"/>
                    <a:pt x="2517" y="898"/>
                    <a:pt x="2508" y="924"/>
                  </a:cubicBezTo>
                  <a:cubicBezTo>
                    <a:pt x="2482" y="924"/>
                    <a:pt x="2456" y="932"/>
                    <a:pt x="2439" y="941"/>
                  </a:cubicBezTo>
                  <a:cubicBezTo>
                    <a:pt x="2404" y="950"/>
                    <a:pt x="2378" y="967"/>
                    <a:pt x="2352" y="993"/>
                  </a:cubicBezTo>
                  <a:cubicBezTo>
                    <a:pt x="2343" y="985"/>
                    <a:pt x="2326" y="976"/>
                    <a:pt x="2309" y="976"/>
                  </a:cubicBezTo>
                  <a:cubicBezTo>
                    <a:pt x="2293" y="973"/>
                    <a:pt x="2276" y="971"/>
                    <a:pt x="2258" y="971"/>
                  </a:cubicBezTo>
                  <a:cubicBezTo>
                    <a:pt x="2228" y="971"/>
                    <a:pt x="2197" y="977"/>
                    <a:pt x="2170" y="993"/>
                  </a:cubicBezTo>
                  <a:cubicBezTo>
                    <a:pt x="2151" y="968"/>
                    <a:pt x="2118" y="952"/>
                    <a:pt x="2088" y="952"/>
                  </a:cubicBezTo>
                  <a:cubicBezTo>
                    <a:pt x="2077" y="952"/>
                    <a:pt x="2066" y="954"/>
                    <a:pt x="2057" y="958"/>
                  </a:cubicBezTo>
                  <a:lnTo>
                    <a:pt x="2013" y="976"/>
                  </a:lnTo>
                  <a:lnTo>
                    <a:pt x="2005" y="976"/>
                  </a:lnTo>
                  <a:cubicBezTo>
                    <a:pt x="1988" y="942"/>
                    <a:pt x="1953" y="923"/>
                    <a:pt x="1916" y="923"/>
                  </a:cubicBezTo>
                  <a:cubicBezTo>
                    <a:pt x="1896" y="923"/>
                    <a:pt x="1876" y="929"/>
                    <a:pt x="1857" y="941"/>
                  </a:cubicBezTo>
                  <a:cubicBezTo>
                    <a:pt x="1788" y="941"/>
                    <a:pt x="1762" y="1037"/>
                    <a:pt x="1823" y="1080"/>
                  </a:cubicBezTo>
                  <a:cubicBezTo>
                    <a:pt x="1831" y="1097"/>
                    <a:pt x="1849" y="1115"/>
                    <a:pt x="1875" y="1123"/>
                  </a:cubicBezTo>
                  <a:cubicBezTo>
                    <a:pt x="1875" y="1123"/>
                    <a:pt x="1899" y="1129"/>
                    <a:pt x="1913" y="1132"/>
                  </a:cubicBezTo>
                  <a:lnTo>
                    <a:pt x="1927" y="1132"/>
                  </a:lnTo>
                  <a:cubicBezTo>
                    <a:pt x="1931" y="1136"/>
                    <a:pt x="1935" y="1139"/>
                    <a:pt x="1941" y="1139"/>
                  </a:cubicBezTo>
                  <a:cubicBezTo>
                    <a:pt x="1946" y="1139"/>
                    <a:pt x="1953" y="1136"/>
                    <a:pt x="1961" y="1132"/>
                  </a:cubicBezTo>
                  <a:cubicBezTo>
                    <a:pt x="1979" y="1167"/>
                    <a:pt x="2013" y="1184"/>
                    <a:pt x="2057" y="1193"/>
                  </a:cubicBezTo>
                  <a:cubicBezTo>
                    <a:pt x="2057" y="1201"/>
                    <a:pt x="2057" y="1219"/>
                    <a:pt x="2057" y="1227"/>
                  </a:cubicBezTo>
                  <a:cubicBezTo>
                    <a:pt x="2022" y="1227"/>
                    <a:pt x="1987" y="1236"/>
                    <a:pt x="1953" y="1236"/>
                  </a:cubicBezTo>
                  <a:cubicBezTo>
                    <a:pt x="1831" y="1245"/>
                    <a:pt x="1710" y="1262"/>
                    <a:pt x="1597" y="1288"/>
                  </a:cubicBezTo>
                  <a:cubicBezTo>
                    <a:pt x="1571" y="1297"/>
                    <a:pt x="1571" y="1332"/>
                    <a:pt x="1597" y="1340"/>
                  </a:cubicBezTo>
                  <a:cubicBezTo>
                    <a:pt x="1649" y="1375"/>
                    <a:pt x="1701" y="1401"/>
                    <a:pt x="1762" y="1418"/>
                  </a:cubicBezTo>
                  <a:cubicBezTo>
                    <a:pt x="1632" y="1418"/>
                    <a:pt x="1501" y="1410"/>
                    <a:pt x="1371" y="1392"/>
                  </a:cubicBezTo>
                  <a:cubicBezTo>
                    <a:pt x="1371" y="1321"/>
                    <a:pt x="1313" y="1269"/>
                    <a:pt x="1248" y="1269"/>
                  </a:cubicBezTo>
                  <a:cubicBezTo>
                    <a:pt x="1225" y="1269"/>
                    <a:pt x="1202" y="1275"/>
                    <a:pt x="1180" y="1288"/>
                  </a:cubicBezTo>
                  <a:cubicBezTo>
                    <a:pt x="1154" y="1306"/>
                    <a:pt x="1128" y="1332"/>
                    <a:pt x="1128" y="1366"/>
                  </a:cubicBezTo>
                  <a:lnTo>
                    <a:pt x="1007" y="1349"/>
                  </a:lnTo>
                  <a:cubicBezTo>
                    <a:pt x="998" y="1340"/>
                    <a:pt x="981" y="1340"/>
                    <a:pt x="972" y="1340"/>
                  </a:cubicBezTo>
                  <a:cubicBezTo>
                    <a:pt x="963" y="1332"/>
                    <a:pt x="953" y="1327"/>
                    <a:pt x="942" y="1327"/>
                  </a:cubicBezTo>
                  <a:cubicBezTo>
                    <a:pt x="931" y="1327"/>
                    <a:pt x="920" y="1332"/>
                    <a:pt x="911" y="1340"/>
                  </a:cubicBezTo>
                  <a:lnTo>
                    <a:pt x="885" y="1340"/>
                  </a:lnTo>
                  <a:cubicBezTo>
                    <a:pt x="875" y="1330"/>
                    <a:pt x="865" y="1326"/>
                    <a:pt x="855" y="1326"/>
                  </a:cubicBezTo>
                  <a:cubicBezTo>
                    <a:pt x="848" y="1326"/>
                    <a:pt x="841" y="1328"/>
                    <a:pt x="833" y="1332"/>
                  </a:cubicBezTo>
                  <a:lnTo>
                    <a:pt x="807" y="1332"/>
                  </a:lnTo>
                  <a:cubicBezTo>
                    <a:pt x="816" y="1323"/>
                    <a:pt x="825" y="1314"/>
                    <a:pt x="833" y="1297"/>
                  </a:cubicBezTo>
                  <a:cubicBezTo>
                    <a:pt x="859" y="1254"/>
                    <a:pt x="859" y="1201"/>
                    <a:pt x="833" y="1158"/>
                  </a:cubicBezTo>
                  <a:cubicBezTo>
                    <a:pt x="816" y="1132"/>
                    <a:pt x="799" y="1115"/>
                    <a:pt x="773" y="1106"/>
                  </a:cubicBezTo>
                  <a:cubicBezTo>
                    <a:pt x="816" y="1080"/>
                    <a:pt x="833" y="1019"/>
                    <a:pt x="799" y="976"/>
                  </a:cubicBezTo>
                  <a:lnTo>
                    <a:pt x="790" y="958"/>
                  </a:lnTo>
                  <a:cubicBezTo>
                    <a:pt x="757" y="921"/>
                    <a:pt x="727" y="906"/>
                    <a:pt x="703" y="906"/>
                  </a:cubicBezTo>
                  <a:cubicBezTo>
                    <a:pt x="683" y="906"/>
                    <a:pt x="668" y="917"/>
                    <a:pt x="660" y="932"/>
                  </a:cubicBezTo>
                  <a:cubicBezTo>
                    <a:pt x="616" y="941"/>
                    <a:pt x="590" y="985"/>
                    <a:pt x="625" y="1063"/>
                  </a:cubicBezTo>
                  <a:lnTo>
                    <a:pt x="634" y="1080"/>
                  </a:lnTo>
                  <a:cubicBezTo>
                    <a:pt x="634" y="1097"/>
                    <a:pt x="651" y="1115"/>
                    <a:pt x="668" y="1123"/>
                  </a:cubicBezTo>
                  <a:cubicBezTo>
                    <a:pt x="616" y="1158"/>
                    <a:pt x="599" y="1227"/>
                    <a:pt x="634" y="1288"/>
                  </a:cubicBezTo>
                  <a:cubicBezTo>
                    <a:pt x="634" y="1288"/>
                    <a:pt x="634" y="1294"/>
                    <a:pt x="639" y="1296"/>
                  </a:cubicBezTo>
                  <a:lnTo>
                    <a:pt x="639" y="1296"/>
                  </a:lnTo>
                  <a:lnTo>
                    <a:pt x="538" y="1280"/>
                  </a:lnTo>
                  <a:cubicBezTo>
                    <a:pt x="512" y="1280"/>
                    <a:pt x="504" y="1306"/>
                    <a:pt x="521" y="1314"/>
                  </a:cubicBezTo>
                  <a:lnTo>
                    <a:pt x="599" y="1340"/>
                  </a:lnTo>
                  <a:cubicBezTo>
                    <a:pt x="547" y="1375"/>
                    <a:pt x="521" y="1436"/>
                    <a:pt x="547" y="1496"/>
                  </a:cubicBezTo>
                  <a:cubicBezTo>
                    <a:pt x="564" y="1562"/>
                    <a:pt x="621" y="1594"/>
                    <a:pt x="678" y="1594"/>
                  </a:cubicBezTo>
                  <a:cubicBezTo>
                    <a:pt x="736" y="1594"/>
                    <a:pt x="794" y="1562"/>
                    <a:pt x="816" y="1496"/>
                  </a:cubicBezTo>
                  <a:cubicBezTo>
                    <a:pt x="842" y="1488"/>
                    <a:pt x="859" y="1479"/>
                    <a:pt x="885" y="1462"/>
                  </a:cubicBezTo>
                  <a:cubicBezTo>
                    <a:pt x="891" y="1498"/>
                    <a:pt x="926" y="1521"/>
                    <a:pt x="961" y="1521"/>
                  </a:cubicBezTo>
                  <a:cubicBezTo>
                    <a:pt x="977" y="1521"/>
                    <a:pt x="993" y="1516"/>
                    <a:pt x="1007" y="1505"/>
                  </a:cubicBezTo>
                  <a:cubicBezTo>
                    <a:pt x="1007" y="1505"/>
                    <a:pt x="1016" y="1505"/>
                    <a:pt x="1016" y="1496"/>
                  </a:cubicBezTo>
                  <a:cubicBezTo>
                    <a:pt x="1163" y="1549"/>
                    <a:pt x="1319" y="1592"/>
                    <a:pt x="1475" y="1627"/>
                  </a:cubicBezTo>
                  <a:cubicBezTo>
                    <a:pt x="1415" y="1644"/>
                    <a:pt x="1354" y="1653"/>
                    <a:pt x="1293" y="1661"/>
                  </a:cubicBezTo>
                  <a:lnTo>
                    <a:pt x="1224" y="1670"/>
                  </a:lnTo>
                  <a:cubicBezTo>
                    <a:pt x="1215" y="1653"/>
                    <a:pt x="1215" y="1644"/>
                    <a:pt x="1206" y="1635"/>
                  </a:cubicBezTo>
                  <a:cubicBezTo>
                    <a:pt x="1187" y="1601"/>
                    <a:pt x="1149" y="1584"/>
                    <a:pt x="1111" y="1584"/>
                  </a:cubicBezTo>
                  <a:cubicBezTo>
                    <a:pt x="1082" y="1584"/>
                    <a:pt x="1052" y="1595"/>
                    <a:pt x="1033" y="1618"/>
                  </a:cubicBezTo>
                  <a:lnTo>
                    <a:pt x="1016" y="1644"/>
                  </a:lnTo>
                  <a:cubicBezTo>
                    <a:pt x="1016" y="1627"/>
                    <a:pt x="1016" y="1601"/>
                    <a:pt x="1007" y="1583"/>
                  </a:cubicBezTo>
                  <a:cubicBezTo>
                    <a:pt x="996" y="1541"/>
                    <a:pt x="960" y="1518"/>
                    <a:pt x="922" y="1518"/>
                  </a:cubicBezTo>
                  <a:cubicBezTo>
                    <a:pt x="897" y="1518"/>
                    <a:pt x="871" y="1528"/>
                    <a:pt x="851" y="1549"/>
                  </a:cubicBezTo>
                  <a:cubicBezTo>
                    <a:pt x="833" y="1566"/>
                    <a:pt x="816" y="1583"/>
                    <a:pt x="807" y="1609"/>
                  </a:cubicBezTo>
                  <a:cubicBezTo>
                    <a:pt x="790" y="1627"/>
                    <a:pt x="781" y="1653"/>
                    <a:pt x="799" y="1670"/>
                  </a:cubicBezTo>
                  <a:cubicBezTo>
                    <a:pt x="521" y="1653"/>
                    <a:pt x="252" y="1609"/>
                    <a:pt x="0" y="1523"/>
                  </a:cubicBezTo>
                  <a:lnTo>
                    <a:pt x="0" y="1523"/>
                  </a:lnTo>
                  <a:cubicBezTo>
                    <a:pt x="456" y="1771"/>
                    <a:pt x="919" y="1940"/>
                    <a:pt x="1254" y="1940"/>
                  </a:cubicBezTo>
                  <a:cubicBezTo>
                    <a:pt x="1270" y="1940"/>
                    <a:pt x="1286" y="1940"/>
                    <a:pt x="1302" y="1939"/>
                  </a:cubicBezTo>
                  <a:cubicBezTo>
                    <a:pt x="1988" y="1914"/>
                    <a:pt x="3195" y="1615"/>
                    <a:pt x="4058" y="1615"/>
                  </a:cubicBezTo>
                  <a:cubicBezTo>
                    <a:pt x="4384" y="1615"/>
                    <a:pt x="4661" y="1657"/>
                    <a:pt x="4842" y="1774"/>
                  </a:cubicBezTo>
                  <a:cubicBezTo>
                    <a:pt x="5209" y="2003"/>
                    <a:pt x="5541" y="2095"/>
                    <a:pt x="5835" y="2095"/>
                  </a:cubicBezTo>
                  <a:cubicBezTo>
                    <a:pt x="6078" y="2095"/>
                    <a:pt x="6294" y="2032"/>
                    <a:pt x="6483" y="1930"/>
                  </a:cubicBezTo>
                  <a:cubicBezTo>
                    <a:pt x="6595" y="1870"/>
                    <a:pt x="6726" y="1696"/>
                    <a:pt x="6830" y="1453"/>
                  </a:cubicBezTo>
                  <a:lnTo>
                    <a:pt x="6830" y="1453"/>
                  </a:lnTo>
                  <a:cubicBezTo>
                    <a:pt x="6656" y="1496"/>
                    <a:pt x="6465" y="1512"/>
                    <a:pt x="6274" y="1512"/>
                  </a:cubicBezTo>
                  <a:cubicBezTo>
                    <a:pt x="6083" y="1512"/>
                    <a:pt x="5892" y="1496"/>
                    <a:pt x="5719" y="1479"/>
                  </a:cubicBezTo>
                  <a:cubicBezTo>
                    <a:pt x="5328" y="1427"/>
                    <a:pt x="4964" y="1410"/>
                    <a:pt x="4573" y="1288"/>
                  </a:cubicBezTo>
                  <a:cubicBezTo>
                    <a:pt x="4278" y="1184"/>
                    <a:pt x="3975" y="1115"/>
                    <a:pt x="3662" y="1080"/>
                  </a:cubicBezTo>
                  <a:cubicBezTo>
                    <a:pt x="3680" y="1071"/>
                    <a:pt x="3688" y="1071"/>
                    <a:pt x="3706" y="1063"/>
                  </a:cubicBezTo>
                  <a:cubicBezTo>
                    <a:pt x="3818" y="993"/>
                    <a:pt x="3784" y="820"/>
                    <a:pt x="3662" y="794"/>
                  </a:cubicBezTo>
                  <a:cubicBezTo>
                    <a:pt x="3651" y="791"/>
                    <a:pt x="3641" y="790"/>
                    <a:pt x="3630" y="790"/>
                  </a:cubicBezTo>
                  <a:cubicBezTo>
                    <a:pt x="3516" y="790"/>
                    <a:pt x="3434" y="915"/>
                    <a:pt x="3497" y="1011"/>
                  </a:cubicBezTo>
                  <a:cubicBezTo>
                    <a:pt x="3515" y="1037"/>
                    <a:pt x="3532" y="1054"/>
                    <a:pt x="3558" y="1063"/>
                  </a:cubicBezTo>
                  <a:lnTo>
                    <a:pt x="3480" y="1063"/>
                  </a:lnTo>
                  <a:lnTo>
                    <a:pt x="3445" y="1019"/>
                  </a:lnTo>
                  <a:cubicBezTo>
                    <a:pt x="3124" y="620"/>
                    <a:pt x="2786" y="256"/>
                    <a:pt x="2326" y="4"/>
                  </a:cubicBezTo>
                  <a:cubicBezTo>
                    <a:pt x="2322" y="2"/>
                    <a:pt x="2318" y="0"/>
                    <a:pt x="2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62"/>
            <p:cNvSpPr/>
            <p:nvPr/>
          </p:nvSpPr>
          <p:spPr>
            <a:xfrm>
              <a:off x="487600" y="4306725"/>
              <a:ext cx="3700" cy="3775"/>
            </a:xfrm>
            <a:custGeom>
              <a:avLst/>
              <a:gdLst/>
              <a:ahLst/>
              <a:cxnLst/>
              <a:rect l="l" t="t" r="r" b="b"/>
              <a:pathLst>
                <a:path w="148" h="151" extrusionOk="0">
                  <a:moveTo>
                    <a:pt x="34" y="1"/>
                  </a:moveTo>
                  <a:cubicBezTo>
                    <a:pt x="17" y="1"/>
                    <a:pt x="0" y="16"/>
                    <a:pt x="0" y="37"/>
                  </a:cubicBezTo>
                  <a:cubicBezTo>
                    <a:pt x="52" y="72"/>
                    <a:pt x="96" y="115"/>
                    <a:pt x="148" y="150"/>
                  </a:cubicBezTo>
                  <a:cubicBezTo>
                    <a:pt x="113" y="107"/>
                    <a:pt x="87" y="63"/>
                    <a:pt x="61" y="20"/>
                  </a:cubicBezTo>
                  <a:cubicBezTo>
                    <a:pt x="55" y="7"/>
                    <a:pt x="44" y="1"/>
                    <a:pt x="34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62"/>
            <p:cNvSpPr/>
            <p:nvPr/>
          </p:nvSpPr>
          <p:spPr>
            <a:xfrm>
              <a:off x="571275" y="4298050"/>
              <a:ext cx="7025" cy="8600"/>
            </a:xfrm>
            <a:custGeom>
              <a:avLst/>
              <a:gdLst/>
              <a:ahLst/>
              <a:cxnLst/>
              <a:rect l="l" t="t" r="r" b="b"/>
              <a:pathLst>
                <a:path w="281" h="344" extrusionOk="0">
                  <a:moveTo>
                    <a:pt x="168" y="0"/>
                  </a:moveTo>
                  <a:cubicBezTo>
                    <a:pt x="87" y="0"/>
                    <a:pt x="0" y="90"/>
                    <a:pt x="55" y="176"/>
                  </a:cubicBezTo>
                  <a:cubicBezTo>
                    <a:pt x="72" y="193"/>
                    <a:pt x="81" y="202"/>
                    <a:pt x="98" y="219"/>
                  </a:cubicBezTo>
                  <a:cubicBezTo>
                    <a:pt x="90" y="219"/>
                    <a:pt x="90" y="219"/>
                    <a:pt x="90" y="228"/>
                  </a:cubicBezTo>
                  <a:lnTo>
                    <a:pt x="64" y="245"/>
                  </a:lnTo>
                  <a:cubicBezTo>
                    <a:pt x="33" y="284"/>
                    <a:pt x="64" y="344"/>
                    <a:pt x="108" y="344"/>
                  </a:cubicBezTo>
                  <a:cubicBezTo>
                    <a:pt x="113" y="344"/>
                    <a:pt x="119" y="343"/>
                    <a:pt x="125" y="341"/>
                  </a:cubicBezTo>
                  <a:lnTo>
                    <a:pt x="159" y="332"/>
                  </a:lnTo>
                  <a:cubicBezTo>
                    <a:pt x="194" y="323"/>
                    <a:pt x="211" y="280"/>
                    <a:pt x="194" y="245"/>
                  </a:cubicBezTo>
                  <a:cubicBezTo>
                    <a:pt x="246" y="228"/>
                    <a:pt x="281" y="176"/>
                    <a:pt x="272" y="115"/>
                  </a:cubicBezTo>
                  <a:cubicBezTo>
                    <a:pt x="263" y="98"/>
                    <a:pt x="263" y="72"/>
                    <a:pt x="255" y="54"/>
                  </a:cubicBezTo>
                  <a:cubicBezTo>
                    <a:pt x="234" y="16"/>
                    <a:pt x="202" y="0"/>
                    <a:pt x="168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62"/>
            <p:cNvSpPr/>
            <p:nvPr/>
          </p:nvSpPr>
          <p:spPr>
            <a:xfrm>
              <a:off x="515375" y="4307850"/>
              <a:ext cx="300" cy="20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5"/>
                    <a:pt x="9" y="7"/>
                    <a:pt x="10" y="7"/>
                  </a:cubicBezTo>
                  <a:cubicBezTo>
                    <a:pt x="11" y="7"/>
                    <a:pt x="9" y="5"/>
                    <a:pt x="0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62"/>
            <p:cNvSpPr/>
            <p:nvPr/>
          </p:nvSpPr>
          <p:spPr>
            <a:xfrm>
              <a:off x="511675" y="4307700"/>
              <a:ext cx="5875" cy="6050"/>
            </a:xfrm>
            <a:custGeom>
              <a:avLst/>
              <a:gdLst/>
              <a:ahLst/>
              <a:cxnLst/>
              <a:rect l="l" t="t" r="r" b="b"/>
              <a:pathLst>
                <a:path w="235" h="242" extrusionOk="0">
                  <a:moveTo>
                    <a:pt x="118" y="0"/>
                  </a:moveTo>
                  <a:cubicBezTo>
                    <a:pt x="107" y="0"/>
                    <a:pt x="96" y="3"/>
                    <a:pt x="87" y="7"/>
                  </a:cubicBezTo>
                  <a:cubicBezTo>
                    <a:pt x="79" y="7"/>
                    <a:pt x="70" y="16"/>
                    <a:pt x="61" y="16"/>
                  </a:cubicBezTo>
                  <a:cubicBezTo>
                    <a:pt x="18" y="50"/>
                    <a:pt x="1" y="102"/>
                    <a:pt x="18" y="154"/>
                  </a:cubicBezTo>
                  <a:lnTo>
                    <a:pt x="18" y="163"/>
                  </a:lnTo>
                  <a:cubicBezTo>
                    <a:pt x="27" y="206"/>
                    <a:pt x="70" y="241"/>
                    <a:pt x="122" y="241"/>
                  </a:cubicBezTo>
                  <a:cubicBezTo>
                    <a:pt x="183" y="241"/>
                    <a:pt x="235" y="189"/>
                    <a:pt x="235" y="128"/>
                  </a:cubicBezTo>
                  <a:lnTo>
                    <a:pt x="235" y="120"/>
                  </a:lnTo>
                  <a:cubicBezTo>
                    <a:pt x="226" y="68"/>
                    <a:pt x="192" y="24"/>
                    <a:pt x="148" y="7"/>
                  </a:cubicBezTo>
                  <a:cubicBezTo>
                    <a:pt x="140" y="3"/>
                    <a:pt x="129" y="0"/>
                    <a:pt x="118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62"/>
            <p:cNvSpPr/>
            <p:nvPr/>
          </p:nvSpPr>
          <p:spPr>
            <a:xfrm>
              <a:off x="515150" y="4307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62"/>
            <p:cNvSpPr/>
            <p:nvPr/>
          </p:nvSpPr>
          <p:spPr>
            <a:xfrm>
              <a:off x="542275" y="4308250"/>
              <a:ext cx="5800" cy="4050"/>
            </a:xfrm>
            <a:custGeom>
              <a:avLst/>
              <a:gdLst/>
              <a:ahLst/>
              <a:cxnLst/>
              <a:rect l="l" t="t" r="r" b="b"/>
              <a:pathLst>
                <a:path w="232" h="162" extrusionOk="0">
                  <a:moveTo>
                    <a:pt x="79" y="0"/>
                  </a:moveTo>
                  <a:cubicBezTo>
                    <a:pt x="36" y="0"/>
                    <a:pt x="1" y="20"/>
                    <a:pt x="18" y="72"/>
                  </a:cubicBezTo>
                  <a:cubicBezTo>
                    <a:pt x="18" y="80"/>
                    <a:pt x="26" y="98"/>
                    <a:pt x="35" y="115"/>
                  </a:cubicBezTo>
                  <a:cubicBezTo>
                    <a:pt x="40" y="146"/>
                    <a:pt x="64" y="162"/>
                    <a:pt x="90" y="162"/>
                  </a:cubicBezTo>
                  <a:cubicBezTo>
                    <a:pt x="107" y="162"/>
                    <a:pt x="125" y="155"/>
                    <a:pt x="139" y="141"/>
                  </a:cubicBezTo>
                  <a:lnTo>
                    <a:pt x="174" y="106"/>
                  </a:lnTo>
                  <a:cubicBezTo>
                    <a:pt x="232" y="48"/>
                    <a:pt x="146" y="0"/>
                    <a:pt x="79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62"/>
            <p:cNvSpPr/>
            <p:nvPr/>
          </p:nvSpPr>
          <p:spPr>
            <a:xfrm>
              <a:off x="550175" y="4315725"/>
              <a:ext cx="6250" cy="4575"/>
            </a:xfrm>
            <a:custGeom>
              <a:avLst/>
              <a:gdLst/>
              <a:ahLst/>
              <a:cxnLst/>
              <a:rect l="l" t="t" r="r" b="b"/>
              <a:pathLst>
                <a:path w="250" h="183" extrusionOk="0">
                  <a:moveTo>
                    <a:pt x="113" y="0"/>
                  </a:moveTo>
                  <a:cubicBezTo>
                    <a:pt x="100" y="0"/>
                    <a:pt x="87" y="5"/>
                    <a:pt x="75" y="16"/>
                  </a:cubicBezTo>
                  <a:lnTo>
                    <a:pt x="49" y="42"/>
                  </a:lnTo>
                  <a:cubicBezTo>
                    <a:pt x="1" y="97"/>
                    <a:pt x="48" y="183"/>
                    <a:pt x="117" y="183"/>
                  </a:cubicBezTo>
                  <a:cubicBezTo>
                    <a:pt x="123" y="183"/>
                    <a:pt x="129" y="182"/>
                    <a:pt x="135" y="181"/>
                  </a:cubicBezTo>
                  <a:lnTo>
                    <a:pt x="161" y="172"/>
                  </a:lnTo>
                  <a:cubicBezTo>
                    <a:pt x="249" y="135"/>
                    <a:pt x="183" y="0"/>
                    <a:pt x="113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62"/>
            <p:cNvSpPr/>
            <p:nvPr/>
          </p:nvSpPr>
          <p:spPr>
            <a:xfrm>
              <a:off x="554600" y="4302325"/>
              <a:ext cx="12700" cy="6750"/>
            </a:xfrm>
            <a:custGeom>
              <a:avLst/>
              <a:gdLst/>
              <a:ahLst/>
              <a:cxnLst/>
              <a:rect l="l" t="t" r="r" b="b"/>
              <a:pathLst>
                <a:path w="508" h="270" extrusionOk="0">
                  <a:moveTo>
                    <a:pt x="333" y="1"/>
                  </a:moveTo>
                  <a:cubicBezTo>
                    <a:pt x="275" y="1"/>
                    <a:pt x="216" y="39"/>
                    <a:pt x="201" y="109"/>
                  </a:cubicBezTo>
                  <a:cubicBezTo>
                    <a:pt x="201" y="118"/>
                    <a:pt x="201" y="126"/>
                    <a:pt x="193" y="135"/>
                  </a:cubicBezTo>
                  <a:cubicBezTo>
                    <a:pt x="193" y="144"/>
                    <a:pt x="193" y="161"/>
                    <a:pt x="193" y="170"/>
                  </a:cubicBezTo>
                  <a:cubicBezTo>
                    <a:pt x="193" y="161"/>
                    <a:pt x="184" y="152"/>
                    <a:pt x="184" y="144"/>
                  </a:cubicBezTo>
                  <a:lnTo>
                    <a:pt x="175" y="135"/>
                  </a:lnTo>
                  <a:cubicBezTo>
                    <a:pt x="157" y="108"/>
                    <a:pt x="131" y="97"/>
                    <a:pt x="107" y="97"/>
                  </a:cubicBezTo>
                  <a:cubicBezTo>
                    <a:pt x="52" y="97"/>
                    <a:pt x="1" y="153"/>
                    <a:pt x="37" y="213"/>
                  </a:cubicBezTo>
                  <a:lnTo>
                    <a:pt x="45" y="231"/>
                  </a:lnTo>
                  <a:cubicBezTo>
                    <a:pt x="61" y="258"/>
                    <a:pt x="85" y="270"/>
                    <a:pt x="109" y="270"/>
                  </a:cubicBezTo>
                  <a:cubicBezTo>
                    <a:pt x="153" y="270"/>
                    <a:pt x="198" y="232"/>
                    <a:pt x="193" y="187"/>
                  </a:cubicBezTo>
                  <a:lnTo>
                    <a:pt x="193" y="187"/>
                  </a:lnTo>
                  <a:cubicBezTo>
                    <a:pt x="201" y="222"/>
                    <a:pt x="236" y="248"/>
                    <a:pt x="271" y="265"/>
                  </a:cubicBezTo>
                  <a:lnTo>
                    <a:pt x="297" y="265"/>
                  </a:lnTo>
                  <a:cubicBezTo>
                    <a:pt x="308" y="268"/>
                    <a:pt x="319" y="269"/>
                    <a:pt x="330" y="269"/>
                  </a:cubicBezTo>
                  <a:cubicBezTo>
                    <a:pt x="435" y="269"/>
                    <a:pt x="507" y="160"/>
                    <a:pt x="444" y="66"/>
                  </a:cubicBezTo>
                  <a:cubicBezTo>
                    <a:pt x="419" y="22"/>
                    <a:pt x="376" y="1"/>
                    <a:pt x="333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62"/>
            <p:cNvSpPr/>
            <p:nvPr/>
          </p:nvSpPr>
          <p:spPr>
            <a:xfrm>
              <a:off x="521075" y="4321075"/>
              <a:ext cx="4475" cy="3125"/>
            </a:xfrm>
            <a:custGeom>
              <a:avLst/>
              <a:gdLst/>
              <a:ahLst/>
              <a:cxnLst/>
              <a:rect l="l" t="t" r="r" b="b"/>
              <a:pathLst>
                <a:path w="179" h="125" extrusionOk="0">
                  <a:moveTo>
                    <a:pt x="111" y="0"/>
                  </a:moveTo>
                  <a:cubicBezTo>
                    <a:pt x="108" y="0"/>
                    <a:pt x="105" y="1"/>
                    <a:pt x="102" y="1"/>
                  </a:cubicBezTo>
                  <a:lnTo>
                    <a:pt x="59" y="10"/>
                  </a:lnTo>
                  <a:cubicBezTo>
                    <a:pt x="1" y="46"/>
                    <a:pt x="33" y="124"/>
                    <a:pt x="91" y="124"/>
                  </a:cubicBezTo>
                  <a:cubicBezTo>
                    <a:pt x="102" y="124"/>
                    <a:pt x="115" y="121"/>
                    <a:pt x="128" y="114"/>
                  </a:cubicBezTo>
                  <a:lnTo>
                    <a:pt x="154" y="88"/>
                  </a:lnTo>
                  <a:cubicBezTo>
                    <a:pt x="178" y="48"/>
                    <a:pt x="150" y="0"/>
                    <a:pt x="111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62"/>
            <p:cNvSpPr/>
            <p:nvPr/>
          </p:nvSpPr>
          <p:spPr>
            <a:xfrm>
              <a:off x="515200" y="4304775"/>
              <a:ext cx="3225" cy="3125"/>
            </a:xfrm>
            <a:custGeom>
              <a:avLst/>
              <a:gdLst/>
              <a:ahLst/>
              <a:cxnLst/>
              <a:rect l="l" t="t" r="r" b="b"/>
              <a:pathLst>
                <a:path w="129" h="125" extrusionOk="0">
                  <a:moveTo>
                    <a:pt x="45" y="1"/>
                  </a:moveTo>
                  <a:cubicBezTo>
                    <a:pt x="25" y="1"/>
                    <a:pt x="7" y="21"/>
                    <a:pt x="7" y="46"/>
                  </a:cubicBezTo>
                  <a:cubicBezTo>
                    <a:pt x="7" y="46"/>
                    <a:pt x="7" y="54"/>
                    <a:pt x="7" y="54"/>
                  </a:cubicBezTo>
                  <a:cubicBezTo>
                    <a:pt x="1" y="94"/>
                    <a:pt x="30" y="124"/>
                    <a:pt x="63" y="124"/>
                  </a:cubicBezTo>
                  <a:cubicBezTo>
                    <a:pt x="73" y="124"/>
                    <a:pt x="84" y="121"/>
                    <a:pt x="94" y="115"/>
                  </a:cubicBezTo>
                  <a:cubicBezTo>
                    <a:pt x="129" y="89"/>
                    <a:pt x="120" y="28"/>
                    <a:pt x="77" y="20"/>
                  </a:cubicBezTo>
                  <a:cubicBezTo>
                    <a:pt x="77" y="20"/>
                    <a:pt x="68" y="11"/>
                    <a:pt x="68" y="11"/>
                  </a:cubicBezTo>
                  <a:cubicBezTo>
                    <a:pt x="61" y="4"/>
                    <a:pt x="52" y="1"/>
                    <a:pt x="45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62"/>
            <p:cNvSpPr/>
            <p:nvPr/>
          </p:nvSpPr>
          <p:spPr>
            <a:xfrm>
              <a:off x="607350" y="4276975"/>
              <a:ext cx="69675" cy="49925"/>
            </a:xfrm>
            <a:custGeom>
              <a:avLst/>
              <a:gdLst/>
              <a:ahLst/>
              <a:cxnLst/>
              <a:rect l="l" t="t" r="r" b="b"/>
              <a:pathLst>
                <a:path w="2787" h="1997" extrusionOk="0">
                  <a:moveTo>
                    <a:pt x="1047" y="0"/>
                  </a:moveTo>
                  <a:cubicBezTo>
                    <a:pt x="980" y="0"/>
                    <a:pt x="924" y="10"/>
                    <a:pt x="886" y="30"/>
                  </a:cubicBezTo>
                  <a:cubicBezTo>
                    <a:pt x="669" y="151"/>
                    <a:pt x="1" y="576"/>
                    <a:pt x="139" y="1010"/>
                  </a:cubicBezTo>
                  <a:cubicBezTo>
                    <a:pt x="248" y="1320"/>
                    <a:pt x="578" y="1996"/>
                    <a:pt x="1279" y="1996"/>
                  </a:cubicBezTo>
                  <a:cubicBezTo>
                    <a:pt x="1421" y="1996"/>
                    <a:pt x="1579" y="1969"/>
                    <a:pt x="1753" y="1904"/>
                  </a:cubicBezTo>
                  <a:cubicBezTo>
                    <a:pt x="2786" y="1522"/>
                    <a:pt x="2465" y="767"/>
                    <a:pt x="2161" y="455"/>
                  </a:cubicBezTo>
                  <a:cubicBezTo>
                    <a:pt x="1905" y="198"/>
                    <a:pt x="1355" y="0"/>
                    <a:pt x="1047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62"/>
            <p:cNvSpPr/>
            <p:nvPr/>
          </p:nvSpPr>
          <p:spPr>
            <a:xfrm>
              <a:off x="610600" y="4298975"/>
              <a:ext cx="59900" cy="27925"/>
            </a:xfrm>
            <a:custGeom>
              <a:avLst/>
              <a:gdLst/>
              <a:ahLst/>
              <a:cxnLst/>
              <a:rect l="l" t="t" r="r" b="b"/>
              <a:pathLst>
                <a:path w="2396" h="1117" extrusionOk="0">
                  <a:moveTo>
                    <a:pt x="2292" y="0"/>
                  </a:moveTo>
                  <a:lnTo>
                    <a:pt x="2292" y="0"/>
                  </a:lnTo>
                  <a:cubicBezTo>
                    <a:pt x="2019" y="382"/>
                    <a:pt x="1624" y="553"/>
                    <a:pt x="1217" y="553"/>
                  </a:cubicBezTo>
                  <a:cubicBezTo>
                    <a:pt x="782" y="553"/>
                    <a:pt x="332" y="358"/>
                    <a:pt x="1" y="17"/>
                  </a:cubicBezTo>
                  <a:lnTo>
                    <a:pt x="1" y="17"/>
                  </a:lnTo>
                  <a:cubicBezTo>
                    <a:pt x="1" y="52"/>
                    <a:pt x="1" y="87"/>
                    <a:pt x="9" y="130"/>
                  </a:cubicBezTo>
                  <a:cubicBezTo>
                    <a:pt x="118" y="440"/>
                    <a:pt x="448" y="1116"/>
                    <a:pt x="1149" y="1116"/>
                  </a:cubicBezTo>
                  <a:cubicBezTo>
                    <a:pt x="1291" y="1116"/>
                    <a:pt x="1449" y="1089"/>
                    <a:pt x="1623" y="1024"/>
                  </a:cubicBezTo>
                  <a:cubicBezTo>
                    <a:pt x="2309" y="764"/>
                    <a:pt x="2396" y="347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62"/>
            <p:cNvSpPr/>
            <p:nvPr/>
          </p:nvSpPr>
          <p:spPr>
            <a:xfrm>
              <a:off x="626450" y="4282375"/>
              <a:ext cx="31900" cy="31425"/>
            </a:xfrm>
            <a:custGeom>
              <a:avLst/>
              <a:gdLst/>
              <a:ahLst/>
              <a:cxnLst/>
              <a:rect l="l" t="t" r="r" b="b"/>
              <a:pathLst>
                <a:path w="1276" h="1257" extrusionOk="0">
                  <a:moveTo>
                    <a:pt x="539" y="1"/>
                  </a:moveTo>
                  <a:cubicBezTo>
                    <a:pt x="501" y="1"/>
                    <a:pt x="463" y="5"/>
                    <a:pt x="425" y="13"/>
                  </a:cubicBezTo>
                  <a:cubicBezTo>
                    <a:pt x="156" y="83"/>
                    <a:pt x="0" y="360"/>
                    <a:pt x="0" y="621"/>
                  </a:cubicBezTo>
                  <a:cubicBezTo>
                    <a:pt x="0" y="631"/>
                    <a:pt x="10" y="639"/>
                    <a:pt x="20" y="639"/>
                  </a:cubicBezTo>
                  <a:cubicBezTo>
                    <a:pt x="26" y="639"/>
                    <a:pt x="32" y="636"/>
                    <a:pt x="35" y="629"/>
                  </a:cubicBezTo>
                  <a:lnTo>
                    <a:pt x="44" y="629"/>
                  </a:lnTo>
                  <a:cubicBezTo>
                    <a:pt x="134" y="477"/>
                    <a:pt x="287" y="388"/>
                    <a:pt x="436" y="388"/>
                  </a:cubicBezTo>
                  <a:cubicBezTo>
                    <a:pt x="560" y="388"/>
                    <a:pt x="681" y="449"/>
                    <a:pt x="764" y="586"/>
                  </a:cubicBezTo>
                  <a:cubicBezTo>
                    <a:pt x="825" y="690"/>
                    <a:pt x="825" y="820"/>
                    <a:pt x="755" y="916"/>
                  </a:cubicBezTo>
                  <a:cubicBezTo>
                    <a:pt x="699" y="986"/>
                    <a:pt x="635" y="1008"/>
                    <a:pt x="566" y="1008"/>
                  </a:cubicBezTo>
                  <a:cubicBezTo>
                    <a:pt x="508" y="1008"/>
                    <a:pt x="446" y="992"/>
                    <a:pt x="382" y="976"/>
                  </a:cubicBezTo>
                  <a:cubicBezTo>
                    <a:pt x="378" y="976"/>
                    <a:pt x="375" y="975"/>
                    <a:pt x="371" y="975"/>
                  </a:cubicBezTo>
                  <a:cubicBezTo>
                    <a:pt x="337" y="975"/>
                    <a:pt x="297" y="1007"/>
                    <a:pt x="313" y="1046"/>
                  </a:cubicBezTo>
                  <a:cubicBezTo>
                    <a:pt x="377" y="1196"/>
                    <a:pt x="504" y="1257"/>
                    <a:pt x="641" y="1257"/>
                  </a:cubicBezTo>
                  <a:cubicBezTo>
                    <a:pt x="726" y="1257"/>
                    <a:pt x="814" y="1233"/>
                    <a:pt x="894" y="1193"/>
                  </a:cubicBezTo>
                  <a:cubicBezTo>
                    <a:pt x="1154" y="1055"/>
                    <a:pt x="1276" y="760"/>
                    <a:pt x="1189" y="482"/>
                  </a:cubicBezTo>
                  <a:cubicBezTo>
                    <a:pt x="1113" y="215"/>
                    <a:pt x="821" y="1"/>
                    <a:pt x="539" y="1"/>
                  </a:cubicBezTo>
                  <a:close/>
                </a:path>
              </a:pathLst>
            </a:custGeom>
            <a:solidFill>
              <a:srgbClr val="DDA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62"/>
            <p:cNvSpPr/>
            <p:nvPr/>
          </p:nvSpPr>
          <p:spPr>
            <a:xfrm>
              <a:off x="667225" y="4278075"/>
              <a:ext cx="52750" cy="55650"/>
            </a:xfrm>
            <a:custGeom>
              <a:avLst/>
              <a:gdLst/>
              <a:ahLst/>
              <a:cxnLst/>
              <a:rect l="l" t="t" r="r" b="b"/>
              <a:pathLst>
                <a:path w="2110" h="2226" extrusionOk="0">
                  <a:moveTo>
                    <a:pt x="928" y="0"/>
                  </a:moveTo>
                  <a:cubicBezTo>
                    <a:pt x="820" y="0"/>
                    <a:pt x="722" y="68"/>
                    <a:pt x="599" y="203"/>
                  </a:cubicBezTo>
                  <a:cubicBezTo>
                    <a:pt x="322" y="506"/>
                    <a:pt x="1" y="914"/>
                    <a:pt x="96" y="1409"/>
                  </a:cubicBezTo>
                  <a:cubicBezTo>
                    <a:pt x="139" y="1643"/>
                    <a:pt x="261" y="2216"/>
                    <a:pt x="669" y="2225"/>
                  </a:cubicBezTo>
                  <a:cubicBezTo>
                    <a:pt x="688" y="2225"/>
                    <a:pt x="707" y="2225"/>
                    <a:pt x="727" y="2225"/>
                  </a:cubicBezTo>
                  <a:cubicBezTo>
                    <a:pt x="1133" y="2225"/>
                    <a:pt x="1694" y="2136"/>
                    <a:pt x="1892" y="1739"/>
                  </a:cubicBezTo>
                  <a:cubicBezTo>
                    <a:pt x="2109" y="1322"/>
                    <a:pt x="1832" y="654"/>
                    <a:pt x="1424" y="289"/>
                  </a:cubicBezTo>
                  <a:cubicBezTo>
                    <a:pt x="1202" y="96"/>
                    <a:pt x="105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62"/>
            <p:cNvSpPr/>
            <p:nvPr/>
          </p:nvSpPr>
          <p:spPr>
            <a:xfrm>
              <a:off x="672650" y="4285175"/>
              <a:ext cx="40375" cy="42475"/>
            </a:xfrm>
            <a:custGeom>
              <a:avLst/>
              <a:gdLst/>
              <a:ahLst/>
              <a:cxnLst/>
              <a:rect l="l" t="t" r="r" b="b"/>
              <a:pathLst>
                <a:path w="1615" h="1699" extrusionOk="0">
                  <a:moveTo>
                    <a:pt x="712" y="0"/>
                  </a:moveTo>
                  <a:cubicBezTo>
                    <a:pt x="629" y="0"/>
                    <a:pt x="555" y="51"/>
                    <a:pt x="460" y="153"/>
                  </a:cubicBezTo>
                  <a:cubicBezTo>
                    <a:pt x="252" y="387"/>
                    <a:pt x="1" y="700"/>
                    <a:pt x="70" y="1073"/>
                  </a:cubicBezTo>
                  <a:cubicBezTo>
                    <a:pt x="105" y="1255"/>
                    <a:pt x="209" y="1689"/>
                    <a:pt x="513" y="1698"/>
                  </a:cubicBezTo>
                  <a:cubicBezTo>
                    <a:pt x="531" y="1698"/>
                    <a:pt x="549" y="1698"/>
                    <a:pt x="568" y="1698"/>
                  </a:cubicBezTo>
                  <a:cubicBezTo>
                    <a:pt x="877" y="1698"/>
                    <a:pt x="1294" y="1627"/>
                    <a:pt x="1450" y="1324"/>
                  </a:cubicBezTo>
                  <a:cubicBezTo>
                    <a:pt x="1615" y="1012"/>
                    <a:pt x="1406" y="500"/>
                    <a:pt x="1094" y="222"/>
                  </a:cubicBezTo>
                  <a:cubicBezTo>
                    <a:pt x="923" y="75"/>
                    <a:pt x="811" y="0"/>
                    <a:pt x="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62"/>
            <p:cNvSpPr/>
            <p:nvPr/>
          </p:nvSpPr>
          <p:spPr>
            <a:xfrm>
              <a:off x="685025" y="4293750"/>
              <a:ext cx="25025" cy="31350"/>
            </a:xfrm>
            <a:custGeom>
              <a:avLst/>
              <a:gdLst/>
              <a:ahLst/>
              <a:cxnLst/>
              <a:rect l="l" t="t" r="r" b="b"/>
              <a:pathLst>
                <a:path w="1001" h="1254" extrusionOk="0">
                  <a:moveTo>
                    <a:pt x="214" y="1"/>
                  </a:moveTo>
                  <a:cubicBezTo>
                    <a:pt x="166" y="1"/>
                    <a:pt x="117" y="4"/>
                    <a:pt x="70" y="10"/>
                  </a:cubicBezTo>
                  <a:cubicBezTo>
                    <a:pt x="9" y="10"/>
                    <a:pt x="0" y="88"/>
                    <a:pt x="52" y="96"/>
                  </a:cubicBezTo>
                  <a:cubicBezTo>
                    <a:pt x="304" y="192"/>
                    <a:pt x="616" y="270"/>
                    <a:pt x="625" y="591"/>
                  </a:cubicBezTo>
                  <a:cubicBezTo>
                    <a:pt x="616" y="738"/>
                    <a:pt x="556" y="877"/>
                    <a:pt x="451" y="990"/>
                  </a:cubicBezTo>
                  <a:cubicBezTo>
                    <a:pt x="347" y="1112"/>
                    <a:pt x="174" y="1094"/>
                    <a:pt x="26" y="1112"/>
                  </a:cubicBezTo>
                  <a:cubicBezTo>
                    <a:pt x="0" y="1112"/>
                    <a:pt x="9" y="1155"/>
                    <a:pt x="26" y="1164"/>
                  </a:cubicBezTo>
                  <a:cubicBezTo>
                    <a:pt x="118" y="1227"/>
                    <a:pt x="209" y="1254"/>
                    <a:pt x="295" y="1254"/>
                  </a:cubicBezTo>
                  <a:cubicBezTo>
                    <a:pt x="579" y="1254"/>
                    <a:pt x="819" y="961"/>
                    <a:pt x="885" y="669"/>
                  </a:cubicBezTo>
                  <a:cubicBezTo>
                    <a:pt x="1001" y="191"/>
                    <a:pt x="603" y="1"/>
                    <a:pt x="214" y="1"/>
                  </a:cubicBezTo>
                  <a:close/>
                </a:path>
              </a:pathLst>
            </a:custGeom>
            <a:solidFill>
              <a:srgbClr val="EFD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62"/>
            <p:cNvSpPr/>
            <p:nvPr/>
          </p:nvSpPr>
          <p:spPr>
            <a:xfrm>
              <a:off x="665050" y="4284725"/>
              <a:ext cx="49625" cy="45200"/>
            </a:xfrm>
            <a:custGeom>
              <a:avLst/>
              <a:gdLst/>
              <a:ahLst/>
              <a:cxnLst/>
              <a:rect l="l" t="t" r="r" b="b"/>
              <a:pathLst>
                <a:path w="1985" h="1808" extrusionOk="0">
                  <a:moveTo>
                    <a:pt x="930" y="0"/>
                  </a:moveTo>
                  <a:cubicBezTo>
                    <a:pt x="924" y="0"/>
                    <a:pt x="918" y="2"/>
                    <a:pt x="912" y="6"/>
                  </a:cubicBezTo>
                  <a:cubicBezTo>
                    <a:pt x="322" y="327"/>
                    <a:pt x="1" y="1099"/>
                    <a:pt x="565" y="1629"/>
                  </a:cubicBezTo>
                  <a:cubicBezTo>
                    <a:pt x="696" y="1753"/>
                    <a:pt x="862" y="1807"/>
                    <a:pt x="1030" y="1807"/>
                  </a:cubicBezTo>
                  <a:cubicBezTo>
                    <a:pt x="1497" y="1807"/>
                    <a:pt x="1984" y="1391"/>
                    <a:pt x="1806" y="900"/>
                  </a:cubicBezTo>
                  <a:cubicBezTo>
                    <a:pt x="1806" y="896"/>
                    <a:pt x="1801" y="893"/>
                    <a:pt x="1797" y="893"/>
                  </a:cubicBezTo>
                  <a:cubicBezTo>
                    <a:pt x="1793" y="893"/>
                    <a:pt x="1788" y="896"/>
                    <a:pt x="1788" y="900"/>
                  </a:cubicBezTo>
                  <a:cubicBezTo>
                    <a:pt x="1778" y="1362"/>
                    <a:pt x="1412" y="1675"/>
                    <a:pt x="1047" y="1675"/>
                  </a:cubicBezTo>
                  <a:cubicBezTo>
                    <a:pt x="809" y="1675"/>
                    <a:pt x="572" y="1541"/>
                    <a:pt x="435" y="1230"/>
                  </a:cubicBezTo>
                  <a:cubicBezTo>
                    <a:pt x="235" y="770"/>
                    <a:pt x="730" y="371"/>
                    <a:pt x="947" y="32"/>
                  </a:cubicBezTo>
                  <a:cubicBezTo>
                    <a:pt x="960" y="19"/>
                    <a:pt x="948" y="0"/>
                    <a:pt x="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62"/>
            <p:cNvSpPr/>
            <p:nvPr/>
          </p:nvSpPr>
          <p:spPr>
            <a:xfrm>
              <a:off x="608050" y="4275175"/>
              <a:ext cx="65275" cy="40425"/>
            </a:xfrm>
            <a:custGeom>
              <a:avLst/>
              <a:gdLst/>
              <a:ahLst/>
              <a:cxnLst/>
              <a:rect l="l" t="t" r="r" b="b"/>
              <a:pathLst>
                <a:path w="2611" h="1617" extrusionOk="0">
                  <a:moveTo>
                    <a:pt x="1192" y="168"/>
                  </a:moveTo>
                  <a:cubicBezTo>
                    <a:pt x="1442" y="168"/>
                    <a:pt x="1697" y="270"/>
                    <a:pt x="1951" y="466"/>
                  </a:cubicBezTo>
                  <a:cubicBezTo>
                    <a:pt x="2177" y="640"/>
                    <a:pt x="2437" y="1004"/>
                    <a:pt x="2125" y="1230"/>
                  </a:cubicBezTo>
                  <a:cubicBezTo>
                    <a:pt x="1942" y="1343"/>
                    <a:pt x="1734" y="1403"/>
                    <a:pt x="1517" y="1412"/>
                  </a:cubicBezTo>
                  <a:cubicBezTo>
                    <a:pt x="1449" y="1419"/>
                    <a:pt x="1376" y="1424"/>
                    <a:pt x="1300" y="1424"/>
                  </a:cubicBezTo>
                  <a:cubicBezTo>
                    <a:pt x="927" y="1424"/>
                    <a:pt x="485" y="1325"/>
                    <a:pt x="276" y="1030"/>
                  </a:cubicBezTo>
                  <a:cubicBezTo>
                    <a:pt x="168" y="877"/>
                    <a:pt x="232" y="723"/>
                    <a:pt x="350" y="581"/>
                  </a:cubicBezTo>
                  <a:lnTo>
                    <a:pt x="350" y="581"/>
                  </a:lnTo>
                  <a:cubicBezTo>
                    <a:pt x="363" y="579"/>
                    <a:pt x="376" y="573"/>
                    <a:pt x="389" y="562"/>
                  </a:cubicBezTo>
                  <a:cubicBezTo>
                    <a:pt x="641" y="296"/>
                    <a:pt x="913" y="168"/>
                    <a:pt x="1192" y="168"/>
                  </a:cubicBezTo>
                  <a:close/>
                  <a:moveTo>
                    <a:pt x="1192" y="1"/>
                  </a:moveTo>
                  <a:cubicBezTo>
                    <a:pt x="853" y="1"/>
                    <a:pt x="523" y="146"/>
                    <a:pt x="285" y="466"/>
                  </a:cubicBezTo>
                  <a:cubicBezTo>
                    <a:pt x="283" y="469"/>
                    <a:pt x="282" y="471"/>
                    <a:pt x="280" y="473"/>
                  </a:cubicBezTo>
                  <a:lnTo>
                    <a:pt x="280" y="473"/>
                  </a:lnTo>
                  <a:cubicBezTo>
                    <a:pt x="105" y="661"/>
                    <a:pt x="1" y="895"/>
                    <a:pt x="137" y="1117"/>
                  </a:cubicBezTo>
                  <a:cubicBezTo>
                    <a:pt x="371" y="1489"/>
                    <a:pt x="855" y="1616"/>
                    <a:pt x="1314" y="1616"/>
                  </a:cubicBezTo>
                  <a:cubicBezTo>
                    <a:pt x="1519" y="1616"/>
                    <a:pt x="1719" y="1591"/>
                    <a:pt x="1890" y="1551"/>
                  </a:cubicBezTo>
                  <a:cubicBezTo>
                    <a:pt x="2541" y="1395"/>
                    <a:pt x="2611" y="857"/>
                    <a:pt x="2159" y="414"/>
                  </a:cubicBezTo>
                  <a:cubicBezTo>
                    <a:pt x="1885" y="148"/>
                    <a:pt x="1534" y="1"/>
                    <a:pt x="1192" y="1"/>
                  </a:cubicBezTo>
                  <a:close/>
                </a:path>
              </a:pathLst>
            </a:custGeom>
            <a:solidFill>
              <a:srgbClr val="A23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62"/>
            <p:cNvSpPr/>
            <p:nvPr/>
          </p:nvSpPr>
          <p:spPr>
            <a:xfrm>
              <a:off x="559850" y="4251025"/>
              <a:ext cx="23900" cy="13525"/>
            </a:xfrm>
            <a:custGeom>
              <a:avLst/>
              <a:gdLst/>
              <a:ahLst/>
              <a:cxnLst/>
              <a:rect l="l" t="t" r="r" b="b"/>
              <a:pathLst>
                <a:path w="956" h="541" extrusionOk="0">
                  <a:moveTo>
                    <a:pt x="87" y="0"/>
                  </a:moveTo>
                  <a:cubicBezTo>
                    <a:pt x="70" y="0"/>
                    <a:pt x="61" y="0"/>
                    <a:pt x="52" y="18"/>
                  </a:cubicBezTo>
                  <a:cubicBezTo>
                    <a:pt x="0" y="130"/>
                    <a:pt x="104" y="356"/>
                    <a:pt x="200" y="426"/>
                  </a:cubicBezTo>
                  <a:cubicBezTo>
                    <a:pt x="278" y="478"/>
                    <a:pt x="356" y="521"/>
                    <a:pt x="443" y="538"/>
                  </a:cubicBezTo>
                  <a:cubicBezTo>
                    <a:pt x="461" y="540"/>
                    <a:pt x="479" y="540"/>
                    <a:pt x="497" y="540"/>
                  </a:cubicBezTo>
                  <a:cubicBezTo>
                    <a:pt x="589" y="540"/>
                    <a:pt x="675" y="521"/>
                    <a:pt x="755" y="478"/>
                  </a:cubicBezTo>
                  <a:cubicBezTo>
                    <a:pt x="955" y="444"/>
                    <a:pt x="923" y="155"/>
                    <a:pt x="736" y="155"/>
                  </a:cubicBezTo>
                  <a:cubicBezTo>
                    <a:pt x="728" y="155"/>
                    <a:pt x="720" y="155"/>
                    <a:pt x="712" y="157"/>
                  </a:cubicBezTo>
                  <a:cubicBezTo>
                    <a:pt x="642" y="139"/>
                    <a:pt x="582" y="130"/>
                    <a:pt x="512" y="130"/>
                  </a:cubicBezTo>
                  <a:lnTo>
                    <a:pt x="382" y="130"/>
                  </a:lnTo>
                  <a:cubicBezTo>
                    <a:pt x="339" y="122"/>
                    <a:pt x="295" y="104"/>
                    <a:pt x="260" y="96"/>
                  </a:cubicBezTo>
                  <a:cubicBezTo>
                    <a:pt x="200" y="70"/>
                    <a:pt x="148" y="9"/>
                    <a:pt x="87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62"/>
            <p:cNvSpPr/>
            <p:nvPr/>
          </p:nvSpPr>
          <p:spPr>
            <a:xfrm>
              <a:off x="590000" y="4262725"/>
              <a:ext cx="10650" cy="6975"/>
            </a:xfrm>
            <a:custGeom>
              <a:avLst/>
              <a:gdLst/>
              <a:ahLst/>
              <a:cxnLst/>
              <a:rect l="l" t="t" r="r" b="b"/>
              <a:pathLst>
                <a:path w="426" h="279" extrusionOk="0">
                  <a:moveTo>
                    <a:pt x="183" y="1"/>
                  </a:moveTo>
                  <a:lnTo>
                    <a:pt x="87" y="18"/>
                  </a:lnTo>
                  <a:cubicBezTo>
                    <a:pt x="35" y="18"/>
                    <a:pt x="0" y="70"/>
                    <a:pt x="9" y="122"/>
                  </a:cubicBezTo>
                  <a:cubicBezTo>
                    <a:pt x="45" y="215"/>
                    <a:pt x="134" y="279"/>
                    <a:pt x="232" y="279"/>
                  </a:cubicBezTo>
                  <a:cubicBezTo>
                    <a:pt x="253" y="279"/>
                    <a:pt x="274" y="276"/>
                    <a:pt x="295" y="270"/>
                  </a:cubicBezTo>
                  <a:cubicBezTo>
                    <a:pt x="426" y="227"/>
                    <a:pt x="417" y="44"/>
                    <a:pt x="287" y="10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62"/>
            <p:cNvSpPr/>
            <p:nvPr/>
          </p:nvSpPr>
          <p:spPr>
            <a:xfrm>
              <a:off x="605075" y="4265325"/>
              <a:ext cx="5550" cy="4975"/>
            </a:xfrm>
            <a:custGeom>
              <a:avLst/>
              <a:gdLst/>
              <a:ahLst/>
              <a:cxnLst/>
              <a:rect l="l" t="t" r="r" b="b"/>
              <a:pathLst>
                <a:path w="222" h="199" extrusionOk="0">
                  <a:moveTo>
                    <a:pt x="81" y="0"/>
                  </a:moveTo>
                  <a:cubicBezTo>
                    <a:pt x="32" y="0"/>
                    <a:pt x="1" y="56"/>
                    <a:pt x="22" y="105"/>
                  </a:cubicBezTo>
                  <a:lnTo>
                    <a:pt x="48" y="157"/>
                  </a:lnTo>
                  <a:cubicBezTo>
                    <a:pt x="67" y="183"/>
                    <a:pt x="91" y="199"/>
                    <a:pt x="116" y="199"/>
                  </a:cubicBezTo>
                  <a:cubicBezTo>
                    <a:pt x="125" y="199"/>
                    <a:pt x="134" y="197"/>
                    <a:pt x="144" y="192"/>
                  </a:cubicBezTo>
                  <a:cubicBezTo>
                    <a:pt x="170" y="183"/>
                    <a:pt x="187" y="175"/>
                    <a:pt x="196" y="149"/>
                  </a:cubicBezTo>
                  <a:cubicBezTo>
                    <a:pt x="222" y="114"/>
                    <a:pt x="204" y="62"/>
                    <a:pt x="161" y="36"/>
                  </a:cubicBezTo>
                  <a:lnTo>
                    <a:pt x="118" y="10"/>
                  </a:lnTo>
                  <a:cubicBezTo>
                    <a:pt x="105" y="3"/>
                    <a:pt x="92" y="0"/>
                    <a:pt x="81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62"/>
            <p:cNvSpPr/>
            <p:nvPr/>
          </p:nvSpPr>
          <p:spPr>
            <a:xfrm>
              <a:off x="636850" y="4263575"/>
              <a:ext cx="21650" cy="7375"/>
            </a:xfrm>
            <a:custGeom>
              <a:avLst/>
              <a:gdLst/>
              <a:ahLst/>
              <a:cxnLst/>
              <a:rect l="l" t="t" r="r" b="b"/>
              <a:pathLst>
                <a:path w="866" h="295" extrusionOk="0">
                  <a:moveTo>
                    <a:pt x="376" y="0"/>
                  </a:moveTo>
                  <a:cubicBezTo>
                    <a:pt x="250" y="0"/>
                    <a:pt x="120" y="36"/>
                    <a:pt x="18" y="114"/>
                  </a:cubicBezTo>
                  <a:cubicBezTo>
                    <a:pt x="1" y="123"/>
                    <a:pt x="1" y="149"/>
                    <a:pt x="18" y="167"/>
                  </a:cubicBezTo>
                  <a:cubicBezTo>
                    <a:pt x="56" y="212"/>
                    <a:pt x="111" y="226"/>
                    <a:pt x="170" y="226"/>
                  </a:cubicBezTo>
                  <a:cubicBezTo>
                    <a:pt x="232" y="226"/>
                    <a:pt x="298" y="210"/>
                    <a:pt x="348" y="201"/>
                  </a:cubicBezTo>
                  <a:cubicBezTo>
                    <a:pt x="417" y="201"/>
                    <a:pt x="478" y="193"/>
                    <a:pt x="539" y="175"/>
                  </a:cubicBezTo>
                  <a:cubicBezTo>
                    <a:pt x="545" y="173"/>
                    <a:pt x="551" y="171"/>
                    <a:pt x="557" y="171"/>
                  </a:cubicBezTo>
                  <a:cubicBezTo>
                    <a:pt x="609" y="171"/>
                    <a:pt x="649" y="265"/>
                    <a:pt x="704" y="288"/>
                  </a:cubicBezTo>
                  <a:cubicBezTo>
                    <a:pt x="716" y="293"/>
                    <a:pt x="728" y="295"/>
                    <a:pt x="739" y="295"/>
                  </a:cubicBezTo>
                  <a:cubicBezTo>
                    <a:pt x="828" y="295"/>
                    <a:pt x="866" y="154"/>
                    <a:pt x="773" y="123"/>
                  </a:cubicBezTo>
                  <a:cubicBezTo>
                    <a:pt x="755" y="115"/>
                    <a:pt x="738" y="113"/>
                    <a:pt x="721" y="113"/>
                  </a:cubicBezTo>
                  <a:cubicBezTo>
                    <a:pt x="694" y="113"/>
                    <a:pt x="668" y="120"/>
                    <a:pt x="642" y="120"/>
                  </a:cubicBezTo>
                  <a:cubicBezTo>
                    <a:pt x="631" y="120"/>
                    <a:pt x="620" y="118"/>
                    <a:pt x="608" y="114"/>
                  </a:cubicBezTo>
                  <a:cubicBezTo>
                    <a:pt x="530" y="71"/>
                    <a:pt x="513" y="2"/>
                    <a:pt x="417" y="2"/>
                  </a:cubicBezTo>
                  <a:cubicBezTo>
                    <a:pt x="404" y="1"/>
                    <a:pt x="390" y="0"/>
                    <a:pt x="376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62"/>
            <p:cNvSpPr/>
            <p:nvPr/>
          </p:nvSpPr>
          <p:spPr>
            <a:xfrm>
              <a:off x="616025" y="4264100"/>
              <a:ext cx="6925" cy="5025"/>
            </a:xfrm>
            <a:custGeom>
              <a:avLst/>
              <a:gdLst/>
              <a:ahLst/>
              <a:cxnLst/>
              <a:rect l="l" t="t" r="r" b="b"/>
              <a:pathLst>
                <a:path w="277" h="201" extrusionOk="0">
                  <a:moveTo>
                    <a:pt x="118" y="0"/>
                  </a:moveTo>
                  <a:cubicBezTo>
                    <a:pt x="105" y="0"/>
                    <a:pt x="92" y="2"/>
                    <a:pt x="79" y="7"/>
                  </a:cubicBezTo>
                  <a:cubicBezTo>
                    <a:pt x="44" y="15"/>
                    <a:pt x="18" y="41"/>
                    <a:pt x="9" y="76"/>
                  </a:cubicBezTo>
                  <a:cubicBezTo>
                    <a:pt x="1" y="93"/>
                    <a:pt x="1" y="111"/>
                    <a:pt x="9" y="128"/>
                  </a:cubicBezTo>
                  <a:cubicBezTo>
                    <a:pt x="18" y="163"/>
                    <a:pt x="44" y="189"/>
                    <a:pt x="79" y="198"/>
                  </a:cubicBezTo>
                  <a:cubicBezTo>
                    <a:pt x="90" y="200"/>
                    <a:pt x="102" y="201"/>
                    <a:pt x="113" y="201"/>
                  </a:cubicBezTo>
                  <a:cubicBezTo>
                    <a:pt x="145" y="201"/>
                    <a:pt x="175" y="193"/>
                    <a:pt x="200" y="180"/>
                  </a:cubicBezTo>
                  <a:cubicBezTo>
                    <a:pt x="218" y="154"/>
                    <a:pt x="244" y="137"/>
                    <a:pt x="261" y="102"/>
                  </a:cubicBezTo>
                  <a:cubicBezTo>
                    <a:pt x="276" y="56"/>
                    <a:pt x="244" y="4"/>
                    <a:pt x="201" y="4"/>
                  </a:cubicBezTo>
                  <a:cubicBezTo>
                    <a:pt x="195" y="4"/>
                    <a:pt x="189" y="5"/>
                    <a:pt x="183" y="7"/>
                  </a:cubicBezTo>
                  <a:lnTo>
                    <a:pt x="157" y="7"/>
                  </a:lnTo>
                  <a:cubicBezTo>
                    <a:pt x="144" y="2"/>
                    <a:pt x="131" y="0"/>
                    <a:pt x="118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62"/>
            <p:cNvSpPr/>
            <p:nvPr/>
          </p:nvSpPr>
          <p:spPr>
            <a:xfrm>
              <a:off x="518625" y="4236625"/>
              <a:ext cx="26500" cy="11825"/>
            </a:xfrm>
            <a:custGeom>
              <a:avLst/>
              <a:gdLst/>
              <a:ahLst/>
              <a:cxnLst/>
              <a:rect l="l" t="t" r="r" b="b"/>
              <a:pathLst>
                <a:path w="1060" h="473" extrusionOk="0">
                  <a:moveTo>
                    <a:pt x="292" y="1"/>
                  </a:moveTo>
                  <a:cubicBezTo>
                    <a:pt x="209" y="1"/>
                    <a:pt x="125" y="19"/>
                    <a:pt x="44" y="56"/>
                  </a:cubicBezTo>
                  <a:cubicBezTo>
                    <a:pt x="0" y="64"/>
                    <a:pt x="9" y="134"/>
                    <a:pt x="52" y="134"/>
                  </a:cubicBezTo>
                  <a:cubicBezTo>
                    <a:pt x="269" y="134"/>
                    <a:pt x="339" y="273"/>
                    <a:pt x="512" y="351"/>
                  </a:cubicBezTo>
                  <a:cubicBezTo>
                    <a:pt x="599" y="385"/>
                    <a:pt x="677" y="411"/>
                    <a:pt x="764" y="429"/>
                  </a:cubicBezTo>
                  <a:cubicBezTo>
                    <a:pt x="833" y="455"/>
                    <a:pt x="903" y="472"/>
                    <a:pt x="972" y="472"/>
                  </a:cubicBezTo>
                  <a:cubicBezTo>
                    <a:pt x="1016" y="472"/>
                    <a:pt x="1042" y="437"/>
                    <a:pt x="1042" y="403"/>
                  </a:cubicBezTo>
                  <a:cubicBezTo>
                    <a:pt x="1059" y="212"/>
                    <a:pt x="738" y="160"/>
                    <a:pt x="616" y="99"/>
                  </a:cubicBezTo>
                  <a:cubicBezTo>
                    <a:pt x="517" y="34"/>
                    <a:pt x="405" y="1"/>
                    <a:pt x="292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62"/>
            <p:cNvSpPr/>
            <p:nvPr/>
          </p:nvSpPr>
          <p:spPr>
            <a:xfrm>
              <a:off x="501125" y="4236525"/>
              <a:ext cx="13175" cy="4925"/>
            </a:xfrm>
            <a:custGeom>
              <a:avLst/>
              <a:gdLst/>
              <a:ahLst/>
              <a:cxnLst/>
              <a:rect l="l" t="t" r="r" b="b"/>
              <a:pathLst>
                <a:path w="527" h="197" extrusionOk="0">
                  <a:moveTo>
                    <a:pt x="212" y="1"/>
                  </a:moveTo>
                  <a:cubicBezTo>
                    <a:pt x="161" y="1"/>
                    <a:pt x="110" y="14"/>
                    <a:pt x="67" y="42"/>
                  </a:cubicBezTo>
                  <a:cubicBezTo>
                    <a:pt x="0" y="84"/>
                    <a:pt x="30" y="190"/>
                    <a:pt x="102" y="190"/>
                  </a:cubicBezTo>
                  <a:cubicBezTo>
                    <a:pt x="105" y="190"/>
                    <a:pt x="107" y="190"/>
                    <a:pt x="110" y="190"/>
                  </a:cubicBezTo>
                  <a:cubicBezTo>
                    <a:pt x="128" y="194"/>
                    <a:pt x="147" y="196"/>
                    <a:pt x="167" y="196"/>
                  </a:cubicBezTo>
                  <a:cubicBezTo>
                    <a:pt x="186" y="196"/>
                    <a:pt x="206" y="194"/>
                    <a:pt x="223" y="190"/>
                  </a:cubicBezTo>
                  <a:cubicBezTo>
                    <a:pt x="258" y="172"/>
                    <a:pt x="301" y="164"/>
                    <a:pt x="345" y="155"/>
                  </a:cubicBezTo>
                  <a:cubicBezTo>
                    <a:pt x="359" y="155"/>
                    <a:pt x="379" y="156"/>
                    <a:pt x="401" y="156"/>
                  </a:cubicBezTo>
                  <a:cubicBezTo>
                    <a:pt x="446" y="156"/>
                    <a:pt x="498" y="152"/>
                    <a:pt x="527" y="129"/>
                  </a:cubicBezTo>
                  <a:cubicBezTo>
                    <a:pt x="527" y="129"/>
                    <a:pt x="527" y="120"/>
                    <a:pt x="527" y="120"/>
                  </a:cubicBezTo>
                  <a:cubicBezTo>
                    <a:pt x="501" y="68"/>
                    <a:pt x="379" y="42"/>
                    <a:pt x="336" y="25"/>
                  </a:cubicBezTo>
                  <a:cubicBezTo>
                    <a:pt x="297" y="9"/>
                    <a:pt x="254" y="1"/>
                    <a:pt x="212" y="1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62"/>
            <p:cNvSpPr/>
            <p:nvPr/>
          </p:nvSpPr>
          <p:spPr>
            <a:xfrm>
              <a:off x="493125" y="4239750"/>
              <a:ext cx="6650" cy="5075"/>
            </a:xfrm>
            <a:custGeom>
              <a:avLst/>
              <a:gdLst/>
              <a:ahLst/>
              <a:cxnLst/>
              <a:rect l="l" t="t" r="r" b="b"/>
              <a:pathLst>
                <a:path w="266" h="203" extrusionOk="0">
                  <a:moveTo>
                    <a:pt x="231" y="0"/>
                  </a:moveTo>
                  <a:cubicBezTo>
                    <a:pt x="196" y="0"/>
                    <a:pt x="161" y="9"/>
                    <a:pt x="135" y="17"/>
                  </a:cubicBezTo>
                  <a:cubicBezTo>
                    <a:pt x="92" y="26"/>
                    <a:pt x="66" y="70"/>
                    <a:pt x="40" y="96"/>
                  </a:cubicBezTo>
                  <a:cubicBezTo>
                    <a:pt x="1" y="135"/>
                    <a:pt x="39" y="202"/>
                    <a:pt x="92" y="202"/>
                  </a:cubicBezTo>
                  <a:cubicBezTo>
                    <a:pt x="97" y="202"/>
                    <a:pt x="103" y="201"/>
                    <a:pt x="109" y="200"/>
                  </a:cubicBezTo>
                  <a:cubicBezTo>
                    <a:pt x="153" y="191"/>
                    <a:pt x="196" y="165"/>
                    <a:pt x="222" y="130"/>
                  </a:cubicBezTo>
                  <a:cubicBezTo>
                    <a:pt x="248" y="104"/>
                    <a:pt x="257" y="70"/>
                    <a:pt x="265" y="35"/>
                  </a:cubicBezTo>
                  <a:cubicBezTo>
                    <a:pt x="265" y="17"/>
                    <a:pt x="248" y="0"/>
                    <a:pt x="231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62"/>
            <p:cNvSpPr/>
            <p:nvPr/>
          </p:nvSpPr>
          <p:spPr>
            <a:xfrm>
              <a:off x="476975" y="4268100"/>
              <a:ext cx="170975" cy="134825"/>
            </a:xfrm>
            <a:custGeom>
              <a:avLst/>
              <a:gdLst/>
              <a:ahLst/>
              <a:cxnLst/>
              <a:rect l="l" t="t" r="r" b="b"/>
              <a:pathLst>
                <a:path w="6839" h="5393" extrusionOk="0">
                  <a:moveTo>
                    <a:pt x="3024" y="0"/>
                  </a:moveTo>
                  <a:cubicBezTo>
                    <a:pt x="2928" y="0"/>
                    <a:pt x="2837" y="12"/>
                    <a:pt x="2751" y="38"/>
                  </a:cubicBezTo>
                  <a:cubicBezTo>
                    <a:pt x="2387" y="150"/>
                    <a:pt x="2048" y="619"/>
                    <a:pt x="1744" y="879"/>
                  </a:cubicBezTo>
                  <a:cubicBezTo>
                    <a:pt x="1311" y="1261"/>
                    <a:pt x="677" y="1634"/>
                    <a:pt x="330" y="2094"/>
                  </a:cubicBezTo>
                  <a:cubicBezTo>
                    <a:pt x="9" y="2519"/>
                    <a:pt x="0" y="3231"/>
                    <a:pt x="18" y="3665"/>
                  </a:cubicBezTo>
                  <a:lnTo>
                    <a:pt x="1033" y="4186"/>
                  </a:lnTo>
                  <a:cubicBezTo>
                    <a:pt x="1666" y="4463"/>
                    <a:pt x="2343" y="4984"/>
                    <a:pt x="3011" y="5305"/>
                  </a:cubicBezTo>
                  <a:cubicBezTo>
                    <a:pt x="3134" y="5365"/>
                    <a:pt x="3259" y="5392"/>
                    <a:pt x="3383" y="5392"/>
                  </a:cubicBezTo>
                  <a:cubicBezTo>
                    <a:pt x="4134" y="5392"/>
                    <a:pt x="4884" y="4410"/>
                    <a:pt x="5398" y="3934"/>
                  </a:cubicBezTo>
                  <a:cubicBezTo>
                    <a:pt x="5858" y="3500"/>
                    <a:pt x="6838" y="2771"/>
                    <a:pt x="6430" y="2146"/>
                  </a:cubicBezTo>
                  <a:cubicBezTo>
                    <a:pt x="5953" y="1426"/>
                    <a:pt x="5181" y="628"/>
                    <a:pt x="4382" y="367"/>
                  </a:cubicBezTo>
                  <a:cubicBezTo>
                    <a:pt x="4003" y="246"/>
                    <a:pt x="3471" y="0"/>
                    <a:pt x="3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62"/>
            <p:cNvSpPr/>
            <p:nvPr/>
          </p:nvSpPr>
          <p:spPr>
            <a:xfrm>
              <a:off x="514500" y="4279950"/>
              <a:ext cx="53000" cy="93100"/>
            </a:xfrm>
            <a:custGeom>
              <a:avLst/>
              <a:gdLst/>
              <a:ahLst/>
              <a:cxnLst/>
              <a:rect l="l" t="t" r="r" b="b"/>
              <a:pathLst>
                <a:path w="2120" h="3724" extrusionOk="0">
                  <a:moveTo>
                    <a:pt x="1430" y="0"/>
                  </a:moveTo>
                  <a:cubicBezTo>
                    <a:pt x="1427" y="0"/>
                    <a:pt x="1424" y="3"/>
                    <a:pt x="1424" y="6"/>
                  </a:cubicBezTo>
                  <a:cubicBezTo>
                    <a:pt x="912" y="787"/>
                    <a:pt x="44" y="1334"/>
                    <a:pt x="9" y="2340"/>
                  </a:cubicBezTo>
                  <a:cubicBezTo>
                    <a:pt x="0" y="2627"/>
                    <a:pt x="209" y="2583"/>
                    <a:pt x="400" y="2592"/>
                  </a:cubicBezTo>
                  <a:cubicBezTo>
                    <a:pt x="1094" y="2644"/>
                    <a:pt x="1588" y="3165"/>
                    <a:pt x="1970" y="3694"/>
                  </a:cubicBezTo>
                  <a:cubicBezTo>
                    <a:pt x="1984" y="3715"/>
                    <a:pt x="2002" y="3723"/>
                    <a:pt x="2020" y="3723"/>
                  </a:cubicBezTo>
                  <a:cubicBezTo>
                    <a:pt x="2070" y="3723"/>
                    <a:pt x="2119" y="3658"/>
                    <a:pt x="2074" y="3607"/>
                  </a:cubicBezTo>
                  <a:cubicBezTo>
                    <a:pt x="1831" y="3252"/>
                    <a:pt x="1528" y="2939"/>
                    <a:pt x="1172" y="2688"/>
                  </a:cubicBezTo>
                  <a:cubicBezTo>
                    <a:pt x="1007" y="2575"/>
                    <a:pt x="825" y="2488"/>
                    <a:pt x="634" y="2436"/>
                  </a:cubicBezTo>
                  <a:cubicBezTo>
                    <a:pt x="565" y="2410"/>
                    <a:pt x="486" y="2401"/>
                    <a:pt x="417" y="2393"/>
                  </a:cubicBezTo>
                  <a:cubicBezTo>
                    <a:pt x="530" y="1950"/>
                    <a:pt x="573" y="1499"/>
                    <a:pt x="799" y="1100"/>
                  </a:cubicBezTo>
                  <a:cubicBezTo>
                    <a:pt x="1016" y="735"/>
                    <a:pt x="1267" y="397"/>
                    <a:pt x="1441" y="15"/>
                  </a:cubicBezTo>
                  <a:cubicBezTo>
                    <a:pt x="1441" y="5"/>
                    <a:pt x="1435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62"/>
            <p:cNvSpPr/>
            <p:nvPr/>
          </p:nvSpPr>
          <p:spPr>
            <a:xfrm>
              <a:off x="553775" y="4298550"/>
              <a:ext cx="52950" cy="74925"/>
            </a:xfrm>
            <a:custGeom>
              <a:avLst/>
              <a:gdLst/>
              <a:ahLst/>
              <a:cxnLst/>
              <a:rect l="l" t="t" r="r" b="b"/>
              <a:pathLst>
                <a:path w="2118" h="2997" extrusionOk="0">
                  <a:moveTo>
                    <a:pt x="1110" y="1"/>
                  </a:moveTo>
                  <a:cubicBezTo>
                    <a:pt x="1103" y="1"/>
                    <a:pt x="1096" y="11"/>
                    <a:pt x="1102" y="17"/>
                  </a:cubicBezTo>
                  <a:cubicBezTo>
                    <a:pt x="1276" y="425"/>
                    <a:pt x="1840" y="408"/>
                    <a:pt x="1953" y="833"/>
                  </a:cubicBezTo>
                  <a:cubicBezTo>
                    <a:pt x="2022" y="1119"/>
                    <a:pt x="1753" y="1675"/>
                    <a:pt x="1632" y="1944"/>
                  </a:cubicBezTo>
                  <a:cubicBezTo>
                    <a:pt x="1501" y="2239"/>
                    <a:pt x="1250" y="2447"/>
                    <a:pt x="1076" y="2707"/>
                  </a:cubicBezTo>
                  <a:cubicBezTo>
                    <a:pt x="981" y="2638"/>
                    <a:pt x="877" y="2577"/>
                    <a:pt x="781" y="2490"/>
                  </a:cubicBezTo>
                  <a:cubicBezTo>
                    <a:pt x="564" y="2325"/>
                    <a:pt x="477" y="2074"/>
                    <a:pt x="399" y="1813"/>
                  </a:cubicBezTo>
                  <a:cubicBezTo>
                    <a:pt x="278" y="1380"/>
                    <a:pt x="321" y="902"/>
                    <a:pt x="313" y="460"/>
                  </a:cubicBezTo>
                  <a:cubicBezTo>
                    <a:pt x="313" y="428"/>
                    <a:pt x="291" y="413"/>
                    <a:pt x="270" y="413"/>
                  </a:cubicBezTo>
                  <a:cubicBezTo>
                    <a:pt x="250" y="413"/>
                    <a:pt x="230" y="426"/>
                    <a:pt x="226" y="451"/>
                  </a:cubicBezTo>
                  <a:cubicBezTo>
                    <a:pt x="156" y="980"/>
                    <a:pt x="0" y="1605"/>
                    <a:pt x="174" y="2126"/>
                  </a:cubicBezTo>
                  <a:cubicBezTo>
                    <a:pt x="307" y="2533"/>
                    <a:pt x="639" y="2996"/>
                    <a:pt x="1101" y="2996"/>
                  </a:cubicBezTo>
                  <a:cubicBezTo>
                    <a:pt x="1122" y="2996"/>
                    <a:pt x="1142" y="2995"/>
                    <a:pt x="1163" y="2994"/>
                  </a:cubicBezTo>
                  <a:cubicBezTo>
                    <a:pt x="1198" y="2994"/>
                    <a:pt x="1224" y="2976"/>
                    <a:pt x="1232" y="2941"/>
                  </a:cubicBezTo>
                  <a:cubicBezTo>
                    <a:pt x="1779" y="2664"/>
                    <a:pt x="2118" y="1761"/>
                    <a:pt x="2048" y="1189"/>
                  </a:cubicBezTo>
                  <a:cubicBezTo>
                    <a:pt x="2022" y="972"/>
                    <a:pt x="2074" y="659"/>
                    <a:pt x="1883" y="494"/>
                  </a:cubicBezTo>
                  <a:cubicBezTo>
                    <a:pt x="1649" y="286"/>
                    <a:pt x="1354" y="234"/>
                    <a:pt x="1120" y="8"/>
                  </a:cubicBezTo>
                  <a:cubicBezTo>
                    <a:pt x="1117" y="3"/>
                    <a:pt x="1113" y="1"/>
                    <a:pt x="111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62"/>
            <p:cNvSpPr/>
            <p:nvPr/>
          </p:nvSpPr>
          <p:spPr>
            <a:xfrm>
              <a:off x="476975" y="4318275"/>
              <a:ext cx="170975" cy="84650"/>
            </a:xfrm>
            <a:custGeom>
              <a:avLst/>
              <a:gdLst/>
              <a:ahLst/>
              <a:cxnLst/>
              <a:rect l="l" t="t" r="r" b="b"/>
              <a:pathLst>
                <a:path w="6839" h="3386" extrusionOk="0">
                  <a:moveTo>
                    <a:pt x="6335" y="0"/>
                  </a:moveTo>
                  <a:cubicBezTo>
                    <a:pt x="5901" y="287"/>
                    <a:pt x="5459" y="634"/>
                    <a:pt x="5059" y="929"/>
                  </a:cubicBezTo>
                  <a:cubicBezTo>
                    <a:pt x="4621" y="1241"/>
                    <a:pt x="4240" y="1659"/>
                    <a:pt x="3710" y="1659"/>
                  </a:cubicBezTo>
                  <a:cubicBezTo>
                    <a:pt x="3694" y="1659"/>
                    <a:pt x="3678" y="1659"/>
                    <a:pt x="3662" y="1658"/>
                  </a:cubicBezTo>
                  <a:cubicBezTo>
                    <a:pt x="3202" y="1632"/>
                    <a:pt x="2664" y="1528"/>
                    <a:pt x="2265" y="1285"/>
                  </a:cubicBezTo>
                  <a:cubicBezTo>
                    <a:pt x="1883" y="1059"/>
                    <a:pt x="1458" y="842"/>
                    <a:pt x="1094" y="591"/>
                  </a:cubicBezTo>
                  <a:cubicBezTo>
                    <a:pt x="790" y="374"/>
                    <a:pt x="616" y="165"/>
                    <a:pt x="365" y="44"/>
                  </a:cubicBezTo>
                  <a:lnTo>
                    <a:pt x="330" y="87"/>
                  </a:lnTo>
                  <a:cubicBezTo>
                    <a:pt x="0" y="512"/>
                    <a:pt x="0" y="1224"/>
                    <a:pt x="18" y="1658"/>
                  </a:cubicBezTo>
                  <a:lnTo>
                    <a:pt x="1033" y="2179"/>
                  </a:lnTo>
                  <a:cubicBezTo>
                    <a:pt x="1666" y="2456"/>
                    <a:pt x="2335" y="2977"/>
                    <a:pt x="3011" y="3298"/>
                  </a:cubicBezTo>
                  <a:cubicBezTo>
                    <a:pt x="3134" y="3358"/>
                    <a:pt x="3259" y="3385"/>
                    <a:pt x="3383" y="3385"/>
                  </a:cubicBezTo>
                  <a:cubicBezTo>
                    <a:pt x="4134" y="3385"/>
                    <a:pt x="4884" y="2403"/>
                    <a:pt x="5398" y="1927"/>
                  </a:cubicBezTo>
                  <a:cubicBezTo>
                    <a:pt x="5858" y="1493"/>
                    <a:pt x="6838" y="764"/>
                    <a:pt x="6430" y="139"/>
                  </a:cubicBezTo>
                  <a:cubicBezTo>
                    <a:pt x="6396" y="96"/>
                    <a:pt x="6370" y="44"/>
                    <a:pt x="6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62"/>
            <p:cNvSpPr/>
            <p:nvPr/>
          </p:nvSpPr>
          <p:spPr>
            <a:xfrm>
              <a:off x="543675" y="4044650"/>
              <a:ext cx="158300" cy="72825"/>
            </a:xfrm>
            <a:custGeom>
              <a:avLst/>
              <a:gdLst/>
              <a:ahLst/>
              <a:cxnLst/>
              <a:rect l="l" t="t" r="r" b="b"/>
              <a:pathLst>
                <a:path w="6332" h="2913" extrusionOk="0">
                  <a:moveTo>
                    <a:pt x="866" y="0"/>
                  </a:moveTo>
                  <a:cubicBezTo>
                    <a:pt x="676" y="0"/>
                    <a:pt x="1" y="980"/>
                    <a:pt x="152" y="1166"/>
                  </a:cubicBezTo>
                  <a:cubicBezTo>
                    <a:pt x="317" y="1357"/>
                    <a:pt x="3051" y="2667"/>
                    <a:pt x="3346" y="2884"/>
                  </a:cubicBezTo>
                  <a:cubicBezTo>
                    <a:pt x="3374" y="2904"/>
                    <a:pt x="3420" y="2913"/>
                    <a:pt x="3482" y="2913"/>
                  </a:cubicBezTo>
                  <a:cubicBezTo>
                    <a:pt x="4064" y="2913"/>
                    <a:pt x="5982" y="2086"/>
                    <a:pt x="6131" y="1756"/>
                  </a:cubicBezTo>
                  <a:cubicBezTo>
                    <a:pt x="6305" y="1391"/>
                    <a:pt x="6331" y="819"/>
                    <a:pt x="6088" y="819"/>
                  </a:cubicBezTo>
                  <a:cubicBezTo>
                    <a:pt x="5845" y="819"/>
                    <a:pt x="4274" y="393"/>
                    <a:pt x="3754" y="168"/>
                  </a:cubicBezTo>
                  <a:cubicBezTo>
                    <a:pt x="3642" y="120"/>
                    <a:pt x="3500" y="104"/>
                    <a:pt x="3335" y="104"/>
                  </a:cubicBezTo>
                  <a:cubicBezTo>
                    <a:pt x="2977" y="104"/>
                    <a:pt x="2509" y="181"/>
                    <a:pt x="2005" y="181"/>
                  </a:cubicBezTo>
                  <a:cubicBezTo>
                    <a:pt x="1641" y="181"/>
                    <a:pt x="1257" y="141"/>
                    <a:pt x="881" y="3"/>
                  </a:cubicBezTo>
                  <a:cubicBezTo>
                    <a:pt x="877" y="1"/>
                    <a:pt x="872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62"/>
            <p:cNvSpPr/>
            <p:nvPr/>
          </p:nvSpPr>
          <p:spPr>
            <a:xfrm>
              <a:off x="543675" y="4044650"/>
              <a:ext cx="158300" cy="72875"/>
            </a:xfrm>
            <a:custGeom>
              <a:avLst/>
              <a:gdLst/>
              <a:ahLst/>
              <a:cxnLst/>
              <a:rect l="l" t="t" r="r" b="b"/>
              <a:pathLst>
                <a:path w="6332" h="2915" extrusionOk="0">
                  <a:moveTo>
                    <a:pt x="866" y="0"/>
                  </a:moveTo>
                  <a:cubicBezTo>
                    <a:pt x="676" y="0"/>
                    <a:pt x="1" y="980"/>
                    <a:pt x="152" y="1166"/>
                  </a:cubicBezTo>
                  <a:cubicBezTo>
                    <a:pt x="317" y="1357"/>
                    <a:pt x="3051" y="2667"/>
                    <a:pt x="3346" y="2884"/>
                  </a:cubicBezTo>
                  <a:cubicBezTo>
                    <a:pt x="3375" y="2905"/>
                    <a:pt x="3423" y="2915"/>
                    <a:pt x="3487" y="2915"/>
                  </a:cubicBezTo>
                  <a:cubicBezTo>
                    <a:pt x="4075" y="2915"/>
                    <a:pt x="5983" y="2085"/>
                    <a:pt x="6131" y="1756"/>
                  </a:cubicBezTo>
                  <a:cubicBezTo>
                    <a:pt x="6296" y="1409"/>
                    <a:pt x="6331" y="871"/>
                    <a:pt x="6123" y="827"/>
                  </a:cubicBezTo>
                  <a:cubicBezTo>
                    <a:pt x="5732" y="1148"/>
                    <a:pt x="5290" y="1296"/>
                    <a:pt x="4778" y="1417"/>
                  </a:cubicBezTo>
                  <a:cubicBezTo>
                    <a:pt x="4541" y="1468"/>
                    <a:pt x="4196" y="1635"/>
                    <a:pt x="3954" y="1635"/>
                  </a:cubicBezTo>
                  <a:cubicBezTo>
                    <a:pt x="3948" y="1635"/>
                    <a:pt x="3942" y="1634"/>
                    <a:pt x="3936" y="1634"/>
                  </a:cubicBezTo>
                  <a:cubicBezTo>
                    <a:pt x="3702" y="1626"/>
                    <a:pt x="3441" y="1400"/>
                    <a:pt x="3207" y="1296"/>
                  </a:cubicBezTo>
                  <a:cubicBezTo>
                    <a:pt x="2504" y="1001"/>
                    <a:pt x="1324" y="714"/>
                    <a:pt x="899" y="11"/>
                  </a:cubicBezTo>
                  <a:lnTo>
                    <a:pt x="881" y="3"/>
                  </a:lnTo>
                  <a:cubicBezTo>
                    <a:pt x="877" y="1"/>
                    <a:pt x="872" y="0"/>
                    <a:pt x="86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62"/>
            <p:cNvSpPr/>
            <p:nvPr/>
          </p:nvSpPr>
          <p:spPr>
            <a:xfrm>
              <a:off x="599325" y="4050375"/>
              <a:ext cx="58375" cy="14350"/>
            </a:xfrm>
            <a:custGeom>
              <a:avLst/>
              <a:gdLst/>
              <a:ahLst/>
              <a:cxnLst/>
              <a:rect l="l" t="t" r="r" b="b"/>
              <a:pathLst>
                <a:path w="2335" h="574" extrusionOk="0">
                  <a:moveTo>
                    <a:pt x="775" y="1"/>
                  </a:moveTo>
                  <a:cubicBezTo>
                    <a:pt x="684" y="1"/>
                    <a:pt x="593" y="12"/>
                    <a:pt x="504" y="34"/>
                  </a:cubicBezTo>
                  <a:cubicBezTo>
                    <a:pt x="348" y="69"/>
                    <a:pt x="209" y="190"/>
                    <a:pt x="44" y="208"/>
                  </a:cubicBezTo>
                  <a:cubicBezTo>
                    <a:pt x="18" y="208"/>
                    <a:pt x="0" y="242"/>
                    <a:pt x="9" y="268"/>
                  </a:cubicBezTo>
                  <a:cubicBezTo>
                    <a:pt x="74" y="430"/>
                    <a:pt x="241" y="466"/>
                    <a:pt x="423" y="466"/>
                  </a:cubicBezTo>
                  <a:cubicBezTo>
                    <a:pt x="573" y="466"/>
                    <a:pt x="732" y="442"/>
                    <a:pt x="852" y="442"/>
                  </a:cubicBezTo>
                  <a:cubicBezTo>
                    <a:pt x="860" y="442"/>
                    <a:pt x="869" y="442"/>
                    <a:pt x="877" y="442"/>
                  </a:cubicBezTo>
                  <a:cubicBezTo>
                    <a:pt x="1023" y="442"/>
                    <a:pt x="1152" y="423"/>
                    <a:pt x="1284" y="423"/>
                  </a:cubicBezTo>
                  <a:cubicBezTo>
                    <a:pt x="1387" y="423"/>
                    <a:pt x="1491" y="435"/>
                    <a:pt x="1606" y="477"/>
                  </a:cubicBezTo>
                  <a:cubicBezTo>
                    <a:pt x="1789" y="545"/>
                    <a:pt x="1992" y="574"/>
                    <a:pt x="2192" y="574"/>
                  </a:cubicBezTo>
                  <a:cubicBezTo>
                    <a:pt x="2219" y="574"/>
                    <a:pt x="2247" y="573"/>
                    <a:pt x="2274" y="572"/>
                  </a:cubicBezTo>
                  <a:cubicBezTo>
                    <a:pt x="2300" y="572"/>
                    <a:pt x="2335" y="529"/>
                    <a:pt x="2300" y="503"/>
                  </a:cubicBezTo>
                  <a:cubicBezTo>
                    <a:pt x="2203" y="413"/>
                    <a:pt x="2081" y="369"/>
                    <a:pt x="1955" y="369"/>
                  </a:cubicBezTo>
                  <a:cubicBezTo>
                    <a:pt x="1934" y="369"/>
                    <a:pt x="1913" y="370"/>
                    <a:pt x="1892" y="373"/>
                  </a:cubicBezTo>
                  <a:cubicBezTo>
                    <a:pt x="1886" y="373"/>
                    <a:pt x="1880" y="373"/>
                    <a:pt x="1874" y="373"/>
                  </a:cubicBezTo>
                  <a:cubicBezTo>
                    <a:pt x="1557" y="373"/>
                    <a:pt x="1410" y="154"/>
                    <a:pt x="1137" y="60"/>
                  </a:cubicBezTo>
                  <a:cubicBezTo>
                    <a:pt x="1018" y="21"/>
                    <a:pt x="896" y="1"/>
                    <a:pt x="77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62"/>
            <p:cNvSpPr/>
            <p:nvPr/>
          </p:nvSpPr>
          <p:spPr>
            <a:xfrm>
              <a:off x="658550" y="4062825"/>
              <a:ext cx="13050" cy="5925"/>
            </a:xfrm>
            <a:custGeom>
              <a:avLst/>
              <a:gdLst/>
              <a:ahLst/>
              <a:cxnLst/>
              <a:rect l="l" t="t" r="r" b="b"/>
              <a:pathLst>
                <a:path w="522" h="237" extrusionOk="0">
                  <a:moveTo>
                    <a:pt x="132" y="0"/>
                  </a:moveTo>
                  <a:cubicBezTo>
                    <a:pt x="89" y="0"/>
                    <a:pt x="48" y="5"/>
                    <a:pt x="9" y="13"/>
                  </a:cubicBezTo>
                  <a:cubicBezTo>
                    <a:pt x="1" y="22"/>
                    <a:pt x="1" y="31"/>
                    <a:pt x="9" y="39"/>
                  </a:cubicBezTo>
                  <a:cubicBezTo>
                    <a:pt x="70" y="83"/>
                    <a:pt x="131" y="126"/>
                    <a:pt x="209" y="144"/>
                  </a:cubicBezTo>
                  <a:lnTo>
                    <a:pt x="330" y="204"/>
                  </a:lnTo>
                  <a:cubicBezTo>
                    <a:pt x="370" y="218"/>
                    <a:pt x="395" y="236"/>
                    <a:pt x="432" y="236"/>
                  </a:cubicBezTo>
                  <a:cubicBezTo>
                    <a:pt x="443" y="236"/>
                    <a:pt x="455" y="234"/>
                    <a:pt x="469" y="230"/>
                  </a:cubicBezTo>
                  <a:cubicBezTo>
                    <a:pt x="495" y="222"/>
                    <a:pt x="521" y="187"/>
                    <a:pt x="512" y="144"/>
                  </a:cubicBezTo>
                  <a:cubicBezTo>
                    <a:pt x="478" y="48"/>
                    <a:pt x="356" y="39"/>
                    <a:pt x="261" y="13"/>
                  </a:cubicBezTo>
                  <a:cubicBezTo>
                    <a:pt x="217" y="5"/>
                    <a:pt x="174" y="0"/>
                    <a:pt x="132" y="0"/>
                  </a:cubicBezTo>
                  <a:close/>
                </a:path>
              </a:pathLst>
            </a:custGeom>
            <a:solidFill>
              <a:srgbClr val="FF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62"/>
            <p:cNvSpPr/>
            <p:nvPr/>
          </p:nvSpPr>
          <p:spPr>
            <a:xfrm>
              <a:off x="546175" y="3998750"/>
              <a:ext cx="232150" cy="177025"/>
            </a:xfrm>
            <a:custGeom>
              <a:avLst/>
              <a:gdLst/>
              <a:ahLst/>
              <a:cxnLst/>
              <a:rect l="l" t="t" r="r" b="b"/>
              <a:pathLst>
                <a:path w="9286" h="7081" extrusionOk="0">
                  <a:moveTo>
                    <a:pt x="1915" y="0"/>
                  </a:moveTo>
                  <a:cubicBezTo>
                    <a:pt x="1073" y="0"/>
                    <a:pt x="601" y="287"/>
                    <a:pt x="547" y="320"/>
                  </a:cubicBezTo>
                  <a:cubicBezTo>
                    <a:pt x="374" y="485"/>
                    <a:pt x="217" y="659"/>
                    <a:pt x="70" y="858"/>
                  </a:cubicBezTo>
                  <a:cubicBezTo>
                    <a:pt x="0" y="988"/>
                    <a:pt x="113" y="1336"/>
                    <a:pt x="243" y="1336"/>
                  </a:cubicBezTo>
                  <a:cubicBezTo>
                    <a:pt x="244" y="1336"/>
                    <a:pt x="245" y="1336"/>
                    <a:pt x="245" y="1336"/>
                  </a:cubicBezTo>
                  <a:cubicBezTo>
                    <a:pt x="314" y="1336"/>
                    <a:pt x="873" y="1116"/>
                    <a:pt x="1740" y="1116"/>
                  </a:cubicBezTo>
                  <a:cubicBezTo>
                    <a:pt x="2648" y="1116"/>
                    <a:pt x="3894" y="1357"/>
                    <a:pt x="5268" y="2342"/>
                  </a:cubicBezTo>
                  <a:cubicBezTo>
                    <a:pt x="7958" y="4277"/>
                    <a:pt x="7160" y="6707"/>
                    <a:pt x="7125" y="6785"/>
                  </a:cubicBezTo>
                  <a:cubicBezTo>
                    <a:pt x="7094" y="6863"/>
                    <a:pt x="7398" y="7081"/>
                    <a:pt x="7561" y="7081"/>
                  </a:cubicBezTo>
                  <a:cubicBezTo>
                    <a:pt x="7580" y="7081"/>
                    <a:pt x="7597" y="7078"/>
                    <a:pt x="7611" y="7071"/>
                  </a:cubicBezTo>
                  <a:cubicBezTo>
                    <a:pt x="7741" y="7002"/>
                    <a:pt x="9286" y="4399"/>
                    <a:pt x="5945" y="1735"/>
                  </a:cubicBezTo>
                  <a:cubicBezTo>
                    <a:pt x="4200" y="343"/>
                    <a:pt x="2836" y="0"/>
                    <a:pt x="1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62"/>
            <p:cNvSpPr/>
            <p:nvPr/>
          </p:nvSpPr>
          <p:spPr>
            <a:xfrm>
              <a:off x="569175" y="4001100"/>
              <a:ext cx="5875" cy="26925"/>
            </a:xfrm>
            <a:custGeom>
              <a:avLst/>
              <a:gdLst/>
              <a:ahLst/>
              <a:cxnLst/>
              <a:rect l="l" t="t" r="r" b="b"/>
              <a:pathLst>
                <a:path w="235" h="1077" extrusionOk="0">
                  <a:moveTo>
                    <a:pt x="182" y="1"/>
                  </a:moveTo>
                  <a:cubicBezTo>
                    <a:pt x="113" y="18"/>
                    <a:pt x="61" y="35"/>
                    <a:pt x="9" y="53"/>
                  </a:cubicBezTo>
                  <a:cubicBezTo>
                    <a:pt x="0" y="400"/>
                    <a:pt x="9" y="738"/>
                    <a:pt x="52" y="1077"/>
                  </a:cubicBezTo>
                  <a:cubicBezTo>
                    <a:pt x="113" y="1068"/>
                    <a:pt x="165" y="1059"/>
                    <a:pt x="235" y="1051"/>
                  </a:cubicBezTo>
                  <a:cubicBezTo>
                    <a:pt x="209" y="703"/>
                    <a:pt x="191" y="356"/>
                    <a:pt x="18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62"/>
            <p:cNvSpPr/>
            <p:nvPr/>
          </p:nvSpPr>
          <p:spPr>
            <a:xfrm>
              <a:off x="577625" y="3999150"/>
              <a:ext cx="7850" cy="28000"/>
            </a:xfrm>
            <a:custGeom>
              <a:avLst/>
              <a:gdLst/>
              <a:ahLst/>
              <a:cxnLst/>
              <a:rect l="l" t="t" r="r" b="b"/>
              <a:pathLst>
                <a:path w="314" h="1120" extrusionOk="0">
                  <a:moveTo>
                    <a:pt x="261" y="0"/>
                  </a:moveTo>
                  <a:cubicBezTo>
                    <a:pt x="235" y="9"/>
                    <a:pt x="209" y="9"/>
                    <a:pt x="183" y="9"/>
                  </a:cubicBezTo>
                  <a:cubicBezTo>
                    <a:pt x="174" y="27"/>
                    <a:pt x="157" y="35"/>
                    <a:pt x="157" y="53"/>
                  </a:cubicBezTo>
                  <a:cubicBezTo>
                    <a:pt x="105" y="408"/>
                    <a:pt x="53" y="764"/>
                    <a:pt x="1" y="1120"/>
                  </a:cubicBezTo>
                  <a:lnTo>
                    <a:pt x="131" y="1111"/>
                  </a:lnTo>
                  <a:cubicBezTo>
                    <a:pt x="218" y="764"/>
                    <a:pt x="278" y="417"/>
                    <a:pt x="304" y="70"/>
                  </a:cubicBezTo>
                  <a:cubicBezTo>
                    <a:pt x="313" y="35"/>
                    <a:pt x="287" y="9"/>
                    <a:pt x="26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62"/>
            <p:cNvSpPr/>
            <p:nvPr/>
          </p:nvSpPr>
          <p:spPr>
            <a:xfrm>
              <a:off x="610175" y="4002625"/>
              <a:ext cx="15000" cy="26500"/>
            </a:xfrm>
            <a:custGeom>
              <a:avLst/>
              <a:gdLst/>
              <a:ahLst/>
              <a:cxnLst/>
              <a:rect l="l" t="t" r="r" b="b"/>
              <a:pathLst>
                <a:path w="600" h="1060" extrusionOk="0">
                  <a:moveTo>
                    <a:pt x="469" y="0"/>
                  </a:moveTo>
                  <a:cubicBezTo>
                    <a:pt x="269" y="321"/>
                    <a:pt x="113" y="669"/>
                    <a:pt x="0" y="1024"/>
                  </a:cubicBezTo>
                  <a:cubicBezTo>
                    <a:pt x="61" y="1033"/>
                    <a:pt x="113" y="1042"/>
                    <a:pt x="183" y="1059"/>
                  </a:cubicBezTo>
                  <a:cubicBezTo>
                    <a:pt x="321" y="721"/>
                    <a:pt x="460" y="391"/>
                    <a:pt x="599" y="52"/>
                  </a:cubicBezTo>
                  <a:cubicBezTo>
                    <a:pt x="599" y="44"/>
                    <a:pt x="599" y="35"/>
                    <a:pt x="599" y="35"/>
                  </a:cubicBezTo>
                  <a:lnTo>
                    <a:pt x="469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62"/>
            <p:cNvSpPr/>
            <p:nvPr/>
          </p:nvSpPr>
          <p:spPr>
            <a:xfrm>
              <a:off x="616475" y="4003700"/>
              <a:ext cx="13900" cy="26500"/>
            </a:xfrm>
            <a:custGeom>
              <a:avLst/>
              <a:gdLst/>
              <a:ahLst/>
              <a:cxnLst/>
              <a:rect l="l" t="t" r="r" b="b"/>
              <a:pathLst>
                <a:path w="556" h="1060" extrusionOk="0">
                  <a:moveTo>
                    <a:pt x="382" y="1"/>
                  </a:moveTo>
                  <a:cubicBezTo>
                    <a:pt x="217" y="330"/>
                    <a:pt x="95" y="669"/>
                    <a:pt x="0" y="1025"/>
                  </a:cubicBezTo>
                  <a:lnTo>
                    <a:pt x="148" y="1059"/>
                  </a:lnTo>
                  <a:cubicBezTo>
                    <a:pt x="260" y="712"/>
                    <a:pt x="425" y="391"/>
                    <a:pt x="555" y="53"/>
                  </a:cubicBezTo>
                  <a:cubicBezTo>
                    <a:pt x="495" y="35"/>
                    <a:pt x="434" y="18"/>
                    <a:pt x="38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62"/>
            <p:cNvSpPr/>
            <p:nvPr/>
          </p:nvSpPr>
          <p:spPr>
            <a:xfrm>
              <a:off x="677200" y="4046575"/>
              <a:ext cx="25850" cy="14850"/>
            </a:xfrm>
            <a:custGeom>
              <a:avLst/>
              <a:gdLst/>
              <a:ahLst/>
              <a:cxnLst/>
              <a:rect l="l" t="t" r="r" b="b"/>
              <a:pathLst>
                <a:path w="1034" h="594" extrusionOk="0">
                  <a:moveTo>
                    <a:pt x="880" y="0"/>
                  </a:moveTo>
                  <a:cubicBezTo>
                    <a:pt x="871" y="0"/>
                    <a:pt x="861" y="1"/>
                    <a:pt x="851" y="4"/>
                  </a:cubicBezTo>
                  <a:cubicBezTo>
                    <a:pt x="556" y="108"/>
                    <a:pt x="270" y="247"/>
                    <a:pt x="1" y="412"/>
                  </a:cubicBezTo>
                  <a:lnTo>
                    <a:pt x="27" y="429"/>
                  </a:lnTo>
                  <a:cubicBezTo>
                    <a:pt x="96" y="481"/>
                    <a:pt x="174" y="533"/>
                    <a:pt x="244" y="594"/>
                  </a:cubicBezTo>
                  <a:cubicBezTo>
                    <a:pt x="487" y="481"/>
                    <a:pt x="730" y="360"/>
                    <a:pt x="964" y="230"/>
                  </a:cubicBezTo>
                  <a:cubicBezTo>
                    <a:pt x="1025" y="186"/>
                    <a:pt x="1033" y="99"/>
                    <a:pt x="981" y="47"/>
                  </a:cubicBezTo>
                  <a:lnTo>
                    <a:pt x="947" y="13"/>
                  </a:lnTo>
                  <a:cubicBezTo>
                    <a:pt x="922" y="6"/>
                    <a:pt x="902" y="0"/>
                    <a:pt x="880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62"/>
            <p:cNvSpPr/>
            <p:nvPr/>
          </p:nvSpPr>
          <p:spPr>
            <a:xfrm>
              <a:off x="684375" y="4057225"/>
              <a:ext cx="30175" cy="7900"/>
            </a:xfrm>
            <a:custGeom>
              <a:avLst/>
              <a:gdLst/>
              <a:ahLst/>
              <a:cxnLst/>
              <a:rect l="l" t="t" r="r" b="b"/>
              <a:pathLst>
                <a:path w="1207" h="316" extrusionOk="0">
                  <a:moveTo>
                    <a:pt x="987" y="1"/>
                  </a:moveTo>
                  <a:cubicBezTo>
                    <a:pt x="646" y="1"/>
                    <a:pt x="312" y="70"/>
                    <a:pt x="0" y="203"/>
                  </a:cubicBezTo>
                  <a:cubicBezTo>
                    <a:pt x="52" y="237"/>
                    <a:pt x="96" y="281"/>
                    <a:pt x="139" y="316"/>
                  </a:cubicBezTo>
                  <a:cubicBezTo>
                    <a:pt x="460" y="220"/>
                    <a:pt x="816" y="229"/>
                    <a:pt x="1154" y="159"/>
                  </a:cubicBezTo>
                  <a:cubicBezTo>
                    <a:pt x="1180" y="159"/>
                    <a:pt x="1206" y="133"/>
                    <a:pt x="1206" y="107"/>
                  </a:cubicBezTo>
                  <a:cubicBezTo>
                    <a:pt x="1172" y="73"/>
                    <a:pt x="1137" y="38"/>
                    <a:pt x="1102" y="3"/>
                  </a:cubicBezTo>
                  <a:cubicBezTo>
                    <a:pt x="1064" y="1"/>
                    <a:pt x="1026" y="1"/>
                    <a:pt x="987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62"/>
            <p:cNvSpPr/>
            <p:nvPr/>
          </p:nvSpPr>
          <p:spPr>
            <a:xfrm>
              <a:off x="723425" y="4116075"/>
              <a:ext cx="24525" cy="10225"/>
            </a:xfrm>
            <a:custGeom>
              <a:avLst/>
              <a:gdLst/>
              <a:ahLst/>
              <a:cxnLst/>
              <a:rect l="l" t="t" r="r" b="b"/>
              <a:pathLst>
                <a:path w="981" h="409" extrusionOk="0">
                  <a:moveTo>
                    <a:pt x="0" y="1"/>
                  </a:moveTo>
                  <a:cubicBezTo>
                    <a:pt x="18" y="79"/>
                    <a:pt x="44" y="157"/>
                    <a:pt x="61" y="226"/>
                  </a:cubicBezTo>
                  <a:cubicBezTo>
                    <a:pt x="365" y="305"/>
                    <a:pt x="668" y="374"/>
                    <a:pt x="981" y="409"/>
                  </a:cubicBezTo>
                  <a:cubicBezTo>
                    <a:pt x="972" y="331"/>
                    <a:pt x="963" y="252"/>
                    <a:pt x="946" y="174"/>
                  </a:cubicBezTo>
                  <a:cubicBezTo>
                    <a:pt x="634" y="96"/>
                    <a:pt x="313" y="44"/>
                    <a:pt x="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62"/>
            <p:cNvSpPr/>
            <p:nvPr/>
          </p:nvSpPr>
          <p:spPr>
            <a:xfrm>
              <a:off x="725575" y="4124750"/>
              <a:ext cx="22600" cy="11325"/>
            </a:xfrm>
            <a:custGeom>
              <a:avLst/>
              <a:gdLst/>
              <a:ahLst/>
              <a:cxnLst/>
              <a:rect l="l" t="t" r="r" b="b"/>
              <a:pathLst>
                <a:path w="904" h="453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2"/>
                    <a:pt x="27" y="122"/>
                    <a:pt x="36" y="183"/>
                  </a:cubicBezTo>
                  <a:cubicBezTo>
                    <a:pt x="322" y="279"/>
                    <a:pt x="608" y="383"/>
                    <a:pt x="903" y="452"/>
                  </a:cubicBezTo>
                  <a:lnTo>
                    <a:pt x="903" y="270"/>
                  </a:lnTo>
                  <a:cubicBezTo>
                    <a:pt x="608" y="166"/>
                    <a:pt x="305" y="79"/>
                    <a:pt x="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62"/>
            <p:cNvSpPr/>
            <p:nvPr/>
          </p:nvSpPr>
          <p:spPr>
            <a:xfrm>
              <a:off x="727750" y="4141900"/>
              <a:ext cx="19550" cy="10225"/>
            </a:xfrm>
            <a:custGeom>
              <a:avLst/>
              <a:gdLst/>
              <a:ahLst/>
              <a:cxnLst/>
              <a:rect l="l" t="t" r="r" b="b"/>
              <a:pathLst>
                <a:path w="782" h="409" extrusionOk="0">
                  <a:moveTo>
                    <a:pt x="1" y="0"/>
                  </a:moveTo>
                  <a:lnTo>
                    <a:pt x="1" y="157"/>
                  </a:lnTo>
                  <a:cubicBezTo>
                    <a:pt x="244" y="261"/>
                    <a:pt x="487" y="339"/>
                    <a:pt x="747" y="408"/>
                  </a:cubicBezTo>
                  <a:cubicBezTo>
                    <a:pt x="756" y="348"/>
                    <a:pt x="773" y="287"/>
                    <a:pt x="782" y="217"/>
                  </a:cubicBezTo>
                  <a:cubicBezTo>
                    <a:pt x="521" y="157"/>
                    <a:pt x="252" y="87"/>
                    <a:pt x="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62"/>
            <p:cNvSpPr/>
            <p:nvPr/>
          </p:nvSpPr>
          <p:spPr>
            <a:xfrm>
              <a:off x="548125" y="3998750"/>
              <a:ext cx="230425" cy="176800"/>
            </a:xfrm>
            <a:custGeom>
              <a:avLst/>
              <a:gdLst/>
              <a:ahLst/>
              <a:cxnLst/>
              <a:rect l="l" t="t" r="r" b="b"/>
              <a:pathLst>
                <a:path w="9217" h="7072" extrusionOk="0">
                  <a:moveTo>
                    <a:pt x="1842" y="0"/>
                  </a:moveTo>
                  <a:cubicBezTo>
                    <a:pt x="999" y="0"/>
                    <a:pt x="528" y="287"/>
                    <a:pt x="478" y="320"/>
                  </a:cubicBezTo>
                  <a:cubicBezTo>
                    <a:pt x="296" y="485"/>
                    <a:pt x="139" y="659"/>
                    <a:pt x="1" y="858"/>
                  </a:cubicBezTo>
                  <a:cubicBezTo>
                    <a:pt x="240" y="798"/>
                    <a:pt x="718" y="705"/>
                    <a:pt x="1344" y="705"/>
                  </a:cubicBezTo>
                  <a:cubicBezTo>
                    <a:pt x="2438" y="705"/>
                    <a:pt x="3984" y="990"/>
                    <a:pt x="5502" y="2238"/>
                  </a:cubicBezTo>
                  <a:cubicBezTo>
                    <a:pt x="8279" y="4529"/>
                    <a:pt x="7533" y="7071"/>
                    <a:pt x="7533" y="7071"/>
                  </a:cubicBezTo>
                  <a:cubicBezTo>
                    <a:pt x="7672" y="7002"/>
                    <a:pt x="9216" y="4399"/>
                    <a:pt x="5875" y="1735"/>
                  </a:cubicBezTo>
                  <a:cubicBezTo>
                    <a:pt x="4130" y="343"/>
                    <a:pt x="2764" y="0"/>
                    <a:pt x="184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62"/>
            <p:cNvSpPr/>
            <p:nvPr/>
          </p:nvSpPr>
          <p:spPr>
            <a:xfrm>
              <a:off x="609300" y="4001750"/>
              <a:ext cx="19775" cy="18250"/>
            </a:xfrm>
            <a:custGeom>
              <a:avLst/>
              <a:gdLst/>
              <a:ahLst/>
              <a:cxnLst/>
              <a:rect l="l" t="t" r="r" b="b"/>
              <a:pathLst>
                <a:path w="791" h="730" extrusionOk="0">
                  <a:moveTo>
                    <a:pt x="409" y="1"/>
                  </a:moveTo>
                  <a:cubicBezTo>
                    <a:pt x="330" y="113"/>
                    <a:pt x="270" y="218"/>
                    <a:pt x="200" y="330"/>
                  </a:cubicBezTo>
                  <a:cubicBezTo>
                    <a:pt x="131" y="443"/>
                    <a:pt x="61" y="565"/>
                    <a:pt x="1" y="686"/>
                  </a:cubicBezTo>
                  <a:cubicBezTo>
                    <a:pt x="87" y="695"/>
                    <a:pt x="174" y="712"/>
                    <a:pt x="261" y="730"/>
                  </a:cubicBezTo>
                  <a:cubicBezTo>
                    <a:pt x="435" y="521"/>
                    <a:pt x="634" y="330"/>
                    <a:pt x="790" y="113"/>
                  </a:cubicBezTo>
                  <a:cubicBezTo>
                    <a:pt x="660" y="70"/>
                    <a:pt x="530" y="35"/>
                    <a:pt x="40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62"/>
            <p:cNvSpPr/>
            <p:nvPr/>
          </p:nvSpPr>
          <p:spPr>
            <a:xfrm>
              <a:off x="640750" y="4014325"/>
              <a:ext cx="18475" cy="15875"/>
            </a:xfrm>
            <a:custGeom>
              <a:avLst/>
              <a:gdLst/>
              <a:ahLst/>
              <a:cxnLst/>
              <a:rect l="l" t="t" r="r" b="b"/>
              <a:pathLst>
                <a:path w="739" h="635" extrusionOk="0">
                  <a:moveTo>
                    <a:pt x="470" y="1"/>
                  </a:moveTo>
                  <a:cubicBezTo>
                    <a:pt x="313" y="183"/>
                    <a:pt x="166" y="365"/>
                    <a:pt x="1" y="539"/>
                  </a:cubicBezTo>
                  <a:lnTo>
                    <a:pt x="53" y="565"/>
                  </a:lnTo>
                  <a:cubicBezTo>
                    <a:pt x="157" y="478"/>
                    <a:pt x="261" y="391"/>
                    <a:pt x="357" y="305"/>
                  </a:cubicBezTo>
                  <a:lnTo>
                    <a:pt x="357" y="305"/>
                  </a:lnTo>
                  <a:cubicBezTo>
                    <a:pt x="287" y="409"/>
                    <a:pt x="218" y="504"/>
                    <a:pt x="157" y="608"/>
                  </a:cubicBezTo>
                  <a:lnTo>
                    <a:pt x="209" y="634"/>
                  </a:lnTo>
                  <a:cubicBezTo>
                    <a:pt x="374" y="461"/>
                    <a:pt x="565" y="313"/>
                    <a:pt x="739" y="148"/>
                  </a:cubicBezTo>
                  <a:cubicBezTo>
                    <a:pt x="652" y="96"/>
                    <a:pt x="556" y="44"/>
                    <a:pt x="47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62"/>
            <p:cNvSpPr/>
            <p:nvPr/>
          </p:nvSpPr>
          <p:spPr>
            <a:xfrm>
              <a:off x="700200" y="4057075"/>
              <a:ext cx="16525" cy="18475"/>
            </a:xfrm>
            <a:custGeom>
              <a:avLst/>
              <a:gdLst/>
              <a:ahLst/>
              <a:cxnLst/>
              <a:rect l="l" t="t" r="r" b="b"/>
              <a:pathLst>
                <a:path w="661" h="739" extrusionOk="0">
                  <a:moveTo>
                    <a:pt x="461" y="0"/>
                  </a:moveTo>
                  <a:cubicBezTo>
                    <a:pt x="296" y="139"/>
                    <a:pt x="139" y="287"/>
                    <a:pt x="1" y="443"/>
                  </a:cubicBezTo>
                  <a:cubicBezTo>
                    <a:pt x="87" y="538"/>
                    <a:pt x="183" y="643"/>
                    <a:pt x="261" y="738"/>
                  </a:cubicBezTo>
                  <a:cubicBezTo>
                    <a:pt x="417" y="573"/>
                    <a:pt x="547" y="400"/>
                    <a:pt x="660" y="217"/>
                  </a:cubicBezTo>
                  <a:cubicBezTo>
                    <a:pt x="599" y="139"/>
                    <a:pt x="530" y="70"/>
                    <a:pt x="461" y="0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62"/>
            <p:cNvSpPr/>
            <p:nvPr/>
          </p:nvSpPr>
          <p:spPr>
            <a:xfrm>
              <a:off x="734050" y="4109575"/>
              <a:ext cx="12825" cy="21925"/>
            </a:xfrm>
            <a:custGeom>
              <a:avLst/>
              <a:gdLst/>
              <a:ahLst/>
              <a:cxnLst/>
              <a:rect l="l" t="t" r="r" b="b"/>
              <a:pathLst>
                <a:path w="513" h="877" extrusionOk="0">
                  <a:moveTo>
                    <a:pt x="426" y="0"/>
                  </a:moveTo>
                  <a:cubicBezTo>
                    <a:pt x="278" y="191"/>
                    <a:pt x="139" y="382"/>
                    <a:pt x="0" y="582"/>
                  </a:cubicBezTo>
                  <a:cubicBezTo>
                    <a:pt x="26" y="686"/>
                    <a:pt x="52" y="781"/>
                    <a:pt x="78" y="877"/>
                  </a:cubicBezTo>
                  <a:cubicBezTo>
                    <a:pt x="191" y="764"/>
                    <a:pt x="295" y="625"/>
                    <a:pt x="400" y="521"/>
                  </a:cubicBezTo>
                  <a:cubicBezTo>
                    <a:pt x="434" y="469"/>
                    <a:pt x="478" y="426"/>
                    <a:pt x="512" y="382"/>
                  </a:cubicBezTo>
                  <a:cubicBezTo>
                    <a:pt x="495" y="252"/>
                    <a:pt x="460" y="131"/>
                    <a:pt x="42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62"/>
            <p:cNvSpPr/>
            <p:nvPr/>
          </p:nvSpPr>
          <p:spPr>
            <a:xfrm>
              <a:off x="736650" y="4121500"/>
              <a:ext cx="11525" cy="18900"/>
            </a:xfrm>
            <a:custGeom>
              <a:avLst/>
              <a:gdLst/>
              <a:ahLst/>
              <a:cxnLst/>
              <a:rect l="l" t="t" r="r" b="b"/>
              <a:pathLst>
                <a:path w="461" h="756" extrusionOk="0">
                  <a:moveTo>
                    <a:pt x="426" y="1"/>
                  </a:moveTo>
                  <a:cubicBezTo>
                    <a:pt x="348" y="105"/>
                    <a:pt x="261" y="218"/>
                    <a:pt x="174" y="322"/>
                  </a:cubicBezTo>
                  <a:cubicBezTo>
                    <a:pt x="113" y="400"/>
                    <a:pt x="61" y="478"/>
                    <a:pt x="0" y="556"/>
                  </a:cubicBezTo>
                  <a:cubicBezTo>
                    <a:pt x="18" y="626"/>
                    <a:pt x="27" y="695"/>
                    <a:pt x="35" y="756"/>
                  </a:cubicBezTo>
                  <a:cubicBezTo>
                    <a:pt x="174" y="617"/>
                    <a:pt x="322" y="478"/>
                    <a:pt x="460" y="330"/>
                  </a:cubicBezTo>
                  <a:cubicBezTo>
                    <a:pt x="452" y="218"/>
                    <a:pt x="443" y="114"/>
                    <a:pt x="426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62"/>
            <p:cNvSpPr/>
            <p:nvPr/>
          </p:nvSpPr>
          <p:spPr>
            <a:xfrm>
              <a:off x="738375" y="4137350"/>
              <a:ext cx="9800" cy="24325"/>
            </a:xfrm>
            <a:custGeom>
              <a:avLst/>
              <a:gdLst/>
              <a:ahLst/>
              <a:cxnLst/>
              <a:rect l="l" t="t" r="r" b="b"/>
              <a:pathLst>
                <a:path w="392" h="973" extrusionOk="0">
                  <a:moveTo>
                    <a:pt x="391" y="0"/>
                  </a:moveTo>
                  <a:lnTo>
                    <a:pt x="391" y="0"/>
                  </a:lnTo>
                  <a:cubicBezTo>
                    <a:pt x="261" y="191"/>
                    <a:pt x="140" y="391"/>
                    <a:pt x="10" y="582"/>
                  </a:cubicBezTo>
                  <a:cubicBezTo>
                    <a:pt x="10" y="712"/>
                    <a:pt x="10" y="842"/>
                    <a:pt x="1" y="972"/>
                  </a:cubicBezTo>
                  <a:cubicBezTo>
                    <a:pt x="44" y="920"/>
                    <a:pt x="79" y="877"/>
                    <a:pt x="114" y="833"/>
                  </a:cubicBezTo>
                  <a:lnTo>
                    <a:pt x="313" y="608"/>
                  </a:lnTo>
                  <a:cubicBezTo>
                    <a:pt x="357" y="408"/>
                    <a:pt x="383" y="200"/>
                    <a:pt x="39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62"/>
            <p:cNvSpPr/>
            <p:nvPr/>
          </p:nvSpPr>
          <p:spPr>
            <a:xfrm>
              <a:off x="563525" y="3998725"/>
              <a:ext cx="27150" cy="18675"/>
            </a:xfrm>
            <a:custGeom>
              <a:avLst/>
              <a:gdLst/>
              <a:ahLst/>
              <a:cxnLst/>
              <a:rect l="l" t="t" r="r" b="b"/>
              <a:pathLst>
                <a:path w="1086" h="747" extrusionOk="0">
                  <a:moveTo>
                    <a:pt x="1085" y="0"/>
                  </a:moveTo>
                  <a:cubicBezTo>
                    <a:pt x="903" y="9"/>
                    <a:pt x="721" y="26"/>
                    <a:pt x="547" y="70"/>
                  </a:cubicBezTo>
                  <a:cubicBezTo>
                    <a:pt x="443" y="191"/>
                    <a:pt x="339" y="313"/>
                    <a:pt x="235" y="443"/>
                  </a:cubicBezTo>
                  <a:cubicBezTo>
                    <a:pt x="148" y="547"/>
                    <a:pt x="70" y="642"/>
                    <a:pt x="1" y="746"/>
                  </a:cubicBezTo>
                  <a:cubicBezTo>
                    <a:pt x="113" y="738"/>
                    <a:pt x="226" y="720"/>
                    <a:pt x="348" y="720"/>
                  </a:cubicBezTo>
                  <a:cubicBezTo>
                    <a:pt x="582" y="469"/>
                    <a:pt x="842" y="234"/>
                    <a:pt x="108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62"/>
            <p:cNvSpPr/>
            <p:nvPr/>
          </p:nvSpPr>
          <p:spPr>
            <a:xfrm>
              <a:off x="655300" y="4033000"/>
              <a:ext cx="33525" cy="17700"/>
            </a:xfrm>
            <a:custGeom>
              <a:avLst/>
              <a:gdLst/>
              <a:ahLst/>
              <a:cxnLst/>
              <a:rect l="l" t="t" r="r" b="b"/>
              <a:pathLst>
                <a:path w="1341" h="708" extrusionOk="0">
                  <a:moveTo>
                    <a:pt x="9" y="0"/>
                  </a:moveTo>
                  <a:cubicBezTo>
                    <a:pt x="0" y="0"/>
                    <a:pt x="0" y="26"/>
                    <a:pt x="9" y="35"/>
                  </a:cubicBezTo>
                  <a:cubicBezTo>
                    <a:pt x="217" y="113"/>
                    <a:pt x="417" y="217"/>
                    <a:pt x="582" y="356"/>
                  </a:cubicBezTo>
                  <a:cubicBezTo>
                    <a:pt x="686" y="451"/>
                    <a:pt x="807" y="512"/>
                    <a:pt x="938" y="547"/>
                  </a:cubicBezTo>
                  <a:lnTo>
                    <a:pt x="964" y="547"/>
                  </a:lnTo>
                  <a:cubicBezTo>
                    <a:pt x="981" y="556"/>
                    <a:pt x="998" y="573"/>
                    <a:pt x="1024" y="582"/>
                  </a:cubicBezTo>
                  <a:cubicBezTo>
                    <a:pt x="1076" y="608"/>
                    <a:pt x="1120" y="642"/>
                    <a:pt x="1163" y="686"/>
                  </a:cubicBezTo>
                  <a:cubicBezTo>
                    <a:pt x="1180" y="701"/>
                    <a:pt x="1199" y="708"/>
                    <a:pt x="1216" y="708"/>
                  </a:cubicBezTo>
                  <a:cubicBezTo>
                    <a:pt x="1286" y="708"/>
                    <a:pt x="1340" y="599"/>
                    <a:pt x="1250" y="530"/>
                  </a:cubicBezTo>
                  <a:cubicBezTo>
                    <a:pt x="1198" y="495"/>
                    <a:pt x="1137" y="477"/>
                    <a:pt x="1076" y="469"/>
                  </a:cubicBezTo>
                  <a:cubicBezTo>
                    <a:pt x="1042" y="469"/>
                    <a:pt x="1007" y="477"/>
                    <a:pt x="972" y="486"/>
                  </a:cubicBezTo>
                  <a:cubicBezTo>
                    <a:pt x="868" y="330"/>
                    <a:pt x="660" y="226"/>
                    <a:pt x="504" y="139"/>
                  </a:cubicBezTo>
                  <a:cubicBezTo>
                    <a:pt x="356" y="44"/>
                    <a:pt x="183" y="0"/>
                    <a:pt x="9" y="0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62"/>
            <p:cNvSpPr/>
            <p:nvPr/>
          </p:nvSpPr>
          <p:spPr>
            <a:xfrm>
              <a:off x="687400" y="4050350"/>
              <a:ext cx="7275" cy="5150"/>
            </a:xfrm>
            <a:custGeom>
              <a:avLst/>
              <a:gdLst/>
              <a:ahLst/>
              <a:cxnLst/>
              <a:rect l="l" t="t" r="r" b="b"/>
              <a:pathLst>
                <a:path w="291" h="206" extrusionOk="0">
                  <a:moveTo>
                    <a:pt x="18" y="0"/>
                  </a:moveTo>
                  <a:cubicBezTo>
                    <a:pt x="9" y="9"/>
                    <a:pt x="1" y="18"/>
                    <a:pt x="1" y="26"/>
                  </a:cubicBezTo>
                  <a:cubicBezTo>
                    <a:pt x="9" y="70"/>
                    <a:pt x="35" y="96"/>
                    <a:pt x="70" y="122"/>
                  </a:cubicBezTo>
                  <a:cubicBezTo>
                    <a:pt x="105" y="148"/>
                    <a:pt x="131" y="183"/>
                    <a:pt x="174" y="200"/>
                  </a:cubicBezTo>
                  <a:cubicBezTo>
                    <a:pt x="183" y="204"/>
                    <a:pt x="192" y="206"/>
                    <a:pt x="201" y="206"/>
                  </a:cubicBezTo>
                  <a:cubicBezTo>
                    <a:pt x="251" y="206"/>
                    <a:pt x="290" y="149"/>
                    <a:pt x="261" y="105"/>
                  </a:cubicBezTo>
                  <a:cubicBezTo>
                    <a:pt x="226" y="61"/>
                    <a:pt x="183" y="35"/>
                    <a:pt x="139" y="26"/>
                  </a:cubicBezTo>
                  <a:cubicBezTo>
                    <a:pt x="96" y="9"/>
                    <a:pt x="53" y="0"/>
                    <a:pt x="18" y="0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62"/>
            <p:cNvSpPr/>
            <p:nvPr/>
          </p:nvSpPr>
          <p:spPr>
            <a:xfrm>
              <a:off x="717125" y="4083725"/>
              <a:ext cx="7550" cy="7825"/>
            </a:xfrm>
            <a:custGeom>
              <a:avLst/>
              <a:gdLst/>
              <a:ahLst/>
              <a:cxnLst/>
              <a:rect l="l" t="t" r="r" b="b"/>
              <a:pathLst>
                <a:path w="302" h="313" extrusionOk="0">
                  <a:moveTo>
                    <a:pt x="83" y="1"/>
                  </a:moveTo>
                  <a:cubicBezTo>
                    <a:pt x="37" y="1"/>
                    <a:pt x="0" y="41"/>
                    <a:pt x="0" y="89"/>
                  </a:cubicBezTo>
                  <a:cubicBezTo>
                    <a:pt x="9" y="132"/>
                    <a:pt x="35" y="175"/>
                    <a:pt x="70" y="210"/>
                  </a:cubicBezTo>
                  <a:cubicBezTo>
                    <a:pt x="96" y="253"/>
                    <a:pt x="139" y="288"/>
                    <a:pt x="183" y="306"/>
                  </a:cubicBezTo>
                  <a:cubicBezTo>
                    <a:pt x="194" y="310"/>
                    <a:pt x="205" y="312"/>
                    <a:pt x="215" y="312"/>
                  </a:cubicBezTo>
                  <a:cubicBezTo>
                    <a:pt x="263" y="312"/>
                    <a:pt x="301" y="268"/>
                    <a:pt x="287" y="219"/>
                  </a:cubicBezTo>
                  <a:cubicBezTo>
                    <a:pt x="261" y="123"/>
                    <a:pt x="191" y="45"/>
                    <a:pt x="96" y="2"/>
                  </a:cubicBezTo>
                  <a:cubicBezTo>
                    <a:pt x="91" y="1"/>
                    <a:pt x="87" y="1"/>
                    <a:pt x="83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62"/>
            <p:cNvSpPr/>
            <p:nvPr/>
          </p:nvSpPr>
          <p:spPr>
            <a:xfrm>
              <a:off x="723100" y="4091575"/>
              <a:ext cx="4750" cy="3650"/>
            </a:xfrm>
            <a:custGeom>
              <a:avLst/>
              <a:gdLst/>
              <a:ahLst/>
              <a:cxnLst/>
              <a:rect l="l" t="t" r="r" b="b"/>
              <a:pathLst>
                <a:path w="190" h="146" extrusionOk="0">
                  <a:moveTo>
                    <a:pt x="109" y="1"/>
                  </a:moveTo>
                  <a:cubicBezTo>
                    <a:pt x="57" y="1"/>
                    <a:pt x="1" y="85"/>
                    <a:pt x="57" y="113"/>
                  </a:cubicBezTo>
                  <a:lnTo>
                    <a:pt x="91" y="139"/>
                  </a:lnTo>
                  <a:cubicBezTo>
                    <a:pt x="100" y="143"/>
                    <a:pt x="108" y="145"/>
                    <a:pt x="117" y="145"/>
                  </a:cubicBezTo>
                  <a:cubicBezTo>
                    <a:pt x="158" y="145"/>
                    <a:pt x="190" y="96"/>
                    <a:pt x="161" y="52"/>
                  </a:cubicBezTo>
                  <a:lnTo>
                    <a:pt x="143" y="18"/>
                  </a:lnTo>
                  <a:cubicBezTo>
                    <a:pt x="133" y="6"/>
                    <a:pt x="121" y="1"/>
                    <a:pt x="109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62"/>
            <p:cNvSpPr/>
            <p:nvPr/>
          </p:nvSpPr>
          <p:spPr>
            <a:xfrm>
              <a:off x="623850" y="4018250"/>
              <a:ext cx="9500" cy="5025"/>
            </a:xfrm>
            <a:custGeom>
              <a:avLst/>
              <a:gdLst/>
              <a:ahLst/>
              <a:cxnLst/>
              <a:rect l="l" t="t" r="r" b="b"/>
              <a:pathLst>
                <a:path w="380" h="201" extrusionOk="0">
                  <a:moveTo>
                    <a:pt x="78" y="0"/>
                  </a:moveTo>
                  <a:cubicBezTo>
                    <a:pt x="0" y="0"/>
                    <a:pt x="0" y="113"/>
                    <a:pt x="69" y="130"/>
                  </a:cubicBezTo>
                  <a:cubicBezTo>
                    <a:pt x="104" y="148"/>
                    <a:pt x="148" y="165"/>
                    <a:pt x="182" y="182"/>
                  </a:cubicBezTo>
                  <a:cubicBezTo>
                    <a:pt x="208" y="191"/>
                    <a:pt x="243" y="200"/>
                    <a:pt x="269" y="200"/>
                  </a:cubicBezTo>
                  <a:cubicBezTo>
                    <a:pt x="272" y="200"/>
                    <a:pt x="275" y="200"/>
                    <a:pt x="278" y="200"/>
                  </a:cubicBezTo>
                  <a:cubicBezTo>
                    <a:pt x="350" y="200"/>
                    <a:pt x="379" y="103"/>
                    <a:pt x="321" y="61"/>
                  </a:cubicBezTo>
                  <a:cubicBezTo>
                    <a:pt x="278" y="35"/>
                    <a:pt x="243" y="17"/>
                    <a:pt x="200" y="9"/>
                  </a:cubicBezTo>
                  <a:cubicBezTo>
                    <a:pt x="156" y="0"/>
                    <a:pt x="122" y="0"/>
                    <a:pt x="7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62"/>
            <p:cNvSpPr/>
            <p:nvPr/>
          </p:nvSpPr>
          <p:spPr>
            <a:xfrm>
              <a:off x="478275" y="4107900"/>
              <a:ext cx="207700" cy="154775"/>
            </a:xfrm>
            <a:custGeom>
              <a:avLst/>
              <a:gdLst/>
              <a:ahLst/>
              <a:cxnLst/>
              <a:rect l="l" t="t" r="r" b="b"/>
              <a:pathLst>
                <a:path w="8308" h="6191" extrusionOk="0">
                  <a:moveTo>
                    <a:pt x="875" y="1"/>
                  </a:moveTo>
                  <a:cubicBezTo>
                    <a:pt x="772" y="1"/>
                    <a:pt x="699" y="27"/>
                    <a:pt x="686" y="93"/>
                  </a:cubicBezTo>
                  <a:cubicBezTo>
                    <a:pt x="0" y="3573"/>
                    <a:pt x="2005" y="5508"/>
                    <a:pt x="4053" y="6038"/>
                  </a:cubicBezTo>
                  <a:cubicBezTo>
                    <a:pt x="4470" y="6145"/>
                    <a:pt x="4888" y="6190"/>
                    <a:pt x="5290" y="6190"/>
                  </a:cubicBezTo>
                  <a:cubicBezTo>
                    <a:pt x="6865" y="6190"/>
                    <a:pt x="8196" y="5504"/>
                    <a:pt x="8244" y="5213"/>
                  </a:cubicBezTo>
                  <a:cubicBezTo>
                    <a:pt x="8308" y="4879"/>
                    <a:pt x="7883" y="4305"/>
                    <a:pt x="7618" y="4305"/>
                  </a:cubicBezTo>
                  <a:cubicBezTo>
                    <a:pt x="7594" y="4305"/>
                    <a:pt x="7571" y="4309"/>
                    <a:pt x="7550" y="4320"/>
                  </a:cubicBezTo>
                  <a:cubicBezTo>
                    <a:pt x="7246" y="4474"/>
                    <a:pt x="6542" y="5030"/>
                    <a:pt x="5526" y="5030"/>
                  </a:cubicBezTo>
                  <a:cubicBezTo>
                    <a:pt x="5003" y="5030"/>
                    <a:pt x="4398" y="4883"/>
                    <a:pt x="3723" y="4458"/>
                  </a:cubicBezTo>
                  <a:cubicBezTo>
                    <a:pt x="1745" y="3200"/>
                    <a:pt x="1771" y="458"/>
                    <a:pt x="1745" y="328"/>
                  </a:cubicBezTo>
                  <a:cubicBezTo>
                    <a:pt x="1719" y="224"/>
                    <a:pt x="1173" y="1"/>
                    <a:pt x="875" y="1"/>
                  </a:cubicBezTo>
                  <a:close/>
                </a:path>
              </a:pathLst>
            </a:custGeom>
            <a:solidFill>
              <a:srgbClr val="EADC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62"/>
            <p:cNvSpPr/>
            <p:nvPr/>
          </p:nvSpPr>
          <p:spPr>
            <a:xfrm>
              <a:off x="648350" y="4223025"/>
              <a:ext cx="17375" cy="28150"/>
            </a:xfrm>
            <a:custGeom>
              <a:avLst/>
              <a:gdLst/>
              <a:ahLst/>
              <a:cxnLst/>
              <a:rect l="l" t="t" r="r" b="b"/>
              <a:pathLst>
                <a:path w="695" h="1126" extrusionOk="0">
                  <a:moveTo>
                    <a:pt x="261" y="1"/>
                  </a:moveTo>
                  <a:cubicBezTo>
                    <a:pt x="183" y="44"/>
                    <a:pt x="96" y="88"/>
                    <a:pt x="1" y="140"/>
                  </a:cubicBezTo>
                  <a:cubicBezTo>
                    <a:pt x="148" y="426"/>
                    <a:pt x="270" y="739"/>
                    <a:pt x="348" y="1060"/>
                  </a:cubicBezTo>
                  <a:cubicBezTo>
                    <a:pt x="362" y="1106"/>
                    <a:pt x="396" y="1126"/>
                    <a:pt x="430" y="1126"/>
                  </a:cubicBezTo>
                  <a:cubicBezTo>
                    <a:pt x="479" y="1126"/>
                    <a:pt x="528" y="1083"/>
                    <a:pt x="513" y="1016"/>
                  </a:cubicBezTo>
                  <a:cubicBezTo>
                    <a:pt x="469" y="791"/>
                    <a:pt x="391" y="574"/>
                    <a:pt x="278" y="365"/>
                  </a:cubicBezTo>
                  <a:lnTo>
                    <a:pt x="278" y="365"/>
                  </a:lnTo>
                  <a:cubicBezTo>
                    <a:pt x="374" y="513"/>
                    <a:pt x="461" y="669"/>
                    <a:pt x="539" y="817"/>
                  </a:cubicBezTo>
                  <a:cubicBezTo>
                    <a:pt x="554" y="844"/>
                    <a:pt x="578" y="855"/>
                    <a:pt x="603" y="855"/>
                  </a:cubicBezTo>
                  <a:cubicBezTo>
                    <a:pt x="649" y="855"/>
                    <a:pt x="694" y="815"/>
                    <a:pt x="678" y="765"/>
                  </a:cubicBezTo>
                  <a:cubicBezTo>
                    <a:pt x="599" y="478"/>
                    <a:pt x="461" y="218"/>
                    <a:pt x="261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62"/>
            <p:cNvSpPr/>
            <p:nvPr/>
          </p:nvSpPr>
          <p:spPr>
            <a:xfrm>
              <a:off x="631425" y="4231275"/>
              <a:ext cx="6975" cy="26000"/>
            </a:xfrm>
            <a:custGeom>
              <a:avLst/>
              <a:gdLst/>
              <a:ahLst/>
              <a:cxnLst/>
              <a:rect l="l" t="t" r="r" b="b"/>
              <a:pathLst>
                <a:path w="279" h="1040" extrusionOk="0">
                  <a:moveTo>
                    <a:pt x="122" y="1"/>
                  </a:moveTo>
                  <a:lnTo>
                    <a:pt x="1" y="27"/>
                  </a:lnTo>
                  <a:cubicBezTo>
                    <a:pt x="79" y="348"/>
                    <a:pt x="140" y="678"/>
                    <a:pt x="192" y="1007"/>
                  </a:cubicBezTo>
                  <a:cubicBezTo>
                    <a:pt x="195" y="1030"/>
                    <a:pt x="212" y="1039"/>
                    <a:pt x="230" y="1039"/>
                  </a:cubicBezTo>
                  <a:cubicBezTo>
                    <a:pt x="253" y="1039"/>
                    <a:pt x="278" y="1023"/>
                    <a:pt x="278" y="999"/>
                  </a:cubicBezTo>
                  <a:cubicBezTo>
                    <a:pt x="261" y="660"/>
                    <a:pt x="209" y="330"/>
                    <a:pt x="122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62"/>
            <p:cNvSpPr/>
            <p:nvPr/>
          </p:nvSpPr>
          <p:spPr>
            <a:xfrm>
              <a:off x="573425" y="4224775"/>
              <a:ext cx="14650" cy="21075"/>
            </a:xfrm>
            <a:custGeom>
              <a:avLst/>
              <a:gdLst/>
              <a:ahLst/>
              <a:cxnLst/>
              <a:rect l="l" t="t" r="r" b="b"/>
              <a:pathLst>
                <a:path w="586" h="843" extrusionOk="0">
                  <a:moveTo>
                    <a:pt x="299" y="0"/>
                  </a:moveTo>
                  <a:cubicBezTo>
                    <a:pt x="169" y="217"/>
                    <a:pt x="73" y="460"/>
                    <a:pt x="12" y="703"/>
                  </a:cubicBezTo>
                  <a:cubicBezTo>
                    <a:pt x="1" y="756"/>
                    <a:pt x="48" y="800"/>
                    <a:pt x="93" y="800"/>
                  </a:cubicBezTo>
                  <a:cubicBezTo>
                    <a:pt x="115" y="800"/>
                    <a:pt x="137" y="790"/>
                    <a:pt x="151" y="764"/>
                  </a:cubicBezTo>
                  <a:cubicBezTo>
                    <a:pt x="177" y="703"/>
                    <a:pt x="203" y="642"/>
                    <a:pt x="238" y="573"/>
                  </a:cubicBezTo>
                  <a:lnTo>
                    <a:pt x="238" y="573"/>
                  </a:lnTo>
                  <a:lnTo>
                    <a:pt x="186" y="738"/>
                  </a:lnTo>
                  <a:cubicBezTo>
                    <a:pt x="169" y="799"/>
                    <a:pt x="214" y="843"/>
                    <a:pt x="261" y="843"/>
                  </a:cubicBezTo>
                  <a:cubicBezTo>
                    <a:pt x="288" y="843"/>
                    <a:pt x="315" y="830"/>
                    <a:pt x="334" y="799"/>
                  </a:cubicBezTo>
                  <a:cubicBezTo>
                    <a:pt x="438" y="590"/>
                    <a:pt x="524" y="356"/>
                    <a:pt x="585" y="122"/>
                  </a:cubicBezTo>
                  <a:cubicBezTo>
                    <a:pt x="490" y="87"/>
                    <a:pt x="394" y="44"/>
                    <a:pt x="299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62"/>
            <p:cNvSpPr/>
            <p:nvPr/>
          </p:nvSpPr>
          <p:spPr>
            <a:xfrm>
              <a:off x="516250" y="4163600"/>
              <a:ext cx="15425" cy="7525"/>
            </a:xfrm>
            <a:custGeom>
              <a:avLst/>
              <a:gdLst/>
              <a:ahLst/>
              <a:cxnLst/>
              <a:rect l="l" t="t" r="r" b="b"/>
              <a:pathLst>
                <a:path w="617" h="301" extrusionOk="0">
                  <a:moveTo>
                    <a:pt x="555" y="0"/>
                  </a:moveTo>
                  <a:cubicBezTo>
                    <a:pt x="399" y="35"/>
                    <a:pt x="234" y="87"/>
                    <a:pt x="78" y="148"/>
                  </a:cubicBezTo>
                  <a:cubicBezTo>
                    <a:pt x="0" y="179"/>
                    <a:pt x="20" y="300"/>
                    <a:pt x="94" y="300"/>
                  </a:cubicBezTo>
                  <a:cubicBezTo>
                    <a:pt x="102" y="300"/>
                    <a:pt x="111" y="299"/>
                    <a:pt x="121" y="295"/>
                  </a:cubicBezTo>
                  <a:cubicBezTo>
                    <a:pt x="286" y="252"/>
                    <a:pt x="451" y="200"/>
                    <a:pt x="616" y="156"/>
                  </a:cubicBezTo>
                  <a:cubicBezTo>
                    <a:pt x="590" y="104"/>
                    <a:pt x="573" y="52"/>
                    <a:pt x="555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62"/>
            <p:cNvSpPr/>
            <p:nvPr/>
          </p:nvSpPr>
          <p:spPr>
            <a:xfrm>
              <a:off x="504525" y="4173575"/>
              <a:ext cx="31050" cy="6975"/>
            </a:xfrm>
            <a:custGeom>
              <a:avLst/>
              <a:gdLst/>
              <a:ahLst/>
              <a:cxnLst/>
              <a:rect l="l" t="t" r="r" b="b"/>
              <a:pathLst>
                <a:path w="1242" h="279" extrusionOk="0">
                  <a:moveTo>
                    <a:pt x="1180" y="0"/>
                  </a:moveTo>
                  <a:cubicBezTo>
                    <a:pt x="816" y="18"/>
                    <a:pt x="452" y="70"/>
                    <a:pt x="87" y="131"/>
                  </a:cubicBezTo>
                  <a:cubicBezTo>
                    <a:pt x="0" y="139"/>
                    <a:pt x="18" y="278"/>
                    <a:pt x="104" y="278"/>
                  </a:cubicBezTo>
                  <a:cubicBezTo>
                    <a:pt x="486" y="261"/>
                    <a:pt x="868" y="200"/>
                    <a:pt x="1241" y="148"/>
                  </a:cubicBezTo>
                  <a:cubicBezTo>
                    <a:pt x="1224" y="105"/>
                    <a:pt x="1198" y="52"/>
                    <a:pt x="1180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62"/>
            <p:cNvSpPr/>
            <p:nvPr/>
          </p:nvSpPr>
          <p:spPr>
            <a:xfrm>
              <a:off x="494550" y="4147550"/>
              <a:ext cx="32125" cy="5225"/>
            </a:xfrm>
            <a:custGeom>
              <a:avLst/>
              <a:gdLst/>
              <a:ahLst/>
              <a:cxnLst/>
              <a:rect l="l" t="t" r="r" b="b"/>
              <a:pathLst>
                <a:path w="1285" h="209" extrusionOk="0">
                  <a:moveTo>
                    <a:pt x="1250" y="0"/>
                  </a:moveTo>
                  <a:cubicBezTo>
                    <a:pt x="868" y="0"/>
                    <a:pt x="477" y="17"/>
                    <a:pt x="96" y="69"/>
                  </a:cubicBezTo>
                  <a:cubicBezTo>
                    <a:pt x="11" y="78"/>
                    <a:pt x="1" y="209"/>
                    <a:pt x="87" y="209"/>
                  </a:cubicBezTo>
                  <a:cubicBezTo>
                    <a:pt x="90" y="209"/>
                    <a:pt x="93" y="209"/>
                    <a:pt x="96" y="208"/>
                  </a:cubicBezTo>
                  <a:cubicBezTo>
                    <a:pt x="495" y="191"/>
                    <a:pt x="885" y="148"/>
                    <a:pt x="1284" y="139"/>
                  </a:cubicBezTo>
                  <a:cubicBezTo>
                    <a:pt x="1267" y="87"/>
                    <a:pt x="1258" y="43"/>
                    <a:pt x="1250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62"/>
            <p:cNvSpPr/>
            <p:nvPr/>
          </p:nvSpPr>
          <p:spPr>
            <a:xfrm>
              <a:off x="478275" y="4107925"/>
              <a:ext cx="207200" cy="154750"/>
            </a:xfrm>
            <a:custGeom>
              <a:avLst/>
              <a:gdLst/>
              <a:ahLst/>
              <a:cxnLst/>
              <a:rect l="l" t="t" r="r" b="b"/>
              <a:pathLst>
                <a:path w="8288" h="6190" extrusionOk="0">
                  <a:moveTo>
                    <a:pt x="868" y="1"/>
                  </a:moveTo>
                  <a:cubicBezTo>
                    <a:pt x="768" y="1"/>
                    <a:pt x="697" y="27"/>
                    <a:pt x="686" y="92"/>
                  </a:cubicBezTo>
                  <a:cubicBezTo>
                    <a:pt x="0" y="3572"/>
                    <a:pt x="2005" y="5507"/>
                    <a:pt x="4053" y="6037"/>
                  </a:cubicBezTo>
                  <a:cubicBezTo>
                    <a:pt x="4470" y="6144"/>
                    <a:pt x="4888" y="6189"/>
                    <a:pt x="5290" y="6189"/>
                  </a:cubicBezTo>
                  <a:cubicBezTo>
                    <a:pt x="6865" y="6189"/>
                    <a:pt x="8198" y="5503"/>
                    <a:pt x="8253" y="5212"/>
                  </a:cubicBezTo>
                  <a:cubicBezTo>
                    <a:pt x="8288" y="5030"/>
                    <a:pt x="8175" y="4778"/>
                    <a:pt x="8019" y="4579"/>
                  </a:cubicBezTo>
                  <a:cubicBezTo>
                    <a:pt x="7606" y="4904"/>
                    <a:pt x="6671" y="5508"/>
                    <a:pt x="5527" y="5508"/>
                  </a:cubicBezTo>
                  <a:cubicBezTo>
                    <a:pt x="5203" y="5508"/>
                    <a:pt x="4863" y="5459"/>
                    <a:pt x="4513" y="5343"/>
                  </a:cubicBezTo>
                  <a:cubicBezTo>
                    <a:pt x="2526" y="4674"/>
                    <a:pt x="1085" y="2704"/>
                    <a:pt x="1363" y="110"/>
                  </a:cubicBezTo>
                  <a:cubicBezTo>
                    <a:pt x="1197" y="50"/>
                    <a:pt x="1005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62"/>
            <p:cNvSpPr/>
            <p:nvPr/>
          </p:nvSpPr>
          <p:spPr>
            <a:xfrm>
              <a:off x="633375" y="4241475"/>
              <a:ext cx="9575" cy="19325"/>
            </a:xfrm>
            <a:custGeom>
              <a:avLst/>
              <a:gdLst/>
              <a:ahLst/>
              <a:cxnLst/>
              <a:rect l="l" t="t" r="r" b="b"/>
              <a:pathLst>
                <a:path w="383" h="773" extrusionOk="0">
                  <a:moveTo>
                    <a:pt x="383" y="1"/>
                  </a:moveTo>
                  <a:lnTo>
                    <a:pt x="383" y="1"/>
                  </a:lnTo>
                  <a:cubicBezTo>
                    <a:pt x="305" y="18"/>
                    <a:pt x="227" y="44"/>
                    <a:pt x="140" y="61"/>
                  </a:cubicBezTo>
                  <a:cubicBezTo>
                    <a:pt x="96" y="304"/>
                    <a:pt x="62" y="539"/>
                    <a:pt x="1" y="773"/>
                  </a:cubicBezTo>
                  <a:cubicBezTo>
                    <a:pt x="131" y="755"/>
                    <a:pt x="253" y="729"/>
                    <a:pt x="365" y="703"/>
                  </a:cubicBezTo>
                  <a:cubicBezTo>
                    <a:pt x="383" y="469"/>
                    <a:pt x="383" y="226"/>
                    <a:pt x="383" y="1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62"/>
            <p:cNvSpPr/>
            <p:nvPr/>
          </p:nvSpPr>
          <p:spPr>
            <a:xfrm>
              <a:off x="646400" y="4233025"/>
              <a:ext cx="16075" cy="25175"/>
            </a:xfrm>
            <a:custGeom>
              <a:avLst/>
              <a:gdLst/>
              <a:ahLst/>
              <a:cxnLst/>
              <a:rect l="l" t="t" r="r" b="b"/>
              <a:pathLst>
                <a:path w="643" h="1007" extrusionOk="0">
                  <a:moveTo>
                    <a:pt x="643" y="0"/>
                  </a:moveTo>
                  <a:lnTo>
                    <a:pt x="643" y="0"/>
                  </a:lnTo>
                  <a:cubicBezTo>
                    <a:pt x="530" y="61"/>
                    <a:pt x="417" y="122"/>
                    <a:pt x="287" y="174"/>
                  </a:cubicBezTo>
                  <a:cubicBezTo>
                    <a:pt x="252" y="295"/>
                    <a:pt x="217" y="417"/>
                    <a:pt x="174" y="529"/>
                  </a:cubicBezTo>
                  <a:cubicBezTo>
                    <a:pt x="131" y="686"/>
                    <a:pt x="61" y="842"/>
                    <a:pt x="1" y="1007"/>
                  </a:cubicBezTo>
                  <a:cubicBezTo>
                    <a:pt x="174" y="963"/>
                    <a:pt x="330" y="911"/>
                    <a:pt x="487" y="859"/>
                  </a:cubicBezTo>
                  <a:cubicBezTo>
                    <a:pt x="495" y="781"/>
                    <a:pt x="513" y="703"/>
                    <a:pt x="530" y="625"/>
                  </a:cubicBezTo>
                  <a:cubicBezTo>
                    <a:pt x="565" y="417"/>
                    <a:pt x="608" y="208"/>
                    <a:pt x="643" y="0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62"/>
            <p:cNvSpPr/>
            <p:nvPr/>
          </p:nvSpPr>
          <p:spPr>
            <a:xfrm>
              <a:off x="582175" y="4239750"/>
              <a:ext cx="14800" cy="22150"/>
            </a:xfrm>
            <a:custGeom>
              <a:avLst/>
              <a:gdLst/>
              <a:ahLst/>
              <a:cxnLst/>
              <a:rect l="l" t="t" r="r" b="b"/>
              <a:pathLst>
                <a:path w="592" h="886" extrusionOk="0">
                  <a:moveTo>
                    <a:pt x="157" y="0"/>
                  </a:moveTo>
                  <a:cubicBezTo>
                    <a:pt x="96" y="252"/>
                    <a:pt x="53" y="503"/>
                    <a:pt x="1" y="772"/>
                  </a:cubicBezTo>
                  <a:lnTo>
                    <a:pt x="1" y="798"/>
                  </a:lnTo>
                  <a:cubicBezTo>
                    <a:pt x="174" y="833"/>
                    <a:pt x="348" y="868"/>
                    <a:pt x="522" y="885"/>
                  </a:cubicBezTo>
                  <a:cubicBezTo>
                    <a:pt x="548" y="634"/>
                    <a:pt x="565" y="391"/>
                    <a:pt x="591" y="139"/>
                  </a:cubicBezTo>
                  <a:cubicBezTo>
                    <a:pt x="539" y="130"/>
                    <a:pt x="496" y="113"/>
                    <a:pt x="443" y="96"/>
                  </a:cubicBezTo>
                  <a:cubicBezTo>
                    <a:pt x="426" y="174"/>
                    <a:pt x="409" y="252"/>
                    <a:pt x="391" y="330"/>
                  </a:cubicBezTo>
                  <a:cubicBezTo>
                    <a:pt x="391" y="252"/>
                    <a:pt x="400" y="165"/>
                    <a:pt x="409" y="87"/>
                  </a:cubicBezTo>
                  <a:lnTo>
                    <a:pt x="357" y="70"/>
                  </a:lnTo>
                  <a:cubicBezTo>
                    <a:pt x="287" y="52"/>
                    <a:pt x="227" y="26"/>
                    <a:pt x="157" y="0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62"/>
            <p:cNvSpPr/>
            <p:nvPr/>
          </p:nvSpPr>
          <p:spPr>
            <a:xfrm>
              <a:off x="559200" y="4225850"/>
              <a:ext cx="12825" cy="29325"/>
            </a:xfrm>
            <a:custGeom>
              <a:avLst/>
              <a:gdLst/>
              <a:ahLst/>
              <a:cxnLst/>
              <a:rect l="l" t="t" r="r" b="b"/>
              <a:pathLst>
                <a:path w="513" h="1173" extrusionOk="0">
                  <a:moveTo>
                    <a:pt x="52" y="1"/>
                  </a:moveTo>
                  <a:cubicBezTo>
                    <a:pt x="43" y="183"/>
                    <a:pt x="35" y="365"/>
                    <a:pt x="26" y="547"/>
                  </a:cubicBezTo>
                  <a:cubicBezTo>
                    <a:pt x="17" y="704"/>
                    <a:pt x="9" y="868"/>
                    <a:pt x="0" y="1033"/>
                  </a:cubicBezTo>
                  <a:cubicBezTo>
                    <a:pt x="113" y="1085"/>
                    <a:pt x="234" y="1137"/>
                    <a:pt x="347" y="1172"/>
                  </a:cubicBezTo>
                  <a:cubicBezTo>
                    <a:pt x="382" y="877"/>
                    <a:pt x="443" y="582"/>
                    <a:pt x="512" y="287"/>
                  </a:cubicBezTo>
                  <a:cubicBezTo>
                    <a:pt x="469" y="261"/>
                    <a:pt x="425" y="244"/>
                    <a:pt x="382" y="218"/>
                  </a:cubicBezTo>
                  <a:cubicBezTo>
                    <a:pt x="304" y="426"/>
                    <a:pt x="226" y="634"/>
                    <a:pt x="165" y="851"/>
                  </a:cubicBezTo>
                  <a:cubicBezTo>
                    <a:pt x="156" y="591"/>
                    <a:pt x="148" y="322"/>
                    <a:pt x="148" y="61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62"/>
            <p:cNvSpPr/>
            <p:nvPr/>
          </p:nvSpPr>
          <p:spPr>
            <a:xfrm>
              <a:off x="540975" y="4216525"/>
              <a:ext cx="19325" cy="34075"/>
            </a:xfrm>
            <a:custGeom>
              <a:avLst/>
              <a:gdLst/>
              <a:ahLst/>
              <a:cxnLst/>
              <a:rect l="l" t="t" r="r" b="b"/>
              <a:pathLst>
                <a:path w="773" h="1363" extrusionOk="0">
                  <a:moveTo>
                    <a:pt x="642" y="270"/>
                  </a:moveTo>
                  <a:cubicBezTo>
                    <a:pt x="642" y="272"/>
                    <a:pt x="641" y="275"/>
                    <a:pt x="640" y="279"/>
                  </a:cubicBezTo>
                  <a:lnTo>
                    <a:pt x="640" y="279"/>
                  </a:lnTo>
                  <a:lnTo>
                    <a:pt x="642" y="270"/>
                  </a:lnTo>
                  <a:close/>
                  <a:moveTo>
                    <a:pt x="330" y="1"/>
                  </a:moveTo>
                  <a:cubicBezTo>
                    <a:pt x="217" y="330"/>
                    <a:pt x="113" y="660"/>
                    <a:pt x="0" y="999"/>
                  </a:cubicBezTo>
                  <a:cubicBezTo>
                    <a:pt x="200" y="1129"/>
                    <a:pt x="408" y="1259"/>
                    <a:pt x="634" y="1363"/>
                  </a:cubicBezTo>
                  <a:cubicBezTo>
                    <a:pt x="686" y="1033"/>
                    <a:pt x="712" y="695"/>
                    <a:pt x="772" y="365"/>
                  </a:cubicBezTo>
                  <a:cubicBezTo>
                    <a:pt x="729" y="330"/>
                    <a:pt x="686" y="304"/>
                    <a:pt x="642" y="270"/>
                  </a:cubicBezTo>
                  <a:cubicBezTo>
                    <a:pt x="529" y="183"/>
                    <a:pt x="425" y="96"/>
                    <a:pt x="330" y="1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62"/>
            <p:cNvSpPr/>
            <p:nvPr/>
          </p:nvSpPr>
          <p:spPr>
            <a:xfrm>
              <a:off x="498450" y="4147550"/>
              <a:ext cx="20625" cy="63350"/>
            </a:xfrm>
            <a:custGeom>
              <a:avLst/>
              <a:gdLst/>
              <a:ahLst/>
              <a:cxnLst/>
              <a:rect l="l" t="t" r="r" b="b"/>
              <a:pathLst>
                <a:path w="825" h="2534" extrusionOk="0">
                  <a:moveTo>
                    <a:pt x="590" y="0"/>
                  </a:moveTo>
                  <a:cubicBezTo>
                    <a:pt x="460" y="425"/>
                    <a:pt x="295" y="842"/>
                    <a:pt x="113" y="1250"/>
                  </a:cubicBezTo>
                  <a:cubicBezTo>
                    <a:pt x="78" y="1336"/>
                    <a:pt x="35" y="1423"/>
                    <a:pt x="0" y="1510"/>
                  </a:cubicBezTo>
                  <a:cubicBezTo>
                    <a:pt x="122" y="1866"/>
                    <a:pt x="287" y="2213"/>
                    <a:pt x="504" y="2534"/>
                  </a:cubicBezTo>
                  <a:cubicBezTo>
                    <a:pt x="599" y="1996"/>
                    <a:pt x="686" y="1458"/>
                    <a:pt x="825" y="937"/>
                  </a:cubicBezTo>
                  <a:cubicBezTo>
                    <a:pt x="790" y="833"/>
                    <a:pt x="755" y="729"/>
                    <a:pt x="721" y="616"/>
                  </a:cubicBezTo>
                  <a:cubicBezTo>
                    <a:pt x="599" y="911"/>
                    <a:pt x="504" y="1215"/>
                    <a:pt x="408" y="1527"/>
                  </a:cubicBezTo>
                  <a:cubicBezTo>
                    <a:pt x="460" y="1310"/>
                    <a:pt x="521" y="1093"/>
                    <a:pt x="582" y="877"/>
                  </a:cubicBezTo>
                  <a:cubicBezTo>
                    <a:pt x="625" y="746"/>
                    <a:pt x="660" y="625"/>
                    <a:pt x="695" y="495"/>
                  </a:cubicBezTo>
                  <a:cubicBezTo>
                    <a:pt x="651" y="338"/>
                    <a:pt x="616" y="174"/>
                    <a:pt x="590" y="0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62"/>
            <p:cNvSpPr/>
            <p:nvPr/>
          </p:nvSpPr>
          <p:spPr>
            <a:xfrm>
              <a:off x="493025" y="4117825"/>
              <a:ext cx="18900" cy="60325"/>
            </a:xfrm>
            <a:custGeom>
              <a:avLst/>
              <a:gdLst/>
              <a:ahLst/>
              <a:cxnLst/>
              <a:rect l="l" t="t" r="r" b="b"/>
              <a:pathLst>
                <a:path w="756" h="2413" extrusionOk="0">
                  <a:moveTo>
                    <a:pt x="755" y="0"/>
                  </a:moveTo>
                  <a:lnTo>
                    <a:pt x="755" y="0"/>
                  </a:lnTo>
                  <a:cubicBezTo>
                    <a:pt x="564" y="582"/>
                    <a:pt x="243" y="1128"/>
                    <a:pt x="0" y="1692"/>
                  </a:cubicBezTo>
                  <a:cubicBezTo>
                    <a:pt x="26" y="1935"/>
                    <a:pt x="70" y="2170"/>
                    <a:pt x="139" y="2413"/>
                  </a:cubicBezTo>
                  <a:cubicBezTo>
                    <a:pt x="148" y="2352"/>
                    <a:pt x="157" y="2300"/>
                    <a:pt x="174" y="2248"/>
                  </a:cubicBezTo>
                  <a:cubicBezTo>
                    <a:pt x="269" y="1927"/>
                    <a:pt x="391" y="1606"/>
                    <a:pt x="504" y="1293"/>
                  </a:cubicBezTo>
                  <a:cubicBezTo>
                    <a:pt x="590" y="1068"/>
                    <a:pt x="677" y="842"/>
                    <a:pt x="755" y="616"/>
                  </a:cubicBezTo>
                  <a:cubicBezTo>
                    <a:pt x="738" y="408"/>
                    <a:pt x="738" y="200"/>
                    <a:pt x="755" y="0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62"/>
            <p:cNvSpPr/>
            <p:nvPr/>
          </p:nvSpPr>
          <p:spPr>
            <a:xfrm>
              <a:off x="523975" y="4204050"/>
              <a:ext cx="18750" cy="11725"/>
            </a:xfrm>
            <a:custGeom>
              <a:avLst/>
              <a:gdLst/>
              <a:ahLst/>
              <a:cxnLst/>
              <a:rect l="l" t="t" r="r" b="b"/>
              <a:pathLst>
                <a:path w="750" h="469" extrusionOk="0">
                  <a:moveTo>
                    <a:pt x="245" y="0"/>
                  </a:moveTo>
                  <a:cubicBezTo>
                    <a:pt x="204" y="0"/>
                    <a:pt x="168" y="33"/>
                    <a:pt x="168" y="83"/>
                  </a:cubicBezTo>
                  <a:cubicBezTo>
                    <a:pt x="168" y="66"/>
                    <a:pt x="73" y="40"/>
                    <a:pt x="38" y="14"/>
                  </a:cubicBezTo>
                  <a:cubicBezTo>
                    <a:pt x="35" y="7"/>
                    <a:pt x="29" y="5"/>
                    <a:pt x="22" y="5"/>
                  </a:cubicBezTo>
                  <a:cubicBezTo>
                    <a:pt x="11" y="5"/>
                    <a:pt x="1" y="14"/>
                    <a:pt x="12" y="31"/>
                  </a:cubicBezTo>
                  <a:cubicBezTo>
                    <a:pt x="12" y="118"/>
                    <a:pt x="64" y="196"/>
                    <a:pt x="142" y="231"/>
                  </a:cubicBezTo>
                  <a:cubicBezTo>
                    <a:pt x="159" y="239"/>
                    <a:pt x="176" y="243"/>
                    <a:pt x="194" y="243"/>
                  </a:cubicBezTo>
                  <a:cubicBezTo>
                    <a:pt x="231" y="243"/>
                    <a:pt x="269" y="225"/>
                    <a:pt x="298" y="196"/>
                  </a:cubicBezTo>
                  <a:cubicBezTo>
                    <a:pt x="412" y="279"/>
                    <a:pt x="526" y="469"/>
                    <a:pt x="663" y="469"/>
                  </a:cubicBezTo>
                  <a:cubicBezTo>
                    <a:pt x="683" y="469"/>
                    <a:pt x="703" y="465"/>
                    <a:pt x="724" y="456"/>
                  </a:cubicBezTo>
                  <a:cubicBezTo>
                    <a:pt x="741" y="439"/>
                    <a:pt x="750" y="413"/>
                    <a:pt x="732" y="395"/>
                  </a:cubicBezTo>
                  <a:cubicBezTo>
                    <a:pt x="706" y="343"/>
                    <a:pt x="663" y="326"/>
                    <a:pt x="628" y="283"/>
                  </a:cubicBezTo>
                  <a:cubicBezTo>
                    <a:pt x="585" y="239"/>
                    <a:pt x="559" y="196"/>
                    <a:pt x="515" y="161"/>
                  </a:cubicBezTo>
                  <a:cubicBezTo>
                    <a:pt x="455" y="83"/>
                    <a:pt x="368" y="31"/>
                    <a:pt x="272" y="5"/>
                  </a:cubicBezTo>
                  <a:cubicBezTo>
                    <a:pt x="263" y="2"/>
                    <a:pt x="254" y="0"/>
                    <a:pt x="245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62"/>
            <p:cNvSpPr/>
            <p:nvPr/>
          </p:nvSpPr>
          <p:spPr>
            <a:xfrm>
              <a:off x="517625" y="4194075"/>
              <a:ext cx="9475" cy="8875"/>
            </a:xfrm>
            <a:custGeom>
              <a:avLst/>
              <a:gdLst/>
              <a:ahLst/>
              <a:cxnLst/>
              <a:rect l="l" t="t" r="r" b="b"/>
              <a:pathLst>
                <a:path w="379" h="355" extrusionOk="0">
                  <a:moveTo>
                    <a:pt x="162" y="0"/>
                  </a:moveTo>
                  <a:cubicBezTo>
                    <a:pt x="78" y="0"/>
                    <a:pt x="1" y="108"/>
                    <a:pt x="84" y="178"/>
                  </a:cubicBezTo>
                  <a:cubicBezTo>
                    <a:pt x="127" y="213"/>
                    <a:pt x="171" y="239"/>
                    <a:pt x="231" y="248"/>
                  </a:cubicBezTo>
                  <a:cubicBezTo>
                    <a:pt x="266" y="265"/>
                    <a:pt x="283" y="274"/>
                    <a:pt x="266" y="326"/>
                  </a:cubicBezTo>
                  <a:cubicBezTo>
                    <a:pt x="259" y="340"/>
                    <a:pt x="275" y="354"/>
                    <a:pt x="291" y="354"/>
                  </a:cubicBezTo>
                  <a:cubicBezTo>
                    <a:pt x="294" y="354"/>
                    <a:pt x="297" y="353"/>
                    <a:pt x="301" y="352"/>
                  </a:cubicBezTo>
                  <a:cubicBezTo>
                    <a:pt x="361" y="317"/>
                    <a:pt x="379" y="248"/>
                    <a:pt x="353" y="178"/>
                  </a:cubicBezTo>
                  <a:cubicBezTo>
                    <a:pt x="335" y="152"/>
                    <a:pt x="318" y="126"/>
                    <a:pt x="292" y="100"/>
                  </a:cubicBezTo>
                  <a:cubicBezTo>
                    <a:pt x="283" y="92"/>
                    <a:pt x="266" y="66"/>
                    <a:pt x="266" y="66"/>
                  </a:cubicBezTo>
                  <a:cubicBezTo>
                    <a:pt x="259" y="59"/>
                    <a:pt x="248" y="42"/>
                    <a:pt x="246" y="42"/>
                  </a:cubicBezTo>
                  <a:cubicBezTo>
                    <a:pt x="246" y="42"/>
                    <a:pt x="247" y="44"/>
                    <a:pt x="249" y="48"/>
                  </a:cubicBezTo>
                  <a:cubicBezTo>
                    <a:pt x="223" y="14"/>
                    <a:pt x="192" y="0"/>
                    <a:pt x="162" y="0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62"/>
            <p:cNvSpPr/>
            <p:nvPr/>
          </p:nvSpPr>
          <p:spPr>
            <a:xfrm>
              <a:off x="602150" y="4246500"/>
              <a:ext cx="21075" cy="5200"/>
            </a:xfrm>
            <a:custGeom>
              <a:avLst/>
              <a:gdLst/>
              <a:ahLst/>
              <a:cxnLst/>
              <a:rect l="l" t="t" r="r" b="b"/>
              <a:pathLst>
                <a:path w="843" h="208" extrusionOk="0">
                  <a:moveTo>
                    <a:pt x="210" y="0"/>
                  </a:moveTo>
                  <a:cubicBezTo>
                    <a:pt x="142" y="0"/>
                    <a:pt x="78" y="13"/>
                    <a:pt x="18" y="69"/>
                  </a:cubicBezTo>
                  <a:cubicBezTo>
                    <a:pt x="0" y="86"/>
                    <a:pt x="0" y="112"/>
                    <a:pt x="26" y="129"/>
                  </a:cubicBezTo>
                  <a:cubicBezTo>
                    <a:pt x="130" y="181"/>
                    <a:pt x="252" y="207"/>
                    <a:pt x="373" y="207"/>
                  </a:cubicBezTo>
                  <a:cubicBezTo>
                    <a:pt x="452" y="207"/>
                    <a:pt x="469" y="173"/>
                    <a:pt x="547" y="164"/>
                  </a:cubicBezTo>
                  <a:cubicBezTo>
                    <a:pt x="634" y="147"/>
                    <a:pt x="729" y="129"/>
                    <a:pt x="816" y="129"/>
                  </a:cubicBezTo>
                  <a:cubicBezTo>
                    <a:pt x="842" y="121"/>
                    <a:pt x="842" y="86"/>
                    <a:pt x="816" y="77"/>
                  </a:cubicBezTo>
                  <a:lnTo>
                    <a:pt x="764" y="77"/>
                  </a:lnTo>
                  <a:cubicBezTo>
                    <a:pt x="729" y="86"/>
                    <a:pt x="695" y="90"/>
                    <a:pt x="660" y="90"/>
                  </a:cubicBezTo>
                  <a:cubicBezTo>
                    <a:pt x="592" y="90"/>
                    <a:pt x="527" y="74"/>
                    <a:pt x="469" y="51"/>
                  </a:cubicBezTo>
                  <a:cubicBezTo>
                    <a:pt x="425" y="25"/>
                    <a:pt x="382" y="16"/>
                    <a:pt x="330" y="8"/>
                  </a:cubicBezTo>
                  <a:cubicBezTo>
                    <a:pt x="289" y="5"/>
                    <a:pt x="249" y="0"/>
                    <a:pt x="210" y="0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62"/>
            <p:cNvSpPr/>
            <p:nvPr/>
          </p:nvSpPr>
          <p:spPr>
            <a:xfrm>
              <a:off x="543575" y="4215625"/>
              <a:ext cx="58150" cy="28475"/>
            </a:xfrm>
            <a:custGeom>
              <a:avLst/>
              <a:gdLst/>
              <a:ahLst/>
              <a:cxnLst/>
              <a:rect l="l" t="t" r="r" b="b"/>
              <a:pathLst>
                <a:path w="2326" h="1139" extrusionOk="0">
                  <a:moveTo>
                    <a:pt x="59" y="0"/>
                  </a:moveTo>
                  <a:cubicBezTo>
                    <a:pt x="26" y="0"/>
                    <a:pt x="1" y="42"/>
                    <a:pt x="35" y="63"/>
                  </a:cubicBezTo>
                  <a:cubicBezTo>
                    <a:pt x="183" y="184"/>
                    <a:pt x="330" y="401"/>
                    <a:pt x="486" y="488"/>
                  </a:cubicBezTo>
                  <a:cubicBezTo>
                    <a:pt x="729" y="609"/>
                    <a:pt x="964" y="722"/>
                    <a:pt x="1215" y="826"/>
                  </a:cubicBezTo>
                  <a:cubicBezTo>
                    <a:pt x="1554" y="974"/>
                    <a:pt x="1944" y="1139"/>
                    <a:pt x="2317" y="1139"/>
                  </a:cubicBezTo>
                  <a:cubicBezTo>
                    <a:pt x="2326" y="1139"/>
                    <a:pt x="2326" y="1121"/>
                    <a:pt x="2317" y="1121"/>
                  </a:cubicBezTo>
                  <a:cubicBezTo>
                    <a:pt x="1901" y="1000"/>
                    <a:pt x="1502" y="844"/>
                    <a:pt x="1120" y="653"/>
                  </a:cubicBezTo>
                  <a:cubicBezTo>
                    <a:pt x="929" y="549"/>
                    <a:pt x="773" y="401"/>
                    <a:pt x="590" y="297"/>
                  </a:cubicBezTo>
                  <a:cubicBezTo>
                    <a:pt x="373" y="167"/>
                    <a:pt x="287" y="184"/>
                    <a:pt x="87" y="11"/>
                  </a:cubicBezTo>
                  <a:cubicBezTo>
                    <a:pt x="78" y="3"/>
                    <a:pt x="68" y="0"/>
                    <a:pt x="59" y="0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62"/>
            <p:cNvSpPr/>
            <p:nvPr/>
          </p:nvSpPr>
          <p:spPr>
            <a:xfrm>
              <a:off x="505275" y="4114775"/>
              <a:ext cx="5550" cy="7525"/>
            </a:xfrm>
            <a:custGeom>
              <a:avLst/>
              <a:gdLst/>
              <a:ahLst/>
              <a:cxnLst/>
              <a:rect l="l" t="t" r="r" b="b"/>
              <a:pathLst>
                <a:path w="222" h="301" extrusionOk="0">
                  <a:moveTo>
                    <a:pt x="139" y="1"/>
                  </a:moveTo>
                  <a:cubicBezTo>
                    <a:pt x="121" y="1"/>
                    <a:pt x="103" y="7"/>
                    <a:pt x="92" y="18"/>
                  </a:cubicBezTo>
                  <a:cubicBezTo>
                    <a:pt x="66" y="35"/>
                    <a:pt x="48" y="61"/>
                    <a:pt x="31" y="87"/>
                  </a:cubicBezTo>
                  <a:cubicBezTo>
                    <a:pt x="14" y="131"/>
                    <a:pt x="5" y="166"/>
                    <a:pt x="5" y="209"/>
                  </a:cubicBezTo>
                  <a:cubicBezTo>
                    <a:pt x="0" y="270"/>
                    <a:pt x="47" y="301"/>
                    <a:pt x="95" y="301"/>
                  </a:cubicBezTo>
                  <a:cubicBezTo>
                    <a:pt x="137" y="301"/>
                    <a:pt x="180" y="279"/>
                    <a:pt x="196" y="235"/>
                  </a:cubicBezTo>
                  <a:cubicBezTo>
                    <a:pt x="213" y="192"/>
                    <a:pt x="222" y="157"/>
                    <a:pt x="213" y="114"/>
                  </a:cubicBezTo>
                  <a:cubicBezTo>
                    <a:pt x="205" y="87"/>
                    <a:pt x="205" y="70"/>
                    <a:pt x="196" y="44"/>
                  </a:cubicBezTo>
                  <a:cubicBezTo>
                    <a:pt x="191" y="14"/>
                    <a:pt x="165" y="1"/>
                    <a:pt x="139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62"/>
            <p:cNvSpPr/>
            <p:nvPr/>
          </p:nvSpPr>
          <p:spPr>
            <a:xfrm>
              <a:off x="500125" y="4116750"/>
              <a:ext cx="3675" cy="3275"/>
            </a:xfrm>
            <a:custGeom>
              <a:avLst/>
              <a:gdLst/>
              <a:ahLst/>
              <a:cxnLst/>
              <a:rect l="l" t="t" r="r" b="b"/>
              <a:pathLst>
                <a:path w="147" h="131" extrusionOk="0">
                  <a:moveTo>
                    <a:pt x="90" y="0"/>
                  </a:moveTo>
                  <a:cubicBezTo>
                    <a:pt x="75" y="0"/>
                    <a:pt x="61" y="8"/>
                    <a:pt x="55" y="26"/>
                  </a:cubicBezTo>
                  <a:cubicBezTo>
                    <a:pt x="46" y="43"/>
                    <a:pt x="29" y="69"/>
                    <a:pt x="20" y="87"/>
                  </a:cubicBezTo>
                  <a:cubicBezTo>
                    <a:pt x="1" y="106"/>
                    <a:pt x="25" y="131"/>
                    <a:pt x="49" y="131"/>
                  </a:cubicBezTo>
                  <a:cubicBezTo>
                    <a:pt x="58" y="131"/>
                    <a:pt x="66" y="128"/>
                    <a:pt x="72" y="121"/>
                  </a:cubicBezTo>
                  <a:cubicBezTo>
                    <a:pt x="90" y="104"/>
                    <a:pt x="107" y="78"/>
                    <a:pt x="124" y="61"/>
                  </a:cubicBezTo>
                  <a:cubicBezTo>
                    <a:pt x="147" y="27"/>
                    <a:pt x="118" y="0"/>
                    <a:pt x="90" y="0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62"/>
            <p:cNvSpPr/>
            <p:nvPr/>
          </p:nvSpPr>
          <p:spPr>
            <a:xfrm>
              <a:off x="827550" y="4183375"/>
              <a:ext cx="200925" cy="165725"/>
            </a:xfrm>
            <a:custGeom>
              <a:avLst/>
              <a:gdLst/>
              <a:ahLst/>
              <a:cxnLst/>
              <a:rect l="l" t="t" r="r" b="b"/>
              <a:pathLst>
                <a:path w="8037" h="6629" extrusionOk="0">
                  <a:moveTo>
                    <a:pt x="2796" y="0"/>
                  </a:moveTo>
                  <a:cubicBezTo>
                    <a:pt x="2720" y="0"/>
                    <a:pt x="2669" y="8"/>
                    <a:pt x="2647" y="25"/>
                  </a:cubicBezTo>
                  <a:cubicBezTo>
                    <a:pt x="2592" y="68"/>
                    <a:pt x="2480" y="77"/>
                    <a:pt x="2351" y="77"/>
                  </a:cubicBezTo>
                  <a:cubicBezTo>
                    <a:pt x="2248" y="77"/>
                    <a:pt x="2134" y="71"/>
                    <a:pt x="2031" y="71"/>
                  </a:cubicBezTo>
                  <a:cubicBezTo>
                    <a:pt x="1898" y="71"/>
                    <a:pt x="1784" y="81"/>
                    <a:pt x="1736" y="129"/>
                  </a:cubicBezTo>
                  <a:cubicBezTo>
                    <a:pt x="1606" y="259"/>
                    <a:pt x="0" y="1318"/>
                    <a:pt x="200" y="1917"/>
                  </a:cubicBezTo>
                  <a:cubicBezTo>
                    <a:pt x="356" y="2403"/>
                    <a:pt x="651" y="4225"/>
                    <a:pt x="1467" y="4364"/>
                  </a:cubicBezTo>
                  <a:cubicBezTo>
                    <a:pt x="2291" y="4503"/>
                    <a:pt x="2482" y="4832"/>
                    <a:pt x="2387" y="5153"/>
                  </a:cubicBezTo>
                  <a:cubicBezTo>
                    <a:pt x="2291" y="5483"/>
                    <a:pt x="2743" y="6073"/>
                    <a:pt x="3142" y="6264"/>
                  </a:cubicBezTo>
                  <a:cubicBezTo>
                    <a:pt x="3532" y="6464"/>
                    <a:pt x="4435" y="6629"/>
                    <a:pt x="5034" y="6629"/>
                  </a:cubicBezTo>
                  <a:cubicBezTo>
                    <a:pt x="5605" y="6629"/>
                    <a:pt x="6079" y="6132"/>
                    <a:pt x="6675" y="6132"/>
                  </a:cubicBezTo>
                  <a:cubicBezTo>
                    <a:pt x="6695" y="6132"/>
                    <a:pt x="6715" y="6133"/>
                    <a:pt x="6734" y="6134"/>
                  </a:cubicBezTo>
                  <a:cubicBezTo>
                    <a:pt x="6931" y="6145"/>
                    <a:pt x="7132" y="6161"/>
                    <a:pt x="7314" y="6161"/>
                  </a:cubicBezTo>
                  <a:cubicBezTo>
                    <a:pt x="7704" y="6161"/>
                    <a:pt x="8010" y="6087"/>
                    <a:pt x="8010" y="5726"/>
                  </a:cubicBezTo>
                  <a:cubicBezTo>
                    <a:pt x="8010" y="5188"/>
                    <a:pt x="8036" y="4798"/>
                    <a:pt x="8010" y="4529"/>
                  </a:cubicBezTo>
                  <a:cubicBezTo>
                    <a:pt x="7975" y="4260"/>
                    <a:pt x="7611" y="2585"/>
                    <a:pt x="7359" y="1943"/>
                  </a:cubicBezTo>
                  <a:cubicBezTo>
                    <a:pt x="7099" y="1292"/>
                    <a:pt x="6275" y="667"/>
                    <a:pt x="5494" y="494"/>
                  </a:cubicBezTo>
                  <a:cubicBezTo>
                    <a:pt x="4815" y="335"/>
                    <a:pt x="3292" y="0"/>
                    <a:pt x="2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62"/>
            <p:cNvSpPr/>
            <p:nvPr/>
          </p:nvSpPr>
          <p:spPr>
            <a:xfrm>
              <a:off x="827550" y="4185225"/>
              <a:ext cx="159900" cy="163875"/>
            </a:xfrm>
            <a:custGeom>
              <a:avLst/>
              <a:gdLst/>
              <a:ahLst/>
              <a:cxnLst/>
              <a:rect l="l" t="t" r="r" b="b"/>
              <a:pathLst>
                <a:path w="6396" h="6555" extrusionOk="0">
                  <a:moveTo>
                    <a:pt x="1928" y="1"/>
                  </a:moveTo>
                  <a:cubicBezTo>
                    <a:pt x="1858" y="1"/>
                    <a:pt x="1794" y="19"/>
                    <a:pt x="1736" y="55"/>
                  </a:cubicBezTo>
                  <a:cubicBezTo>
                    <a:pt x="1606" y="177"/>
                    <a:pt x="0" y="1253"/>
                    <a:pt x="200" y="1843"/>
                  </a:cubicBezTo>
                  <a:cubicBezTo>
                    <a:pt x="356" y="2329"/>
                    <a:pt x="660" y="4151"/>
                    <a:pt x="1476" y="4290"/>
                  </a:cubicBezTo>
                  <a:cubicBezTo>
                    <a:pt x="2291" y="4429"/>
                    <a:pt x="2491" y="4758"/>
                    <a:pt x="2387" y="5079"/>
                  </a:cubicBezTo>
                  <a:cubicBezTo>
                    <a:pt x="2291" y="5409"/>
                    <a:pt x="2751" y="5999"/>
                    <a:pt x="3142" y="6190"/>
                  </a:cubicBezTo>
                  <a:cubicBezTo>
                    <a:pt x="3532" y="6390"/>
                    <a:pt x="4443" y="6555"/>
                    <a:pt x="5034" y="6555"/>
                  </a:cubicBezTo>
                  <a:cubicBezTo>
                    <a:pt x="5511" y="6555"/>
                    <a:pt x="5927" y="6208"/>
                    <a:pt x="6396" y="6095"/>
                  </a:cubicBezTo>
                  <a:cubicBezTo>
                    <a:pt x="6283" y="5947"/>
                    <a:pt x="6179" y="5800"/>
                    <a:pt x="6084" y="5635"/>
                  </a:cubicBezTo>
                  <a:cubicBezTo>
                    <a:pt x="5693" y="5019"/>
                    <a:pt x="5207" y="4593"/>
                    <a:pt x="4895" y="3899"/>
                  </a:cubicBezTo>
                  <a:cubicBezTo>
                    <a:pt x="4695" y="3448"/>
                    <a:pt x="4513" y="3084"/>
                    <a:pt x="4114" y="2797"/>
                  </a:cubicBezTo>
                  <a:cubicBezTo>
                    <a:pt x="3706" y="2502"/>
                    <a:pt x="3524" y="2329"/>
                    <a:pt x="3333" y="1877"/>
                  </a:cubicBezTo>
                  <a:cubicBezTo>
                    <a:pt x="3159" y="1435"/>
                    <a:pt x="2873" y="1036"/>
                    <a:pt x="2508" y="723"/>
                  </a:cubicBezTo>
                  <a:cubicBezTo>
                    <a:pt x="2187" y="428"/>
                    <a:pt x="2057" y="263"/>
                    <a:pt x="1970" y="3"/>
                  </a:cubicBezTo>
                  <a:cubicBezTo>
                    <a:pt x="1956" y="2"/>
                    <a:pt x="1942" y="1"/>
                    <a:pt x="1928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62"/>
            <p:cNvSpPr/>
            <p:nvPr/>
          </p:nvSpPr>
          <p:spPr>
            <a:xfrm>
              <a:off x="895800" y="4191050"/>
              <a:ext cx="126375" cy="135175"/>
            </a:xfrm>
            <a:custGeom>
              <a:avLst/>
              <a:gdLst/>
              <a:ahLst/>
              <a:cxnLst/>
              <a:rect l="l" t="t" r="r" b="b"/>
              <a:pathLst>
                <a:path w="5055" h="5407" extrusionOk="0">
                  <a:moveTo>
                    <a:pt x="3371" y="785"/>
                  </a:moveTo>
                  <a:lnTo>
                    <a:pt x="3371" y="785"/>
                  </a:lnTo>
                  <a:cubicBezTo>
                    <a:pt x="2868" y="1124"/>
                    <a:pt x="2373" y="1488"/>
                    <a:pt x="1835" y="1757"/>
                  </a:cubicBezTo>
                  <a:cubicBezTo>
                    <a:pt x="1549" y="1488"/>
                    <a:pt x="1245" y="1219"/>
                    <a:pt x="950" y="950"/>
                  </a:cubicBezTo>
                  <a:lnTo>
                    <a:pt x="950" y="950"/>
                  </a:lnTo>
                  <a:cubicBezTo>
                    <a:pt x="1151" y="1021"/>
                    <a:pt x="1366" y="1059"/>
                    <a:pt x="1581" y="1059"/>
                  </a:cubicBezTo>
                  <a:cubicBezTo>
                    <a:pt x="1654" y="1059"/>
                    <a:pt x="1728" y="1054"/>
                    <a:pt x="1800" y="1046"/>
                  </a:cubicBezTo>
                  <a:cubicBezTo>
                    <a:pt x="2043" y="1020"/>
                    <a:pt x="2269" y="924"/>
                    <a:pt x="2512" y="889"/>
                  </a:cubicBezTo>
                  <a:cubicBezTo>
                    <a:pt x="2798" y="846"/>
                    <a:pt x="3085" y="803"/>
                    <a:pt x="3371" y="785"/>
                  </a:cubicBezTo>
                  <a:close/>
                  <a:moveTo>
                    <a:pt x="3163" y="4013"/>
                  </a:moveTo>
                  <a:lnTo>
                    <a:pt x="3163" y="4013"/>
                  </a:lnTo>
                  <a:cubicBezTo>
                    <a:pt x="3258" y="4091"/>
                    <a:pt x="3354" y="4170"/>
                    <a:pt x="3440" y="4256"/>
                  </a:cubicBezTo>
                  <a:cubicBezTo>
                    <a:pt x="3406" y="4326"/>
                    <a:pt x="3380" y="4387"/>
                    <a:pt x="3336" y="4456"/>
                  </a:cubicBezTo>
                  <a:lnTo>
                    <a:pt x="3310" y="4404"/>
                  </a:lnTo>
                  <a:cubicBezTo>
                    <a:pt x="3249" y="4282"/>
                    <a:pt x="3197" y="4152"/>
                    <a:pt x="3163" y="4013"/>
                  </a:cubicBezTo>
                  <a:close/>
                  <a:moveTo>
                    <a:pt x="50" y="1"/>
                  </a:moveTo>
                  <a:cubicBezTo>
                    <a:pt x="25" y="1"/>
                    <a:pt x="1" y="18"/>
                    <a:pt x="13" y="48"/>
                  </a:cubicBezTo>
                  <a:cubicBezTo>
                    <a:pt x="238" y="672"/>
                    <a:pt x="620" y="1228"/>
                    <a:pt x="1106" y="1670"/>
                  </a:cubicBezTo>
                  <a:cubicBezTo>
                    <a:pt x="1644" y="2191"/>
                    <a:pt x="1991" y="2963"/>
                    <a:pt x="2338" y="3614"/>
                  </a:cubicBezTo>
                  <a:cubicBezTo>
                    <a:pt x="2512" y="3927"/>
                    <a:pt x="2859" y="4048"/>
                    <a:pt x="3041" y="4360"/>
                  </a:cubicBezTo>
                  <a:cubicBezTo>
                    <a:pt x="3163" y="4577"/>
                    <a:pt x="3302" y="4803"/>
                    <a:pt x="3449" y="5011"/>
                  </a:cubicBezTo>
                  <a:cubicBezTo>
                    <a:pt x="3611" y="5227"/>
                    <a:pt x="3872" y="5406"/>
                    <a:pt x="4143" y="5406"/>
                  </a:cubicBezTo>
                  <a:cubicBezTo>
                    <a:pt x="4221" y="5406"/>
                    <a:pt x="4300" y="5391"/>
                    <a:pt x="4378" y="5358"/>
                  </a:cubicBezTo>
                  <a:cubicBezTo>
                    <a:pt x="4395" y="5341"/>
                    <a:pt x="4395" y="5306"/>
                    <a:pt x="4369" y="5306"/>
                  </a:cubicBezTo>
                  <a:cubicBezTo>
                    <a:pt x="4213" y="5263"/>
                    <a:pt x="4074" y="5246"/>
                    <a:pt x="3944" y="5194"/>
                  </a:cubicBezTo>
                  <a:cubicBezTo>
                    <a:pt x="5054" y="4942"/>
                    <a:pt x="4629" y="3337"/>
                    <a:pt x="4473" y="2521"/>
                  </a:cubicBezTo>
                  <a:cubicBezTo>
                    <a:pt x="4473" y="2508"/>
                    <a:pt x="4462" y="2501"/>
                    <a:pt x="4451" y="2501"/>
                  </a:cubicBezTo>
                  <a:cubicBezTo>
                    <a:pt x="4440" y="2501"/>
                    <a:pt x="4430" y="2508"/>
                    <a:pt x="4430" y="2521"/>
                  </a:cubicBezTo>
                  <a:cubicBezTo>
                    <a:pt x="4308" y="3310"/>
                    <a:pt x="4864" y="4820"/>
                    <a:pt x="3796" y="5124"/>
                  </a:cubicBezTo>
                  <a:cubicBezTo>
                    <a:pt x="3761" y="5098"/>
                    <a:pt x="3727" y="5063"/>
                    <a:pt x="3692" y="5037"/>
                  </a:cubicBezTo>
                  <a:cubicBezTo>
                    <a:pt x="3545" y="4872"/>
                    <a:pt x="3432" y="4690"/>
                    <a:pt x="3354" y="4491"/>
                  </a:cubicBezTo>
                  <a:cubicBezTo>
                    <a:pt x="3397" y="4430"/>
                    <a:pt x="3432" y="4360"/>
                    <a:pt x="3466" y="4300"/>
                  </a:cubicBezTo>
                  <a:cubicBezTo>
                    <a:pt x="3623" y="4447"/>
                    <a:pt x="3761" y="4621"/>
                    <a:pt x="3883" y="4803"/>
                  </a:cubicBezTo>
                  <a:cubicBezTo>
                    <a:pt x="3890" y="4810"/>
                    <a:pt x="3899" y="4814"/>
                    <a:pt x="3907" y="4814"/>
                  </a:cubicBezTo>
                  <a:cubicBezTo>
                    <a:pt x="3929" y="4814"/>
                    <a:pt x="3947" y="4793"/>
                    <a:pt x="3935" y="4768"/>
                  </a:cubicBezTo>
                  <a:cubicBezTo>
                    <a:pt x="3822" y="4577"/>
                    <a:pt x="3683" y="4395"/>
                    <a:pt x="3545" y="4230"/>
                  </a:cubicBezTo>
                  <a:lnTo>
                    <a:pt x="3518" y="4204"/>
                  </a:lnTo>
                  <a:cubicBezTo>
                    <a:pt x="3944" y="3345"/>
                    <a:pt x="3874" y="2365"/>
                    <a:pt x="3970" y="1410"/>
                  </a:cubicBezTo>
                  <a:cubicBezTo>
                    <a:pt x="3970" y="1405"/>
                    <a:pt x="3964" y="1400"/>
                    <a:pt x="3959" y="1400"/>
                  </a:cubicBezTo>
                  <a:cubicBezTo>
                    <a:pt x="3955" y="1400"/>
                    <a:pt x="3952" y="1403"/>
                    <a:pt x="3952" y="1410"/>
                  </a:cubicBezTo>
                  <a:cubicBezTo>
                    <a:pt x="3822" y="2339"/>
                    <a:pt x="3866" y="3310"/>
                    <a:pt x="3492" y="4170"/>
                  </a:cubicBezTo>
                  <a:cubicBezTo>
                    <a:pt x="3414" y="4083"/>
                    <a:pt x="3345" y="4005"/>
                    <a:pt x="3275" y="3927"/>
                  </a:cubicBezTo>
                  <a:cubicBezTo>
                    <a:pt x="3145" y="3788"/>
                    <a:pt x="3145" y="3658"/>
                    <a:pt x="3111" y="3493"/>
                  </a:cubicBezTo>
                  <a:cubicBezTo>
                    <a:pt x="3102" y="3449"/>
                    <a:pt x="3093" y="3406"/>
                    <a:pt x="3085" y="3363"/>
                  </a:cubicBezTo>
                  <a:cubicBezTo>
                    <a:pt x="3319" y="2859"/>
                    <a:pt x="3718" y="2443"/>
                    <a:pt x="3883" y="1905"/>
                  </a:cubicBezTo>
                  <a:cubicBezTo>
                    <a:pt x="3888" y="1890"/>
                    <a:pt x="3878" y="1880"/>
                    <a:pt x="3868" y="1880"/>
                  </a:cubicBezTo>
                  <a:cubicBezTo>
                    <a:pt x="3860" y="1880"/>
                    <a:pt x="3852" y="1885"/>
                    <a:pt x="3848" y="1896"/>
                  </a:cubicBezTo>
                  <a:cubicBezTo>
                    <a:pt x="3657" y="2391"/>
                    <a:pt x="3267" y="2790"/>
                    <a:pt x="3050" y="3267"/>
                  </a:cubicBezTo>
                  <a:cubicBezTo>
                    <a:pt x="2980" y="3085"/>
                    <a:pt x="2876" y="2911"/>
                    <a:pt x="2807" y="2755"/>
                  </a:cubicBezTo>
                  <a:cubicBezTo>
                    <a:pt x="2755" y="2616"/>
                    <a:pt x="2703" y="2486"/>
                    <a:pt x="2651" y="2356"/>
                  </a:cubicBezTo>
                  <a:cubicBezTo>
                    <a:pt x="2720" y="1991"/>
                    <a:pt x="3006" y="1731"/>
                    <a:pt x="3328" y="1514"/>
                  </a:cubicBezTo>
                  <a:cubicBezTo>
                    <a:pt x="3336" y="1514"/>
                    <a:pt x="3328" y="1497"/>
                    <a:pt x="3328" y="1497"/>
                  </a:cubicBezTo>
                  <a:cubicBezTo>
                    <a:pt x="3033" y="1670"/>
                    <a:pt x="2737" y="1887"/>
                    <a:pt x="2599" y="2182"/>
                  </a:cubicBezTo>
                  <a:cubicBezTo>
                    <a:pt x="2555" y="2035"/>
                    <a:pt x="2521" y="1896"/>
                    <a:pt x="2503" y="1748"/>
                  </a:cubicBezTo>
                  <a:cubicBezTo>
                    <a:pt x="2503" y="1740"/>
                    <a:pt x="2497" y="1735"/>
                    <a:pt x="2490" y="1735"/>
                  </a:cubicBezTo>
                  <a:cubicBezTo>
                    <a:pt x="2484" y="1735"/>
                    <a:pt x="2477" y="1740"/>
                    <a:pt x="2477" y="1748"/>
                  </a:cubicBezTo>
                  <a:cubicBezTo>
                    <a:pt x="2468" y="1983"/>
                    <a:pt x="2477" y="2226"/>
                    <a:pt x="2529" y="2451"/>
                  </a:cubicBezTo>
                  <a:cubicBezTo>
                    <a:pt x="2521" y="2477"/>
                    <a:pt x="2521" y="2512"/>
                    <a:pt x="2529" y="2538"/>
                  </a:cubicBezTo>
                  <a:cubicBezTo>
                    <a:pt x="2321" y="2269"/>
                    <a:pt x="2095" y="2026"/>
                    <a:pt x="1852" y="1792"/>
                  </a:cubicBezTo>
                  <a:cubicBezTo>
                    <a:pt x="2408" y="1514"/>
                    <a:pt x="2894" y="1141"/>
                    <a:pt x="3397" y="794"/>
                  </a:cubicBezTo>
                  <a:lnTo>
                    <a:pt x="3475" y="794"/>
                  </a:lnTo>
                  <a:cubicBezTo>
                    <a:pt x="3501" y="794"/>
                    <a:pt x="3501" y="751"/>
                    <a:pt x="3475" y="751"/>
                  </a:cubicBezTo>
                  <a:cubicBezTo>
                    <a:pt x="3094" y="751"/>
                    <a:pt x="2682" y="868"/>
                    <a:pt x="2297" y="868"/>
                  </a:cubicBezTo>
                  <a:cubicBezTo>
                    <a:pt x="2226" y="868"/>
                    <a:pt x="2155" y="864"/>
                    <a:pt x="2087" y="855"/>
                  </a:cubicBezTo>
                  <a:cubicBezTo>
                    <a:pt x="1915" y="842"/>
                    <a:pt x="1748" y="834"/>
                    <a:pt x="1579" y="834"/>
                  </a:cubicBezTo>
                  <a:cubicBezTo>
                    <a:pt x="1517" y="834"/>
                    <a:pt x="1455" y="835"/>
                    <a:pt x="1392" y="837"/>
                  </a:cubicBezTo>
                  <a:cubicBezTo>
                    <a:pt x="1149" y="837"/>
                    <a:pt x="932" y="759"/>
                    <a:pt x="698" y="725"/>
                  </a:cubicBezTo>
                  <a:cubicBezTo>
                    <a:pt x="655" y="681"/>
                    <a:pt x="611" y="638"/>
                    <a:pt x="577" y="594"/>
                  </a:cubicBezTo>
                  <a:cubicBezTo>
                    <a:pt x="553" y="562"/>
                    <a:pt x="528" y="530"/>
                    <a:pt x="511" y="498"/>
                  </a:cubicBezTo>
                  <a:lnTo>
                    <a:pt x="511" y="498"/>
                  </a:lnTo>
                  <a:cubicBezTo>
                    <a:pt x="541" y="530"/>
                    <a:pt x="734" y="536"/>
                    <a:pt x="892" y="536"/>
                  </a:cubicBezTo>
                  <a:cubicBezTo>
                    <a:pt x="988" y="536"/>
                    <a:pt x="1072" y="534"/>
                    <a:pt x="1097" y="534"/>
                  </a:cubicBezTo>
                  <a:cubicBezTo>
                    <a:pt x="1627" y="542"/>
                    <a:pt x="2156" y="568"/>
                    <a:pt x="2694" y="594"/>
                  </a:cubicBezTo>
                  <a:cubicBezTo>
                    <a:pt x="2703" y="594"/>
                    <a:pt x="2703" y="568"/>
                    <a:pt x="2694" y="568"/>
                  </a:cubicBezTo>
                  <a:cubicBezTo>
                    <a:pt x="1956" y="508"/>
                    <a:pt x="1184" y="525"/>
                    <a:pt x="455" y="412"/>
                  </a:cubicBezTo>
                  <a:lnTo>
                    <a:pt x="403" y="412"/>
                  </a:lnTo>
                  <a:cubicBezTo>
                    <a:pt x="290" y="291"/>
                    <a:pt x="186" y="152"/>
                    <a:pt x="82" y="13"/>
                  </a:cubicBezTo>
                  <a:cubicBezTo>
                    <a:pt x="74" y="5"/>
                    <a:pt x="62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62"/>
            <p:cNvSpPr/>
            <p:nvPr/>
          </p:nvSpPr>
          <p:spPr>
            <a:xfrm>
              <a:off x="843675" y="4203675"/>
              <a:ext cx="130975" cy="142725"/>
            </a:xfrm>
            <a:custGeom>
              <a:avLst/>
              <a:gdLst/>
              <a:ahLst/>
              <a:cxnLst/>
              <a:rect l="l" t="t" r="r" b="b"/>
              <a:pathLst>
                <a:path w="5239" h="5709" extrusionOk="0">
                  <a:moveTo>
                    <a:pt x="2453" y="4584"/>
                  </a:moveTo>
                  <a:lnTo>
                    <a:pt x="2453" y="4584"/>
                  </a:lnTo>
                  <a:cubicBezTo>
                    <a:pt x="2410" y="4663"/>
                    <a:pt x="2367" y="4749"/>
                    <a:pt x="2332" y="4836"/>
                  </a:cubicBezTo>
                  <a:lnTo>
                    <a:pt x="2323" y="4836"/>
                  </a:lnTo>
                  <a:lnTo>
                    <a:pt x="2289" y="4810"/>
                  </a:lnTo>
                  <a:cubicBezTo>
                    <a:pt x="2271" y="4758"/>
                    <a:pt x="2349" y="4697"/>
                    <a:pt x="2419" y="4628"/>
                  </a:cubicBezTo>
                  <a:lnTo>
                    <a:pt x="2453" y="4584"/>
                  </a:lnTo>
                  <a:close/>
                  <a:moveTo>
                    <a:pt x="1104" y="1"/>
                  </a:moveTo>
                  <a:cubicBezTo>
                    <a:pt x="1102" y="1"/>
                    <a:pt x="1101" y="1"/>
                    <a:pt x="1100" y="3"/>
                  </a:cubicBezTo>
                  <a:cubicBezTo>
                    <a:pt x="501" y="410"/>
                    <a:pt x="301" y="974"/>
                    <a:pt x="232" y="1617"/>
                  </a:cubicBezTo>
                  <a:cubicBezTo>
                    <a:pt x="197" y="1417"/>
                    <a:pt x="128" y="1217"/>
                    <a:pt x="41" y="1035"/>
                  </a:cubicBezTo>
                  <a:cubicBezTo>
                    <a:pt x="38" y="1029"/>
                    <a:pt x="32" y="1026"/>
                    <a:pt x="25" y="1026"/>
                  </a:cubicBezTo>
                  <a:cubicBezTo>
                    <a:pt x="13" y="1026"/>
                    <a:pt x="1" y="1036"/>
                    <a:pt x="6" y="1053"/>
                  </a:cubicBezTo>
                  <a:cubicBezTo>
                    <a:pt x="232" y="1617"/>
                    <a:pt x="119" y="2276"/>
                    <a:pt x="414" y="2805"/>
                  </a:cubicBezTo>
                  <a:cubicBezTo>
                    <a:pt x="596" y="3109"/>
                    <a:pt x="848" y="3370"/>
                    <a:pt x="1143" y="3560"/>
                  </a:cubicBezTo>
                  <a:cubicBezTo>
                    <a:pt x="1143" y="3578"/>
                    <a:pt x="1143" y="3595"/>
                    <a:pt x="1152" y="3604"/>
                  </a:cubicBezTo>
                  <a:cubicBezTo>
                    <a:pt x="1162" y="3629"/>
                    <a:pt x="1181" y="3643"/>
                    <a:pt x="1200" y="3643"/>
                  </a:cubicBezTo>
                  <a:cubicBezTo>
                    <a:pt x="1214" y="3643"/>
                    <a:pt x="1228" y="3636"/>
                    <a:pt x="1239" y="3621"/>
                  </a:cubicBezTo>
                  <a:cubicBezTo>
                    <a:pt x="1351" y="3691"/>
                    <a:pt x="1455" y="3751"/>
                    <a:pt x="1568" y="3812"/>
                  </a:cubicBezTo>
                  <a:cubicBezTo>
                    <a:pt x="1605" y="3832"/>
                    <a:pt x="1646" y="3842"/>
                    <a:pt x="1686" y="3842"/>
                  </a:cubicBezTo>
                  <a:cubicBezTo>
                    <a:pt x="1752" y="3842"/>
                    <a:pt x="1819" y="3817"/>
                    <a:pt x="1872" y="3769"/>
                  </a:cubicBezTo>
                  <a:cubicBezTo>
                    <a:pt x="1889" y="3751"/>
                    <a:pt x="1915" y="3725"/>
                    <a:pt x="1933" y="3708"/>
                  </a:cubicBezTo>
                  <a:lnTo>
                    <a:pt x="1933" y="3708"/>
                  </a:lnTo>
                  <a:cubicBezTo>
                    <a:pt x="1907" y="3899"/>
                    <a:pt x="1881" y="4098"/>
                    <a:pt x="1872" y="4298"/>
                  </a:cubicBezTo>
                  <a:cubicBezTo>
                    <a:pt x="1863" y="4428"/>
                    <a:pt x="1820" y="4671"/>
                    <a:pt x="1881" y="4784"/>
                  </a:cubicBezTo>
                  <a:cubicBezTo>
                    <a:pt x="1959" y="4914"/>
                    <a:pt x="2219" y="5027"/>
                    <a:pt x="2349" y="5114"/>
                  </a:cubicBezTo>
                  <a:cubicBezTo>
                    <a:pt x="2644" y="5348"/>
                    <a:pt x="2991" y="5522"/>
                    <a:pt x="3356" y="5634"/>
                  </a:cubicBezTo>
                  <a:cubicBezTo>
                    <a:pt x="3321" y="5643"/>
                    <a:pt x="3339" y="5678"/>
                    <a:pt x="3365" y="5678"/>
                  </a:cubicBezTo>
                  <a:cubicBezTo>
                    <a:pt x="3399" y="5669"/>
                    <a:pt x="3425" y="5669"/>
                    <a:pt x="3460" y="5660"/>
                  </a:cubicBezTo>
                  <a:cubicBezTo>
                    <a:pt x="3503" y="5669"/>
                    <a:pt x="3556" y="5678"/>
                    <a:pt x="3608" y="5686"/>
                  </a:cubicBezTo>
                  <a:cubicBezTo>
                    <a:pt x="3702" y="5702"/>
                    <a:pt x="3798" y="5709"/>
                    <a:pt x="3894" y="5709"/>
                  </a:cubicBezTo>
                  <a:cubicBezTo>
                    <a:pt x="4334" y="5709"/>
                    <a:pt x="4795" y="5573"/>
                    <a:pt x="5222" y="5530"/>
                  </a:cubicBezTo>
                  <a:cubicBezTo>
                    <a:pt x="5239" y="5522"/>
                    <a:pt x="5239" y="5478"/>
                    <a:pt x="5213" y="5478"/>
                  </a:cubicBezTo>
                  <a:cubicBezTo>
                    <a:pt x="4779" y="5522"/>
                    <a:pt x="4363" y="5608"/>
                    <a:pt x="3929" y="5608"/>
                  </a:cubicBezTo>
                  <a:cubicBezTo>
                    <a:pt x="3833" y="5608"/>
                    <a:pt x="3738" y="5600"/>
                    <a:pt x="3651" y="5582"/>
                  </a:cubicBezTo>
                  <a:cubicBezTo>
                    <a:pt x="3825" y="5496"/>
                    <a:pt x="3981" y="5374"/>
                    <a:pt x="4102" y="5227"/>
                  </a:cubicBezTo>
                  <a:cubicBezTo>
                    <a:pt x="4123" y="5206"/>
                    <a:pt x="4106" y="5175"/>
                    <a:pt x="4081" y="5175"/>
                  </a:cubicBezTo>
                  <a:cubicBezTo>
                    <a:pt x="4074" y="5175"/>
                    <a:pt x="4066" y="5178"/>
                    <a:pt x="4059" y="5183"/>
                  </a:cubicBezTo>
                  <a:cubicBezTo>
                    <a:pt x="3903" y="5331"/>
                    <a:pt x="3720" y="5452"/>
                    <a:pt x="3529" y="5556"/>
                  </a:cubicBezTo>
                  <a:cubicBezTo>
                    <a:pt x="3208" y="5452"/>
                    <a:pt x="2913" y="5296"/>
                    <a:pt x="2653" y="5088"/>
                  </a:cubicBezTo>
                  <a:cubicBezTo>
                    <a:pt x="2584" y="5036"/>
                    <a:pt x="2514" y="4975"/>
                    <a:pt x="2445" y="4923"/>
                  </a:cubicBezTo>
                  <a:cubicBezTo>
                    <a:pt x="2670" y="4663"/>
                    <a:pt x="2757" y="4315"/>
                    <a:pt x="2948" y="4029"/>
                  </a:cubicBezTo>
                  <a:cubicBezTo>
                    <a:pt x="3096" y="3855"/>
                    <a:pt x="3252" y="3673"/>
                    <a:pt x="3408" y="3491"/>
                  </a:cubicBezTo>
                  <a:cubicBezTo>
                    <a:pt x="3408" y="3485"/>
                    <a:pt x="3404" y="3479"/>
                    <a:pt x="3398" y="3479"/>
                  </a:cubicBezTo>
                  <a:cubicBezTo>
                    <a:pt x="3396" y="3479"/>
                    <a:pt x="3393" y="3480"/>
                    <a:pt x="3391" y="3482"/>
                  </a:cubicBezTo>
                  <a:cubicBezTo>
                    <a:pt x="3226" y="3656"/>
                    <a:pt x="3070" y="3838"/>
                    <a:pt x="2896" y="4012"/>
                  </a:cubicBezTo>
                  <a:cubicBezTo>
                    <a:pt x="2827" y="4072"/>
                    <a:pt x="2766" y="4133"/>
                    <a:pt x="2714" y="4203"/>
                  </a:cubicBezTo>
                  <a:cubicBezTo>
                    <a:pt x="2540" y="4376"/>
                    <a:pt x="2367" y="4550"/>
                    <a:pt x="2193" y="4723"/>
                  </a:cubicBezTo>
                  <a:cubicBezTo>
                    <a:pt x="2072" y="4602"/>
                    <a:pt x="2106" y="4472"/>
                    <a:pt x="2124" y="4289"/>
                  </a:cubicBezTo>
                  <a:cubicBezTo>
                    <a:pt x="2176" y="3942"/>
                    <a:pt x="2254" y="3595"/>
                    <a:pt x="2375" y="3265"/>
                  </a:cubicBezTo>
                  <a:cubicBezTo>
                    <a:pt x="2549" y="2840"/>
                    <a:pt x="2592" y="2337"/>
                    <a:pt x="3113" y="2189"/>
                  </a:cubicBezTo>
                  <a:cubicBezTo>
                    <a:pt x="3145" y="2173"/>
                    <a:pt x="3133" y="2128"/>
                    <a:pt x="3103" y="2128"/>
                  </a:cubicBezTo>
                  <a:cubicBezTo>
                    <a:pt x="3101" y="2128"/>
                    <a:pt x="3098" y="2128"/>
                    <a:pt x="3096" y="2129"/>
                  </a:cubicBezTo>
                  <a:cubicBezTo>
                    <a:pt x="2644" y="2207"/>
                    <a:pt x="2479" y="2554"/>
                    <a:pt x="2332" y="2927"/>
                  </a:cubicBezTo>
                  <a:cubicBezTo>
                    <a:pt x="2300" y="2900"/>
                    <a:pt x="2261" y="2887"/>
                    <a:pt x="2223" y="2887"/>
                  </a:cubicBezTo>
                  <a:cubicBezTo>
                    <a:pt x="2188" y="2887"/>
                    <a:pt x="2153" y="2898"/>
                    <a:pt x="2124" y="2918"/>
                  </a:cubicBezTo>
                  <a:cubicBezTo>
                    <a:pt x="1967" y="3031"/>
                    <a:pt x="1820" y="3161"/>
                    <a:pt x="1672" y="3274"/>
                  </a:cubicBezTo>
                  <a:cubicBezTo>
                    <a:pt x="1560" y="3196"/>
                    <a:pt x="1429" y="3135"/>
                    <a:pt x="1299" y="3092"/>
                  </a:cubicBezTo>
                  <a:cubicBezTo>
                    <a:pt x="1429" y="2545"/>
                    <a:pt x="1863" y="2051"/>
                    <a:pt x="2219" y="1669"/>
                  </a:cubicBezTo>
                  <a:lnTo>
                    <a:pt x="2219" y="1669"/>
                  </a:lnTo>
                  <a:cubicBezTo>
                    <a:pt x="1846" y="2033"/>
                    <a:pt x="1377" y="2502"/>
                    <a:pt x="1256" y="3048"/>
                  </a:cubicBezTo>
                  <a:cubicBezTo>
                    <a:pt x="1230" y="2875"/>
                    <a:pt x="1186" y="2701"/>
                    <a:pt x="1152" y="2536"/>
                  </a:cubicBezTo>
                  <a:cubicBezTo>
                    <a:pt x="1013" y="1912"/>
                    <a:pt x="987" y="1374"/>
                    <a:pt x="1299" y="801"/>
                  </a:cubicBezTo>
                  <a:cubicBezTo>
                    <a:pt x="1299" y="801"/>
                    <a:pt x="1299" y="797"/>
                    <a:pt x="1297" y="797"/>
                  </a:cubicBezTo>
                  <a:cubicBezTo>
                    <a:pt x="1295" y="797"/>
                    <a:pt x="1294" y="798"/>
                    <a:pt x="1291" y="801"/>
                  </a:cubicBezTo>
                  <a:cubicBezTo>
                    <a:pt x="1048" y="1174"/>
                    <a:pt x="935" y="1625"/>
                    <a:pt x="970" y="2077"/>
                  </a:cubicBezTo>
                  <a:cubicBezTo>
                    <a:pt x="978" y="2380"/>
                    <a:pt x="1013" y="2710"/>
                    <a:pt x="1056" y="3022"/>
                  </a:cubicBezTo>
                  <a:cubicBezTo>
                    <a:pt x="848" y="2918"/>
                    <a:pt x="674" y="2762"/>
                    <a:pt x="562" y="2563"/>
                  </a:cubicBezTo>
                  <a:cubicBezTo>
                    <a:pt x="414" y="2311"/>
                    <a:pt x="310" y="2033"/>
                    <a:pt x="267" y="1747"/>
                  </a:cubicBezTo>
                  <a:cubicBezTo>
                    <a:pt x="345" y="1070"/>
                    <a:pt x="518" y="463"/>
                    <a:pt x="1108" y="29"/>
                  </a:cubicBezTo>
                  <a:cubicBezTo>
                    <a:pt x="1123" y="21"/>
                    <a:pt x="1113" y="1"/>
                    <a:pt x="110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62"/>
            <p:cNvSpPr/>
            <p:nvPr/>
          </p:nvSpPr>
          <p:spPr>
            <a:xfrm>
              <a:off x="442250" y="4033250"/>
              <a:ext cx="201150" cy="165725"/>
            </a:xfrm>
            <a:custGeom>
              <a:avLst/>
              <a:gdLst/>
              <a:ahLst/>
              <a:cxnLst/>
              <a:rect l="l" t="t" r="r" b="b"/>
              <a:pathLst>
                <a:path w="8046" h="6629" extrusionOk="0">
                  <a:moveTo>
                    <a:pt x="2798" y="1"/>
                  </a:moveTo>
                  <a:cubicBezTo>
                    <a:pt x="2726" y="1"/>
                    <a:pt x="2676" y="8"/>
                    <a:pt x="2656" y="25"/>
                  </a:cubicBezTo>
                  <a:cubicBezTo>
                    <a:pt x="2596" y="73"/>
                    <a:pt x="2473" y="83"/>
                    <a:pt x="2336" y="83"/>
                  </a:cubicBezTo>
                  <a:cubicBezTo>
                    <a:pt x="2231" y="83"/>
                    <a:pt x="2116" y="77"/>
                    <a:pt x="2015" y="77"/>
                  </a:cubicBezTo>
                  <a:cubicBezTo>
                    <a:pt x="1889" y="77"/>
                    <a:pt x="1782" y="86"/>
                    <a:pt x="1736" y="129"/>
                  </a:cubicBezTo>
                  <a:cubicBezTo>
                    <a:pt x="1606" y="251"/>
                    <a:pt x="1" y="1318"/>
                    <a:pt x="200" y="1917"/>
                  </a:cubicBezTo>
                  <a:cubicBezTo>
                    <a:pt x="357" y="2403"/>
                    <a:pt x="652" y="4225"/>
                    <a:pt x="1476" y="4364"/>
                  </a:cubicBezTo>
                  <a:cubicBezTo>
                    <a:pt x="2292" y="4503"/>
                    <a:pt x="2483" y="4832"/>
                    <a:pt x="2387" y="5153"/>
                  </a:cubicBezTo>
                  <a:cubicBezTo>
                    <a:pt x="2292" y="5483"/>
                    <a:pt x="2752" y="6073"/>
                    <a:pt x="3142" y="6264"/>
                  </a:cubicBezTo>
                  <a:cubicBezTo>
                    <a:pt x="3533" y="6464"/>
                    <a:pt x="4444" y="6629"/>
                    <a:pt x="5034" y="6629"/>
                  </a:cubicBezTo>
                  <a:cubicBezTo>
                    <a:pt x="5610" y="6629"/>
                    <a:pt x="6086" y="6133"/>
                    <a:pt x="6689" y="6133"/>
                  </a:cubicBezTo>
                  <a:cubicBezTo>
                    <a:pt x="6704" y="6133"/>
                    <a:pt x="6719" y="6133"/>
                    <a:pt x="6735" y="6134"/>
                  </a:cubicBezTo>
                  <a:cubicBezTo>
                    <a:pt x="6931" y="6145"/>
                    <a:pt x="7132" y="6161"/>
                    <a:pt x="7314" y="6161"/>
                  </a:cubicBezTo>
                  <a:cubicBezTo>
                    <a:pt x="7704" y="6161"/>
                    <a:pt x="8010" y="6087"/>
                    <a:pt x="8010" y="5726"/>
                  </a:cubicBezTo>
                  <a:cubicBezTo>
                    <a:pt x="8010" y="5188"/>
                    <a:pt x="8045" y="4798"/>
                    <a:pt x="8010" y="4529"/>
                  </a:cubicBezTo>
                  <a:cubicBezTo>
                    <a:pt x="7976" y="4268"/>
                    <a:pt x="7620" y="2585"/>
                    <a:pt x="7360" y="1943"/>
                  </a:cubicBezTo>
                  <a:cubicBezTo>
                    <a:pt x="7099" y="1301"/>
                    <a:pt x="6283" y="667"/>
                    <a:pt x="5494" y="494"/>
                  </a:cubicBezTo>
                  <a:cubicBezTo>
                    <a:pt x="4814" y="342"/>
                    <a:pt x="3285" y="1"/>
                    <a:pt x="2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62"/>
            <p:cNvSpPr/>
            <p:nvPr/>
          </p:nvSpPr>
          <p:spPr>
            <a:xfrm>
              <a:off x="442250" y="4035100"/>
              <a:ext cx="160125" cy="163875"/>
            </a:xfrm>
            <a:custGeom>
              <a:avLst/>
              <a:gdLst/>
              <a:ahLst/>
              <a:cxnLst/>
              <a:rect l="l" t="t" r="r" b="b"/>
              <a:pathLst>
                <a:path w="6405" h="6555" extrusionOk="0">
                  <a:moveTo>
                    <a:pt x="1931" y="1"/>
                  </a:moveTo>
                  <a:cubicBezTo>
                    <a:pt x="1864" y="1"/>
                    <a:pt x="1794" y="19"/>
                    <a:pt x="1736" y="55"/>
                  </a:cubicBezTo>
                  <a:cubicBezTo>
                    <a:pt x="1606" y="185"/>
                    <a:pt x="1" y="1253"/>
                    <a:pt x="200" y="1843"/>
                  </a:cubicBezTo>
                  <a:cubicBezTo>
                    <a:pt x="365" y="2329"/>
                    <a:pt x="660" y="4151"/>
                    <a:pt x="1476" y="4290"/>
                  </a:cubicBezTo>
                  <a:cubicBezTo>
                    <a:pt x="2292" y="4429"/>
                    <a:pt x="2491" y="4758"/>
                    <a:pt x="2396" y="5079"/>
                  </a:cubicBezTo>
                  <a:cubicBezTo>
                    <a:pt x="2292" y="5409"/>
                    <a:pt x="2752" y="5999"/>
                    <a:pt x="3142" y="6190"/>
                  </a:cubicBezTo>
                  <a:cubicBezTo>
                    <a:pt x="3533" y="6390"/>
                    <a:pt x="4452" y="6555"/>
                    <a:pt x="5043" y="6555"/>
                  </a:cubicBezTo>
                  <a:cubicBezTo>
                    <a:pt x="5520" y="6555"/>
                    <a:pt x="5928" y="6208"/>
                    <a:pt x="6405" y="6095"/>
                  </a:cubicBezTo>
                  <a:cubicBezTo>
                    <a:pt x="6283" y="5947"/>
                    <a:pt x="6179" y="5800"/>
                    <a:pt x="6084" y="5644"/>
                  </a:cubicBezTo>
                  <a:cubicBezTo>
                    <a:pt x="5702" y="5019"/>
                    <a:pt x="5207" y="4594"/>
                    <a:pt x="4895" y="3899"/>
                  </a:cubicBezTo>
                  <a:cubicBezTo>
                    <a:pt x="4695" y="3448"/>
                    <a:pt x="4513" y="3084"/>
                    <a:pt x="4114" y="2797"/>
                  </a:cubicBezTo>
                  <a:cubicBezTo>
                    <a:pt x="3706" y="2502"/>
                    <a:pt x="3524" y="2329"/>
                    <a:pt x="3333" y="1877"/>
                  </a:cubicBezTo>
                  <a:cubicBezTo>
                    <a:pt x="3159" y="1435"/>
                    <a:pt x="2882" y="1036"/>
                    <a:pt x="2509" y="732"/>
                  </a:cubicBezTo>
                  <a:cubicBezTo>
                    <a:pt x="2188" y="428"/>
                    <a:pt x="2057" y="263"/>
                    <a:pt x="1971" y="3"/>
                  </a:cubicBezTo>
                  <a:cubicBezTo>
                    <a:pt x="1958" y="2"/>
                    <a:pt x="1944" y="1"/>
                    <a:pt x="1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62"/>
            <p:cNvSpPr/>
            <p:nvPr/>
          </p:nvSpPr>
          <p:spPr>
            <a:xfrm>
              <a:off x="510525" y="4041000"/>
              <a:ext cx="126350" cy="135175"/>
            </a:xfrm>
            <a:custGeom>
              <a:avLst/>
              <a:gdLst/>
              <a:ahLst/>
              <a:cxnLst/>
              <a:rect l="l" t="t" r="r" b="b"/>
              <a:pathLst>
                <a:path w="5054" h="5407" extrusionOk="0">
                  <a:moveTo>
                    <a:pt x="3370" y="782"/>
                  </a:moveTo>
                  <a:cubicBezTo>
                    <a:pt x="2867" y="1121"/>
                    <a:pt x="2381" y="1485"/>
                    <a:pt x="1834" y="1763"/>
                  </a:cubicBezTo>
                  <a:cubicBezTo>
                    <a:pt x="1548" y="1485"/>
                    <a:pt x="1244" y="1225"/>
                    <a:pt x="949" y="947"/>
                  </a:cubicBezTo>
                  <a:lnTo>
                    <a:pt x="949" y="947"/>
                  </a:lnTo>
                  <a:cubicBezTo>
                    <a:pt x="1150" y="1018"/>
                    <a:pt x="1365" y="1056"/>
                    <a:pt x="1580" y="1056"/>
                  </a:cubicBezTo>
                  <a:cubicBezTo>
                    <a:pt x="1654" y="1056"/>
                    <a:pt x="1727" y="1051"/>
                    <a:pt x="1800" y="1043"/>
                  </a:cubicBezTo>
                  <a:cubicBezTo>
                    <a:pt x="2051" y="1025"/>
                    <a:pt x="2268" y="921"/>
                    <a:pt x="2511" y="886"/>
                  </a:cubicBezTo>
                  <a:cubicBezTo>
                    <a:pt x="2798" y="843"/>
                    <a:pt x="3084" y="800"/>
                    <a:pt x="3370" y="782"/>
                  </a:cubicBezTo>
                  <a:close/>
                  <a:moveTo>
                    <a:pt x="3162" y="4010"/>
                  </a:moveTo>
                  <a:cubicBezTo>
                    <a:pt x="3257" y="4089"/>
                    <a:pt x="3353" y="4175"/>
                    <a:pt x="3440" y="4262"/>
                  </a:cubicBezTo>
                  <a:cubicBezTo>
                    <a:pt x="3414" y="4323"/>
                    <a:pt x="3379" y="4392"/>
                    <a:pt x="3344" y="4453"/>
                  </a:cubicBezTo>
                  <a:lnTo>
                    <a:pt x="3318" y="4401"/>
                  </a:lnTo>
                  <a:cubicBezTo>
                    <a:pt x="3249" y="4279"/>
                    <a:pt x="3205" y="4149"/>
                    <a:pt x="3162" y="4010"/>
                  </a:cubicBezTo>
                  <a:close/>
                  <a:moveTo>
                    <a:pt x="46" y="1"/>
                  </a:moveTo>
                  <a:cubicBezTo>
                    <a:pt x="22" y="1"/>
                    <a:pt x="1" y="20"/>
                    <a:pt x="12" y="53"/>
                  </a:cubicBezTo>
                  <a:cubicBezTo>
                    <a:pt x="238" y="669"/>
                    <a:pt x="619" y="1234"/>
                    <a:pt x="1105" y="1676"/>
                  </a:cubicBezTo>
                  <a:cubicBezTo>
                    <a:pt x="1652" y="2188"/>
                    <a:pt x="1990" y="2969"/>
                    <a:pt x="2338" y="3620"/>
                  </a:cubicBezTo>
                  <a:cubicBezTo>
                    <a:pt x="2511" y="3924"/>
                    <a:pt x="2858" y="4054"/>
                    <a:pt x="3040" y="4358"/>
                  </a:cubicBezTo>
                  <a:cubicBezTo>
                    <a:pt x="3162" y="4583"/>
                    <a:pt x="3301" y="4800"/>
                    <a:pt x="3448" y="5008"/>
                  </a:cubicBezTo>
                  <a:cubicBezTo>
                    <a:pt x="3609" y="5223"/>
                    <a:pt x="3874" y="5407"/>
                    <a:pt x="4142" y="5407"/>
                  </a:cubicBezTo>
                  <a:cubicBezTo>
                    <a:pt x="4221" y="5407"/>
                    <a:pt x="4300" y="5391"/>
                    <a:pt x="4377" y="5355"/>
                  </a:cubicBezTo>
                  <a:cubicBezTo>
                    <a:pt x="4403" y="5347"/>
                    <a:pt x="4394" y="5312"/>
                    <a:pt x="4368" y="5303"/>
                  </a:cubicBezTo>
                  <a:cubicBezTo>
                    <a:pt x="4212" y="5269"/>
                    <a:pt x="4073" y="5251"/>
                    <a:pt x="3943" y="5199"/>
                  </a:cubicBezTo>
                  <a:cubicBezTo>
                    <a:pt x="5054" y="4939"/>
                    <a:pt x="4629" y="3334"/>
                    <a:pt x="4472" y="2518"/>
                  </a:cubicBezTo>
                  <a:cubicBezTo>
                    <a:pt x="4472" y="2508"/>
                    <a:pt x="4462" y="2501"/>
                    <a:pt x="4451" y="2501"/>
                  </a:cubicBezTo>
                  <a:cubicBezTo>
                    <a:pt x="4442" y="2501"/>
                    <a:pt x="4433" y="2506"/>
                    <a:pt x="4429" y="2518"/>
                  </a:cubicBezTo>
                  <a:cubicBezTo>
                    <a:pt x="4307" y="3316"/>
                    <a:pt x="4863" y="4817"/>
                    <a:pt x="3804" y="5121"/>
                  </a:cubicBezTo>
                  <a:cubicBezTo>
                    <a:pt x="3761" y="5095"/>
                    <a:pt x="3726" y="5069"/>
                    <a:pt x="3691" y="5034"/>
                  </a:cubicBezTo>
                  <a:cubicBezTo>
                    <a:pt x="3552" y="4878"/>
                    <a:pt x="3431" y="4696"/>
                    <a:pt x="3353" y="4496"/>
                  </a:cubicBezTo>
                  <a:cubicBezTo>
                    <a:pt x="3396" y="4427"/>
                    <a:pt x="3440" y="4366"/>
                    <a:pt x="3474" y="4297"/>
                  </a:cubicBezTo>
                  <a:cubicBezTo>
                    <a:pt x="3631" y="4453"/>
                    <a:pt x="3769" y="4618"/>
                    <a:pt x="3882" y="4800"/>
                  </a:cubicBezTo>
                  <a:cubicBezTo>
                    <a:pt x="3890" y="4808"/>
                    <a:pt x="3899" y="4811"/>
                    <a:pt x="3908" y="4811"/>
                  </a:cubicBezTo>
                  <a:cubicBezTo>
                    <a:pt x="3928" y="4811"/>
                    <a:pt x="3947" y="4792"/>
                    <a:pt x="3934" y="4774"/>
                  </a:cubicBezTo>
                  <a:cubicBezTo>
                    <a:pt x="3821" y="4583"/>
                    <a:pt x="3683" y="4401"/>
                    <a:pt x="3544" y="4227"/>
                  </a:cubicBezTo>
                  <a:lnTo>
                    <a:pt x="3526" y="4210"/>
                  </a:lnTo>
                  <a:cubicBezTo>
                    <a:pt x="3952" y="3351"/>
                    <a:pt x="3874" y="2362"/>
                    <a:pt x="3969" y="1407"/>
                  </a:cubicBezTo>
                  <a:cubicBezTo>
                    <a:pt x="3969" y="1403"/>
                    <a:pt x="3965" y="1401"/>
                    <a:pt x="3960" y="1401"/>
                  </a:cubicBezTo>
                  <a:cubicBezTo>
                    <a:pt x="3956" y="1401"/>
                    <a:pt x="3952" y="1403"/>
                    <a:pt x="3952" y="1407"/>
                  </a:cubicBezTo>
                  <a:cubicBezTo>
                    <a:pt x="3821" y="2336"/>
                    <a:pt x="3865" y="3308"/>
                    <a:pt x="3492" y="4167"/>
                  </a:cubicBezTo>
                  <a:cubicBezTo>
                    <a:pt x="3422" y="4089"/>
                    <a:pt x="3344" y="4002"/>
                    <a:pt x="3275" y="3924"/>
                  </a:cubicBezTo>
                  <a:cubicBezTo>
                    <a:pt x="3153" y="3793"/>
                    <a:pt x="3145" y="3663"/>
                    <a:pt x="3119" y="3490"/>
                  </a:cubicBezTo>
                  <a:cubicBezTo>
                    <a:pt x="3110" y="3446"/>
                    <a:pt x="3101" y="3403"/>
                    <a:pt x="3084" y="3368"/>
                  </a:cubicBezTo>
                  <a:cubicBezTo>
                    <a:pt x="3318" y="2865"/>
                    <a:pt x="3717" y="2440"/>
                    <a:pt x="3882" y="1902"/>
                  </a:cubicBezTo>
                  <a:cubicBezTo>
                    <a:pt x="3882" y="1891"/>
                    <a:pt x="3872" y="1884"/>
                    <a:pt x="3863" y="1884"/>
                  </a:cubicBezTo>
                  <a:cubicBezTo>
                    <a:pt x="3857" y="1884"/>
                    <a:pt x="3851" y="1886"/>
                    <a:pt x="3848" y="1893"/>
                  </a:cubicBezTo>
                  <a:cubicBezTo>
                    <a:pt x="3665" y="2388"/>
                    <a:pt x="3266" y="2787"/>
                    <a:pt x="3049" y="3264"/>
                  </a:cubicBezTo>
                  <a:cubicBezTo>
                    <a:pt x="2980" y="3091"/>
                    <a:pt x="2876" y="2917"/>
                    <a:pt x="2815" y="2752"/>
                  </a:cubicBezTo>
                  <a:cubicBezTo>
                    <a:pt x="2754" y="2622"/>
                    <a:pt x="2702" y="2492"/>
                    <a:pt x="2659" y="2353"/>
                  </a:cubicBezTo>
                  <a:cubicBezTo>
                    <a:pt x="2719" y="1988"/>
                    <a:pt x="3006" y="1737"/>
                    <a:pt x="3327" y="1511"/>
                  </a:cubicBezTo>
                  <a:cubicBezTo>
                    <a:pt x="3336" y="1511"/>
                    <a:pt x="3327" y="1503"/>
                    <a:pt x="3327" y="1503"/>
                  </a:cubicBezTo>
                  <a:cubicBezTo>
                    <a:pt x="3040" y="1667"/>
                    <a:pt x="2737" y="1884"/>
                    <a:pt x="2598" y="2179"/>
                  </a:cubicBezTo>
                  <a:cubicBezTo>
                    <a:pt x="2555" y="2041"/>
                    <a:pt x="2528" y="1893"/>
                    <a:pt x="2502" y="1754"/>
                  </a:cubicBezTo>
                  <a:cubicBezTo>
                    <a:pt x="2502" y="1746"/>
                    <a:pt x="2498" y="1741"/>
                    <a:pt x="2494" y="1741"/>
                  </a:cubicBezTo>
                  <a:cubicBezTo>
                    <a:pt x="2489" y="1741"/>
                    <a:pt x="2485" y="1746"/>
                    <a:pt x="2485" y="1754"/>
                  </a:cubicBezTo>
                  <a:cubicBezTo>
                    <a:pt x="2468" y="1988"/>
                    <a:pt x="2485" y="2223"/>
                    <a:pt x="2528" y="2457"/>
                  </a:cubicBezTo>
                  <a:lnTo>
                    <a:pt x="2528" y="2535"/>
                  </a:lnTo>
                  <a:cubicBezTo>
                    <a:pt x="2320" y="2275"/>
                    <a:pt x="2095" y="2023"/>
                    <a:pt x="1852" y="1789"/>
                  </a:cubicBezTo>
                  <a:cubicBezTo>
                    <a:pt x="2407" y="1520"/>
                    <a:pt x="2893" y="1138"/>
                    <a:pt x="3396" y="800"/>
                  </a:cubicBezTo>
                  <a:lnTo>
                    <a:pt x="3474" y="791"/>
                  </a:lnTo>
                  <a:cubicBezTo>
                    <a:pt x="3500" y="791"/>
                    <a:pt x="3500" y="748"/>
                    <a:pt x="3474" y="748"/>
                  </a:cubicBezTo>
                  <a:cubicBezTo>
                    <a:pt x="3093" y="748"/>
                    <a:pt x="2688" y="865"/>
                    <a:pt x="2299" y="865"/>
                  </a:cubicBezTo>
                  <a:cubicBezTo>
                    <a:pt x="2227" y="865"/>
                    <a:pt x="2156" y="861"/>
                    <a:pt x="2086" y="852"/>
                  </a:cubicBezTo>
                  <a:cubicBezTo>
                    <a:pt x="1921" y="839"/>
                    <a:pt x="1751" y="831"/>
                    <a:pt x="1583" y="831"/>
                  </a:cubicBezTo>
                  <a:cubicBezTo>
                    <a:pt x="1522" y="831"/>
                    <a:pt x="1461" y="832"/>
                    <a:pt x="1400" y="834"/>
                  </a:cubicBezTo>
                  <a:cubicBezTo>
                    <a:pt x="1149" y="834"/>
                    <a:pt x="932" y="756"/>
                    <a:pt x="697" y="722"/>
                  </a:cubicBezTo>
                  <a:cubicBezTo>
                    <a:pt x="654" y="678"/>
                    <a:pt x="611" y="635"/>
                    <a:pt x="576" y="591"/>
                  </a:cubicBezTo>
                  <a:cubicBezTo>
                    <a:pt x="551" y="558"/>
                    <a:pt x="526" y="525"/>
                    <a:pt x="509" y="492"/>
                  </a:cubicBezTo>
                  <a:lnTo>
                    <a:pt x="509" y="492"/>
                  </a:lnTo>
                  <a:cubicBezTo>
                    <a:pt x="535" y="526"/>
                    <a:pt x="732" y="533"/>
                    <a:pt x="893" y="533"/>
                  </a:cubicBezTo>
                  <a:cubicBezTo>
                    <a:pt x="989" y="533"/>
                    <a:pt x="1071" y="531"/>
                    <a:pt x="1097" y="531"/>
                  </a:cubicBezTo>
                  <a:cubicBezTo>
                    <a:pt x="1626" y="539"/>
                    <a:pt x="2155" y="565"/>
                    <a:pt x="2693" y="591"/>
                  </a:cubicBezTo>
                  <a:cubicBezTo>
                    <a:pt x="2702" y="591"/>
                    <a:pt x="2702" y="565"/>
                    <a:pt x="2693" y="565"/>
                  </a:cubicBezTo>
                  <a:cubicBezTo>
                    <a:pt x="1956" y="505"/>
                    <a:pt x="1183" y="522"/>
                    <a:pt x="455" y="409"/>
                  </a:cubicBezTo>
                  <a:cubicBezTo>
                    <a:pt x="437" y="409"/>
                    <a:pt x="420" y="409"/>
                    <a:pt x="411" y="418"/>
                  </a:cubicBezTo>
                  <a:cubicBezTo>
                    <a:pt x="290" y="288"/>
                    <a:pt x="177" y="157"/>
                    <a:pt x="81" y="19"/>
                  </a:cubicBezTo>
                  <a:cubicBezTo>
                    <a:pt x="72" y="6"/>
                    <a:pt x="59" y="1"/>
                    <a:pt x="46" y="1"/>
                  </a:cubicBezTo>
                  <a:close/>
                </a:path>
              </a:pathLst>
            </a:custGeom>
            <a:solidFill>
              <a:srgbClr val="D2955C">
                <a:alpha val="3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62"/>
            <p:cNvSpPr/>
            <p:nvPr/>
          </p:nvSpPr>
          <p:spPr>
            <a:xfrm>
              <a:off x="458150" y="4053550"/>
              <a:ext cx="131225" cy="142725"/>
            </a:xfrm>
            <a:custGeom>
              <a:avLst/>
              <a:gdLst/>
              <a:ahLst/>
              <a:cxnLst/>
              <a:rect l="l" t="t" r="r" b="b"/>
              <a:pathLst>
                <a:path w="5249" h="5709" extrusionOk="0">
                  <a:moveTo>
                    <a:pt x="2463" y="4593"/>
                  </a:moveTo>
                  <a:lnTo>
                    <a:pt x="2463" y="4593"/>
                  </a:lnTo>
                  <a:cubicBezTo>
                    <a:pt x="2419" y="4671"/>
                    <a:pt x="2376" y="4749"/>
                    <a:pt x="2341" y="4836"/>
                  </a:cubicBezTo>
                  <a:lnTo>
                    <a:pt x="2333" y="4836"/>
                  </a:lnTo>
                  <a:lnTo>
                    <a:pt x="2298" y="4810"/>
                  </a:lnTo>
                  <a:cubicBezTo>
                    <a:pt x="2281" y="4767"/>
                    <a:pt x="2359" y="4706"/>
                    <a:pt x="2428" y="4628"/>
                  </a:cubicBezTo>
                  <a:cubicBezTo>
                    <a:pt x="2437" y="4619"/>
                    <a:pt x="2454" y="4602"/>
                    <a:pt x="2463" y="4593"/>
                  </a:cubicBezTo>
                  <a:close/>
                  <a:moveTo>
                    <a:pt x="1107" y="1"/>
                  </a:moveTo>
                  <a:cubicBezTo>
                    <a:pt x="1105" y="1"/>
                    <a:pt x="1103" y="1"/>
                    <a:pt x="1100" y="3"/>
                  </a:cubicBezTo>
                  <a:cubicBezTo>
                    <a:pt x="510" y="410"/>
                    <a:pt x="311" y="975"/>
                    <a:pt x="233" y="1617"/>
                  </a:cubicBezTo>
                  <a:cubicBezTo>
                    <a:pt x="198" y="1417"/>
                    <a:pt x="128" y="1226"/>
                    <a:pt x="42" y="1035"/>
                  </a:cubicBezTo>
                  <a:cubicBezTo>
                    <a:pt x="39" y="1030"/>
                    <a:pt x="34" y="1028"/>
                    <a:pt x="29" y="1028"/>
                  </a:cubicBezTo>
                  <a:cubicBezTo>
                    <a:pt x="16" y="1028"/>
                    <a:pt x="1" y="1040"/>
                    <a:pt x="7" y="1053"/>
                  </a:cubicBezTo>
                  <a:cubicBezTo>
                    <a:pt x="233" y="1617"/>
                    <a:pt x="120" y="2276"/>
                    <a:pt x="415" y="2806"/>
                  </a:cubicBezTo>
                  <a:cubicBezTo>
                    <a:pt x="597" y="3109"/>
                    <a:pt x="849" y="3370"/>
                    <a:pt x="1144" y="3560"/>
                  </a:cubicBezTo>
                  <a:cubicBezTo>
                    <a:pt x="1144" y="3578"/>
                    <a:pt x="1152" y="3595"/>
                    <a:pt x="1152" y="3604"/>
                  </a:cubicBezTo>
                  <a:cubicBezTo>
                    <a:pt x="1163" y="3629"/>
                    <a:pt x="1181" y="3643"/>
                    <a:pt x="1201" y="3643"/>
                  </a:cubicBezTo>
                  <a:cubicBezTo>
                    <a:pt x="1214" y="3643"/>
                    <a:pt x="1228" y="3636"/>
                    <a:pt x="1239" y="3621"/>
                  </a:cubicBezTo>
                  <a:cubicBezTo>
                    <a:pt x="1352" y="3691"/>
                    <a:pt x="1456" y="3751"/>
                    <a:pt x="1569" y="3812"/>
                  </a:cubicBezTo>
                  <a:cubicBezTo>
                    <a:pt x="1608" y="3833"/>
                    <a:pt x="1651" y="3844"/>
                    <a:pt x="1694" y="3844"/>
                  </a:cubicBezTo>
                  <a:cubicBezTo>
                    <a:pt x="1757" y="3844"/>
                    <a:pt x="1821" y="3820"/>
                    <a:pt x="1873" y="3769"/>
                  </a:cubicBezTo>
                  <a:cubicBezTo>
                    <a:pt x="1890" y="3751"/>
                    <a:pt x="1916" y="3725"/>
                    <a:pt x="1933" y="3708"/>
                  </a:cubicBezTo>
                  <a:lnTo>
                    <a:pt x="1933" y="3708"/>
                  </a:lnTo>
                  <a:cubicBezTo>
                    <a:pt x="1907" y="3908"/>
                    <a:pt x="1881" y="4098"/>
                    <a:pt x="1873" y="4298"/>
                  </a:cubicBezTo>
                  <a:cubicBezTo>
                    <a:pt x="1864" y="4428"/>
                    <a:pt x="1821" y="4671"/>
                    <a:pt x="1881" y="4784"/>
                  </a:cubicBezTo>
                  <a:cubicBezTo>
                    <a:pt x="1959" y="4914"/>
                    <a:pt x="2220" y="5027"/>
                    <a:pt x="2341" y="5114"/>
                  </a:cubicBezTo>
                  <a:cubicBezTo>
                    <a:pt x="2645" y="5348"/>
                    <a:pt x="2992" y="5522"/>
                    <a:pt x="3357" y="5634"/>
                  </a:cubicBezTo>
                  <a:cubicBezTo>
                    <a:pt x="3322" y="5643"/>
                    <a:pt x="3339" y="5678"/>
                    <a:pt x="3365" y="5678"/>
                  </a:cubicBezTo>
                  <a:cubicBezTo>
                    <a:pt x="3391" y="5669"/>
                    <a:pt x="3426" y="5669"/>
                    <a:pt x="3461" y="5660"/>
                  </a:cubicBezTo>
                  <a:cubicBezTo>
                    <a:pt x="3504" y="5669"/>
                    <a:pt x="3556" y="5678"/>
                    <a:pt x="3600" y="5687"/>
                  </a:cubicBezTo>
                  <a:cubicBezTo>
                    <a:pt x="3695" y="5702"/>
                    <a:pt x="3792" y="5709"/>
                    <a:pt x="3890" y="5709"/>
                  </a:cubicBezTo>
                  <a:cubicBezTo>
                    <a:pt x="4334" y="5709"/>
                    <a:pt x="4796" y="5573"/>
                    <a:pt x="5222" y="5530"/>
                  </a:cubicBezTo>
                  <a:cubicBezTo>
                    <a:pt x="5248" y="5522"/>
                    <a:pt x="5248" y="5478"/>
                    <a:pt x="5222" y="5478"/>
                  </a:cubicBezTo>
                  <a:cubicBezTo>
                    <a:pt x="4788" y="5522"/>
                    <a:pt x="4372" y="5608"/>
                    <a:pt x="3938" y="5608"/>
                  </a:cubicBezTo>
                  <a:cubicBezTo>
                    <a:pt x="3842" y="5608"/>
                    <a:pt x="3756" y="5600"/>
                    <a:pt x="3660" y="5582"/>
                  </a:cubicBezTo>
                  <a:cubicBezTo>
                    <a:pt x="3834" y="5504"/>
                    <a:pt x="3990" y="5383"/>
                    <a:pt x="4120" y="5227"/>
                  </a:cubicBezTo>
                  <a:cubicBezTo>
                    <a:pt x="4141" y="5206"/>
                    <a:pt x="4118" y="5175"/>
                    <a:pt x="4095" y="5175"/>
                  </a:cubicBezTo>
                  <a:cubicBezTo>
                    <a:pt x="4089" y="5175"/>
                    <a:pt x="4082" y="5178"/>
                    <a:pt x="4077" y="5183"/>
                  </a:cubicBezTo>
                  <a:cubicBezTo>
                    <a:pt x="3912" y="5331"/>
                    <a:pt x="3730" y="5452"/>
                    <a:pt x="3539" y="5556"/>
                  </a:cubicBezTo>
                  <a:cubicBezTo>
                    <a:pt x="3218" y="5452"/>
                    <a:pt x="2923" y="5296"/>
                    <a:pt x="2662" y="5088"/>
                  </a:cubicBezTo>
                  <a:cubicBezTo>
                    <a:pt x="2593" y="5036"/>
                    <a:pt x="2523" y="4984"/>
                    <a:pt x="2454" y="4923"/>
                  </a:cubicBezTo>
                  <a:cubicBezTo>
                    <a:pt x="2680" y="4671"/>
                    <a:pt x="2766" y="4315"/>
                    <a:pt x="2957" y="4029"/>
                  </a:cubicBezTo>
                  <a:cubicBezTo>
                    <a:pt x="3114" y="3856"/>
                    <a:pt x="3261" y="3673"/>
                    <a:pt x="3417" y="3500"/>
                  </a:cubicBezTo>
                  <a:cubicBezTo>
                    <a:pt x="3424" y="3493"/>
                    <a:pt x="3420" y="3480"/>
                    <a:pt x="3409" y="3480"/>
                  </a:cubicBezTo>
                  <a:cubicBezTo>
                    <a:pt x="3406" y="3480"/>
                    <a:pt x="3403" y="3481"/>
                    <a:pt x="3400" y="3482"/>
                  </a:cubicBezTo>
                  <a:cubicBezTo>
                    <a:pt x="3235" y="3656"/>
                    <a:pt x="3079" y="3838"/>
                    <a:pt x="2905" y="4012"/>
                  </a:cubicBezTo>
                  <a:cubicBezTo>
                    <a:pt x="2845" y="4072"/>
                    <a:pt x="2784" y="4133"/>
                    <a:pt x="2723" y="4203"/>
                  </a:cubicBezTo>
                  <a:cubicBezTo>
                    <a:pt x="2558" y="4385"/>
                    <a:pt x="2385" y="4558"/>
                    <a:pt x="2202" y="4723"/>
                  </a:cubicBezTo>
                  <a:cubicBezTo>
                    <a:pt x="2081" y="4602"/>
                    <a:pt x="2116" y="4480"/>
                    <a:pt x="2133" y="4289"/>
                  </a:cubicBezTo>
                  <a:cubicBezTo>
                    <a:pt x="2185" y="3942"/>
                    <a:pt x="2272" y="3595"/>
                    <a:pt x="2385" y="3265"/>
                  </a:cubicBezTo>
                  <a:cubicBezTo>
                    <a:pt x="2558" y="2849"/>
                    <a:pt x="2602" y="2337"/>
                    <a:pt x="3122" y="2189"/>
                  </a:cubicBezTo>
                  <a:cubicBezTo>
                    <a:pt x="3155" y="2181"/>
                    <a:pt x="3149" y="2128"/>
                    <a:pt x="3113" y="2128"/>
                  </a:cubicBezTo>
                  <a:cubicBezTo>
                    <a:pt x="3110" y="2128"/>
                    <a:pt x="3108" y="2128"/>
                    <a:pt x="3105" y="2129"/>
                  </a:cubicBezTo>
                  <a:cubicBezTo>
                    <a:pt x="2662" y="2207"/>
                    <a:pt x="2489" y="2554"/>
                    <a:pt x="2341" y="2927"/>
                  </a:cubicBezTo>
                  <a:cubicBezTo>
                    <a:pt x="2309" y="2900"/>
                    <a:pt x="2271" y="2887"/>
                    <a:pt x="2232" y="2887"/>
                  </a:cubicBezTo>
                  <a:cubicBezTo>
                    <a:pt x="2197" y="2887"/>
                    <a:pt x="2162" y="2898"/>
                    <a:pt x="2133" y="2918"/>
                  </a:cubicBezTo>
                  <a:cubicBezTo>
                    <a:pt x="1977" y="3040"/>
                    <a:pt x="1838" y="3161"/>
                    <a:pt x="1682" y="3283"/>
                  </a:cubicBezTo>
                  <a:cubicBezTo>
                    <a:pt x="1569" y="3196"/>
                    <a:pt x="1439" y="3135"/>
                    <a:pt x="1309" y="3092"/>
                  </a:cubicBezTo>
                  <a:cubicBezTo>
                    <a:pt x="1439" y="2545"/>
                    <a:pt x="1873" y="2059"/>
                    <a:pt x="2237" y="1677"/>
                  </a:cubicBezTo>
                  <a:lnTo>
                    <a:pt x="2237" y="1677"/>
                  </a:lnTo>
                  <a:cubicBezTo>
                    <a:pt x="1855" y="2033"/>
                    <a:pt x="1387" y="2510"/>
                    <a:pt x="1265" y="3048"/>
                  </a:cubicBezTo>
                  <a:cubicBezTo>
                    <a:pt x="1239" y="2875"/>
                    <a:pt x="1196" y="2701"/>
                    <a:pt x="1152" y="2536"/>
                  </a:cubicBezTo>
                  <a:cubicBezTo>
                    <a:pt x="1014" y="1912"/>
                    <a:pt x="996" y="1382"/>
                    <a:pt x="1300" y="801"/>
                  </a:cubicBezTo>
                  <a:lnTo>
                    <a:pt x="1300" y="801"/>
                  </a:lnTo>
                  <a:cubicBezTo>
                    <a:pt x="1057" y="1183"/>
                    <a:pt x="944" y="1625"/>
                    <a:pt x="970" y="2077"/>
                  </a:cubicBezTo>
                  <a:cubicBezTo>
                    <a:pt x="988" y="2380"/>
                    <a:pt x="1022" y="2710"/>
                    <a:pt x="1066" y="3022"/>
                  </a:cubicBezTo>
                  <a:cubicBezTo>
                    <a:pt x="857" y="2918"/>
                    <a:pt x="684" y="2762"/>
                    <a:pt x="562" y="2563"/>
                  </a:cubicBezTo>
                  <a:cubicBezTo>
                    <a:pt x="415" y="2311"/>
                    <a:pt x="319" y="2033"/>
                    <a:pt x="267" y="1747"/>
                  </a:cubicBezTo>
                  <a:cubicBezTo>
                    <a:pt x="345" y="1070"/>
                    <a:pt x="528" y="463"/>
                    <a:pt x="1118" y="29"/>
                  </a:cubicBezTo>
                  <a:cubicBezTo>
                    <a:pt x="1125" y="21"/>
                    <a:pt x="1120" y="1"/>
                    <a:pt x="110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62"/>
            <p:cNvSpPr/>
            <p:nvPr/>
          </p:nvSpPr>
          <p:spPr>
            <a:xfrm>
              <a:off x="635125" y="3964550"/>
              <a:ext cx="156225" cy="128125"/>
            </a:xfrm>
            <a:custGeom>
              <a:avLst/>
              <a:gdLst/>
              <a:ahLst/>
              <a:cxnLst/>
              <a:rect l="l" t="t" r="r" b="b"/>
              <a:pathLst>
                <a:path w="6249" h="5125" extrusionOk="0">
                  <a:moveTo>
                    <a:pt x="3654" y="0"/>
                  </a:moveTo>
                  <a:cubicBezTo>
                    <a:pt x="3134" y="0"/>
                    <a:pt x="2607" y="51"/>
                    <a:pt x="2213" y="308"/>
                  </a:cubicBezTo>
                  <a:cubicBezTo>
                    <a:pt x="1814" y="569"/>
                    <a:pt x="1397" y="1133"/>
                    <a:pt x="1137" y="1558"/>
                  </a:cubicBezTo>
                  <a:cubicBezTo>
                    <a:pt x="530" y="2504"/>
                    <a:pt x="0" y="3727"/>
                    <a:pt x="1120" y="4465"/>
                  </a:cubicBezTo>
                  <a:cubicBezTo>
                    <a:pt x="1903" y="4997"/>
                    <a:pt x="2985" y="5100"/>
                    <a:pt x="3959" y="5100"/>
                  </a:cubicBezTo>
                  <a:cubicBezTo>
                    <a:pt x="4161" y="5100"/>
                    <a:pt x="4358" y="5096"/>
                    <a:pt x="4547" y="5090"/>
                  </a:cubicBezTo>
                  <a:cubicBezTo>
                    <a:pt x="5077" y="5064"/>
                    <a:pt x="5780" y="5125"/>
                    <a:pt x="6031" y="4621"/>
                  </a:cubicBezTo>
                  <a:cubicBezTo>
                    <a:pt x="6248" y="4196"/>
                    <a:pt x="6188" y="3485"/>
                    <a:pt x="6153" y="3016"/>
                  </a:cubicBezTo>
                  <a:cubicBezTo>
                    <a:pt x="6109" y="2434"/>
                    <a:pt x="5979" y="1879"/>
                    <a:pt x="5953" y="1280"/>
                  </a:cubicBezTo>
                  <a:cubicBezTo>
                    <a:pt x="5945" y="942"/>
                    <a:pt x="5979" y="499"/>
                    <a:pt x="5606" y="343"/>
                  </a:cubicBezTo>
                  <a:lnTo>
                    <a:pt x="4626" y="22"/>
                  </a:lnTo>
                  <a:cubicBezTo>
                    <a:pt x="4331" y="22"/>
                    <a:pt x="3994" y="0"/>
                    <a:pt x="3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62"/>
            <p:cNvSpPr/>
            <p:nvPr/>
          </p:nvSpPr>
          <p:spPr>
            <a:xfrm>
              <a:off x="636425" y="4006525"/>
              <a:ext cx="154700" cy="86150"/>
            </a:xfrm>
            <a:custGeom>
              <a:avLst/>
              <a:gdLst/>
              <a:ahLst/>
              <a:cxnLst/>
              <a:rect l="l" t="t" r="r" b="b"/>
              <a:pathLst>
                <a:path w="6188" h="3446" extrusionOk="0">
                  <a:moveTo>
                    <a:pt x="1007" y="1"/>
                  </a:moveTo>
                  <a:cubicBezTo>
                    <a:pt x="443" y="929"/>
                    <a:pt x="0" y="2075"/>
                    <a:pt x="1068" y="2786"/>
                  </a:cubicBezTo>
                  <a:cubicBezTo>
                    <a:pt x="1865" y="3315"/>
                    <a:pt x="2954" y="3421"/>
                    <a:pt x="3934" y="3421"/>
                  </a:cubicBezTo>
                  <a:cubicBezTo>
                    <a:pt x="4126" y="3421"/>
                    <a:pt x="4314" y="3417"/>
                    <a:pt x="4495" y="3411"/>
                  </a:cubicBezTo>
                  <a:cubicBezTo>
                    <a:pt x="5025" y="3385"/>
                    <a:pt x="5728" y="3446"/>
                    <a:pt x="5988" y="2942"/>
                  </a:cubicBezTo>
                  <a:cubicBezTo>
                    <a:pt x="6188" y="2560"/>
                    <a:pt x="6144" y="1944"/>
                    <a:pt x="6110" y="1484"/>
                  </a:cubicBezTo>
                  <a:lnTo>
                    <a:pt x="6110" y="1484"/>
                  </a:lnTo>
                  <a:cubicBezTo>
                    <a:pt x="5845" y="1532"/>
                    <a:pt x="5542" y="1548"/>
                    <a:pt x="5235" y="1548"/>
                  </a:cubicBezTo>
                  <a:cubicBezTo>
                    <a:pt x="4586" y="1548"/>
                    <a:pt x="3918" y="1476"/>
                    <a:pt x="3558" y="1476"/>
                  </a:cubicBezTo>
                  <a:cubicBezTo>
                    <a:pt x="3513" y="1477"/>
                    <a:pt x="3468" y="1478"/>
                    <a:pt x="3423" y="1478"/>
                  </a:cubicBezTo>
                  <a:cubicBezTo>
                    <a:pt x="2784" y="1478"/>
                    <a:pt x="2157" y="1307"/>
                    <a:pt x="1597" y="998"/>
                  </a:cubicBezTo>
                  <a:cubicBezTo>
                    <a:pt x="1102" y="721"/>
                    <a:pt x="990" y="400"/>
                    <a:pt x="1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62"/>
            <p:cNvSpPr/>
            <p:nvPr/>
          </p:nvSpPr>
          <p:spPr>
            <a:xfrm>
              <a:off x="677850" y="3969825"/>
              <a:ext cx="54925" cy="42800"/>
            </a:xfrm>
            <a:custGeom>
              <a:avLst/>
              <a:gdLst/>
              <a:ahLst/>
              <a:cxnLst/>
              <a:rect l="l" t="t" r="r" b="b"/>
              <a:pathLst>
                <a:path w="2197" h="1712" extrusionOk="0">
                  <a:moveTo>
                    <a:pt x="1851" y="0"/>
                  </a:moveTo>
                  <a:cubicBezTo>
                    <a:pt x="1546" y="0"/>
                    <a:pt x="1205" y="202"/>
                    <a:pt x="999" y="358"/>
                  </a:cubicBezTo>
                  <a:cubicBezTo>
                    <a:pt x="877" y="436"/>
                    <a:pt x="756" y="523"/>
                    <a:pt x="652" y="618"/>
                  </a:cubicBezTo>
                  <a:cubicBezTo>
                    <a:pt x="556" y="714"/>
                    <a:pt x="539" y="844"/>
                    <a:pt x="487" y="957"/>
                  </a:cubicBezTo>
                  <a:cubicBezTo>
                    <a:pt x="383" y="1208"/>
                    <a:pt x="122" y="1312"/>
                    <a:pt x="27" y="1590"/>
                  </a:cubicBezTo>
                  <a:cubicBezTo>
                    <a:pt x="1" y="1663"/>
                    <a:pt x="63" y="1711"/>
                    <a:pt x="126" y="1711"/>
                  </a:cubicBezTo>
                  <a:cubicBezTo>
                    <a:pt x="167" y="1711"/>
                    <a:pt x="209" y="1690"/>
                    <a:pt x="226" y="1642"/>
                  </a:cubicBezTo>
                  <a:cubicBezTo>
                    <a:pt x="317" y="1412"/>
                    <a:pt x="454" y="1136"/>
                    <a:pt x="718" y="1136"/>
                  </a:cubicBezTo>
                  <a:cubicBezTo>
                    <a:pt x="733" y="1136"/>
                    <a:pt x="748" y="1137"/>
                    <a:pt x="764" y="1139"/>
                  </a:cubicBezTo>
                  <a:cubicBezTo>
                    <a:pt x="781" y="1141"/>
                    <a:pt x="798" y="1142"/>
                    <a:pt x="814" y="1142"/>
                  </a:cubicBezTo>
                  <a:cubicBezTo>
                    <a:pt x="983" y="1142"/>
                    <a:pt x="1123" y="1025"/>
                    <a:pt x="1242" y="922"/>
                  </a:cubicBezTo>
                  <a:cubicBezTo>
                    <a:pt x="1563" y="662"/>
                    <a:pt x="1788" y="358"/>
                    <a:pt x="2162" y="193"/>
                  </a:cubicBezTo>
                  <a:cubicBezTo>
                    <a:pt x="2188" y="176"/>
                    <a:pt x="2196" y="132"/>
                    <a:pt x="2170" y="106"/>
                  </a:cubicBezTo>
                  <a:lnTo>
                    <a:pt x="2179" y="106"/>
                  </a:lnTo>
                  <a:cubicBezTo>
                    <a:pt x="2082" y="31"/>
                    <a:pt x="1969" y="0"/>
                    <a:pt x="185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62"/>
            <p:cNvSpPr/>
            <p:nvPr/>
          </p:nvSpPr>
          <p:spPr>
            <a:xfrm>
              <a:off x="656375" y="4027850"/>
              <a:ext cx="25375" cy="42925"/>
            </a:xfrm>
            <a:custGeom>
              <a:avLst/>
              <a:gdLst/>
              <a:ahLst/>
              <a:cxnLst/>
              <a:rect l="l" t="t" r="r" b="b"/>
              <a:pathLst>
                <a:path w="1015" h="1717" extrusionOk="0">
                  <a:moveTo>
                    <a:pt x="347" y="1"/>
                  </a:moveTo>
                  <a:cubicBezTo>
                    <a:pt x="320" y="1"/>
                    <a:pt x="294" y="14"/>
                    <a:pt x="278" y="41"/>
                  </a:cubicBezTo>
                  <a:cubicBezTo>
                    <a:pt x="157" y="276"/>
                    <a:pt x="1" y="840"/>
                    <a:pt x="226" y="1065"/>
                  </a:cubicBezTo>
                  <a:cubicBezTo>
                    <a:pt x="313" y="1143"/>
                    <a:pt x="383" y="1152"/>
                    <a:pt x="443" y="1282"/>
                  </a:cubicBezTo>
                  <a:cubicBezTo>
                    <a:pt x="469" y="1343"/>
                    <a:pt x="513" y="1412"/>
                    <a:pt x="565" y="1464"/>
                  </a:cubicBezTo>
                  <a:cubicBezTo>
                    <a:pt x="652" y="1595"/>
                    <a:pt x="782" y="1690"/>
                    <a:pt x="938" y="1716"/>
                  </a:cubicBezTo>
                  <a:cubicBezTo>
                    <a:pt x="941" y="1717"/>
                    <a:pt x="944" y="1717"/>
                    <a:pt x="947" y="1717"/>
                  </a:cubicBezTo>
                  <a:cubicBezTo>
                    <a:pt x="1008" y="1717"/>
                    <a:pt x="1014" y="1628"/>
                    <a:pt x="973" y="1595"/>
                  </a:cubicBezTo>
                  <a:cubicBezTo>
                    <a:pt x="825" y="1482"/>
                    <a:pt x="695" y="1438"/>
                    <a:pt x="591" y="1265"/>
                  </a:cubicBezTo>
                  <a:cubicBezTo>
                    <a:pt x="487" y="1100"/>
                    <a:pt x="617" y="1057"/>
                    <a:pt x="617" y="900"/>
                  </a:cubicBezTo>
                  <a:cubicBezTo>
                    <a:pt x="617" y="631"/>
                    <a:pt x="495" y="310"/>
                    <a:pt x="426" y="59"/>
                  </a:cubicBezTo>
                  <a:cubicBezTo>
                    <a:pt x="412" y="21"/>
                    <a:pt x="379" y="1"/>
                    <a:pt x="347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62"/>
            <p:cNvSpPr/>
            <p:nvPr/>
          </p:nvSpPr>
          <p:spPr>
            <a:xfrm>
              <a:off x="700050" y="3984325"/>
              <a:ext cx="80400" cy="31175"/>
            </a:xfrm>
            <a:custGeom>
              <a:avLst/>
              <a:gdLst/>
              <a:ahLst/>
              <a:cxnLst/>
              <a:rect l="l" t="t" r="r" b="b"/>
              <a:pathLst>
                <a:path w="3216" h="1247" extrusionOk="0">
                  <a:moveTo>
                    <a:pt x="3210" y="1"/>
                  </a:moveTo>
                  <a:cubicBezTo>
                    <a:pt x="3209" y="1"/>
                    <a:pt x="3209" y="2"/>
                    <a:pt x="3209" y="3"/>
                  </a:cubicBezTo>
                  <a:cubicBezTo>
                    <a:pt x="2636" y="82"/>
                    <a:pt x="2063" y="64"/>
                    <a:pt x="1534" y="324"/>
                  </a:cubicBezTo>
                  <a:cubicBezTo>
                    <a:pt x="996" y="585"/>
                    <a:pt x="562" y="984"/>
                    <a:pt x="15" y="1218"/>
                  </a:cubicBezTo>
                  <a:cubicBezTo>
                    <a:pt x="0" y="1226"/>
                    <a:pt x="11" y="1246"/>
                    <a:pt x="20" y="1246"/>
                  </a:cubicBezTo>
                  <a:cubicBezTo>
                    <a:pt x="21" y="1246"/>
                    <a:pt x="23" y="1246"/>
                    <a:pt x="24" y="1244"/>
                  </a:cubicBezTo>
                  <a:cubicBezTo>
                    <a:pt x="501" y="1097"/>
                    <a:pt x="892" y="784"/>
                    <a:pt x="1308" y="515"/>
                  </a:cubicBezTo>
                  <a:cubicBezTo>
                    <a:pt x="1907" y="134"/>
                    <a:pt x="2541" y="116"/>
                    <a:pt x="3209" y="12"/>
                  </a:cubicBezTo>
                  <a:cubicBezTo>
                    <a:pt x="3216" y="12"/>
                    <a:pt x="3212" y="1"/>
                    <a:pt x="321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62"/>
            <p:cNvSpPr/>
            <p:nvPr/>
          </p:nvSpPr>
          <p:spPr>
            <a:xfrm>
              <a:off x="686325" y="3991550"/>
              <a:ext cx="84575" cy="60825"/>
            </a:xfrm>
            <a:custGeom>
              <a:avLst/>
              <a:gdLst/>
              <a:ahLst/>
              <a:cxnLst/>
              <a:rect l="l" t="t" r="r" b="b"/>
              <a:pathLst>
                <a:path w="3383" h="2433" extrusionOk="0">
                  <a:moveTo>
                    <a:pt x="3367" y="1"/>
                  </a:moveTo>
                  <a:lnTo>
                    <a:pt x="3367" y="1"/>
                  </a:lnTo>
                  <a:cubicBezTo>
                    <a:pt x="2959" y="140"/>
                    <a:pt x="2578" y="322"/>
                    <a:pt x="2213" y="539"/>
                  </a:cubicBezTo>
                  <a:cubicBezTo>
                    <a:pt x="1849" y="773"/>
                    <a:pt x="1536" y="1085"/>
                    <a:pt x="1154" y="1302"/>
                  </a:cubicBezTo>
                  <a:cubicBezTo>
                    <a:pt x="694" y="1563"/>
                    <a:pt x="0" y="1771"/>
                    <a:pt x="18" y="2413"/>
                  </a:cubicBezTo>
                  <a:cubicBezTo>
                    <a:pt x="18" y="2426"/>
                    <a:pt x="26" y="2433"/>
                    <a:pt x="35" y="2433"/>
                  </a:cubicBezTo>
                  <a:cubicBezTo>
                    <a:pt x="44" y="2433"/>
                    <a:pt x="52" y="2426"/>
                    <a:pt x="52" y="2413"/>
                  </a:cubicBezTo>
                  <a:cubicBezTo>
                    <a:pt x="61" y="1710"/>
                    <a:pt x="937" y="1528"/>
                    <a:pt x="1423" y="1224"/>
                  </a:cubicBezTo>
                  <a:cubicBezTo>
                    <a:pt x="2092" y="790"/>
                    <a:pt x="2612" y="313"/>
                    <a:pt x="3367" y="27"/>
                  </a:cubicBezTo>
                  <a:cubicBezTo>
                    <a:pt x="3382" y="27"/>
                    <a:pt x="3378" y="8"/>
                    <a:pt x="3365" y="8"/>
                  </a:cubicBezTo>
                  <a:cubicBezTo>
                    <a:pt x="3363" y="8"/>
                    <a:pt x="3361" y="8"/>
                    <a:pt x="3359" y="9"/>
                  </a:cubicBezTo>
                  <a:lnTo>
                    <a:pt x="3367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62"/>
            <p:cNvSpPr/>
            <p:nvPr/>
          </p:nvSpPr>
          <p:spPr>
            <a:xfrm>
              <a:off x="706700" y="4027350"/>
              <a:ext cx="30850" cy="22150"/>
            </a:xfrm>
            <a:custGeom>
              <a:avLst/>
              <a:gdLst/>
              <a:ahLst/>
              <a:cxnLst/>
              <a:rect l="l" t="t" r="r" b="b"/>
              <a:pathLst>
                <a:path w="1234" h="886" extrusionOk="0">
                  <a:moveTo>
                    <a:pt x="1233" y="1"/>
                  </a:moveTo>
                  <a:lnTo>
                    <a:pt x="1233" y="1"/>
                  </a:lnTo>
                  <a:cubicBezTo>
                    <a:pt x="843" y="330"/>
                    <a:pt x="435" y="625"/>
                    <a:pt x="1" y="886"/>
                  </a:cubicBezTo>
                  <a:cubicBezTo>
                    <a:pt x="444" y="643"/>
                    <a:pt x="860" y="348"/>
                    <a:pt x="123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62"/>
            <p:cNvSpPr/>
            <p:nvPr/>
          </p:nvSpPr>
          <p:spPr>
            <a:xfrm>
              <a:off x="718850" y="4002625"/>
              <a:ext cx="59050" cy="46675"/>
            </a:xfrm>
            <a:custGeom>
              <a:avLst/>
              <a:gdLst/>
              <a:ahLst/>
              <a:cxnLst/>
              <a:rect l="l" t="t" r="r" b="b"/>
              <a:pathLst>
                <a:path w="2362" h="1867" extrusionOk="0">
                  <a:moveTo>
                    <a:pt x="2353" y="0"/>
                  </a:moveTo>
                  <a:lnTo>
                    <a:pt x="2361" y="9"/>
                  </a:lnTo>
                  <a:cubicBezTo>
                    <a:pt x="2361" y="9"/>
                    <a:pt x="2361" y="0"/>
                    <a:pt x="2353" y="0"/>
                  </a:cubicBezTo>
                  <a:close/>
                  <a:moveTo>
                    <a:pt x="2361" y="9"/>
                  </a:moveTo>
                  <a:cubicBezTo>
                    <a:pt x="1934" y="369"/>
                    <a:pt x="1539" y="758"/>
                    <a:pt x="1116" y="1111"/>
                  </a:cubicBezTo>
                  <a:lnTo>
                    <a:pt x="1116" y="1111"/>
                  </a:lnTo>
                  <a:cubicBezTo>
                    <a:pt x="1547" y="762"/>
                    <a:pt x="1954" y="378"/>
                    <a:pt x="2361" y="9"/>
                  </a:cubicBezTo>
                  <a:close/>
                  <a:moveTo>
                    <a:pt x="1116" y="1111"/>
                  </a:moveTo>
                  <a:cubicBezTo>
                    <a:pt x="765" y="1395"/>
                    <a:pt x="398" y="1656"/>
                    <a:pt x="1" y="1866"/>
                  </a:cubicBezTo>
                  <a:cubicBezTo>
                    <a:pt x="412" y="1660"/>
                    <a:pt x="773" y="1397"/>
                    <a:pt x="1116" y="111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62"/>
            <p:cNvSpPr/>
            <p:nvPr/>
          </p:nvSpPr>
          <p:spPr>
            <a:xfrm>
              <a:off x="668350" y="3974425"/>
              <a:ext cx="88925" cy="58225"/>
            </a:xfrm>
            <a:custGeom>
              <a:avLst/>
              <a:gdLst/>
              <a:ahLst/>
              <a:cxnLst/>
              <a:rect l="l" t="t" r="r" b="b"/>
              <a:pathLst>
                <a:path w="3557" h="2329" extrusionOk="0">
                  <a:moveTo>
                    <a:pt x="3548" y="0"/>
                  </a:moveTo>
                  <a:cubicBezTo>
                    <a:pt x="2073" y="182"/>
                    <a:pt x="962" y="1250"/>
                    <a:pt x="8" y="2309"/>
                  </a:cubicBezTo>
                  <a:cubicBezTo>
                    <a:pt x="1" y="2316"/>
                    <a:pt x="11" y="2328"/>
                    <a:pt x="19" y="2328"/>
                  </a:cubicBezTo>
                  <a:cubicBezTo>
                    <a:pt x="21" y="2328"/>
                    <a:pt x="23" y="2328"/>
                    <a:pt x="25" y="2326"/>
                  </a:cubicBezTo>
                  <a:cubicBezTo>
                    <a:pt x="980" y="1285"/>
                    <a:pt x="2090" y="209"/>
                    <a:pt x="3548" y="18"/>
                  </a:cubicBezTo>
                  <a:cubicBezTo>
                    <a:pt x="3557" y="18"/>
                    <a:pt x="3557" y="0"/>
                    <a:pt x="354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62"/>
            <p:cNvSpPr/>
            <p:nvPr/>
          </p:nvSpPr>
          <p:spPr>
            <a:xfrm>
              <a:off x="538800" y="4145000"/>
              <a:ext cx="192025" cy="172925"/>
            </a:xfrm>
            <a:custGeom>
              <a:avLst/>
              <a:gdLst/>
              <a:ahLst/>
              <a:cxnLst/>
              <a:rect l="l" t="t" r="r" b="b"/>
              <a:pathLst>
                <a:path w="7681" h="6917" extrusionOk="0">
                  <a:moveTo>
                    <a:pt x="6184" y="1"/>
                  </a:moveTo>
                  <a:cubicBezTo>
                    <a:pt x="6022" y="1"/>
                    <a:pt x="5872" y="14"/>
                    <a:pt x="5762" y="33"/>
                  </a:cubicBezTo>
                  <a:cubicBezTo>
                    <a:pt x="4877" y="171"/>
                    <a:pt x="3966" y="484"/>
                    <a:pt x="3090" y="753"/>
                  </a:cubicBezTo>
                  <a:cubicBezTo>
                    <a:pt x="2621" y="900"/>
                    <a:pt x="2109" y="866"/>
                    <a:pt x="1649" y="1039"/>
                  </a:cubicBezTo>
                  <a:lnTo>
                    <a:pt x="894" y="1395"/>
                  </a:lnTo>
                  <a:cubicBezTo>
                    <a:pt x="885" y="1395"/>
                    <a:pt x="875" y="1394"/>
                    <a:pt x="866" y="1394"/>
                  </a:cubicBezTo>
                  <a:cubicBezTo>
                    <a:pt x="231" y="1394"/>
                    <a:pt x="407" y="2573"/>
                    <a:pt x="313" y="3035"/>
                  </a:cubicBezTo>
                  <a:cubicBezTo>
                    <a:pt x="148" y="3781"/>
                    <a:pt x="0" y="4259"/>
                    <a:pt x="469" y="4892"/>
                  </a:cubicBezTo>
                  <a:cubicBezTo>
                    <a:pt x="781" y="5309"/>
                    <a:pt x="1024" y="6289"/>
                    <a:pt x="1484" y="6489"/>
                  </a:cubicBezTo>
                  <a:cubicBezTo>
                    <a:pt x="1580" y="6531"/>
                    <a:pt x="1697" y="6545"/>
                    <a:pt x="1824" y="6545"/>
                  </a:cubicBezTo>
                  <a:cubicBezTo>
                    <a:pt x="2127" y="6545"/>
                    <a:pt x="2488" y="6462"/>
                    <a:pt x="2752" y="6462"/>
                  </a:cubicBezTo>
                  <a:cubicBezTo>
                    <a:pt x="2770" y="6462"/>
                    <a:pt x="2787" y="6462"/>
                    <a:pt x="2803" y="6463"/>
                  </a:cubicBezTo>
                  <a:cubicBezTo>
                    <a:pt x="3281" y="6489"/>
                    <a:pt x="3749" y="6541"/>
                    <a:pt x="4218" y="6636"/>
                  </a:cubicBezTo>
                  <a:cubicBezTo>
                    <a:pt x="4715" y="6721"/>
                    <a:pt x="5230" y="6917"/>
                    <a:pt x="5735" y="6917"/>
                  </a:cubicBezTo>
                  <a:cubicBezTo>
                    <a:pt x="5952" y="6917"/>
                    <a:pt x="6167" y="6880"/>
                    <a:pt x="6379" y="6784"/>
                  </a:cubicBezTo>
                  <a:cubicBezTo>
                    <a:pt x="6934" y="6524"/>
                    <a:pt x="7680" y="6081"/>
                    <a:pt x="7324" y="5456"/>
                  </a:cubicBezTo>
                  <a:cubicBezTo>
                    <a:pt x="7177" y="5196"/>
                    <a:pt x="6943" y="5100"/>
                    <a:pt x="6969" y="4797"/>
                  </a:cubicBezTo>
                  <a:cubicBezTo>
                    <a:pt x="6986" y="4545"/>
                    <a:pt x="7290" y="4311"/>
                    <a:pt x="7376" y="4076"/>
                  </a:cubicBezTo>
                  <a:cubicBezTo>
                    <a:pt x="7619" y="3391"/>
                    <a:pt x="7498" y="2540"/>
                    <a:pt x="7324" y="1855"/>
                  </a:cubicBezTo>
                  <a:cubicBezTo>
                    <a:pt x="7238" y="1490"/>
                    <a:pt x="7359" y="623"/>
                    <a:pt x="7168" y="328"/>
                  </a:cubicBezTo>
                  <a:cubicBezTo>
                    <a:pt x="6999" y="73"/>
                    <a:pt x="6558" y="1"/>
                    <a:pt x="6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62"/>
            <p:cNvSpPr/>
            <p:nvPr/>
          </p:nvSpPr>
          <p:spPr>
            <a:xfrm>
              <a:off x="538800" y="4167725"/>
              <a:ext cx="96550" cy="141450"/>
            </a:xfrm>
            <a:custGeom>
              <a:avLst/>
              <a:gdLst/>
              <a:ahLst/>
              <a:cxnLst/>
              <a:rect l="l" t="t" r="r" b="b"/>
              <a:pathLst>
                <a:path w="3862" h="5658" extrusionOk="0">
                  <a:moveTo>
                    <a:pt x="2178" y="0"/>
                  </a:moveTo>
                  <a:lnTo>
                    <a:pt x="2178" y="0"/>
                  </a:lnTo>
                  <a:cubicBezTo>
                    <a:pt x="1996" y="17"/>
                    <a:pt x="1823" y="61"/>
                    <a:pt x="1649" y="122"/>
                  </a:cubicBezTo>
                  <a:lnTo>
                    <a:pt x="894" y="486"/>
                  </a:lnTo>
                  <a:cubicBezTo>
                    <a:pt x="885" y="486"/>
                    <a:pt x="875" y="485"/>
                    <a:pt x="866" y="485"/>
                  </a:cubicBezTo>
                  <a:cubicBezTo>
                    <a:pt x="231" y="485"/>
                    <a:pt x="407" y="1656"/>
                    <a:pt x="304" y="2117"/>
                  </a:cubicBezTo>
                  <a:cubicBezTo>
                    <a:pt x="148" y="2864"/>
                    <a:pt x="0" y="3341"/>
                    <a:pt x="469" y="3983"/>
                  </a:cubicBezTo>
                  <a:cubicBezTo>
                    <a:pt x="773" y="4391"/>
                    <a:pt x="1024" y="5380"/>
                    <a:pt x="1484" y="5571"/>
                  </a:cubicBezTo>
                  <a:cubicBezTo>
                    <a:pt x="1582" y="5614"/>
                    <a:pt x="1703" y="5629"/>
                    <a:pt x="1835" y="5629"/>
                  </a:cubicBezTo>
                  <a:cubicBezTo>
                    <a:pt x="2145" y="5629"/>
                    <a:pt x="2513" y="5545"/>
                    <a:pt x="2777" y="5545"/>
                  </a:cubicBezTo>
                  <a:cubicBezTo>
                    <a:pt x="2786" y="5545"/>
                    <a:pt x="2795" y="5545"/>
                    <a:pt x="2803" y="5545"/>
                  </a:cubicBezTo>
                  <a:cubicBezTo>
                    <a:pt x="3159" y="5562"/>
                    <a:pt x="3506" y="5597"/>
                    <a:pt x="3862" y="5658"/>
                  </a:cubicBezTo>
                  <a:cubicBezTo>
                    <a:pt x="3784" y="5562"/>
                    <a:pt x="3697" y="5476"/>
                    <a:pt x="3610" y="5380"/>
                  </a:cubicBezTo>
                  <a:cubicBezTo>
                    <a:pt x="3367" y="5146"/>
                    <a:pt x="3090" y="4946"/>
                    <a:pt x="2795" y="4790"/>
                  </a:cubicBezTo>
                  <a:cubicBezTo>
                    <a:pt x="2674" y="4735"/>
                    <a:pt x="2542" y="4724"/>
                    <a:pt x="2409" y="4724"/>
                  </a:cubicBezTo>
                  <a:cubicBezTo>
                    <a:pt x="2314" y="4724"/>
                    <a:pt x="2218" y="4729"/>
                    <a:pt x="2126" y="4729"/>
                  </a:cubicBezTo>
                  <a:cubicBezTo>
                    <a:pt x="2001" y="4729"/>
                    <a:pt x="1882" y="4719"/>
                    <a:pt x="1779" y="4669"/>
                  </a:cubicBezTo>
                  <a:cubicBezTo>
                    <a:pt x="1389" y="4495"/>
                    <a:pt x="1102" y="3549"/>
                    <a:pt x="1224" y="3133"/>
                  </a:cubicBezTo>
                  <a:cubicBezTo>
                    <a:pt x="1397" y="2560"/>
                    <a:pt x="1944" y="2126"/>
                    <a:pt x="2161" y="1562"/>
                  </a:cubicBezTo>
                  <a:cubicBezTo>
                    <a:pt x="2300" y="1215"/>
                    <a:pt x="2213" y="963"/>
                    <a:pt x="2161" y="590"/>
                  </a:cubicBezTo>
                  <a:cubicBezTo>
                    <a:pt x="2126" y="391"/>
                    <a:pt x="2135" y="191"/>
                    <a:pt x="217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62"/>
            <p:cNvSpPr/>
            <p:nvPr/>
          </p:nvSpPr>
          <p:spPr>
            <a:xfrm>
              <a:off x="686525" y="4144925"/>
              <a:ext cx="42775" cy="166000"/>
            </a:xfrm>
            <a:custGeom>
              <a:avLst/>
              <a:gdLst/>
              <a:ahLst/>
              <a:cxnLst/>
              <a:rect l="l" t="t" r="r" b="b"/>
              <a:pathLst>
                <a:path w="1711" h="6640" extrusionOk="0">
                  <a:moveTo>
                    <a:pt x="296" y="1"/>
                  </a:moveTo>
                  <a:cubicBezTo>
                    <a:pt x="306" y="1"/>
                    <a:pt x="315" y="1"/>
                    <a:pt x="325" y="2"/>
                  </a:cubicBezTo>
                  <a:lnTo>
                    <a:pt x="325" y="2"/>
                  </a:lnTo>
                  <a:cubicBezTo>
                    <a:pt x="324" y="1"/>
                    <a:pt x="323" y="1"/>
                    <a:pt x="322" y="1"/>
                  </a:cubicBezTo>
                  <a:close/>
                  <a:moveTo>
                    <a:pt x="325" y="2"/>
                  </a:moveTo>
                  <a:cubicBezTo>
                    <a:pt x="489" y="45"/>
                    <a:pt x="653" y="106"/>
                    <a:pt x="808" y="183"/>
                  </a:cubicBezTo>
                  <a:cubicBezTo>
                    <a:pt x="999" y="270"/>
                    <a:pt x="955" y="331"/>
                    <a:pt x="955" y="504"/>
                  </a:cubicBezTo>
                  <a:cubicBezTo>
                    <a:pt x="955" y="643"/>
                    <a:pt x="843" y="799"/>
                    <a:pt x="799" y="921"/>
                  </a:cubicBezTo>
                  <a:cubicBezTo>
                    <a:pt x="713" y="1155"/>
                    <a:pt x="643" y="1407"/>
                    <a:pt x="617" y="1658"/>
                  </a:cubicBezTo>
                  <a:cubicBezTo>
                    <a:pt x="582" y="1901"/>
                    <a:pt x="582" y="2153"/>
                    <a:pt x="617" y="2396"/>
                  </a:cubicBezTo>
                  <a:cubicBezTo>
                    <a:pt x="643" y="2613"/>
                    <a:pt x="747" y="2856"/>
                    <a:pt x="686" y="3082"/>
                  </a:cubicBezTo>
                  <a:cubicBezTo>
                    <a:pt x="652" y="3220"/>
                    <a:pt x="487" y="3351"/>
                    <a:pt x="400" y="3455"/>
                  </a:cubicBezTo>
                  <a:cubicBezTo>
                    <a:pt x="253" y="3646"/>
                    <a:pt x="157" y="3871"/>
                    <a:pt x="105" y="4105"/>
                  </a:cubicBezTo>
                  <a:cubicBezTo>
                    <a:pt x="1" y="4574"/>
                    <a:pt x="157" y="5025"/>
                    <a:pt x="435" y="5398"/>
                  </a:cubicBezTo>
                  <a:cubicBezTo>
                    <a:pt x="617" y="5641"/>
                    <a:pt x="869" y="5884"/>
                    <a:pt x="903" y="6205"/>
                  </a:cubicBezTo>
                  <a:cubicBezTo>
                    <a:pt x="929" y="6362"/>
                    <a:pt x="843" y="6501"/>
                    <a:pt x="747" y="6639"/>
                  </a:cubicBezTo>
                  <a:cubicBezTo>
                    <a:pt x="1242" y="6379"/>
                    <a:pt x="1710" y="5980"/>
                    <a:pt x="1415" y="5459"/>
                  </a:cubicBezTo>
                  <a:cubicBezTo>
                    <a:pt x="1268" y="5199"/>
                    <a:pt x="1034" y="5103"/>
                    <a:pt x="1060" y="4800"/>
                  </a:cubicBezTo>
                  <a:cubicBezTo>
                    <a:pt x="1077" y="4548"/>
                    <a:pt x="1381" y="4314"/>
                    <a:pt x="1467" y="4079"/>
                  </a:cubicBezTo>
                  <a:cubicBezTo>
                    <a:pt x="1710" y="3394"/>
                    <a:pt x="1589" y="2543"/>
                    <a:pt x="1415" y="1858"/>
                  </a:cubicBezTo>
                  <a:cubicBezTo>
                    <a:pt x="1329" y="1493"/>
                    <a:pt x="1450" y="626"/>
                    <a:pt x="1259" y="331"/>
                  </a:cubicBezTo>
                  <a:cubicBezTo>
                    <a:pt x="1099" y="86"/>
                    <a:pt x="691" y="13"/>
                    <a:pt x="325" y="2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62"/>
            <p:cNvSpPr/>
            <p:nvPr/>
          </p:nvSpPr>
          <p:spPr>
            <a:xfrm>
              <a:off x="586950" y="4171150"/>
              <a:ext cx="10450" cy="21100"/>
            </a:xfrm>
            <a:custGeom>
              <a:avLst/>
              <a:gdLst/>
              <a:ahLst/>
              <a:cxnLst/>
              <a:rect l="l" t="t" r="r" b="b"/>
              <a:pathLst>
                <a:path w="418" h="844" extrusionOk="0">
                  <a:moveTo>
                    <a:pt x="163" y="0"/>
                  </a:moveTo>
                  <a:cubicBezTo>
                    <a:pt x="17" y="0"/>
                    <a:pt x="1" y="275"/>
                    <a:pt x="1" y="366"/>
                  </a:cubicBezTo>
                  <a:cubicBezTo>
                    <a:pt x="1" y="540"/>
                    <a:pt x="18" y="766"/>
                    <a:pt x="209" y="844"/>
                  </a:cubicBezTo>
                  <a:cubicBezTo>
                    <a:pt x="226" y="844"/>
                    <a:pt x="252" y="844"/>
                    <a:pt x="270" y="826"/>
                  </a:cubicBezTo>
                  <a:cubicBezTo>
                    <a:pt x="417" y="687"/>
                    <a:pt x="331" y="488"/>
                    <a:pt x="313" y="323"/>
                  </a:cubicBezTo>
                  <a:cubicBezTo>
                    <a:pt x="305" y="254"/>
                    <a:pt x="296" y="11"/>
                    <a:pt x="183" y="2"/>
                  </a:cubicBezTo>
                  <a:cubicBezTo>
                    <a:pt x="176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62"/>
            <p:cNvSpPr/>
            <p:nvPr/>
          </p:nvSpPr>
          <p:spPr>
            <a:xfrm>
              <a:off x="585450" y="4193450"/>
              <a:ext cx="9350" cy="16450"/>
            </a:xfrm>
            <a:custGeom>
              <a:avLst/>
              <a:gdLst/>
              <a:ahLst/>
              <a:cxnLst/>
              <a:rect l="l" t="t" r="r" b="b"/>
              <a:pathLst>
                <a:path w="374" h="658" extrusionOk="0">
                  <a:moveTo>
                    <a:pt x="264" y="0"/>
                  </a:moveTo>
                  <a:cubicBezTo>
                    <a:pt x="259" y="0"/>
                    <a:pt x="255" y="1"/>
                    <a:pt x="252" y="4"/>
                  </a:cubicBezTo>
                  <a:cubicBezTo>
                    <a:pt x="156" y="64"/>
                    <a:pt x="104" y="177"/>
                    <a:pt x="122" y="299"/>
                  </a:cubicBezTo>
                  <a:cubicBezTo>
                    <a:pt x="122" y="377"/>
                    <a:pt x="70" y="412"/>
                    <a:pt x="35" y="472"/>
                  </a:cubicBezTo>
                  <a:cubicBezTo>
                    <a:pt x="9" y="524"/>
                    <a:pt x="0" y="576"/>
                    <a:pt x="9" y="637"/>
                  </a:cubicBezTo>
                  <a:cubicBezTo>
                    <a:pt x="9" y="652"/>
                    <a:pt x="25" y="658"/>
                    <a:pt x="40" y="658"/>
                  </a:cubicBezTo>
                  <a:cubicBezTo>
                    <a:pt x="53" y="658"/>
                    <a:pt x="66" y="654"/>
                    <a:pt x="70" y="646"/>
                  </a:cubicBezTo>
                  <a:cubicBezTo>
                    <a:pt x="113" y="585"/>
                    <a:pt x="139" y="524"/>
                    <a:pt x="156" y="455"/>
                  </a:cubicBezTo>
                  <a:cubicBezTo>
                    <a:pt x="174" y="360"/>
                    <a:pt x="312" y="333"/>
                    <a:pt x="347" y="238"/>
                  </a:cubicBezTo>
                  <a:cubicBezTo>
                    <a:pt x="373" y="169"/>
                    <a:pt x="356" y="99"/>
                    <a:pt x="321" y="47"/>
                  </a:cubicBezTo>
                  <a:cubicBezTo>
                    <a:pt x="321" y="40"/>
                    <a:pt x="289" y="0"/>
                    <a:pt x="264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62"/>
            <p:cNvSpPr/>
            <p:nvPr/>
          </p:nvSpPr>
          <p:spPr>
            <a:xfrm>
              <a:off x="581100" y="4212025"/>
              <a:ext cx="3925" cy="5600"/>
            </a:xfrm>
            <a:custGeom>
              <a:avLst/>
              <a:gdLst/>
              <a:ahLst/>
              <a:cxnLst/>
              <a:rect l="l" t="t" r="r" b="b"/>
              <a:pathLst>
                <a:path w="157" h="224" extrusionOk="0">
                  <a:moveTo>
                    <a:pt x="130" y="1"/>
                  </a:moveTo>
                  <a:cubicBezTo>
                    <a:pt x="129" y="1"/>
                    <a:pt x="126" y="3"/>
                    <a:pt x="122" y="7"/>
                  </a:cubicBezTo>
                  <a:cubicBezTo>
                    <a:pt x="105" y="24"/>
                    <a:pt x="87" y="50"/>
                    <a:pt x="61" y="76"/>
                  </a:cubicBezTo>
                  <a:cubicBezTo>
                    <a:pt x="35" y="102"/>
                    <a:pt x="18" y="137"/>
                    <a:pt x="9" y="172"/>
                  </a:cubicBezTo>
                  <a:cubicBezTo>
                    <a:pt x="1" y="198"/>
                    <a:pt x="27" y="224"/>
                    <a:pt x="53" y="224"/>
                  </a:cubicBezTo>
                  <a:cubicBezTo>
                    <a:pt x="96" y="207"/>
                    <a:pt x="131" y="163"/>
                    <a:pt x="148" y="111"/>
                  </a:cubicBezTo>
                  <a:cubicBezTo>
                    <a:pt x="148" y="85"/>
                    <a:pt x="157" y="33"/>
                    <a:pt x="131" y="7"/>
                  </a:cubicBezTo>
                  <a:cubicBezTo>
                    <a:pt x="131" y="3"/>
                    <a:pt x="131" y="1"/>
                    <a:pt x="130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62"/>
            <p:cNvSpPr/>
            <p:nvPr/>
          </p:nvSpPr>
          <p:spPr>
            <a:xfrm>
              <a:off x="568675" y="4225225"/>
              <a:ext cx="8925" cy="13025"/>
            </a:xfrm>
            <a:custGeom>
              <a:avLst/>
              <a:gdLst/>
              <a:ahLst/>
              <a:cxnLst/>
              <a:rect l="l" t="t" r="r" b="b"/>
              <a:pathLst>
                <a:path w="357" h="521" extrusionOk="0">
                  <a:moveTo>
                    <a:pt x="342" y="1"/>
                  </a:moveTo>
                  <a:cubicBezTo>
                    <a:pt x="339" y="1"/>
                    <a:pt x="335" y="3"/>
                    <a:pt x="333" y="8"/>
                  </a:cubicBezTo>
                  <a:cubicBezTo>
                    <a:pt x="246" y="130"/>
                    <a:pt x="159" y="243"/>
                    <a:pt x="64" y="355"/>
                  </a:cubicBezTo>
                  <a:cubicBezTo>
                    <a:pt x="0" y="442"/>
                    <a:pt x="75" y="521"/>
                    <a:pt x="144" y="521"/>
                  </a:cubicBezTo>
                  <a:cubicBezTo>
                    <a:pt x="180" y="521"/>
                    <a:pt x="214" y="500"/>
                    <a:pt x="229" y="451"/>
                  </a:cubicBezTo>
                  <a:cubicBezTo>
                    <a:pt x="272" y="312"/>
                    <a:pt x="315" y="165"/>
                    <a:pt x="350" y="17"/>
                  </a:cubicBezTo>
                  <a:cubicBezTo>
                    <a:pt x="356" y="11"/>
                    <a:pt x="350" y="1"/>
                    <a:pt x="342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62"/>
            <p:cNvSpPr/>
            <p:nvPr/>
          </p:nvSpPr>
          <p:spPr>
            <a:xfrm>
              <a:off x="581725" y="4285625"/>
              <a:ext cx="12850" cy="7150"/>
            </a:xfrm>
            <a:custGeom>
              <a:avLst/>
              <a:gdLst/>
              <a:ahLst/>
              <a:cxnLst/>
              <a:rect l="l" t="t" r="r" b="b"/>
              <a:pathLst>
                <a:path w="514" h="286" extrusionOk="0">
                  <a:moveTo>
                    <a:pt x="113" y="1"/>
                  </a:moveTo>
                  <a:cubicBezTo>
                    <a:pt x="42" y="1"/>
                    <a:pt x="0" y="89"/>
                    <a:pt x="62" y="144"/>
                  </a:cubicBezTo>
                  <a:cubicBezTo>
                    <a:pt x="124" y="217"/>
                    <a:pt x="226" y="286"/>
                    <a:pt x="320" y="286"/>
                  </a:cubicBezTo>
                  <a:cubicBezTo>
                    <a:pt x="372" y="286"/>
                    <a:pt x="422" y="265"/>
                    <a:pt x="461" y="213"/>
                  </a:cubicBezTo>
                  <a:cubicBezTo>
                    <a:pt x="514" y="161"/>
                    <a:pt x="496" y="83"/>
                    <a:pt x="444" y="48"/>
                  </a:cubicBezTo>
                  <a:cubicBezTo>
                    <a:pt x="392" y="22"/>
                    <a:pt x="340" y="5"/>
                    <a:pt x="288" y="5"/>
                  </a:cubicBezTo>
                  <a:cubicBezTo>
                    <a:pt x="266" y="9"/>
                    <a:pt x="242" y="11"/>
                    <a:pt x="217" y="11"/>
                  </a:cubicBezTo>
                  <a:cubicBezTo>
                    <a:pt x="192" y="11"/>
                    <a:pt x="166" y="9"/>
                    <a:pt x="140" y="5"/>
                  </a:cubicBezTo>
                  <a:cubicBezTo>
                    <a:pt x="131" y="2"/>
                    <a:pt x="122" y="1"/>
                    <a:pt x="113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62"/>
            <p:cNvSpPr/>
            <p:nvPr/>
          </p:nvSpPr>
          <p:spPr>
            <a:xfrm>
              <a:off x="604525" y="4286525"/>
              <a:ext cx="9350" cy="6275"/>
            </a:xfrm>
            <a:custGeom>
              <a:avLst/>
              <a:gdLst/>
              <a:ahLst/>
              <a:cxnLst/>
              <a:rect l="l" t="t" r="r" b="b"/>
              <a:pathLst>
                <a:path w="374" h="251" extrusionOk="0">
                  <a:moveTo>
                    <a:pt x="112" y="0"/>
                  </a:moveTo>
                  <a:cubicBezTo>
                    <a:pt x="84" y="0"/>
                    <a:pt x="55" y="10"/>
                    <a:pt x="35" y="30"/>
                  </a:cubicBezTo>
                  <a:cubicBezTo>
                    <a:pt x="9" y="47"/>
                    <a:pt x="1" y="73"/>
                    <a:pt x="9" y="99"/>
                  </a:cubicBezTo>
                  <a:cubicBezTo>
                    <a:pt x="27" y="160"/>
                    <a:pt x="70" y="177"/>
                    <a:pt x="114" y="212"/>
                  </a:cubicBezTo>
                  <a:cubicBezTo>
                    <a:pt x="149" y="237"/>
                    <a:pt x="190" y="251"/>
                    <a:pt x="232" y="251"/>
                  </a:cubicBezTo>
                  <a:cubicBezTo>
                    <a:pt x="262" y="251"/>
                    <a:pt x="293" y="244"/>
                    <a:pt x="322" y="229"/>
                  </a:cubicBezTo>
                  <a:cubicBezTo>
                    <a:pt x="357" y="203"/>
                    <a:pt x="374" y="142"/>
                    <a:pt x="348" y="99"/>
                  </a:cubicBezTo>
                  <a:cubicBezTo>
                    <a:pt x="304" y="21"/>
                    <a:pt x="218" y="12"/>
                    <a:pt x="140" y="3"/>
                  </a:cubicBezTo>
                  <a:cubicBezTo>
                    <a:pt x="131" y="1"/>
                    <a:pt x="122" y="0"/>
                    <a:pt x="112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62"/>
            <p:cNvSpPr/>
            <p:nvPr/>
          </p:nvSpPr>
          <p:spPr>
            <a:xfrm>
              <a:off x="554050" y="4190375"/>
              <a:ext cx="15350" cy="34700"/>
            </a:xfrm>
            <a:custGeom>
              <a:avLst/>
              <a:gdLst/>
              <a:ahLst/>
              <a:cxnLst/>
              <a:rect l="l" t="t" r="r" b="b"/>
              <a:pathLst>
                <a:path w="614" h="1388" extrusionOk="0">
                  <a:moveTo>
                    <a:pt x="500" y="0"/>
                  </a:moveTo>
                  <a:cubicBezTo>
                    <a:pt x="333" y="0"/>
                    <a:pt x="198" y="145"/>
                    <a:pt x="206" y="318"/>
                  </a:cubicBezTo>
                  <a:cubicBezTo>
                    <a:pt x="215" y="448"/>
                    <a:pt x="241" y="569"/>
                    <a:pt x="293" y="691"/>
                  </a:cubicBezTo>
                  <a:cubicBezTo>
                    <a:pt x="345" y="890"/>
                    <a:pt x="85" y="1177"/>
                    <a:pt x="6" y="1350"/>
                  </a:cubicBezTo>
                  <a:cubicBezTo>
                    <a:pt x="0" y="1369"/>
                    <a:pt x="12" y="1387"/>
                    <a:pt x="25" y="1387"/>
                  </a:cubicBezTo>
                  <a:cubicBezTo>
                    <a:pt x="30" y="1387"/>
                    <a:pt x="36" y="1384"/>
                    <a:pt x="41" y="1376"/>
                  </a:cubicBezTo>
                  <a:cubicBezTo>
                    <a:pt x="215" y="1168"/>
                    <a:pt x="319" y="934"/>
                    <a:pt x="475" y="708"/>
                  </a:cubicBezTo>
                  <a:cubicBezTo>
                    <a:pt x="536" y="630"/>
                    <a:pt x="562" y="526"/>
                    <a:pt x="562" y="430"/>
                  </a:cubicBezTo>
                  <a:cubicBezTo>
                    <a:pt x="562" y="318"/>
                    <a:pt x="492" y="179"/>
                    <a:pt x="588" y="83"/>
                  </a:cubicBezTo>
                  <a:cubicBezTo>
                    <a:pt x="614" y="49"/>
                    <a:pt x="597" y="5"/>
                    <a:pt x="553" y="5"/>
                  </a:cubicBezTo>
                  <a:cubicBezTo>
                    <a:pt x="535" y="2"/>
                    <a:pt x="517" y="0"/>
                    <a:pt x="500" y="0"/>
                  </a:cubicBezTo>
                  <a:close/>
                </a:path>
              </a:pathLst>
            </a:custGeom>
            <a:solidFill>
              <a:srgbClr val="F09B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62"/>
            <p:cNvSpPr/>
            <p:nvPr/>
          </p:nvSpPr>
          <p:spPr>
            <a:xfrm>
              <a:off x="552025" y="4250975"/>
              <a:ext cx="6750" cy="8000"/>
            </a:xfrm>
            <a:custGeom>
              <a:avLst/>
              <a:gdLst/>
              <a:ahLst/>
              <a:cxnLst/>
              <a:rect l="l" t="t" r="r" b="b"/>
              <a:pathLst>
                <a:path w="270" h="320" extrusionOk="0">
                  <a:moveTo>
                    <a:pt x="137" y="0"/>
                  </a:moveTo>
                  <a:cubicBezTo>
                    <a:pt x="132" y="0"/>
                    <a:pt x="127" y="1"/>
                    <a:pt x="122" y="2"/>
                  </a:cubicBezTo>
                  <a:cubicBezTo>
                    <a:pt x="105" y="2"/>
                    <a:pt x="96" y="2"/>
                    <a:pt x="79" y="11"/>
                  </a:cubicBezTo>
                  <a:cubicBezTo>
                    <a:pt x="70" y="20"/>
                    <a:pt x="61" y="28"/>
                    <a:pt x="53" y="37"/>
                  </a:cubicBezTo>
                  <a:cubicBezTo>
                    <a:pt x="44" y="46"/>
                    <a:pt x="44" y="46"/>
                    <a:pt x="44" y="54"/>
                  </a:cubicBezTo>
                  <a:cubicBezTo>
                    <a:pt x="27" y="89"/>
                    <a:pt x="9" y="124"/>
                    <a:pt x="9" y="167"/>
                  </a:cubicBezTo>
                  <a:cubicBezTo>
                    <a:pt x="1" y="228"/>
                    <a:pt x="53" y="271"/>
                    <a:pt x="96" y="297"/>
                  </a:cubicBezTo>
                  <a:cubicBezTo>
                    <a:pt x="118" y="314"/>
                    <a:pt x="144" y="320"/>
                    <a:pt x="170" y="320"/>
                  </a:cubicBezTo>
                  <a:cubicBezTo>
                    <a:pt x="186" y="320"/>
                    <a:pt x="202" y="318"/>
                    <a:pt x="218" y="315"/>
                  </a:cubicBezTo>
                  <a:cubicBezTo>
                    <a:pt x="252" y="306"/>
                    <a:pt x="270" y="271"/>
                    <a:pt x="270" y="237"/>
                  </a:cubicBezTo>
                  <a:cubicBezTo>
                    <a:pt x="270" y="202"/>
                    <a:pt x="261" y="176"/>
                    <a:pt x="261" y="141"/>
                  </a:cubicBezTo>
                  <a:cubicBezTo>
                    <a:pt x="252" y="106"/>
                    <a:pt x="235" y="80"/>
                    <a:pt x="209" y="63"/>
                  </a:cubicBezTo>
                  <a:cubicBezTo>
                    <a:pt x="209" y="54"/>
                    <a:pt x="200" y="46"/>
                    <a:pt x="192" y="37"/>
                  </a:cubicBezTo>
                  <a:cubicBezTo>
                    <a:pt x="184" y="16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62"/>
            <p:cNvSpPr/>
            <p:nvPr/>
          </p:nvSpPr>
          <p:spPr>
            <a:xfrm>
              <a:off x="559400" y="4262075"/>
              <a:ext cx="5200" cy="12700"/>
            </a:xfrm>
            <a:custGeom>
              <a:avLst/>
              <a:gdLst/>
              <a:ahLst/>
              <a:cxnLst/>
              <a:rect l="l" t="t" r="r" b="b"/>
              <a:pathLst>
                <a:path w="208" h="508" extrusionOk="0">
                  <a:moveTo>
                    <a:pt x="27" y="1"/>
                  </a:moveTo>
                  <a:cubicBezTo>
                    <a:pt x="9" y="62"/>
                    <a:pt x="1" y="131"/>
                    <a:pt x="9" y="192"/>
                  </a:cubicBezTo>
                  <a:cubicBezTo>
                    <a:pt x="9" y="270"/>
                    <a:pt x="105" y="383"/>
                    <a:pt x="62" y="452"/>
                  </a:cubicBezTo>
                  <a:cubicBezTo>
                    <a:pt x="42" y="491"/>
                    <a:pt x="75" y="507"/>
                    <a:pt x="111" y="507"/>
                  </a:cubicBezTo>
                  <a:cubicBezTo>
                    <a:pt x="156" y="507"/>
                    <a:pt x="208" y="482"/>
                    <a:pt x="174" y="443"/>
                  </a:cubicBezTo>
                  <a:cubicBezTo>
                    <a:pt x="105" y="391"/>
                    <a:pt x="140" y="253"/>
                    <a:pt x="122" y="174"/>
                  </a:cubicBezTo>
                  <a:cubicBezTo>
                    <a:pt x="105" y="114"/>
                    <a:pt x="79" y="53"/>
                    <a:pt x="35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62"/>
            <p:cNvSpPr/>
            <p:nvPr/>
          </p:nvSpPr>
          <p:spPr>
            <a:xfrm>
              <a:off x="701725" y="4177900"/>
              <a:ext cx="12600" cy="40575"/>
            </a:xfrm>
            <a:custGeom>
              <a:avLst/>
              <a:gdLst/>
              <a:ahLst/>
              <a:cxnLst/>
              <a:rect l="l" t="t" r="r" b="b"/>
              <a:pathLst>
                <a:path w="504" h="1623" extrusionOk="0">
                  <a:moveTo>
                    <a:pt x="315" y="1"/>
                  </a:moveTo>
                  <a:cubicBezTo>
                    <a:pt x="287" y="1"/>
                    <a:pt x="260" y="14"/>
                    <a:pt x="243" y="44"/>
                  </a:cubicBezTo>
                  <a:cubicBezTo>
                    <a:pt x="70" y="253"/>
                    <a:pt x="0" y="530"/>
                    <a:pt x="61" y="799"/>
                  </a:cubicBezTo>
                  <a:cubicBezTo>
                    <a:pt x="78" y="938"/>
                    <a:pt x="139" y="1060"/>
                    <a:pt x="226" y="1172"/>
                  </a:cubicBezTo>
                  <a:cubicBezTo>
                    <a:pt x="330" y="1285"/>
                    <a:pt x="287" y="1467"/>
                    <a:pt x="330" y="1606"/>
                  </a:cubicBezTo>
                  <a:cubicBezTo>
                    <a:pt x="330" y="1616"/>
                    <a:pt x="341" y="1623"/>
                    <a:pt x="351" y="1623"/>
                  </a:cubicBezTo>
                  <a:cubicBezTo>
                    <a:pt x="360" y="1623"/>
                    <a:pt x="370" y="1618"/>
                    <a:pt x="374" y="1606"/>
                  </a:cubicBezTo>
                  <a:cubicBezTo>
                    <a:pt x="391" y="1494"/>
                    <a:pt x="400" y="1381"/>
                    <a:pt x="400" y="1277"/>
                  </a:cubicBezTo>
                  <a:cubicBezTo>
                    <a:pt x="408" y="1164"/>
                    <a:pt x="486" y="1068"/>
                    <a:pt x="495" y="947"/>
                  </a:cubicBezTo>
                  <a:cubicBezTo>
                    <a:pt x="504" y="799"/>
                    <a:pt x="382" y="634"/>
                    <a:pt x="374" y="478"/>
                  </a:cubicBezTo>
                  <a:cubicBezTo>
                    <a:pt x="356" y="348"/>
                    <a:pt x="408" y="218"/>
                    <a:pt x="408" y="88"/>
                  </a:cubicBezTo>
                  <a:cubicBezTo>
                    <a:pt x="403" y="34"/>
                    <a:pt x="358" y="1"/>
                    <a:pt x="315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62"/>
            <p:cNvSpPr/>
            <p:nvPr/>
          </p:nvSpPr>
          <p:spPr>
            <a:xfrm>
              <a:off x="693700" y="4221075"/>
              <a:ext cx="18450" cy="32050"/>
            </a:xfrm>
            <a:custGeom>
              <a:avLst/>
              <a:gdLst/>
              <a:ahLst/>
              <a:cxnLst/>
              <a:rect l="l" t="t" r="r" b="b"/>
              <a:pathLst>
                <a:path w="738" h="1282" extrusionOk="0">
                  <a:moveTo>
                    <a:pt x="642" y="1"/>
                  </a:moveTo>
                  <a:cubicBezTo>
                    <a:pt x="599" y="105"/>
                    <a:pt x="504" y="157"/>
                    <a:pt x="521" y="278"/>
                  </a:cubicBezTo>
                  <a:cubicBezTo>
                    <a:pt x="556" y="461"/>
                    <a:pt x="252" y="521"/>
                    <a:pt x="174" y="652"/>
                  </a:cubicBezTo>
                  <a:cubicBezTo>
                    <a:pt x="122" y="738"/>
                    <a:pt x="200" y="756"/>
                    <a:pt x="87" y="877"/>
                  </a:cubicBezTo>
                  <a:cubicBezTo>
                    <a:pt x="52" y="912"/>
                    <a:pt x="26" y="964"/>
                    <a:pt x="18" y="1007"/>
                  </a:cubicBezTo>
                  <a:cubicBezTo>
                    <a:pt x="0" y="1120"/>
                    <a:pt x="52" y="1233"/>
                    <a:pt x="156" y="1276"/>
                  </a:cubicBezTo>
                  <a:cubicBezTo>
                    <a:pt x="164" y="1280"/>
                    <a:pt x="172" y="1282"/>
                    <a:pt x="180" y="1282"/>
                  </a:cubicBezTo>
                  <a:cubicBezTo>
                    <a:pt x="208" y="1282"/>
                    <a:pt x="235" y="1260"/>
                    <a:pt x="235" y="1233"/>
                  </a:cubicBezTo>
                  <a:cubicBezTo>
                    <a:pt x="226" y="1094"/>
                    <a:pt x="122" y="886"/>
                    <a:pt x="321" y="834"/>
                  </a:cubicBezTo>
                  <a:cubicBezTo>
                    <a:pt x="408" y="808"/>
                    <a:pt x="478" y="695"/>
                    <a:pt x="521" y="617"/>
                  </a:cubicBezTo>
                  <a:cubicBezTo>
                    <a:pt x="582" y="513"/>
                    <a:pt x="582" y="400"/>
                    <a:pt x="660" y="313"/>
                  </a:cubicBezTo>
                  <a:cubicBezTo>
                    <a:pt x="738" y="226"/>
                    <a:pt x="651" y="114"/>
                    <a:pt x="651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62"/>
            <p:cNvSpPr/>
            <p:nvPr/>
          </p:nvSpPr>
          <p:spPr>
            <a:xfrm>
              <a:off x="703900" y="4241100"/>
              <a:ext cx="13675" cy="8600"/>
            </a:xfrm>
            <a:custGeom>
              <a:avLst/>
              <a:gdLst/>
              <a:ahLst/>
              <a:cxnLst/>
              <a:rect l="l" t="t" r="r" b="b"/>
              <a:pathLst>
                <a:path w="547" h="344" extrusionOk="0">
                  <a:moveTo>
                    <a:pt x="355" y="0"/>
                  </a:moveTo>
                  <a:cubicBezTo>
                    <a:pt x="336" y="0"/>
                    <a:pt x="317" y="2"/>
                    <a:pt x="295" y="7"/>
                  </a:cubicBezTo>
                  <a:cubicBezTo>
                    <a:pt x="243" y="7"/>
                    <a:pt x="191" y="16"/>
                    <a:pt x="139" y="33"/>
                  </a:cubicBezTo>
                  <a:cubicBezTo>
                    <a:pt x="0" y="76"/>
                    <a:pt x="0" y="267"/>
                    <a:pt x="139" y="311"/>
                  </a:cubicBezTo>
                  <a:cubicBezTo>
                    <a:pt x="191" y="328"/>
                    <a:pt x="243" y="337"/>
                    <a:pt x="295" y="337"/>
                  </a:cubicBezTo>
                  <a:cubicBezTo>
                    <a:pt x="308" y="341"/>
                    <a:pt x="319" y="343"/>
                    <a:pt x="330" y="343"/>
                  </a:cubicBezTo>
                  <a:cubicBezTo>
                    <a:pt x="341" y="343"/>
                    <a:pt x="352" y="341"/>
                    <a:pt x="365" y="337"/>
                  </a:cubicBezTo>
                  <a:cubicBezTo>
                    <a:pt x="425" y="337"/>
                    <a:pt x="486" y="302"/>
                    <a:pt x="521" y="250"/>
                  </a:cubicBezTo>
                  <a:cubicBezTo>
                    <a:pt x="547" y="198"/>
                    <a:pt x="547" y="137"/>
                    <a:pt x="521" y="94"/>
                  </a:cubicBezTo>
                  <a:cubicBezTo>
                    <a:pt x="495" y="50"/>
                    <a:pt x="451" y="16"/>
                    <a:pt x="408" y="7"/>
                  </a:cubicBezTo>
                  <a:cubicBezTo>
                    <a:pt x="391" y="2"/>
                    <a:pt x="373" y="0"/>
                    <a:pt x="355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62"/>
            <p:cNvSpPr/>
            <p:nvPr/>
          </p:nvSpPr>
          <p:spPr>
            <a:xfrm>
              <a:off x="716475" y="4225575"/>
              <a:ext cx="4150" cy="6325"/>
            </a:xfrm>
            <a:custGeom>
              <a:avLst/>
              <a:gdLst/>
              <a:ahLst/>
              <a:cxnLst/>
              <a:rect l="l" t="t" r="r" b="b"/>
              <a:pathLst>
                <a:path w="166" h="253" extrusionOk="0">
                  <a:moveTo>
                    <a:pt x="87" y="1"/>
                  </a:moveTo>
                  <a:cubicBezTo>
                    <a:pt x="61" y="1"/>
                    <a:pt x="35" y="16"/>
                    <a:pt x="26" y="46"/>
                  </a:cubicBezTo>
                  <a:cubicBezTo>
                    <a:pt x="18" y="64"/>
                    <a:pt x="9" y="90"/>
                    <a:pt x="9" y="107"/>
                  </a:cubicBezTo>
                  <a:cubicBezTo>
                    <a:pt x="0" y="133"/>
                    <a:pt x="0" y="168"/>
                    <a:pt x="9" y="194"/>
                  </a:cubicBezTo>
                  <a:cubicBezTo>
                    <a:pt x="22" y="233"/>
                    <a:pt x="55" y="253"/>
                    <a:pt x="86" y="253"/>
                  </a:cubicBezTo>
                  <a:cubicBezTo>
                    <a:pt x="118" y="253"/>
                    <a:pt x="148" y="233"/>
                    <a:pt x="157" y="194"/>
                  </a:cubicBezTo>
                  <a:cubicBezTo>
                    <a:pt x="165" y="168"/>
                    <a:pt x="165" y="133"/>
                    <a:pt x="165" y="107"/>
                  </a:cubicBezTo>
                  <a:cubicBezTo>
                    <a:pt x="165" y="90"/>
                    <a:pt x="157" y="64"/>
                    <a:pt x="148" y="46"/>
                  </a:cubicBezTo>
                  <a:cubicBezTo>
                    <a:pt x="139" y="16"/>
                    <a:pt x="113" y="1"/>
                    <a:pt x="87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62"/>
            <p:cNvSpPr/>
            <p:nvPr/>
          </p:nvSpPr>
          <p:spPr>
            <a:xfrm>
              <a:off x="715825" y="4218800"/>
              <a:ext cx="5225" cy="3925"/>
            </a:xfrm>
            <a:custGeom>
              <a:avLst/>
              <a:gdLst/>
              <a:ahLst/>
              <a:cxnLst/>
              <a:rect l="l" t="t" r="r" b="b"/>
              <a:pathLst>
                <a:path w="209" h="157" extrusionOk="0">
                  <a:moveTo>
                    <a:pt x="86" y="1"/>
                  </a:moveTo>
                  <a:cubicBezTo>
                    <a:pt x="44" y="1"/>
                    <a:pt x="8" y="32"/>
                    <a:pt x="0" y="74"/>
                  </a:cubicBezTo>
                  <a:cubicBezTo>
                    <a:pt x="0" y="119"/>
                    <a:pt x="44" y="156"/>
                    <a:pt x="89" y="156"/>
                  </a:cubicBezTo>
                  <a:cubicBezTo>
                    <a:pt x="97" y="156"/>
                    <a:pt x="105" y="155"/>
                    <a:pt x="113" y="153"/>
                  </a:cubicBezTo>
                  <a:lnTo>
                    <a:pt x="131" y="153"/>
                  </a:lnTo>
                  <a:cubicBezTo>
                    <a:pt x="209" y="135"/>
                    <a:pt x="209" y="22"/>
                    <a:pt x="131" y="5"/>
                  </a:cubicBezTo>
                  <a:lnTo>
                    <a:pt x="113" y="5"/>
                  </a:lnTo>
                  <a:cubicBezTo>
                    <a:pt x="104" y="2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62"/>
            <p:cNvSpPr/>
            <p:nvPr/>
          </p:nvSpPr>
          <p:spPr>
            <a:xfrm>
              <a:off x="711700" y="4163800"/>
              <a:ext cx="6800" cy="8850"/>
            </a:xfrm>
            <a:custGeom>
              <a:avLst/>
              <a:gdLst/>
              <a:ahLst/>
              <a:cxnLst/>
              <a:rect l="l" t="t" r="r" b="b"/>
              <a:pathLst>
                <a:path w="272" h="354" extrusionOk="0">
                  <a:moveTo>
                    <a:pt x="209" y="1"/>
                  </a:moveTo>
                  <a:cubicBezTo>
                    <a:pt x="87" y="36"/>
                    <a:pt x="1" y="270"/>
                    <a:pt x="122" y="339"/>
                  </a:cubicBezTo>
                  <a:cubicBezTo>
                    <a:pt x="137" y="349"/>
                    <a:pt x="151" y="353"/>
                    <a:pt x="165" y="353"/>
                  </a:cubicBezTo>
                  <a:cubicBezTo>
                    <a:pt x="225" y="353"/>
                    <a:pt x="272" y="273"/>
                    <a:pt x="244" y="209"/>
                  </a:cubicBezTo>
                  <a:cubicBezTo>
                    <a:pt x="226" y="157"/>
                    <a:pt x="226" y="96"/>
                    <a:pt x="244" y="44"/>
                  </a:cubicBezTo>
                  <a:cubicBezTo>
                    <a:pt x="252" y="18"/>
                    <a:pt x="226" y="1"/>
                    <a:pt x="209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62"/>
            <p:cNvSpPr/>
            <p:nvPr/>
          </p:nvSpPr>
          <p:spPr>
            <a:xfrm>
              <a:off x="701500" y="4265125"/>
              <a:ext cx="12625" cy="11200"/>
            </a:xfrm>
            <a:custGeom>
              <a:avLst/>
              <a:gdLst/>
              <a:ahLst/>
              <a:cxnLst/>
              <a:rect l="l" t="t" r="r" b="b"/>
              <a:pathLst>
                <a:path w="505" h="448" extrusionOk="0">
                  <a:moveTo>
                    <a:pt x="179" y="0"/>
                  </a:moveTo>
                  <a:cubicBezTo>
                    <a:pt x="153" y="0"/>
                    <a:pt x="127" y="9"/>
                    <a:pt x="105" y="26"/>
                  </a:cubicBezTo>
                  <a:cubicBezTo>
                    <a:pt x="1" y="122"/>
                    <a:pt x="53" y="269"/>
                    <a:pt x="148" y="356"/>
                  </a:cubicBezTo>
                  <a:cubicBezTo>
                    <a:pt x="213" y="414"/>
                    <a:pt x="295" y="447"/>
                    <a:pt x="386" y="447"/>
                  </a:cubicBezTo>
                  <a:cubicBezTo>
                    <a:pt x="405" y="447"/>
                    <a:pt x="424" y="446"/>
                    <a:pt x="443" y="443"/>
                  </a:cubicBezTo>
                  <a:cubicBezTo>
                    <a:pt x="478" y="426"/>
                    <a:pt x="504" y="391"/>
                    <a:pt x="495" y="347"/>
                  </a:cubicBezTo>
                  <a:cubicBezTo>
                    <a:pt x="487" y="321"/>
                    <a:pt x="469" y="287"/>
                    <a:pt x="452" y="269"/>
                  </a:cubicBezTo>
                  <a:cubicBezTo>
                    <a:pt x="443" y="243"/>
                    <a:pt x="426" y="226"/>
                    <a:pt x="409" y="209"/>
                  </a:cubicBezTo>
                  <a:cubicBezTo>
                    <a:pt x="400" y="200"/>
                    <a:pt x="383" y="183"/>
                    <a:pt x="374" y="174"/>
                  </a:cubicBezTo>
                  <a:lnTo>
                    <a:pt x="365" y="174"/>
                  </a:lnTo>
                  <a:cubicBezTo>
                    <a:pt x="356" y="165"/>
                    <a:pt x="348" y="157"/>
                    <a:pt x="339" y="148"/>
                  </a:cubicBezTo>
                  <a:cubicBezTo>
                    <a:pt x="330" y="139"/>
                    <a:pt x="330" y="131"/>
                    <a:pt x="322" y="131"/>
                  </a:cubicBezTo>
                  <a:cubicBezTo>
                    <a:pt x="313" y="113"/>
                    <a:pt x="304" y="96"/>
                    <a:pt x="296" y="87"/>
                  </a:cubicBezTo>
                  <a:lnTo>
                    <a:pt x="296" y="87"/>
                  </a:lnTo>
                  <a:cubicBezTo>
                    <a:pt x="298" y="90"/>
                    <a:pt x="300" y="91"/>
                    <a:pt x="301" y="91"/>
                  </a:cubicBezTo>
                  <a:cubicBezTo>
                    <a:pt x="304" y="91"/>
                    <a:pt x="302" y="85"/>
                    <a:pt x="296" y="78"/>
                  </a:cubicBezTo>
                  <a:cubicBezTo>
                    <a:pt x="278" y="61"/>
                    <a:pt x="261" y="44"/>
                    <a:pt x="252" y="26"/>
                  </a:cubicBezTo>
                  <a:cubicBezTo>
                    <a:pt x="231" y="9"/>
                    <a:pt x="205" y="0"/>
                    <a:pt x="179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62"/>
            <p:cNvSpPr/>
            <p:nvPr/>
          </p:nvSpPr>
          <p:spPr>
            <a:xfrm>
              <a:off x="711925" y="4280825"/>
              <a:ext cx="5875" cy="11825"/>
            </a:xfrm>
            <a:custGeom>
              <a:avLst/>
              <a:gdLst/>
              <a:ahLst/>
              <a:cxnLst/>
              <a:rect l="l" t="t" r="r" b="b"/>
              <a:pathLst>
                <a:path w="235" h="473" extrusionOk="0">
                  <a:moveTo>
                    <a:pt x="23" y="0"/>
                  </a:moveTo>
                  <a:cubicBezTo>
                    <a:pt x="10" y="0"/>
                    <a:pt x="0" y="19"/>
                    <a:pt x="0" y="32"/>
                  </a:cubicBezTo>
                  <a:cubicBezTo>
                    <a:pt x="18" y="101"/>
                    <a:pt x="44" y="153"/>
                    <a:pt x="52" y="223"/>
                  </a:cubicBezTo>
                  <a:cubicBezTo>
                    <a:pt x="61" y="292"/>
                    <a:pt x="78" y="370"/>
                    <a:pt x="78" y="440"/>
                  </a:cubicBezTo>
                  <a:cubicBezTo>
                    <a:pt x="78" y="461"/>
                    <a:pt x="94" y="472"/>
                    <a:pt x="111" y="472"/>
                  </a:cubicBezTo>
                  <a:cubicBezTo>
                    <a:pt x="121" y="472"/>
                    <a:pt x="132" y="467"/>
                    <a:pt x="139" y="457"/>
                  </a:cubicBezTo>
                  <a:cubicBezTo>
                    <a:pt x="235" y="301"/>
                    <a:pt x="191" y="101"/>
                    <a:pt x="35" y="6"/>
                  </a:cubicBezTo>
                  <a:cubicBezTo>
                    <a:pt x="31" y="2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62"/>
            <p:cNvSpPr/>
            <p:nvPr/>
          </p:nvSpPr>
          <p:spPr>
            <a:xfrm>
              <a:off x="711975" y="4293650"/>
              <a:ext cx="3650" cy="3000"/>
            </a:xfrm>
            <a:custGeom>
              <a:avLst/>
              <a:gdLst/>
              <a:ahLst/>
              <a:cxnLst/>
              <a:rect l="l" t="t" r="r" b="b"/>
              <a:pathLst>
                <a:path w="146" h="120" extrusionOk="0">
                  <a:moveTo>
                    <a:pt x="68" y="1"/>
                  </a:moveTo>
                  <a:cubicBezTo>
                    <a:pt x="36" y="1"/>
                    <a:pt x="1" y="38"/>
                    <a:pt x="16" y="74"/>
                  </a:cubicBezTo>
                  <a:cubicBezTo>
                    <a:pt x="21" y="104"/>
                    <a:pt x="45" y="119"/>
                    <a:pt x="70" y="119"/>
                  </a:cubicBezTo>
                  <a:cubicBezTo>
                    <a:pt x="89" y="119"/>
                    <a:pt x="108" y="110"/>
                    <a:pt x="120" y="92"/>
                  </a:cubicBezTo>
                  <a:cubicBezTo>
                    <a:pt x="146" y="48"/>
                    <a:pt x="120" y="31"/>
                    <a:pt x="102" y="5"/>
                  </a:cubicBezTo>
                  <a:lnTo>
                    <a:pt x="85" y="5"/>
                  </a:lnTo>
                  <a:cubicBezTo>
                    <a:pt x="80" y="2"/>
                    <a:pt x="74" y="1"/>
                    <a:pt x="68" y="1"/>
                  </a:cubicBezTo>
                  <a:close/>
                </a:path>
              </a:pathLst>
            </a:custGeom>
            <a:solidFill>
              <a:srgbClr val="6005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62"/>
            <p:cNvSpPr/>
            <p:nvPr/>
          </p:nvSpPr>
          <p:spPr>
            <a:xfrm>
              <a:off x="685025" y="4247825"/>
              <a:ext cx="25825" cy="54700"/>
            </a:xfrm>
            <a:custGeom>
              <a:avLst/>
              <a:gdLst/>
              <a:ahLst/>
              <a:cxnLst/>
              <a:rect l="l" t="t" r="r" b="b"/>
              <a:pathLst>
                <a:path w="1033" h="2188" extrusionOk="0">
                  <a:moveTo>
                    <a:pt x="248" y="0"/>
                  </a:moveTo>
                  <a:cubicBezTo>
                    <a:pt x="245" y="0"/>
                    <a:pt x="243" y="2"/>
                    <a:pt x="243" y="7"/>
                  </a:cubicBezTo>
                  <a:cubicBezTo>
                    <a:pt x="0" y="857"/>
                    <a:pt x="781" y="1387"/>
                    <a:pt x="955" y="2159"/>
                  </a:cubicBezTo>
                  <a:cubicBezTo>
                    <a:pt x="959" y="2178"/>
                    <a:pt x="975" y="2187"/>
                    <a:pt x="992" y="2187"/>
                  </a:cubicBezTo>
                  <a:cubicBezTo>
                    <a:pt x="1012" y="2187"/>
                    <a:pt x="1033" y="2174"/>
                    <a:pt x="1033" y="2150"/>
                  </a:cubicBezTo>
                  <a:cubicBezTo>
                    <a:pt x="955" y="1352"/>
                    <a:pt x="156" y="875"/>
                    <a:pt x="252" y="7"/>
                  </a:cubicBezTo>
                  <a:cubicBezTo>
                    <a:pt x="252" y="2"/>
                    <a:pt x="250" y="0"/>
                    <a:pt x="248" y="0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62"/>
            <p:cNvSpPr/>
            <p:nvPr/>
          </p:nvSpPr>
          <p:spPr>
            <a:xfrm>
              <a:off x="590225" y="4260575"/>
              <a:ext cx="103850" cy="44400"/>
            </a:xfrm>
            <a:custGeom>
              <a:avLst/>
              <a:gdLst/>
              <a:ahLst/>
              <a:cxnLst/>
              <a:rect l="l" t="t" r="r" b="b"/>
              <a:pathLst>
                <a:path w="4154" h="1776" extrusionOk="0">
                  <a:moveTo>
                    <a:pt x="2976" y="0"/>
                  </a:moveTo>
                  <a:lnTo>
                    <a:pt x="2976" y="0"/>
                  </a:lnTo>
                  <a:cubicBezTo>
                    <a:pt x="2794" y="139"/>
                    <a:pt x="2603" y="269"/>
                    <a:pt x="2395" y="382"/>
                  </a:cubicBezTo>
                  <a:cubicBezTo>
                    <a:pt x="2169" y="512"/>
                    <a:pt x="1926" y="599"/>
                    <a:pt x="1675" y="660"/>
                  </a:cubicBezTo>
                  <a:cubicBezTo>
                    <a:pt x="1597" y="625"/>
                    <a:pt x="1510" y="599"/>
                    <a:pt x="1423" y="573"/>
                  </a:cubicBezTo>
                  <a:cubicBezTo>
                    <a:pt x="1371" y="564"/>
                    <a:pt x="1310" y="547"/>
                    <a:pt x="1258" y="538"/>
                  </a:cubicBezTo>
                  <a:cubicBezTo>
                    <a:pt x="1553" y="495"/>
                    <a:pt x="1840" y="425"/>
                    <a:pt x="2117" y="321"/>
                  </a:cubicBezTo>
                  <a:cubicBezTo>
                    <a:pt x="2125" y="321"/>
                    <a:pt x="2126" y="302"/>
                    <a:pt x="2115" y="302"/>
                  </a:cubicBezTo>
                  <a:cubicBezTo>
                    <a:pt x="2113" y="302"/>
                    <a:pt x="2111" y="303"/>
                    <a:pt x="2109" y="304"/>
                  </a:cubicBezTo>
                  <a:cubicBezTo>
                    <a:pt x="1805" y="408"/>
                    <a:pt x="1501" y="477"/>
                    <a:pt x="1189" y="529"/>
                  </a:cubicBezTo>
                  <a:cubicBezTo>
                    <a:pt x="816" y="469"/>
                    <a:pt x="425" y="460"/>
                    <a:pt x="52" y="425"/>
                  </a:cubicBezTo>
                  <a:cubicBezTo>
                    <a:pt x="9" y="425"/>
                    <a:pt x="0" y="486"/>
                    <a:pt x="43" y="503"/>
                  </a:cubicBezTo>
                  <a:cubicBezTo>
                    <a:pt x="148" y="529"/>
                    <a:pt x="260" y="564"/>
                    <a:pt x="364" y="590"/>
                  </a:cubicBezTo>
                  <a:lnTo>
                    <a:pt x="338" y="590"/>
                  </a:lnTo>
                  <a:lnTo>
                    <a:pt x="338" y="599"/>
                  </a:lnTo>
                  <a:lnTo>
                    <a:pt x="391" y="599"/>
                  </a:lnTo>
                  <a:cubicBezTo>
                    <a:pt x="564" y="642"/>
                    <a:pt x="738" y="694"/>
                    <a:pt x="911" y="746"/>
                  </a:cubicBezTo>
                  <a:lnTo>
                    <a:pt x="946" y="755"/>
                  </a:lnTo>
                  <a:cubicBezTo>
                    <a:pt x="834" y="764"/>
                    <a:pt x="713" y="772"/>
                    <a:pt x="601" y="781"/>
                  </a:cubicBezTo>
                  <a:lnTo>
                    <a:pt x="601" y="781"/>
                  </a:lnTo>
                  <a:cubicBezTo>
                    <a:pt x="616" y="779"/>
                    <a:pt x="615" y="755"/>
                    <a:pt x="599" y="755"/>
                  </a:cubicBezTo>
                  <a:lnTo>
                    <a:pt x="538" y="755"/>
                  </a:lnTo>
                  <a:cubicBezTo>
                    <a:pt x="512" y="755"/>
                    <a:pt x="512" y="790"/>
                    <a:pt x="538" y="790"/>
                  </a:cubicBezTo>
                  <a:cubicBezTo>
                    <a:pt x="643" y="806"/>
                    <a:pt x="751" y="812"/>
                    <a:pt x="860" y="812"/>
                  </a:cubicBezTo>
                  <a:cubicBezTo>
                    <a:pt x="923" y="812"/>
                    <a:pt x="986" y="810"/>
                    <a:pt x="1050" y="807"/>
                  </a:cubicBezTo>
                  <a:cubicBezTo>
                    <a:pt x="1293" y="920"/>
                    <a:pt x="1519" y="1120"/>
                    <a:pt x="1736" y="1250"/>
                  </a:cubicBezTo>
                  <a:cubicBezTo>
                    <a:pt x="2222" y="1536"/>
                    <a:pt x="2760" y="1597"/>
                    <a:pt x="3298" y="1744"/>
                  </a:cubicBezTo>
                  <a:cubicBezTo>
                    <a:pt x="3375" y="1766"/>
                    <a:pt x="3445" y="1776"/>
                    <a:pt x="3508" y="1776"/>
                  </a:cubicBezTo>
                  <a:cubicBezTo>
                    <a:pt x="4153" y="1776"/>
                    <a:pt x="4043" y="721"/>
                    <a:pt x="3853" y="278"/>
                  </a:cubicBezTo>
                  <a:cubicBezTo>
                    <a:pt x="3849" y="260"/>
                    <a:pt x="3836" y="253"/>
                    <a:pt x="3822" y="253"/>
                  </a:cubicBezTo>
                  <a:cubicBezTo>
                    <a:pt x="3801" y="253"/>
                    <a:pt x="3778" y="269"/>
                    <a:pt x="3784" y="295"/>
                  </a:cubicBezTo>
                  <a:cubicBezTo>
                    <a:pt x="3801" y="443"/>
                    <a:pt x="3827" y="582"/>
                    <a:pt x="3853" y="729"/>
                  </a:cubicBezTo>
                  <a:cubicBezTo>
                    <a:pt x="3868" y="806"/>
                    <a:pt x="3911" y="1476"/>
                    <a:pt x="3721" y="1476"/>
                  </a:cubicBezTo>
                  <a:cubicBezTo>
                    <a:pt x="3697" y="1476"/>
                    <a:pt x="3668" y="1465"/>
                    <a:pt x="3636" y="1441"/>
                  </a:cubicBezTo>
                  <a:cubicBezTo>
                    <a:pt x="3358" y="1232"/>
                    <a:pt x="3011" y="1180"/>
                    <a:pt x="2673" y="1085"/>
                  </a:cubicBezTo>
                  <a:cubicBezTo>
                    <a:pt x="3089" y="1041"/>
                    <a:pt x="3480" y="877"/>
                    <a:pt x="3801" y="599"/>
                  </a:cubicBezTo>
                  <a:cubicBezTo>
                    <a:pt x="3808" y="599"/>
                    <a:pt x="3804" y="588"/>
                    <a:pt x="3793" y="588"/>
                  </a:cubicBezTo>
                  <a:cubicBezTo>
                    <a:pt x="3790" y="588"/>
                    <a:pt x="3787" y="588"/>
                    <a:pt x="3784" y="590"/>
                  </a:cubicBezTo>
                  <a:cubicBezTo>
                    <a:pt x="3419" y="894"/>
                    <a:pt x="2985" y="998"/>
                    <a:pt x="2534" y="1041"/>
                  </a:cubicBezTo>
                  <a:cubicBezTo>
                    <a:pt x="2482" y="1015"/>
                    <a:pt x="2421" y="998"/>
                    <a:pt x="2378" y="981"/>
                  </a:cubicBezTo>
                  <a:cubicBezTo>
                    <a:pt x="2786" y="920"/>
                    <a:pt x="3167" y="729"/>
                    <a:pt x="3471" y="443"/>
                  </a:cubicBezTo>
                  <a:cubicBezTo>
                    <a:pt x="3471" y="443"/>
                    <a:pt x="3471" y="434"/>
                    <a:pt x="3462" y="434"/>
                  </a:cubicBezTo>
                  <a:cubicBezTo>
                    <a:pt x="3159" y="729"/>
                    <a:pt x="2725" y="877"/>
                    <a:pt x="2291" y="937"/>
                  </a:cubicBezTo>
                  <a:lnTo>
                    <a:pt x="2222" y="903"/>
                  </a:lnTo>
                  <a:cubicBezTo>
                    <a:pt x="2248" y="903"/>
                    <a:pt x="2274" y="894"/>
                    <a:pt x="2308" y="885"/>
                  </a:cubicBezTo>
                  <a:lnTo>
                    <a:pt x="2308" y="877"/>
                  </a:lnTo>
                  <a:cubicBezTo>
                    <a:pt x="2274" y="894"/>
                    <a:pt x="2239" y="894"/>
                    <a:pt x="2204" y="894"/>
                  </a:cubicBezTo>
                  <a:cubicBezTo>
                    <a:pt x="2048" y="825"/>
                    <a:pt x="1900" y="746"/>
                    <a:pt x="1736" y="677"/>
                  </a:cubicBezTo>
                  <a:cubicBezTo>
                    <a:pt x="2195" y="538"/>
                    <a:pt x="2612" y="304"/>
                    <a:pt x="2976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62"/>
            <p:cNvSpPr/>
            <p:nvPr/>
          </p:nvSpPr>
          <p:spPr>
            <a:xfrm>
              <a:off x="608425" y="4150350"/>
              <a:ext cx="97225" cy="106975"/>
            </a:xfrm>
            <a:custGeom>
              <a:avLst/>
              <a:gdLst/>
              <a:ahLst/>
              <a:cxnLst/>
              <a:rect l="l" t="t" r="r" b="b"/>
              <a:pathLst>
                <a:path w="3889" h="4279" extrusionOk="0">
                  <a:moveTo>
                    <a:pt x="3394" y="0"/>
                  </a:moveTo>
                  <a:cubicBezTo>
                    <a:pt x="3391" y="0"/>
                    <a:pt x="3388" y="0"/>
                    <a:pt x="3385" y="1"/>
                  </a:cubicBezTo>
                  <a:cubicBezTo>
                    <a:pt x="2778" y="174"/>
                    <a:pt x="2162" y="313"/>
                    <a:pt x="1580" y="574"/>
                  </a:cubicBezTo>
                  <a:cubicBezTo>
                    <a:pt x="1355" y="686"/>
                    <a:pt x="1016" y="817"/>
                    <a:pt x="886" y="1042"/>
                  </a:cubicBezTo>
                  <a:cubicBezTo>
                    <a:pt x="704" y="1346"/>
                    <a:pt x="921" y="1710"/>
                    <a:pt x="1242" y="1815"/>
                  </a:cubicBezTo>
                  <a:cubicBezTo>
                    <a:pt x="1417" y="1866"/>
                    <a:pt x="1595" y="1886"/>
                    <a:pt x="1774" y="1886"/>
                  </a:cubicBezTo>
                  <a:cubicBezTo>
                    <a:pt x="2073" y="1886"/>
                    <a:pt x="2375" y="1832"/>
                    <a:pt x="2674" y="1788"/>
                  </a:cubicBezTo>
                  <a:cubicBezTo>
                    <a:pt x="2873" y="1762"/>
                    <a:pt x="3082" y="1736"/>
                    <a:pt x="3281" y="1710"/>
                  </a:cubicBezTo>
                  <a:lnTo>
                    <a:pt x="3307" y="1710"/>
                  </a:lnTo>
                  <a:cubicBezTo>
                    <a:pt x="3307" y="1719"/>
                    <a:pt x="3298" y="1736"/>
                    <a:pt x="3290" y="1745"/>
                  </a:cubicBezTo>
                  <a:cubicBezTo>
                    <a:pt x="3272" y="1806"/>
                    <a:pt x="3255" y="1875"/>
                    <a:pt x="3255" y="1936"/>
                  </a:cubicBezTo>
                  <a:cubicBezTo>
                    <a:pt x="3229" y="1997"/>
                    <a:pt x="3194" y="2049"/>
                    <a:pt x="3186" y="2066"/>
                  </a:cubicBezTo>
                  <a:cubicBezTo>
                    <a:pt x="3064" y="2353"/>
                    <a:pt x="2899" y="2622"/>
                    <a:pt x="2708" y="2865"/>
                  </a:cubicBezTo>
                  <a:cubicBezTo>
                    <a:pt x="2431" y="3186"/>
                    <a:pt x="1901" y="3272"/>
                    <a:pt x="1511" y="3324"/>
                  </a:cubicBezTo>
                  <a:cubicBezTo>
                    <a:pt x="1411" y="3337"/>
                    <a:pt x="1297" y="3346"/>
                    <a:pt x="1188" y="3346"/>
                  </a:cubicBezTo>
                  <a:cubicBezTo>
                    <a:pt x="841" y="3346"/>
                    <a:pt x="548" y="3250"/>
                    <a:pt x="964" y="2847"/>
                  </a:cubicBezTo>
                  <a:cubicBezTo>
                    <a:pt x="1045" y="2760"/>
                    <a:pt x="964" y="2641"/>
                    <a:pt x="870" y="2641"/>
                  </a:cubicBezTo>
                  <a:cubicBezTo>
                    <a:pt x="844" y="2641"/>
                    <a:pt x="816" y="2650"/>
                    <a:pt x="791" y="2674"/>
                  </a:cubicBezTo>
                  <a:cubicBezTo>
                    <a:pt x="539" y="2925"/>
                    <a:pt x="1" y="3298"/>
                    <a:pt x="348" y="3698"/>
                  </a:cubicBezTo>
                  <a:cubicBezTo>
                    <a:pt x="505" y="3880"/>
                    <a:pt x="746" y="3941"/>
                    <a:pt x="992" y="3941"/>
                  </a:cubicBezTo>
                  <a:cubicBezTo>
                    <a:pt x="1166" y="3941"/>
                    <a:pt x="1342" y="3911"/>
                    <a:pt x="1494" y="3871"/>
                  </a:cubicBezTo>
                  <a:cubicBezTo>
                    <a:pt x="1858" y="3784"/>
                    <a:pt x="2275" y="3637"/>
                    <a:pt x="2561" y="3385"/>
                  </a:cubicBezTo>
                  <a:cubicBezTo>
                    <a:pt x="2925" y="3073"/>
                    <a:pt x="3082" y="2578"/>
                    <a:pt x="3272" y="2118"/>
                  </a:cubicBezTo>
                  <a:cubicBezTo>
                    <a:pt x="3281" y="2170"/>
                    <a:pt x="3290" y="2214"/>
                    <a:pt x="3298" y="2266"/>
                  </a:cubicBezTo>
                  <a:cubicBezTo>
                    <a:pt x="3385" y="2578"/>
                    <a:pt x="3325" y="2804"/>
                    <a:pt x="3281" y="3107"/>
                  </a:cubicBezTo>
                  <a:cubicBezTo>
                    <a:pt x="3246" y="3333"/>
                    <a:pt x="3056" y="3489"/>
                    <a:pt x="2969" y="3689"/>
                  </a:cubicBezTo>
                  <a:cubicBezTo>
                    <a:pt x="2891" y="3897"/>
                    <a:pt x="2934" y="4079"/>
                    <a:pt x="3047" y="4279"/>
                  </a:cubicBezTo>
                  <a:cubicBezTo>
                    <a:pt x="2882" y="3862"/>
                    <a:pt x="3073" y="3680"/>
                    <a:pt x="3351" y="3411"/>
                  </a:cubicBezTo>
                  <a:cubicBezTo>
                    <a:pt x="3533" y="3238"/>
                    <a:pt x="3602" y="3038"/>
                    <a:pt x="3524" y="2795"/>
                  </a:cubicBezTo>
                  <a:cubicBezTo>
                    <a:pt x="3429" y="2535"/>
                    <a:pt x="3559" y="2205"/>
                    <a:pt x="3567" y="1927"/>
                  </a:cubicBezTo>
                  <a:cubicBezTo>
                    <a:pt x="3576" y="1624"/>
                    <a:pt x="3489" y="1398"/>
                    <a:pt x="3628" y="1094"/>
                  </a:cubicBezTo>
                  <a:cubicBezTo>
                    <a:pt x="3741" y="860"/>
                    <a:pt x="3889" y="747"/>
                    <a:pt x="3689" y="530"/>
                  </a:cubicBezTo>
                  <a:cubicBezTo>
                    <a:pt x="3676" y="517"/>
                    <a:pt x="3661" y="512"/>
                    <a:pt x="3646" y="512"/>
                  </a:cubicBezTo>
                  <a:cubicBezTo>
                    <a:pt x="3601" y="512"/>
                    <a:pt x="3559" y="563"/>
                    <a:pt x="3585" y="608"/>
                  </a:cubicBezTo>
                  <a:cubicBezTo>
                    <a:pt x="3672" y="782"/>
                    <a:pt x="3524" y="990"/>
                    <a:pt x="3472" y="1155"/>
                  </a:cubicBezTo>
                  <a:cubicBezTo>
                    <a:pt x="3472" y="1164"/>
                    <a:pt x="3463" y="1172"/>
                    <a:pt x="3463" y="1181"/>
                  </a:cubicBezTo>
                  <a:lnTo>
                    <a:pt x="2943" y="1181"/>
                  </a:lnTo>
                  <a:cubicBezTo>
                    <a:pt x="3116" y="1181"/>
                    <a:pt x="3290" y="1190"/>
                    <a:pt x="3455" y="1190"/>
                  </a:cubicBezTo>
                  <a:cubicBezTo>
                    <a:pt x="3411" y="1329"/>
                    <a:pt x="3377" y="1467"/>
                    <a:pt x="3333" y="1615"/>
                  </a:cubicBezTo>
                  <a:cubicBezTo>
                    <a:pt x="2821" y="1563"/>
                    <a:pt x="2309" y="1467"/>
                    <a:pt x="1815" y="1329"/>
                  </a:cubicBezTo>
                  <a:cubicBezTo>
                    <a:pt x="1945" y="1303"/>
                    <a:pt x="2084" y="1268"/>
                    <a:pt x="2222" y="1233"/>
                  </a:cubicBezTo>
                  <a:cubicBezTo>
                    <a:pt x="2318" y="1216"/>
                    <a:pt x="2405" y="1198"/>
                    <a:pt x="2500" y="1190"/>
                  </a:cubicBezTo>
                  <a:lnTo>
                    <a:pt x="2483" y="1190"/>
                  </a:lnTo>
                  <a:cubicBezTo>
                    <a:pt x="2248" y="1216"/>
                    <a:pt x="2014" y="1259"/>
                    <a:pt x="1789" y="1320"/>
                  </a:cubicBezTo>
                  <a:lnTo>
                    <a:pt x="1693" y="1294"/>
                  </a:lnTo>
                  <a:cubicBezTo>
                    <a:pt x="1598" y="1276"/>
                    <a:pt x="1511" y="1242"/>
                    <a:pt x="1433" y="1190"/>
                  </a:cubicBezTo>
                  <a:cubicBezTo>
                    <a:pt x="1485" y="1103"/>
                    <a:pt x="1554" y="1034"/>
                    <a:pt x="1632" y="981"/>
                  </a:cubicBezTo>
                  <a:cubicBezTo>
                    <a:pt x="2118" y="929"/>
                    <a:pt x="2604" y="895"/>
                    <a:pt x="3090" y="895"/>
                  </a:cubicBezTo>
                  <a:cubicBezTo>
                    <a:pt x="3108" y="895"/>
                    <a:pt x="3108" y="869"/>
                    <a:pt x="3090" y="869"/>
                  </a:cubicBezTo>
                  <a:cubicBezTo>
                    <a:pt x="2613" y="869"/>
                    <a:pt x="2127" y="921"/>
                    <a:pt x="1650" y="973"/>
                  </a:cubicBezTo>
                  <a:cubicBezTo>
                    <a:pt x="1693" y="947"/>
                    <a:pt x="1728" y="921"/>
                    <a:pt x="1771" y="903"/>
                  </a:cubicBezTo>
                  <a:cubicBezTo>
                    <a:pt x="1875" y="834"/>
                    <a:pt x="1988" y="765"/>
                    <a:pt x="2110" y="704"/>
                  </a:cubicBezTo>
                  <a:cubicBezTo>
                    <a:pt x="2578" y="660"/>
                    <a:pt x="3056" y="634"/>
                    <a:pt x="3533" y="634"/>
                  </a:cubicBezTo>
                  <a:cubicBezTo>
                    <a:pt x="3550" y="634"/>
                    <a:pt x="3550" y="608"/>
                    <a:pt x="3533" y="608"/>
                  </a:cubicBezTo>
                  <a:cubicBezTo>
                    <a:pt x="3064" y="608"/>
                    <a:pt x="2604" y="634"/>
                    <a:pt x="2144" y="686"/>
                  </a:cubicBezTo>
                  <a:cubicBezTo>
                    <a:pt x="2561" y="469"/>
                    <a:pt x="2995" y="279"/>
                    <a:pt x="3420" y="79"/>
                  </a:cubicBezTo>
                  <a:cubicBezTo>
                    <a:pt x="3461" y="63"/>
                    <a:pt x="3440" y="0"/>
                    <a:pt x="3394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62"/>
            <p:cNvSpPr/>
            <p:nvPr/>
          </p:nvSpPr>
          <p:spPr>
            <a:xfrm>
              <a:off x="572200" y="4202650"/>
              <a:ext cx="65975" cy="38850"/>
            </a:xfrm>
            <a:custGeom>
              <a:avLst/>
              <a:gdLst/>
              <a:ahLst/>
              <a:cxnLst/>
              <a:rect l="l" t="t" r="r" b="b"/>
              <a:pathLst>
                <a:path w="2639" h="1554" extrusionOk="0">
                  <a:moveTo>
                    <a:pt x="2639" y="0"/>
                  </a:moveTo>
                  <a:lnTo>
                    <a:pt x="2639" y="0"/>
                  </a:lnTo>
                  <a:cubicBezTo>
                    <a:pt x="2344" y="61"/>
                    <a:pt x="2049" y="148"/>
                    <a:pt x="1771" y="261"/>
                  </a:cubicBezTo>
                  <a:cubicBezTo>
                    <a:pt x="1059" y="538"/>
                    <a:pt x="556" y="1059"/>
                    <a:pt x="1" y="1554"/>
                  </a:cubicBezTo>
                  <a:cubicBezTo>
                    <a:pt x="617" y="1042"/>
                    <a:pt x="1155" y="538"/>
                    <a:pt x="1910" y="234"/>
                  </a:cubicBezTo>
                  <a:cubicBezTo>
                    <a:pt x="2144" y="139"/>
                    <a:pt x="2387" y="61"/>
                    <a:pt x="2639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62"/>
            <p:cNvSpPr/>
            <p:nvPr/>
          </p:nvSpPr>
          <p:spPr>
            <a:xfrm>
              <a:off x="638150" y="4196350"/>
              <a:ext cx="32150" cy="6325"/>
            </a:xfrm>
            <a:custGeom>
              <a:avLst/>
              <a:gdLst/>
              <a:ahLst/>
              <a:cxnLst/>
              <a:rect l="l" t="t" r="r" b="b"/>
              <a:pathLst>
                <a:path w="1286" h="253" extrusionOk="0">
                  <a:moveTo>
                    <a:pt x="1285" y="1"/>
                  </a:moveTo>
                  <a:lnTo>
                    <a:pt x="1285" y="1"/>
                  </a:lnTo>
                  <a:cubicBezTo>
                    <a:pt x="860" y="61"/>
                    <a:pt x="417" y="139"/>
                    <a:pt x="1" y="252"/>
                  </a:cubicBezTo>
                  <a:cubicBezTo>
                    <a:pt x="426" y="148"/>
                    <a:pt x="851" y="79"/>
                    <a:pt x="1285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62"/>
            <p:cNvSpPr/>
            <p:nvPr/>
          </p:nvSpPr>
          <p:spPr>
            <a:xfrm>
              <a:off x="670275" y="4195275"/>
              <a:ext cx="5225" cy="1100"/>
            </a:xfrm>
            <a:custGeom>
              <a:avLst/>
              <a:gdLst/>
              <a:ahLst/>
              <a:cxnLst/>
              <a:rect l="l" t="t" r="r" b="b"/>
              <a:pathLst>
                <a:path w="209" h="44" extrusionOk="0">
                  <a:moveTo>
                    <a:pt x="200" y="0"/>
                  </a:moveTo>
                  <a:lnTo>
                    <a:pt x="0" y="44"/>
                  </a:lnTo>
                  <a:lnTo>
                    <a:pt x="0" y="44"/>
                  </a:lnTo>
                  <a:lnTo>
                    <a:pt x="200" y="9"/>
                  </a:lnTo>
                  <a:cubicBezTo>
                    <a:pt x="208" y="9"/>
                    <a:pt x="208" y="0"/>
                    <a:pt x="200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62"/>
            <p:cNvSpPr/>
            <p:nvPr/>
          </p:nvSpPr>
          <p:spPr>
            <a:xfrm>
              <a:off x="567875" y="4252325"/>
              <a:ext cx="6525" cy="675"/>
            </a:xfrm>
            <a:custGeom>
              <a:avLst/>
              <a:gdLst/>
              <a:ahLst/>
              <a:cxnLst/>
              <a:rect l="l" t="t" r="r" b="b"/>
              <a:pathLst>
                <a:path w="261" h="27" extrusionOk="0">
                  <a:moveTo>
                    <a:pt x="0" y="0"/>
                  </a:moveTo>
                  <a:lnTo>
                    <a:pt x="0" y="9"/>
                  </a:lnTo>
                  <a:lnTo>
                    <a:pt x="261" y="26"/>
                  </a:lnTo>
                  <a:lnTo>
                    <a:pt x="26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62"/>
            <p:cNvSpPr/>
            <p:nvPr/>
          </p:nvSpPr>
          <p:spPr>
            <a:xfrm>
              <a:off x="602800" y="4234700"/>
              <a:ext cx="81550" cy="21925"/>
            </a:xfrm>
            <a:custGeom>
              <a:avLst/>
              <a:gdLst/>
              <a:ahLst/>
              <a:cxnLst/>
              <a:rect l="l" t="t" r="r" b="b"/>
              <a:pathLst>
                <a:path w="3262" h="877" extrusionOk="0">
                  <a:moveTo>
                    <a:pt x="3251" y="0"/>
                  </a:moveTo>
                  <a:cubicBezTo>
                    <a:pt x="3249" y="0"/>
                    <a:pt x="3248" y="1"/>
                    <a:pt x="3246" y="2"/>
                  </a:cubicBezTo>
                  <a:cubicBezTo>
                    <a:pt x="2604" y="584"/>
                    <a:pt x="1970" y="844"/>
                    <a:pt x="1102" y="862"/>
                  </a:cubicBezTo>
                  <a:cubicBezTo>
                    <a:pt x="738" y="862"/>
                    <a:pt x="365" y="853"/>
                    <a:pt x="0" y="827"/>
                  </a:cubicBezTo>
                  <a:lnTo>
                    <a:pt x="0" y="827"/>
                  </a:lnTo>
                  <a:cubicBezTo>
                    <a:pt x="348" y="859"/>
                    <a:pt x="695" y="877"/>
                    <a:pt x="1043" y="877"/>
                  </a:cubicBezTo>
                  <a:cubicBezTo>
                    <a:pt x="1164" y="877"/>
                    <a:pt x="1285" y="875"/>
                    <a:pt x="1406" y="870"/>
                  </a:cubicBezTo>
                  <a:cubicBezTo>
                    <a:pt x="2135" y="844"/>
                    <a:pt x="2725" y="488"/>
                    <a:pt x="3254" y="11"/>
                  </a:cubicBezTo>
                  <a:cubicBezTo>
                    <a:pt x="3261" y="11"/>
                    <a:pt x="3257" y="0"/>
                    <a:pt x="3251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62"/>
            <p:cNvSpPr/>
            <p:nvPr/>
          </p:nvSpPr>
          <p:spPr>
            <a:xfrm>
              <a:off x="574375" y="4252975"/>
              <a:ext cx="28650" cy="2400"/>
            </a:xfrm>
            <a:custGeom>
              <a:avLst/>
              <a:gdLst/>
              <a:ahLst/>
              <a:cxnLst/>
              <a:rect l="l" t="t" r="r" b="b"/>
              <a:pathLst>
                <a:path w="1146" h="96" extrusionOk="0">
                  <a:moveTo>
                    <a:pt x="1" y="0"/>
                  </a:moveTo>
                  <a:lnTo>
                    <a:pt x="1" y="0"/>
                  </a:lnTo>
                  <a:cubicBezTo>
                    <a:pt x="382" y="35"/>
                    <a:pt x="764" y="70"/>
                    <a:pt x="1146" y="96"/>
                  </a:cubicBezTo>
                  <a:cubicBezTo>
                    <a:pt x="764" y="61"/>
                    <a:pt x="382" y="26"/>
                    <a:pt x="1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62"/>
            <p:cNvSpPr/>
            <p:nvPr/>
          </p:nvSpPr>
          <p:spPr>
            <a:xfrm>
              <a:off x="664625" y="4241700"/>
              <a:ext cx="17600" cy="18900"/>
            </a:xfrm>
            <a:custGeom>
              <a:avLst/>
              <a:gdLst/>
              <a:ahLst/>
              <a:cxnLst/>
              <a:rect l="l" t="t" r="r" b="b"/>
              <a:pathLst>
                <a:path w="704" h="756" extrusionOk="0">
                  <a:moveTo>
                    <a:pt x="703" y="0"/>
                  </a:moveTo>
                  <a:cubicBezTo>
                    <a:pt x="495" y="278"/>
                    <a:pt x="261" y="530"/>
                    <a:pt x="0" y="755"/>
                  </a:cubicBezTo>
                  <a:cubicBezTo>
                    <a:pt x="269" y="538"/>
                    <a:pt x="504" y="287"/>
                    <a:pt x="703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62"/>
            <p:cNvSpPr/>
            <p:nvPr/>
          </p:nvSpPr>
          <p:spPr>
            <a:xfrm>
              <a:off x="682425" y="4237475"/>
              <a:ext cx="3050" cy="4250"/>
            </a:xfrm>
            <a:custGeom>
              <a:avLst/>
              <a:gdLst/>
              <a:ahLst/>
              <a:cxnLst/>
              <a:rect l="l" t="t" r="r" b="b"/>
              <a:pathLst>
                <a:path w="122" h="170" extrusionOk="0">
                  <a:moveTo>
                    <a:pt x="113" y="0"/>
                  </a:moveTo>
                  <a:cubicBezTo>
                    <a:pt x="110" y="0"/>
                    <a:pt x="107" y="1"/>
                    <a:pt x="104" y="4"/>
                  </a:cubicBezTo>
                  <a:cubicBezTo>
                    <a:pt x="69" y="65"/>
                    <a:pt x="35" y="117"/>
                    <a:pt x="0" y="169"/>
                  </a:cubicBezTo>
                  <a:cubicBezTo>
                    <a:pt x="43" y="117"/>
                    <a:pt x="78" y="65"/>
                    <a:pt x="122" y="4"/>
                  </a:cubicBezTo>
                  <a:cubicBezTo>
                    <a:pt x="122" y="4"/>
                    <a:pt x="118" y="0"/>
                    <a:pt x="113" y="0"/>
                  </a:cubicBezTo>
                  <a:close/>
                </a:path>
              </a:pathLst>
            </a:custGeom>
            <a:solidFill>
              <a:srgbClr val="FFE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62"/>
            <p:cNvSpPr/>
            <p:nvPr/>
          </p:nvSpPr>
          <p:spPr>
            <a:xfrm>
              <a:off x="670925" y="4179875"/>
              <a:ext cx="11075" cy="450"/>
            </a:xfrm>
            <a:custGeom>
              <a:avLst/>
              <a:gdLst/>
              <a:ahLst/>
              <a:cxnLst/>
              <a:rect l="l" t="t" r="r" b="b"/>
              <a:pathLst>
                <a:path w="443" h="18" extrusionOk="0">
                  <a:moveTo>
                    <a:pt x="443" y="0"/>
                  </a:moveTo>
                  <a:cubicBezTo>
                    <a:pt x="295" y="0"/>
                    <a:pt x="148" y="0"/>
                    <a:pt x="0" y="17"/>
                  </a:cubicBezTo>
                  <a:cubicBezTo>
                    <a:pt x="148" y="17"/>
                    <a:pt x="295" y="9"/>
                    <a:pt x="443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62"/>
            <p:cNvSpPr/>
            <p:nvPr/>
          </p:nvSpPr>
          <p:spPr>
            <a:xfrm>
              <a:off x="964450" y="4157250"/>
              <a:ext cx="52725" cy="67500"/>
            </a:xfrm>
            <a:custGeom>
              <a:avLst/>
              <a:gdLst/>
              <a:ahLst/>
              <a:cxnLst/>
              <a:rect l="l" t="t" r="r" b="b"/>
              <a:pathLst>
                <a:path w="2109" h="2700" extrusionOk="0">
                  <a:moveTo>
                    <a:pt x="656" y="0"/>
                  </a:moveTo>
                  <a:cubicBezTo>
                    <a:pt x="444" y="0"/>
                    <a:pt x="249" y="70"/>
                    <a:pt x="113" y="254"/>
                  </a:cubicBezTo>
                  <a:cubicBezTo>
                    <a:pt x="0" y="410"/>
                    <a:pt x="304" y="2354"/>
                    <a:pt x="503" y="2641"/>
                  </a:cubicBezTo>
                  <a:cubicBezTo>
                    <a:pt x="531" y="2681"/>
                    <a:pt x="577" y="2699"/>
                    <a:pt x="636" y="2699"/>
                  </a:cubicBezTo>
                  <a:cubicBezTo>
                    <a:pt x="1001" y="2699"/>
                    <a:pt x="1867" y="2012"/>
                    <a:pt x="1979" y="1938"/>
                  </a:cubicBezTo>
                  <a:cubicBezTo>
                    <a:pt x="2109" y="1860"/>
                    <a:pt x="1979" y="810"/>
                    <a:pt x="1849" y="567"/>
                  </a:cubicBezTo>
                  <a:cubicBezTo>
                    <a:pt x="1757" y="395"/>
                    <a:pt x="1161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62"/>
            <p:cNvSpPr/>
            <p:nvPr/>
          </p:nvSpPr>
          <p:spPr>
            <a:xfrm>
              <a:off x="966825" y="4157125"/>
              <a:ext cx="44075" cy="27700"/>
            </a:xfrm>
            <a:custGeom>
              <a:avLst/>
              <a:gdLst/>
              <a:ahLst/>
              <a:cxnLst/>
              <a:rect l="l" t="t" r="r" b="b"/>
              <a:pathLst>
                <a:path w="1763" h="1108" extrusionOk="0">
                  <a:moveTo>
                    <a:pt x="554" y="1"/>
                  </a:moveTo>
                  <a:cubicBezTo>
                    <a:pt x="343" y="1"/>
                    <a:pt x="147" y="69"/>
                    <a:pt x="9" y="251"/>
                  </a:cubicBezTo>
                  <a:cubicBezTo>
                    <a:pt x="1" y="268"/>
                    <a:pt x="1" y="285"/>
                    <a:pt x="1" y="303"/>
                  </a:cubicBezTo>
                  <a:cubicBezTo>
                    <a:pt x="252" y="624"/>
                    <a:pt x="695" y="1049"/>
                    <a:pt x="903" y="1101"/>
                  </a:cubicBezTo>
                  <a:cubicBezTo>
                    <a:pt x="921" y="1105"/>
                    <a:pt x="940" y="1107"/>
                    <a:pt x="961" y="1107"/>
                  </a:cubicBezTo>
                  <a:cubicBezTo>
                    <a:pt x="1191" y="1107"/>
                    <a:pt x="1539" y="846"/>
                    <a:pt x="1762" y="606"/>
                  </a:cubicBezTo>
                  <a:cubicBezTo>
                    <a:pt x="1762" y="598"/>
                    <a:pt x="1754" y="580"/>
                    <a:pt x="1745" y="572"/>
                  </a:cubicBezTo>
                  <a:cubicBezTo>
                    <a:pt x="1653" y="394"/>
                    <a:pt x="1060" y="1"/>
                    <a:pt x="554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62"/>
            <p:cNvSpPr/>
            <p:nvPr/>
          </p:nvSpPr>
          <p:spPr>
            <a:xfrm>
              <a:off x="970725" y="4181500"/>
              <a:ext cx="23025" cy="39750"/>
            </a:xfrm>
            <a:custGeom>
              <a:avLst/>
              <a:gdLst/>
              <a:ahLst/>
              <a:cxnLst/>
              <a:rect l="l" t="t" r="r" b="b"/>
              <a:pathLst>
                <a:path w="921" h="1590" extrusionOk="0">
                  <a:moveTo>
                    <a:pt x="144" y="0"/>
                  </a:moveTo>
                  <a:cubicBezTo>
                    <a:pt x="135" y="0"/>
                    <a:pt x="127" y="4"/>
                    <a:pt x="122" y="13"/>
                  </a:cubicBezTo>
                  <a:cubicBezTo>
                    <a:pt x="1" y="282"/>
                    <a:pt x="252" y="508"/>
                    <a:pt x="452" y="638"/>
                  </a:cubicBezTo>
                  <a:cubicBezTo>
                    <a:pt x="495" y="655"/>
                    <a:pt x="565" y="673"/>
                    <a:pt x="556" y="699"/>
                  </a:cubicBezTo>
                  <a:cubicBezTo>
                    <a:pt x="530" y="811"/>
                    <a:pt x="521" y="924"/>
                    <a:pt x="521" y="1037"/>
                  </a:cubicBezTo>
                  <a:cubicBezTo>
                    <a:pt x="521" y="1245"/>
                    <a:pt x="678" y="1376"/>
                    <a:pt x="695" y="1566"/>
                  </a:cubicBezTo>
                  <a:cubicBezTo>
                    <a:pt x="700" y="1580"/>
                    <a:pt x="712" y="1589"/>
                    <a:pt x="725" y="1589"/>
                  </a:cubicBezTo>
                  <a:cubicBezTo>
                    <a:pt x="736" y="1589"/>
                    <a:pt x="748" y="1583"/>
                    <a:pt x="756" y="1566"/>
                  </a:cubicBezTo>
                  <a:cubicBezTo>
                    <a:pt x="799" y="1419"/>
                    <a:pt x="921" y="1315"/>
                    <a:pt x="903" y="1141"/>
                  </a:cubicBezTo>
                  <a:cubicBezTo>
                    <a:pt x="895" y="976"/>
                    <a:pt x="860" y="785"/>
                    <a:pt x="834" y="603"/>
                  </a:cubicBezTo>
                  <a:cubicBezTo>
                    <a:pt x="825" y="516"/>
                    <a:pt x="747" y="464"/>
                    <a:pt x="678" y="438"/>
                  </a:cubicBezTo>
                  <a:cubicBezTo>
                    <a:pt x="443" y="343"/>
                    <a:pt x="278" y="247"/>
                    <a:pt x="166" y="13"/>
                  </a:cubicBezTo>
                  <a:cubicBezTo>
                    <a:pt x="161" y="4"/>
                    <a:pt x="153" y="0"/>
                    <a:pt x="14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62"/>
            <p:cNvSpPr/>
            <p:nvPr/>
          </p:nvSpPr>
          <p:spPr>
            <a:xfrm>
              <a:off x="991125" y="4188550"/>
              <a:ext cx="9800" cy="6750"/>
            </a:xfrm>
            <a:custGeom>
              <a:avLst/>
              <a:gdLst/>
              <a:ahLst/>
              <a:cxnLst/>
              <a:rect l="l" t="t" r="r" b="b"/>
              <a:pathLst>
                <a:path w="392" h="270" extrusionOk="0">
                  <a:moveTo>
                    <a:pt x="322" y="0"/>
                  </a:moveTo>
                  <a:cubicBezTo>
                    <a:pt x="287" y="0"/>
                    <a:pt x="252" y="0"/>
                    <a:pt x="209" y="9"/>
                  </a:cubicBezTo>
                  <a:cubicBezTo>
                    <a:pt x="174" y="17"/>
                    <a:pt x="139" y="35"/>
                    <a:pt x="105" y="61"/>
                  </a:cubicBezTo>
                  <a:cubicBezTo>
                    <a:pt x="35" y="96"/>
                    <a:pt x="1" y="174"/>
                    <a:pt x="27" y="252"/>
                  </a:cubicBezTo>
                  <a:cubicBezTo>
                    <a:pt x="32" y="263"/>
                    <a:pt x="44" y="270"/>
                    <a:pt x="56" y="270"/>
                  </a:cubicBezTo>
                  <a:cubicBezTo>
                    <a:pt x="64" y="270"/>
                    <a:pt x="72" y="267"/>
                    <a:pt x="79" y="260"/>
                  </a:cubicBezTo>
                  <a:cubicBezTo>
                    <a:pt x="87" y="243"/>
                    <a:pt x="105" y="234"/>
                    <a:pt x="122" y="226"/>
                  </a:cubicBezTo>
                  <a:cubicBezTo>
                    <a:pt x="157" y="217"/>
                    <a:pt x="183" y="200"/>
                    <a:pt x="209" y="191"/>
                  </a:cubicBezTo>
                  <a:cubicBezTo>
                    <a:pt x="278" y="182"/>
                    <a:pt x="339" y="139"/>
                    <a:pt x="374" y="78"/>
                  </a:cubicBezTo>
                  <a:cubicBezTo>
                    <a:pt x="391" y="44"/>
                    <a:pt x="365" y="0"/>
                    <a:pt x="32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62"/>
            <p:cNvSpPr/>
            <p:nvPr/>
          </p:nvSpPr>
          <p:spPr>
            <a:xfrm>
              <a:off x="1001975" y="4184150"/>
              <a:ext cx="4550" cy="3375"/>
            </a:xfrm>
            <a:custGeom>
              <a:avLst/>
              <a:gdLst/>
              <a:ahLst/>
              <a:cxnLst/>
              <a:rect l="l" t="t" r="r" b="b"/>
              <a:pathLst>
                <a:path w="182" h="135" extrusionOk="0">
                  <a:moveTo>
                    <a:pt x="141" y="1"/>
                  </a:moveTo>
                  <a:cubicBezTo>
                    <a:pt x="138" y="1"/>
                    <a:pt x="134" y="1"/>
                    <a:pt x="131" y="3"/>
                  </a:cubicBezTo>
                  <a:cubicBezTo>
                    <a:pt x="78" y="11"/>
                    <a:pt x="0" y="63"/>
                    <a:pt x="18" y="115"/>
                  </a:cubicBezTo>
                  <a:cubicBezTo>
                    <a:pt x="18" y="124"/>
                    <a:pt x="18" y="133"/>
                    <a:pt x="26" y="133"/>
                  </a:cubicBezTo>
                  <a:cubicBezTo>
                    <a:pt x="33" y="134"/>
                    <a:pt x="39" y="134"/>
                    <a:pt x="45" y="134"/>
                  </a:cubicBezTo>
                  <a:cubicBezTo>
                    <a:pt x="99" y="134"/>
                    <a:pt x="151" y="101"/>
                    <a:pt x="174" y="46"/>
                  </a:cubicBezTo>
                  <a:cubicBezTo>
                    <a:pt x="181" y="23"/>
                    <a:pt x="163" y="1"/>
                    <a:pt x="14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62"/>
            <p:cNvSpPr/>
            <p:nvPr/>
          </p:nvSpPr>
          <p:spPr>
            <a:xfrm>
              <a:off x="1032550" y="4326525"/>
              <a:ext cx="21075" cy="30175"/>
            </a:xfrm>
            <a:custGeom>
              <a:avLst/>
              <a:gdLst/>
              <a:ahLst/>
              <a:cxnLst/>
              <a:rect l="l" t="t" r="r" b="b"/>
              <a:pathLst>
                <a:path w="843" h="1207" extrusionOk="0">
                  <a:moveTo>
                    <a:pt x="409" y="0"/>
                  </a:moveTo>
                  <a:lnTo>
                    <a:pt x="1" y="790"/>
                  </a:lnTo>
                  <a:cubicBezTo>
                    <a:pt x="88" y="981"/>
                    <a:pt x="244" y="1128"/>
                    <a:pt x="444" y="1206"/>
                  </a:cubicBezTo>
                  <a:lnTo>
                    <a:pt x="791" y="495"/>
                  </a:lnTo>
                  <a:cubicBezTo>
                    <a:pt x="791" y="495"/>
                    <a:pt x="843" y="226"/>
                    <a:pt x="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62"/>
            <p:cNvSpPr/>
            <p:nvPr/>
          </p:nvSpPr>
          <p:spPr>
            <a:xfrm>
              <a:off x="1039500" y="4330850"/>
              <a:ext cx="13050" cy="25850"/>
            </a:xfrm>
            <a:custGeom>
              <a:avLst/>
              <a:gdLst/>
              <a:ahLst/>
              <a:cxnLst/>
              <a:rect l="l" t="t" r="r" b="b"/>
              <a:pathLst>
                <a:path w="522" h="1034" extrusionOk="0">
                  <a:moveTo>
                    <a:pt x="374" y="1"/>
                  </a:moveTo>
                  <a:cubicBezTo>
                    <a:pt x="278" y="330"/>
                    <a:pt x="157" y="652"/>
                    <a:pt x="1" y="955"/>
                  </a:cubicBezTo>
                  <a:cubicBezTo>
                    <a:pt x="53" y="990"/>
                    <a:pt x="105" y="1016"/>
                    <a:pt x="157" y="1033"/>
                  </a:cubicBezTo>
                  <a:lnTo>
                    <a:pt x="513" y="322"/>
                  </a:lnTo>
                  <a:cubicBezTo>
                    <a:pt x="521" y="200"/>
                    <a:pt x="469" y="79"/>
                    <a:pt x="37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62"/>
            <p:cNvSpPr/>
            <p:nvPr/>
          </p:nvSpPr>
          <p:spPr>
            <a:xfrm>
              <a:off x="1042550" y="4327175"/>
              <a:ext cx="9350" cy="11300"/>
            </a:xfrm>
            <a:custGeom>
              <a:avLst/>
              <a:gdLst/>
              <a:ahLst/>
              <a:cxnLst/>
              <a:rect l="l" t="t" r="r" b="b"/>
              <a:pathLst>
                <a:path w="374" h="452" extrusionOk="0">
                  <a:moveTo>
                    <a:pt x="9" y="0"/>
                  </a:moveTo>
                  <a:cubicBezTo>
                    <a:pt x="0" y="235"/>
                    <a:pt x="373" y="451"/>
                    <a:pt x="373" y="451"/>
                  </a:cubicBezTo>
                  <a:cubicBezTo>
                    <a:pt x="373" y="451"/>
                    <a:pt x="365" y="174"/>
                    <a:pt x="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62"/>
            <p:cNvSpPr/>
            <p:nvPr/>
          </p:nvSpPr>
          <p:spPr>
            <a:xfrm>
              <a:off x="1043850" y="4338025"/>
              <a:ext cx="7600" cy="14125"/>
            </a:xfrm>
            <a:custGeom>
              <a:avLst/>
              <a:gdLst/>
              <a:ahLst/>
              <a:cxnLst/>
              <a:rect l="l" t="t" r="r" b="b"/>
              <a:pathLst>
                <a:path w="304" h="565" extrusionOk="0">
                  <a:moveTo>
                    <a:pt x="295" y="0"/>
                  </a:moveTo>
                  <a:cubicBezTo>
                    <a:pt x="217" y="200"/>
                    <a:pt x="122" y="382"/>
                    <a:pt x="0" y="564"/>
                  </a:cubicBezTo>
                  <a:cubicBezTo>
                    <a:pt x="122" y="382"/>
                    <a:pt x="217" y="200"/>
                    <a:pt x="304" y="0"/>
                  </a:cubicBezTo>
                  <a:close/>
                </a:path>
              </a:pathLst>
            </a:custGeom>
            <a:solidFill>
              <a:srgbClr val="7E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62"/>
            <p:cNvSpPr/>
            <p:nvPr/>
          </p:nvSpPr>
          <p:spPr>
            <a:xfrm>
              <a:off x="1042750" y="4343225"/>
              <a:ext cx="3950" cy="7400"/>
            </a:xfrm>
            <a:custGeom>
              <a:avLst/>
              <a:gdLst/>
              <a:ahLst/>
              <a:cxnLst/>
              <a:rect l="l" t="t" r="r" b="b"/>
              <a:pathLst>
                <a:path w="158" h="296" extrusionOk="0">
                  <a:moveTo>
                    <a:pt x="157" y="0"/>
                  </a:moveTo>
                  <a:lnTo>
                    <a:pt x="1" y="295"/>
                  </a:lnTo>
                  <a:cubicBezTo>
                    <a:pt x="62" y="200"/>
                    <a:pt x="114" y="104"/>
                    <a:pt x="157" y="0"/>
                  </a:cubicBezTo>
                  <a:close/>
                </a:path>
              </a:pathLst>
            </a:custGeom>
            <a:solidFill>
              <a:srgbClr val="7E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62"/>
            <p:cNvSpPr/>
            <p:nvPr/>
          </p:nvSpPr>
          <p:spPr>
            <a:xfrm>
              <a:off x="1046675" y="4337800"/>
              <a:ext cx="2625" cy="5450"/>
            </a:xfrm>
            <a:custGeom>
              <a:avLst/>
              <a:gdLst/>
              <a:ahLst/>
              <a:cxnLst/>
              <a:rect l="l" t="t" r="r" b="b"/>
              <a:pathLst>
                <a:path w="105" h="218" extrusionOk="0">
                  <a:moveTo>
                    <a:pt x="104" y="0"/>
                  </a:moveTo>
                  <a:lnTo>
                    <a:pt x="104" y="0"/>
                  </a:lnTo>
                  <a:cubicBezTo>
                    <a:pt x="69" y="70"/>
                    <a:pt x="35" y="148"/>
                    <a:pt x="0" y="217"/>
                  </a:cubicBezTo>
                  <a:cubicBezTo>
                    <a:pt x="35" y="148"/>
                    <a:pt x="69" y="79"/>
                    <a:pt x="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62"/>
            <p:cNvSpPr/>
            <p:nvPr/>
          </p:nvSpPr>
          <p:spPr>
            <a:xfrm>
              <a:off x="1041675" y="4350600"/>
              <a:ext cx="1100" cy="2200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0"/>
                  </a:moveTo>
                  <a:lnTo>
                    <a:pt x="0" y="87"/>
                  </a:lnTo>
                  <a:cubicBezTo>
                    <a:pt x="18" y="52"/>
                    <a:pt x="35" y="26"/>
                    <a:pt x="44" y="0"/>
                  </a:cubicBezTo>
                  <a:close/>
                </a:path>
              </a:pathLst>
            </a:custGeom>
            <a:solidFill>
              <a:srgbClr val="7E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62"/>
            <p:cNvSpPr/>
            <p:nvPr/>
          </p:nvSpPr>
          <p:spPr>
            <a:xfrm>
              <a:off x="1038425" y="4338675"/>
              <a:ext cx="7825" cy="12825"/>
            </a:xfrm>
            <a:custGeom>
              <a:avLst/>
              <a:gdLst/>
              <a:ahLst/>
              <a:cxnLst/>
              <a:rect l="l" t="t" r="r" b="b"/>
              <a:pathLst>
                <a:path w="313" h="513" extrusionOk="0">
                  <a:moveTo>
                    <a:pt x="304" y="0"/>
                  </a:moveTo>
                  <a:cubicBezTo>
                    <a:pt x="191" y="165"/>
                    <a:pt x="96" y="339"/>
                    <a:pt x="0" y="512"/>
                  </a:cubicBezTo>
                  <a:cubicBezTo>
                    <a:pt x="104" y="347"/>
                    <a:pt x="209" y="174"/>
                    <a:pt x="313" y="9"/>
                  </a:cubicBezTo>
                  <a:cubicBezTo>
                    <a:pt x="313" y="0"/>
                    <a:pt x="304" y="0"/>
                    <a:pt x="3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62"/>
            <p:cNvSpPr/>
            <p:nvPr/>
          </p:nvSpPr>
          <p:spPr>
            <a:xfrm>
              <a:off x="1038850" y="4333900"/>
              <a:ext cx="3925" cy="7175"/>
            </a:xfrm>
            <a:custGeom>
              <a:avLst/>
              <a:gdLst/>
              <a:ahLst/>
              <a:cxnLst/>
              <a:rect l="l" t="t" r="r" b="b"/>
              <a:pathLst>
                <a:path w="157" h="287" extrusionOk="0">
                  <a:moveTo>
                    <a:pt x="1" y="287"/>
                  </a:moveTo>
                  <a:cubicBezTo>
                    <a:pt x="44" y="191"/>
                    <a:pt x="96" y="96"/>
                    <a:pt x="157" y="0"/>
                  </a:cubicBezTo>
                  <a:lnTo>
                    <a:pt x="157" y="0"/>
                  </a:lnTo>
                  <a:cubicBezTo>
                    <a:pt x="96" y="96"/>
                    <a:pt x="44" y="191"/>
                    <a:pt x="1" y="287"/>
                  </a:cubicBez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62"/>
            <p:cNvSpPr/>
            <p:nvPr/>
          </p:nvSpPr>
          <p:spPr>
            <a:xfrm>
              <a:off x="1036025" y="4341050"/>
              <a:ext cx="2850" cy="6325"/>
            </a:xfrm>
            <a:custGeom>
              <a:avLst/>
              <a:gdLst/>
              <a:ahLst/>
              <a:cxnLst/>
              <a:rect l="l" t="t" r="r" b="b"/>
              <a:pathLst>
                <a:path w="114" h="253" extrusionOk="0">
                  <a:moveTo>
                    <a:pt x="114" y="1"/>
                  </a:moveTo>
                  <a:lnTo>
                    <a:pt x="114" y="1"/>
                  </a:lnTo>
                  <a:cubicBezTo>
                    <a:pt x="70" y="87"/>
                    <a:pt x="36" y="174"/>
                    <a:pt x="1" y="252"/>
                  </a:cubicBezTo>
                  <a:cubicBezTo>
                    <a:pt x="36" y="174"/>
                    <a:pt x="79" y="87"/>
                    <a:pt x="114" y="1"/>
                  </a:cubicBez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62"/>
            <p:cNvSpPr/>
            <p:nvPr/>
          </p:nvSpPr>
          <p:spPr>
            <a:xfrm>
              <a:off x="1034950" y="4347350"/>
              <a:ext cx="1100" cy="1975"/>
            </a:xfrm>
            <a:custGeom>
              <a:avLst/>
              <a:gdLst/>
              <a:ahLst/>
              <a:cxnLst/>
              <a:rect l="l" t="t" r="r" b="b"/>
              <a:pathLst>
                <a:path w="44" h="79" extrusionOk="0">
                  <a:moveTo>
                    <a:pt x="44" y="0"/>
                  </a:moveTo>
                  <a:lnTo>
                    <a:pt x="0" y="78"/>
                  </a:lnTo>
                  <a:lnTo>
                    <a:pt x="9" y="78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62"/>
            <p:cNvSpPr/>
            <p:nvPr/>
          </p:nvSpPr>
          <p:spPr>
            <a:xfrm>
              <a:off x="1038200" y="4341475"/>
              <a:ext cx="1550" cy="2850"/>
            </a:xfrm>
            <a:custGeom>
              <a:avLst/>
              <a:gdLst/>
              <a:ahLst/>
              <a:cxnLst/>
              <a:rect l="l" t="t" r="r" b="b"/>
              <a:pathLst>
                <a:path w="62" h="114" extrusionOk="0">
                  <a:moveTo>
                    <a:pt x="1" y="114"/>
                  </a:moveTo>
                  <a:cubicBezTo>
                    <a:pt x="18" y="79"/>
                    <a:pt x="35" y="36"/>
                    <a:pt x="61" y="1"/>
                  </a:cubicBezTo>
                  <a:cubicBezTo>
                    <a:pt x="35" y="36"/>
                    <a:pt x="18" y="79"/>
                    <a:pt x="1" y="114"/>
                  </a:cubicBez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62"/>
            <p:cNvSpPr/>
            <p:nvPr/>
          </p:nvSpPr>
          <p:spPr>
            <a:xfrm>
              <a:off x="1037550" y="4344300"/>
              <a:ext cx="450" cy="1325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18" y="1"/>
                  </a:moveTo>
                  <a:cubicBezTo>
                    <a:pt x="9" y="18"/>
                    <a:pt x="1" y="53"/>
                    <a:pt x="1" y="53"/>
                  </a:cubicBezTo>
                  <a:cubicBezTo>
                    <a:pt x="9" y="35"/>
                    <a:pt x="18" y="18"/>
                    <a:pt x="18" y="1"/>
                  </a:cubicBez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62"/>
            <p:cNvSpPr/>
            <p:nvPr/>
          </p:nvSpPr>
          <p:spPr>
            <a:xfrm>
              <a:off x="1039725" y="4340825"/>
              <a:ext cx="250" cy="675"/>
            </a:xfrm>
            <a:custGeom>
              <a:avLst/>
              <a:gdLst/>
              <a:ahLst/>
              <a:cxnLst/>
              <a:rect l="l" t="t" r="r" b="b"/>
              <a:pathLst>
                <a:path w="10" h="27" extrusionOk="0">
                  <a:moveTo>
                    <a:pt x="9" y="1"/>
                  </a:moveTo>
                  <a:lnTo>
                    <a:pt x="9" y="1"/>
                  </a:lnTo>
                  <a:cubicBezTo>
                    <a:pt x="0" y="10"/>
                    <a:pt x="0" y="18"/>
                    <a:pt x="0" y="27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62"/>
            <p:cNvSpPr/>
            <p:nvPr/>
          </p:nvSpPr>
          <p:spPr>
            <a:xfrm>
              <a:off x="707150" y="4136550"/>
              <a:ext cx="130400" cy="113625"/>
            </a:xfrm>
            <a:custGeom>
              <a:avLst/>
              <a:gdLst/>
              <a:ahLst/>
              <a:cxnLst/>
              <a:rect l="l" t="t" r="r" b="b"/>
              <a:pathLst>
                <a:path w="5216" h="4545" extrusionOk="0">
                  <a:moveTo>
                    <a:pt x="4452" y="0"/>
                  </a:moveTo>
                  <a:cubicBezTo>
                    <a:pt x="4415" y="0"/>
                    <a:pt x="4383" y="13"/>
                    <a:pt x="4357" y="41"/>
                  </a:cubicBezTo>
                  <a:cubicBezTo>
                    <a:pt x="4192" y="214"/>
                    <a:pt x="2786" y="1047"/>
                    <a:pt x="2265" y="1264"/>
                  </a:cubicBezTo>
                  <a:cubicBezTo>
                    <a:pt x="1745" y="1490"/>
                    <a:pt x="1250" y="2688"/>
                    <a:pt x="157" y="3217"/>
                  </a:cubicBezTo>
                  <a:cubicBezTo>
                    <a:pt x="0" y="3295"/>
                    <a:pt x="235" y="4527"/>
                    <a:pt x="486" y="4545"/>
                  </a:cubicBezTo>
                  <a:cubicBezTo>
                    <a:pt x="488" y="4545"/>
                    <a:pt x="490" y="4545"/>
                    <a:pt x="493" y="4545"/>
                  </a:cubicBezTo>
                  <a:cubicBezTo>
                    <a:pt x="776" y="4545"/>
                    <a:pt x="3578" y="3511"/>
                    <a:pt x="3931" y="3451"/>
                  </a:cubicBezTo>
                  <a:cubicBezTo>
                    <a:pt x="4287" y="3390"/>
                    <a:pt x="5216" y="1039"/>
                    <a:pt x="5059" y="657"/>
                  </a:cubicBezTo>
                  <a:cubicBezTo>
                    <a:pt x="4936" y="344"/>
                    <a:pt x="4641" y="0"/>
                    <a:pt x="4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62"/>
            <p:cNvSpPr/>
            <p:nvPr/>
          </p:nvSpPr>
          <p:spPr>
            <a:xfrm>
              <a:off x="707150" y="4136475"/>
              <a:ext cx="130400" cy="113700"/>
            </a:xfrm>
            <a:custGeom>
              <a:avLst/>
              <a:gdLst/>
              <a:ahLst/>
              <a:cxnLst/>
              <a:rect l="l" t="t" r="r" b="b"/>
              <a:pathLst>
                <a:path w="5216" h="4548" extrusionOk="0">
                  <a:moveTo>
                    <a:pt x="4456" y="1"/>
                  </a:moveTo>
                  <a:cubicBezTo>
                    <a:pt x="4432" y="1"/>
                    <a:pt x="4411" y="6"/>
                    <a:pt x="4391" y="18"/>
                  </a:cubicBezTo>
                  <a:cubicBezTo>
                    <a:pt x="4357" y="530"/>
                    <a:pt x="4148" y="955"/>
                    <a:pt x="3879" y="1398"/>
                  </a:cubicBezTo>
                  <a:cubicBezTo>
                    <a:pt x="3749" y="1615"/>
                    <a:pt x="3628" y="1996"/>
                    <a:pt x="3454" y="2153"/>
                  </a:cubicBezTo>
                  <a:cubicBezTo>
                    <a:pt x="3281" y="2317"/>
                    <a:pt x="2942" y="2352"/>
                    <a:pt x="2699" y="2448"/>
                  </a:cubicBezTo>
                  <a:cubicBezTo>
                    <a:pt x="2090" y="2706"/>
                    <a:pt x="1221" y="3245"/>
                    <a:pt x="478" y="3245"/>
                  </a:cubicBezTo>
                  <a:cubicBezTo>
                    <a:pt x="374" y="3245"/>
                    <a:pt x="272" y="3235"/>
                    <a:pt x="174" y="3211"/>
                  </a:cubicBezTo>
                  <a:lnTo>
                    <a:pt x="157" y="3220"/>
                  </a:lnTo>
                  <a:cubicBezTo>
                    <a:pt x="0" y="3289"/>
                    <a:pt x="235" y="4522"/>
                    <a:pt x="486" y="4548"/>
                  </a:cubicBezTo>
                  <a:cubicBezTo>
                    <a:pt x="488" y="4548"/>
                    <a:pt x="490" y="4548"/>
                    <a:pt x="493" y="4548"/>
                  </a:cubicBezTo>
                  <a:cubicBezTo>
                    <a:pt x="775" y="4548"/>
                    <a:pt x="3578" y="3506"/>
                    <a:pt x="3931" y="3446"/>
                  </a:cubicBezTo>
                  <a:cubicBezTo>
                    <a:pt x="4287" y="3385"/>
                    <a:pt x="5216" y="1042"/>
                    <a:pt x="5068" y="660"/>
                  </a:cubicBezTo>
                  <a:cubicBezTo>
                    <a:pt x="4937" y="344"/>
                    <a:pt x="4642" y="1"/>
                    <a:pt x="4456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62"/>
            <p:cNvSpPr/>
            <p:nvPr/>
          </p:nvSpPr>
          <p:spPr>
            <a:xfrm>
              <a:off x="742500" y="4164000"/>
              <a:ext cx="46250" cy="37725"/>
            </a:xfrm>
            <a:custGeom>
              <a:avLst/>
              <a:gdLst/>
              <a:ahLst/>
              <a:cxnLst/>
              <a:rect l="l" t="t" r="r" b="b"/>
              <a:pathLst>
                <a:path w="1850" h="1509" extrusionOk="0">
                  <a:moveTo>
                    <a:pt x="1807" y="1"/>
                  </a:moveTo>
                  <a:cubicBezTo>
                    <a:pt x="1804" y="1"/>
                    <a:pt x="1801" y="1"/>
                    <a:pt x="1797" y="2"/>
                  </a:cubicBezTo>
                  <a:cubicBezTo>
                    <a:pt x="1650" y="19"/>
                    <a:pt x="1511" y="88"/>
                    <a:pt x="1415" y="210"/>
                  </a:cubicBezTo>
                  <a:cubicBezTo>
                    <a:pt x="1198" y="453"/>
                    <a:pt x="929" y="401"/>
                    <a:pt x="669" y="531"/>
                  </a:cubicBezTo>
                  <a:cubicBezTo>
                    <a:pt x="478" y="635"/>
                    <a:pt x="322" y="783"/>
                    <a:pt x="218" y="965"/>
                  </a:cubicBezTo>
                  <a:cubicBezTo>
                    <a:pt x="122" y="1104"/>
                    <a:pt x="122" y="1295"/>
                    <a:pt x="18" y="1425"/>
                  </a:cubicBezTo>
                  <a:cubicBezTo>
                    <a:pt x="1" y="1442"/>
                    <a:pt x="9" y="1477"/>
                    <a:pt x="36" y="1485"/>
                  </a:cubicBezTo>
                  <a:cubicBezTo>
                    <a:pt x="72" y="1501"/>
                    <a:pt x="108" y="1508"/>
                    <a:pt x="143" y="1508"/>
                  </a:cubicBezTo>
                  <a:cubicBezTo>
                    <a:pt x="395" y="1508"/>
                    <a:pt x="596" y="1135"/>
                    <a:pt x="756" y="982"/>
                  </a:cubicBezTo>
                  <a:cubicBezTo>
                    <a:pt x="938" y="809"/>
                    <a:pt x="1042" y="600"/>
                    <a:pt x="1294" y="488"/>
                  </a:cubicBezTo>
                  <a:cubicBezTo>
                    <a:pt x="1493" y="383"/>
                    <a:pt x="1684" y="245"/>
                    <a:pt x="1832" y="71"/>
                  </a:cubicBezTo>
                  <a:cubicBezTo>
                    <a:pt x="1848" y="55"/>
                    <a:pt x="1849" y="1"/>
                    <a:pt x="180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62"/>
            <p:cNvSpPr/>
            <p:nvPr/>
          </p:nvSpPr>
          <p:spPr>
            <a:xfrm>
              <a:off x="788925" y="4155825"/>
              <a:ext cx="12175" cy="7575"/>
            </a:xfrm>
            <a:custGeom>
              <a:avLst/>
              <a:gdLst/>
              <a:ahLst/>
              <a:cxnLst/>
              <a:rect l="l" t="t" r="r" b="b"/>
              <a:pathLst>
                <a:path w="487" h="303" extrusionOk="0">
                  <a:moveTo>
                    <a:pt x="389" y="0"/>
                  </a:moveTo>
                  <a:cubicBezTo>
                    <a:pt x="313" y="0"/>
                    <a:pt x="237" y="62"/>
                    <a:pt x="183" y="103"/>
                  </a:cubicBezTo>
                  <a:cubicBezTo>
                    <a:pt x="105" y="146"/>
                    <a:pt x="44" y="216"/>
                    <a:pt x="10" y="294"/>
                  </a:cubicBezTo>
                  <a:cubicBezTo>
                    <a:pt x="1" y="303"/>
                    <a:pt x="10" y="303"/>
                    <a:pt x="18" y="303"/>
                  </a:cubicBezTo>
                  <a:cubicBezTo>
                    <a:pt x="96" y="294"/>
                    <a:pt x="166" y="268"/>
                    <a:pt x="235" y="233"/>
                  </a:cubicBezTo>
                  <a:cubicBezTo>
                    <a:pt x="279" y="216"/>
                    <a:pt x="322" y="198"/>
                    <a:pt x="365" y="181"/>
                  </a:cubicBezTo>
                  <a:cubicBezTo>
                    <a:pt x="400" y="172"/>
                    <a:pt x="452" y="164"/>
                    <a:pt x="469" y="112"/>
                  </a:cubicBezTo>
                  <a:cubicBezTo>
                    <a:pt x="487" y="77"/>
                    <a:pt x="478" y="34"/>
                    <a:pt x="452" y="16"/>
                  </a:cubicBezTo>
                  <a:cubicBezTo>
                    <a:pt x="431" y="5"/>
                    <a:pt x="410" y="0"/>
                    <a:pt x="389" y="0"/>
                  </a:cubicBezTo>
                  <a:close/>
                </a:path>
              </a:pathLst>
            </a:custGeom>
            <a:solidFill>
              <a:srgbClr val="FF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62"/>
            <p:cNvSpPr/>
            <p:nvPr/>
          </p:nvSpPr>
          <p:spPr>
            <a:xfrm>
              <a:off x="749225" y="4059225"/>
              <a:ext cx="69450" cy="83025"/>
            </a:xfrm>
            <a:custGeom>
              <a:avLst/>
              <a:gdLst/>
              <a:ahLst/>
              <a:cxnLst/>
              <a:rect l="l" t="t" r="r" b="b"/>
              <a:pathLst>
                <a:path w="2778" h="3321" extrusionOk="0">
                  <a:moveTo>
                    <a:pt x="1600" y="1"/>
                  </a:moveTo>
                  <a:cubicBezTo>
                    <a:pt x="1012" y="1"/>
                    <a:pt x="113" y="234"/>
                    <a:pt x="62" y="357"/>
                  </a:cubicBezTo>
                  <a:cubicBezTo>
                    <a:pt x="1" y="522"/>
                    <a:pt x="1" y="3073"/>
                    <a:pt x="192" y="3264"/>
                  </a:cubicBezTo>
                  <a:cubicBezTo>
                    <a:pt x="231" y="3303"/>
                    <a:pt x="305" y="3320"/>
                    <a:pt x="403" y="3320"/>
                  </a:cubicBezTo>
                  <a:cubicBezTo>
                    <a:pt x="956" y="3320"/>
                    <a:pt x="2280" y="2779"/>
                    <a:pt x="2509" y="2639"/>
                  </a:cubicBezTo>
                  <a:cubicBezTo>
                    <a:pt x="2778" y="2483"/>
                    <a:pt x="2370" y="366"/>
                    <a:pt x="2049" y="97"/>
                  </a:cubicBezTo>
                  <a:cubicBezTo>
                    <a:pt x="1967" y="28"/>
                    <a:pt x="1802" y="1"/>
                    <a:pt x="1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62"/>
            <p:cNvSpPr/>
            <p:nvPr/>
          </p:nvSpPr>
          <p:spPr>
            <a:xfrm>
              <a:off x="753350" y="4066400"/>
              <a:ext cx="64450" cy="75775"/>
            </a:xfrm>
            <a:custGeom>
              <a:avLst/>
              <a:gdLst/>
              <a:ahLst/>
              <a:cxnLst/>
              <a:rect l="l" t="t" r="r" b="b"/>
              <a:pathLst>
                <a:path w="2578" h="3031" extrusionOk="0">
                  <a:moveTo>
                    <a:pt x="2023" y="1"/>
                  </a:moveTo>
                  <a:cubicBezTo>
                    <a:pt x="2014" y="218"/>
                    <a:pt x="2005" y="434"/>
                    <a:pt x="1988" y="643"/>
                  </a:cubicBezTo>
                  <a:cubicBezTo>
                    <a:pt x="1962" y="1042"/>
                    <a:pt x="2083" y="1727"/>
                    <a:pt x="1771" y="1996"/>
                  </a:cubicBezTo>
                  <a:cubicBezTo>
                    <a:pt x="1528" y="2205"/>
                    <a:pt x="964" y="2248"/>
                    <a:pt x="652" y="2387"/>
                  </a:cubicBezTo>
                  <a:cubicBezTo>
                    <a:pt x="322" y="2543"/>
                    <a:pt x="131" y="2691"/>
                    <a:pt x="1" y="2925"/>
                  </a:cubicBezTo>
                  <a:cubicBezTo>
                    <a:pt x="9" y="2942"/>
                    <a:pt x="18" y="2960"/>
                    <a:pt x="27" y="2977"/>
                  </a:cubicBezTo>
                  <a:cubicBezTo>
                    <a:pt x="65" y="3014"/>
                    <a:pt x="137" y="3030"/>
                    <a:pt x="232" y="3030"/>
                  </a:cubicBezTo>
                  <a:cubicBezTo>
                    <a:pt x="782" y="3030"/>
                    <a:pt x="2114" y="2493"/>
                    <a:pt x="2344" y="2352"/>
                  </a:cubicBezTo>
                  <a:cubicBezTo>
                    <a:pt x="2578" y="2213"/>
                    <a:pt x="2300" y="599"/>
                    <a:pt x="202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62"/>
            <p:cNvSpPr/>
            <p:nvPr/>
          </p:nvSpPr>
          <p:spPr>
            <a:xfrm>
              <a:off x="760725" y="4066825"/>
              <a:ext cx="24975" cy="44950"/>
            </a:xfrm>
            <a:custGeom>
              <a:avLst/>
              <a:gdLst/>
              <a:ahLst/>
              <a:cxnLst/>
              <a:rect l="l" t="t" r="r" b="b"/>
              <a:pathLst>
                <a:path w="999" h="1798" extrusionOk="0">
                  <a:moveTo>
                    <a:pt x="491" y="0"/>
                  </a:moveTo>
                  <a:cubicBezTo>
                    <a:pt x="304" y="0"/>
                    <a:pt x="139" y="71"/>
                    <a:pt x="70" y="296"/>
                  </a:cubicBezTo>
                  <a:cubicBezTo>
                    <a:pt x="27" y="487"/>
                    <a:pt x="1" y="678"/>
                    <a:pt x="1" y="877"/>
                  </a:cubicBezTo>
                  <a:lnTo>
                    <a:pt x="1" y="1242"/>
                  </a:lnTo>
                  <a:cubicBezTo>
                    <a:pt x="1" y="1424"/>
                    <a:pt x="88" y="1598"/>
                    <a:pt x="88" y="1771"/>
                  </a:cubicBezTo>
                  <a:cubicBezTo>
                    <a:pt x="88" y="1788"/>
                    <a:pt x="95" y="1798"/>
                    <a:pt x="105" y="1798"/>
                  </a:cubicBezTo>
                  <a:cubicBezTo>
                    <a:pt x="110" y="1798"/>
                    <a:pt x="116" y="1795"/>
                    <a:pt x="122" y="1789"/>
                  </a:cubicBezTo>
                  <a:cubicBezTo>
                    <a:pt x="192" y="1719"/>
                    <a:pt x="400" y="1624"/>
                    <a:pt x="417" y="1502"/>
                  </a:cubicBezTo>
                  <a:cubicBezTo>
                    <a:pt x="452" y="1355"/>
                    <a:pt x="426" y="1190"/>
                    <a:pt x="348" y="1051"/>
                  </a:cubicBezTo>
                  <a:cubicBezTo>
                    <a:pt x="270" y="912"/>
                    <a:pt x="157" y="877"/>
                    <a:pt x="209" y="660"/>
                  </a:cubicBezTo>
                  <a:cubicBezTo>
                    <a:pt x="226" y="556"/>
                    <a:pt x="287" y="461"/>
                    <a:pt x="365" y="391"/>
                  </a:cubicBezTo>
                  <a:cubicBezTo>
                    <a:pt x="521" y="218"/>
                    <a:pt x="695" y="218"/>
                    <a:pt x="912" y="218"/>
                  </a:cubicBezTo>
                  <a:cubicBezTo>
                    <a:pt x="990" y="209"/>
                    <a:pt x="999" y="105"/>
                    <a:pt x="929" y="88"/>
                  </a:cubicBezTo>
                  <a:cubicBezTo>
                    <a:pt x="793" y="42"/>
                    <a:pt x="636" y="0"/>
                    <a:pt x="49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62"/>
            <p:cNvSpPr/>
            <p:nvPr/>
          </p:nvSpPr>
          <p:spPr>
            <a:xfrm>
              <a:off x="763550" y="411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62"/>
            <p:cNvSpPr/>
            <p:nvPr/>
          </p:nvSpPr>
          <p:spPr>
            <a:xfrm>
              <a:off x="764525" y="4116025"/>
              <a:ext cx="4700" cy="2775"/>
            </a:xfrm>
            <a:custGeom>
              <a:avLst/>
              <a:gdLst/>
              <a:ahLst/>
              <a:cxnLst/>
              <a:rect l="l" t="t" r="r" b="b"/>
              <a:pathLst>
                <a:path w="188" h="111" extrusionOk="0">
                  <a:moveTo>
                    <a:pt x="58" y="0"/>
                  </a:moveTo>
                  <a:cubicBezTo>
                    <a:pt x="17" y="0"/>
                    <a:pt x="1" y="58"/>
                    <a:pt x="40" y="81"/>
                  </a:cubicBezTo>
                  <a:cubicBezTo>
                    <a:pt x="60" y="96"/>
                    <a:pt x="91" y="111"/>
                    <a:pt x="119" y="111"/>
                  </a:cubicBezTo>
                  <a:cubicBezTo>
                    <a:pt x="140" y="111"/>
                    <a:pt x="159" y="103"/>
                    <a:pt x="170" y="81"/>
                  </a:cubicBezTo>
                  <a:cubicBezTo>
                    <a:pt x="187" y="64"/>
                    <a:pt x="178" y="29"/>
                    <a:pt x="152" y="20"/>
                  </a:cubicBezTo>
                  <a:cubicBezTo>
                    <a:pt x="135" y="3"/>
                    <a:pt x="100" y="11"/>
                    <a:pt x="74" y="3"/>
                  </a:cubicBezTo>
                  <a:cubicBezTo>
                    <a:pt x="69" y="1"/>
                    <a:pt x="63" y="0"/>
                    <a:pt x="5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62"/>
            <p:cNvSpPr/>
            <p:nvPr/>
          </p:nvSpPr>
          <p:spPr>
            <a:xfrm>
              <a:off x="528600" y="4140725"/>
              <a:ext cx="64675" cy="90800"/>
            </a:xfrm>
            <a:custGeom>
              <a:avLst/>
              <a:gdLst/>
              <a:ahLst/>
              <a:cxnLst/>
              <a:rect l="l" t="t" r="r" b="b"/>
              <a:pathLst>
                <a:path w="2587" h="3632" extrusionOk="0">
                  <a:moveTo>
                    <a:pt x="1020" y="1"/>
                  </a:moveTo>
                  <a:cubicBezTo>
                    <a:pt x="827" y="1"/>
                    <a:pt x="637" y="45"/>
                    <a:pt x="565" y="169"/>
                  </a:cubicBezTo>
                  <a:cubicBezTo>
                    <a:pt x="452" y="342"/>
                    <a:pt x="1" y="2043"/>
                    <a:pt x="113" y="2226"/>
                  </a:cubicBezTo>
                  <a:cubicBezTo>
                    <a:pt x="217" y="2416"/>
                    <a:pt x="1071" y="3631"/>
                    <a:pt x="1300" y="3631"/>
                  </a:cubicBezTo>
                  <a:cubicBezTo>
                    <a:pt x="1301" y="3631"/>
                    <a:pt x="1301" y="3631"/>
                    <a:pt x="1302" y="3631"/>
                  </a:cubicBezTo>
                  <a:cubicBezTo>
                    <a:pt x="1536" y="3623"/>
                    <a:pt x="2517" y="1566"/>
                    <a:pt x="2552" y="1323"/>
                  </a:cubicBezTo>
                  <a:cubicBezTo>
                    <a:pt x="2586" y="1080"/>
                    <a:pt x="1667" y="195"/>
                    <a:pt x="1502" y="100"/>
                  </a:cubicBezTo>
                  <a:cubicBezTo>
                    <a:pt x="1418" y="47"/>
                    <a:pt x="1217" y="1"/>
                    <a:pt x="1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62"/>
            <p:cNvSpPr/>
            <p:nvPr/>
          </p:nvSpPr>
          <p:spPr>
            <a:xfrm>
              <a:off x="542925" y="4140650"/>
              <a:ext cx="50350" cy="90875"/>
            </a:xfrm>
            <a:custGeom>
              <a:avLst/>
              <a:gdLst/>
              <a:ahLst/>
              <a:cxnLst/>
              <a:rect l="l" t="t" r="r" b="b"/>
              <a:pathLst>
                <a:path w="2014" h="3635" extrusionOk="0">
                  <a:moveTo>
                    <a:pt x="432" y="0"/>
                  </a:moveTo>
                  <a:cubicBezTo>
                    <a:pt x="250" y="0"/>
                    <a:pt x="74" y="39"/>
                    <a:pt x="0" y="146"/>
                  </a:cubicBezTo>
                  <a:cubicBezTo>
                    <a:pt x="451" y="667"/>
                    <a:pt x="1068" y="1205"/>
                    <a:pt x="1033" y="1873"/>
                  </a:cubicBezTo>
                  <a:cubicBezTo>
                    <a:pt x="1007" y="2428"/>
                    <a:pt x="764" y="2975"/>
                    <a:pt x="547" y="3522"/>
                  </a:cubicBezTo>
                  <a:cubicBezTo>
                    <a:pt x="599" y="3582"/>
                    <a:pt x="660" y="3617"/>
                    <a:pt x="729" y="3634"/>
                  </a:cubicBezTo>
                  <a:cubicBezTo>
                    <a:pt x="963" y="3634"/>
                    <a:pt x="1944" y="1569"/>
                    <a:pt x="1979" y="1326"/>
                  </a:cubicBezTo>
                  <a:cubicBezTo>
                    <a:pt x="2013" y="1083"/>
                    <a:pt x="1094" y="198"/>
                    <a:pt x="929" y="103"/>
                  </a:cubicBezTo>
                  <a:cubicBezTo>
                    <a:pt x="842" y="48"/>
                    <a:pt x="633" y="0"/>
                    <a:pt x="432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62"/>
            <p:cNvSpPr/>
            <p:nvPr/>
          </p:nvSpPr>
          <p:spPr>
            <a:xfrm>
              <a:off x="536850" y="4157650"/>
              <a:ext cx="16700" cy="51850"/>
            </a:xfrm>
            <a:custGeom>
              <a:avLst/>
              <a:gdLst/>
              <a:ahLst/>
              <a:cxnLst/>
              <a:rect l="l" t="t" r="r" b="b"/>
              <a:pathLst>
                <a:path w="668" h="2074" extrusionOk="0">
                  <a:moveTo>
                    <a:pt x="310" y="0"/>
                  </a:moveTo>
                  <a:cubicBezTo>
                    <a:pt x="263" y="0"/>
                    <a:pt x="222" y="41"/>
                    <a:pt x="235" y="91"/>
                  </a:cubicBezTo>
                  <a:cubicBezTo>
                    <a:pt x="278" y="256"/>
                    <a:pt x="113" y="481"/>
                    <a:pt x="70" y="637"/>
                  </a:cubicBezTo>
                  <a:cubicBezTo>
                    <a:pt x="0" y="846"/>
                    <a:pt x="113" y="1002"/>
                    <a:pt x="70" y="1193"/>
                  </a:cubicBezTo>
                  <a:cubicBezTo>
                    <a:pt x="44" y="1358"/>
                    <a:pt x="61" y="1514"/>
                    <a:pt x="104" y="1670"/>
                  </a:cubicBezTo>
                  <a:cubicBezTo>
                    <a:pt x="165" y="1887"/>
                    <a:pt x="269" y="1878"/>
                    <a:pt x="399" y="2034"/>
                  </a:cubicBezTo>
                  <a:cubicBezTo>
                    <a:pt x="422" y="2062"/>
                    <a:pt x="447" y="2073"/>
                    <a:pt x="471" y="2073"/>
                  </a:cubicBezTo>
                  <a:cubicBezTo>
                    <a:pt x="579" y="2073"/>
                    <a:pt x="668" y="1835"/>
                    <a:pt x="486" y="1835"/>
                  </a:cubicBezTo>
                  <a:cubicBezTo>
                    <a:pt x="483" y="1835"/>
                    <a:pt x="480" y="1835"/>
                    <a:pt x="478" y="1835"/>
                  </a:cubicBezTo>
                  <a:cubicBezTo>
                    <a:pt x="330" y="1835"/>
                    <a:pt x="174" y="1366"/>
                    <a:pt x="174" y="1288"/>
                  </a:cubicBezTo>
                  <a:cubicBezTo>
                    <a:pt x="156" y="1149"/>
                    <a:pt x="269" y="1080"/>
                    <a:pt x="347" y="1002"/>
                  </a:cubicBezTo>
                  <a:cubicBezTo>
                    <a:pt x="408" y="924"/>
                    <a:pt x="443" y="837"/>
                    <a:pt x="460" y="742"/>
                  </a:cubicBezTo>
                  <a:cubicBezTo>
                    <a:pt x="504" y="533"/>
                    <a:pt x="556" y="169"/>
                    <a:pt x="365" y="21"/>
                  </a:cubicBezTo>
                  <a:cubicBezTo>
                    <a:pt x="348" y="7"/>
                    <a:pt x="328" y="0"/>
                    <a:pt x="310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62"/>
            <p:cNvSpPr/>
            <p:nvPr/>
          </p:nvSpPr>
          <p:spPr>
            <a:xfrm>
              <a:off x="381950" y="4250150"/>
              <a:ext cx="85725" cy="63875"/>
            </a:xfrm>
            <a:custGeom>
              <a:avLst/>
              <a:gdLst/>
              <a:ahLst/>
              <a:cxnLst/>
              <a:rect l="l" t="t" r="r" b="b"/>
              <a:pathLst>
                <a:path w="3429" h="2555" extrusionOk="0">
                  <a:moveTo>
                    <a:pt x="3117" y="1"/>
                  </a:moveTo>
                  <a:cubicBezTo>
                    <a:pt x="3108" y="1"/>
                    <a:pt x="3099" y="4"/>
                    <a:pt x="3090" y="9"/>
                  </a:cubicBezTo>
                  <a:cubicBezTo>
                    <a:pt x="2890" y="131"/>
                    <a:pt x="669" y="1736"/>
                    <a:pt x="217" y="1962"/>
                  </a:cubicBezTo>
                  <a:cubicBezTo>
                    <a:pt x="0" y="2075"/>
                    <a:pt x="573" y="2482"/>
                    <a:pt x="868" y="2552"/>
                  </a:cubicBezTo>
                  <a:cubicBezTo>
                    <a:pt x="875" y="2553"/>
                    <a:pt x="883" y="2554"/>
                    <a:pt x="891" y="2554"/>
                  </a:cubicBezTo>
                  <a:cubicBezTo>
                    <a:pt x="1230" y="2554"/>
                    <a:pt x="2734" y="1386"/>
                    <a:pt x="3090" y="1250"/>
                  </a:cubicBezTo>
                  <a:cubicBezTo>
                    <a:pt x="3429" y="1110"/>
                    <a:pt x="3295" y="1"/>
                    <a:pt x="3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62"/>
            <p:cNvSpPr/>
            <p:nvPr/>
          </p:nvSpPr>
          <p:spPr>
            <a:xfrm>
              <a:off x="395200" y="4275850"/>
              <a:ext cx="42100" cy="24900"/>
            </a:xfrm>
            <a:custGeom>
              <a:avLst/>
              <a:gdLst/>
              <a:ahLst/>
              <a:cxnLst/>
              <a:rect l="l" t="t" r="r" b="b"/>
              <a:pathLst>
                <a:path w="1684" h="996" extrusionOk="0">
                  <a:moveTo>
                    <a:pt x="1458" y="1"/>
                  </a:moveTo>
                  <a:cubicBezTo>
                    <a:pt x="1449" y="1"/>
                    <a:pt x="1440" y="5"/>
                    <a:pt x="1440" y="14"/>
                  </a:cubicBezTo>
                  <a:cubicBezTo>
                    <a:pt x="1449" y="135"/>
                    <a:pt x="1484" y="248"/>
                    <a:pt x="1562" y="344"/>
                  </a:cubicBezTo>
                  <a:cubicBezTo>
                    <a:pt x="1579" y="378"/>
                    <a:pt x="1596" y="422"/>
                    <a:pt x="1614" y="457"/>
                  </a:cubicBezTo>
                  <a:cubicBezTo>
                    <a:pt x="1631" y="515"/>
                    <a:pt x="1597" y="531"/>
                    <a:pt x="1554" y="531"/>
                  </a:cubicBezTo>
                  <a:cubicBezTo>
                    <a:pt x="1509" y="531"/>
                    <a:pt x="1454" y="513"/>
                    <a:pt x="1440" y="509"/>
                  </a:cubicBezTo>
                  <a:cubicBezTo>
                    <a:pt x="1379" y="483"/>
                    <a:pt x="1319" y="448"/>
                    <a:pt x="1258" y="422"/>
                  </a:cubicBezTo>
                  <a:cubicBezTo>
                    <a:pt x="1201" y="390"/>
                    <a:pt x="1148" y="353"/>
                    <a:pt x="1090" y="353"/>
                  </a:cubicBezTo>
                  <a:cubicBezTo>
                    <a:pt x="1069" y="353"/>
                    <a:pt x="1047" y="358"/>
                    <a:pt x="1024" y="370"/>
                  </a:cubicBezTo>
                  <a:cubicBezTo>
                    <a:pt x="998" y="387"/>
                    <a:pt x="980" y="422"/>
                    <a:pt x="980" y="457"/>
                  </a:cubicBezTo>
                  <a:cubicBezTo>
                    <a:pt x="980" y="474"/>
                    <a:pt x="989" y="491"/>
                    <a:pt x="998" y="509"/>
                  </a:cubicBezTo>
                  <a:cubicBezTo>
                    <a:pt x="998" y="526"/>
                    <a:pt x="1006" y="535"/>
                    <a:pt x="1006" y="543"/>
                  </a:cubicBezTo>
                  <a:cubicBezTo>
                    <a:pt x="1052" y="602"/>
                    <a:pt x="1039" y="631"/>
                    <a:pt x="971" y="631"/>
                  </a:cubicBezTo>
                  <a:cubicBezTo>
                    <a:pt x="948" y="631"/>
                    <a:pt x="920" y="628"/>
                    <a:pt x="885" y="621"/>
                  </a:cubicBezTo>
                  <a:cubicBezTo>
                    <a:pt x="876" y="617"/>
                    <a:pt x="870" y="615"/>
                    <a:pt x="864" y="615"/>
                  </a:cubicBezTo>
                  <a:cubicBezTo>
                    <a:pt x="859" y="615"/>
                    <a:pt x="854" y="617"/>
                    <a:pt x="850" y="621"/>
                  </a:cubicBezTo>
                  <a:cubicBezTo>
                    <a:pt x="841" y="595"/>
                    <a:pt x="815" y="569"/>
                    <a:pt x="798" y="561"/>
                  </a:cubicBezTo>
                  <a:cubicBezTo>
                    <a:pt x="750" y="533"/>
                    <a:pt x="693" y="521"/>
                    <a:pt x="632" y="521"/>
                  </a:cubicBezTo>
                  <a:cubicBezTo>
                    <a:pt x="383" y="521"/>
                    <a:pt x="64" y="725"/>
                    <a:pt x="8" y="934"/>
                  </a:cubicBezTo>
                  <a:cubicBezTo>
                    <a:pt x="1" y="965"/>
                    <a:pt x="28" y="996"/>
                    <a:pt x="58" y="996"/>
                  </a:cubicBezTo>
                  <a:cubicBezTo>
                    <a:pt x="62" y="996"/>
                    <a:pt x="65" y="995"/>
                    <a:pt x="69" y="995"/>
                  </a:cubicBezTo>
                  <a:cubicBezTo>
                    <a:pt x="182" y="968"/>
                    <a:pt x="286" y="873"/>
                    <a:pt x="416" y="847"/>
                  </a:cubicBezTo>
                  <a:cubicBezTo>
                    <a:pt x="546" y="812"/>
                    <a:pt x="685" y="847"/>
                    <a:pt x="798" y="769"/>
                  </a:cubicBezTo>
                  <a:cubicBezTo>
                    <a:pt x="824" y="752"/>
                    <a:pt x="841" y="726"/>
                    <a:pt x="850" y="699"/>
                  </a:cubicBezTo>
                  <a:cubicBezTo>
                    <a:pt x="896" y="750"/>
                    <a:pt x="962" y="798"/>
                    <a:pt x="1021" y="798"/>
                  </a:cubicBezTo>
                  <a:cubicBezTo>
                    <a:pt x="1064" y="798"/>
                    <a:pt x="1102" y="773"/>
                    <a:pt x="1128" y="708"/>
                  </a:cubicBezTo>
                  <a:cubicBezTo>
                    <a:pt x="1163" y="639"/>
                    <a:pt x="1154" y="552"/>
                    <a:pt x="1102" y="491"/>
                  </a:cubicBezTo>
                  <a:cubicBezTo>
                    <a:pt x="1084" y="465"/>
                    <a:pt x="1095" y="457"/>
                    <a:pt x="1117" y="457"/>
                  </a:cubicBezTo>
                  <a:cubicBezTo>
                    <a:pt x="1161" y="457"/>
                    <a:pt x="1249" y="491"/>
                    <a:pt x="1249" y="491"/>
                  </a:cubicBezTo>
                  <a:lnTo>
                    <a:pt x="1379" y="561"/>
                  </a:lnTo>
                  <a:cubicBezTo>
                    <a:pt x="1423" y="578"/>
                    <a:pt x="1488" y="600"/>
                    <a:pt x="1548" y="600"/>
                  </a:cubicBezTo>
                  <a:cubicBezTo>
                    <a:pt x="1607" y="600"/>
                    <a:pt x="1661" y="578"/>
                    <a:pt x="1683" y="509"/>
                  </a:cubicBezTo>
                  <a:cubicBezTo>
                    <a:pt x="1683" y="448"/>
                    <a:pt x="1666" y="396"/>
                    <a:pt x="1631" y="344"/>
                  </a:cubicBezTo>
                  <a:cubicBezTo>
                    <a:pt x="1570" y="240"/>
                    <a:pt x="1510" y="127"/>
                    <a:pt x="1475" y="14"/>
                  </a:cubicBezTo>
                  <a:cubicBezTo>
                    <a:pt x="1475" y="5"/>
                    <a:pt x="1466" y="1"/>
                    <a:pt x="145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62"/>
            <p:cNvSpPr/>
            <p:nvPr/>
          </p:nvSpPr>
          <p:spPr>
            <a:xfrm>
              <a:off x="431625" y="4272725"/>
              <a:ext cx="6250" cy="2600"/>
            </a:xfrm>
            <a:custGeom>
              <a:avLst/>
              <a:gdLst/>
              <a:ahLst/>
              <a:cxnLst/>
              <a:rect l="l" t="t" r="r" b="b"/>
              <a:pathLst>
                <a:path w="250" h="104" extrusionOk="0">
                  <a:moveTo>
                    <a:pt x="1" y="0"/>
                  </a:moveTo>
                  <a:cubicBezTo>
                    <a:pt x="41" y="68"/>
                    <a:pt x="109" y="104"/>
                    <a:pt x="182" y="104"/>
                  </a:cubicBezTo>
                  <a:cubicBezTo>
                    <a:pt x="202" y="104"/>
                    <a:pt x="223" y="101"/>
                    <a:pt x="244" y="96"/>
                  </a:cubicBezTo>
                  <a:cubicBezTo>
                    <a:pt x="249" y="96"/>
                    <a:pt x="247" y="92"/>
                    <a:pt x="243" y="92"/>
                  </a:cubicBezTo>
                  <a:cubicBezTo>
                    <a:pt x="241" y="92"/>
                    <a:pt x="238" y="93"/>
                    <a:pt x="235" y="96"/>
                  </a:cubicBezTo>
                  <a:cubicBezTo>
                    <a:pt x="218" y="101"/>
                    <a:pt x="200" y="103"/>
                    <a:pt x="183" y="103"/>
                  </a:cubicBezTo>
                  <a:cubicBezTo>
                    <a:pt x="112" y="103"/>
                    <a:pt x="42" y="63"/>
                    <a:pt x="1" y="0"/>
                  </a:cubicBezTo>
                  <a:close/>
                </a:path>
              </a:pathLst>
            </a:custGeom>
            <a:solidFill>
              <a:srgbClr val="FF5C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62"/>
            <p:cNvSpPr/>
            <p:nvPr/>
          </p:nvSpPr>
          <p:spPr>
            <a:xfrm>
              <a:off x="439900" y="4262250"/>
              <a:ext cx="14825" cy="7950"/>
            </a:xfrm>
            <a:custGeom>
              <a:avLst/>
              <a:gdLst/>
              <a:ahLst/>
              <a:cxnLst/>
              <a:rect l="l" t="t" r="r" b="b"/>
              <a:pathLst>
                <a:path w="593" h="318" extrusionOk="0">
                  <a:moveTo>
                    <a:pt x="541" y="0"/>
                  </a:moveTo>
                  <a:cubicBezTo>
                    <a:pt x="537" y="0"/>
                    <a:pt x="533" y="1"/>
                    <a:pt x="529" y="3"/>
                  </a:cubicBezTo>
                  <a:cubicBezTo>
                    <a:pt x="338" y="72"/>
                    <a:pt x="164" y="176"/>
                    <a:pt x="8" y="298"/>
                  </a:cubicBezTo>
                  <a:cubicBezTo>
                    <a:pt x="1" y="305"/>
                    <a:pt x="5" y="317"/>
                    <a:pt x="12" y="317"/>
                  </a:cubicBezTo>
                  <a:cubicBezTo>
                    <a:pt x="13" y="317"/>
                    <a:pt x="15" y="317"/>
                    <a:pt x="17" y="315"/>
                  </a:cubicBezTo>
                  <a:cubicBezTo>
                    <a:pt x="182" y="202"/>
                    <a:pt x="364" y="124"/>
                    <a:pt x="546" y="81"/>
                  </a:cubicBezTo>
                  <a:cubicBezTo>
                    <a:pt x="593" y="65"/>
                    <a:pt x="576" y="0"/>
                    <a:pt x="54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62"/>
            <p:cNvSpPr/>
            <p:nvPr/>
          </p:nvSpPr>
          <p:spPr>
            <a:xfrm>
              <a:off x="455700" y="4255975"/>
              <a:ext cx="4200" cy="3750"/>
            </a:xfrm>
            <a:custGeom>
              <a:avLst/>
              <a:gdLst/>
              <a:ahLst/>
              <a:cxnLst/>
              <a:rect l="l" t="t" r="r" b="b"/>
              <a:pathLst>
                <a:path w="168" h="150" extrusionOk="0">
                  <a:moveTo>
                    <a:pt x="102" y="0"/>
                  </a:moveTo>
                  <a:cubicBezTo>
                    <a:pt x="92" y="0"/>
                    <a:pt x="81" y="3"/>
                    <a:pt x="70" y="11"/>
                  </a:cubicBezTo>
                  <a:cubicBezTo>
                    <a:pt x="27" y="28"/>
                    <a:pt x="1" y="71"/>
                    <a:pt x="18" y="115"/>
                  </a:cubicBezTo>
                  <a:cubicBezTo>
                    <a:pt x="24" y="138"/>
                    <a:pt x="45" y="149"/>
                    <a:pt x="66" y="149"/>
                  </a:cubicBezTo>
                  <a:cubicBezTo>
                    <a:pt x="77" y="149"/>
                    <a:pt x="88" y="147"/>
                    <a:pt x="96" y="141"/>
                  </a:cubicBezTo>
                  <a:cubicBezTo>
                    <a:pt x="114" y="123"/>
                    <a:pt x="131" y="106"/>
                    <a:pt x="140" y="80"/>
                  </a:cubicBezTo>
                  <a:cubicBezTo>
                    <a:pt x="167" y="46"/>
                    <a:pt x="140" y="0"/>
                    <a:pt x="10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62"/>
            <p:cNvSpPr/>
            <p:nvPr/>
          </p:nvSpPr>
          <p:spPr>
            <a:xfrm>
              <a:off x="557225" y="4319125"/>
              <a:ext cx="18250" cy="29175"/>
            </a:xfrm>
            <a:custGeom>
              <a:avLst/>
              <a:gdLst/>
              <a:ahLst/>
              <a:cxnLst/>
              <a:rect l="l" t="t" r="r" b="b"/>
              <a:pathLst>
                <a:path w="730" h="1167" extrusionOk="0">
                  <a:moveTo>
                    <a:pt x="216" y="1"/>
                  </a:moveTo>
                  <a:cubicBezTo>
                    <a:pt x="161" y="1"/>
                    <a:pt x="106" y="10"/>
                    <a:pt x="53" y="27"/>
                  </a:cubicBezTo>
                  <a:cubicBezTo>
                    <a:pt x="36" y="45"/>
                    <a:pt x="1" y="817"/>
                    <a:pt x="1" y="817"/>
                  </a:cubicBezTo>
                  <a:cubicBezTo>
                    <a:pt x="96" y="964"/>
                    <a:pt x="235" y="1077"/>
                    <a:pt x="409" y="1138"/>
                  </a:cubicBezTo>
                  <a:cubicBezTo>
                    <a:pt x="483" y="1158"/>
                    <a:pt x="541" y="1166"/>
                    <a:pt x="585" y="1166"/>
                  </a:cubicBezTo>
                  <a:cubicBezTo>
                    <a:pt x="695" y="1166"/>
                    <a:pt x="721" y="1113"/>
                    <a:pt x="721" y="1051"/>
                  </a:cubicBezTo>
                  <a:cubicBezTo>
                    <a:pt x="730" y="964"/>
                    <a:pt x="721" y="357"/>
                    <a:pt x="721" y="357"/>
                  </a:cubicBezTo>
                  <a:cubicBezTo>
                    <a:pt x="669" y="235"/>
                    <a:pt x="565" y="131"/>
                    <a:pt x="452" y="62"/>
                  </a:cubicBezTo>
                  <a:cubicBezTo>
                    <a:pt x="380" y="20"/>
                    <a:pt x="298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62"/>
            <p:cNvSpPr/>
            <p:nvPr/>
          </p:nvSpPr>
          <p:spPr>
            <a:xfrm>
              <a:off x="557450" y="4319350"/>
              <a:ext cx="18025" cy="28825"/>
            </a:xfrm>
            <a:custGeom>
              <a:avLst/>
              <a:gdLst/>
              <a:ahLst/>
              <a:cxnLst/>
              <a:rect l="l" t="t" r="r" b="b"/>
              <a:pathLst>
                <a:path w="721" h="1153" extrusionOk="0">
                  <a:moveTo>
                    <a:pt x="79" y="1"/>
                  </a:moveTo>
                  <a:lnTo>
                    <a:pt x="79" y="1"/>
                  </a:lnTo>
                  <a:cubicBezTo>
                    <a:pt x="70" y="9"/>
                    <a:pt x="61" y="9"/>
                    <a:pt x="53" y="18"/>
                  </a:cubicBezTo>
                  <a:cubicBezTo>
                    <a:pt x="35" y="36"/>
                    <a:pt x="1" y="808"/>
                    <a:pt x="1" y="808"/>
                  </a:cubicBezTo>
                  <a:cubicBezTo>
                    <a:pt x="87" y="955"/>
                    <a:pt x="235" y="1068"/>
                    <a:pt x="409" y="1120"/>
                  </a:cubicBezTo>
                  <a:cubicBezTo>
                    <a:pt x="487" y="1143"/>
                    <a:pt x="545" y="1153"/>
                    <a:pt x="590" y="1153"/>
                  </a:cubicBezTo>
                  <a:cubicBezTo>
                    <a:pt x="678" y="1153"/>
                    <a:pt x="709" y="1114"/>
                    <a:pt x="721" y="1068"/>
                  </a:cubicBezTo>
                  <a:cubicBezTo>
                    <a:pt x="704" y="1051"/>
                    <a:pt x="678" y="1025"/>
                    <a:pt x="660" y="1016"/>
                  </a:cubicBezTo>
                  <a:cubicBezTo>
                    <a:pt x="582" y="947"/>
                    <a:pt x="487" y="886"/>
                    <a:pt x="400" y="825"/>
                  </a:cubicBezTo>
                  <a:cubicBezTo>
                    <a:pt x="330" y="773"/>
                    <a:pt x="252" y="756"/>
                    <a:pt x="183" y="712"/>
                  </a:cubicBezTo>
                  <a:cubicBezTo>
                    <a:pt x="105" y="643"/>
                    <a:pt x="61" y="539"/>
                    <a:pt x="79" y="435"/>
                  </a:cubicBezTo>
                  <a:cubicBezTo>
                    <a:pt x="61" y="296"/>
                    <a:pt x="79" y="148"/>
                    <a:pt x="79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62"/>
            <p:cNvSpPr/>
            <p:nvPr/>
          </p:nvSpPr>
          <p:spPr>
            <a:xfrm>
              <a:off x="557225" y="4339175"/>
              <a:ext cx="18250" cy="9100"/>
            </a:xfrm>
            <a:custGeom>
              <a:avLst/>
              <a:gdLst/>
              <a:ahLst/>
              <a:cxnLst/>
              <a:rect l="l" t="t" r="r" b="b"/>
              <a:pathLst>
                <a:path w="730" h="364" extrusionOk="0">
                  <a:moveTo>
                    <a:pt x="147" y="0"/>
                  </a:moveTo>
                  <a:cubicBezTo>
                    <a:pt x="99" y="0"/>
                    <a:pt x="50" y="5"/>
                    <a:pt x="1" y="15"/>
                  </a:cubicBezTo>
                  <a:cubicBezTo>
                    <a:pt x="96" y="171"/>
                    <a:pt x="235" y="284"/>
                    <a:pt x="409" y="336"/>
                  </a:cubicBezTo>
                  <a:cubicBezTo>
                    <a:pt x="488" y="355"/>
                    <a:pt x="547" y="363"/>
                    <a:pt x="592" y="363"/>
                  </a:cubicBezTo>
                  <a:cubicBezTo>
                    <a:pt x="630" y="363"/>
                    <a:pt x="658" y="357"/>
                    <a:pt x="678" y="345"/>
                  </a:cubicBezTo>
                  <a:cubicBezTo>
                    <a:pt x="730" y="223"/>
                    <a:pt x="600" y="93"/>
                    <a:pt x="391" y="41"/>
                  </a:cubicBezTo>
                  <a:cubicBezTo>
                    <a:pt x="310" y="14"/>
                    <a:pt x="229" y="0"/>
                    <a:pt x="147" y="0"/>
                  </a:cubicBezTo>
                  <a:close/>
                </a:path>
              </a:pathLst>
            </a:custGeom>
            <a:solidFill>
              <a:srgbClr val="458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62"/>
            <p:cNvSpPr/>
            <p:nvPr/>
          </p:nvSpPr>
          <p:spPr>
            <a:xfrm>
              <a:off x="560700" y="4321525"/>
              <a:ext cx="475" cy="8475"/>
            </a:xfrm>
            <a:custGeom>
              <a:avLst/>
              <a:gdLst/>
              <a:ahLst/>
              <a:cxnLst/>
              <a:rect l="l" t="t" r="r" b="b"/>
              <a:pathLst>
                <a:path w="19" h="339" extrusionOk="0">
                  <a:moveTo>
                    <a:pt x="18" y="1"/>
                  </a:moveTo>
                  <a:lnTo>
                    <a:pt x="18" y="1"/>
                  </a:lnTo>
                  <a:cubicBezTo>
                    <a:pt x="1" y="113"/>
                    <a:pt x="1" y="226"/>
                    <a:pt x="1" y="339"/>
                  </a:cubicBezTo>
                  <a:cubicBezTo>
                    <a:pt x="1" y="226"/>
                    <a:pt x="10" y="113"/>
                    <a:pt x="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62"/>
            <p:cNvSpPr/>
            <p:nvPr/>
          </p:nvSpPr>
          <p:spPr>
            <a:xfrm>
              <a:off x="561150" y="4320200"/>
              <a:ext cx="325" cy="1350"/>
            </a:xfrm>
            <a:custGeom>
              <a:avLst/>
              <a:gdLst/>
              <a:ahLst/>
              <a:cxnLst/>
              <a:rect l="l" t="t" r="r" b="b"/>
              <a:pathLst>
                <a:path w="13" h="54" extrusionOk="0">
                  <a:moveTo>
                    <a:pt x="9" y="0"/>
                  </a:moveTo>
                  <a:cubicBezTo>
                    <a:pt x="6" y="0"/>
                    <a:pt x="0" y="5"/>
                    <a:pt x="0" y="10"/>
                  </a:cubicBezTo>
                  <a:lnTo>
                    <a:pt x="0" y="54"/>
                  </a:lnTo>
                  <a:cubicBezTo>
                    <a:pt x="0" y="45"/>
                    <a:pt x="0" y="28"/>
                    <a:pt x="9" y="10"/>
                  </a:cubicBezTo>
                  <a:cubicBezTo>
                    <a:pt x="13" y="3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62"/>
            <p:cNvSpPr/>
            <p:nvPr/>
          </p:nvSpPr>
          <p:spPr>
            <a:xfrm>
              <a:off x="560700" y="4330000"/>
              <a:ext cx="25" cy="2400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1" y="9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62"/>
            <p:cNvSpPr/>
            <p:nvPr/>
          </p:nvSpPr>
          <p:spPr>
            <a:xfrm>
              <a:off x="563300" y="4322625"/>
              <a:ext cx="475" cy="16075"/>
            </a:xfrm>
            <a:custGeom>
              <a:avLst/>
              <a:gdLst/>
              <a:ahLst/>
              <a:cxnLst/>
              <a:rect l="l" t="t" r="r" b="b"/>
              <a:pathLst>
                <a:path w="19" h="643" extrusionOk="0">
                  <a:moveTo>
                    <a:pt x="18" y="0"/>
                  </a:moveTo>
                  <a:lnTo>
                    <a:pt x="18" y="0"/>
                  </a:lnTo>
                  <a:cubicBezTo>
                    <a:pt x="18" y="217"/>
                    <a:pt x="10" y="425"/>
                    <a:pt x="1" y="642"/>
                  </a:cubicBezTo>
                  <a:lnTo>
                    <a:pt x="10" y="642"/>
                  </a:lnTo>
                  <a:cubicBezTo>
                    <a:pt x="18" y="425"/>
                    <a:pt x="18" y="208"/>
                    <a:pt x="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62"/>
            <p:cNvSpPr/>
            <p:nvPr/>
          </p:nvSpPr>
          <p:spPr>
            <a:xfrm>
              <a:off x="565925" y="4331075"/>
              <a:ext cx="450" cy="5450"/>
            </a:xfrm>
            <a:custGeom>
              <a:avLst/>
              <a:gdLst/>
              <a:ahLst/>
              <a:cxnLst/>
              <a:rect l="l" t="t" r="r" b="b"/>
              <a:pathLst>
                <a:path w="18" h="218" extrusionOk="0">
                  <a:moveTo>
                    <a:pt x="17" y="0"/>
                  </a:moveTo>
                  <a:lnTo>
                    <a:pt x="17" y="0"/>
                  </a:lnTo>
                  <a:cubicBezTo>
                    <a:pt x="9" y="79"/>
                    <a:pt x="0" y="148"/>
                    <a:pt x="0" y="217"/>
                  </a:cubicBezTo>
                  <a:cubicBezTo>
                    <a:pt x="0" y="148"/>
                    <a:pt x="17" y="70"/>
                    <a:pt x="17" y="0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62"/>
            <p:cNvSpPr/>
            <p:nvPr/>
          </p:nvSpPr>
          <p:spPr>
            <a:xfrm>
              <a:off x="565475" y="4336500"/>
              <a:ext cx="475" cy="2625"/>
            </a:xfrm>
            <a:custGeom>
              <a:avLst/>
              <a:gdLst/>
              <a:ahLst/>
              <a:cxnLst/>
              <a:rect l="l" t="t" r="r" b="b"/>
              <a:pathLst>
                <a:path w="19" h="105" extrusionOk="0">
                  <a:moveTo>
                    <a:pt x="18" y="0"/>
                  </a:moveTo>
                  <a:lnTo>
                    <a:pt x="18" y="0"/>
                  </a:lnTo>
                  <a:cubicBezTo>
                    <a:pt x="13" y="22"/>
                    <a:pt x="11" y="44"/>
                    <a:pt x="10" y="66"/>
                  </a:cubicBezTo>
                  <a:lnTo>
                    <a:pt x="10" y="66"/>
                  </a:lnTo>
                  <a:cubicBezTo>
                    <a:pt x="15" y="44"/>
                    <a:pt x="18" y="22"/>
                    <a:pt x="18" y="0"/>
                  </a:cubicBezTo>
                  <a:close/>
                  <a:moveTo>
                    <a:pt x="10" y="66"/>
                  </a:moveTo>
                  <a:cubicBezTo>
                    <a:pt x="7" y="79"/>
                    <a:pt x="4" y="92"/>
                    <a:pt x="1" y="104"/>
                  </a:cubicBezTo>
                  <a:lnTo>
                    <a:pt x="9" y="104"/>
                  </a:lnTo>
                  <a:cubicBezTo>
                    <a:pt x="9" y="92"/>
                    <a:pt x="9" y="79"/>
                    <a:pt x="10" y="66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62"/>
            <p:cNvSpPr/>
            <p:nvPr/>
          </p:nvSpPr>
          <p:spPr>
            <a:xfrm>
              <a:off x="566350" y="4322600"/>
              <a:ext cx="1100" cy="8500"/>
            </a:xfrm>
            <a:custGeom>
              <a:avLst/>
              <a:gdLst/>
              <a:ahLst/>
              <a:cxnLst/>
              <a:rect l="l" t="t" r="r" b="b"/>
              <a:pathLst>
                <a:path w="44" h="340" extrusionOk="0">
                  <a:moveTo>
                    <a:pt x="44" y="1"/>
                  </a:moveTo>
                  <a:lnTo>
                    <a:pt x="44" y="1"/>
                  </a:lnTo>
                  <a:cubicBezTo>
                    <a:pt x="18" y="114"/>
                    <a:pt x="9" y="227"/>
                    <a:pt x="0" y="339"/>
                  </a:cubicBezTo>
                  <a:cubicBezTo>
                    <a:pt x="9" y="235"/>
                    <a:pt x="26" y="114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62"/>
            <p:cNvSpPr/>
            <p:nvPr/>
          </p:nvSpPr>
          <p:spPr>
            <a:xfrm>
              <a:off x="568725" y="4322825"/>
              <a:ext cx="900" cy="12600"/>
            </a:xfrm>
            <a:custGeom>
              <a:avLst/>
              <a:gdLst/>
              <a:ahLst/>
              <a:cxnLst/>
              <a:rect l="l" t="t" r="r" b="b"/>
              <a:pathLst>
                <a:path w="36" h="504" extrusionOk="0">
                  <a:moveTo>
                    <a:pt x="1" y="1"/>
                  </a:moveTo>
                  <a:cubicBezTo>
                    <a:pt x="18" y="166"/>
                    <a:pt x="36" y="339"/>
                    <a:pt x="27" y="504"/>
                  </a:cubicBezTo>
                  <a:cubicBezTo>
                    <a:pt x="36" y="339"/>
                    <a:pt x="27" y="16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62"/>
            <p:cNvSpPr/>
            <p:nvPr/>
          </p:nvSpPr>
          <p:spPr>
            <a:xfrm>
              <a:off x="568300" y="4321100"/>
              <a:ext cx="450" cy="1750"/>
            </a:xfrm>
            <a:custGeom>
              <a:avLst/>
              <a:gdLst/>
              <a:ahLst/>
              <a:cxnLst/>
              <a:rect l="l" t="t" r="r" b="b"/>
              <a:pathLst>
                <a:path w="18" h="70" extrusionOk="0">
                  <a:moveTo>
                    <a:pt x="1" y="0"/>
                  </a:moveTo>
                  <a:cubicBezTo>
                    <a:pt x="1" y="26"/>
                    <a:pt x="9" y="44"/>
                    <a:pt x="18" y="70"/>
                  </a:cubicBezTo>
                  <a:cubicBezTo>
                    <a:pt x="18" y="44"/>
                    <a:pt x="9" y="26"/>
                    <a:pt x="1" y="0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62"/>
            <p:cNvSpPr/>
            <p:nvPr/>
          </p:nvSpPr>
          <p:spPr>
            <a:xfrm>
              <a:off x="569375" y="4335400"/>
              <a:ext cx="25" cy="4375"/>
            </a:xfrm>
            <a:custGeom>
              <a:avLst/>
              <a:gdLst/>
              <a:ahLst/>
              <a:cxnLst/>
              <a:rect l="l" t="t" r="r" b="b"/>
              <a:pathLst>
                <a:path w="1" h="175" extrusionOk="0">
                  <a:moveTo>
                    <a:pt x="1" y="17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62"/>
            <p:cNvSpPr/>
            <p:nvPr/>
          </p:nvSpPr>
          <p:spPr>
            <a:xfrm>
              <a:off x="572650" y="4330850"/>
              <a:ext cx="225" cy="6975"/>
            </a:xfrm>
            <a:custGeom>
              <a:avLst/>
              <a:gdLst/>
              <a:ahLst/>
              <a:cxnLst/>
              <a:rect l="l" t="t" r="r" b="b"/>
              <a:pathLst>
                <a:path w="9" h="279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88"/>
                    <a:pt x="9" y="183"/>
                    <a:pt x="0" y="278"/>
                  </a:cubicBezTo>
                  <a:lnTo>
                    <a:pt x="0" y="278"/>
                  </a:lnTo>
                  <a:cubicBezTo>
                    <a:pt x="9" y="183"/>
                    <a:pt x="9" y="8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62"/>
            <p:cNvSpPr/>
            <p:nvPr/>
          </p:nvSpPr>
          <p:spPr>
            <a:xfrm>
              <a:off x="454850" y="4229000"/>
              <a:ext cx="103725" cy="87150"/>
            </a:xfrm>
            <a:custGeom>
              <a:avLst/>
              <a:gdLst/>
              <a:ahLst/>
              <a:cxnLst/>
              <a:rect l="l" t="t" r="r" b="b"/>
              <a:pathLst>
                <a:path w="4149" h="3486" extrusionOk="0">
                  <a:moveTo>
                    <a:pt x="1906" y="0"/>
                  </a:moveTo>
                  <a:cubicBezTo>
                    <a:pt x="1889" y="0"/>
                    <a:pt x="1873" y="2"/>
                    <a:pt x="1857" y="5"/>
                  </a:cubicBezTo>
                  <a:cubicBezTo>
                    <a:pt x="1536" y="74"/>
                    <a:pt x="200" y="1671"/>
                    <a:pt x="104" y="1931"/>
                  </a:cubicBezTo>
                  <a:cubicBezTo>
                    <a:pt x="0" y="2200"/>
                    <a:pt x="0" y="2955"/>
                    <a:pt x="286" y="3138"/>
                  </a:cubicBezTo>
                  <a:cubicBezTo>
                    <a:pt x="478" y="3259"/>
                    <a:pt x="1620" y="3485"/>
                    <a:pt x="2418" y="3485"/>
                  </a:cubicBezTo>
                  <a:cubicBezTo>
                    <a:pt x="2815" y="3485"/>
                    <a:pt x="3127" y="3429"/>
                    <a:pt x="3194" y="3276"/>
                  </a:cubicBezTo>
                  <a:cubicBezTo>
                    <a:pt x="3393" y="2808"/>
                    <a:pt x="3844" y="1775"/>
                    <a:pt x="3992" y="1471"/>
                  </a:cubicBezTo>
                  <a:cubicBezTo>
                    <a:pt x="4148" y="1168"/>
                    <a:pt x="2690" y="838"/>
                    <a:pt x="2690" y="838"/>
                  </a:cubicBezTo>
                  <a:cubicBezTo>
                    <a:pt x="2484" y="509"/>
                    <a:pt x="2201" y="0"/>
                    <a:pt x="1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62"/>
            <p:cNvSpPr/>
            <p:nvPr/>
          </p:nvSpPr>
          <p:spPr>
            <a:xfrm>
              <a:off x="454850" y="4276625"/>
              <a:ext cx="78325" cy="39550"/>
            </a:xfrm>
            <a:custGeom>
              <a:avLst/>
              <a:gdLst/>
              <a:ahLst/>
              <a:cxnLst/>
              <a:rect l="l" t="t" r="r" b="b"/>
              <a:pathLst>
                <a:path w="3133" h="1582" extrusionOk="0">
                  <a:moveTo>
                    <a:pt x="122" y="0"/>
                  </a:moveTo>
                  <a:lnTo>
                    <a:pt x="104" y="26"/>
                  </a:lnTo>
                  <a:cubicBezTo>
                    <a:pt x="0" y="295"/>
                    <a:pt x="0" y="1050"/>
                    <a:pt x="286" y="1233"/>
                  </a:cubicBezTo>
                  <a:cubicBezTo>
                    <a:pt x="477" y="1355"/>
                    <a:pt x="1611" y="1582"/>
                    <a:pt x="2407" y="1582"/>
                  </a:cubicBezTo>
                  <a:cubicBezTo>
                    <a:pt x="2738" y="1582"/>
                    <a:pt x="3011" y="1543"/>
                    <a:pt x="3133" y="1441"/>
                  </a:cubicBezTo>
                  <a:cubicBezTo>
                    <a:pt x="3040" y="1231"/>
                    <a:pt x="2891" y="1102"/>
                    <a:pt x="2582" y="1102"/>
                  </a:cubicBezTo>
                  <a:cubicBezTo>
                    <a:pt x="2572" y="1102"/>
                    <a:pt x="2562" y="1102"/>
                    <a:pt x="2551" y="1102"/>
                  </a:cubicBezTo>
                  <a:cubicBezTo>
                    <a:pt x="2335" y="1106"/>
                    <a:pt x="2174" y="1130"/>
                    <a:pt x="2018" y="1130"/>
                  </a:cubicBezTo>
                  <a:cubicBezTo>
                    <a:pt x="1842" y="1130"/>
                    <a:pt x="1671" y="1100"/>
                    <a:pt x="1432" y="981"/>
                  </a:cubicBezTo>
                  <a:cubicBezTo>
                    <a:pt x="1093" y="807"/>
                    <a:pt x="781" y="582"/>
                    <a:pt x="512" y="313"/>
                  </a:cubicBezTo>
                  <a:cubicBezTo>
                    <a:pt x="391" y="200"/>
                    <a:pt x="260" y="96"/>
                    <a:pt x="12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62"/>
            <p:cNvSpPr/>
            <p:nvPr/>
          </p:nvSpPr>
          <p:spPr>
            <a:xfrm>
              <a:off x="491650" y="4254525"/>
              <a:ext cx="57275" cy="39225"/>
            </a:xfrm>
            <a:custGeom>
              <a:avLst/>
              <a:gdLst/>
              <a:ahLst/>
              <a:cxnLst/>
              <a:rect l="l" t="t" r="r" b="b"/>
              <a:pathLst>
                <a:path w="2291" h="1569" extrusionOk="0">
                  <a:moveTo>
                    <a:pt x="753" y="1"/>
                  </a:moveTo>
                  <a:cubicBezTo>
                    <a:pt x="710" y="1"/>
                    <a:pt x="670" y="26"/>
                    <a:pt x="645" y="69"/>
                  </a:cubicBezTo>
                  <a:cubicBezTo>
                    <a:pt x="402" y="555"/>
                    <a:pt x="229" y="1032"/>
                    <a:pt x="12" y="1526"/>
                  </a:cubicBezTo>
                  <a:cubicBezTo>
                    <a:pt x="0" y="1550"/>
                    <a:pt x="16" y="1569"/>
                    <a:pt x="35" y="1569"/>
                  </a:cubicBezTo>
                  <a:cubicBezTo>
                    <a:pt x="45" y="1569"/>
                    <a:pt x="55" y="1564"/>
                    <a:pt x="64" y="1552"/>
                  </a:cubicBezTo>
                  <a:cubicBezTo>
                    <a:pt x="345" y="1151"/>
                    <a:pt x="597" y="726"/>
                    <a:pt x="812" y="287"/>
                  </a:cubicBezTo>
                  <a:lnTo>
                    <a:pt x="812" y="287"/>
                  </a:lnTo>
                  <a:cubicBezTo>
                    <a:pt x="957" y="352"/>
                    <a:pt x="1104" y="413"/>
                    <a:pt x="1262" y="468"/>
                  </a:cubicBezTo>
                  <a:cubicBezTo>
                    <a:pt x="1574" y="537"/>
                    <a:pt x="1878" y="468"/>
                    <a:pt x="2199" y="572"/>
                  </a:cubicBezTo>
                  <a:cubicBezTo>
                    <a:pt x="2203" y="573"/>
                    <a:pt x="2208" y="574"/>
                    <a:pt x="2212" y="574"/>
                  </a:cubicBezTo>
                  <a:cubicBezTo>
                    <a:pt x="2258" y="574"/>
                    <a:pt x="2290" y="499"/>
                    <a:pt x="2251" y="468"/>
                  </a:cubicBezTo>
                  <a:cubicBezTo>
                    <a:pt x="2112" y="355"/>
                    <a:pt x="1938" y="286"/>
                    <a:pt x="1756" y="268"/>
                  </a:cubicBezTo>
                  <a:cubicBezTo>
                    <a:pt x="1565" y="260"/>
                    <a:pt x="1357" y="286"/>
                    <a:pt x="1175" y="199"/>
                  </a:cubicBezTo>
                  <a:cubicBezTo>
                    <a:pt x="1053" y="147"/>
                    <a:pt x="941" y="69"/>
                    <a:pt x="810" y="17"/>
                  </a:cubicBezTo>
                  <a:cubicBezTo>
                    <a:pt x="792" y="6"/>
                    <a:pt x="772" y="1"/>
                    <a:pt x="75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62"/>
            <p:cNvSpPr/>
            <p:nvPr/>
          </p:nvSpPr>
          <p:spPr>
            <a:xfrm>
              <a:off x="501525" y="4235150"/>
              <a:ext cx="9300" cy="16275"/>
            </a:xfrm>
            <a:custGeom>
              <a:avLst/>
              <a:gdLst/>
              <a:ahLst/>
              <a:cxnLst/>
              <a:rect l="l" t="t" r="r" b="b"/>
              <a:pathLst>
                <a:path w="372" h="651" extrusionOk="0">
                  <a:moveTo>
                    <a:pt x="172" y="0"/>
                  </a:moveTo>
                  <a:cubicBezTo>
                    <a:pt x="86" y="0"/>
                    <a:pt x="1" y="94"/>
                    <a:pt x="68" y="193"/>
                  </a:cubicBezTo>
                  <a:cubicBezTo>
                    <a:pt x="112" y="262"/>
                    <a:pt x="146" y="349"/>
                    <a:pt x="164" y="436"/>
                  </a:cubicBezTo>
                  <a:cubicBezTo>
                    <a:pt x="164" y="505"/>
                    <a:pt x="190" y="575"/>
                    <a:pt x="224" y="644"/>
                  </a:cubicBezTo>
                  <a:cubicBezTo>
                    <a:pt x="229" y="648"/>
                    <a:pt x="235" y="651"/>
                    <a:pt x="242" y="651"/>
                  </a:cubicBezTo>
                  <a:cubicBezTo>
                    <a:pt x="248" y="651"/>
                    <a:pt x="255" y="648"/>
                    <a:pt x="259" y="644"/>
                  </a:cubicBezTo>
                  <a:lnTo>
                    <a:pt x="268" y="644"/>
                  </a:lnTo>
                  <a:cubicBezTo>
                    <a:pt x="372" y="462"/>
                    <a:pt x="372" y="236"/>
                    <a:pt x="268" y="54"/>
                  </a:cubicBezTo>
                  <a:cubicBezTo>
                    <a:pt x="243" y="16"/>
                    <a:pt x="207" y="0"/>
                    <a:pt x="17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62"/>
            <p:cNvSpPr/>
            <p:nvPr/>
          </p:nvSpPr>
          <p:spPr>
            <a:xfrm>
              <a:off x="496500" y="4238725"/>
              <a:ext cx="4575" cy="3500"/>
            </a:xfrm>
            <a:custGeom>
              <a:avLst/>
              <a:gdLst/>
              <a:ahLst/>
              <a:cxnLst/>
              <a:rect l="l" t="t" r="r" b="b"/>
              <a:pathLst>
                <a:path w="183" h="140" extrusionOk="0">
                  <a:moveTo>
                    <a:pt x="119" y="1"/>
                  </a:moveTo>
                  <a:cubicBezTo>
                    <a:pt x="109" y="1"/>
                    <a:pt x="98" y="3"/>
                    <a:pt x="87" y="6"/>
                  </a:cubicBezTo>
                  <a:lnTo>
                    <a:pt x="61" y="15"/>
                  </a:lnTo>
                  <a:cubicBezTo>
                    <a:pt x="0" y="32"/>
                    <a:pt x="0" y="111"/>
                    <a:pt x="61" y="128"/>
                  </a:cubicBezTo>
                  <a:lnTo>
                    <a:pt x="87" y="137"/>
                  </a:lnTo>
                  <a:cubicBezTo>
                    <a:pt x="94" y="139"/>
                    <a:pt x="101" y="140"/>
                    <a:pt x="108" y="140"/>
                  </a:cubicBezTo>
                  <a:cubicBezTo>
                    <a:pt x="126" y="140"/>
                    <a:pt x="144" y="132"/>
                    <a:pt x="156" y="119"/>
                  </a:cubicBezTo>
                  <a:cubicBezTo>
                    <a:pt x="174" y="93"/>
                    <a:pt x="182" y="76"/>
                    <a:pt x="174" y="50"/>
                  </a:cubicBezTo>
                  <a:lnTo>
                    <a:pt x="182" y="50"/>
                  </a:lnTo>
                  <a:cubicBezTo>
                    <a:pt x="174" y="41"/>
                    <a:pt x="165" y="24"/>
                    <a:pt x="156" y="15"/>
                  </a:cubicBezTo>
                  <a:cubicBezTo>
                    <a:pt x="146" y="5"/>
                    <a:pt x="133" y="1"/>
                    <a:pt x="11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62"/>
            <p:cNvSpPr/>
            <p:nvPr/>
          </p:nvSpPr>
          <p:spPr>
            <a:xfrm>
              <a:off x="601925" y="4228325"/>
              <a:ext cx="84200" cy="91050"/>
            </a:xfrm>
            <a:custGeom>
              <a:avLst/>
              <a:gdLst/>
              <a:ahLst/>
              <a:cxnLst/>
              <a:rect l="l" t="t" r="r" b="b"/>
              <a:pathLst>
                <a:path w="3368" h="3642" extrusionOk="0">
                  <a:moveTo>
                    <a:pt x="1568" y="1"/>
                  </a:moveTo>
                  <a:cubicBezTo>
                    <a:pt x="1469" y="1"/>
                    <a:pt x="1389" y="15"/>
                    <a:pt x="1337" y="49"/>
                  </a:cubicBezTo>
                  <a:cubicBezTo>
                    <a:pt x="1068" y="223"/>
                    <a:pt x="1250" y="1394"/>
                    <a:pt x="1051" y="1611"/>
                  </a:cubicBezTo>
                  <a:cubicBezTo>
                    <a:pt x="851" y="1819"/>
                    <a:pt x="27" y="2288"/>
                    <a:pt x="148" y="2323"/>
                  </a:cubicBezTo>
                  <a:cubicBezTo>
                    <a:pt x="270" y="2366"/>
                    <a:pt x="1" y="3286"/>
                    <a:pt x="330" y="3581"/>
                  </a:cubicBezTo>
                  <a:cubicBezTo>
                    <a:pt x="376" y="3623"/>
                    <a:pt x="450" y="3641"/>
                    <a:pt x="544" y="3641"/>
                  </a:cubicBezTo>
                  <a:cubicBezTo>
                    <a:pt x="1135" y="3641"/>
                    <a:pt x="2532" y="2917"/>
                    <a:pt x="2786" y="2670"/>
                  </a:cubicBezTo>
                  <a:cubicBezTo>
                    <a:pt x="3081" y="2375"/>
                    <a:pt x="3368" y="891"/>
                    <a:pt x="3211" y="622"/>
                  </a:cubicBezTo>
                  <a:cubicBezTo>
                    <a:pt x="3073" y="397"/>
                    <a:pt x="2076" y="1"/>
                    <a:pt x="15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62"/>
            <p:cNvSpPr/>
            <p:nvPr/>
          </p:nvSpPr>
          <p:spPr>
            <a:xfrm>
              <a:off x="608000" y="4240400"/>
              <a:ext cx="78125" cy="78975"/>
            </a:xfrm>
            <a:custGeom>
              <a:avLst/>
              <a:gdLst/>
              <a:ahLst/>
              <a:cxnLst/>
              <a:rect l="l" t="t" r="r" b="b"/>
              <a:pathLst>
                <a:path w="3125" h="3159" extrusionOk="0">
                  <a:moveTo>
                    <a:pt x="2804" y="0"/>
                  </a:moveTo>
                  <a:cubicBezTo>
                    <a:pt x="2517" y="790"/>
                    <a:pt x="2170" y="1458"/>
                    <a:pt x="1432" y="1927"/>
                  </a:cubicBezTo>
                  <a:cubicBezTo>
                    <a:pt x="955" y="2230"/>
                    <a:pt x="487" y="2655"/>
                    <a:pt x="1" y="2985"/>
                  </a:cubicBezTo>
                  <a:cubicBezTo>
                    <a:pt x="27" y="3029"/>
                    <a:pt x="53" y="3063"/>
                    <a:pt x="87" y="3098"/>
                  </a:cubicBezTo>
                  <a:cubicBezTo>
                    <a:pt x="133" y="3140"/>
                    <a:pt x="207" y="3158"/>
                    <a:pt x="301" y="3158"/>
                  </a:cubicBezTo>
                  <a:cubicBezTo>
                    <a:pt x="892" y="3158"/>
                    <a:pt x="2289" y="2434"/>
                    <a:pt x="2543" y="2187"/>
                  </a:cubicBezTo>
                  <a:cubicBezTo>
                    <a:pt x="2830" y="1892"/>
                    <a:pt x="3125" y="408"/>
                    <a:pt x="2968" y="139"/>
                  </a:cubicBezTo>
                  <a:cubicBezTo>
                    <a:pt x="2925" y="78"/>
                    <a:pt x="2864" y="35"/>
                    <a:pt x="280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62"/>
            <p:cNvSpPr/>
            <p:nvPr/>
          </p:nvSpPr>
          <p:spPr>
            <a:xfrm>
              <a:off x="630775" y="4234050"/>
              <a:ext cx="37125" cy="39550"/>
            </a:xfrm>
            <a:custGeom>
              <a:avLst/>
              <a:gdLst/>
              <a:ahLst/>
              <a:cxnLst/>
              <a:rect l="l" t="t" r="r" b="b"/>
              <a:pathLst>
                <a:path w="1485" h="1582" extrusionOk="0">
                  <a:moveTo>
                    <a:pt x="614" y="0"/>
                  </a:moveTo>
                  <a:cubicBezTo>
                    <a:pt x="589" y="0"/>
                    <a:pt x="565" y="7"/>
                    <a:pt x="547" y="20"/>
                  </a:cubicBezTo>
                  <a:cubicBezTo>
                    <a:pt x="348" y="133"/>
                    <a:pt x="1" y="384"/>
                    <a:pt x="166" y="645"/>
                  </a:cubicBezTo>
                  <a:cubicBezTo>
                    <a:pt x="270" y="809"/>
                    <a:pt x="122" y="853"/>
                    <a:pt x="140" y="1026"/>
                  </a:cubicBezTo>
                  <a:cubicBezTo>
                    <a:pt x="131" y="1087"/>
                    <a:pt x="157" y="1148"/>
                    <a:pt x="192" y="1200"/>
                  </a:cubicBezTo>
                  <a:cubicBezTo>
                    <a:pt x="270" y="1278"/>
                    <a:pt x="148" y="1460"/>
                    <a:pt x="88" y="1530"/>
                  </a:cubicBezTo>
                  <a:cubicBezTo>
                    <a:pt x="67" y="1550"/>
                    <a:pt x="89" y="1581"/>
                    <a:pt x="112" y="1581"/>
                  </a:cubicBezTo>
                  <a:cubicBezTo>
                    <a:pt x="119" y="1581"/>
                    <a:pt x="125" y="1579"/>
                    <a:pt x="131" y="1573"/>
                  </a:cubicBezTo>
                  <a:cubicBezTo>
                    <a:pt x="166" y="1521"/>
                    <a:pt x="287" y="1243"/>
                    <a:pt x="304" y="1243"/>
                  </a:cubicBezTo>
                  <a:cubicBezTo>
                    <a:pt x="461" y="1235"/>
                    <a:pt x="478" y="1087"/>
                    <a:pt x="547" y="983"/>
                  </a:cubicBezTo>
                  <a:cubicBezTo>
                    <a:pt x="608" y="870"/>
                    <a:pt x="660" y="714"/>
                    <a:pt x="582" y="593"/>
                  </a:cubicBezTo>
                  <a:cubicBezTo>
                    <a:pt x="487" y="445"/>
                    <a:pt x="582" y="384"/>
                    <a:pt x="669" y="280"/>
                  </a:cubicBezTo>
                  <a:cubicBezTo>
                    <a:pt x="845" y="312"/>
                    <a:pt x="1089" y="448"/>
                    <a:pt x="1283" y="448"/>
                  </a:cubicBezTo>
                  <a:cubicBezTo>
                    <a:pt x="1357" y="448"/>
                    <a:pt x="1423" y="428"/>
                    <a:pt x="1476" y="376"/>
                  </a:cubicBezTo>
                  <a:cubicBezTo>
                    <a:pt x="1485" y="367"/>
                    <a:pt x="1485" y="358"/>
                    <a:pt x="1485" y="358"/>
                  </a:cubicBezTo>
                  <a:cubicBezTo>
                    <a:pt x="1268" y="185"/>
                    <a:pt x="921" y="185"/>
                    <a:pt x="686" y="20"/>
                  </a:cubicBezTo>
                  <a:cubicBezTo>
                    <a:pt x="665" y="7"/>
                    <a:pt x="639" y="0"/>
                    <a:pt x="61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62"/>
            <p:cNvSpPr/>
            <p:nvPr/>
          </p:nvSpPr>
          <p:spPr>
            <a:xfrm>
              <a:off x="608875" y="4280250"/>
              <a:ext cx="19925" cy="22425"/>
            </a:xfrm>
            <a:custGeom>
              <a:avLst/>
              <a:gdLst/>
              <a:ahLst/>
              <a:cxnLst/>
              <a:rect l="l" t="t" r="r" b="b"/>
              <a:pathLst>
                <a:path w="797" h="897" extrusionOk="0">
                  <a:moveTo>
                    <a:pt x="786" y="0"/>
                  </a:moveTo>
                  <a:cubicBezTo>
                    <a:pt x="785" y="0"/>
                    <a:pt x="783" y="1"/>
                    <a:pt x="781" y="3"/>
                  </a:cubicBezTo>
                  <a:cubicBezTo>
                    <a:pt x="590" y="116"/>
                    <a:pt x="365" y="142"/>
                    <a:pt x="183" y="281"/>
                  </a:cubicBezTo>
                  <a:cubicBezTo>
                    <a:pt x="0" y="411"/>
                    <a:pt x="35" y="714"/>
                    <a:pt x="130" y="879"/>
                  </a:cubicBezTo>
                  <a:cubicBezTo>
                    <a:pt x="130" y="888"/>
                    <a:pt x="148" y="888"/>
                    <a:pt x="156" y="897"/>
                  </a:cubicBezTo>
                  <a:cubicBezTo>
                    <a:pt x="391" y="871"/>
                    <a:pt x="356" y="610"/>
                    <a:pt x="399" y="445"/>
                  </a:cubicBezTo>
                  <a:cubicBezTo>
                    <a:pt x="452" y="263"/>
                    <a:pt x="677" y="159"/>
                    <a:pt x="790" y="11"/>
                  </a:cubicBezTo>
                  <a:cubicBezTo>
                    <a:pt x="797" y="11"/>
                    <a:pt x="793" y="0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62"/>
            <p:cNvSpPr/>
            <p:nvPr/>
          </p:nvSpPr>
          <p:spPr>
            <a:xfrm>
              <a:off x="631425" y="4273450"/>
              <a:ext cx="6750" cy="5425"/>
            </a:xfrm>
            <a:custGeom>
              <a:avLst/>
              <a:gdLst/>
              <a:ahLst/>
              <a:cxnLst/>
              <a:rect l="l" t="t" r="r" b="b"/>
              <a:pathLst>
                <a:path w="270" h="217" extrusionOk="0">
                  <a:moveTo>
                    <a:pt x="139" y="1"/>
                  </a:moveTo>
                  <a:cubicBezTo>
                    <a:pt x="121" y="1"/>
                    <a:pt x="104" y="5"/>
                    <a:pt x="88" y="14"/>
                  </a:cubicBezTo>
                  <a:cubicBezTo>
                    <a:pt x="70" y="41"/>
                    <a:pt x="44" y="58"/>
                    <a:pt x="27" y="84"/>
                  </a:cubicBezTo>
                  <a:cubicBezTo>
                    <a:pt x="1" y="110"/>
                    <a:pt x="9" y="162"/>
                    <a:pt x="44" y="179"/>
                  </a:cubicBezTo>
                  <a:cubicBezTo>
                    <a:pt x="66" y="201"/>
                    <a:pt x="93" y="216"/>
                    <a:pt x="126" y="216"/>
                  </a:cubicBezTo>
                  <a:cubicBezTo>
                    <a:pt x="133" y="216"/>
                    <a:pt x="141" y="216"/>
                    <a:pt x="148" y="214"/>
                  </a:cubicBezTo>
                  <a:cubicBezTo>
                    <a:pt x="218" y="214"/>
                    <a:pt x="270" y="145"/>
                    <a:pt x="252" y="84"/>
                  </a:cubicBezTo>
                  <a:cubicBezTo>
                    <a:pt x="233" y="33"/>
                    <a:pt x="186" y="1"/>
                    <a:pt x="139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62"/>
            <p:cNvSpPr/>
            <p:nvPr/>
          </p:nvSpPr>
          <p:spPr>
            <a:xfrm>
              <a:off x="951000" y="4287350"/>
              <a:ext cx="245975" cy="88325"/>
            </a:xfrm>
            <a:custGeom>
              <a:avLst/>
              <a:gdLst/>
              <a:ahLst/>
              <a:cxnLst/>
              <a:rect l="l" t="t" r="r" b="b"/>
              <a:pathLst>
                <a:path w="9839" h="3533" extrusionOk="0">
                  <a:moveTo>
                    <a:pt x="407" y="0"/>
                  </a:moveTo>
                  <a:cubicBezTo>
                    <a:pt x="276" y="0"/>
                    <a:pt x="55" y="144"/>
                    <a:pt x="26" y="266"/>
                  </a:cubicBezTo>
                  <a:cubicBezTo>
                    <a:pt x="0" y="500"/>
                    <a:pt x="0" y="743"/>
                    <a:pt x="26" y="977"/>
                  </a:cubicBezTo>
                  <a:cubicBezTo>
                    <a:pt x="52" y="1107"/>
                    <a:pt x="729" y="3285"/>
                    <a:pt x="4999" y="3520"/>
                  </a:cubicBezTo>
                  <a:cubicBezTo>
                    <a:pt x="5161" y="3529"/>
                    <a:pt x="5317" y="3533"/>
                    <a:pt x="5469" y="3533"/>
                  </a:cubicBezTo>
                  <a:cubicBezTo>
                    <a:pt x="9311" y="3533"/>
                    <a:pt x="9839" y="781"/>
                    <a:pt x="9789" y="647"/>
                  </a:cubicBezTo>
                  <a:cubicBezTo>
                    <a:pt x="9748" y="548"/>
                    <a:pt x="9528" y="492"/>
                    <a:pt x="9379" y="492"/>
                  </a:cubicBezTo>
                  <a:cubicBezTo>
                    <a:pt x="9306" y="492"/>
                    <a:pt x="9251" y="506"/>
                    <a:pt x="9242" y="535"/>
                  </a:cubicBezTo>
                  <a:cubicBezTo>
                    <a:pt x="9218" y="615"/>
                    <a:pt x="8328" y="2652"/>
                    <a:pt x="5544" y="2652"/>
                  </a:cubicBezTo>
                  <a:cubicBezTo>
                    <a:pt x="5338" y="2652"/>
                    <a:pt x="5122" y="2641"/>
                    <a:pt x="4894" y="2617"/>
                  </a:cubicBezTo>
                  <a:cubicBezTo>
                    <a:pt x="1597" y="2270"/>
                    <a:pt x="573" y="101"/>
                    <a:pt x="477" y="23"/>
                  </a:cubicBezTo>
                  <a:cubicBezTo>
                    <a:pt x="460" y="7"/>
                    <a:pt x="436" y="0"/>
                    <a:pt x="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62"/>
            <p:cNvSpPr/>
            <p:nvPr/>
          </p:nvSpPr>
          <p:spPr>
            <a:xfrm>
              <a:off x="955775" y="4303075"/>
              <a:ext cx="20850" cy="22175"/>
            </a:xfrm>
            <a:custGeom>
              <a:avLst/>
              <a:gdLst/>
              <a:ahLst/>
              <a:cxnLst/>
              <a:rect l="l" t="t" r="r" b="b"/>
              <a:pathLst>
                <a:path w="834" h="887" extrusionOk="0">
                  <a:moveTo>
                    <a:pt x="720" y="1"/>
                  </a:moveTo>
                  <a:cubicBezTo>
                    <a:pt x="460" y="227"/>
                    <a:pt x="226" y="470"/>
                    <a:pt x="0" y="730"/>
                  </a:cubicBezTo>
                  <a:cubicBezTo>
                    <a:pt x="35" y="782"/>
                    <a:pt x="61" y="834"/>
                    <a:pt x="95" y="886"/>
                  </a:cubicBezTo>
                  <a:cubicBezTo>
                    <a:pt x="347" y="634"/>
                    <a:pt x="581" y="374"/>
                    <a:pt x="833" y="140"/>
                  </a:cubicBezTo>
                  <a:cubicBezTo>
                    <a:pt x="798" y="88"/>
                    <a:pt x="755" y="44"/>
                    <a:pt x="72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62"/>
            <p:cNvSpPr/>
            <p:nvPr/>
          </p:nvSpPr>
          <p:spPr>
            <a:xfrm>
              <a:off x="963350" y="4308500"/>
              <a:ext cx="17375" cy="25425"/>
            </a:xfrm>
            <a:custGeom>
              <a:avLst/>
              <a:gdLst/>
              <a:ahLst/>
              <a:cxnLst/>
              <a:rect l="l" t="t" r="r" b="b"/>
              <a:pathLst>
                <a:path w="695" h="1017" extrusionOk="0">
                  <a:moveTo>
                    <a:pt x="608" y="1"/>
                  </a:moveTo>
                  <a:cubicBezTo>
                    <a:pt x="409" y="296"/>
                    <a:pt x="209" y="600"/>
                    <a:pt x="18" y="895"/>
                  </a:cubicBezTo>
                  <a:cubicBezTo>
                    <a:pt x="1" y="912"/>
                    <a:pt x="1" y="929"/>
                    <a:pt x="9" y="947"/>
                  </a:cubicBezTo>
                  <a:lnTo>
                    <a:pt x="62" y="1008"/>
                  </a:lnTo>
                  <a:cubicBezTo>
                    <a:pt x="71" y="1014"/>
                    <a:pt x="80" y="1017"/>
                    <a:pt x="89" y="1017"/>
                  </a:cubicBezTo>
                  <a:cubicBezTo>
                    <a:pt x="105" y="1017"/>
                    <a:pt x="120" y="1007"/>
                    <a:pt x="131" y="990"/>
                  </a:cubicBezTo>
                  <a:cubicBezTo>
                    <a:pt x="339" y="704"/>
                    <a:pt x="530" y="409"/>
                    <a:pt x="695" y="96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62"/>
            <p:cNvSpPr/>
            <p:nvPr/>
          </p:nvSpPr>
          <p:spPr>
            <a:xfrm>
              <a:off x="995025" y="4329325"/>
              <a:ext cx="12175" cy="28450"/>
            </a:xfrm>
            <a:custGeom>
              <a:avLst/>
              <a:gdLst/>
              <a:ahLst/>
              <a:cxnLst/>
              <a:rect l="l" t="t" r="r" b="b"/>
              <a:pathLst>
                <a:path w="487" h="1138" extrusionOk="0">
                  <a:moveTo>
                    <a:pt x="339" y="1"/>
                  </a:moveTo>
                  <a:cubicBezTo>
                    <a:pt x="183" y="348"/>
                    <a:pt x="70" y="713"/>
                    <a:pt x="1" y="1077"/>
                  </a:cubicBezTo>
                  <a:lnTo>
                    <a:pt x="122" y="1138"/>
                  </a:lnTo>
                  <a:cubicBezTo>
                    <a:pt x="122" y="1138"/>
                    <a:pt x="131" y="1129"/>
                    <a:pt x="131" y="1120"/>
                  </a:cubicBezTo>
                  <a:cubicBezTo>
                    <a:pt x="261" y="782"/>
                    <a:pt x="374" y="444"/>
                    <a:pt x="487" y="96"/>
                  </a:cubicBezTo>
                  <a:cubicBezTo>
                    <a:pt x="435" y="62"/>
                    <a:pt x="391" y="36"/>
                    <a:pt x="33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62"/>
            <p:cNvSpPr/>
            <p:nvPr/>
          </p:nvSpPr>
          <p:spPr>
            <a:xfrm>
              <a:off x="998925" y="4332800"/>
              <a:ext cx="13275" cy="27375"/>
            </a:xfrm>
            <a:custGeom>
              <a:avLst/>
              <a:gdLst/>
              <a:ahLst/>
              <a:cxnLst/>
              <a:rect l="l" t="t" r="r" b="b"/>
              <a:pathLst>
                <a:path w="531" h="1095" extrusionOk="0">
                  <a:moveTo>
                    <a:pt x="400" y="1"/>
                  </a:moveTo>
                  <a:cubicBezTo>
                    <a:pt x="235" y="322"/>
                    <a:pt x="105" y="669"/>
                    <a:pt x="1" y="1016"/>
                  </a:cubicBezTo>
                  <a:cubicBezTo>
                    <a:pt x="62" y="1042"/>
                    <a:pt x="114" y="1068"/>
                    <a:pt x="174" y="1094"/>
                  </a:cubicBezTo>
                  <a:cubicBezTo>
                    <a:pt x="305" y="756"/>
                    <a:pt x="391" y="409"/>
                    <a:pt x="530" y="70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62"/>
            <p:cNvSpPr/>
            <p:nvPr/>
          </p:nvSpPr>
          <p:spPr>
            <a:xfrm>
              <a:off x="1072475" y="4352775"/>
              <a:ext cx="15650" cy="23000"/>
            </a:xfrm>
            <a:custGeom>
              <a:avLst/>
              <a:gdLst/>
              <a:ahLst/>
              <a:cxnLst/>
              <a:rect l="l" t="t" r="r" b="b"/>
              <a:pathLst>
                <a:path w="626" h="920" extrusionOk="0">
                  <a:moveTo>
                    <a:pt x="1" y="0"/>
                  </a:moveTo>
                  <a:cubicBezTo>
                    <a:pt x="87" y="304"/>
                    <a:pt x="218" y="590"/>
                    <a:pt x="374" y="868"/>
                  </a:cubicBezTo>
                  <a:cubicBezTo>
                    <a:pt x="382" y="894"/>
                    <a:pt x="409" y="911"/>
                    <a:pt x="443" y="920"/>
                  </a:cubicBezTo>
                  <a:lnTo>
                    <a:pt x="495" y="920"/>
                  </a:lnTo>
                  <a:cubicBezTo>
                    <a:pt x="573" y="920"/>
                    <a:pt x="625" y="842"/>
                    <a:pt x="599" y="772"/>
                  </a:cubicBezTo>
                  <a:cubicBezTo>
                    <a:pt x="513" y="512"/>
                    <a:pt x="409" y="269"/>
                    <a:pt x="304" y="18"/>
                  </a:cubicBezTo>
                  <a:cubicBezTo>
                    <a:pt x="218" y="18"/>
                    <a:pt x="122" y="9"/>
                    <a:pt x="27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62"/>
            <p:cNvSpPr/>
            <p:nvPr/>
          </p:nvSpPr>
          <p:spPr>
            <a:xfrm>
              <a:off x="1081600" y="4353425"/>
              <a:ext cx="21275" cy="22150"/>
            </a:xfrm>
            <a:custGeom>
              <a:avLst/>
              <a:gdLst/>
              <a:ahLst/>
              <a:cxnLst/>
              <a:rect l="l" t="t" r="r" b="b"/>
              <a:pathLst>
                <a:path w="851" h="886" extrusionOk="0">
                  <a:moveTo>
                    <a:pt x="0" y="0"/>
                  </a:moveTo>
                  <a:cubicBezTo>
                    <a:pt x="156" y="347"/>
                    <a:pt x="391" y="642"/>
                    <a:pt x="686" y="885"/>
                  </a:cubicBezTo>
                  <a:cubicBezTo>
                    <a:pt x="738" y="885"/>
                    <a:pt x="781" y="885"/>
                    <a:pt x="833" y="877"/>
                  </a:cubicBezTo>
                  <a:cubicBezTo>
                    <a:pt x="851" y="851"/>
                    <a:pt x="851" y="825"/>
                    <a:pt x="833" y="799"/>
                  </a:cubicBezTo>
                  <a:cubicBezTo>
                    <a:pt x="625" y="521"/>
                    <a:pt x="356" y="287"/>
                    <a:pt x="182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62"/>
            <p:cNvSpPr/>
            <p:nvPr/>
          </p:nvSpPr>
          <p:spPr>
            <a:xfrm>
              <a:off x="1146675" y="4335850"/>
              <a:ext cx="24975" cy="15850"/>
            </a:xfrm>
            <a:custGeom>
              <a:avLst/>
              <a:gdLst/>
              <a:ahLst/>
              <a:cxnLst/>
              <a:rect l="l" t="t" r="r" b="b"/>
              <a:pathLst>
                <a:path w="999" h="634" extrusionOk="0">
                  <a:moveTo>
                    <a:pt x="191" y="0"/>
                  </a:moveTo>
                  <a:cubicBezTo>
                    <a:pt x="131" y="44"/>
                    <a:pt x="61" y="87"/>
                    <a:pt x="0" y="130"/>
                  </a:cubicBezTo>
                  <a:cubicBezTo>
                    <a:pt x="261" y="313"/>
                    <a:pt x="538" y="478"/>
                    <a:pt x="816" y="634"/>
                  </a:cubicBezTo>
                  <a:cubicBezTo>
                    <a:pt x="886" y="582"/>
                    <a:pt x="946" y="530"/>
                    <a:pt x="998" y="478"/>
                  </a:cubicBezTo>
                  <a:cubicBezTo>
                    <a:pt x="747" y="304"/>
                    <a:pt x="469" y="148"/>
                    <a:pt x="191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62"/>
            <p:cNvSpPr/>
            <p:nvPr/>
          </p:nvSpPr>
          <p:spPr>
            <a:xfrm>
              <a:off x="1153825" y="4331300"/>
              <a:ext cx="24550" cy="12825"/>
            </a:xfrm>
            <a:custGeom>
              <a:avLst/>
              <a:gdLst/>
              <a:ahLst/>
              <a:cxnLst/>
              <a:rect l="l" t="t" r="r" b="b"/>
              <a:pathLst>
                <a:path w="982" h="513" extrusionOk="0">
                  <a:moveTo>
                    <a:pt x="148" y="0"/>
                  </a:moveTo>
                  <a:cubicBezTo>
                    <a:pt x="105" y="35"/>
                    <a:pt x="53" y="78"/>
                    <a:pt x="1" y="113"/>
                  </a:cubicBezTo>
                  <a:cubicBezTo>
                    <a:pt x="287" y="260"/>
                    <a:pt x="574" y="391"/>
                    <a:pt x="860" y="512"/>
                  </a:cubicBezTo>
                  <a:cubicBezTo>
                    <a:pt x="903" y="469"/>
                    <a:pt x="938" y="425"/>
                    <a:pt x="981" y="382"/>
                  </a:cubicBezTo>
                  <a:cubicBezTo>
                    <a:pt x="712" y="234"/>
                    <a:pt x="435" y="122"/>
                    <a:pt x="148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62"/>
            <p:cNvSpPr/>
            <p:nvPr/>
          </p:nvSpPr>
          <p:spPr>
            <a:xfrm>
              <a:off x="1166850" y="4319800"/>
              <a:ext cx="20625" cy="11725"/>
            </a:xfrm>
            <a:custGeom>
              <a:avLst/>
              <a:gdLst/>
              <a:ahLst/>
              <a:cxnLst/>
              <a:rect l="l" t="t" r="r" b="b"/>
              <a:pathLst>
                <a:path w="825" h="469" extrusionOk="0">
                  <a:moveTo>
                    <a:pt x="105" y="0"/>
                  </a:moveTo>
                  <a:cubicBezTo>
                    <a:pt x="79" y="35"/>
                    <a:pt x="44" y="78"/>
                    <a:pt x="0" y="113"/>
                  </a:cubicBezTo>
                  <a:cubicBezTo>
                    <a:pt x="252" y="226"/>
                    <a:pt x="486" y="347"/>
                    <a:pt x="729" y="469"/>
                  </a:cubicBezTo>
                  <a:cubicBezTo>
                    <a:pt x="764" y="417"/>
                    <a:pt x="799" y="365"/>
                    <a:pt x="825" y="304"/>
                  </a:cubicBezTo>
                  <a:cubicBezTo>
                    <a:pt x="591" y="191"/>
                    <a:pt x="356" y="87"/>
                    <a:pt x="105" y="0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62"/>
            <p:cNvSpPr/>
            <p:nvPr/>
          </p:nvSpPr>
          <p:spPr>
            <a:xfrm>
              <a:off x="951200" y="4293975"/>
              <a:ext cx="245775" cy="81725"/>
            </a:xfrm>
            <a:custGeom>
              <a:avLst/>
              <a:gdLst/>
              <a:ahLst/>
              <a:cxnLst/>
              <a:rect l="l" t="t" r="r" b="b"/>
              <a:pathLst>
                <a:path w="9831" h="3269" extrusionOk="0">
                  <a:moveTo>
                    <a:pt x="18" y="1"/>
                  </a:moveTo>
                  <a:cubicBezTo>
                    <a:pt x="1" y="243"/>
                    <a:pt x="1" y="478"/>
                    <a:pt x="18" y="712"/>
                  </a:cubicBezTo>
                  <a:cubicBezTo>
                    <a:pt x="44" y="842"/>
                    <a:pt x="721" y="3020"/>
                    <a:pt x="4991" y="3255"/>
                  </a:cubicBezTo>
                  <a:cubicBezTo>
                    <a:pt x="5158" y="3264"/>
                    <a:pt x="5319" y="3269"/>
                    <a:pt x="5476" y="3269"/>
                  </a:cubicBezTo>
                  <a:cubicBezTo>
                    <a:pt x="9304" y="3269"/>
                    <a:pt x="9831" y="516"/>
                    <a:pt x="9781" y="382"/>
                  </a:cubicBezTo>
                  <a:lnTo>
                    <a:pt x="9781" y="382"/>
                  </a:lnTo>
                  <a:cubicBezTo>
                    <a:pt x="9781" y="382"/>
                    <a:pt x="8707" y="2636"/>
                    <a:pt x="5342" y="2636"/>
                  </a:cubicBezTo>
                  <a:cubicBezTo>
                    <a:pt x="5244" y="2636"/>
                    <a:pt x="5144" y="2634"/>
                    <a:pt x="5043" y="2630"/>
                  </a:cubicBezTo>
                  <a:cubicBezTo>
                    <a:pt x="1962" y="2508"/>
                    <a:pt x="409" y="565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62"/>
            <p:cNvSpPr/>
            <p:nvPr/>
          </p:nvSpPr>
          <p:spPr>
            <a:xfrm>
              <a:off x="992850" y="4335850"/>
              <a:ext cx="9800" cy="23675"/>
            </a:xfrm>
            <a:custGeom>
              <a:avLst/>
              <a:gdLst/>
              <a:ahLst/>
              <a:cxnLst/>
              <a:rect l="l" t="t" r="r" b="b"/>
              <a:pathLst>
                <a:path w="392" h="947" extrusionOk="0">
                  <a:moveTo>
                    <a:pt x="157" y="0"/>
                  </a:moveTo>
                  <a:cubicBezTo>
                    <a:pt x="114" y="130"/>
                    <a:pt x="88" y="261"/>
                    <a:pt x="62" y="399"/>
                  </a:cubicBezTo>
                  <a:cubicBezTo>
                    <a:pt x="44" y="521"/>
                    <a:pt x="18" y="642"/>
                    <a:pt x="1" y="773"/>
                  </a:cubicBezTo>
                  <a:cubicBezTo>
                    <a:pt x="105" y="833"/>
                    <a:pt x="235" y="894"/>
                    <a:pt x="365" y="946"/>
                  </a:cubicBezTo>
                  <a:cubicBezTo>
                    <a:pt x="391" y="686"/>
                    <a:pt x="365" y="408"/>
                    <a:pt x="374" y="130"/>
                  </a:cubicBezTo>
                  <a:cubicBezTo>
                    <a:pt x="305" y="87"/>
                    <a:pt x="227" y="44"/>
                    <a:pt x="15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62"/>
            <p:cNvSpPr/>
            <p:nvPr/>
          </p:nvSpPr>
          <p:spPr>
            <a:xfrm>
              <a:off x="1025825" y="4349950"/>
              <a:ext cx="7625" cy="19775"/>
            </a:xfrm>
            <a:custGeom>
              <a:avLst/>
              <a:gdLst/>
              <a:ahLst/>
              <a:cxnLst/>
              <a:rect l="l" t="t" r="r" b="b"/>
              <a:pathLst>
                <a:path w="305" h="791" extrusionOk="0">
                  <a:moveTo>
                    <a:pt x="10" y="0"/>
                  </a:moveTo>
                  <a:cubicBezTo>
                    <a:pt x="10" y="235"/>
                    <a:pt x="1" y="478"/>
                    <a:pt x="1" y="712"/>
                  </a:cubicBezTo>
                  <a:cubicBezTo>
                    <a:pt x="96" y="738"/>
                    <a:pt x="192" y="764"/>
                    <a:pt x="305" y="790"/>
                  </a:cubicBezTo>
                  <a:cubicBezTo>
                    <a:pt x="279" y="547"/>
                    <a:pt x="235" y="304"/>
                    <a:pt x="227" y="78"/>
                  </a:cubicBezTo>
                  <a:lnTo>
                    <a:pt x="175" y="52"/>
                  </a:lnTo>
                  <a:cubicBezTo>
                    <a:pt x="148" y="174"/>
                    <a:pt x="131" y="295"/>
                    <a:pt x="122" y="417"/>
                  </a:cubicBezTo>
                  <a:cubicBezTo>
                    <a:pt x="105" y="287"/>
                    <a:pt x="88" y="148"/>
                    <a:pt x="62" y="18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62"/>
            <p:cNvSpPr/>
            <p:nvPr/>
          </p:nvSpPr>
          <p:spPr>
            <a:xfrm>
              <a:off x="1097200" y="4358400"/>
              <a:ext cx="10025" cy="16950"/>
            </a:xfrm>
            <a:custGeom>
              <a:avLst/>
              <a:gdLst/>
              <a:ahLst/>
              <a:cxnLst/>
              <a:rect l="l" t="t" r="r" b="b"/>
              <a:pathLst>
                <a:path w="401" h="678" extrusionOk="0">
                  <a:moveTo>
                    <a:pt x="391" y="1"/>
                  </a:moveTo>
                  <a:lnTo>
                    <a:pt x="391" y="1"/>
                  </a:lnTo>
                  <a:cubicBezTo>
                    <a:pt x="270" y="18"/>
                    <a:pt x="131" y="27"/>
                    <a:pt x="1" y="36"/>
                  </a:cubicBezTo>
                  <a:cubicBezTo>
                    <a:pt x="1" y="252"/>
                    <a:pt x="18" y="469"/>
                    <a:pt x="44" y="678"/>
                  </a:cubicBezTo>
                  <a:cubicBezTo>
                    <a:pt x="148" y="678"/>
                    <a:pt x="244" y="669"/>
                    <a:pt x="348" y="660"/>
                  </a:cubicBezTo>
                  <a:cubicBezTo>
                    <a:pt x="383" y="443"/>
                    <a:pt x="400" y="218"/>
                    <a:pt x="391" y="1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62"/>
            <p:cNvSpPr/>
            <p:nvPr/>
          </p:nvSpPr>
          <p:spPr>
            <a:xfrm>
              <a:off x="1157950" y="4336050"/>
              <a:ext cx="8275" cy="22175"/>
            </a:xfrm>
            <a:custGeom>
              <a:avLst/>
              <a:gdLst/>
              <a:ahLst/>
              <a:cxnLst/>
              <a:rect l="l" t="t" r="r" b="b"/>
              <a:pathLst>
                <a:path w="331" h="887" extrusionOk="0">
                  <a:moveTo>
                    <a:pt x="322" y="1"/>
                  </a:moveTo>
                  <a:cubicBezTo>
                    <a:pt x="244" y="62"/>
                    <a:pt x="166" y="105"/>
                    <a:pt x="70" y="166"/>
                  </a:cubicBezTo>
                  <a:cubicBezTo>
                    <a:pt x="44" y="409"/>
                    <a:pt x="18" y="643"/>
                    <a:pt x="1" y="886"/>
                  </a:cubicBezTo>
                  <a:cubicBezTo>
                    <a:pt x="114" y="817"/>
                    <a:pt x="226" y="739"/>
                    <a:pt x="330" y="660"/>
                  </a:cubicBezTo>
                  <a:lnTo>
                    <a:pt x="330" y="478"/>
                  </a:lnTo>
                  <a:cubicBezTo>
                    <a:pt x="322" y="331"/>
                    <a:pt x="330" y="166"/>
                    <a:pt x="322" y="1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62"/>
            <p:cNvSpPr/>
            <p:nvPr/>
          </p:nvSpPr>
          <p:spPr>
            <a:xfrm>
              <a:off x="1167925" y="4330425"/>
              <a:ext cx="6100" cy="20625"/>
            </a:xfrm>
            <a:custGeom>
              <a:avLst/>
              <a:gdLst/>
              <a:ahLst/>
              <a:cxnLst/>
              <a:rect l="l" t="t" r="r" b="b"/>
              <a:pathLst>
                <a:path w="244" h="825" extrusionOk="0">
                  <a:moveTo>
                    <a:pt x="218" y="0"/>
                  </a:moveTo>
                  <a:cubicBezTo>
                    <a:pt x="166" y="44"/>
                    <a:pt x="114" y="87"/>
                    <a:pt x="53" y="131"/>
                  </a:cubicBezTo>
                  <a:cubicBezTo>
                    <a:pt x="44" y="226"/>
                    <a:pt x="36" y="321"/>
                    <a:pt x="27" y="417"/>
                  </a:cubicBezTo>
                  <a:cubicBezTo>
                    <a:pt x="18" y="556"/>
                    <a:pt x="10" y="686"/>
                    <a:pt x="1" y="825"/>
                  </a:cubicBezTo>
                  <a:cubicBezTo>
                    <a:pt x="88" y="747"/>
                    <a:pt x="166" y="677"/>
                    <a:pt x="244" y="599"/>
                  </a:cubicBezTo>
                  <a:cubicBezTo>
                    <a:pt x="235" y="400"/>
                    <a:pt x="218" y="200"/>
                    <a:pt x="218" y="0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62"/>
            <p:cNvSpPr/>
            <p:nvPr/>
          </p:nvSpPr>
          <p:spPr>
            <a:xfrm>
              <a:off x="1179225" y="4315225"/>
              <a:ext cx="8700" cy="24550"/>
            </a:xfrm>
            <a:custGeom>
              <a:avLst/>
              <a:gdLst/>
              <a:ahLst/>
              <a:cxnLst/>
              <a:rect l="l" t="t" r="r" b="b"/>
              <a:pathLst>
                <a:path w="348" h="982" extrusionOk="0">
                  <a:moveTo>
                    <a:pt x="347" y="1"/>
                  </a:moveTo>
                  <a:cubicBezTo>
                    <a:pt x="278" y="88"/>
                    <a:pt x="200" y="192"/>
                    <a:pt x="96" y="296"/>
                  </a:cubicBezTo>
                  <a:cubicBezTo>
                    <a:pt x="61" y="522"/>
                    <a:pt x="26" y="756"/>
                    <a:pt x="0" y="982"/>
                  </a:cubicBezTo>
                  <a:cubicBezTo>
                    <a:pt x="130" y="825"/>
                    <a:pt x="243" y="652"/>
                    <a:pt x="347" y="478"/>
                  </a:cubicBezTo>
                  <a:lnTo>
                    <a:pt x="347" y="174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62"/>
            <p:cNvSpPr/>
            <p:nvPr/>
          </p:nvSpPr>
          <p:spPr>
            <a:xfrm>
              <a:off x="960325" y="4306350"/>
              <a:ext cx="9125" cy="32125"/>
            </a:xfrm>
            <a:custGeom>
              <a:avLst/>
              <a:gdLst/>
              <a:ahLst/>
              <a:cxnLst/>
              <a:rect l="l" t="t" r="r" b="b"/>
              <a:pathLst>
                <a:path w="365" h="1285" extrusionOk="0">
                  <a:moveTo>
                    <a:pt x="44" y="0"/>
                  </a:moveTo>
                  <a:cubicBezTo>
                    <a:pt x="35" y="130"/>
                    <a:pt x="26" y="252"/>
                    <a:pt x="18" y="391"/>
                  </a:cubicBezTo>
                  <a:cubicBezTo>
                    <a:pt x="9" y="547"/>
                    <a:pt x="9" y="712"/>
                    <a:pt x="0" y="877"/>
                  </a:cubicBezTo>
                  <a:cubicBezTo>
                    <a:pt x="113" y="1024"/>
                    <a:pt x="235" y="1163"/>
                    <a:pt x="365" y="1284"/>
                  </a:cubicBezTo>
                  <a:cubicBezTo>
                    <a:pt x="339" y="946"/>
                    <a:pt x="304" y="599"/>
                    <a:pt x="287" y="260"/>
                  </a:cubicBezTo>
                  <a:cubicBezTo>
                    <a:pt x="200" y="174"/>
                    <a:pt x="122" y="87"/>
                    <a:pt x="4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62"/>
            <p:cNvSpPr/>
            <p:nvPr/>
          </p:nvSpPr>
          <p:spPr>
            <a:xfrm>
              <a:off x="1040425" y="4355300"/>
              <a:ext cx="35800" cy="11425"/>
            </a:xfrm>
            <a:custGeom>
              <a:avLst/>
              <a:gdLst/>
              <a:ahLst/>
              <a:cxnLst/>
              <a:rect l="l" t="t" r="r" b="b"/>
              <a:pathLst>
                <a:path w="1432" h="457" extrusionOk="0">
                  <a:moveTo>
                    <a:pt x="23" y="1"/>
                  </a:moveTo>
                  <a:cubicBezTo>
                    <a:pt x="10" y="1"/>
                    <a:pt x="0" y="14"/>
                    <a:pt x="7" y="21"/>
                  </a:cubicBezTo>
                  <a:cubicBezTo>
                    <a:pt x="137" y="142"/>
                    <a:pt x="293" y="220"/>
                    <a:pt x="467" y="246"/>
                  </a:cubicBezTo>
                  <a:cubicBezTo>
                    <a:pt x="604" y="272"/>
                    <a:pt x="761" y="313"/>
                    <a:pt x="908" y="313"/>
                  </a:cubicBezTo>
                  <a:cubicBezTo>
                    <a:pt x="957" y="313"/>
                    <a:pt x="1004" y="309"/>
                    <a:pt x="1048" y="298"/>
                  </a:cubicBezTo>
                  <a:cubicBezTo>
                    <a:pt x="1066" y="333"/>
                    <a:pt x="1083" y="359"/>
                    <a:pt x="1109" y="385"/>
                  </a:cubicBezTo>
                  <a:cubicBezTo>
                    <a:pt x="1161" y="420"/>
                    <a:pt x="1231" y="446"/>
                    <a:pt x="1291" y="455"/>
                  </a:cubicBezTo>
                  <a:cubicBezTo>
                    <a:pt x="1300" y="456"/>
                    <a:pt x="1308" y="457"/>
                    <a:pt x="1315" y="457"/>
                  </a:cubicBezTo>
                  <a:cubicBezTo>
                    <a:pt x="1428" y="457"/>
                    <a:pt x="1431" y="289"/>
                    <a:pt x="1325" y="289"/>
                  </a:cubicBezTo>
                  <a:cubicBezTo>
                    <a:pt x="1323" y="289"/>
                    <a:pt x="1320" y="289"/>
                    <a:pt x="1317" y="290"/>
                  </a:cubicBezTo>
                  <a:cubicBezTo>
                    <a:pt x="1257" y="290"/>
                    <a:pt x="1205" y="281"/>
                    <a:pt x="1144" y="272"/>
                  </a:cubicBezTo>
                  <a:cubicBezTo>
                    <a:pt x="1126" y="264"/>
                    <a:pt x="1100" y="255"/>
                    <a:pt x="1074" y="255"/>
                  </a:cubicBezTo>
                  <a:cubicBezTo>
                    <a:pt x="1066" y="246"/>
                    <a:pt x="1066" y="238"/>
                    <a:pt x="1057" y="238"/>
                  </a:cubicBezTo>
                  <a:cubicBezTo>
                    <a:pt x="953" y="151"/>
                    <a:pt x="805" y="151"/>
                    <a:pt x="675" y="142"/>
                  </a:cubicBezTo>
                  <a:cubicBezTo>
                    <a:pt x="450" y="125"/>
                    <a:pt x="233" y="81"/>
                    <a:pt x="33" y="3"/>
                  </a:cubicBezTo>
                  <a:cubicBezTo>
                    <a:pt x="30" y="2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62"/>
            <p:cNvSpPr/>
            <p:nvPr/>
          </p:nvSpPr>
          <p:spPr>
            <a:xfrm>
              <a:off x="1076175" y="4363225"/>
              <a:ext cx="8625" cy="3675"/>
            </a:xfrm>
            <a:custGeom>
              <a:avLst/>
              <a:gdLst/>
              <a:ahLst/>
              <a:cxnLst/>
              <a:rect l="l" t="t" r="r" b="b"/>
              <a:pathLst>
                <a:path w="345" h="147" extrusionOk="0">
                  <a:moveTo>
                    <a:pt x="187" y="1"/>
                  </a:moveTo>
                  <a:cubicBezTo>
                    <a:pt x="165" y="1"/>
                    <a:pt x="143" y="3"/>
                    <a:pt x="122" y="7"/>
                  </a:cubicBezTo>
                  <a:cubicBezTo>
                    <a:pt x="104" y="7"/>
                    <a:pt x="87" y="6"/>
                    <a:pt x="71" y="6"/>
                  </a:cubicBezTo>
                  <a:cubicBezTo>
                    <a:pt x="46" y="6"/>
                    <a:pt x="24" y="9"/>
                    <a:pt x="9" y="25"/>
                  </a:cubicBezTo>
                  <a:cubicBezTo>
                    <a:pt x="0" y="33"/>
                    <a:pt x="0" y="42"/>
                    <a:pt x="9" y="51"/>
                  </a:cubicBezTo>
                  <a:cubicBezTo>
                    <a:pt x="35" y="85"/>
                    <a:pt x="70" y="103"/>
                    <a:pt x="113" y="112"/>
                  </a:cubicBezTo>
                  <a:cubicBezTo>
                    <a:pt x="142" y="135"/>
                    <a:pt x="175" y="146"/>
                    <a:pt x="206" y="146"/>
                  </a:cubicBezTo>
                  <a:cubicBezTo>
                    <a:pt x="222" y="146"/>
                    <a:pt x="237" y="143"/>
                    <a:pt x="252" y="138"/>
                  </a:cubicBezTo>
                  <a:cubicBezTo>
                    <a:pt x="344" y="138"/>
                    <a:pt x="339" y="7"/>
                    <a:pt x="260" y="7"/>
                  </a:cubicBezTo>
                  <a:cubicBezTo>
                    <a:pt x="257" y="7"/>
                    <a:pt x="254" y="7"/>
                    <a:pt x="252" y="7"/>
                  </a:cubicBezTo>
                  <a:cubicBezTo>
                    <a:pt x="230" y="3"/>
                    <a:pt x="208" y="1"/>
                    <a:pt x="187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62"/>
            <p:cNvSpPr/>
            <p:nvPr/>
          </p:nvSpPr>
          <p:spPr>
            <a:xfrm>
              <a:off x="1120850" y="4356000"/>
              <a:ext cx="9800" cy="5050"/>
            </a:xfrm>
            <a:custGeom>
              <a:avLst/>
              <a:gdLst/>
              <a:ahLst/>
              <a:cxnLst/>
              <a:rect l="l" t="t" r="r" b="b"/>
              <a:pathLst>
                <a:path w="392" h="202" extrusionOk="0">
                  <a:moveTo>
                    <a:pt x="225" y="1"/>
                  </a:moveTo>
                  <a:cubicBezTo>
                    <a:pt x="205" y="1"/>
                    <a:pt x="186" y="3"/>
                    <a:pt x="166" y="10"/>
                  </a:cubicBezTo>
                  <a:cubicBezTo>
                    <a:pt x="114" y="10"/>
                    <a:pt x="70" y="27"/>
                    <a:pt x="36" y="62"/>
                  </a:cubicBezTo>
                  <a:cubicBezTo>
                    <a:pt x="1" y="97"/>
                    <a:pt x="9" y="158"/>
                    <a:pt x="53" y="184"/>
                  </a:cubicBezTo>
                  <a:cubicBezTo>
                    <a:pt x="87" y="196"/>
                    <a:pt x="122" y="202"/>
                    <a:pt x="156" y="202"/>
                  </a:cubicBezTo>
                  <a:cubicBezTo>
                    <a:pt x="219" y="202"/>
                    <a:pt x="280" y="182"/>
                    <a:pt x="331" y="149"/>
                  </a:cubicBezTo>
                  <a:cubicBezTo>
                    <a:pt x="391" y="114"/>
                    <a:pt x="383" y="36"/>
                    <a:pt x="313" y="19"/>
                  </a:cubicBezTo>
                  <a:cubicBezTo>
                    <a:pt x="286" y="8"/>
                    <a:pt x="256" y="1"/>
                    <a:pt x="225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62"/>
            <p:cNvSpPr/>
            <p:nvPr/>
          </p:nvSpPr>
          <p:spPr>
            <a:xfrm>
              <a:off x="1130925" y="4355950"/>
              <a:ext cx="4275" cy="3375"/>
            </a:xfrm>
            <a:custGeom>
              <a:avLst/>
              <a:gdLst/>
              <a:ahLst/>
              <a:cxnLst/>
              <a:rect l="l" t="t" r="r" b="b"/>
              <a:pathLst>
                <a:path w="171" h="135" extrusionOk="0">
                  <a:moveTo>
                    <a:pt x="60" y="1"/>
                  </a:moveTo>
                  <a:cubicBezTo>
                    <a:pt x="1" y="1"/>
                    <a:pt x="2" y="135"/>
                    <a:pt x="64" y="135"/>
                  </a:cubicBezTo>
                  <a:cubicBezTo>
                    <a:pt x="68" y="135"/>
                    <a:pt x="71" y="134"/>
                    <a:pt x="75" y="134"/>
                  </a:cubicBezTo>
                  <a:lnTo>
                    <a:pt x="118" y="125"/>
                  </a:lnTo>
                  <a:cubicBezTo>
                    <a:pt x="171" y="107"/>
                    <a:pt x="171" y="29"/>
                    <a:pt x="118" y="12"/>
                  </a:cubicBezTo>
                  <a:lnTo>
                    <a:pt x="75" y="3"/>
                  </a:lnTo>
                  <a:cubicBezTo>
                    <a:pt x="70" y="2"/>
                    <a:pt x="65" y="1"/>
                    <a:pt x="60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5" name="Google Shape;7175;p62"/>
            <p:cNvSpPr/>
            <p:nvPr/>
          </p:nvSpPr>
          <p:spPr>
            <a:xfrm>
              <a:off x="1007375" y="4344400"/>
              <a:ext cx="9825" cy="5675"/>
            </a:xfrm>
            <a:custGeom>
              <a:avLst/>
              <a:gdLst/>
              <a:ahLst/>
              <a:cxnLst/>
              <a:rect l="l" t="t" r="r" b="b"/>
              <a:pathLst>
                <a:path w="393" h="227" extrusionOk="0">
                  <a:moveTo>
                    <a:pt x="106" y="0"/>
                  </a:moveTo>
                  <a:cubicBezTo>
                    <a:pt x="52" y="0"/>
                    <a:pt x="1" y="66"/>
                    <a:pt x="53" y="118"/>
                  </a:cubicBezTo>
                  <a:cubicBezTo>
                    <a:pt x="79" y="144"/>
                    <a:pt x="114" y="170"/>
                    <a:pt x="149" y="188"/>
                  </a:cubicBezTo>
                  <a:cubicBezTo>
                    <a:pt x="184" y="205"/>
                    <a:pt x="227" y="222"/>
                    <a:pt x="270" y="222"/>
                  </a:cubicBezTo>
                  <a:cubicBezTo>
                    <a:pt x="279" y="225"/>
                    <a:pt x="288" y="226"/>
                    <a:pt x="295" y="226"/>
                  </a:cubicBezTo>
                  <a:cubicBezTo>
                    <a:pt x="365" y="226"/>
                    <a:pt x="393" y="131"/>
                    <a:pt x="322" y="92"/>
                  </a:cubicBezTo>
                  <a:cubicBezTo>
                    <a:pt x="296" y="75"/>
                    <a:pt x="270" y="57"/>
                    <a:pt x="244" y="49"/>
                  </a:cubicBezTo>
                  <a:cubicBezTo>
                    <a:pt x="201" y="40"/>
                    <a:pt x="166" y="23"/>
                    <a:pt x="132" y="5"/>
                  </a:cubicBezTo>
                  <a:cubicBezTo>
                    <a:pt x="123" y="2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6" name="Google Shape;7176;p62"/>
            <p:cNvSpPr/>
            <p:nvPr/>
          </p:nvSpPr>
          <p:spPr>
            <a:xfrm>
              <a:off x="428000" y="4143425"/>
              <a:ext cx="109725" cy="226075"/>
            </a:xfrm>
            <a:custGeom>
              <a:avLst/>
              <a:gdLst/>
              <a:ahLst/>
              <a:cxnLst/>
              <a:rect l="l" t="t" r="r" b="b"/>
              <a:pathLst>
                <a:path w="4389" h="9043" extrusionOk="0">
                  <a:moveTo>
                    <a:pt x="1962" y="1"/>
                  </a:moveTo>
                  <a:cubicBezTo>
                    <a:pt x="1769" y="1"/>
                    <a:pt x="1772" y="153"/>
                    <a:pt x="1786" y="200"/>
                  </a:cubicBezTo>
                  <a:cubicBezTo>
                    <a:pt x="1803" y="304"/>
                    <a:pt x="2263" y="1163"/>
                    <a:pt x="2610" y="2092"/>
                  </a:cubicBezTo>
                  <a:cubicBezTo>
                    <a:pt x="2957" y="3011"/>
                    <a:pt x="3434" y="4148"/>
                    <a:pt x="2792" y="5580"/>
                  </a:cubicBezTo>
                  <a:cubicBezTo>
                    <a:pt x="2150" y="7012"/>
                    <a:pt x="1352" y="7966"/>
                    <a:pt x="111" y="8591"/>
                  </a:cubicBezTo>
                  <a:cubicBezTo>
                    <a:pt x="0" y="8651"/>
                    <a:pt x="239" y="9043"/>
                    <a:pt x="363" y="9043"/>
                  </a:cubicBezTo>
                  <a:cubicBezTo>
                    <a:pt x="366" y="9043"/>
                    <a:pt x="369" y="9043"/>
                    <a:pt x="371" y="9042"/>
                  </a:cubicBezTo>
                  <a:cubicBezTo>
                    <a:pt x="501" y="9025"/>
                    <a:pt x="3087" y="8088"/>
                    <a:pt x="3738" y="5259"/>
                  </a:cubicBezTo>
                  <a:cubicBezTo>
                    <a:pt x="4389" y="2421"/>
                    <a:pt x="2636" y="200"/>
                    <a:pt x="2202" y="52"/>
                  </a:cubicBezTo>
                  <a:cubicBezTo>
                    <a:pt x="2100" y="15"/>
                    <a:pt x="2021" y="1"/>
                    <a:pt x="19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7" name="Google Shape;7177;p62"/>
            <p:cNvSpPr/>
            <p:nvPr/>
          </p:nvSpPr>
          <p:spPr>
            <a:xfrm>
              <a:off x="485875" y="4169450"/>
              <a:ext cx="18450" cy="6350"/>
            </a:xfrm>
            <a:custGeom>
              <a:avLst/>
              <a:gdLst/>
              <a:ahLst/>
              <a:cxnLst/>
              <a:rect l="l" t="t" r="r" b="b"/>
              <a:pathLst>
                <a:path w="738" h="254" extrusionOk="0">
                  <a:moveTo>
                    <a:pt x="712" y="1"/>
                  </a:moveTo>
                  <a:cubicBezTo>
                    <a:pt x="469" y="9"/>
                    <a:pt x="226" y="174"/>
                    <a:pt x="0" y="243"/>
                  </a:cubicBezTo>
                  <a:lnTo>
                    <a:pt x="0" y="252"/>
                  </a:lnTo>
                  <a:cubicBezTo>
                    <a:pt x="15" y="253"/>
                    <a:pt x="31" y="254"/>
                    <a:pt x="47" y="254"/>
                  </a:cubicBezTo>
                  <a:cubicBezTo>
                    <a:pt x="154" y="254"/>
                    <a:pt x="266" y="228"/>
                    <a:pt x="364" y="183"/>
                  </a:cubicBezTo>
                  <a:cubicBezTo>
                    <a:pt x="477" y="131"/>
                    <a:pt x="599" y="96"/>
                    <a:pt x="720" y="44"/>
                  </a:cubicBezTo>
                  <a:cubicBezTo>
                    <a:pt x="738" y="27"/>
                    <a:pt x="729" y="1"/>
                    <a:pt x="71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8" name="Google Shape;7178;p62"/>
            <p:cNvSpPr/>
            <p:nvPr/>
          </p:nvSpPr>
          <p:spPr>
            <a:xfrm>
              <a:off x="488250" y="4174850"/>
              <a:ext cx="16000" cy="3550"/>
            </a:xfrm>
            <a:custGeom>
              <a:avLst/>
              <a:gdLst/>
              <a:ahLst/>
              <a:cxnLst/>
              <a:rect l="l" t="t" r="r" b="b"/>
              <a:pathLst>
                <a:path w="640" h="142" extrusionOk="0">
                  <a:moveTo>
                    <a:pt x="598" y="0"/>
                  </a:moveTo>
                  <a:cubicBezTo>
                    <a:pt x="596" y="0"/>
                    <a:pt x="593" y="1"/>
                    <a:pt x="591" y="1"/>
                  </a:cubicBezTo>
                  <a:cubicBezTo>
                    <a:pt x="400" y="71"/>
                    <a:pt x="200" y="114"/>
                    <a:pt x="0" y="132"/>
                  </a:cubicBezTo>
                  <a:lnTo>
                    <a:pt x="0" y="140"/>
                  </a:lnTo>
                  <a:cubicBezTo>
                    <a:pt x="26" y="141"/>
                    <a:pt x="52" y="142"/>
                    <a:pt x="78" y="142"/>
                  </a:cubicBezTo>
                  <a:cubicBezTo>
                    <a:pt x="259" y="142"/>
                    <a:pt x="433" y="115"/>
                    <a:pt x="608" y="62"/>
                  </a:cubicBezTo>
                  <a:cubicBezTo>
                    <a:pt x="640" y="46"/>
                    <a:pt x="628" y="0"/>
                    <a:pt x="59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9" name="Google Shape;7179;p62"/>
            <p:cNvSpPr/>
            <p:nvPr/>
          </p:nvSpPr>
          <p:spPr>
            <a:xfrm>
              <a:off x="498875" y="4207825"/>
              <a:ext cx="19325" cy="1775"/>
            </a:xfrm>
            <a:custGeom>
              <a:avLst/>
              <a:gdLst/>
              <a:ahLst/>
              <a:cxnLst/>
              <a:rect l="l" t="t" r="r" b="b"/>
              <a:pathLst>
                <a:path w="773" h="71" extrusionOk="0">
                  <a:moveTo>
                    <a:pt x="737" y="1"/>
                  </a:moveTo>
                  <a:cubicBezTo>
                    <a:pt x="735" y="1"/>
                    <a:pt x="732" y="1"/>
                    <a:pt x="730" y="1"/>
                  </a:cubicBezTo>
                  <a:cubicBezTo>
                    <a:pt x="529" y="9"/>
                    <a:pt x="315" y="67"/>
                    <a:pt x="110" y="67"/>
                  </a:cubicBezTo>
                  <a:cubicBezTo>
                    <a:pt x="76" y="67"/>
                    <a:pt x="43" y="66"/>
                    <a:pt x="9" y="62"/>
                  </a:cubicBezTo>
                  <a:cubicBezTo>
                    <a:pt x="1" y="62"/>
                    <a:pt x="1" y="71"/>
                    <a:pt x="9" y="71"/>
                  </a:cubicBezTo>
                  <a:cubicBezTo>
                    <a:pt x="204" y="71"/>
                    <a:pt x="398" y="60"/>
                    <a:pt x="588" y="60"/>
                  </a:cubicBezTo>
                  <a:cubicBezTo>
                    <a:pt x="636" y="60"/>
                    <a:pt x="683" y="60"/>
                    <a:pt x="730" y="62"/>
                  </a:cubicBezTo>
                  <a:cubicBezTo>
                    <a:pt x="770" y="62"/>
                    <a:pt x="773" y="1"/>
                    <a:pt x="73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0" name="Google Shape;7180;p62"/>
            <p:cNvSpPr/>
            <p:nvPr/>
          </p:nvSpPr>
          <p:spPr>
            <a:xfrm>
              <a:off x="500400" y="4211300"/>
              <a:ext cx="18675" cy="1300"/>
            </a:xfrm>
            <a:custGeom>
              <a:avLst/>
              <a:gdLst/>
              <a:ahLst/>
              <a:cxnLst/>
              <a:rect l="l" t="t" r="r" b="b"/>
              <a:pathLst>
                <a:path w="747" h="52" extrusionOk="0">
                  <a:moveTo>
                    <a:pt x="655" y="0"/>
                  </a:moveTo>
                  <a:cubicBezTo>
                    <a:pt x="498" y="0"/>
                    <a:pt x="340" y="18"/>
                    <a:pt x="180" y="18"/>
                  </a:cubicBezTo>
                  <a:cubicBezTo>
                    <a:pt x="123" y="18"/>
                    <a:pt x="67" y="16"/>
                    <a:pt x="9" y="10"/>
                  </a:cubicBezTo>
                  <a:cubicBezTo>
                    <a:pt x="0" y="10"/>
                    <a:pt x="0" y="27"/>
                    <a:pt x="9" y="27"/>
                  </a:cubicBezTo>
                  <a:cubicBezTo>
                    <a:pt x="145" y="42"/>
                    <a:pt x="284" y="52"/>
                    <a:pt x="423" y="52"/>
                  </a:cubicBezTo>
                  <a:cubicBezTo>
                    <a:pt x="523" y="52"/>
                    <a:pt x="623" y="47"/>
                    <a:pt x="721" y="36"/>
                  </a:cubicBezTo>
                  <a:cubicBezTo>
                    <a:pt x="747" y="36"/>
                    <a:pt x="747" y="1"/>
                    <a:pt x="721" y="1"/>
                  </a:cubicBezTo>
                  <a:cubicBezTo>
                    <a:pt x="699" y="0"/>
                    <a:pt x="677" y="0"/>
                    <a:pt x="65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1" name="Google Shape;7181;p62"/>
            <p:cNvSpPr/>
            <p:nvPr/>
          </p:nvSpPr>
          <p:spPr>
            <a:xfrm>
              <a:off x="504600" y="4221400"/>
              <a:ext cx="15775" cy="6875"/>
            </a:xfrm>
            <a:custGeom>
              <a:avLst/>
              <a:gdLst/>
              <a:ahLst/>
              <a:cxnLst/>
              <a:rect l="l" t="t" r="r" b="b"/>
              <a:pathLst>
                <a:path w="631" h="275" extrusionOk="0">
                  <a:moveTo>
                    <a:pt x="22" y="0"/>
                  </a:moveTo>
                  <a:cubicBezTo>
                    <a:pt x="9" y="0"/>
                    <a:pt x="1" y="24"/>
                    <a:pt x="15" y="31"/>
                  </a:cubicBezTo>
                  <a:cubicBezTo>
                    <a:pt x="188" y="153"/>
                    <a:pt x="388" y="239"/>
                    <a:pt x="596" y="274"/>
                  </a:cubicBezTo>
                  <a:cubicBezTo>
                    <a:pt x="622" y="274"/>
                    <a:pt x="631" y="231"/>
                    <a:pt x="613" y="222"/>
                  </a:cubicBezTo>
                  <a:cubicBezTo>
                    <a:pt x="414" y="144"/>
                    <a:pt x="206" y="127"/>
                    <a:pt x="32" y="5"/>
                  </a:cubicBezTo>
                  <a:cubicBezTo>
                    <a:pt x="29" y="2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2" name="Google Shape;7182;p62"/>
            <p:cNvSpPr/>
            <p:nvPr/>
          </p:nvSpPr>
          <p:spPr>
            <a:xfrm>
              <a:off x="507575" y="4227550"/>
              <a:ext cx="11500" cy="4400"/>
            </a:xfrm>
            <a:custGeom>
              <a:avLst/>
              <a:gdLst/>
              <a:ahLst/>
              <a:cxnLst/>
              <a:rect l="l" t="t" r="r" b="b"/>
              <a:pathLst>
                <a:path w="460" h="176" extrusionOk="0">
                  <a:moveTo>
                    <a:pt x="19" y="0"/>
                  </a:moveTo>
                  <a:cubicBezTo>
                    <a:pt x="6" y="0"/>
                    <a:pt x="1" y="21"/>
                    <a:pt x="8" y="28"/>
                  </a:cubicBezTo>
                  <a:cubicBezTo>
                    <a:pt x="147" y="89"/>
                    <a:pt x="295" y="141"/>
                    <a:pt x="442" y="176"/>
                  </a:cubicBezTo>
                  <a:cubicBezTo>
                    <a:pt x="460" y="176"/>
                    <a:pt x="460" y="158"/>
                    <a:pt x="451" y="158"/>
                  </a:cubicBezTo>
                  <a:cubicBezTo>
                    <a:pt x="304" y="124"/>
                    <a:pt x="156" y="72"/>
                    <a:pt x="26" y="2"/>
                  </a:cubicBezTo>
                  <a:cubicBezTo>
                    <a:pt x="23" y="1"/>
                    <a:pt x="21" y="0"/>
                    <a:pt x="1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3" name="Google Shape;7183;p62"/>
            <p:cNvSpPr/>
            <p:nvPr/>
          </p:nvSpPr>
          <p:spPr>
            <a:xfrm>
              <a:off x="497800" y="4297225"/>
              <a:ext cx="9075" cy="3550"/>
            </a:xfrm>
            <a:custGeom>
              <a:avLst/>
              <a:gdLst/>
              <a:ahLst/>
              <a:cxnLst/>
              <a:rect l="l" t="t" r="r" b="b"/>
              <a:pathLst>
                <a:path w="363" h="142" extrusionOk="0">
                  <a:moveTo>
                    <a:pt x="0" y="1"/>
                  </a:moveTo>
                  <a:cubicBezTo>
                    <a:pt x="35" y="27"/>
                    <a:pt x="70" y="44"/>
                    <a:pt x="113" y="61"/>
                  </a:cubicBezTo>
                  <a:cubicBezTo>
                    <a:pt x="183" y="87"/>
                    <a:pt x="261" y="113"/>
                    <a:pt x="339" y="140"/>
                  </a:cubicBezTo>
                  <a:cubicBezTo>
                    <a:pt x="341" y="141"/>
                    <a:pt x="343" y="141"/>
                    <a:pt x="345" y="141"/>
                  </a:cubicBezTo>
                  <a:cubicBezTo>
                    <a:pt x="358" y="141"/>
                    <a:pt x="362" y="121"/>
                    <a:pt x="347" y="113"/>
                  </a:cubicBezTo>
                  <a:cubicBezTo>
                    <a:pt x="226" y="87"/>
                    <a:pt x="113" y="53"/>
                    <a:pt x="0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4" name="Google Shape;7184;p62"/>
            <p:cNvSpPr/>
            <p:nvPr/>
          </p:nvSpPr>
          <p:spPr>
            <a:xfrm>
              <a:off x="497800" y="429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5" name="Google Shape;7185;p62"/>
            <p:cNvSpPr/>
            <p:nvPr/>
          </p:nvSpPr>
          <p:spPr>
            <a:xfrm>
              <a:off x="493450" y="4295050"/>
              <a:ext cx="16250" cy="3100"/>
            </a:xfrm>
            <a:custGeom>
              <a:avLst/>
              <a:gdLst/>
              <a:ahLst/>
              <a:cxnLst/>
              <a:rect l="l" t="t" r="r" b="b"/>
              <a:pathLst>
                <a:path w="650" h="124" extrusionOk="0">
                  <a:moveTo>
                    <a:pt x="135" y="61"/>
                  </a:moveTo>
                  <a:lnTo>
                    <a:pt x="135" y="61"/>
                  </a:lnTo>
                  <a:cubicBezTo>
                    <a:pt x="148" y="70"/>
                    <a:pt x="161" y="79"/>
                    <a:pt x="174" y="88"/>
                  </a:cubicBezTo>
                  <a:cubicBezTo>
                    <a:pt x="161" y="78"/>
                    <a:pt x="148" y="69"/>
                    <a:pt x="135" y="61"/>
                  </a:cubicBezTo>
                  <a:close/>
                  <a:moveTo>
                    <a:pt x="9" y="1"/>
                  </a:moveTo>
                  <a:cubicBezTo>
                    <a:pt x="1" y="1"/>
                    <a:pt x="1" y="18"/>
                    <a:pt x="9" y="18"/>
                  </a:cubicBezTo>
                  <a:lnTo>
                    <a:pt x="70" y="27"/>
                  </a:lnTo>
                  <a:cubicBezTo>
                    <a:pt x="92" y="38"/>
                    <a:pt x="113" y="48"/>
                    <a:pt x="135" y="61"/>
                  </a:cubicBezTo>
                  <a:lnTo>
                    <a:pt x="135" y="61"/>
                  </a:lnTo>
                  <a:cubicBezTo>
                    <a:pt x="122" y="53"/>
                    <a:pt x="109" y="44"/>
                    <a:pt x="96" y="36"/>
                  </a:cubicBezTo>
                  <a:lnTo>
                    <a:pt x="96" y="36"/>
                  </a:lnTo>
                  <a:cubicBezTo>
                    <a:pt x="270" y="62"/>
                    <a:pt x="443" y="88"/>
                    <a:pt x="617" y="122"/>
                  </a:cubicBezTo>
                  <a:cubicBezTo>
                    <a:pt x="619" y="123"/>
                    <a:pt x="621" y="123"/>
                    <a:pt x="623" y="123"/>
                  </a:cubicBezTo>
                  <a:cubicBezTo>
                    <a:pt x="644" y="123"/>
                    <a:pt x="650" y="79"/>
                    <a:pt x="626" y="79"/>
                  </a:cubicBezTo>
                  <a:cubicBezTo>
                    <a:pt x="417" y="44"/>
                    <a:pt x="218" y="27"/>
                    <a:pt x="9" y="1"/>
                  </a:cubicBezTo>
                  <a:close/>
                </a:path>
              </a:pathLst>
            </a:custGeom>
            <a:solidFill>
              <a:srgbClr val="FFF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6" name="Google Shape;7186;p62"/>
            <p:cNvSpPr/>
            <p:nvPr/>
          </p:nvSpPr>
          <p:spPr>
            <a:xfrm>
              <a:off x="495625" y="4289375"/>
              <a:ext cx="16000" cy="3350"/>
            </a:xfrm>
            <a:custGeom>
              <a:avLst/>
              <a:gdLst/>
              <a:ahLst/>
              <a:cxnLst/>
              <a:rect l="l" t="t" r="r" b="b"/>
              <a:pathLst>
                <a:path w="640" h="134" extrusionOk="0">
                  <a:moveTo>
                    <a:pt x="118" y="0"/>
                  </a:moveTo>
                  <a:cubicBezTo>
                    <a:pt x="87" y="0"/>
                    <a:pt x="57" y="1"/>
                    <a:pt x="27" y="2"/>
                  </a:cubicBezTo>
                  <a:cubicBezTo>
                    <a:pt x="1" y="2"/>
                    <a:pt x="1" y="37"/>
                    <a:pt x="27" y="46"/>
                  </a:cubicBezTo>
                  <a:cubicBezTo>
                    <a:pt x="217" y="63"/>
                    <a:pt x="400" y="98"/>
                    <a:pt x="582" y="132"/>
                  </a:cubicBezTo>
                  <a:cubicBezTo>
                    <a:pt x="585" y="133"/>
                    <a:pt x="588" y="133"/>
                    <a:pt x="590" y="133"/>
                  </a:cubicBezTo>
                  <a:cubicBezTo>
                    <a:pt x="627" y="133"/>
                    <a:pt x="640" y="80"/>
                    <a:pt x="599" y="72"/>
                  </a:cubicBezTo>
                  <a:cubicBezTo>
                    <a:pt x="446" y="21"/>
                    <a:pt x="280" y="0"/>
                    <a:pt x="11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7" name="Google Shape;7187;p62"/>
            <p:cNvSpPr/>
            <p:nvPr/>
          </p:nvSpPr>
          <p:spPr>
            <a:xfrm>
              <a:off x="468075" y="4335400"/>
              <a:ext cx="12325" cy="7675"/>
            </a:xfrm>
            <a:custGeom>
              <a:avLst/>
              <a:gdLst/>
              <a:ahLst/>
              <a:cxnLst/>
              <a:rect l="l" t="t" r="r" b="b"/>
              <a:pathLst>
                <a:path w="493" h="307" extrusionOk="0">
                  <a:moveTo>
                    <a:pt x="0" y="1"/>
                  </a:moveTo>
                  <a:lnTo>
                    <a:pt x="0" y="10"/>
                  </a:lnTo>
                  <a:cubicBezTo>
                    <a:pt x="148" y="114"/>
                    <a:pt x="304" y="192"/>
                    <a:pt x="452" y="305"/>
                  </a:cubicBezTo>
                  <a:cubicBezTo>
                    <a:pt x="454" y="306"/>
                    <a:pt x="456" y="306"/>
                    <a:pt x="458" y="306"/>
                  </a:cubicBezTo>
                  <a:cubicBezTo>
                    <a:pt x="474" y="306"/>
                    <a:pt x="492" y="278"/>
                    <a:pt x="469" y="270"/>
                  </a:cubicBezTo>
                  <a:cubicBezTo>
                    <a:pt x="313" y="166"/>
                    <a:pt x="157" y="96"/>
                    <a:pt x="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8" name="Google Shape;7188;p62"/>
            <p:cNvSpPr/>
            <p:nvPr/>
          </p:nvSpPr>
          <p:spPr>
            <a:xfrm>
              <a:off x="467275" y="4333800"/>
              <a:ext cx="15075" cy="6200"/>
            </a:xfrm>
            <a:custGeom>
              <a:avLst/>
              <a:gdLst/>
              <a:ahLst/>
              <a:cxnLst/>
              <a:rect l="l" t="t" r="r" b="b"/>
              <a:pathLst>
                <a:path w="603" h="248" extrusionOk="0">
                  <a:moveTo>
                    <a:pt x="8" y="1"/>
                  </a:moveTo>
                  <a:cubicBezTo>
                    <a:pt x="3" y="1"/>
                    <a:pt x="0" y="7"/>
                    <a:pt x="6" y="13"/>
                  </a:cubicBezTo>
                  <a:cubicBezTo>
                    <a:pt x="163" y="126"/>
                    <a:pt x="345" y="204"/>
                    <a:pt x="536" y="247"/>
                  </a:cubicBezTo>
                  <a:cubicBezTo>
                    <a:pt x="538" y="248"/>
                    <a:pt x="541" y="248"/>
                    <a:pt x="543" y="248"/>
                  </a:cubicBezTo>
                  <a:cubicBezTo>
                    <a:pt x="582" y="248"/>
                    <a:pt x="603" y="186"/>
                    <a:pt x="562" y="178"/>
                  </a:cubicBezTo>
                  <a:cubicBezTo>
                    <a:pt x="380" y="108"/>
                    <a:pt x="197" y="82"/>
                    <a:pt x="15" y="4"/>
                  </a:cubicBezTo>
                  <a:cubicBezTo>
                    <a:pt x="13" y="2"/>
                    <a:pt x="10" y="1"/>
                    <a:pt x="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9" name="Google Shape;7189;p62"/>
            <p:cNvSpPr/>
            <p:nvPr/>
          </p:nvSpPr>
          <p:spPr>
            <a:xfrm>
              <a:off x="451025" y="4345425"/>
              <a:ext cx="8500" cy="8975"/>
            </a:xfrm>
            <a:custGeom>
              <a:avLst/>
              <a:gdLst/>
              <a:ahLst/>
              <a:cxnLst/>
              <a:rect l="l" t="t" r="r" b="b"/>
              <a:pathLst>
                <a:path w="340" h="359" extrusionOk="0">
                  <a:moveTo>
                    <a:pt x="21" y="1"/>
                  </a:moveTo>
                  <a:cubicBezTo>
                    <a:pt x="10" y="1"/>
                    <a:pt x="1" y="10"/>
                    <a:pt x="6" y="25"/>
                  </a:cubicBezTo>
                  <a:cubicBezTo>
                    <a:pt x="14" y="103"/>
                    <a:pt x="49" y="164"/>
                    <a:pt x="110" y="216"/>
                  </a:cubicBezTo>
                  <a:cubicBezTo>
                    <a:pt x="162" y="268"/>
                    <a:pt x="223" y="312"/>
                    <a:pt x="292" y="355"/>
                  </a:cubicBezTo>
                  <a:cubicBezTo>
                    <a:pt x="296" y="358"/>
                    <a:pt x="300" y="359"/>
                    <a:pt x="304" y="359"/>
                  </a:cubicBezTo>
                  <a:cubicBezTo>
                    <a:pt x="325" y="359"/>
                    <a:pt x="340" y="326"/>
                    <a:pt x="318" y="312"/>
                  </a:cubicBezTo>
                  <a:cubicBezTo>
                    <a:pt x="283" y="259"/>
                    <a:pt x="240" y="225"/>
                    <a:pt x="188" y="190"/>
                  </a:cubicBezTo>
                  <a:cubicBezTo>
                    <a:pt x="118" y="155"/>
                    <a:pt x="66" y="95"/>
                    <a:pt x="40" y="16"/>
                  </a:cubicBezTo>
                  <a:cubicBezTo>
                    <a:pt x="37" y="6"/>
                    <a:pt x="28" y="1"/>
                    <a:pt x="2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0" name="Google Shape;7190;p62"/>
            <p:cNvSpPr/>
            <p:nvPr/>
          </p:nvSpPr>
          <p:spPr>
            <a:xfrm>
              <a:off x="453575" y="4347075"/>
              <a:ext cx="11425" cy="6600"/>
            </a:xfrm>
            <a:custGeom>
              <a:avLst/>
              <a:gdLst/>
              <a:ahLst/>
              <a:cxnLst/>
              <a:rect l="l" t="t" r="r" b="b"/>
              <a:pathLst>
                <a:path w="457" h="264" extrusionOk="0">
                  <a:moveTo>
                    <a:pt x="27" y="1"/>
                  </a:moveTo>
                  <a:cubicBezTo>
                    <a:pt x="12" y="1"/>
                    <a:pt x="0" y="21"/>
                    <a:pt x="8" y="29"/>
                  </a:cubicBezTo>
                  <a:cubicBezTo>
                    <a:pt x="121" y="141"/>
                    <a:pt x="251" y="219"/>
                    <a:pt x="390" y="263"/>
                  </a:cubicBezTo>
                  <a:cubicBezTo>
                    <a:pt x="393" y="263"/>
                    <a:pt x="395" y="264"/>
                    <a:pt x="398" y="264"/>
                  </a:cubicBezTo>
                  <a:cubicBezTo>
                    <a:pt x="443" y="264"/>
                    <a:pt x="456" y="201"/>
                    <a:pt x="416" y="185"/>
                  </a:cubicBezTo>
                  <a:cubicBezTo>
                    <a:pt x="277" y="150"/>
                    <a:pt x="147" y="89"/>
                    <a:pt x="34" y="3"/>
                  </a:cubicBezTo>
                  <a:cubicBezTo>
                    <a:pt x="31" y="1"/>
                    <a:pt x="29" y="1"/>
                    <a:pt x="2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1" name="Google Shape;7191;p62"/>
            <p:cNvSpPr/>
            <p:nvPr/>
          </p:nvSpPr>
          <p:spPr>
            <a:xfrm>
              <a:off x="434025" y="4143475"/>
              <a:ext cx="103700" cy="226025"/>
            </a:xfrm>
            <a:custGeom>
              <a:avLst/>
              <a:gdLst/>
              <a:ahLst/>
              <a:cxnLst/>
              <a:rect l="l" t="t" r="r" b="b"/>
              <a:pathLst>
                <a:path w="4148" h="9041" extrusionOk="0">
                  <a:moveTo>
                    <a:pt x="1745" y="0"/>
                  </a:moveTo>
                  <a:cubicBezTo>
                    <a:pt x="1719" y="0"/>
                    <a:pt x="1693" y="2"/>
                    <a:pt x="1666" y="7"/>
                  </a:cubicBezTo>
                  <a:cubicBezTo>
                    <a:pt x="2100" y="354"/>
                    <a:pt x="3046" y="1239"/>
                    <a:pt x="3306" y="2523"/>
                  </a:cubicBezTo>
                  <a:cubicBezTo>
                    <a:pt x="3627" y="4111"/>
                    <a:pt x="3367" y="7721"/>
                    <a:pt x="0" y="8962"/>
                  </a:cubicBezTo>
                  <a:cubicBezTo>
                    <a:pt x="52" y="9014"/>
                    <a:pt x="95" y="9040"/>
                    <a:pt x="130" y="9040"/>
                  </a:cubicBezTo>
                  <a:cubicBezTo>
                    <a:pt x="260" y="9023"/>
                    <a:pt x="2846" y="8086"/>
                    <a:pt x="3497" y="5257"/>
                  </a:cubicBezTo>
                  <a:cubicBezTo>
                    <a:pt x="4148" y="2419"/>
                    <a:pt x="2395" y="198"/>
                    <a:pt x="1961" y="50"/>
                  </a:cubicBezTo>
                  <a:cubicBezTo>
                    <a:pt x="1890" y="18"/>
                    <a:pt x="1820" y="0"/>
                    <a:pt x="174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2" name="Google Shape;7192;p62"/>
            <p:cNvSpPr/>
            <p:nvPr/>
          </p:nvSpPr>
          <p:spPr>
            <a:xfrm>
              <a:off x="670700" y="4146075"/>
              <a:ext cx="162700" cy="119300"/>
            </a:xfrm>
            <a:custGeom>
              <a:avLst/>
              <a:gdLst/>
              <a:ahLst/>
              <a:cxnLst/>
              <a:rect l="l" t="t" r="r" b="b"/>
              <a:pathLst>
                <a:path w="6508" h="4772" extrusionOk="0">
                  <a:moveTo>
                    <a:pt x="4806" y="0"/>
                  </a:moveTo>
                  <a:cubicBezTo>
                    <a:pt x="4320" y="0"/>
                    <a:pt x="3758" y="94"/>
                    <a:pt x="3159" y="354"/>
                  </a:cubicBezTo>
                  <a:cubicBezTo>
                    <a:pt x="1346" y="1152"/>
                    <a:pt x="0" y="3131"/>
                    <a:pt x="703" y="4771"/>
                  </a:cubicBezTo>
                  <a:cubicBezTo>
                    <a:pt x="703" y="4771"/>
                    <a:pt x="2257" y="2211"/>
                    <a:pt x="3749" y="1708"/>
                  </a:cubicBezTo>
                  <a:cubicBezTo>
                    <a:pt x="4555" y="1436"/>
                    <a:pt x="5141" y="1362"/>
                    <a:pt x="5523" y="1362"/>
                  </a:cubicBezTo>
                  <a:cubicBezTo>
                    <a:pt x="5849" y="1362"/>
                    <a:pt x="6026" y="1416"/>
                    <a:pt x="6066" y="1447"/>
                  </a:cubicBezTo>
                  <a:cubicBezTo>
                    <a:pt x="6070" y="1451"/>
                    <a:pt x="6074" y="1452"/>
                    <a:pt x="6079" y="1452"/>
                  </a:cubicBezTo>
                  <a:cubicBezTo>
                    <a:pt x="6183" y="1452"/>
                    <a:pt x="6508" y="752"/>
                    <a:pt x="6483" y="536"/>
                  </a:cubicBezTo>
                  <a:cubicBezTo>
                    <a:pt x="6465" y="385"/>
                    <a:pt x="5793" y="0"/>
                    <a:pt x="4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3" name="Google Shape;7193;p62"/>
            <p:cNvSpPr/>
            <p:nvPr/>
          </p:nvSpPr>
          <p:spPr>
            <a:xfrm>
              <a:off x="694125" y="4202000"/>
              <a:ext cx="29100" cy="21925"/>
            </a:xfrm>
            <a:custGeom>
              <a:avLst/>
              <a:gdLst/>
              <a:ahLst/>
              <a:cxnLst/>
              <a:rect l="l" t="t" r="r" b="b"/>
              <a:pathLst>
                <a:path w="1164" h="877" extrusionOk="0">
                  <a:moveTo>
                    <a:pt x="53" y="0"/>
                  </a:moveTo>
                  <a:lnTo>
                    <a:pt x="1" y="96"/>
                  </a:lnTo>
                  <a:cubicBezTo>
                    <a:pt x="270" y="425"/>
                    <a:pt x="608" y="686"/>
                    <a:pt x="990" y="877"/>
                  </a:cubicBezTo>
                  <a:cubicBezTo>
                    <a:pt x="1042" y="816"/>
                    <a:pt x="1103" y="746"/>
                    <a:pt x="1163" y="686"/>
                  </a:cubicBezTo>
                  <a:cubicBezTo>
                    <a:pt x="947" y="538"/>
                    <a:pt x="756" y="356"/>
                    <a:pt x="582" y="156"/>
                  </a:cubicBezTo>
                  <a:cubicBezTo>
                    <a:pt x="573" y="145"/>
                    <a:pt x="561" y="140"/>
                    <a:pt x="550" y="140"/>
                  </a:cubicBezTo>
                  <a:cubicBezTo>
                    <a:pt x="518" y="140"/>
                    <a:pt x="487" y="177"/>
                    <a:pt x="513" y="208"/>
                  </a:cubicBezTo>
                  <a:cubicBezTo>
                    <a:pt x="599" y="347"/>
                    <a:pt x="712" y="469"/>
                    <a:pt x="825" y="590"/>
                  </a:cubicBezTo>
                  <a:cubicBezTo>
                    <a:pt x="530" y="443"/>
                    <a:pt x="270" y="243"/>
                    <a:pt x="5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4" name="Google Shape;7194;p62"/>
            <p:cNvSpPr/>
            <p:nvPr/>
          </p:nvSpPr>
          <p:spPr>
            <a:xfrm>
              <a:off x="730675" y="4176825"/>
              <a:ext cx="14450" cy="24325"/>
            </a:xfrm>
            <a:custGeom>
              <a:avLst/>
              <a:gdLst/>
              <a:ahLst/>
              <a:cxnLst/>
              <a:rect l="l" t="t" r="r" b="b"/>
              <a:pathLst>
                <a:path w="578" h="973" extrusionOk="0">
                  <a:moveTo>
                    <a:pt x="54" y="0"/>
                  </a:moveTo>
                  <a:cubicBezTo>
                    <a:pt x="28" y="0"/>
                    <a:pt x="0" y="22"/>
                    <a:pt x="5" y="53"/>
                  </a:cubicBezTo>
                  <a:cubicBezTo>
                    <a:pt x="75" y="408"/>
                    <a:pt x="283" y="686"/>
                    <a:pt x="482" y="972"/>
                  </a:cubicBezTo>
                  <a:lnTo>
                    <a:pt x="578" y="903"/>
                  </a:lnTo>
                  <a:cubicBezTo>
                    <a:pt x="378" y="625"/>
                    <a:pt x="161" y="365"/>
                    <a:pt x="92" y="35"/>
                  </a:cubicBezTo>
                  <a:cubicBezTo>
                    <a:pt x="88" y="10"/>
                    <a:pt x="72" y="0"/>
                    <a:pt x="5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5" name="Google Shape;7195;p62"/>
            <p:cNvSpPr/>
            <p:nvPr/>
          </p:nvSpPr>
          <p:spPr>
            <a:xfrm>
              <a:off x="740725" y="4172925"/>
              <a:ext cx="10700" cy="24100"/>
            </a:xfrm>
            <a:custGeom>
              <a:avLst/>
              <a:gdLst/>
              <a:ahLst/>
              <a:cxnLst/>
              <a:rect l="l" t="t" r="r" b="b"/>
              <a:pathLst>
                <a:path w="428" h="964" extrusionOk="0">
                  <a:moveTo>
                    <a:pt x="55" y="0"/>
                  </a:moveTo>
                  <a:cubicBezTo>
                    <a:pt x="28" y="0"/>
                    <a:pt x="1" y="24"/>
                    <a:pt x="11" y="61"/>
                  </a:cubicBezTo>
                  <a:cubicBezTo>
                    <a:pt x="89" y="365"/>
                    <a:pt x="185" y="669"/>
                    <a:pt x="306" y="964"/>
                  </a:cubicBezTo>
                  <a:lnTo>
                    <a:pt x="428" y="885"/>
                  </a:lnTo>
                  <a:cubicBezTo>
                    <a:pt x="297" y="608"/>
                    <a:pt x="193" y="321"/>
                    <a:pt x="98" y="35"/>
                  </a:cubicBezTo>
                  <a:cubicBezTo>
                    <a:pt x="91" y="11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6" name="Google Shape;7196;p62"/>
            <p:cNvSpPr/>
            <p:nvPr/>
          </p:nvSpPr>
          <p:spPr>
            <a:xfrm>
              <a:off x="769850" y="4156550"/>
              <a:ext cx="5000" cy="29850"/>
            </a:xfrm>
            <a:custGeom>
              <a:avLst/>
              <a:gdLst/>
              <a:ahLst/>
              <a:cxnLst/>
              <a:rect l="l" t="t" r="r" b="b"/>
              <a:pathLst>
                <a:path w="200" h="1194" extrusionOk="0">
                  <a:moveTo>
                    <a:pt x="52" y="0"/>
                  </a:moveTo>
                  <a:cubicBezTo>
                    <a:pt x="31" y="0"/>
                    <a:pt x="9" y="13"/>
                    <a:pt x="9" y="39"/>
                  </a:cubicBezTo>
                  <a:cubicBezTo>
                    <a:pt x="0" y="430"/>
                    <a:pt x="26" y="812"/>
                    <a:pt x="78" y="1193"/>
                  </a:cubicBezTo>
                  <a:lnTo>
                    <a:pt x="200" y="1159"/>
                  </a:lnTo>
                  <a:cubicBezTo>
                    <a:pt x="139" y="794"/>
                    <a:pt x="104" y="412"/>
                    <a:pt x="96" y="39"/>
                  </a:cubicBezTo>
                  <a:cubicBezTo>
                    <a:pt x="96" y="13"/>
                    <a:pt x="74" y="0"/>
                    <a:pt x="5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7" name="Google Shape;7197;p62"/>
            <p:cNvSpPr/>
            <p:nvPr/>
          </p:nvSpPr>
          <p:spPr>
            <a:xfrm>
              <a:off x="780700" y="4162675"/>
              <a:ext cx="4350" cy="21325"/>
            </a:xfrm>
            <a:custGeom>
              <a:avLst/>
              <a:gdLst/>
              <a:ahLst/>
              <a:cxnLst/>
              <a:rect l="l" t="t" r="r" b="b"/>
              <a:pathLst>
                <a:path w="174" h="853" extrusionOk="0">
                  <a:moveTo>
                    <a:pt x="114" y="0"/>
                  </a:moveTo>
                  <a:cubicBezTo>
                    <a:pt x="89" y="0"/>
                    <a:pt x="65" y="16"/>
                    <a:pt x="61" y="46"/>
                  </a:cubicBezTo>
                  <a:cubicBezTo>
                    <a:pt x="35" y="315"/>
                    <a:pt x="17" y="584"/>
                    <a:pt x="0" y="853"/>
                  </a:cubicBezTo>
                  <a:cubicBezTo>
                    <a:pt x="52" y="836"/>
                    <a:pt x="113" y="827"/>
                    <a:pt x="165" y="810"/>
                  </a:cubicBezTo>
                  <a:cubicBezTo>
                    <a:pt x="165" y="558"/>
                    <a:pt x="165" y="298"/>
                    <a:pt x="174" y="46"/>
                  </a:cubicBezTo>
                  <a:cubicBezTo>
                    <a:pt x="165" y="16"/>
                    <a:pt x="139" y="0"/>
                    <a:pt x="11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8" name="Google Shape;7198;p62"/>
            <p:cNvSpPr/>
            <p:nvPr/>
          </p:nvSpPr>
          <p:spPr>
            <a:xfrm>
              <a:off x="792850" y="4154900"/>
              <a:ext cx="10475" cy="26725"/>
            </a:xfrm>
            <a:custGeom>
              <a:avLst/>
              <a:gdLst/>
              <a:ahLst/>
              <a:cxnLst/>
              <a:rect l="l" t="t" r="r" b="b"/>
              <a:pathLst>
                <a:path w="419" h="1069" extrusionOk="0">
                  <a:moveTo>
                    <a:pt x="363" y="1"/>
                  </a:moveTo>
                  <a:cubicBezTo>
                    <a:pt x="344" y="1"/>
                    <a:pt x="323" y="11"/>
                    <a:pt x="312" y="36"/>
                  </a:cubicBezTo>
                  <a:cubicBezTo>
                    <a:pt x="200" y="374"/>
                    <a:pt x="95" y="713"/>
                    <a:pt x="0" y="1068"/>
                  </a:cubicBezTo>
                  <a:lnTo>
                    <a:pt x="139" y="1042"/>
                  </a:lnTo>
                  <a:cubicBezTo>
                    <a:pt x="217" y="721"/>
                    <a:pt x="304" y="383"/>
                    <a:pt x="408" y="53"/>
                  </a:cubicBezTo>
                  <a:cubicBezTo>
                    <a:pt x="418" y="22"/>
                    <a:pt x="392" y="1"/>
                    <a:pt x="363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9" name="Google Shape;7199;p62"/>
            <p:cNvSpPr/>
            <p:nvPr/>
          </p:nvSpPr>
          <p:spPr>
            <a:xfrm>
              <a:off x="683500" y="4237775"/>
              <a:ext cx="18250" cy="10675"/>
            </a:xfrm>
            <a:custGeom>
              <a:avLst/>
              <a:gdLst/>
              <a:ahLst/>
              <a:cxnLst/>
              <a:rect l="l" t="t" r="r" b="b"/>
              <a:pathLst>
                <a:path w="730" h="427" extrusionOk="0">
                  <a:moveTo>
                    <a:pt x="0" y="1"/>
                  </a:moveTo>
                  <a:cubicBezTo>
                    <a:pt x="0" y="44"/>
                    <a:pt x="0" y="88"/>
                    <a:pt x="0" y="131"/>
                  </a:cubicBezTo>
                  <a:cubicBezTo>
                    <a:pt x="209" y="244"/>
                    <a:pt x="417" y="339"/>
                    <a:pt x="643" y="426"/>
                  </a:cubicBezTo>
                  <a:cubicBezTo>
                    <a:pt x="669" y="383"/>
                    <a:pt x="703" y="339"/>
                    <a:pt x="729" y="296"/>
                  </a:cubicBezTo>
                  <a:cubicBezTo>
                    <a:pt x="486" y="209"/>
                    <a:pt x="243" y="114"/>
                    <a:pt x="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0" name="Google Shape;7200;p62"/>
            <p:cNvSpPr/>
            <p:nvPr/>
          </p:nvSpPr>
          <p:spPr>
            <a:xfrm>
              <a:off x="670700" y="4146075"/>
              <a:ext cx="162300" cy="119300"/>
            </a:xfrm>
            <a:custGeom>
              <a:avLst/>
              <a:gdLst/>
              <a:ahLst/>
              <a:cxnLst/>
              <a:rect l="l" t="t" r="r" b="b"/>
              <a:pathLst>
                <a:path w="6492" h="4772" extrusionOk="0">
                  <a:moveTo>
                    <a:pt x="4804" y="0"/>
                  </a:moveTo>
                  <a:cubicBezTo>
                    <a:pt x="4319" y="0"/>
                    <a:pt x="3758" y="94"/>
                    <a:pt x="3159" y="354"/>
                  </a:cubicBezTo>
                  <a:cubicBezTo>
                    <a:pt x="1346" y="1152"/>
                    <a:pt x="0" y="3131"/>
                    <a:pt x="695" y="4771"/>
                  </a:cubicBezTo>
                  <a:lnTo>
                    <a:pt x="712" y="4745"/>
                  </a:lnTo>
                  <a:cubicBezTo>
                    <a:pt x="764" y="4042"/>
                    <a:pt x="1042" y="3148"/>
                    <a:pt x="1953" y="2307"/>
                  </a:cubicBezTo>
                  <a:cubicBezTo>
                    <a:pt x="2977" y="1371"/>
                    <a:pt x="4166" y="1018"/>
                    <a:pt x="5059" y="1018"/>
                  </a:cubicBezTo>
                  <a:cubicBezTo>
                    <a:pt x="5557" y="1018"/>
                    <a:pt x="5963" y="1128"/>
                    <a:pt x="6196" y="1309"/>
                  </a:cubicBezTo>
                  <a:cubicBezTo>
                    <a:pt x="6335" y="1092"/>
                    <a:pt x="6491" y="693"/>
                    <a:pt x="6474" y="536"/>
                  </a:cubicBezTo>
                  <a:cubicBezTo>
                    <a:pt x="6457" y="385"/>
                    <a:pt x="5789" y="0"/>
                    <a:pt x="480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1" name="Google Shape;7201;p62"/>
            <p:cNvSpPr/>
            <p:nvPr/>
          </p:nvSpPr>
          <p:spPr>
            <a:xfrm>
              <a:off x="688700" y="4200700"/>
              <a:ext cx="19125" cy="28875"/>
            </a:xfrm>
            <a:custGeom>
              <a:avLst/>
              <a:gdLst/>
              <a:ahLst/>
              <a:cxnLst/>
              <a:rect l="l" t="t" r="r" b="b"/>
              <a:pathLst>
                <a:path w="765" h="1155" extrusionOk="0">
                  <a:moveTo>
                    <a:pt x="304" y="0"/>
                  </a:moveTo>
                  <a:cubicBezTo>
                    <a:pt x="183" y="191"/>
                    <a:pt x="87" y="391"/>
                    <a:pt x="1" y="599"/>
                  </a:cubicBezTo>
                  <a:cubicBezTo>
                    <a:pt x="35" y="660"/>
                    <a:pt x="70" y="729"/>
                    <a:pt x="114" y="790"/>
                  </a:cubicBezTo>
                  <a:cubicBezTo>
                    <a:pt x="200" y="920"/>
                    <a:pt x="296" y="1041"/>
                    <a:pt x="409" y="1154"/>
                  </a:cubicBezTo>
                  <a:cubicBezTo>
                    <a:pt x="513" y="972"/>
                    <a:pt x="634" y="790"/>
                    <a:pt x="764" y="625"/>
                  </a:cubicBezTo>
                  <a:cubicBezTo>
                    <a:pt x="582" y="434"/>
                    <a:pt x="426" y="226"/>
                    <a:pt x="30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2" name="Google Shape;7202;p62"/>
            <p:cNvSpPr/>
            <p:nvPr/>
          </p:nvSpPr>
          <p:spPr>
            <a:xfrm>
              <a:off x="770925" y="4146675"/>
              <a:ext cx="8700" cy="28450"/>
            </a:xfrm>
            <a:custGeom>
              <a:avLst/>
              <a:gdLst/>
              <a:ahLst/>
              <a:cxnLst/>
              <a:rect l="l" t="t" r="r" b="b"/>
              <a:pathLst>
                <a:path w="348" h="1138" extrusionOk="0">
                  <a:moveTo>
                    <a:pt x="348" y="0"/>
                  </a:moveTo>
                  <a:lnTo>
                    <a:pt x="348" y="0"/>
                  </a:lnTo>
                  <a:cubicBezTo>
                    <a:pt x="287" y="9"/>
                    <a:pt x="226" y="18"/>
                    <a:pt x="165" y="26"/>
                  </a:cubicBezTo>
                  <a:cubicBezTo>
                    <a:pt x="70" y="391"/>
                    <a:pt x="18" y="764"/>
                    <a:pt x="1" y="1137"/>
                  </a:cubicBezTo>
                  <a:cubicBezTo>
                    <a:pt x="122" y="1111"/>
                    <a:pt x="235" y="1085"/>
                    <a:pt x="348" y="1059"/>
                  </a:cubicBezTo>
                  <a:cubicBezTo>
                    <a:pt x="322" y="712"/>
                    <a:pt x="322" y="356"/>
                    <a:pt x="34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3" name="Google Shape;7203;p62"/>
            <p:cNvSpPr/>
            <p:nvPr/>
          </p:nvSpPr>
          <p:spPr>
            <a:xfrm>
              <a:off x="759875" y="4149700"/>
              <a:ext cx="7825" cy="28450"/>
            </a:xfrm>
            <a:custGeom>
              <a:avLst/>
              <a:gdLst/>
              <a:ahLst/>
              <a:cxnLst/>
              <a:rect l="l" t="t" r="r" b="b"/>
              <a:pathLst>
                <a:path w="313" h="1138" extrusionOk="0">
                  <a:moveTo>
                    <a:pt x="165" y="1"/>
                  </a:moveTo>
                  <a:lnTo>
                    <a:pt x="17" y="53"/>
                  </a:lnTo>
                  <a:cubicBezTo>
                    <a:pt x="0" y="365"/>
                    <a:pt x="9" y="695"/>
                    <a:pt x="43" y="1007"/>
                  </a:cubicBezTo>
                  <a:cubicBezTo>
                    <a:pt x="43" y="1042"/>
                    <a:pt x="52" y="1086"/>
                    <a:pt x="61" y="1138"/>
                  </a:cubicBezTo>
                  <a:cubicBezTo>
                    <a:pt x="148" y="1112"/>
                    <a:pt x="226" y="1086"/>
                    <a:pt x="312" y="1060"/>
                  </a:cubicBezTo>
                  <a:cubicBezTo>
                    <a:pt x="217" y="712"/>
                    <a:pt x="174" y="357"/>
                    <a:pt x="16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4" name="Google Shape;7204;p62"/>
            <p:cNvSpPr/>
            <p:nvPr/>
          </p:nvSpPr>
          <p:spPr>
            <a:xfrm>
              <a:off x="790675" y="4146225"/>
              <a:ext cx="10425" cy="25625"/>
            </a:xfrm>
            <a:custGeom>
              <a:avLst/>
              <a:gdLst/>
              <a:ahLst/>
              <a:cxnLst/>
              <a:rect l="l" t="t" r="r" b="b"/>
              <a:pathLst>
                <a:path w="417" h="1025" extrusionOk="0">
                  <a:moveTo>
                    <a:pt x="226" y="1"/>
                  </a:moveTo>
                  <a:cubicBezTo>
                    <a:pt x="191" y="183"/>
                    <a:pt x="165" y="357"/>
                    <a:pt x="130" y="539"/>
                  </a:cubicBezTo>
                  <a:cubicBezTo>
                    <a:pt x="104" y="704"/>
                    <a:pt x="61" y="869"/>
                    <a:pt x="0" y="1025"/>
                  </a:cubicBezTo>
                  <a:cubicBezTo>
                    <a:pt x="122" y="1016"/>
                    <a:pt x="235" y="1016"/>
                    <a:pt x="347" y="1016"/>
                  </a:cubicBezTo>
                  <a:cubicBezTo>
                    <a:pt x="391" y="687"/>
                    <a:pt x="417" y="348"/>
                    <a:pt x="399" y="18"/>
                  </a:cubicBezTo>
                  <a:cubicBezTo>
                    <a:pt x="347" y="10"/>
                    <a:pt x="287" y="1"/>
                    <a:pt x="226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5" name="Google Shape;7205;p62"/>
            <p:cNvSpPr/>
            <p:nvPr/>
          </p:nvSpPr>
          <p:spPr>
            <a:xfrm>
              <a:off x="709325" y="4178775"/>
              <a:ext cx="17375" cy="26275"/>
            </a:xfrm>
            <a:custGeom>
              <a:avLst/>
              <a:gdLst/>
              <a:ahLst/>
              <a:cxnLst/>
              <a:rect l="l" t="t" r="r" b="b"/>
              <a:pathLst>
                <a:path w="695" h="1051" extrusionOk="0">
                  <a:moveTo>
                    <a:pt x="191" y="1"/>
                  </a:moveTo>
                  <a:cubicBezTo>
                    <a:pt x="130" y="61"/>
                    <a:pt x="61" y="131"/>
                    <a:pt x="0" y="192"/>
                  </a:cubicBezTo>
                  <a:cubicBezTo>
                    <a:pt x="35" y="330"/>
                    <a:pt x="87" y="461"/>
                    <a:pt x="139" y="599"/>
                  </a:cubicBezTo>
                  <a:cubicBezTo>
                    <a:pt x="191" y="756"/>
                    <a:pt x="269" y="903"/>
                    <a:pt x="356" y="1051"/>
                  </a:cubicBezTo>
                  <a:lnTo>
                    <a:pt x="408" y="999"/>
                  </a:lnTo>
                  <a:cubicBezTo>
                    <a:pt x="503" y="912"/>
                    <a:pt x="599" y="834"/>
                    <a:pt x="694" y="764"/>
                  </a:cubicBezTo>
                  <a:cubicBezTo>
                    <a:pt x="582" y="643"/>
                    <a:pt x="477" y="504"/>
                    <a:pt x="391" y="365"/>
                  </a:cubicBezTo>
                  <a:cubicBezTo>
                    <a:pt x="312" y="252"/>
                    <a:pt x="252" y="122"/>
                    <a:pt x="19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62"/>
            <p:cNvSpPr/>
            <p:nvPr/>
          </p:nvSpPr>
          <p:spPr>
            <a:xfrm>
              <a:off x="733175" y="4162875"/>
              <a:ext cx="14575" cy="16175"/>
            </a:xfrm>
            <a:custGeom>
              <a:avLst/>
              <a:gdLst/>
              <a:ahLst/>
              <a:cxnLst/>
              <a:rect l="l" t="t" r="r" b="b"/>
              <a:pathLst>
                <a:path w="583" h="647" extrusionOk="0">
                  <a:moveTo>
                    <a:pt x="426" y="0"/>
                  </a:moveTo>
                  <a:cubicBezTo>
                    <a:pt x="289" y="0"/>
                    <a:pt x="162" y="60"/>
                    <a:pt x="70" y="168"/>
                  </a:cubicBezTo>
                  <a:cubicBezTo>
                    <a:pt x="1" y="229"/>
                    <a:pt x="18" y="342"/>
                    <a:pt x="96" y="394"/>
                  </a:cubicBezTo>
                  <a:cubicBezTo>
                    <a:pt x="157" y="420"/>
                    <a:pt x="226" y="446"/>
                    <a:pt x="296" y="446"/>
                  </a:cubicBezTo>
                  <a:lnTo>
                    <a:pt x="278" y="463"/>
                  </a:lnTo>
                  <a:cubicBezTo>
                    <a:pt x="252" y="489"/>
                    <a:pt x="226" y="515"/>
                    <a:pt x="200" y="541"/>
                  </a:cubicBezTo>
                  <a:cubicBezTo>
                    <a:pt x="183" y="576"/>
                    <a:pt x="200" y="628"/>
                    <a:pt x="244" y="637"/>
                  </a:cubicBezTo>
                  <a:cubicBezTo>
                    <a:pt x="262" y="643"/>
                    <a:pt x="280" y="646"/>
                    <a:pt x="300" y="646"/>
                  </a:cubicBezTo>
                  <a:cubicBezTo>
                    <a:pt x="429" y="646"/>
                    <a:pt x="575" y="506"/>
                    <a:pt x="582" y="385"/>
                  </a:cubicBezTo>
                  <a:cubicBezTo>
                    <a:pt x="582" y="290"/>
                    <a:pt x="504" y="237"/>
                    <a:pt x="417" y="194"/>
                  </a:cubicBezTo>
                  <a:cubicBezTo>
                    <a:pt x="461" y="168"/>
                    <a:pt x="495" y="133"/>
                    <a:pt x="530" y="90"/>
                  </a:cubicBezTo>
                  <a:cubicBezTo>
                    <a:pt x="556" y="55"/>
                    <a:pt x="513" y="12"/>
                    <a:pt x="478" y="3"/>
                  </a:cubicBezTo>
                  <a:cubicBezTo>
                    <a:pt x="460" y="1"/>
                    <a:pt x="443" y="0"/>
                    <a:pt x="42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62"/>
            <p:cNvSpPr/>
            <p:nvPr/>
          </p:nvSpPr>
          <p:spPr>
            <a:xfrm>
              <a:off x="736375" y="4179975"/>
              <a:ext cx="3625" cy="4100"/>
            </a:xfrm>
            <a:custGeom>
              <a:avLst/>
              <a:gdLst/>
              <a:ahLst/>
              <a:cxnLst/>
              <a:rect l="l" t="t" r="r" b="b"/>
              <a:pathLst>
                <a:path w="145" h="164" extrusionOk="0">
                  <a:moveTo>
                    <a:pt x="97" y="0"/>
                  </a:moveTo>
                  <a:cubicBezTo>
                    <a:pt x="87" y="0"/>
                    <a:pt x="77" y="5"/>
                    <a:pt x="72" y="13"/>
                  </a:cubicBezTo>
                  <a:cubicBezTo>
                    <a:pt x="55" y="39"/>
                    <a:pt x="38" y="57"/>
                    <a:pt x="29" y="83"/>
                  </a:cubicBezTo>
                  <a:cubicBezTo>
                    <a:pt x="0" y="135"/>
                    <a:pt x="42" y="164"/>
                    <a:pt x="81" y="164"/>
                  </a:cubicBezTo>
                  <a:cubicBezTo>
                    <a:pt x="114" y="164"/>
                    <a:pt x="145" y="144"/>
                    <a:pt x="133" y="100"/>
                  </a:cubicBezTo>
                  <a:cubicBezTo>
                    <a:pt x="124" y="74"/>
                    <a:pt x="116" y="39"/>
                    <a:pt x="116" y="13"/>
                  </a:cubicBezTo>
                  <a:cubicBezTo>
                    <a:pt x="116" y="5"/>
                    <a:pt x="107" y="0"/>
                    <a:pt x="9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8" name="Google Shape;7208;p62"/>
            <p:cNvSpPr/>
            <p:nvPr/>
          </p:nvSpPr>
          <p:spPr>
            <a:xfrm>
              <a:off x="807300" y="4152700"/>
              <a:ext cx="12675" cy="13275"/>
            </a:xfrm>
            <a:custGeom>
              <a:avLst/>
              <a:gdLst/>
              <a:ahLst/>
              <a:cxnLst/>
              <a:rect l="l" t="t" r="r" b="b"/>
              <a:pathLst>
                <a:path w="507" h="531" extrusionOk="0">
                  <a:moveTo>
                    <a:pt x="133" y="0"/>
                  </a:moveTo>
                  <a:cubicBezTo>
                    <a:pt x="62" y="0"/>
                    <a:pt x="0" y="93"/>
                    <a:pt x="64" y="141"/>
                  </a:cubicBezTo>
                  <a:lnTo>
                    <a:pt x="90" y="167"/>
                  </a:lnTo>
                  <a:cubicBezTo>
                    <a:pt x="29" y="228"/>
                    <a:pt x="29" y="323"/>
                    <a:pt x="90" y="384"/>
                  </a:cubicBezTo>
                  <a:cubicBezTo>
                    <a:pt x="90" y="401"/>
                    <a:pt x="73" y="410"/>
                    <a:pt x="56" y="428"/>
                  </a:cubicBezTo>
                  <a:cubicBezTo>
                    <a:pt x="8" y="475"/>
                    <a:pt x="54" y="530"/>
                    <a:pt x="99" y="530"/>
                  </a:cubicBezTo>
                  <a:cubicBezTo>
                    <a:pt x="119" y="530"/>
                    <a:pt x="140" y="519"/>
                    <a:pt x="151" y="488"/>
                  </a:cubicBezTo>
                  <a:cubicBezTo>
                    <a:pt x="160" y="462"/>
                    <a:pt x="168" y="445"/>
                    <a:pt x="177" y="419"/>
                  </a:cubicBezTo>
                  <a:cubicBezTo>
                    <a:pt x="212" y="419"/>
                    <a:pt x="255" y="401"/>
                    <a:pt x="281" y="375"/>
                  </a:cubicBezTo>
                  <a:cubicBezTo>
                    <a:pt x="307" y="367"/>
                    <a:pt x="342" y="367"/>
                    <a:pt x="368" y="358"/>
                  </a:cubicBezTo>
                  <a:cubicBezTo>
                    <a:pt x="472" y="323"/>
                    <a:pt x="507" y="202"/>
                    <a:pt x="437" y="124"/>
                  </a:cubicBezTo>
                  <a:cubicBezTo>
                    <a:pt x="351" y="54"/>
                    <a:pt x="255" y="11"/>
                    <a:pt x="151" y="2"/>
                  </a:cubicBezTo>
                  <a:cubicBezTo>
                    <a:pt x="145" y="1"/>
                    <a:pt x="139" y="0"/>
                    <a:pt x="13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9" name="Google Shape;7209;p62"/>
            <p:cNvSpPr/>
            <p:nvPr/>
          </p:nvSpPr>
          <p:spPr>
            <a:xfrm>
              <a:off x="729275" y="4180725"/>
              <a:ext cx="3500" cy="5575"/>
            </a:xfrm>
            <a:custGeom>
              <a:avLst/>
              <a:gdLst/>
              <a:ahLst/>
              <a:cxnLst/>
              <a:rect l="l" t="t" r="r" b="b"/>
              <a:pathLst>
                <a:path w="140" h="223" extrusionOk="0">
                  <a:moveTo>
                    <a:pt x="67" y="1"/>
                  </a:moveTo>
                  <a:cubicBezTo>
                    <a:pt x="50" y="1"/>
                    <a:pt x="35" y="9"/>
                    <a:pt x="26" y="27"/>
                  </a:cubicBezTo>
                  <a:cubicBezTo>
                    <a:pt x="9" y="70"/>
                    <a:pt x="0" y="114"/>
                    <a:pt x="0" y="157"/>
                  </a:cubicBezTo>
                  <a:cubicBezTo>
                    <a:pt x="0" y="200"/>
                    <a:pt x="35" y="222"/>
                    <a:pt x="70" y="222"/>
                  </a:cubicBezTo>
                  <a:cubicBezTo>
                    <a:pt x="105" y="222"/>
                    <a:pt x="139" y="200"/>
                    <a:pt x="139" y="157"/>
                  </a:cubicBezTo>
                  <a:cubicBezTo>
                    <a:pt x="139" y="114"/>
                    <a:pt x="131" y="70"/>
                    <a:pt x="113" y="27"/>
                  </a:cubicBezTo>
                  <a:cubicBezTo>
                    <a:pt x="100" y="9"/>
                    <a:pt x="83" y="1"/>
                    <a:pt x="6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0" name="Google Shape;7210;p62"/>
            <p:cNvSpPr/>
            <p:nvPr/>
          </p:nvSpPr>
          <p:spPr>
            <a:xfrm>
              <a:off x="704325" y="4199750"/>
              <a:ext cx="4150" cy="4700"/>
            </a:xfrm>
            <a:custGeom>
              <a:avLst/>
              <a:gdLst/>
              <a:ahLst/>
              <a:cxnLst/>
              <a:rect l="l" t="t" r="r" b="b"/>
              <a:pathLst>
                <a:path w="166" h="188" extrusionOk="0">
                  <a:moveTo>
                    <a:pt x="61" y="0"/>
                  </a:moveTo>
                  <a:cubicBezTo>
                    <a:pt x="34" y="0"/>
                    <a:pt x="9" y="20"/>
                    <a:pt x="9" y="55"/>
                  </a:cubicBezTo>
                  <a:cubicBezTo>
                    <a:pt x="9" y="73"/>
                    <a:pt x="1" y="90"/>
                    <a:pt x="1" y="116"/>
                  </a:cubicBezTo>
                  <a:cubicBezTo>
                    <a:pt x="1" y="134"/>
                    <a:pt x="9" y="160"/>
                    <a:pt x="35" y="168"/>
                  </a:cubicBezTo>
                  <a:cubicBezTo>
                    <a:pt x="44" y="181"/>
                    <a:pt x="59" y="188"/>
                    <a:pt x="74" y="188"/>
                  </a:cubicBezTo>
                  <a:cubicBezTo>
                    <a:pt x="89" y="188"/>
                    <a:pt x="105" y="181"/>
                    <a:pt x="113" y="168"/>
                  </a:cubicBezTo>
                  <a:cubicBezTo>
                    <a:pt x="165" y="116"/>
                    <a:pt x="139" y="64"/>
                    <a:pt x="96" y="12"/>
                  </a:cubicBezTo>
                  <a:cubicBezTo>
                    <a:pt x="85" y="4"/>
                    <a:pt x="73" y="0"/>
                    <a:pt x="6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1" name="Google Shape;7211;p62"/>
            <p:cNvSpPr/>
            <p:nvPr/>
          </p:nvSpPr>
          <p:spPr>
            <a:xfrm>
              <a:off x="483900" y="4309450"/>
              <a:ext cx="18250" cy="29075"/>
            </a:xfrm>
            <a:custGeom>
              <a:avLst/>
              <a:gdLst/>
              <a:ahLst/>
              <a:cxnLst/>
              <a:rect l="l" t="t" r="r" b="b"/>
              <a:pathLst>
                <a:path w="730" h="1163" extrusionOk="0">
                  <a:moveTo>
                    <a:pt x="198" y="0"/>
                  </a:moveTo>
                  <a:cubicBezTo>
                    <a:pt x="150" y="0"/>
                    <a:pt x="101" y="8"/>
                    <a:pt x="53" y="24"/>
                  </a:cubicBezTo>
                  <a:cubicBezTo>
                    <a:pt x="36" y="41"/>
                    <a:pt x="1" y="813"/>
                    <a:pt x="1" y="813"/>
                  </a:cubicBezTo>
                  <a:cubicBezTo>
                    <a:pt x="88" y="970"/>
                    <a:pt x="235" y="1082"/>
                    <a:pt x="409" y="1134"/>
                  </a:cubicBezTo>
                  <a:cubicBezTo>
                    <a:pt x="483" y="1154"/>
                    <a:pt x="541" y="1163"/>
                    <a:pt x="585" y="1163"/>
                  </a:cubicBezTo>
                  <a:cubicBezTo>
                    <a:pt x="695" y="1163"/>
                    <a:pt x="721" y="1110"/>
                    <a:pt x="721" y="1048"/>
                  </a:cubicBezTo>
                  <a:cubicBezTo>
                    <a:pt x="730" y="961"/>
                    <a:pt x="721" y="353"/>
                    <a:pt x="721" y="353"/>
                  </a:cubicBezTo>
                  <a:cubicBezTo>
                    <a:pt x="660" y="232"/>
                    <a:pt x="565" y="128"/>
                    <a:pt x="443" y="67"/>
                  </a:cubicBezTo>
                  <a:cubicBezTo>
                    <a:pt x="367" y="23"/>
                    <a:pt x="283" y="0"/>
                    <a:pt x="1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2" name="Google Shape;7212;p62"/>
            <p:cNvSpPr/>
            <p:nvPr/>
          </p:nvSpPr>
          <p:spPr>
            <a:xfrm>
              <a:off x="483900" y="4309800"/>
              <a:ext cx="18250" cy="28750"/>
            </a:xfrm>
            <a:custGeom>
              <a:avLst/>
              <a:gdLst/>
              <a:ahLst/>
              <a:cxnLst/>
              <a:rect l="l" t="t" r="r" b="b"/>
              <a:pathLst>
                <a:path w="730" h="1150" extrusionOk="0">
                  <a:moveTo>
                    <a:pt x="79" y="1"/>
                  </a:moveTo>
                  <a:cubicBezTo>
                    <a:pt x="70" y="1"/>
                    <a:pt x="62" y="10"/>
                    <a:pt x="62" y="10"/>
                  </a:cubicBezTo>
                  <a:cubicBezTo>
                    <a:pt x="36" y="27"/>
                    <a:pt x="1" y="799"/>
                    <a:pt x="1" y="799"/>
                  </a:cubicBezTo>
                  <a:cubicBezTo>
                    <a:pt x="96" y="956"/>
                    <a:pt x="244" y="1060"/>
                    <a:pt x="417" y="1120"/>
                  </a:cubicBezTo>
                  <a:cubicBezTo>
                    <a:pt x="494" y="1140"/>
                    <a:pt x="552" y="1149"/>
                    <a:pt x="596" y="1149"/>
                  </a:cubicBezTo>
                  <a:cubicBezTo>
                    <a:pt x="687" y="1149"/>
                    <a:pt x="718" y="1112"/>
                    <a:pt x="730" y="1060"/>
                  </a:cubicBezTo>
                  <a:cubicBezTo>
                    <a:pt x="704" y="1042"/>
                    <a:pt x="686" y="1025"/>
                    <a:pt x="660" y="1008"/>
                  </a:cubicBezTo>
                  <a:cubicBezTo>
                    <a:pt x="582" y="938"/>
                    <a:pt x="487" y="877"/>
                    <a:pt x="409" y="817"/>
                  </a:cubicBezTo>
                  <a:cubicBezTo>
                    <a:pt x="339" y="773"/>
                    <a:pt x="261" y="747"/>
                    <a:pt x="192" y="704"/>
                  </a:cubicBezTo>
                  <a:cubicBezTo>
                    <a:pt x="114" y="634"/>
                    <a:pt x="70" y="530"/>
                    <a:pt x="79" y="426"/>
                  </a:cubicBezTo>
                  <a:cubicBezTo>
                    <a:pt x="70" y="287"/>
                    <a:pt x="79" y="149"/>
                    <a:pt x="79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3" name="Google Shape;7213;p62"/>
            <p:cNvSpPr/>
            <p:nvPr/>
          </p:nvSpPr>
          <p:spPr>
            <a:xfrm>
              <a:off x="483900" y="4329400"/>
              <a:ext cx="18050" cy="9100"/>
            </a:xfrm>
            <a:custGeom>
              <a:avLst/>
              <a:gdLst/>
              <a:ahLst/>
              <a:cxnLst/>
              <a:rect l="l" t="t" r="r" b="b"/>
              <a:pathLst>
                <a:path w="722" h="364" extrusionOk="0">
                  <a:moveTo>
                    <a:pt x="147" y="1"/>
                  </a:moveTo>
                  <a:cubicBezTo>
                    <a:pt x="99" y="1"/>
                    <a:pt x="50" y="6"/>
                    <a:pt x="1" y="15"/>
                  </a:cubicBezTo>
                  <a:cubicBezTo>
                    <a:pt x="88" y="172"/>
                    <a:pt x="235" y="284"/>
                    <a:pt x="409" y="336"/>
                  </a:cubicBezTo>
                  <a:cubicBezTo>
                    <a:pt x="455" y="355"/>
                    <a:pt x="504" y="364"/>
                    <a:pt x="553" y="364"/>
                  </a:cubicBezTo>
                  <a:cubicBezTo>
                    <a:pt x="595" y="364"/>
                    <a:pt x="637" y="357"/>
                    <a:pt x="678" y="345"/>
                  </a:cubicBezTo>
                  <a:cubicBezTo>
                    <a:pt x="721" y="232"/>
                    <a:pt x="591" y="93"/>
                    <a:pt x="391" y="41"/>
                  </a:cubicBezTo>
                  <a:cubicBezTo>
                    <a:pt x="310" y="14"/>
                    <a:pt x="229" y="1"/>
                    <a:pt x="1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4" name="Google Shape;7214;p62"/>
            <p:cNvSpPr/>
            <p:nvPr/>
          </p:nvSpPr>
          <p:spPr>
            <a:xfrm>
              <a:off x="487175" y="4311975"/>
              <a:ext cx="675" cy="8275"/>
            </a:xfrm>
            <a:custGeom>
              <a:avLst/>
              <a:gdLst/>
              <a:ahLst/>
              <a:cxnLst/>
              <a:rect l="l" t="t" r="r" b="b"/>
              <a:pathLst>
                <a:path w="27" h="331" extrusionOk="0">
                  <a:moveTo>
                    <a:pt x="26" y="1"/>
                  </a:moveTo>
                  <a:cubicBezTo>
                    <a:pt x="9" y="105"/>
                    <a:pt x="0" y="218"/>
                    <a:pt x="9" y="331"/>
                  </a:cubicBezTo>
                  <a:cubicBezTo>
                    <a:pt x="9" y="226"/>
                    <a:pt x="17" y="114"/>
                    <a:pt x="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5" name="Google Shape;7215;p62"/>
            <p:cNvSpPr/>
            <p:nvPr/>
          </p:nvSpPr>
          <p:spPr>
            <a:xfrm>
              <a:off x="487825" y="4310675"/>
              <a:ext cx="225" cy="1325"/>
            </a:xfrm>
            <a:custGeom>
              <a:avLst/>
              <a:gdLst/>
              <a:ahLst/>
              <a:cxnLst/>
              <a:rect l="l" t="t" r="r" b="b"/>
              <a:pathLst>
                <a:path w="9" h="53" extrusionOk="0">
                  <a:moveTo>
                    <a:pt x="0" y="1"/>
                  </a:moveTo>
                  <a:lnTo>
                    <a:pt x="0" y="53"/>
                  </a:lnTo>
                  <a:cubicBezTo>
                    <a:pt x="0" y="35"/>
                    <a:pt x="0" y="18"/>
                    <a:pt x="9" y="1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6" name="Google Shape;7216;p62"/>
            <p:cNvSpPr/>
            <p:nvPr/>
          </p:nvSpPr>
          <p:spPr>
            <a:xfrm>
              <a:off x="489775" y="4313075"/>
              <a:ext cx="675" cy="16075"/>
            </a:xfrm>
            <a:custGeom>
              <a:avLst/>
              <a:gdLst/>
              <a:ahLst/>
              <a:cxnLst/>
              <a:rect l="l" t="t" r="r" b="b"/>
              <a:pathLst>
                <a:path w="27" h="643" extrusionOk="0">
                  <a:moveTo>
                    <a:pt x="26" y="1"/>
                  </a:moveTo>
                  <a:lnTo>
                    <a:pt x="26" y="1"/>
                  </a:lnTo>
                  <a:cubicBezTo>
                    <a:pt x="26" y="40"/>
                    <a:pt x="26" y="80"/>
                    <a:pt x="25" y="121"/>
                  </a:cubicBezTo>
                  <a:lnTo>
                    <a:pt x="25" y="121"/>
                  </a:lnTo>
                  <a:cubicBezTo>
                    <a:pt x="26" y="81"/>
                    <a:pt x="26" y="41"/>
                    <a:pt x="26" y="1"/>
                  </a:cubicBezTo>
                  <a:close/>
                  <a:moveTo>
                    <a:pt x="25" y="121"/>
                  </a:moveTo>
                  <a:cubicBezTo>
                    <a:pt x="23" y="297"/>
                    <a:pt x="14" y="473"/>
                    <a:pt x="0" y="642"/>
                  </a:cubicBezTo>
                  <a:lnTo>
                    <a:pt x="9" y="642"/>
                  </a:lnTo>
                  <a:cubicBezTo>
                    <a:pt x="16" y="467"/>
                    <a:pt x="23" y="291"/>
                    <a:pt x="25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7" name="Google Shape;7217;p62"/>
            <p:cNvSpPr/>
            <p:nvPr/>
          </p:nvSpPr>
          <p:spPr>
            <a:xfrm>
              <a:off x="492600" y="4321300"/>
              <a:ext cx="450" cy="5450"/>
            </a:xfrm>
            <a:custGeom>
              <a:avLst/>
              <a:gdLst/>
              <a:ahLst/>
              <a:cxnLst/>
              <a:rect l="l" t="t" r="r" b="b"/>
              <a:pathLst>
                <a:path w="18" h="218" extrusionOk="0">
                  <a:moveTo>
                    <a:pt x="0" y="218"/>
                  </a:moveTo>
                  <a:cubicBezTo>
                    <a:pt x="0" y="148"/>
                    <a:pt x="9" y="79"/>
                    <a:pt x="17" y="1"/>
                  </a:cubicBezTo>
                  <a:cubicBezTo>
                    <a:pt x="9" y="79"/>
                    <a:pt x="0" y="148"/>
                    <a:pt x="0" y="218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8" name="Google Shape;7218;p62"/>
            <p:cNvSpPr/>
            <p:nvPr/>
          </p:nvSpPr>
          <p:spPr>
            <a:xfrm>
              <a:off x="492150" y="4326725"/>
              <a:ext cx="475" cy="2625"/>
            </a:xfrm>
            <a:custGeom>
              <a:avLst/>
              <a:gdLst/>
              <a:ahLst/>
              <a:cxnLst/>
              <a:rect l="l" t="t" r="r" b="b"/>
              <a:pathLst>
                <a:path w="19" h="105" extrusionOk="0">
                  <a:moveTo>
                    <a:pt x="18" y="1"/>
                  </a:moveTo>
                  <a:lnTo>
                    <a:pt x="18" y="1"/>
                  </a:lnTo>
                  <a:cubicBezTo>
                    <a:pt x="13" y="20"/>
                    <a:pt x="11" y="40"/>
                    <a:pt x="10" y="60"/>
                  </a:cubicBezTo>
                  <a:lnTo>
                    <a:pt x="10" y="60"/>
                  </a:lnTo>
                  <a:cubicBezTo>
                    <a:pt x="15" y="41"/>
                    <a:pt x="18" y="22"/>
                    <a:pt x="18" y="1"/>
                  </a:cubicBezTo>
                  <a:close/>
                  <a:moveTo>
                    <a:pt x="10" y="60"/>
                  </a:moveTo>
                  <a:lnTo>
                    <a:pt x="10" y="60"/>
                  </a:lnTo>
                  <a:cubicBezTo>
                    <a:pt x="7" y="71"/>
                    <a:pt x="4" y="83"/>
                    <a:pt x="1" y="96"/>
                  </a:cubicBezTo>
                  <a:cubicBezTo>
                    <a:pt x="1" y="105"/>
                    <a:pt x="9" y="105"/>
                    <a:pt x="9" y="105"/>
                  </a:cubicBezTo>
                  <a:cubicBezTo>
                    <a:pt x="9" y="90"/>
                    <a:pt x="9" y="75"/>
                    <a:pt x="10" y="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9" name="Google Shape;7219;p62"/>
            <p:cNvSpPr/>
            <p:nvPr/>
          </p:nvSpPr>
          <p:spPr>
            <a:xfrm>
              <a:off x="493025" y="4313075"/>
              <a:ext cx="1100" cy="8475"/>
            </a:xfrm>
            <a:custGeom>
              <a:avLst/>
              <a:gdLst/>
              <a:ahLst/>
              <a:cxnLst/>
              <a:rect l="l" t="t" r="r" b="b"/>
              <a:pathLst>
                <a:path w="44" h="339" extrusionOk="0">
                  <a:moveTo>
                    <a:pt x="44" y="0"/>
                  </a:moveTo>
                  <a:lnTo>
                    <a:pt x="44" y="0"/>
                  </a:lnTo>
                  <a:cubicBezTo>
                    <a:pt x="18" y="104"/>
                    <a:pt x="9" y="226"/>
                    <a:pt x="0" y="339"/>
                  </a:cubicBezTo>
                  <a:cubicBezTo>
                    <a:pt x="9" y="226"/>
                    <a:pt x="26" y="113"/>
                    <a:pt x="44" y="0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0" name="Google Shape;7220;p62"/>
            <p:cNvSpPr/>
            <p:nvPr/>
          </p:nvSpPr>
          <p:spPr>
            <a:xfrm>
              <a:off x="495200" y="4313075"/>
              <a:ext cx="1100" cy="12600"/>
            </a:xfrm>
            <a:custGeom>
              <a:avLst/>
              <a:gdLst/>
              <a:ahLst/>
              <a:cxnLst/>
              <a:rect l="l" t="t" r="r" b="b"/>
              <a:pathLst>
                <a:path w="44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65"/>
                    <a:pt x="35" y="339"/>
                    <a:pt x="35" y="503"/>
                  </a:cubicBezTo>
                  <a:cubicBezTo>
                    <a:pt x="44" y="339"/>
                    <a:pt x="35" y="165"/>
                    <a:pt x="0" y="0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1" name="Google Shape;7221;p62"/>
            <p:cNvSpPr/>
            <p:nvPr/>
          </p:nvSpPr>
          <p:spPr>
            <a:xfrm>
              <a:off x="494750" y="4311325"/>
              <a:ext cx="475" cy="1775"/>
            </a:xfrm>
            <a:custGeom>
              <a:avLst/>
              <a:gdLst/>
              <a:ahLst/>
              <a:cxnLst/>
              <a:rect l="l" t="t" r="r" b="b"/>
              <a:pathLst>
                <a:path w="19" h="71" extrusionOk="0">
                  <a:moveTo>
                    <a:pt x="9" y="1"/>
                  </a:moveTo>
                  <a:lnTo>
                    <a:pt x="1" y="9"/>
                  </a:lnTo>
                  <a:cubicBezTo>
                    <a:pt x="9" y="27"/>
                    <a:pt x="18" y="53"/>
                    <a:pt x="18" y="70"/>
                  </a:cubicBezTo>
                  <a:cubicBezTo>
                    <a:pt x="18" y="53"/>
                    <a:pt x="18" y="27"/>
                    <a:pt x="9" y="1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62"/>
            <p:cNvSpPr/>
            <p:nvPr/>
          </p:nvSpPr>
          <p:spPr>
            <a:xfrm>
              <a:off x="495850" y="4325650"/>
              <a:ext cx="25" cy="4350"/>
            </a:xfrm>
            <a:custGeom>
              <a:avLst/>
              <a:gdLst/>
              <a:ahLst/>
              <a:cxnLst/>
              <a:rect l="l" t="t" r="r" b="b"/>
              <a:pathLst>
                <a:path w="1" h="174" extrusionOk="0">
                  <a:moveTo>
                    <a:pt x="0" y="174"/>
                  </a:moveTo>
                  <a:lnTo>
                    <a:pt x="0" y="0"/>
                  </a:lnTo>
                  <a:lnTo>
                    <a:pt x="0" y="174"/>
                  </a:lnTo>
                  <a:cubicBezTo>
                    <a:pt x="0" y="174"/>
                    <a:pt x="0" y="174"/>
                    <a:pt x="0" y="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62"/>
            <p:cNvSpPr/>
            <p:nvPr/>
          </p:nvSpPr>
          <p:spPr>
            <a:xfrm>
              <a:off x="499100" y="4321100"/>
              <a:ext cx="450" cy="6950"/>
            </a:xfrm>
            <a:custGeom>
              <a:avLst/>
              <a:gdLst/>
              <a:ahLst/>
              <a:cxnLst/>
              <a:rect l="l" t="t" r="r" b="b"/>
              <a:pathLst>
                <a:path w="18" h="278" extrusionOk="0">
                  <a:moveTo>
                    <a:pt x="0" y="0"/>
                  </a:moveTo>
                  <a:cubicBezTo>
                    <a:pt x="9" y="96"/>
                    <a:pt x="9" y="191"/>
                    <a:pt x="0" y="278"/>
                  </a:cubicBezTo>
                  <a:cubicBezTo>
                    <a:pt x="18" y="191"/>
                    <a:pt x="18" y="96"/>
                    <a:pt x="0" y="0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62"/>
            <p:cNvSpPr/>
            <p:nvPr/>
          </p:nvSpPr>
          <p:spPr>
            <a:xfrm>
              <a:off x="480450" y="4277450"/>
              <a:ext cx="245750" cy="88475"/>
            </a:xfrm>
            <a:custGeom>
              <a:avLst/>
              <a:gdLst/>
              <a:ahLst/>
              <a:cxnLst/>
              <a:rect l="l" t="t" r="r" b="b"/>
              <a:pathLst>
                <a:path w="9830" h="3539" extrusionOk="0">
                  <a:moveTo>
                    <a:pt x="406" y="1"/>
                  </a:moveTo>
                  <a:cubicBezTo>
                    <a:pt x="277" y="1"/>
                    <a:pt x="54" y="148"/>
                    <a:pt x="17" y="271"/>
                  </a:cubicBezTo>
                  <a:cubicBezTo>
                    <a:pt x="0" y="505"/>
                    <a:pt x="0" y="748"/>
                    <a:pt x="17" y="983"/>
                  </a:cubicBezTo>
                  <a:cubicBezTo>
                    <a:pt x="52" y="1104"/>
                    <a:pt x="720" y="3282"/>
                    <a:pt x="4990" y="3525"/>
                  </a:cubicBezTo>
                  <a:cubicBezTo>
                    <a:pt x="5152" y="3534"/>
                    <a:pt x="5308" y="3538"/>
                    <a:pt x="5460" y="3538"/>
                  </a:cubicBezTo>
                  <a:cubicBezTo>
                    <a:pt x="9310" y="3538"/>
                    <a:pt x="9830" y="778"/>
                    <a:pt x="9780" y="644"/>
                  </a:cubicBezTo>
                  <a:cubicBezTo>
                    <a:pt x="9745" y="552"/>
                    <a:pt x="9525" y="498"/>
                    <a:pt x="9378" y="498"/>
                  </a:cubicBezTo>
                  <a:cubicBezTo>
                    <a:pt x="9304" y="498"/>
                    <a:pt x="9248" y="511"/>
                    <a:pt x="9242" y="540"/>
                  </a:cubicBezTo>
                  <a:cubicBezTo>
                    <a:pt x="9218" y="621"/>
                    <a:pt x="8321" y="2658"/>
                    <a:pt x="5535" y="2658"/>
                  </a:cubicBezTo>
                  <a:cubicBezTo>
                    <a:pt x="5329" y="2658"/>
                    <a:pt x="5113" y="2647"/>
                    <a:pt x="4886" y="2623"/>
                  </a:cubicBezTo>
                  <a:cubicBezTo>
                    <a:pt x="1588" y="2267"/>
                    <a:pt x="564" y="106"/>
                    <a:pt x="469" y="19"/>
                  </a:cubicBezTo>
                  <a:cubicBezTo>
                    <a:pt x="453" y="6"/>
                    <a:pt x="431" y="1"/>
                    <a:pt x="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62"/>
            <p:cNvSpPr/>
            <p:nvPr/>
          </p:nvSpPr>
          <p:spPr>
            <a:xfrm>
              <a:off x="485200" y="4293325"/>
              <a:ext cx="20875" cy="22150"/>
            </a:xfrm>
            <a:custGeom>
              <a:avLst/>
              <a:gdLst/>
              <a:ahLst/>
              <a:cxnLst/>
              <a:rect l="l" t="t" r="r" b="b"/>
              <a:pathLst>
                <a:path w="835" h="886" extrusionOk="0">
                  <a:moveTo>
                    <a:pt x="713" y="0"/>
                  </a:moveTo>
                  <a:cubicBezTo>
                    <a:pt x="461" y="226"/>
                    <a:pt x="218" y="469"/>
                    <a:pt x="1" y="729"/>
                  </a:cubicBezTo>
                  <a:cubicBezTo>
                    <a:pt x="27" y="781"/>
                    <a:pt x="53" y="834"/>
                    <a:pt x="96" y="886"/>
                  </a:cubicBezTo>
                  <a:cubicBezTo>
                    <a:pt x="339" y="625"/>
                    <a:pt x="574" y="374"/>
                    <a:pt x="834" y="139"/>
                  </a:cubicBezTo>
                  <a:cubicBezTo>
                    <a:pt x="791" y="87"/>
                    <a:pt x="747" y="44"/>
                    <a:pt x="71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62"/>
            <p:cNvSpPr/>
            <p:nvPr/>
          </p:nvSpPr>
          <p:spPr>
            <a:xfrm>
              <a:off x="492600" y="4298750"/>
              <a:ext cx="17575" cy="25275"/>
            </a:xfrm>
            <a:custGeom>
              <a:avLst/>
              <a:gdLst/>
              <a:ahLst/>
              <a:cxnLst/>
              <a:rect l="l" t="t" r="r" b="b"/>
              <a:pathLst>
                <a:path w="703" h="1011" extrusionOk="0">
                  <a:moveTo>
                    <a:pt x="607" y="0"/>
                  </a:moveTo>
                  <a:cubicBezTo>
                    <a:pt x="408" y="295"/>
                    <a:pt x="208" y="591"/>
                    <a:pt x="17" y="894"/>
                  </a:cubicBezTo>
                  <a:cubicBezTo>
                    <a:pt x="9" y="912"/>
                    <a:pt x="0" y="929"/>
                    <a:pt x="9" y="946"/>
                  </a:cubicBezTo>
                  <a:lnTo>
                    <a:pt x="61" y="1007"/>
                  </a:lnTo>
                  <a:cubicBezTo>
                    <a:pt x="68" y="1009"/>
                    <a:pt x="75" y="1010"/>
                    <a:pt x="83" y="1010"/>
                  </a:cubicBezTo>
                  <a:cubicBezTo>
                    <a:pt x="104" y="1010"/>
                    <a:pt x="126" y="1002"/>
                    <a:pt x="139" y="990"/>
                  </a:cubicBezTo>
                  <a:cubicBezTo>
                    <a:pt x="347" y="703"/>
                    <a:pt x="538" y="400"/>
                    <a:pt x="703" y="96"/>
                  </a:cubicBezTo>
                  <a:cubicBezTo>
                    <a:pt x="668" y="61"/>
                    <a:pt x="642" y="26"/>
                    <a:pt x="60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62"/>
            <p:cNvSpPr/>
            <p:nvPr/>
          </p:nvSpPr>
          <p:spPr>
            <a:xfrm>
              <a:off x="524475" y="4319575"/>
              <a:ext cx="11950" cy="28450"/>
            </a:xfrm>
            <a:custGeom>
              <a:avLst/>
              <a:gdLst/>
              <a:ahLst/>
              <a:cxnLst/>
              <a:rect l="l" t="t" r="r" b="b"/>
              <a:pathLst>
                <a:path w="478" h="1138" extrusionOk="0">
                  <a:moveTo>
                    <a:pt x="330" y="0"/>
                  </a:moveTo>
                  <a:cubicBezTo>
                    <a:pt x="174" y="339"/>
                    <a:pt x="61" y="703"/>
                    <a:pt x="1" y="1077"/>
                  </a:cubicBezTo>
                  <a:cubicBezTo>
                    <a:pt x="35" y="1094"/>
                    <a:pt x="79" y="1111"/>
                    <a:pt x="113" y="1137"/>
                  </a:cubicBezTo>
                  <a:cubicBezTo>
                    <a:pt x="122" y="1129"/>
                    <a:pt x="122" y="1120"/>
                    <a:pt x="122" y="1120"/>
                  </a:cubicBezTo>
                  <a:cubicBezTo>
                    <a:pt x="252" y="773"/>
                    <a:pt x="365" y="434"/>
                    <a:pt x="478" y="87"/>
                  </a:cubicBezTo>
                  <a:lnTo>
                    <a:pt x="330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62"/>
            <p:cNvSpPr/>
            <p:nvPr/>
          </p:nvSpPr>
          <p:spPr>
            <a:xfrm>
              <a:off x="528375" y="4322600"/>
              <a:ext cx="13275" cy="27600"/>
            </a:xfrm>
            <a:custGeom>
              <a:avLst/>
              <a:gdLst/>
              <a:ahLst/>
              <a:cxnLst/>
              <a:rect l="l" t="t" r="r" b="b"/>
              <a:pathLst>
                <a:path w="531" h="1104" extrusionOk="0">
                  <a:moveTo>
                    <a:pt x="400" y="1"/>
                  </a:moveTo>
                  <a:cubicBezTo>
                    <a:pt x="235" y="331"/>
                    <a:pt x="96" y="678"/>
                    <a:pt x="1" y="1025"/>
                  </a:cubicBezTo>
                  <a:cubicBezTo>
                    <a:pt x="53" y="1051"/>
                    <a:pt x="105" y="1077"/>
                    <a:pt x="166" y="1103"/>
                  </a:cubicBezTo>
                  <a:cubicBezTo>
                    <a:pt x="296" y="765"/>
                    <a:pt x="383" y="418"/>
                    <a:pt x="530" y="79"/>
                  </a:cubicBezTo>
                  <a:cubicBezTo>
                    <a:pt x="487" y="53"/>
                    <a:pt x="443" y="27"/>
                    <a:pt x="40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62"/>
            <p:cNvSpPr/>
            <p:nvPr/>
          </p:nvSpPr>
          <p:spPr>
            <a:xfrm>
              <a:off x="601925" y="4342800"/>
              <a:ext cx="15425" cy="23000"/>
            </a:xfrm>
            <a:custGeom>
              <a:avLst/>
              <a:gdLst/>
              <a:ahLst/>
              <a:cxnLst/>
              <a:rect l="l" t="t" r="r" b="b"/>
              <a:pathLst>
                <a:path w="617" h="920" extrusionOk="0">
                  <a:moveTo>
                    <a:pt x="1" y="0"/>
                  </a:moveTo>
                  <a:cubicBezTo>
                    <a:pt x="87" y="304"/>
                    <a:pt x="209" y="599"/>
                    <a:pt x="365" y="868"/>
                  </a:cubicBezTo>
                  <a:cubicBezTo>
                    <a:pt x="382" y="894"/>
                    <a:pt x="408" y="911"/>
                    <a:pt x="434" y="920"/>
                  </a:cubicBezTo>
                  <a:lnTo>
                    <a:pt x="487" y="920"/>
                  </a:lnTo>
                  <a:cubicBezTo>
                    <a:pt x="565" y="920"/>
                    <a:pt x="617" y="842"/>
                    <a:pt x="591" y="772"/>
                  </a:cubicBezTo>
                  <a:cubicBezTo>
                    <a:pt x="504" y="512"/>
                    <a:pt x="400" y="269"/>
                    <a:pt x="296" y="26"/>
                  </a:cubicBezTo>
                  <a:cubicBezTo>
                    <a:pt x="209" y="26"/>
                    <a:pt x="113" y="9"/>
                    <a:pt x="2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62"/>
            <p:cNvSpPr/>
            <p:nvPr/>
          </p:nvSpPr>
          <p:spPr>
            <a:xfrm>
              <a:off x="610825" y="4343450"/>
              <a:ext cx="21275" cy="22150"/>
            </a:xfrm>
            <a:custGeom>
              <a:avLst/>
              <a:gdLst/>
              <a:ahLst/>
              <a:cxnLst/>
              <a:rect l="l" t="t" r="r" b="b"/>
              <a:pathLst>
                <a:path w="851" h="886" extrusionOk="0">
                  <a:moveTo>
                    <a:pt x="0" y="0"/>
                  </a:moveTo>
                  <a:lnTo>
                    <a:pt x="0" y="0"/>
                  </a:lnTo>
                  <a:cubicBezTo>
                    <a:pt x="157" y="338"/>
                    <a:pt x="400" y="642"/>
                    <a:pt x="686" y="885"/>
                  </a:cubicBezTo>
                  <a:cubicBezTo>
                    <a:pt x="738" y="885"/>
                    <a:pt x="790" y="885"/>
                    <a:pt x="833" y="876"/>
                  </a:cubicBezTo>
                  <a:cubicBezTo>
                    <a:pt x="851" y="850"/>
                    <a:pt x="851" y="824"/>
                    <a:pt x="833" y="798"/>
                  </a:cubicBezTo>
                  <a:cubicBezTo>
                    <a:pt x="625" y="529"/>
                    <a:pt x="356" y="304"/>
                    <a:pt x="183" y="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62"/>
            <p:cNvSpPr/>
            <p:nvPr/>
          </p:nvSpPr>
          <p:spPr>
            <a:xfrm>
              <a:off x="675700" y="4326075"/>
              <a:ext cx="25175" cy="15875"/>
            </a:xfrm>
            <a:custGeom>
              <a:avLst/>
              <a:gdLst/>
              <a:ahLst/>
              <a:cxnLst/>
              <a:rect l="l" t="t" r="r" b="b"/>
              <a:pathLst>
                <a:path w="1007" h="635" extrusionOk="0">
                  <a:moveTo>
                    <a:pt x="200" y="1"/>
                  </a:moveTo>
                  <a:cubicBezTo>
                    <a:pt x="139" y="44"/>
                    <a:pt x="69" y="79"/>
                    <a:pt x="0" y="131"/>
                  </a:cubicBezTo>
                  <a:cubicBezTo>
                    <a:pt x="269" y="313"/>
                    <a:pt x="538" y="478"/>
                    <a:pt x="824" y="634"/>
                  </a:cubicBezTo>
                  <a:cubicBezTo>
                    <a:pt x="885" y="582"/>
                    <a:pt x="946" y="530"/>
                    <a:pt x="1007" y="478"/>
                  </a:cubicBezTo>
                  <a:cubicBezTo>
                    <a:pt x="746" y="305"/>
                    <a:pt x="477" y="148"/>
                    <a:pt x="20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62"/>
            <p:cNvSpPr/>
            <p:nvPr/>
          </p:nvSpPr>
          <p:spPr>
            <a:xfrm>
              <a:off x="683275" y="4321525"/>
              <a:ext cx="24325" cy="12600"/>
            </a:xfrm>
            <a:custGeom>
              <a:avLst/>
              <a:gdLst/>
              <a:ahLst/>
              <a:cxnLst/>
              <a:rect l="l" t="t" r="r" b="b"/>
              <a:pathLst>
                <a:path w="973" h="504" extrusionOk="0">
                  <a:moveTo>
                    <a:pt x="140" y="1"/>
                  </a:moveTo>
                  <a:cubicBezTo>
                    <a:pt x="96" y="35"/>
                    <a:pt x="44" y="70"/>
                    <a:pt x="1" y="113"/>
                  </a:cubicBezTo>
                  <a:cubicBezTo>
                    <a:pt x="278" y="252"/>
                    <a:pt x="565" y="391"/>
                    <a:pt x="851" y="504"/>
                  </a:cubicBezTo>
                  <a:cubicBezTo>
                    <a:pt x="895" y="461"/>
                    <a:pt x="938" y="417"/>
                    <a:pt x="973" y="374"/>
                  </a:cubicBezTo>
                  <a:cubicBezTo>
                    <a:pt x="704" y="235"/>
                    <a:pt x="426" y="105"/>
                    <a:pt x="14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62"/>
            <p:cNvSpPr/>
            <p:nvPr/>
          </p:nvSpPr>
          <p:spPr>
            <a:xfrm>
              <a:off x="696075" y="4309800"/>
              <a:ext cx="20650" cy="11975"/>
            </a:xfrm>
            <a:custGeom>
              <a:avLst/>
              <a:gdLst/>
              <a:ahLst/>
              <a:cxnLst/>
              <a:rect l="l" t="t" r="r" b="b"/>
              <a:pathLst>
                <a:path w="826" h="479" extrusionOk="0">
                  <a:moveTo>
                    <a:pt x="114" y="1"/>
                  </a:moveTo>
                  <a:cubicBezTo>
                    <a:pt x="79" y="44"/>
                    <a:pt x="44" y="79"/>
                    <a:pt x="1" y="122"/>
                  </a:cubicBezTo>
                  <a:cubicBezTo>
                    <a:pt x="252" y="227"/>
                    <a:pt x="487" y="348"/>
                    <a:pt x="730" y="478"/>
                  </a:cubicBezTo>
                  <a:cubicBezTo>
                    <a:pt x="764" y="418"/>
                    <a:pt x="799" y="365"/>
                    <a:pt x="825" y="313"/>
                  </a:cubicBezTo>
                  <a:cubicBezTo>
                    <a:pt x="600" y="192"/>
                    <a:pt x="357" y="88"/>
                    <a:pt x="11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62"/>
            <p:cNvSpPr/>
            <p:nvPr/>
          </p:nvSpPr>
          <p:spPr>
            <a:xfrm>
              <a:off x="480450" y="4284225"/>
              <a:ext cx="245975" cy="81500"/>
            </a:xfrm>
            <a:custGeom>
              <a:avLst/>
              <a:gdLst/>
              <a:ahLst/>
              <a:cxnLst/>
              <a:rect l="l" t="t" r="r" b="b"/>
              <a:pathLst>
                <a:path w="9839" h="3260" extrusionOk="0">
                  <a:moveTo>
                    <a:pt x="17" y="0"/>
                  </a:moveTo>
                  <a:cubicBezTo>
                    <a:pt x="0" y="234"/>
                    <a:pt x="0" y="469"/>
                    <a:pt x="17" y="712"/>
                  </a:cubicBezTo>
                  <a:cubicBezTo>
                    <a:pt x="52" y="833"/>
                    <a:pt x="720" y="3011"/>
                    <a:pt x="4990" y="3245"/>
                  </a:cubicBezTo>
                  <a:cubicBezTo>
                    <a:pt x="5157" y="3255"/>
                    <a:pt x="5319" y="3260"/>
                    <a:pt x="5476" y="3260"/>
                  </a:cubicBezTo>
                  <a:cubicBezTo>
                    <a:pt x="9312" y="3260"/>
                    <a:pt x="9838" y="507"/>
                    <a:pt x="9780" y="373"/>
                  </a:cubicBezTo>
                  <a:lnTo>
                    <a:pt x="9780" y="373"/>
                  </a:lnTo>
                  <a:cubicBezTo>
                    <a:pt x="9780" y="373"/>
                    <a:pt x="8715" y="2627"/>
                    <a:pt x="5350" y="2627"/>
                  </a:cubicBezTo>
                  <a:cubicBezTo>
                    <a:pt x="5252" y="2627"/>
                    <a:pt x="5152" y="2625"/>
                    <a:pt x="5051" y="2621"/>
                  </a:cubicBezTo>
                  <a:cubicBezTo>
                    <a:pt x="1961" y="2508"/>
                    <a:pt x="408" y="564"/>
                    <a:pt x="1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62"/>
            <p:cNvSpPr/>
            <p:nvPr/>
          </p:nvSpPr>
          <p:spPr>
            <a:xfrm>
              <a:off x="522100" y="4325875"/>
              <a:ext cx="9775" cy="23875"/>
            </a:xfrm>
            <a:custGeom>
              <a:avLst/>
              <a:gdLst/>
              <a:ahLst/>
              <a:cxnLst/>
              <a:rect l="l" t="t" r="r" b="b"/>
              <a:pathLst>
                <a:path w="391" h="955" extrusionOk="0">
                  <a:moveTo>
                    <a:pt x="156" y="0"/>
                  </a:moveTo>
                  <a:cubicBezTo>
                    <a:pt x="122" y="130"/>
                    <a:pt x="87" y="269"/>
                    <a:pt x="70" y="399"/>
                  </a:cubicBezTo>
                  <a:cubicBezTo>
                    <a:pt x="44" y="521"/>
                    <a:pt x="18" y="651"/>
                    <a:pt x="0" y="772"/>
                  </a:cubicBezTo>
                  <a:cubicBezTo>
                    <a:pt x="113" y="833"/>
                    <a:pt x="234" y="894"/>
                    <a:pt x="365" y="955"/>
                  </a:cubicBezTo>
                  <a:cubicBezTo>
                    <a:pt x="391" y="686"/>
                    <a:pt x="373" y="408"/>
                    <a:pt x="382" y="139"/>
                  </a:cubicBezTo>
                  <a:cubicBezTo>
                    <a:pt x="304" y="96"/>
                    <a:pt x="226" y="52"/>
                    <a:pt x="15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62"/>
            <p:cNvSpPr/>
            <p:nvPr/>
          </p:nvSpPr>
          <p:spPr>
            <a:xfrm>
              <a:off x="555075" y="4340175"/>
              <a:ext cx="7600" cy="19550"/>
            </a:xfrm>
            <a:custGeom>
              <a:avLst/>
              <a:gdLst/>
              <a:ahLst/>
              <a:cxnLst/>
              <a:rect l="l" t="t" r="r" b="b"/>
              <a:pathLst>
                <a:path w="304" h="782" extrusionOk="0">
                  <a:moveTo>
                    <a:pt x="18" y="1"/>
                  </a:moveTo>
                  <a:cubicBezTo>
                    <a:pt x="18" y="235"/>
                    <a:pt x="0" y="469"/>
                    <a:pt x="0" y="712"/>
                  </a:cubicBezTo>
                  <a:cubicBezTo>
                    <a:pt x="96" y="738"/>
                    <a:pt x="200" y="765"/>
                    <a:pt x="304" y="782"/>
                  </a:cubicBezTo>
                  <a:cubicBezTo>
                    <a:pt x="278" y="548"/>
                    <a:pt x="243" y="305"/>
                    <a:pt x="226" y="70"/>
                  </a:cubicBezTo>
                  <a:lnTo>
                    <a:pt x="174" y="53"/>
                  </a:lnTo>
                  <a:cubicBezTo>
                    <a:pt x="156" y="166"/>
                    <a:pt x="130" y="287"/>
                    <a:pt x="122" y="409"/>
                  </a:cubicBezTo>
                  <a:cubicBezTo>
                    <a:pt x="104" y="279"/>
                    <a:pt x="87" y="148"/>
                    <a:pt x="70" y="18"/>
                  </a:cubicBezTo>
                  <a:lnTo>
                    <a:pt x="18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62"/>
            <p:cNvSpPr/>
            <p:nvPr/>
          </p:nvSpPr>
          <p:spPr>
            <a:xfrm>
              <a:off x="626450" y="4348650"/>
              <a:ext cx="10000" cy="16950"/>
            </a:xfrm>
            <a:custGeom>
              <a:avLst/>
              <a:gdLst/>
              <a:ahLst/>
              <a:cxnLst/>
              <a:rect l="l" t="t" r="r" b="b"/>
              <a:pathLst>
                <a:path w="400" h="678" extrusionOk="0">
                  <a:moveTo>
                    <a:pt x="399" y="0"/>
                  </a:moveTo>
                  <a:lnTo>
                    <a:pt x="399" y="0"/>
                  </a:lnTo>
                  <a:cubicBezTo>
                    <a:pt x="269" y="9"/>
                    <a:pt x="139" y="26"/>
                    <a:pt x="0" y="35"/>
                  </a:cubicBezTo>
                  <a:cubicBezTo>
                    <a:pt x="0" y="252"/>
                    <a:pt x="18" y="460"/>
                    <a:pt x="52" y="677"/>
                  </a:cubicBezTo>
                  <a:cubicBezTo>
                    <a:pt x="148" y="668"/>
                    <a:pt x="252" y="660"/>
                    <a:pt x="347" y="651"/>
                  </a:cubicBezTo>
                  <a:cubicBezTo>
                    <a:pt x="382" y="434"/>
                    <a:pt x="399" y="217"/>
                    <a:pt x="39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8" name="Google Shape;7238;p62"/>
            <p:cNvSpPr/>
            <p:nvPr/>
          </p:nvSpPr>
          <p:spPr>
            <a:xfrm>
              <a:off x="687400" y="4326075"/>
              <a:ext cx="8050" cy="22150"/>
            </a:xfrm>
            <a:custGeom>
              <a:avLst/>
              <a:gdLst/>
              <a:ahLst/>
              <a:cxnLst/>
              <a:rect l="l" t="t" r="r" b="b"/>
              <a:pathLst>
                <a:path w="322" h="886" extrusionOk="0">
                  <a:moveTo>
                    <a:pt x="322" y="1"/>
                  </a:moveTo>
                  <a:cubicBezTo>
                    <a:pt x="244" y="62"/>
                    <a:pt x="157" y="114"/>
                    <a:pt x="70" y="174"/>
                  </a:cubicBezTo>
                  <a:cubicBezTo>
                    <a:pt x="35" y="409"/>
                    <a:pt x="9" y="652"/>
                    <a:pt x="1" y="886"/>
                  </a:cubicBezTo>
                  <a:cubicBezTo>
                    <a:pt x="113" y="817"/>
                    <a:pt x="218" y="738"/>
                    <a:pt x="322" y="660"/>
                  </a:cubicBezTo>
                  <a:lnTo>
                    <a:pt x="322" y="487"/>
                  </a:lnTo>
                  <a:cubicBezTo>
                    <a:pt x="322" y="339"/>
                    <a:pt x="322" y="166"/>
                    <a:pt x="32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9" name="Google Shape;7239;p62"/>
            <p:cNvSpPr/>
            <p:nvPr/>
          </p:nvSpPr>
          <p:spPr>
            <a:xfrm>
              <a:off x="697175" y="4320650"/>
              <a:ext cx="6300" cy="20650"/>
            </a:xfrm>
            <a:custGeom>
              <a:avLst/>
              <a:gdLst/>
              <a:ahLst/>
              <a:cxnLst/>
              <a:rect l="l" t="t" r="r" b="b"/>
              <a:pathLst>
                <a:path w="252" h="826" extrusionOk="0">
                  <a:moveTo>
                    <a:pt x="217" y="1"/>
                  </a:moveTo>
                  <a:cubicBezTo>
                    <a:pt x="165" y="36"/>
                    <a:pt x="113" y="79"/>
                    <a:pt x="52" y="131"/>
                  </a:cubicBezTo>
                  <a:cubicBezTo>
                    <a:pt x="44" y="226"/>
                    <a:pt x="35" y="313"/>
                    <a:pt x="35" y="417"/>
                  </a:cubicBezTo>
                  <a:cubicBezTo>
                    <a:pt x="26" y="548"/>
                    <a:pt x="9" y="686"/>
                    <a:pt x="0" y="825"/>
                  </a:cubicBezTo>
                  <a:cubicBezTo>
                    <a:pt x="87" y="747"/>
                    <a:pt x="174" y="669"/>
                    <a:pt x="252" y="600"/>
                  </a:cubicBezTo>
                  <a:cubicBezTo>
                    <a:pt x="234" y="400"/>
                    <a:pt x="226" y="192"/>
                    <a:pt x="21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62"/>
            <p:cNvSpPr/>
            <p:nvPr/>
          </p:nvSpPr>
          <p:spPr>
            <a:xfrm>
              <a:off x="708450" y="4305250"/>
              <a:ext cx="8700" cy="24750"/>
            </a:xfrm>
            <a:custGeom>
              <a:avLst/>
              <a:gdLst/>
              <a:ahLst/>
              <a:cxnLst/>
              <a:rect l="l" t="t" r="r" b="b"/>
              <a:pathLst>
                <a:path w="348" h="990" extrusionOk="0">
                  <a:moveTo>
                    <a:pt x="347" y="1"/>
                  </a:moveTo>
                  <a:cubicBezTo>
                    <a:pt x="278" y="96"/>
                    <a:pt x="200" y="192"/>
                    <a:pt x="96" y="296"/>
                  </a:cubicBezTo>
                  <a:cubicBezTo>
                    <a:pt x="61" y="530"/>
                    <a:pt x="26" y="756"/>
                    <a:pt x="0" y="990"/>
                  </a:cubicBezTo>
                  <a:cubicBezTo>
                    <a:pt x="131" y="834"/>
                    <a:pt x="243" y="660"/>
                    <a:pt x="347" y="478"/>
                  </a:cubicBezTo>
                  <a:lnTo>
                    <a:pt x="347" y="183"/>
                  </a:lnTo>
                  <a:lnTo>
                    <a:pt x="347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62"/>
            <p:cNvSpPr/>
            <p:nvPr/>
          </p:nvSpPr>
          <p:spPr>
            <a:xfrm>
              <a:off x="489550" y="4296575"/>
              <a:ext cx="9125" cy="32125"/>
            </a:xfrm>
            <a:custGeom>
              <a:avLst/>
              <a:gdLst/>
              <a:ahLst/>
              <a:cxnLst/>
              <a:rect l="l" t="t" r="r" b="b"/>
              <a:pathLst>
                <a:path w="365" h="1285" extrusionOk="0">
                  <a:moveTo>
                    <a:pt x="53" y="1"/>
                  </a:moveTo>
                  <a:cubicBezTo>
                    <a:pt x="35" y="122"/>
                    <a:pt x="27" y="252"/>
                    <a:pt x="18" y="382"/>
                  </a:cubicBezTo>
                  <a:cubicBezTo>
                    <a:pt x="18" y="547"/>
                    <a:pt x="9" y="712"/>
                    <a:pt x="1" y="868"/>
                  </a:cubicBezTo>
                  <a:cubicBezTo>
                    <a:pt x="113" y="1016"/>
                    <a:pt x="235" y="1155"/>
                    <a:pt x="365" y="1285"/>
                  </a:cubicBezTo>
                  <a:cubicBezTo>
                    <a:pt x="339" y="938"/>
                    <a:pt x="304" y="599"/>
                    <a:pt x="287" y="252"/>
                  </a:cubicBezTo>
                  <a:cubicBezTo>
                    <a:pt x="200" y="166"/>
                    <a:pt x="122" y="79"/>
                    <a:pt x="53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62"/>
            <p:cNvSpPr/>
            <p:nvPr/>
          </p:nvSpPr>
          <p:spPr>
            <a:xfrm>
              <a:off x="569675" y="4345325"/>
              <a:ext cx="35775" cy="11425"/>
            </a:xfrm>
            <a:custGeom>
              <a:avLst/>
              <a:gdLst/>
              <a:ahLst/>
              <a:cxnLst/>
              <a:rect l="l" t="t" r="r" b="b"/>
              <a:pathLst>
                <a:path w="1431" h="457" extrusionOk="0">
                  <a:moveTo>
                    <a:pt x="26" y="1"/>
                  </a:moveTo>
                  <a:cubicBezTo>
                    <a:pt x="16" y="1"/>
                    <a:pt x="1" y="15"/>
                    <a:pt x="15" y="29"/>
                  </a:cubicBezTo>
                  <a:cubicBezTo>
                    <a:pt x="145" y="151"/>
                    <a:pt x="301" y="229"/>
                    <a:pt x="466" y="255"/>
                  </a:cubicBezTo>
                  <a:cubicBezTo>
                    <a:pt x="604" y="281"/>
                    <a:pt x="766" y="322"/>
                    <a:pt x="915" y="322"/>
                  </a:cubicBezTo>
                  <a:cubicBezTo>
                    <a:pt x="964" y="322"/>
                    <a:pt x="1011" y="318"/>
                    <a:pt x="1056" y="307"/>
                  </a:cubicBezTo>
                  <a:cubicBezTo>
                    <a:pt x="1074" y="333"/>
                    <a:pt x="1091" y="359"/>
                    <a:pt x="1117" y="385"/>
                  </a:cubicBezTo>
                  <a:cubicBezTo>
                    <a:pt x="1169" y="428"/>
                    <a:pt x="1230" y="446"/>
                    <a:pt x="1299" y="454"/>
                  </a:cubicBezTo>
                  <a:cubicBezTo>
                    <a:pt x="1307" y="456"/>
                    <a:pt x="1314" y="457"/>
                    <a:pt x="1320" y="457"/>
                  </a:cubicBezTo>
                  <a:cubicBezTo>
                    <a:pt x="1420" y="457"/>
                    <a:pt x="1431" y="289"/>
                    <a:pt x="1332" y="289"/>
                  </a:cubicBezTo>
                  <a:cubicBezTo>
                    <a:pt x="1330" y="289"/>
                    <a:pt x="1328" y="289"/>
                    <a:pt x="1325" y="289"/>
                  </a:cubicBezTo>
                  <a:cubicBezTo>
                    <a:pt x="1265" y="289"/>
                    <a:pt x="1204" y="281"/>
                    <a:pt x="1152" y="272"/>
                  </a:cubicBezTo>
                  <a:cubicBezTo>
                    <a:pt x="1126" y="263"/>
                    <a:pt x="1100" y="263"/>
                    <a:pt x="1074" y="255"/>
                  </a:cubicBezTo>
                  <a:cubicBezTo>
                    <a:pt x="1074" y="246"/>
                    <a:pt x="1065" y="246"/>
                    <a:pt x="1065" y="237"/>
                  </a:cubicBezTo>
                  <a:cubicBezTo>
                    <a:pt x="952" y="151"/>
                    <a:pt x="813" y="159"/>
                    <a:pt x="674" y="142"/>
                  </a:cubicBezTo>
                  <a:cubicBezTo>
                    <a:pt x="458" y="133"/>
                    <a:pt x="241" y="81"/>
                    <a:pt x="32" y="3"/>
                  </a:cubicBezTo>
                  <a:cubicBezTo>
                    <a:pt x="31" y="2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62"/>
            <p:cNvSpPr/>
            <p:nvPr/>
          </p:nvSpPr>
          <p:spPr>
            <a:xfrm>
              <a:off x="605400" y="4353250"/>
              <a:ext cx="8050" cy="3525"/>
            </a:xfrm>
            <a:custGeom>
              <a:avLst/>
              <a:gdLst/>
              <a:ahLst/>
              <a:cxnLst/>
              <a:rect l="l" t="t" r="r" b="b"/>
              <a:pathLst>
                <a:path w="322" h="141" extrusionOk="0">
                  <a:moveTo>
                    <a:pt x="187" y="1"/>
                  </a:moveTo>
                  <a:cubicBezTo>
                    <a:pt x="165" y="1"/>
                    <a:pt x="144" y="3"/>
                    <a:pt x="122" y="7"/>
                  </a:cubicBezTo>
                  <a:cubicBezTo>
                    <a:pt x="109" y="4"/>
                    <a:pt x="95" y="2"/>
                    <a:pt x="81" y="2"/>
                  </a:cubicBezTo>
                  <a:cubicBezTo>
                    <a:pt x="57" y="2"/>
                    <a:pt x="31" y="8"/>
                    <a:pt x="9" y="25"/>
                  </a:cubicBezTo>
                  <a:cubicBezTo>
                    <a:pt x="0" y="33"/>
                    <a:pt x="0" y="42"/>
                    <a:pt x="9" y="51"/>
                  </a:cubicBezTo>
                  <a:cubicBezTo>
                    <a:pt x="35" y="85"/>
                    <a:pt x="79" y="103"/>
                    <a:pt x="113" y="111"/>
                  </a:cubicBezTo>
                  <a:cubicBezTo>
                    <a:pt x="146" y="131"/>
                    <a:pt x="183" y="141"/>
                    <a:pt x="218" y="141"/>
                  </a:cubicBezTo>
                  <a:cubicBezTo>
                    <a:pt x="230" y="141"/>
                    <a:pt x="241" y="140"/>
                    <a:pt x="252" y="137"/>
                  </a:cubicBezTo>
                  <a:cubicBezTo>
                    <a:pt x="322" y="120"/>
                    <a:pt x="313" y="25"/>
                    <a:pt x="252" y="7"/>
                  </a:cubicBezTo>
                  <a:cubicBezTo>
                    <a:pt x="230" y="3"/>
                    <a:pt x="209" y="1"/>
                    <a:pt x="18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62"/>
            <p:cNvSpPr/>
            <p:nvPr/>
          </p:nvSpPr>
          <p:spPr>
            <a:xfrm>
              <a:off x="650100" y="4346125"/>
              <a:ext cx="9775" cy="5175"/>
            </a:xfrm>
            <a:custGeom>
              <a:avLst/>
              <a:gdLst/>
              <a:ahLst/>
              <a:cxnLst/>
              <a:rect l="l" t="t" r="r" b="b"/>
              <a:pathLst>
                <a:path w="391" h="207" extrusionOk="0">
                  <a:moveTo>
                    <a:pt x="230" y="0"/>
                  </a:moveTo>
                  <a:cubicBezTo>
                    <a:pt x="208" y="0"/>
                    <a:pt x="187" y="2"/>
                    <a:pt x="165" y="6"/>
                  </a:cubicBezTo>
                  <a:cubicBezTo>
                    <a:pt x="122" y="15"/>
                    <a:pt x="69" y="32"/>
                    <a:pt x="35" y="67"/>
                  </a:cubicBezTo>
                  <a:cubicBezTo>
                    <a:pt x="0" y="101"/>
                    <a:pt x="9" y="162"/>
                    <a:pt x="52" y="188"/>
                  </a:cubicBezTo>
                  <a:cubicBezTo>
                    <a:pt x="86" y="200"/>
                    <a:pt x="121" y="206"/>
                    <a:pt x="156" y="206"/>
                  </a:cubicBezTo>
                  <a:cubicBezTo>
                    <a:pt x="219" y="206"/>
                    <a:pt x="282" y="187"/>
                    <a:pt x="339" y="153"/>
                  </a:cubicBezTo>
                  <a:cubicBezTo>
                    <a:pt x="391" y="119"/>
                    <a:pt x="382" y="32"/>
                    <a:pt x="321" y="15"/>
                  </a:cubicBezTo>
                  <a:cubicBezTo>
                    <a:pt x="291" y="4"/>
                    <a:pt x="260" y="0"/>
                    <a:pt x="23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62"/>
            <p:cNvSpPr/>
            <p:nvPr/>
          </p:nvSpPr>
          <p:spPr>
            <a:xfrm>
              <a:off x="660150" y="4346000"/>
              <a:ext cx="4275" cy="3350"/>
            </a:xfrm>
            <a:custGeom>
              <a:avLst/>
              <a:gdLst/>
              <a:ahLst/>
              <a:cxnLst/>
              <a:rect l="l" t="t" r="r" b="b"/>
              <a:pathLst>
                <a:path w="171" h="134" extrusionOk="0">
                  <a:moveTo>
                    <a:pt x="64" y="1"/>
                  </a:moveTo>
                  <a:cubicBezTo>
                    <a:pt x="1" y="1"/>
                    <a:pt x="1" y="134"/>
                    <a:pt x="64" y="134"/>
                  </a:cubicBezTo>
                  <a:cubicBezTo>
                    <a:pt x="68" y="134"/>
                    <a:pt x="71" y="133"/>
                    <a:pt x="75" y="132"/>
                  </a:cubicBezTo>
                  <a:lnTo>
                    <a:pt x="119" y="124"/>
                  </a:lnTo>
                  <a:cubicBezTo>
                    <a:pt x="171" y="106"/>
                    <a:pt x="171" y="28"/>
                    <a:pt x="119" y="11"/>
                  </a:cubicBezTo>
                  <a:lnTo>
                    <a:pt x="75" y="2"/>
                  </a:lnTo>
                  <a:cubicBezTo>
                    <a:pt x="71" y="1"/>
                    <a:pt x="68" y="1"/>
                    <a:pt x="6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62"/>
            <p:cNvSpPr/>
            <p:nvPr/>
          </p:nvSpPr>
          <p:spPr>
            <a:xfrm>
              <a:off x="536650" y="4334550"/>
              <a:ext cx="9850" cy="5700"/>
            </a:xfrm>
            <a:custGeom>
              <a:avLst/>
              <a:gdLst/>
              <a:ahLst/>
              <a:cxnLst/>
              <a:rect l="l" t="t" r="r" b="b"/>
              <a:pathLst>
                <a:path w="394" h="228" extrusionOk="0">
                  <a:moveTo>
                    <a:pt x="105" y="1"/>
                  </a:moveTo>
                  <a:cubicBezTo>
                    <a:pt x="48" y="1"/>
                    <a:pt x="1" y="69"/>
                    <a:pt x="52" y="113"/>
                  </a:cubicBezTo>
                  <a:cubicBezTo>
                    <a:pt x="78" y="139"/>
                    <a:pt x="112" y="165"/>
                    <a:pt x="147" y="182"/>
                  </a:cubicBezTo>
                  <a:cubicBezTo>
                    <a:pt x="182" y="209"/>
                    <a:pt x="225" y="217"/>
                    <a:pt x="269" y="226"/>
                  </a:cubicBezTo>
                  <a:cubicBezTo>
                    <a:pt x="275" y="227"/>
                    <a:pt x="281" y="228"/>
                    <a:pt x="286" y="228"/>
                  </a:cubicBezTo>
                  <a:cubicBezTo>
                    <a:pt x="361" y="228"/>
                    <a:pt x="393" y="128"/>
                    <a:pt x="321" y="96"/>
                  </a:cubicBezTo>
                  <a:cubicBezTo>
                    <a:pt x="303" y="70"/>
                    <a:pt x="269" y="52"/>
                    <a:pt x="243" y="44"/>
                  </a:cubicBezTo>
                  <a:cubicBezTo>
                    <a:pt x="208" y="35"/>
                    <a:pt x="173" y="26"/>
                    <a:pt x="138" y="9"/>
                  </a:cubicBezTo>
                  <a:cubicBezTo>
                    <a:pt x="127" y="3"/>
                    <a:pt x="116" y="1"/>
                    <a:pt x="10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62"/>
            <p:cNvSpPr/>
            <p:nvPr/>
          </p:nvSpPr>
          <p:spPr>
            <a:xfrm>
              <a:off x="1146900" y="4292600"/>
              <a:ext cx="126700" cy="116450"/>
            </a:xfrm>
            <a:custGeom>
              <a:avLst/>
              <a:gdLst/>
              <a:ahLst/>
              <a:cxnLst/>
              <a:rect l="l" t="t" r="r" b="b"/>
              <a:pathLst>
                <a:path w="5068" h="4658" extrusionOk="0">
                  <a:moveTo>
                    <a:pt x="2889" y="0"/>
                  </a:moveTo>
                  <a:cubicBezTo>
                    <a:pt x="2107" y="0"/>
                    <a:pt x="1092" y="241"/>
                    <a:pt x="556" y="793"/>
                  </a:cubicBezTo>
                  <a:lnTo>
                    <a:pt x="269" y="984"/>
                  </a:lnTo>
                  <a:cubicBezTo>
                    <a:pt x="200" y="1175"/>
                    <a:pt x="87" y="1348"/>
                    <a:pt x="0" y="1539"/>
                  </a:cubicBezTo>
                  <a:cubicBezTo>
                    <a:pt x="651" y="2121"/>
                    <a:pt x="937" y="2685"/>
                    <a:pt x="1224" y="3466"/>
                  </a:cubicBezTo>
                  <a:cubicBezTo>
                    <a:pt x="1494" y="4236"/>
                    <a:pt x="1749" y="4657"/>
                    <a:pt x="2494" y="4657"/>
                  </a:cubicBezTo>
                  <a:cubicBezTo>
                    <a:pt x="2564" y="4657"/>
                    <a:pt x="2638" y="4653"/>
                    <a:pt x="2716" y="4646"/>
                  </a:cubicBezTo>
                  <a:cubicBezTo>
                    <a:pt x="3376" y="4577"/>
                    <a:pt x="4643" y="4438"/>
                    <a:pt x="4851" y="3778"/>
                  </a:cubicBezTo>
                  <a:cubicBezTo>
                    <a:pt x="4973" y="3370"/>
                    <a:pt x="4894" y="2876"/>
                    <a:pt x="4938" y="2451"/>
                  </a:cubicBezTo>
                  <a:cubicBezTo>
                    <a:pt x="4973" y="2103"/>
                    <a:pt x="5068" y="1704"/>
                    <a:pt x="5007" y="1348"/>
                  </a:cubicBezTo>
                  <a:cubicBezTo>
                    <a:pt x="4886" y="732"/>
                    <a:pt x="3671" y="38"/>
                    <a:pt x="3046" y="3"/>
                  </a:cubicBezTo>
                  <a:cubicBezTo>
                    <a:pt x="2995" y="1"/>
                    <a:pt x="2943" y="0"/>
                    <a:pt x="2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62"/>
            <p:cNvSpPr/>
            <p:nvPr/>
          </p:nvSpPr>
          <p:spPr>
            <a:xfrm>
              <a:off x="1198950" y="4295050"/>
              <a:ext cx="74650" cy="114000"/>
            </a:xfrm>
            <a:custGeom>
              <a:avLst/>
              <a:gdLst/>
              <a:ahLst/>
              <a:cxnLst/>
              <a:rect l="l" t="t" r="r" b="b"/>
              <a:pathLst>
                <a:path w="2986" h="4560" extrusionOk="0">
                  <a:moveTo>
                    <a:pt x="1407" y="1"/>
                  </a:moveTo>
                  <a:lnTo>
                    <a:pt x="1407" y="1"/>
                  </a:lnTo>
                  <a:cubicBezTo>
                    <a:pt x="1806" y="617"/>
                    <a:pt x="2326" y="1190"/>
                    <a:pt x="1971" y="1997"/>
                  </a:cubicBezTo>
                  <a:cubicBezTo>
                    <a:pt x="1676" y="2648"/>
                    <a:pt x="1190" y="3151"/>
                    <a:pt x="730" y="3698"/>
                  </a:cubicBezTo>
                  <a:cubicBezTo>
                    <a:pt x="426" y="4053"/>
                    <a:pt x="244" y="4322"/>
                    <a:pt x="1" y="4496"/>
                  </a:cubicBezTo>
                  <a:cubicBezTo>
                    <a:pt x="141" y="4538"/>
                    <a:pt x="293" y="4560"/>
                    <a:pt x="443" y="4560"/>
                  </a:cubicBezTo>
                  <a:cubicBezTo>
                    <a:pt x="508" y="4560"/>
                    <a:pt x="572" y="4556"/>
                    <a:pt x="634" y="4548"/>
                  </a:cubicBezTo>
                  <a:cubicBezTo>
                    <a:pt x="1302" y="4479"/>
                    <a:pt x="2561" y="4340"/>
                    <a:pt x="2769" y="3680"/>
                  </a:cubicBezTo>
                  <a:cubicBezTo>
                    <a:pt x="2891" y="3272"/>
                    <a:pt x="2812" y="2778"/>
                    <a:pt x="2856" y="2353"/>
                  </a:cubicBezTo>
                  <a:cubicBezTo>
                    <a:pt x="2899" y="1997"/>
                    <a:pt x="2986" y="1598"/>
                    <a:pt x="2925" y="1242"/>
                  </a:cubicBezTo>
                  <a:cubicBezTo>
                    <a:pt x="2830" y="756"/>
                    <a:pt x="2031" y="218"/>
                    <a:pt x="1407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62"/>
            <p:cNvSpPr/>
            <p:nvPr/>
          </p:nvSpPr>
          <p:spPr>
            <a:xfrm>
              <a:off x="1235400" y="4321300"/>
              <a:ext cx="3725" cy="1125"/>
            </a:xfrm>
            <a:custGeom>
              <a:avLst/>
              <a:gdLst/>
              <a:ahLst/>
              <a:cxnLst/>
              <a:rect l="l" t="t" r="r" b="b"/>
              <a:pathLst>
                <a:path w="149" h="45" extrusionOk="0">
                  <a:moveTo>
                    <a:pt x="1" y="44"/>
                  </a:moveTo>
                  <a:lnTo>
                    <a:pt x="148" y="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CC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62"/>
            <p:cNvSpPr/>
            <p:nvPr/>
          </p:nvSpPr>
          <p:spPr>
            <a:xfrm>
              <a:off x="1178200" y="4322400"/>
              <a:ext cx="57225" cy="37525"/>
            </a:xfrm>
            <a:custGeom>
              <a:avLst/>
              <a:gdLst/>
              <a:ahLst/>
              <a:cxnLst/>
              <a:rect l="l" t="t" r="r" b="b"/>
              <a:pathLst>
                <a:path w="2289" h="1501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07" y="104"/>
                    <a:pt x="1542" y="235"/>
                    <a:pt x="1178" y="391"/>
                  </a:cubicBezTo>
                  <a:cubicBezTo>
                    <a:pt x="692" y="625"/>
                    <a:pt x="223" y="964"/>
                    <a:pt x="6" y="1476"/>
                  </a:cubicBezTo>
                  <a:cubicBezTo>
                    <a:pt x="0" y="1488"/>
                    <a:pt x="12" y="1500"/>
                    <a:pt x="22" y="1500"/>
                  </a:cubicBezTo>
                  <a:cubicBezTo>
                    <a:pt x="26" y="1500"/>
                    <a:pt x="30" y="1498"/>
                    <a:pt x="32" y="1493"/>
                  </a:cubicBezTo>
                  <a:cubicBezTo>
                    <a:pt x="284" y="955"/>
                    <a:pt x="805" y="642"/>
                    <a:pt x="1317" y="399"/>
                  </a:cubicBezTo>
                  <a:cubicBezTo>
                    <a:pt x="1629" y="243"/>
                    <a:pt x="1959" y="113"/>
                    <a:pt x="2289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62"/>
            <p:cNvSpPr/>
            <p:nvPr/>
          </p:nvSpPr>
          <p:spPr>
            <a:xfrm>
              <a:off x="1180800" y="4315450"/>
              <a:ext cx="75450" cy="65300"/>
            </a:xfrm>
            <a:custGeom>
              <a:avLst/>
              <a:gdLst/>
              <a:ahLst/>
              <a:cxnLst/>
              <a:rect l="l" t="t" r="r" b="b"/>
              <a:pathLst>
                <a:path w="3018" h="2612" extrusionOk="0">
                  <a:moveTo>
                    <a:pt x="2957" y="1"/>
                  </a:moveTo>
                  <a:cubicBezTo>
                    <a:pt x="2731" y="9"/>
                    <a:pt x="2514" y="87"/>
                    <a:pt x="2341" y="235"/>
                  </a:cubicBezTo>
                  <a:cubicBezTo>
                    <a:pt x="2081" y="434"/>
                    <a:pt x="1881" y="738"/>
                    <a:pt x="1699" y="990"/>
                  </a:cubicBezTo>
                  <a:cubicBezTo>
                    <a:pt x="1473" y="1320"/>
                    <a:pt x="1031" y="1519"/>
                    <a:pt x="718" y="1771"/>
                  </a:cubicBezTo>
                  <a:cubicBezTo>
                    <a:pt x="432" y="1988"/>
                    <a:pt x="189" y="2274"/>
                    <a:pt x="7" y="2587"/>
                  </a:cubicBezTo>
                  <a:cubicBezTo>
                    <a:pt x="0" y="2599"/>
                    <a:pt x="12" y="2611"/>
                    <a:pt x="22" y="2611"/>
                  </a:cubicBezTo>
                  <a:cubicBezTo>
                    <a:pt x="26" y="2611"/>
                    <a:pt x="30" y="2609"/>
                    <a:pt x="33" y="2604"/>
                  </a:cubicBezTo>
                  <a:cubicBezTo>
                    <a:pt x="406" y="1962"/>
                    <a:pt x="1091" y="1675"/>
                    <a:pt x="1690" y="1285"/>
                  </a:cubicBezTo>
                  <a:cubicBezTo>
                    <a:pt x="2202" y="946"/>
                    <a:pt x="2332" y="287"/>
                    <a:pt x="2974" y="87"/>
                  </a:cubicBezTo>
                  <a:cubicBezTo>
                    <a:pt x="3018" y="79"/>
                    <a:pt x="3009" y="9"/>
                    <a:pt x="2957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62"/>
            <p:cNvSpPr/>
            <p:nvPr/>
          </p:nvSpPr>
          <p:spPr>
            <a:xfrm>
              <a:off x="1194025" y="4318450"/>
              <a:ext cx="67325" cy="61050"/>
            </a:xfrm>
            <a:custGeom>
              <a:avLst/>
              <a:gdLst/>
              <a:ahLst/>
              <a:cxnLst/>
              <a:rect l="l" t="t" r="r" b="b"/>
              <a:pathLst>
                <a:path w="2693" h="2442" extrusionOk="0">
                  <a:moveTo>
                    <a:pt x="2672" y="1"/>
                  </a:moveTo>
                  <a:cubicBezTo>
                    <a:pt x="2663" y="1"/>
                    <a:pt x="2654" y="7"/>
                    <a:pt x="2654" y="19"/>
                  </a:cubicBezTo>
                  <a:cubicBezTo>
                    <a:pt x="2367" y="1148"/>
                    <a:pt x="1161" y="2206"/>
                    <a:pt x="16" y="2415"/>
                  </a:cubicBezTo>
                  <a:cubicBezTo>
                    <a:pt x="0" y="2415"/>
                    <a:pt x="5" y="2442"/>
                    <a:pt x="19" y="2442"/>
                  </a:cubicBezTo>
                  <a:cubicBezTo>
                    <a:pt x="21" y="2442"/>
                    <a:pt x="22" y="2441"/>
                    <a:pt x="24" y="2441"/>
                  </a:cubicBezTo>
                  <a:cubicBezTo>
                    <a:pt x="658" y="2336"/>
                    <a:pt x="1213" y="1963"/>
                    <a:pt x="1699" y="1555"/>
                  </a:cubicBezTo>
                  <a:cubicBezTo>
                    <a:pt x="2124" y="1200"/>
                    <a:pt x="2671" y="618"/>
                    <a:pt x="2688" y="28"/>
                  </a:cubicBezTo>
                  <a:cubicBezTo>
                    <a:pt x="2693" y="10"/>
                    <a:pt x="2683" y="1"/>
                    <a:pt x="2672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62"/>
            <p:cNvSpPr/>
            <p:nvPr/>
          </p:nvSpPr>
          <p:spPr>
            <a:xfrm>
              <a:off x="1180425" y="4301575"/>
              <a:ext cx="66075" cy="32825"/>
            </a:xfrm>
            <a:custGeom>
              <a:avLst/>
              <a:gdLst/>
              <a:ahLst/>
              <a:cxnLst/>
              <a:rect l="l" t="t" r="r" b="b"/>
              <a:pathLst>
                <a:path w="2643" h="1313" extrusionOk="0">
                  <a:moveTo>
                    <a:pt x="2625" y="0"/>
                  </a:moveTo>
                  <a:cubicBezTo>
                    <a:pt x="1644" y="156"/>
                    <a:pt x="629" y="434"/>
                    <a:pt x="13" y="1276"/>
                  </a:cubicBezTo>
                  <a:cubicBezTo>
                    <a:pt x="1" y="1294"/>
                    <a:pt x="14" y="1313"/>
                    <a:pt x="30" y="1313"/>
                  </a:cubicBezTo>
                  <a:cubicBezTo>
                    <a:pt x="36" y="1313"/>
                    <a:pt x="43" y="1310"/>
                    <a:pt x="48" y="1302"/>
                  </a:cubicBezTo>
                  <a:cubicBezTo>
                    <a:pt x="672" y="486"/>
                    <a:pt x="1662" y="191"/>
                    <a:pt x="2625" y="26"/>
                  </a:cubicBezTo>
                  <a:cubicBezTo>
                    <a:pt x="2642" y="26"/>
                    <a:pt x="2634" y="0"/>
                    <a:pt x="262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62"/>
            <p:cNvSpPr/>
            <p:nvPr/>
          </p:nvSpPr>
          <p:spPr>
            <a:xfrm>
              <a:off x="1159050" y="4316475"/>
              <a:ext cx="19975" cy="15050"/>
            </a:xfrm>
            <a:custGeom>
              <a:avLst/>
              <a:gdLst/>
              <a:ahLst/>
              <a:cxnLst/>
              <a:rect l="l" t="t" r="r" b="b"/>
              <a:pathLst>
                <a:path w="799" h="602" extrusionOk="0">
                  <a:moveTo>
                    <a:pt x="588" y="1"/>
                  </a:moveTo>
                  <a:cubicBezTo>
                    <a:pt x="451" y="1"/>
                    <a:pt x="347" y="88"/>
                    <a:pt x="243" y="168"/>
                  </a:cubicBezTo>
                  <a:cubicBezTo>
                    <a:pt x="200" y="203"/>
                    <a:pt x="156" y="237"/>
                    <a:pt x="122" y="281"/>
                  </a:cubicBezTo>
                  <a:cubicBezTo>
                    <a:pt x="96" y="324"/>
                    <a:pt x="70" y="367"/>
                    <a:pt x="52" y="420"/>
                  </a:cubicBezTo>
                  <a:cubicBezTo>
                    <a:pt x="0" y="498"/>
                    <a:pt x="61" y="602"/>
                    <a:pt x="156" y="602"/>
                  </a:cubicBezTo>
                  <a:cubicBezTo>
                    <a:pt x="269" y="602"/>
                    <a:pt x="373" y="558"/>
                    <a:pt x="451" y="489"/>
                  </a:cubicBezTo>
                  <a:cubicBezTo>
                    <a:pt x="573" y="428"/>
                    <a:pt x="677" y="333"/>
                    <a:pt x="746" y="211"/>
                  </a:cubicBezTo>
                  <a:cubicBezTo>
                    <a:pt x="798" y="116"/>
                    <a:pt x="729" y="3"/>
                    <a:pt x="625" y="3"/>
                  </a:cubicBezTo>
                  <a:cubicBezTo>
                    <a:pt x="612" y="2"/>
                    <a:pt x="600" y="1"/>
                    <a:pt x="58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5" name="Google Shape;7255;p62"/>
            <p:cNvSpPr/>
            <p:nvPr/>
          </p:nvSpPr>
          <p:spPr>
            <a:xfrm>
              <a:off x="1181250" y="4304875"/>
              <a:ext cx="20325" cy="7600"/>
            </a:xfrm>
            <a:custGeom>
              <a:avLst/>
              <a:gdLst/>
              <a:ahLst/>
              <a:cxnLst/>
              <a:rect l="l" t="t" r="r" b="b"/>
              <a:pathLst>
                <a:path w="813" h="304" extrusionOk="0">
                  <a:moveTo>
                    <a:pt x="661" y="1"/>
                  </a:moveTo>
                  <a:cubicBezTo>
                    <a:pt x="571" y="1"/>
                    <a:pt x="481" y="20"/>
                    <a:pt x="396" y="59"/>
                  </a:cubicBezTo>
                  <a:cubicBezTo>
                    <a:pt x="266" y="111"/>
                    <a:pt x="145" y="172"/>
                    <a:pt x="32" y="250"/>
                  </a:cubicBezTo>
                  <a:cubicBezTo>
                    <a:pt x="0" y="266"/>
                    <a:pt x="12" y="303"/>
                    <a:pt x="40" y="303"/>
                  </a:cubicBezTo>
                  <a:cubicBezTo>
                    <a:pt x="43" y="303"/>
                    <a:pt x="46" y="303"/>
                    <a:pt x="49" y="302"/>
                  </a:cubicBezTo>
                  <a:cubicBezTo>
                    <a:pt x="110" y="294"/>
                    <a:pt x="173" y="293"/>
                    <a:pt x="238" y="293"/>
                  </a:cubicBezTo>
                  <a:cubicBezTo>
                    <a:pt x="260" y="293"/>
                    <a:pt x="283" y="293"/>
                    <a:pt x="305" y="293"/>
                  </a:cubicBezTo>
                  <a:cubicBezTo>
                    <a:pt x="495" y="293"/>
                    <a:pt x="680" y="284"/>
                    <a:pt x="787" y="111"/>
                  </a:cubicBezTo>
                  <a:cubicBezTo>
                    <a:pt x="813" y="76"/>
                    <a:pt x="796" y="24"/>
                    <a:pt x="752" y="7"/>
                  </a:cubicBezTo>
                  <a:cubicBezTo>
                    <a:pt x="722" y="3"/>
                    <a:pt x="691" y="1"/>
                    <a:pt x="66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6" name="Google Shape;7256;p62"/>
            <p:cNvSpPr/>
            <p:nvPr/>
          </p:nvSpPr>
          <p:spPr>
            <a:xfrm>
              <a:off x="1205250" y="4297025"/>
              <a:ext cx="15850" cy="5650"/>
            </a:xfrm>
            <a:custGeom>
              <a:avLst/>
              <a:gdLst/>
              <a:ahLst/>
              <a:cxnLst/>
              <a:rect l="l" t="t" r="r" b="b"/>
              <a:pathLst>
                <a:path w="634" h="226" extrusionOk="0">
                  <a:moveTo>
                    <a:pt x="486" y="0"/>
                  </a:moveTo>
                  <a:cubicBezTo>
                    <a:pt x="313" y="9"/>
                    <a:pt x="148" y="69"/>
                    <a:pt x="9" y="156"/>
                  </a:cubicBezTo>
                  <a:cubicBezTo>
                    <a:pt x="0" y="156"/>
                    <a:pt x="9" y="174"/>
                    <a:pt x="9" y="174"/>
                  </a:cubicBezTo>
                  <a:cubicBezTo>
                    <a:pt x="35" y="171"/>
                    <a:pt x="60" y="170"/>
                    <a:pt x="85" y="170"/>
                  </a:cubicBezTo>
                  <a:cubicBezTo>
                    <a:pt x="146" y="170"/>
                    <a:pt x="206" y="176"/>
                    <a:pt x="261" y="182"/>
                  </a:cubicBezTo>
                  <a:cubicBezTo>
                    <a:pt x="339" y="208"/>
                    <a:pt x="408" y="217"/>
                    <a:pt x="486" y="226"/>
                  </a:cubicBezTo>
                  <a:cubicBezTo>
                    <a:pt x="634" y="226"/>
                    <a:pt x="634" y="0"/>
                    <a:pt x="48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7" name="Google Shape;7257;p62"/>
            <p:cNvSpPr/>
            <p:nvPr/>
          </p:nvSpPr>
          <p:spPr>
            <a:xfrm>
              <a:off x="699325" y="4210075"/>
              <a:ext cx="162750" cy="142625"/>
            </a:xfrm>
            <a:custGeom>
              <a:avLst/>
              <a:gdLst/>
              <a:ahLst/>
              <a:cxnLst/>
              <a:rect l="l" t="t" r="r" b="b"/>
              <a:pathLst>
                <a:path w="6510" h="5705" extrusionOk="0">
                  <a:moveTo>
                    <a:pt x="3443" y="0"/>
                  </a:moveTo>
                  <a:cubicBezTo>
                    <a:pt x="3186" y="0"/>
                    <a:pt x="2953" y="28"/>
                    <a:pt x="2778" y="85"/>
                  </a:cubicBezTo>
                  <a:cubicBezTo>
                    <a:pt x="1867" y="389"/>
                    <a:pt x="695" y="1135"/>
                    <a:pt x="313" y="2046"/>
                  </a:cubicBezTo>
                  <a:lnTo>
                    <a:pt x="62" y="2402"/>
                  </a:lnTo>
                  <a:cubicBezTo>
                    <a:pt x="70" y="2645"/>
                    <a:pt x="18" y="2897"/>
                    <a:pt x="1" y="3148"/>
                  </a:cubicBezTo>
                  <a:cubicBezTo>
                    <a:pt x="990" y="3521"/>
                    <a:pt x="1563" y="4033"/>
                    <a:pt x="2222" y="4797"/>
                  </a:cubicBezTo>
                  <a:cubicBezTo>
                    <a:pt x="2705" y="5357"/>
                    <a:pt x="3089" y="5704"/>
                    <a:pt x="3606" y="5704"/>
                  </a:cubicBezTo>
                  <a:cubicBezTo>
                    <a:pt x="3841" y="5704"/>
                    <a:pt x="4105" y="5632"/>
                    <a:pt x="4418" y="5474"/>
                  </a:cubicBezTo>
                  <a:cubicBezTo>
                    <a:pt x="5138" y="5118"/>
                    <a:pt x="6509" y="4407"/>
                    <a:pt x="6448" y="3565"/>
                  </a:cubicBezTo>
                  <a:cubicBezTo>
                    <a:pt x="6422" y="3053"/>
                    <a:pt x="6110" y="2523"/>
                    <a:pt x="5980" y="2029"/>
                  </a:cubicBezTo>
                  <a:cubicBezTo>
                    <a:pt x="5876" y="1621"/>
                    <a:pt x="5806" y="1126"/>
                    <a:pt x="5581" y="753"/>
                  </a:cubicBezTo>
                  <a:cubicBezTo>
                    <a:pt x="5279" y="267"/>
                    <a:pt x="4242" y="0"/>
                    <a:pt x="3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8" name="Google Shape;7258;p62"/>
            <p:cNvSpPr/>
            <p:nvPr/>
          </p:nvSpPr>
          <p:spPr>
            <a:xfrm>
              <a:off x="781707" y="4211185"/>
              <a:ext cx="79875" cy="142425"/>
            </a:xfrm>
            <a:custGeom>
              <a:avLst/>
              <a:gdLst/>
              <a:ahLst/>
              <a:cxnLst/>
              <a:rect l="l" t="t" r="r" b="b"/>
              <a:pathLst>
                <a:path w="3195" h="5697" extrusionOk="0">
                  <a:moveTo>
                    <a:pt x="144" y="1"/>
                  </a:moveTo>
                  <a:cubicBezTo>
                    <a:pt x="96" y="1"/>
                    <a:pt x="48" y="2"/>
                    <a:pt x="1" y="4"/>
                  </a:cubicBezTo>
                  <a:cubicBezTo>
                    <a:pt x="721" y="533"/>
                    <a:pt x="1563" y="941"/>
                    <a:pt x="1511" y="2008"/>
                  </a:cubicBezTo>
                  <a:cubicBezTo>
                    <a:pt x="1459" y="2876"/>
                    <a:pt x="1120" y="3657"/>
                    <a:pt x="843" y="4473"/>
                  </a:cubicBezTo>
                  <a:cubicBezTo>
                    <a:pt x="660" y="5011"/>
                    <a:pt x="565" y="5393"/>
                    <a:pt x="365" y="5696"/>
                  </a:cubicBezTo>
                  <a:cubicBezTo>
                    <a:pt x="626" y="5679"/>
                    <a:pt x="877" y="5601"/>
                    <a:pt x="1103" y="5480"/>
                  </a:cubicBezTo>
                  <a:cubicBezTo>
                    <a:pt x="1823" y="5124"/>
                    <a:pt x="3194" y="4412"/>
                    <a:pt x="3142" y="3570"/>
                  </a:cubicBezTo>
                  <a:cubicBezTo>
                    <a:pt x="3107" y="3058"/>
                    <a:pt x="2804" y="2529"/>
                    <a:pt x="2665" y="2035"/>
                  </a:cubicBezTo>
                  <a:cubicBezTo>
                    <a:pt x="2552" y="1618"/>
                    <a:pt x="2491" y="1123"/>
                    <a:pt x="2266" y="750"/>
                  </a:cubicBezTo>
                  <a:cubicBezTo>
                    <a:pt x="1963" y="268"/>
                    <a:pt x="944" y="1"/>
                    <a:pt x="14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9" name="Google Shape;7259;p62"/>
            <p:cNvSpPr/>
            <p:nvPr/>
          </p:nvSpPr>
          <p:spPr>
            <a:xfrm>
              <a:off x="795650" y="4237575"/>
              <a:ext cx="3950" cy="3050"/>
            </a:xfrm>
            <a:custGeom>
              <a:avLst/>
              <a:gdLst/>
              <a:ahLst/>
              <a:cxnLst/>
              <a:rect l="l" t="t" r="r" b="b"/>
              <a:pathLst>
                <a:path w="158" h="122" extrusionOk="0">
                  <a:moveTo>
                    <a:pt x="157" y="0"/>
                  </a:moveTo>
                  <a:lnTo>
                    <a:pt x="157" y="0"/>
                  </a:lnTo>
                  <a:cubicBezTo>
                    <a:pt x="105" y="35"/>
                    <a:pt x="53" y="78"/>
                    <a:pt x="1" y="122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ECC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0" name="Google Shape;7260;p62"/>
            <p:cNvSpPr/>
            <p:nvPr/>
          </p:nvSpPr>
          <p:spPr>
            <a:xfrm>
              <a:off x="747275" y="4240400"/>
              <a:ext cx="48400" cy="67100"/>
            </a:xfrm>
            <a:custGeom>
              <a:avLst/>
              <a:gdLst/>
              <a:ahLst/>
              <a:cxnLst/>
              <a:rect l="l" t="t" r="r" b="b"/>
              <a:pathLst>
                <a:path w="1936" h="2684" extrusionOk="0">
                  <a:moveTo>
                    <a:pt x="1936" y="0"/>
                  </a:moveTo>
                  <a:lnTo>
                    <a:pt x="1936" y="0"/>
                  </a:lnTo>
                  <a:cubicBezTo>
                    <a:pt x="1554" y="278"/>
                    <a:pt x="1190" y="590"/>
                    <a:pt x="851" y="920"/>
                  </a:cubicBezTo>
                  <a:cubicBezTo>
                    <a:pt x="400" y="1397"/>
                    <a:pt x="27" y="1987"/>
                    <a:pt x="1" y="2664"/>
                  </a:cubicBezTo>
                  <a:cubicBezTo>
                    <a:pt x="1" y="2677"/>
                    <a:pt x="9" y="2684"/>
                    <a:pt x="18" y="2684"/>
                  </a:cubicBezTo>
                  <a:cubicBezTo>
                    <a:pt x="27" y="2684"/>
                    <a:pt x="35" y="2677"/>
                    <a:pt x="35" y="2664"/>
                  </a:cubicBezTo>
                  <a:cubicBezTo>
                    <a:pt x="79" y="1953"/>
                    <a:pt x="539" y="1371"/>
                    <a:pt x="1007" y="868"/>
                  </a:cubicBezTo>
                  <a:cubicBezTo>
                    <a:pt x="1302" y="564"/>
                    <a:pt x="1606" y="269"/>
                    <a:pt x="1936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1" name="Google Shape;7261;p62"/>
            <p:cNvSpPr/>
            <p:nvPr/>
          </p:nvSpPr>
          <p:spPr>
            <a:xfrm>
              <a:off x="759000" y="4224200"/>
              <a:ext cx="57800" cy="105800"/>
            </a:xfrm>
            <a:custGeom>
              <a:avLst/>
              <a:gdLst/>
              <a:ahLst/>
              <a:cxnLst/>
              <a:rect l="l" t="t" r="r" b="b"/>
              <a:pathLst>
                <a:path w="2312" h="4232" extrusionOk="0">
                  <a:moveTo>
                    <a:pt x="2245" y="1"/>
                  </a:moveTo>
                  <a:cubicBezTo>
                    <a:pt x="2238" y="1"/>
                    <a:pt x="2230" y="2"/>
                    <a:pt x="2222" y="6"/>
                  </a:cubicBezTo>
                  <a:cubicBezTo>
                    <a:pt x="1964" y="109"/>
                    <a:pt x="1757" y="289"/>
                    <a:pt x="1626" y="529"/>
                  </a:cubicBezTo>
                  <a:lnTo>
                    <a:pt x="1626" y="529"/>
                  </a:lnTo>
                  <a:lnTo>
                    <a:pt x="1614" y="535"/>
                  </a:lnTo>
                  <a:cubicBezTo>
                    <a:pt x="1415" y="874"/>
                    <a:pt x="1319" y="1308"/>
                    <a:pt x="1224" y="1672"/>
                  </a:cubicBezTo>
                  <a:cubicBezTo>
                    <a:pt x="1111" y="2149"/>
                    <a:pt x="695" y="2557"/>
                    <a:pt x="452" y="2974"/>
                  </a:cubicBezTo>
                  <a:cubicBezTo>
                    <a:pt x="217" y="3356"/>
                    <a:pt x="70" y="3772"/>
                    <a:pt x="0" y="4215"/>
                  </a:cubicBezTo>
                  <a:cubicBezTo>
                    <a:pt x="0" y="4224"/>
                    <a:pt x="8" y="4231"/>
                    <a:pt x="17" y="4231"/>
                  </a:cubicBezTo>
                  <a:cubicBezTo>
                    <a:pt x="24" y="4231"/>
                    <a:pt x="31" y="4226"/>
                    <a:pt x="35" y="4215"/>
                  </a:cubicBezTo>
                  <a:cubicBezTo>
                    <a:pt x="183" y="3330"/>
                    <a:pt x="833" y="2713"/>
                    <a:pt x="1337" y="2011"/>
                  </a:cubicBezTo>
                  <a:cubicBezTo>
                    <a:pt x="1779" y="1403"/>
                    <a:pt x="1640" y="596"/>
                    <a:pt x="2274" y="101"/>
                  </a:cubicBezTo>
                  <a:cubicBezTo>
                    <a:pt x="2311" y="64"/>
                    <a:pt x="2291" y="1"/>
                    <a:pt x="2245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2" name="Google Shape;7262;p62"/>
            <p:cNvSpPr/>
            <p:nvPr/>
          </p:nvSpPr>
          <p:spPr>
            <a:xfrm>
              <a:off x="773450" y="4224875"/>
              <a:ext cx="56075" cy="97875"/>
            </a:xfrm>
            <a:custGeom>
              <a:avLst/>
              <a:gdLst/>
              <a:ahLst/>
              <a:cxnLst/>
              <a:rect l="l" t="t" r="r" b="b"/>
              <a:pathLst>
                <a:path w="2243" h="3915" extrusionOk="0">
                  <a:moveTo>
                    <a:pt x="1984" y="1"/>
                  </a:moveTo>
                  <a:cubicBezTo>
                    <a:pt x="1967" y="1"/>
                    <a:pt x="1951" y="14"/>
                    <a:pt x="1956" y="31"/>
                  </a:cubicBezTo>
                  <a:cubicBezTo>
                    <a:pt x="2121" y="1437"/>
                    <a:pt x="1219" y="3146"/>
                    <a:pt x="21" y="3884"/>
                  </a:cubicBezTo>
                  <a:cubicBezTo>
                    <a:pt x="0" y="3891"/>
                    <a:pt x="13" y="3915"/>
                    <a:pt x="28" y="3915"/>
                  </a:cubicBezTo>
                  <a:cubicBezTo>
                    <a:pt x="31" y="3915"/>
                    <a:pt x="35" y="3913"/>
                    <a:pt x="38" y="3910"/>
                  </a:cubicBezTo>
                  <a:cubicBezTo>
                    <a:pt x="707" y="3519"/>
                    <a:pt x="1175" y="2851"/>
                    <a:pt x="1548" y="2183"/>
                  </a:cubicBezTo>
                  <a:cubicBezTo>
                    <a:pt x="1869" y="1593"/>
                    <a:pt x="2243" y="708"/>
                    <a:pt x="2008" y="14"/>
                  </a:cubicBezTo>
                  <a:cubicBezTo>
                    <a:pt x="2002" y="5"/>
                    <a:pt x="1993" y="1"/>
                    <a:pt x="1984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62"/>
            <p:cNvSpPr/>
            <p:nvPr/>
          </p:nvSpPr>
          <p:spPr>
            <a:xfrm>
              <a:off x="738475" y="4212350"/>
              <a:ext cx="60825" cy="65200"/>
            </a:xfrm>
            <a:custGeom>
              <a:avLst/>
              <a:gdLst/>
              <a:ahLst/>
              <a:cxnLst/>
              <a:rect l="l" t="t" r="r" b="b"/>
              <a:pathLst>
                <a:path w="2433" h="2608" extrusionOk="0">
                  <a:moveTo>
                    <a:pt x="2415" y="0"/>
                  </a:moveTo>
                  <a:cubicBezTo>
                    <a:pt x="2413" y="0"/>
                    <a:pt x="2411" y="1"/>
                    <a:pt x="2409" y="3"/>
                  </a:cubicBezTo>
                  <a:cubicBezTo>
                    <a:pt x="1359" y="601"/>
                    <a:pt x="335" y="1356"/>
                    <a:pt x="6" y="2580"/>
                  </a:cubicBezTo>
                  <a:cubicBezTo>
                    <a:pt x="1" y="2599"/>
                    <a:pt x="16" y="2607"/>
                    <a:pt x="31" y="2607"/>
                  </a:cubicBezTo>
                  <a:cubicBezTo>
                    <a:pt x="45" y="2607"/>
                    <a:pt x="58" y="2601"/>
                    <a:pt x="58" y="2589"/>
                  </a:cubicBezTo>
                  <a:cubicBezTo>
                    <a:pt x="405" y="1400"/>
                    <a:pt x="1403" y="636"/>
                    <a:pt x="2418" y="20"/>
                  </a:cubicBezTo>
                  <a:cubicBezTo>
                    <a:pt x="2432" y="13"/>
                    <a:pt x="2423" y="0"/>
                    <a:pt x="2415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62"/>
            <p:cNvSpPr/>
            <p:nvPr/>
          </p:nvSpPr>
          <p:spPr>
            <a:xfrm>
              <a:off x="712425" y="4259950"/>
              <a:ext cx="17900" cy="22525"/>
            </a:xfrm>
            <a:custGeom>
              <a:avLst/>
              <a:gdLst/>
              <a:ahLst/>
              <a:cxnLst/>
              <a:rect l="l" t="t" r="r" b="b"/>
              <a:pathLst>
                <a:path w="716" h="901" extrusionOk="0">
                  <a:moveTo>
                    <a:pt x="531" y="1"/>
                  </a:moveTo>
                  <a:cubicBezTo>
                    <a:pt x="516" y="1"/>
                    <a:pt x="499" y="3"/>
                    <a:pt x="484" y="8"/>
                  </a:cubicBezTo>
                  <a:cubicBezTo>
                    <a:pt x="301" y="60"/>
                    <a:pt x="215" y="216"/>
                    <a:pt x="128" y="364"/>
                  </a:cubicBezTo>
                  <a:cubicBezTo>
                    <a:pt x="93" y="424"/>
                    <a:pt x="58" y="485"/>
                    <a:pt x="32" y="546"/>
                  </a:cubicBezTo>
                  <a:cubicBezTo>
                    <a:pt x="24" y="607"/>
                    <a:pt x="15" y="667"/>
                    <a:pt x="15" y="728"/>
                  </a:cubicBezTo>
                  <a:cubicBezTo>
                    <a:pt x="0" y="824"/>
                    <a:pt x="73" y="901"/>
                    <a:pt x="164" y="901"/>
                  </a:cubicBezTo>
                  <a:cubicBezTo>
                    <a:pt x="180" y="901"/>
                    <a:pt x="197" y="898"/>
                    <a:pt x="215" y="893"/>
                  </a:cubicBezTo>
                  <a:cubicBezTo>
                    <a:pt x="336" y="841"/>
                    <a:pt x="431" y="754"/>
                    <a:pt x="501" y="633"/>
                  </a:cubicBezTo>
                  <a:cubicBezTo>
                    <a:pt x="588" y="494"/>
                    <a:pt x="692" y="364"/>
                    <a:pt x="700" y="190"/>
                  </a:cubicBezTo>
                  <a:cubicBezTo>
                    <a:pt x="715" y="86"/>
                    <a:pt x="628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62"/>
            <p:cNvSpPr/>
            <p:nvPr/>
          </p:nvSpPr>
          <p:spPr>
            <a:xfrm>
              <a:off x="730025" y="4236250"/>
              <a:ext cx="20725" cy="16075"/>
            </a:xfrm>
            <a:custGeom>
              <a:avLst/>
              <a:gdLst/>
              <a:ahLst/>
              <a:cxnLst/>
              <a:rect l="l" t="t" r="r" b="b"/>
              <a:pathLst>
                <a:path w="829" h="643" extrusionOk="0">
                  <a:moveTo>
                    <a:pt x="736" y="0"/>
                  </a:moveTo>
                  <a:cubicBezTo>
                    <a:pt x="732" y="0"/>
                    <a:pt x="729" y="1"/>
                    <a:pt x="725" y="1"/>
                  </a:cubicBezTo>
                  <a:cubicBezTo>
                    <a:pt x="587" y="27"/>
                    <a:pt x="448" y="105"/>
                    <a:pt x="352" y="210"/>
                  </a:cubicBezTo>
                  <a:cubicBezTo>
                    <a:pt x="231" y="322"/>
                    <a:pt x="118" y="452"/>
                    <a:pt x="14" y="583"/>
                  </a:cubicBezTo>
                  <a:cubicBezTo>
                    <a:pt x="0" y="610"/>
                    <a:pt x="19" y="643"/>
                    <a:pt x="44" y="643"/>
                  </a:cubicBezTo>
                  <a:cubicBezTo>
                    <a:pt x="51" y="643"/>
                    <a:pt x="59" y="640"/>
                    <a:pt x="66" y="635"/>
                  </a:cubicBezTo>
                  <a:cubicBezTo>
                    <a:pt x="335" y="487"/>
                    <a:pt x="751" y="452"/>
                    <a:pt x="821" y="105"/>
                  </a:cubicBezTo>
                  <a:cubicBezTo>
                    <a:pt x="829" y="57"/>
                    <a:pt x="784" y="0"/>
                    <a:pt x="73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62"/>
            <p:cNvSpPr/>
            <p:nvPr/>
          </p:nvSpPr>
          <p:spPr>
            <a:xfrm>
              <a:off x="752275" y="4219325"/>
              <a:ext cx="18250" cy="10450"/>
            </a:xfrm>
            <a:custGeom>
              <a:avLst/>
              <a:gdLst/>
              <a:ahLst/>
              <a:cxnLst/>
              <a:rect l="l" t="t" r="r" b="b"/>
              <a:pathLst>
                <a:path w="730" h="418" extrusionOk="0">
                  <a:moveTo>
                    <a:pt x="536" y="1"/>
                  </a:moveTo>
                  <a:cubicBezTo>
                    <a:pt x="521" y="1"/>
                    <a:pt x="504" y="4"/>
                    <a:pt x="486" y="10"/>
                  </a:cubicBezTo>
                  <a:cubicBezTo>
                    <a:pt x="304" y="71"/>
                    <a:pt x="130" y="253"/>
                    <a:pt x="9" y="392"/>
                  </a:cubicBezTo>
                  <a:cubicBezTo>
                    <a:pt x="0" y="401"/>
                    <a:pt x="9" y="418"/>
                    <a:pt x="26" y="418"/>
                  </a:cubicBezTo>
                  <a:cubicBezTo>
                    <a:pt x="113" y="366"/>
                    <a:pt x="209" y="331"/>
                    <a:pt x="313" y="314"/>
                  </a:cubicBezTo>
                  <a:cubicBezTo>
                    <a:pt x="408" y="314"/>
                    <a:pt x="495" y="296"/>
                    <a:pt x="582" y="262"/>
                  </a:cubicBezTo>
                  <a:cubicBezTo>
                    <a:pt x="729" y="207"/>
                    <a:pt x="668" y="1"/>
                    <a:pt x="53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62"/>
            <p:cNvSpPr/>
            <p:nvPr/>
          </p:nvSpPr>
          <p:spPr>
            <a:xfrm>
              <a:off x="1111300" y="4284925"/>
              <a:ext cx="161875" cy="122900"/>
            </a:xfrm>
            <a:custGeom>
              <a:avLst/>
              <a:gdLst/>
              <a:ahLst/>
              <a:cxnLst/>
              <a:rect l="l" t="t" r="r" b="b"/>
              <a:pathLst>
                <a:path w="6475" h="4916" extrusionOk="0">
                  <a:moveTo>
                    <a:pt x="928" y="0"/>
                  </a:moveTo>
                  <a:cubicBezTo>
                    <a:pt x="867" y="0"/>
                    <a:pt x="823" y="13"/>
                    <a:pt x="808" y="41"/>
                  </a:cubicBezTo>
                  <a:cubicBezTo>
                    <a:pt x="739" y="172"/>
                    <a:pt x="1" y="1751"/>
                    <a:pt x="1815" y="3460"/>
                  </a:cubicBezTo>
                  <a:cubicBezTo>
                    <a:pt x="3085" y="4652"/>
                    <a:pt x="4794" y="4915"/>
                    <a:pt x="5725" y="4915"/>
                  </a:cubicBezTo>
                  <a:cubicBezTo>
                    <a:pt x="6123" y="4915"/>
                    <a:pt x="6378" y="4867"/>
                    <a:pt x="6397" y="4823"/>
                  </a:cubicBezTo>
                  <a:cubicBezTo>
                    <a:pt x="6397" y="4823"/>
                    <a:pt x="6475" y="4641"/>
                    <a:pt x="6240" y="4632"/>
                  </a:cubicBezTo>
                  <a:cubicBezTo>
                    <a:pt x="6006" y="4615"/>
                    <a:pt x="3715" y="4502"/>
                    <a:pt x="2769" y="3391"/>
                  </a:cubicBezTo>
                  <a:cubicBezTo>
                    <a:pt x="1823" y="2272"/>
                    <a:pt x="1832" y="831"/>
                    <a:pt x="1893" y="536"/>
                  </a:cubicBezTo>
                  <a:cubicBezTo>
                    <a:pt x="1936" y="292"/>
                    <a:pt x="1224" y="0"/>
                    <a:pt x="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62"/>
            <p:cNvSpPr/>
            <p:nvPr/>
          </p:nvSpPr>
          <p:spPr>
            <a:xfrm>
              <a:off x="1131050" y="4324775"/>
              <a:ext cx="28450" cy="8000"/>
            </a:xfrm>
            <a:custGeom>
              <a:avLst/>
              <a:gdLst/>
              <a:ahLst/>
              <a:cxnLst/>
              <a:rect l="l" t="t" r="r" b="b"/>
              <a:pathLst>
                <a:path w="1138" h="320" extrusionOk="0">
                  <a:moveTo>
                    <a:pt x="1094" y="9"/>
                  </a:moveTo>
                  <a:cubicBezTo>
                    <a:pt x="773" y="18"/>
                    <a:pt x="313" y="1"/>
                    <a:pt x="44" y="218"/>
                  </a:cubicBezTo>
                  <a:cubicBezTo>
                    <a:pt x="1" y="252"/>
                    <a:pt x="44" y="304"/>
                    <a:pt x="87" y="313"/>
                  </a:cubicBezTo>
                  <a:cubicBezTo>
                    <a:pt x="117" y="317"/>
                    <a:pt x="148" y="319"/>
                    <a:pt x="178" y="319"/>
                  </a:cubicBezTo>
                  <a:cubicBezTo>
                    <a:pt x="479" y="319"/>
                    <a:pt x="819" y="141"/>
                    <a:pt x="1103" y="70"/>
                  </a:cubicBezTo>
                  <a:cubicBezTo>
                    <a:pt x="1137" y="61"/>
                    <a:pt x="1137" y="9"/>
                    <a:pt x="1094" y="9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62"/>
            <p:cNvSpPr/>
            <p:nvPr/>
          </p:nvSpPr>
          <p:spPr>
            <a:xfrm>
              <a:off x="1137850" y="4329950"/>
              <a:ext cx="20725" cy="8975"/>
            </a:xfrm>
            <a:custGeom>
              <a:avLst/>
              <a:gdLst/>
              <a:ahLst/>
              <a:cxnLst/>
              <a:rect l="l" t="t" r="r" b="b"/>
              <a:pathLst>
                <a:path w="829" h="359" extrusionOk="0">
                  <a:moveTo>
                    <a:pt x="810" y="1"/>
                  </a:moveTo>
                  <a:cubicBezTo>
                    <a:pt x="808" y="1"/>
                    <a:pt x="807" y="1"/>
                    <a:pt x="805" y="2"/>
                  </a:cubicBezTo>
                  <a:cubicBezTo>
                    <a:pt x="675" y="19"/>
                    <a:pt x="562" y="63"/>
                    <a:pt x="432" y="97"/>
                  </a:cubicBezTo>
                  <a:cubicBezTo>
                    <a:pt x="301" y="124"/>
                    <a:pt x="171" y="176"/>
                    <a:pt x="50" y="245"/>
                  </a:cubicBezTo>
                  <a:cubicBezTo>
                    <a:pt x="0" y="286"/>
                    <a:pt x="29" y="358"/>
                    <a:pt x="84" y="358"/>
                  </a:cubicBezTo>
                  <a:cubicBezTo>
                    <a:pt x="87" y="358"/>
                    <a:pt x="90" y="358"/>
                    <a:pt x="93" y="358"/>
                  </a:cubicBezTo>
                  <a:cubicBezTo>
                    <a:pt x="353" y="314"/>
                    <a:pt x="570" y="124"/>
                    <a:pt x="813" y="28"/>
                  </a:cubicBezTo>
                  <a:cubicBezTo>
                    <a:pt x="829" y="28"/>
                    <a:pt x="824" y="1"/>
                    <a:pt x="810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62"/>
            <p:cNvSpPr/>
            <p:nvPr/>
          </p:nvSpPr>
          <p:spPr>
            <a:xfrm>
              <a:off x="1154225" y="4350025"/>
              <a:ext cx="11950" cy="10800"/>
            </a:xfrm>
            <a:custGeom>
              <a:avLst/>
              <a:gdLst/>
              <a:ahLst/>
              <a:cxnLst/>
              <a:rect l="l" t="t" r="r" b="b"/>
              <a:pathLst>
                <a:path w="478" h="432" extrusionOk="0">
                  <a:moveTo>
                    <a:pt x="449" y="0"/>
                  </a:moveTo>
                  <a:cubicBezTo>
                    <a:pt x="444" y="0"/>
                    <a:pt x="440" y="2"/>
                    <a:pt x="436" y="6"/>
                  </a:cubicBezTo>
                  <a:cubicBezTo>
                    <a:pt x="323" y="136"/>
                    <a:pt x="158" y="206"/>
                    <a:pt x="37" y="327"/>
                  </a:cubicBezTo>
                  <a:cubicBezTo>
                    <a:pt x="1" y="370"/>
                    <a:pt x="36" y="431"/>
                    <a:pt x="84" y="431"/>
                  </a:cubicBezTo>
                  <a:cubicBezTo>
                    <a:pt x="94" y="431"/>
                    <a:pt x="105" y="429"/>
                    <a:pt x="115" y="423"/>
                  </a:cubicBezTo>
                  <a:cubicBezTo>
                    <a:pt x="271" y="336"/>
                    <a:pt x="393" y="197"/>
                    <a:pt x="471" y="41"/>
                  </a:cubicBezTo>
                  <a:cubicBezTo>
                    <a:pt x="478" y="21"/>
                    <a:pt x="463" y="0"/>
                    <a:pt x="44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62"/>
            <p:cNvSpPr/>
            <p:nvPr/>
          </p:nvSpPr>
          <p:spPr>
            <a:xfrm>
              <a:off x="1168200" y="4365150"/>
              <a:ext cx="7500" cy="8825"/>
            </a:xfrm>
            <a:custGeom>
              <a:avLst/>
              <a:gdLst/>
              <a:ahLst/>
              <a:cxnLst/>
              <a:rect l="l" t="t" r="r" b="b"/>
              <a:pathLst>
                <a:path w="300" h="353" extrusionOk="0">
                  <a:moveTo>
                    <a:pt x="256" y="1"/>
                  </a:moveTo>
                  <a:cubicBezTo>
                    <a:pt x="244" y="1"/>
                    <a:pt x="233" y="6"/>
                    <a:pt x="224" y="17"/>
                  </a:cubicBezTo>
                  <a:cubicBezTo>
                    <a:pt x="172" y="113"/>
                    <a:pt x="94" y="173"/>
                    <a:pt x="33" y="260"/>
                  </a:cubicBezTo>
                  <a:cubicBezTo>
                    <a:pt x="0" y="307"/>
                    <a:pt x="43" y="353"/>
                    <a:pt x="88" y="353"/>
                  </a:cubicBezTo>
                  <a:cubicBezTo>
                    <a:pt x="102" y="353"/>
                    <a:pt x="116" y="348"/>
                    <a:pt x="129" y="338"/>
                  </a:cubicBezTo>
                  <a:cubicBezTo>
                    <a:pt x="198" y="251"/>
                    <a:pt x="259" y="156"/>
                    <a:pt x="294" y="43"/>
                  </a:cubicBezTo>
                  <a:cubicBezTo>
                    <a:pt x="299" y="20"/>
                    <a:pt x="278" y="1"/>
                    <a:pt x="256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62"/>
            <p:cNvSpPr/>
            <p:nvPr/>
          </p:nvSpPr>
          <p:spPr>
            <a:xfrm>
              <a:off x="1133525" y="4292650"/>
              <a:ext cx="24175" cy="10050"/>
            </a:xfrm>
            <a:custGeom>
              <a:avLst/>
              <a:gdLst/>
              <a:ahLst/>
              <a:cxnLst/>
              <a:rect l="l" t="t" r="r" b="b"/>
              <a:pathLst>
                <a:path w="967" h="402" extrusionOk="0">
                  <a:moveTo>
                    <a:pt x="143" y="1"/>
                  </a:moveTo>
                  <a:cubicBezTo>
                    <a:pt x="61" y="1"/>
                    <a:pt x="1" y="99"/>
                    <a:pt x="93" y="149"/>
                  </a:cubicBezTo>
                  <a:cubicBezTo>
                    <a:pt x="336" y="288"/>
                    <a:pt x="657" y="296"/>
                    <a:pt x="917" y="401"/>
                  </a:cubicBezTo>
                  <a:cubicBezTo>
                    <a:pt x="920" y="402"/>
                    <a:pt x="923" y="402"/>
                    <a:pt x="925" y="402"/>
                  </a:cubicBezTo>
                  <a:cubicBezTo>
                    <a:pt x="948" y="402"/>
                    <a:pt x="966" y="373"/>
                    <a:pt x="943" y="357"/>
                  </a:cubicBezTo>
                  <a:cubicBezTo>
                    <a:pt x="717" y="166"/>
                    <a:pt x="440" y="36"/>
                    <a:pt x="153" y="1"/>
                  </a:cubicBezTo>
                  <a:cubicBezTo>
                    <a:pt x="150" y="1"/>
                    <a:pt x="146" y="1"/>
                    <a:pt x="143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62"/>
            <p:cNvSpPr/>
            <p:nvPr/>
          </p:nvSpPr>
          <p:spPr>
            <a:xfrm>
              <a:off x="1202000" y="4389075"/>
              <a:ext cx="5325" cy="6800"/>
            </a:xfrm>
            <a:custGeom>
              <a:avLst/>
              <a:gdLst/>
              <a:ahLst/>
              <a:cxnLst/>
              <a:rect l="l" t="t" r="r" b="b"/>
              <a:pathLst>
                <a:path w="213" h="272" extrusionOk="0">
                  <a:moveTo>
                    <a:pt x="166" y="0"/>
                  </a:moveTo>
                  <a:cubicBezTo>
                    <a:pt x="157" y="0"/>
                    <a:pt x="147" y="5"/>
                    <a:pt x="139" y="15"/>
                  </a:cubicBezTo>
                  <a:cubicBezTo>
                    <a:pt x="78" y="84"/>
                    <a:pt x="35" y="154"/>
                    <a:pt x="0" y="232"/>
                  </a:cubicBezTo>
                  <a:cubicBezTo>
                    <a:pt x="0" y="252"/>
                    <a:pt x="16" y="272"/>
                    <a:pt x="35" y="272"/>
                  </a:cubicBezTo>
                  <a:cubicBezTo>
                    <a:pt x="41" y="272"/>
                    <a:pt x="46" y="270"/>
                    <a:pt x="52" y="266"/>
                  </a:cubicBezTo>
                  <a:cubicBezTo>
                    <a:pt x="122" y="214"/>
                    <a:pt x="165" y="136"/>
                    <a:pt x="200" y="49"/>
                  </a:cubicBezTo>
                  <a:cubicBezTo>
                    <a:pt x="212" y="25"/>
                    <a:pt x="190" y="0"/>
                    <a:pt x="16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62"/>
            <p:cNvSpPr/>
            <p:nvPr/>
          </p:nvSpPr>
          <p:spPr>
            <a:xfrm>
              <a:off x="1224125" y="4396600"/>
              <a:ext cx="3500" cy="8100"/>
            </a:xfrm>
            <a:custGeom>
              <a:avLst/>
              <a:gdLst/>
              <a:ahLst/>
              <a:cxnLst/>
              <a:rect l="l" t="t" r="r" b="b"/>
              <a:pathLst>
                <a:path w="140" h="324" extrusionOk="0">
                  <a:moveTo>
                    <a:pt x="75" y="0"/>
                  </a:moveTo>
                  <a:cubicBezTo>
                    <a:pt x="61" y="0"/>
                    <a:pt x="48" y="9"/>
                    <a:pt x="44" y="26"/>
                  </a:cubicBezTo>
                  <a:cubicBezTo>
                    <a:pt x="35" y="78"/>
                    <a:pt x="18" y="122"/>
                    <a:pt x="9" y="174"/>
                  </a:cubicBezTo>
                  <a:cubicBezTo>
                    <a:pt x="0" y="217"/>
                    <a:pt x="0" y="260"/>
                    <a:pt x="26" y="304"/>
                  </a:cubicBezTo>
                  <a:cubicBezTo>
                    <a:pt x="35" y="317"/>
                    <a:pt x="52" y="323"/>
                    <a:pt x="70" y="323"/>
                  </a:cubicBezTo>
                  <a:cubicBezTo>
                    <a:pt x="87" y="323"/>
                    <a:pt x="105" y="317"/>
                    <a:pt x="113" y="304"/>
                  </a:cubicBezTo>
                  <a:cubicBezTo>
                    <a:pt x="131" y="260"/>
                    <a:pt x="139" y="217"/>
                    <a:pt x="131" y="174"/>
                  </a:cubicBezTo>
                  <a:cubicBezTo>
                    <a:pt x="122" y="122"/>
                    <a:pt x="122" y="78"/>
                    <a:pt x="113" y="26"/>
                  </a:cubicBezTo>
                  <a:cubicBezTo>
                    <a:pt x="105" y="9"/>
                    <a:pt x="89" y="0"/>
                    <a:pt x="7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62"/>
            <p:cNvSpPr/>
            <p:nvPr/>
          </p:nvSpPr>
          <p:spPr>
            <a:xfrm>
              <a:off x="1111300" y="4284725"/>
              <a:ext cx="160150" cy="123000"/>
            </a:xfrm>
            <a:custGeom>
              <a:avLst/>
              <a:gdLst/>
              <a:ahLst/>
              <a:cxnLst/>
              <a:rect l="l" t="t" r="r" b="b"/>
              <a:pathLst>
                <a:path w="6406" h="4920" extrusionOk="0">
                  <a:moveTo>
                    <a:pt x="925" y="1"/>
                  </a:moveTo>
                  <a:cubicBezTo>
                    <a:pt x="866" y="1"/>
                    <a:pt x="823" y="13"/>
                    <a:pt x="808" y="41"/>
                  </a:cubicBezTo>
                  <a:cubicBezTo>
                    <a:pt x="739" y="171"/>
                    <a:pt x="1" y="1759"/>
                    <a:pt x="1815" y="3460"/>
                  </a:cubicBezTo>
                  <a:cubicBezTo>
                    <a:pt x="3088" y="4660"/>
                    <a:pt x="4801" y="4919"/>
                    <a:pt x="5730" y="4919"/>
                  </a:cubicBezTo>
                  <a:cubicBezTo>
                    <a:pt x="6125" y="4919"/>
                    <a:pt x="6378" y="4872"/>
                    <a:pt x="6397" y="4831"/>
                  </a:cubicBezTo>
                  <a:cubicBezTo>
                    <a:pt x="6405" y="4805"/>
                    <a:pt x="6405" y="4787"/>
                    <a:pt x="6405" y="4761"/>
                  </a:cubicBezTo>
                  <a:lnTo>
                    <a:pt x="6405" y="4761"/>
                  </a:lnTo>
                  <a:cubicBezTo>
                    <a:pt x="6152" y="4801"/>
                    <a:pt x="5906" y="4820"/>
                    <a:pt x="5666" y="4820"/>
                  </a:cubicBezTo>
                  <a:cubicBezTo>
                    <a:pt x="3405" y="4820"/>
                    <a:pt x="1759" y="3170"/>
                    <a:pt x="1311" y="2236"/>
                  </a:cubicBezTo>
                  <a:cubicBezTo>
                    <a:pt x="938" y="1447"/>
                    <a:pt x="1207" y="535"/>
                    <a:pt x="1363" y="110"/>
                  </a:cubicBezTo>
                  <a:cubicBezTo>
                    <a:pt x="1200" y="43"/>
                    <a:pt x="1034" y="1"/>
                    <a:pt x="92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62"/>
            <p:cNvSpPr/>
            <p:nvPr/>
          </p:nvSpPr>
          <p:spPr>
            <a:xfrm>
              <a:off x="1154700" y="4364275"/>
              <a:ext cx="11300" cy="11075"/>
            </a:xfrm>
            <a:custGeom>
              <a:avLst/>
              <a:gdLst/>
              <a:ahLst/>
              <a:cxnLst/>
              <a:rect l="l" t="t" r="r" b="b"/>
              <a:pathLst>
                <a:path w="452" h="443" extrusionOk="0">
                  <a:moveTo>
                    <a:pt x="261" y="0"/>
                  </a:moveTo>
                  <a:cubicBezTo>
                    <a:pt x="200" y="35"/>
                    <a:pt x="139" y="78"/>
                    <a:pt x="87" y="130"/>
                  </a:cubicBezTo>
                  <a:lnTo>
                    <a:pt x="1" y="200"/>
                  </a:lnTo>
                  <a:cubicBezTo>
                    <a:pt x="27" y="226"/>
                    <a:pt x="53" y="252"/>
                    <a:pt x="79" y="278"/>
                  </a:cubicBezTo>
                  <a:cubicBezTo>
                    <a:pt x="139" y="339"/>
                    <a:pt x="200" y="391"/>
                    <a:pt x="261" y="443"/>
                  </a:cubicBezTo>
                  <a:lnTo>
                    <a:pt x="348" y="339"/>
                  </a:lnTo>
                  <a:cubicBezTo>
                    <a:pt x="382" y="286"/>
                    <a:pt x="417" y="243"/>
                    <a:pt x="452" y="191"/>
                  </a:cubicBezTo>
                  <a:cubicBezTo>
                    <a:pt x="391" y="130"/>
                    <a:pt x="322" y="70"/>
                    <a:pt x="26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62"/>
            <p:cNvSpPr/>
            <p:nvPr/>
          </p:nvSpPr>
          <p:spPr>
            <a:xfrm>
              <a:off x="1169450" y="4376625"/>
              <a:ext cx="12400" cy="10875"/>
            </a:xfrm>
            <a:custGeom>
              <a:avLst/>
              <a:gdLst/>
              <a:ahLst/>
              <a:cxnLst/>
              <a:rect l="l" t="t" r="r" b="b"/>
              <a:pathLst>
                <a:path w="496" h="435" extrusionOk="0">
                  <a:moveTo>
                    <a:pt x="218" y="1"/>
                  </a:moveTo>
                  <a:cubicBezTo>
                    <a:pt x="139" y="61"/>
                    <a:pt x="70" y="131"/>
                    <a:pt x="1" y="200"/>
                  </a:cubicBezTo>
                  <a:cubicBezTo>
                    <a:pt x="122" y="287"/>
                    <a:pt x="235" y="365"/>
                    <a:pt x="356" y="435"/>
                  </a:cubicBezTo>
                  <a:cubicBezTo>
                    <a:pt x="400" y="357"/>
                    <a:pt x="452" y="287"/>
                    <a:pt x="495" y="218"/>
                  </a:cubicBezTo>
                  <a:cubicBezTo>
                    <a:pt x="400" y="140"/>
                    <a:pt x="304" y="70"/>
                    <a:pt x="21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62"/>
            <p:cNvSpPr/>
            <p:nvPr/>
          </p:nvSpPr>
          <p:spPr>
            <a:xfrm>
              <a:off x="1126500" y="4306775"/>
              <a:ext cx="13475" cy="5025"/>
            </a:xfrm>
            <a:custGeom>
              <a:avLst/>
              <a:gdLst/>
              <a:ahLst/>
              <a:cxnLst/>
              <a:rect l="l" t="t" r="r" b="b"/>
              <a:pathLst>
                <a:path w="539" h="201" extrusionOk="0">
                  <a:moveTo>
                    <a:pt x="0" y="0"/>
                  </a:moveTo>
                  <a:lnTo>
                    <a:pt x="0" y="96"/>
                  </a:lnTo>
                  <a:cubicBezTo>
                    <a:pt x="174" y="139"/>
                    <a:pt x="356" y="165"/>
                    <a:pt x="530" y="200"/>
                  </a:cubicBezTo>
                  <a:cubicBezTo>
                    <a:pt x="530" y="157"/>
                    <a:pt x="538" y="113"/>
                    <a:pt x="538" y="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62"/>
            <p:cNvSpPr/>
            <p:nvPr/>
          </p:nvSpPr>
          <p:spPr>
            <a:xfrm>
              <a:off x="1126925" y="4318500"/>
              <a:ext cx="13475" cy="9775"/>
            </a:xfrm>
            <a:custGeom>
              <a:avLst/>
              <a:gdLst/>
              <a:ahLst/>
              <a:cxnLst/>
              <a:rect l="l" t="t" r="r" b="b"/>
              <a:pathLst>
                <a:path w="539" h="391" extrusionOk="0">
                  <a:moveTo>
                    <a:pt x="495" y="0"/>
                  </a:moveTo>
                  <a:cubicBezTo>
                    <a:pt x="331" y="0"/>
                    <a:pt x="166" y="9"/>
                    <a:pt x="1" y="17"/>
                  </a:cubicBezTo>
                  <a:cubicBezTo>
                    <a:pt x="9" y="61"/>
                    <a:pt x="9" y="96"/>
                    <a:pt x="18" y="139"/>
                  </a:cubicBezTo>
                  <a:lnTo>
                    <a:pt x="226" y="139"/>
                  </a:lnTo>
                  <a:cubicBezTo>
                    <a:pt x="157" y="148"/>
                    <a:pt x="96" y="156"/>
                    <a:pt x="27" y="174"/>
                  </a:cubicBezTo>
                  <a:cubicBezTo>
                    <a:pt x="36" y="243"/>
                    <a:pt x="53" y="312"/>
                    <a:pt x="79" y="391"/>
                  </a:cubicBezTo>
                  <a:lnTo>
                    <a:pt x="539" y="391"/>
                  </a:lnTo>
                  <a:cubicBezTo>
                    <a:pt x="513" y="260"/>
                    <a:pt x="495" y="130"/>
                    <a:pt x="49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62"/>
            <p:cNvSpPr/>
            <p:nvPr/>
          </p:nvSpPr>
          <p:spPr>
            <a:xfrm>
              <a:off x="1139300" y="4346700"/>
              <a:ext cx="10225" cy="6750"/>
            </a:xfrm>
            <a:custGeom>
              <a:avLst/>
              <a:gdLst/>
              <a:ahLst/>
              <a:cxnLst/>
              <a:rect l="l" t="t" r="r" b="b"/>
              <a:pathLst>
                <a:path w="409" h="270" extrusionOk="0">
                  <a:moveTo>
                    <a:pt x="321" y="0"/>
                  </a:moveTo>
                  <a:cubicBezTo>
                    <a:pt x="217" y="52"/>
                    <a:pt x="105" y="104"/>
                    <a:pt x="0" y="174"/>
                  </a:cubicBezTo>
                  <a:cubicBezTo>
                    <a:pt x="18" y="200"/>
                    <a:pt x="44" y="234"/>
                    <a:pt x="70" y="269"/>
                  </a:cubicBezTo>
                  <a:cubicBezTo>
                    <a:pt x="174" y="226"/>
                    <a:pt x="295" y="182"/>
                    <a:pt x="408" y="130"/>
                  </a:cubicBezTo>
                  <a:cubicBezTo>
                    <a:pt x="382" y="87"/>
                    <a:pt x="356" y="44"/>
                    <a:pt x="32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62"/>
            <p:cNvSpPr/>
            <p:nvPr/>
          </p:nvSpPr>
          <p:spPr>
            <a:xfrm>
              <a:off x="1136475" y="4343450"/>
              <a:ext cx="10650" cy="4775"/>
            </a:xfrm>
            <a:custGeom>
              <a:avLst/>
              <a:gdLst/>
              <a:ahLst/>
              <a:cxnLst/>
              <a:rect l="l" t="t" r="r" b="b"/>
              <a:pathLst>
                <a:path w="426" h="191" extrusionOk="0">
                  <a:moveTo>
                    <a:pt x="365" y="0"/>
                  </a:moveTo>
                  <a:cubicBezTo>
                    <a:pt x="244" y="35"/>
                    <a:pt x="122" y="78"/>
                    <a:pt x="1" y="104"/>
                  </a:cubicBezTo>
                  <a:cubicBezTo>
                    <a:pt x="18" y="130"/>
                    <a:pt x="27" y="156"/>
                    <a:pt x="44" y="191"/>
                  </a:cubicBezTo>
                  <a:cubicBezTo>
                    <a:pt x="174" y="165"/>
                    <a:pt x="304" y="139"/>
                    <a:pt x="426" y="104"/>
                  </a:cubicBezTo>
                  <a:cubicBezTo>
                    <a:pt x="408" y="69"/>
                    <a:pt x="382" y="35"/>
                    <a:pt x="36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62"/>
            <p:cNvSpPr/>
            <p:nvPr/>
          </p:nvSpPr>
          <p:spPr>
            <a:xfrm>
              <a:off x="1132350" y="4330700"/>
              <a:ext cx="8775" cy="12950"/>
            </a:xfrm>
            <a:custGeom>
              <a:avLst/>
              <a:gdLst/>
              <a:ahLst/>
              <a:cxnLst/>
              <a:rect l="l" t="t" r="r" b="b"/>
              <a:pathLst>
                <a:path w="351" h="518" extrusionOk="0">
                  <a:moveTo>
                    <a:pt x="141" y="0"/>
                  </a:moveTo>
                  <a:cubicBezTo>
                    <a:pt x="128" y="0"/>
                    <a:pt x="115" y="5"/>
                    <a:pt x="105" y="15"/>
                  </a:cubicBezTo>
                  <a:cubicBezTo>
                    <a:pt x="18" y="85"/>
                    <a:pt x="1" y="215"/>
                    <a:pt x="70" y="310"/>
                  </a:cubicBezTo>
                  <a:cubicBezTo>
                    <a:pt x="88" y="363"/>
                    <a:pt x="140" y="397"/>
                    <a:pt x="192" y="415"/>
                  </a:cubicBezTo>
                  <a:cubicBezTo>
                    <a:pt x="209" y="415"/>
                    <a:pt x="217" y="414"/>
                    <a:pt x="220" y="414"/>
                  </a:cubicBezTo>
                  <a:cubicBezTo>
                    <a:pt x="225" y="414"/>
                    <a:pt x="212" y="417"/>
                    <a:pt x="218" y="441"/>
                  </a:cubicBezTo>
                  <a:cubicBezTo>
                    <a:pt x="235" y="467"/>
                    <a:pt x="244" y="484"/>
                    <a:pt x="261" y="510"/>
                  </a:cubicBezTo>
                  <a:cubicBezTo>
                    <a:pt x="268" y="516"/>
                    <a:pt x="277" y="518"/>
                    <a:pt x="286" y="518"/>
                  </a:cubicBezTo>
                  <a:cubicBezTo>
                    <a:pt x="318" y="518"/>
                    <a:pt x="351" y="485"/>
                    <a:pt x="330" y="458"/>
                  </a:cubicBezTo>
                  <a:cubicBezTo>
                    <a:pt x="313" y="441"/>
                    <a:pt x="296" y="415"/>
                    <a:pt x="296" y="389"/>
                  </a:cubicBezTo>
                  <a:lnTo>
                    <a:pt x="278" y="397"/>
                  </a:lnTo>
                  <a:cubicBezTo>
                    <a:pt x="296" y="389"/>
                    <a:pt x="304" y="380"/>
                    <a:pt x="313" y="363"/>
                  </a:cubicBezTo>
                  <a:cubicBezTo>
                    <a:pt x="339" y="319"/>
                    <a:pt x="339" y="276"/>
                    <a:pt x="313" y="232"/>
                  </a:cubicBezTo>
                  <a:cubicBezTo>
                    <a:pt x="296" y="198"/>
                    <a:pt x="261" y="172"/>
                    <a:pt x="218" y="154"/>
                  </a:cubicBezTo>
                  <a:cubicBezTo>
                    <a:pt x="209" y="154"/>
                    <a:pt x="192" y="41"/>
                    <a:pt x="192" y="33"/>
                  </a:cubicBezTo>
                  <a:cubicBezTo>
                    <a:pt x="181" y="12"/>
                    <a:pt x="161" y="0"/>
                    <a:pt x="14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62"/>
            <p:cNvSpPr/>
            <p:nvPr/>
          </p:nvSpPr>
          <p:spPr>
            <a:xfrm>
              <a:off x="1145050" y="4354200"/>
              <a:ext cx="9025" cy="7600"/>
            </a:xfrm>
            <a:custGeom>
              <a:avLst/>
              <a:gdLst/>
              <a:ahLst/>
              <a:cxnLst/>
              <a:rect l="l" t="t" r="r" b="b"/>
              <a:pathLst>
                <a:path w="361" h="304" extrusionOk="0">
                  <a:moveTo>
                    <a:pt x="70" y="0"/>
                  </a:moveTo>
                  <a:cubicBezTo>
                    <a:pt x="32" y="0"/>
                    <a:pt x="0" y="36"/>
                    <a:pt x="13" y="82"/>
                  </a:cubicBezTo>
                  <a:cubicBezTo>
                    <a:pt x="31" y="151"/>
                    <a:pt x="57" y="212"/>
                    <a:pt x="100" y="264"/>
                  </a:cubicBezTo>
                  <a:cubicBezTo>
                    <a:pt x="124" y="292"/>
                    <a:pt x="152" y="303"/>
                    <a:pt x="179" y="303"/>
                  </a:cubicBezTo>
                  <a:cubicBezTo>
                    <a:pt x="272" y="303"/>
                    <a:pt x="361" y="173"/>
                    <a:pt x="274" y="99"/>
                  </a:cubicBezTo>
                  <a:cubicBezTo>
                    <a:pt x="222" y="65"/>
                    <a:pt x="161" y="30"/>
                    <a:pt x="109" y="13"/>
                  </a:cubicBezTo>
                  <a:cubicBezTo>
                    <a:pt x="96" y="4"/>
                    <a:pt x="83" y="0"/>
                    <a:pt x="7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62"/>
            <p:cNvSpPr/>
            <p:nvPr/>
          </p:nvSpPr>
          <p:spPr>
            <a:xfrm>
              <a:off x="1151875" y="4362450"/>
              <a:ext cx="3375" cy="2775"/>
            </a:xfrm>
            <a:custGeom>
              <a:avLst/>
              <a:gdLst/>
              <a:ahLst/>
              <a:cxnLst/>
              <a:rect l="l" t="t" r="r" b="b"/>
              <a:pathLst>
                <a:path w="135" h="111" extrusionOk="0">
                  <a:moveTo>
                    <a:pt x="51" y="0"/>
                  </a:moveTo>
                  <a:cubicBezTo>
                    <a:pt x="45" y="0"/>
                    <a:pt x="40" y="1"/>
                    <a:pt x="35" y="4"/>
                  </a:cubicBezTo>
                  <a:cubicBezTo>
                    <a:pt x="18" y="4"/>
                    <a:pt x="9" y="12"/>
                    <a:pt x="1" y="30"/>
                  </a:cubicBezTo>
                  <a:cubicBezTo>
                    <a:pt x="1" y="30"/>
                    <a:pt x="1" y="30"/>
                    <a:pt x="1" y="38"/>
                  </a:cubicBezTo>
                  <a:cubicBezTo>
                    <a:pt x="1" y="56"/>
                    <a:pt x="1" y="73"/>
                    <a:pt x="18" y="90"/>
                  </a:cubicBezTo>
                  <a:cubicBezTo>
                    <a:pt x="27" y="90"/>
                    <a:pt x="35" y="99"/>
                    <a:pt x="44" y="108"/>
                  </a:cubicBezTo>
                  <a:cubicBezTo>
                    <a:pt x="51" y="110"/>
                    <a:pt x="57" y="111"/>
                    <a:pt x="63" y="111"/>
                  </a:cubicBezTo>
                  <a:cubicBezTo>
                    <a:pt x="111" y="111"/>
                    <a:pt x="135" y="52"/>
                    <a:pt x="96" y="21"/>
                  </a:cubicBezTo>
                  <a:cubicBezTo>
                    <a:pt x="83" y="8"/>
                    <a:pt x="66" y="0"/>
                    <a:pt x="51" y="0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62"/>
            <p:cNvSpPr/>
            <p:nvPr/>
          </p:nvSpPr>
          <p:spPr>
            <a:xfrm>
              <a:off x="1129750" y="4291950"/>
              <a:ext cx="5450" cy="9450"/>
            </a:xfrm>
            <a:custGeom>
              <a:avLst/>
              <a:gdLst/>
              <a:ahLst/>
              <a:cxnLst/>
              <a:rect l="l" t="t" r="r" b="b"/>
              <a:pathLst>
                <a:path w="218" h="378" extrusionOk="0">
                  <a:moveTo>
                    <a:pt x="133" y="0"/>
                  </a:moveTo>
                  <a:cubicBezTo>
                    <a:pt x="107" y="0"/>
                    <a:pt x="85" y="12"/>
                    <a:pt x="79" y="38"/>
                  </a:cubicBezTo>
                  <a:cubicBezTo>
                    <a:pt x="44" y="90"/>
                    <a:pt x="27" y="142"/>
                    <a:pt x="9" y="203"/>
                  </a:cubicBezTo>
                  <a:cubicBezTo>
                    <a:pt x="1" y="255"/>
                    <a:pt x="9" y="316"/>
                    <a:pt x="44" y="359"/>
                  </a:cubicBezTo>
                  <a:cubicBezTo>
                    <a:pt x="48" y="371"/>
                    <a:pt x="61" y="378"/>
                    <a:pt x="75" y="378"/>
                  </a:cubicBezTo>
                  <a:cubicBezTo>
                    <a:pt x="90" y="378"/>
                    <a:pt x="105" y="369"/>
                    <a:pt x="105" y="351"/>
                  </a:cubicBezTo>
                  <a:cubicBezTo>
                    <a:pt x="113" y="316"/>
                    <a:pt x="131" y="281"/>
                    <a:pt x="139" y="238"/>
                  </a:cubicBezTo>
                  <a:cubicBezTo>
                    <a:pt x="148" y="194"/>
                    <a:pt x="174" y="151"/>
                    <a:pt x="200" y="108"/>
                  </a:cubicBezTo>
                  <a:cubicBezTo>
                    <a:pt x="218" y="82"/>
                    <a:pt x="209" y="47"/>
                    <a:pt x="192" y="21"/>
                  </a:cubicBezTo>
                  <a:cubicBezTo>
                    <a:pt x="183" y="12"/>
                    <a:pt x="165" y="3"/>
                    <a:pt x="157" y="3"/>
                  </a:cubicBezTo>
                  <a:cubicBezTo>
                    <a:pt x="149" y="1"/>
                    <a:pt x="140" y="0"/>
                    <a:pt x="13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62"/>
            <p:cNvSpPr/>
            <p:nvPr/>
          </p:nvSpPr>
          <p:spPr>
            <a:xfrm>
              <a:off x="1135175" y="4290475"/>
              <a:ext cx="2575" cy="1800"/>
            </a:xfrm>
            <a:custGeom>
              <a:avLst/>
              <a:gdLst/>
              <a:ahLst/>
              <a:cxnLst/>
              <a:rect l="l" t="t" r="r" b="b"/>
              <a:pathLst>
                <a:path w="103" h="72" extrusionOk="0">
                  <a:moveTo>
                    <a:pt x="53" y="1"/>
                  </a:moveTo>
                  <a:cubicBezTo>
                    <a:pt x="50" y="1"/>
                    <a:pt x="47" y="1"/>
                    <a:pt x="44" y="2"/>
                  </a:cubicBezTo>
                  <a:cubicBezTo>
                    <a:pt x="1" y="10"/>
                    <a:pt x="1" y="71"/>
                    <a:pt x="44" y="71"/>
                  </a:cubicBezTo>
                  <a:cubicBezTo>
                    <a:pt x="53" y="71"/>
                    <a:pt x="61" y="62"/>
                    <a:pt x="79" y="62"/>
                  </a:cubicBezTo>
                  <a:cubicBezTo>
                    <a:pt x="102" y="39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62"/>
            <p:cNvSpPr/>
            <p:nvPr/>
          </p:nvSpPr>
          <p:spPr>
            <a:xfrm>
              <a:off x="912375" y="3907825"/>
              <a:ext cx="141475" cy="128225"/>
            </a:xfrm>
            <a:custGeom>
              <a:avLst/>
              <a:gdLst/>
              <a:ahLst/>
              <a:cxnLst/>
              <a:rect l="l" t="t" r="r" b="b"/>
              <a:pathLst>
                <a:path w="5659" h="5129" extrusionOk="0">
                  <a:moveTo>
                    <a:pt x="1198" y="3879"/>
                  </a:moveTo>
                  <a:cubicBezTo>
                    <a:pt x="1250" y="3740"/>
                    <a:pt x="1267" y="3601"/>
                    <a:pt x="1259" y="3463"/>
                  </a:cubicBezTo>
                  <a:cubicBezTo>
                    <a:pt x="1207" y="3315"/>
                    <a:pt x="1129" y="3176"/>
                    <a:pt x="1024" y="3055"/>
                  </a:cubicBezTo>
                  <a:cubicBezTo>
                    <a:pt x="695" y="2699"/>
                    <a:pt x="417" y="2308"/>
                    <a:pt x="183" y="1883"/>
                  </a:cubicBezTo>
                  <a:cubicBezTo>
                    <a:pt x="148" y="1814"/>
                    <a:pt x="0" y="1553"/>
                    <a:pt x="70" y="1510"/>
                  </a:cubicBezTo>
                  <a:cubicBezTo>
                    <a:pt x="165" y="1449"/>
                    <a:pt x="382" y="1666"/>
                    <a:pt x="460" y="1692"/>
                  </a:cubicBezTo>
                  <a:cubicBezTo>
                    <a:pt x="417" y="1597"/>
                    <a:pt x="165" y="1189"/>
                    <a:pt x="278" y="1111"/>
                  </a:cubicBezTo>
                  <a:cubicBezTo>
                    <a:pt x="322" y="1154"/>
                    <a:pt x="374" y="1198"/>
                    <a:pt x="426" y="1232"/>
                  </a:cubicBezTo>
                  <a:cubicBezTo>
                    <a:pt x="400" y="1094"/>
                    <a:pt x="382" y="981"/>
                    <a:pt x="495" y="885"/>
                  </a:cubicBezTo>
                  <a:cubicBezTo>
                    <a:pt x="669" y="1068"/>
                    <a:pt x="851" y="1189"/>
                    <a:pt x="972" y="1423"/>
                  </a:cubicBezTo>
                  <a:cubicBezTo>
                    <a:pt x="1016" y="1519"/>
                    <a:pt x="1172" y="1979"/>
                    <a:pt x="1259" y="1970"/>
                  </a:cubicBezTo>
                  <a:cubicBezTo>
                    <a:pt x="1302" y="1753"/>
                    <a:pt x="1059" y="1467"/>
                    <a:pt x="972" y="1276"/>
                  </a:cubicBezTo>
                  <a:cubicBezTo>
                    <a:pt x="903" y="1154"/>
                    <a:pt x="877" y="998"/>
                    <a:pt x="903" y="859"/>
                  </a:cubicBezTo>
                  <a:cubicBezTo>
                    <a:pt x="920" y="738"/>
                    <a:pt x="998" y="694"/>
                    <a:pt x="1050" y="608"/>
                  </a:cubicBezTo>
                  <a:cubicBezTo>
                    <a:pt x="1181" y="660"/>
                    <a:pt x="1241" y="833"/>
                    <a:pt x="1302" y="946"/>
                  </a:cubicBezTo>
                  <a:cubicBezTo>
                    <a:pt x="1380" y="729"/>
                    <a:pt x="1111" y="339"/>
                    <a:pt x="1398" y="200"/>
                  </a:cubicBezTo>
                  <a:cubicBezTo>
                    <a:pt x="1450" y="261"/>
                    <a:pt x="1493" y="339"/>
                    <a:pt x="1528" y="417"/>
                  </a:cubicBezTo>
                  <a:cubicBezTo>
                    <a:pt x="1502" y="252"/>
                    <a:pt x="1762" y="0"/>
                    <a:pt x="1762" y="0"/>
                  </a:cubicBezTo>
                  <a:cubicBezTo>
                    <a:pt x="1849" y="139"/>
                    <a:pt x="1892" y="313"/>
                    <a:pt x="1884" y="477"/>
                  </a:cubicBezTo>
                  <a:cubicBezTo>
                    <a:pt x="1944" y="469"/>
                    <a:pt x="1996" y="443"/>
                    <a:pt x="2040" y="399"/>
                  </a:cubicBezTo>
                  <a:cubicBezTo>
                    <a:pt x="2074" y="477"/>
                    <a:pt x="2083" y="564"/>
                    <a:pt x="2074" y="651"/>
                  </a:cubicBezTo>
                  <a:cubicBezTo>
                    <a:pt x="2057" y="772"/>
                    <a:pt x="1910" y="894"/>
                    <a:pt x="1927" y="1007"/>
                  </a:cubicBezTo>
                  <a:cubicBezTo>
                    <a:pt x="2014" y="911"/>
                    <a:pt x="2109" y="825"/>
                    <a:pt x="2231" y="772"/>
                  </a:cubicBezTo>
                  <a:cubicBezTo>
                    <a:pt x="2265" y="946"/>
                    <a:pt x="2352" y="1094"/>
                    <a:pt x="2300" y="1284"/>
                  </a:cubicBezTo>
                  <a:cubicBezTo>
                    <a:pt x="2248" y="1475"/>
                    <a:pt x="2161" y="1649"/>
                    <a:pt x="2057" y="1814"/>
                  </a:cubicBezTo>
                  <a:cubicBezTo>
                    <a:pt x="2205" y="1649"/>
                    <a:pt x="2387" y="1519"/>
                    <a:pt x="2586" y="1432"/>
                  </a:cubicBezTo>
                  <a:cubicBezTo>
                    <a:pt x="2708" y="1640"/>
                    <a:pt x="2482" y="1866"/>
                    <a:pt x="2491" y="2048"/>
                  </a:cubicBezTo>
                  <a:cubicBezTo>
                    <a:pt x="2569" y="2005"/>
                    <a:pt x="2656" y="1979"/>
                    <a:pt x="2751" y="1970"/>
                  </a:cubicBezTo>
                  <a:cubicBezTo>
                    <a:pt x="2734" y="2005"/>
                    <a:pt x="2717" y="2048"/>
                    <a:pt x="2699" y="2083"/>
                  </a:cubicBezTo>
                  <a:cubicBezTo>
                    <a:pt x="2500" y="2473"/>
                    <a:pt x="2196" y="2725"/>
                    <a:pt x="1875" y="2994"/>
                  </a:cubicBezTo>
                  <a:cubicBezTo>
                    <a:pt x="1753" y="3098"/>
                    <a:pt x="1589" y="3168"/>
                    <a:pt x="1493" y="3280"/>
                  </a:cubicBezTo>
                  <a:cubicBezTo>
                    <a:pt x="1398" y="3402"/>
                    <a:pt x="1311" y="3723"/>
                    <a:pt x="1354" y="3827"/>
                  </a:cubicBezTo>
                  <a:cubicBezTo>
                    <a:pt x="1814" y="3810"/>
                    <a:pt x="2074" y="3298"/>
                    <a:pt x="2291" y="2977"/>
                  </a:cubicBezTo>
                  <a:cubicBezTo>
                    <a:pt x="2543" y="2612"/>
                    <a:pt x="2769" y="2239"/>
                    <a:pt x="2977" y="1849"/>
                  </a:cubicBezTo>
                  <a:cubicBezTo>
                    <a:pt x="3038" y="1710"/>
                    <a:pt x="3133" y="1510"/>
                    <a:pt x="3272" y="1441"/>
                  </a:cubicBezTo>
                  <a:cubicBezTo>
                    <a:pt x="3341" y="1580"/>
                    <a:pt x="3367" y="1736"/>
                    <a:pt x="3333" y="1892"/>
                  </a:cubicBezTo>
                  <a:cubicBezTo>
                    <a:pt x="3437" y="1857"/>
                    <a:pt x="3472" y="1658"/>
                    <a:pt x="3550" y="1571"/>
                  </a:cubicBezTo>
                  <a:cubicBezTo>
                    <a:pt x="3628" y="1484"/>
                    <a:pt x="3723" y="1406"/>
                    <a:pt x="3836" y="1363"/>
                  </a:cubicBezTo>
                  <a:cubicBezTo>
                    <a:pt x="3862" y="1415"/>
                    <a:pt x="3879" y="1467"/>
                    <a:pt x="3879" y="1519"/>
                  </a:cubicBezTo>
                  <a:cubicBezTo>
                    <a:pt x="3992" y="1441"/>
                    <a:pt x="4105" y="1363"/>
                    <a:pt x="4227" y="1302"/>
                  </a:cubicBezTo>
                  <a:cubicBezTo>
                    <a:pt x="4322" y="1467"/>
                    <a:pt x="4166" y="1675"/>
                    <a:pt x="4079" y="1805"/>
                  </a:cubicBezTo>
                  <a:cubicBezTo>
                    <a:pt x="4105" y="1770"/>
                    <a:pt x="4148" y="1753"/>
                    <a:pt x="4183" y="1744"/>
                  </a:cubicBezTo>
                  <a:cubicBezTo>
                    <a:pt x="4201" y="1979"/>
                    <a:pt x="3940" y="2187"/>
                    <a:pt x="3767" y="2300"/>
                  </a:cubicBezTo>
                  <a:cubicBezTo>
                    <a:pt x="3636" y="2378"/>
                    <a:pt x="3315" y="2525"/>
                    <a:pt x="3376" y="2716"/>
                  </a:cubicBezTo>
                  <a:cubicBezTo>
                    <a:pt x="3506" y="2647"/>
                    <a:pt x="3567" y="2517"/>
                    <a:pt x="3680" y="2421"/>
                  </a:cubicBezTo>
                  <a:cubicBezTo>
                    <a:pt x="3793" y="2317"/>
                    <a:pt x="3914" y="2256"/>
                    <a:pt x="4018" y="2152"/>
                  </a:cubicBezTo>
                  <a:cubicBezTo>
                    <a:pt x="4244" y="1927"/>
                    <a:pt x="4504" y="1744"/>
                    <a:pt x="4791" y="1623"/>
                  </a:cubicBezTo>
                  <a:cubicBezTo>
                    <a:pt x="4955" y="1866"/>
                    <a:pt x="4504" y="2118"/>
                    <a:pt x="4643" y="2352"/>
                  </a:cubicBezTo>
                  <a:cubicBezTo>
                    <a:pt x="4721" y="2083"/>
                    <a:pt x="5103" y="2005"/>
                    <a:pt x="5337" y="1909"/>
                  </a:cubicBezTo>
                  <a:cubicBezTo>
                    <a:pt x="5389" y="2031"/>
                    <a:pt x="5251" y="2126"/>
                    <a:pt x="5268" y="2230"/>
                  </a:cubicBezTo>
                  <a:cubicBezTo>
                    <a:pt x="5381" y="2204"/>
                    <a:pt x="5494" y="2204"/>
                    <a:pt x="5598" y="2222"/>
                  </a:cubicBezTo>
                  <a:cubicBezTo>
                    <a:pt x="5658" y="2517"/>
                    <a:pt x="5441" y="2569"/>
                    <a:pt x="5224" y="2690"/>
                  </a:cubicBezTo>
                  <a:cubicBezTo>
                    <a:pt x="5311" y="2742"/>
                    <a:pt x="5441" y="2708"/>
                    <a:pt x="5511" y="2751"/>
                  </a:cubicBezTo>
                  <a:cubicBezTo>
                    <a:pt x="5615" y="2820"/>
                    <a:pt x="5424" y="2890"/>
                    <a:pt x="5363" y="2916"/>
                  </a:cubicBezTo>
                  <a:cubicBezTo>
                    <a:pt x="5268" y="2951"/>
                    <a:pt x="5172" y="2968"/>
                    <a:pt x="5068" y="2968"/>
                  </a:cubicBezTo>
                  <a:cubicBezTo>
                    <a:pt x="4990" y="2959"/>
                    <a:pt x="4843" y="2881"/>
                    <a:pt x="4782" y="2925"/>
                  </a:cubicBezTo>
                  <a:cubicBezTo>
                    <a:pt x="4860" y="3063"/>
                    <a:pt x="5086" y="3003"/>
                    <a:pt x="5198" y="3098"/>
                  </a:cubicBezTo>
                  <a:cubicBezTo>
                    <a:pt x="5337" y="3228"/>
                    <a:pt x="5068" y="3315"/>
                    <a:pt x="4964" y="3350"/>
                  </a:cubicBezTo>
                  <a:cubicBezTo>
                    <a:pt x="4747" y="3419"/>
                    <a:pt x="4496" y="3402"/>
                    <a:pt x="4261" y="3393"/>
                  </a:cubicBezTo>
                  <a:cubicBezTo>
                    <a:pt x="4070" y="3393"/>
                    <a:pt x="3741" y="3298"/>
                    <a:pt x="3584" y="3445"/>
                  </a:cubicBezTo>
                  <a:cubicBezTo>
                    <a:pt x="3749" y="3558"/>
                    <a:pt x="4660" y="3350"/>
                    <a:pt x="4686" y="3610"/>
                  </a:cubicBezTo>
                  <a:cubicBezTo>
                    <a:pt x="4669" y="3619"/>
                    <a:pt x="4652" y="3636"/>
                    <a:pt x="4634" y="3636"/>
                  </a:cubicBezTo>
                  <a:cubicBezTo>
                    <a:pt x="4686" y="3749"/>
                    <a:pt x="4886" y="3653"/>
                    <a:pt x="4903" y="3784"/>
                  </a:cubicBezTo>
                  <a:cubicBezTo>
                    <a:pt x="4929" y="3905"/>
                    <a:pt x="4756" y="3949"/>
                    <a:pt x="4669" y="3966"/>
                  </a:cubicBezTo>
                  <a:cubicBezTo>
                    <a:pt x="4791" y="4087"/>
                    <a:pt x="4660" y="4113"/>
                    <a:pt x="4548" y="4087"/>
                  </a:cubicBezTo>
                  <a:cubicBezTo>
                    <a:pt x="4400" y="4061"/>
                    <a:pt x="4253" y="4027"/>
                    <a:pt x="4105" y="3975"/>
                  </a:cubicBezTo>
                  <a:cubicBezTo>
                    <a:pt x="4166" y="4018"/>
                    <a:pt x="4443" y="4192"/>
                    <a:pt x="4348" y="4287"/>
                  </a:cubicBezTo>
                  <a:cubicBezTo>
                    <a:pt x="4296" y="4339"/>
                    <a:pt x="4096" y="4235"/>
                    <a:pt x="4027" y="4261"/>
                  </a:cubicBezTo>
                  <a:cubicBezTo>
                    <a:pt x="3984" y="4278"/>
                    <a:pt x="3958" y="4330"/>
                    <a:pt x="3888" y="4348"/>
                  </a:cubicBezTo>
                  <a:cubicBezTo>
                    <a:pt x="3810" y="4356"/>
                    <a:pt x="3732" y="4356"/>
                    <a:pt x="3662" y="4348"/>
                  </a:cubicBezTo>
                  <a:cubicBezTo>
                    <a:pt x="3576" y="4330"/>
                    <a:pt x="3515" y="4287"/>
                    <a:pt x="3515" y="4391"/>
                  </a:cubicBezTo>
                  <a:cubicBezTo>
                    <a:pt x="3515" y="4443"/>
                    <a:pt x="3576" y="4513"/>
                    <a:pt x="3602" y="4547"/>
                  </a:cubicBezTo>
                  <a:cubicBezTo>
                    <a:pt x="3489" y="4625"/>
                    <a:pt x="3255" y="4513"/>
                    <a:pt x="3142" y="4469"/>
                  </a:cubicBezTo>
                  <a:cubicBezTo>
                    <a:pt x="2986" y="4426"/>
                    <a:pt x="2829" y="4365"/>
                    <a:pt x="2673" y="4408"/>
                  </a:cubicBezTo>
                  <a:cubicBezTo>
                    <a:pt x="2751" y="4478"/>
                    <a:pt x="3064" y="4695"/>
                    <a:pt x="2960" y="4825"/>
                  </a:cubicBezTo>
                  <a:cubicBezTo>
                    <a:pt x="2855" y="4955"/>
                    <a:pt x="2430" y="4730"/>
                    <a:pt x="2326" y="4660"/>
                  </a:cubicBezTo>
                  <a:cubicBezTo>
                    <a:pt x="2274" y="4782"/>
                    <a:pt x="2352" y="4894"/>
                    <a:pt x="2170" y="4834"/>
                  </a:cubicBezTo>
                  <a:cubicBezTo>
                    <a:pt x="2014" y="4773"/>
                    <a:pt x="1892" y="4660"/>
                    <a:pt x="1823" y="4513"/>
                  </a:cubicBezTo>
                  <a:cubicBezTo>
                    <a:pt x="1745" y="4374"/>
                    <a:pt x="1710" y="4200"/>
                    <a:pt x="1632" y="4070"/>
                  </a:cubicBezTo>
                  <a:cubicBezTo>
                    <a:pt x="1554" y="3966"/>
                    <a:pt x="1415" y="3940"/>
                    <a:pt x="1302" y="4001"/>
                  </a:cubicBezTo>
                  <a:cubicBezTo>
                    <a:pt x="1233" y="4035"/>
                    <a:pt x="512" y="5094"/>
                    <a:pt x="512" y="5094"/>
                  </a:cubicBezTo>
                  <a:cubicBezTo>
                    <a:pt x="512" y="5094"/>
                    <a:pt x="400" y="5129"/>
                    <a:pt x="460" y="4990"/>
                  </a:cubicBezTo>
                  <a:cubicBezTo>
                    <a:pt x="530" y="4842"/>
                    <a:pt x="998" y="4278"/>
                    <a:pt x="1198" y="38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62"/>
            <p:cNvSpPr/>
            <p:nvPr/>
          </p:nvSpPr>
          <p:spPr>
            <a:xfrm>
              <a:off x="1042325" y="3967050"/>
              <a:ext cx="5675" cy="1975"/>
            </a:xfrm>
            <a:custGeom>
              <a:avLst/>
              <a:gdLst/>
              <a:ahLst/>
              <a:cxnLst/>
              <a:rect l="l" t="t" r="r" b="b"/>
              <a:pathLst>
                <a:path w="227" h="79" extrusionOk="0">
                  <a:moveTo>
                    <a:pt x="226" y="0"/>
                  </a:moveTo>
                  <a:lnTo>
                    <a:pt x="0" y="78"/>
                  </a:lnTo>
                  <a:cubicBezTo>
                    <a:pt x="79" y="52"/>
                    <a:pt x="157" y="26"/>
                    <a:pt x="226" y="0"/>
                  </a:cubicBezTo>
                  <a:close/>
                </a:path>
              </a:pathLst>
            </a:custGeom>
            <a:solidFill>
              <a:srgbClr val="A1D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62"/>
            <p:cNvSpPr/>
            <p:nvPr/>
          </p:nvSpPr>
          <p:spPr>
            <a:xfrm>
              <a:off x="1033650" y="3971600"/>
              <a:ext cx="900" cy="450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0" y="18"/>
                  </a:moveTo>
                  <a:lnTo>
                    <a:pt x="35" y="0"/>
                  </a:lnTo>
                  <a:close/>
                </a:path>
              </a:pathLst>
            </a:custGeom>
            <a:solidFill>
              <a:srgbClr val="A1D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62"/>
            <p:cNvSpPr/>
            <p:nvPr/>
          </p:nvSpPr>
          <p:spPr>
            <a:xfrm>
              <a:off x="1036025" y="3969000"/>
              <a:ext cx="6325" cy="2200"/>
            </a:xfrm>
            <a:custGeom>
              <a:avLst/>
              <a:gdLst/>
              <a:ahLst/>
              <a:cxnLst/>
              <a:rect l="l" t="t" r="r" b="b"/>
              <a:pathLst>
                <a:path w="253" h="88" extrusionOk="0">
                  <a:moveTo>
                    <a:pt x="252" y="0"/>
                  </a:moveTo>
                  <a:cubicBezTo>
                    <a:pt x="174" y="26"/>
                    <a:pt x="88" y="52"/>
                    <a:pt x="1" y="87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rgbClr val="A1D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62"/>
            <p:cNvSpPr/>
            <p:nvPr/>
          </p:nvSpPr>
          <p:spPr>
            <a:xfrm>
              <a:off x="1034525" y="3971175"/>
              <a:ext cx="1525" cy="450"/>
            </a:xfrm>
            <a:custGeom>
              <a:avLst/>
              <a:gdLst/>
              <a:ahLst/>
              <a:cxnLst/>
              <a:rect l="l" t="t" r="r" b="b"/>
              <a:pathLst>
                <a:path w="61" h="18" extrusionOk="0">
                  <a:moveTo>
                    <a:pt x="0" y="17"/>
                  </a:moveTo>
                  <a:lnTo>
                    <a:pt x="61" y="0"/>
                  </a:lnTo>
                  <a:close/>
                </a:path>
              </a:pathLst>
            </a:custGeom>
            <a:solidFill>
              <a:srgbClr val="A1D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62"/>
            <p:cNvSpPr/>
            <p:nvPr/>
          </p:nvSpPr>
          <p:spPr>
            <a:xfrm>
              <a:off x="945775" y="3944925"/>
              <a:ext cx="91375" cy="69225"/>
            </a:xfrm>
            <a:custGeom>
              <a:avLst/>
              <a:gdLst/>
              <a:ahLst/>
              <a:cxnLst/>
              <a:rect l="l" t="t" r="r" b="b"/>
              <a:pathLst>
                <a:path w="3655" h="2769" extrusionOk="0">
                  <a:moveTo>
                    <a:pt x="3507" y="1085"/>
                  </a:moveTo>
                  <a:lnTo>
                    <a:pt x="3281" y="1172"/>
                  </a:lnTo>
                  <a:lnTo>
                    <a:pt x="3264" y="1172"/>
                  </a:lnTo>
                  <a:cubicBezTo>
                    <a:pt x="3264" y="1172"/>
                    <a:pt x="3255" y="1172"/>
                    <a:pt x="3264" y="1180"/>
                  </a:cubicBezTo>
                  <a:cubicBezTo>
                    <a:pt x="3394" y="1180"/>
                    <a:pt x="3524" y="1189"/>
                    <a:pt x="3654" y="1206"/>
                  </a:cubicBezTo>
                  <a:cubicBezTo>
                    <a:pt x="3554" y="1185"/>
                    <a:pt x="3454" y="1169"/>
                    <a:pt x="3354" y="1169"/>
                  </a:cubicBezTo>
                  <a:cubicBezTo>
                    <a:pt x="3333" y="1169"/>
                    <a:pt x="3311" y="1170"/>
                    <a:pt x="3290" y="1172"/>
                  </a:cubicBezTo>
                  <a:lnTo>
                    <a:pt x="3507" y="1085"/>
                  </a:lnTo>
                  <a:close/>
                  <a:moveTo>
                    <a:pt x="2743" y="0"/>
                  </a:moveTo>
                  <a:lnTo>
                    <a:pt x="2743" y="0"/>
                  </a:lnTo>
                  <a:cubicBezTo>
                    <a:pt x="2491" y="312"/>
                    <a:pt x="2222" y="599"/>
                    <a:pt x="1971" y="911"/>
                  </a:cubicBezTo>
                  <a:cubicBezTo>
                    <a:pt x="1841" y="1085"/>
                    <a:pt x="1736" y="1267"/>
                    <a:pt x="1615" y="1441"/>
                  </a:cubicBezTo>
                  <a:cubicBezTo>
                    <a:pt x="1650" y="1232"/>
                    <a:pt x="1702" y="1024"/>
                    <a:pt x="1762" y="816"/>
                  </a:cubicBezTo>
                  <a:cubicBezTo>
                    <a:pt x="1815" y="599"/>
                    <a:pt x="1832" y="373"/>
                    <a:pt x="1832" y="148"/>
                  </a:cubicBezTo>
                  <a:lnTo>
                    <a:pt x="1823" y="148"/>
                  </a:lnTo>
                  <a:cubicBezTo>
                    <a:pt x="1797" y="608"/>
                    <a:pt x="1624" y="1041"/>
                    <a:pt x="1580" y="1493"/>
                  </a:cubicBezTo>
                  <a:cubicBezTo>
                    <a:pt x="1580" y="1501"/>
                    <a:pt x="1580" y="1501"/>
                    <a:pt x="1580" y="1501"/>
                  </a:cubicBezTo>
                  <a:cubicBezTo>
                    <a:pt x="1485" y="1658"/>
                    <a:pt x="1372" y="1805"/>
                    <a:pt x="1242" y="1935"/>
                  </a:cubicBezTo>
                  <a:lnTo>
                    <a:pt x="1112" y="1987"/>
                  </a:lnTo>
                  <a:cubicBezTo>
                    <a:pt x="738" y="2143"/>
                    <a:pt x="417" y="2334"/>
                    <a:pt x="10" y="2412"/>
                  </a:cubicBezTo>
                  <a:cubicBezTo>
                    <a:pt x="1" y="2412"/>
                    <a:pt x="1" y="2439"/>
                    <a:pt x="10" y="2439"/>
                  </a:cubicBezTo>
                  <a:cubicBezTo>
                    <a:pt x="79" y="2430"/>
                    <a:pt x="148" y="2412"/>
                    <a:pt x="209" y="2404"/>
                  </a:cubicBezTo>
                  <a:lnTo>
                    <a:pt x="253" y="2404"/>
                  </a:lnTo>
                  <a:cubicBezTo>
                    <a:pt x="513" y="2465"/>
                    <a:pt x="756" y="2560"/>
                    <a:pt x="1016" y="2629"/>
                  </a:cubicBezTo>
                  <a:cubicBezTo>
                    <a:pt x="1268" y="2699"/>
                    <a:pt x="1519" y="2725"/>
                    <a:pt x="1771" y="2768"/>
                  </a:cubicBezTo>
                  <a:cubicBezTo>
                    <a:pt x="1780" y="2768"/>
                    <a:pt x="1780" y="2751"/>
                    <a:pt x="1771" y="2751"/>
                  </a:cubicBezTo>
                  <a:cubicBezTo>
                    <a:pt x="1493" y="2699"/>
                    <a:pt x="1216" y="2638"/>
                    <a:pt x="947" y="2577"/>
                  </a:cubicBezTo>
                  <a:cubicBezTo>
                    <a:pt x="730" y="2525"/>
                    <a:pt x="522" y="2447"/>
                    <a:pt x="313" y="2404"/>
                  </a:cubicBezTo>
                  <a:cubicBezTo>
                    <a:pt x="577" y="2396"/>
                    <a:pt x="847" y="2346"/>
                    <a:pt x="1117" y="2346"/>
                  </a:cubicBezTo>
                  <a:cubicBezTo>
                    <a:pt x="1167" y="2346"/>
                    <a:pt x="1218" y="2348"/>
                    <a:pt x="1268" y="2352"/>
                  </a:cubicBezTo>
                  <a:lnTo>
                    <a:pt x="1268" y="2343"/>
                  </a:lnTo>
                  <a:cubicBezTo>
                    <a:pt x="1142" y="2336"/>
                    <a:pt x="1015" y="2332"/>
                    <a:pt x="887" y="2332"/>
                  </a:cubicBezTo>
                  <a:cubicBezTo>
                    <a:pt x="707" y="2332"/>
                    <a:pt x="526" y="2340"/>
                    <a:pt x="348" y="2360"/>
                  </a:cubicBezTo>
                  <a:cubicBezTo>
                    <a:pt x="513" y="2308"/>
                    <a:pt x="669" y="2248"/>
                    <a:pt x="817" y="2169"/>
                  </a:cubicBezTo>
                  <a:lnTo>
                    <a:pt x="843" y="2161"/>
                  </a:lnTo>
                  <a:cubicBezTo>
                    <a:pt x="1120" y="2178"/>
                    <a:pt x="1407" y="2334"/>
                    <a:pt x="1684" y="2404"/>
                  </a:cubicBezTo>
                  <a:cubicBezTo>
                    <a:pt x="1971" y="2473"/>
                    <a:pt x="2274" y="2517"/>
                    <a:pt x="2569" y="2543"/>
                  </a:cubicBezTo>
                  <a:cubicBezTo>
                    <a:pt x="2569" y="2543"/>
                    <a:pt x="2578" y="2534"/>
                    <a:pt x="2569" y="2534"/>
                  </a:cubicBezTo>
                  <a:cubicBezTo>
                    <a:pt x="2240" y="2491"/>
                    <a:pt x="1910" y="2430"/>
                    <a:pt x="1589" y="2352"/>
                  </a:cubicBezTo>
                  <a:cubicBezTo>
                    <a:pt x="1355" y="2300"/>
                    <a:pt x="1112" y="2161"/>
                    <a:pt x="869" y="2135"/>
                  </a:cubicBezTo>
                  <a:cubicBezTo>
                    <a:pt x="973" y="2091"/>
                    <a:pt x="1068" y="2048"/>
                    <a:pt x="1172" y="2005"/>
                  </a:cubicBezTo>
                  <a:cubicBezTo>
                    <a:pt x="1867" y="2022"/>
                    <a:pt x="2526" y="2256"/>
                    <a:pt x="3212" y="2282"/>
                  </a:cubicBezTo>
                  <a:lnTo>
                    <a:pt x="3212" y="2274"/>
                  </a:lnTo>
                  <a:cubicBezTo>
                    <a:pt x="2543" y="2222"/>
                    <a:pt x="1910" y="1987"/>
                    <a:pt x="1242" y="1979"/>
                  </a:cubicBezTo>
                  <a:cubicBezTo>
                    <a:pt x="1450" y="1892"/>
                    <a:pt x="1658" y="1822"/>
                    <a:pt x="1858" y="1744"/>
                  </a:cubicBezTo>
                  <a:cubicBezTo>
                    <a:pt x="2084" y="1658"/>
                    <a:pt x="2309" y="1571"/>
                    <a:pt x="2526" y="1475"/>
                  </a:cubicBezTo>
                  <a:cubicBezTo>
                    <a:pt x="2682" y="1493"/>
                    <a:pt x="2847" y="1519"/>
                    <a:pt x="2995" y="1562"/>
                  </a:cubicBezTo>
                  <a:cubicBezTo>
                    <a:pt x="3194" y="1597"/>
                    <a:pt x="3394" y="1623"/>
                    <a:pt x="3593" y="1675"/>
                  </a:cubicBezTo>
                  <a:cubicBezTo>
                    <a:pt x="3593" y="1675"/>
                    <a:pt x="3602" y="1666"/>
                    <a:pt x="3593" y="1666"/>
                  </a:cubicBezTo>
                  <a:cubicBezTo>
                    <a:pt x="3411" y="1614"/>
                    <a:pt x="3238" y="1579"/>
                    <a:pt x="3055" y="1545"/>
                  </a:cubicBezTo>
                  <a:cubicBezTo>
                    <a:pt x="2923" y="1515"/>
                    <a:pt x="2778" y="1461"/>
                    <a:pt x="2631" y="1461"/>
                  </a:cubicBezTo>
                  <a:cubicBezTo>
                    <a:pt x="2605" y="1461"/>
                    <a:pt x="2579" y="1463"/>
                    <a:pt x="2552" y="1467"/>
                  </a:cubicBezTo>
                  <a:cubicBezTo>
                    <a:pt x="2795" y="1371"/>
                    <a:pt x="3029" y="1276"/>
                    <a:pt x="3264" y="1180"/>
                  </a:cubicBezTo>
                  <a:lnTo>
                    <a:pt x="3264" y="1180"/>
                  </a:lnTo>
                  <a:cubicBezTo>
                    <a:pt x="2986" y="1276"/>
                    <a:pt x="2708" y="1380"/>
                    <a:pt x="2431" y="1484"/>
                  </a:cubicBezTo>
                  <a:cubicBezTo>
                    <a:pt x="2526" y="1415"/>
                    <a:pt x="2596" y="1328"/>
                    <a:pt x="2665" y="1224"/>
                  </a:cubicBezTo>
                  <a:cubicBezTo>
                    <a:pt x="2786" y="1050"/>
                    <a:pt x="2943" y="885"/>
                    <a:pt x="3116" y="746"/>
                  </a:cubicBezTo>
                  <a:lnTo>
                    <a:pt x="3116" y="746"/>
                  </a:lnTo>
                  <a:cubicBezTo>
                    <a:pt x="2986" y="833"/>
                    <a:pt x="2873" y="937"/>
                    <a:pt x="2769" y="1059"/>
                  </a:cubicBezTo>
                  <a:cubicBezTo>
                    <a:pt x="2656" y="1198"/>
                    <a:pt x="2552" y="1415"/>
                    <a:pt x="2387" y="1493"/>
                  </a:cubicBezTo>
                  <a:lnTo>
                    <a:pt x="2387" y="1501"/>
                  </a:lnTo>
                  <a:lnTo>
                    <a:pt x="2066" y="1631"/>
                  </a:lnTo>
                  <a:cubicBezTo>
                    <a:pt x="1815" y="1718"/>
                    <a:pt x="1572" y="1805"/>
                    <a:pt x="1320" y="1900"/>
                  </a:cubicBezTo>
                  <a:cubicBezTo>
                    <a:pt x="1537" y="1658"/>
                    <a:pt x="1684" y="1371"/>
                    <a:pt x="1867" y="1102"/>
                  </a:cubicBezTo>
                  <a:cubicBezTo>
                    <a:pt x="1893" y="1067"/>
                    <a:pt x="1919" y="1024"/>
                    <a:pt x="1945" y="998"/>
                  </a:cubicBezTo>
                  <a:cubicBezTo>
                    <a:pt x="2222" y="816"/>
                    <a:pt x="2483" y="608"/>
                    <a:pt x="2752" y="408"/>
                  </a:cubicBezTo>
                  <a:cubicBezTo>
                    <a:pt x="2752" y="408"/>
                    <a:pt x="2752" y="399"/>
                    <a:pt x="2743" y="399"/>
                  </a:cubicBezTo>
                  <a:cubicBezTo>
                    <a:pt x="2483" y="581"/>
                    <a:pt x="2240" y="781"/>
                    <a:pt x="1979" y="946"/>
                  </a:cubicBezTo>
                  <a:cubicBezTo>
                    <a:pt x="2214" y="616"/>
                    <a:pt x="2491" y="321"/>
                    <a:pt x="27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62"/>
            <p:cNvSpPr/>
            <p:nvPr/>
          </p:nvSpPr>
          <p:spPr>
            <a:xfrm>
              <a:off x="1039500" y="3975500"/>
              <a:ext cx="1775" cy="450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1" y="1"/>
                  </a:moveTo>
                  <a:lnTo>
                    <a:pt x="70" y="18"/>
                  </a:lnTo>
                  <a:cubicBezTo>
                    <a:pt x="44" y="9"/>
                    <a:pt x="27" y="1"/>
                    <a:pt x="1" y="1"/>
                  </a:cubicBezTo>
                  <a:close/>
                </a:path>
              </a:pathLst>
            </a:custGeom>
            <a:solidFill>
              <a:srgbClr val="A1D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62"/>
            <p:cNvSpPr/>
            <p:nvPr/>
          </p:nvSpPr>
          <p:spPr>
            <a:xfrm>
              <a:off x="1037325" y="3974850"/>
              <a:ext cx="2200" cy="675"/>
            </a:xfrm>
            <a:custGeom>
              <a:avLst/>
              <a:gdLst/>
              <a:ahLst/>
              <a:cxnLst/>
              <a:rect l="l" t="t" r="r" b="b"/>
              <a:pathLst>
                <a:path w="88" h="27" extrusionOk="0">
                  <a:moveTo>
                    <a:pt x="1" y="1"/>
                  </a:moveTo>
                  <a:cubicBezTo>
                    <a:pt x="27" y="9"/>
                    <a:pt x="62" y="9"/>
                    <a:pt x="88" y="27"/>
                  </a:cubicBezTo>
                  <a:cubicBezTo>
                    <a:pt x="62" y="9"/>
                    <a:pt x="27" y="9"/>
                    <a:pt x="1" y="1"/>
                  </a:cubicBezTo>
                  <a:close/>
                </a:path>
              </a:pathLst>
            </a:custGeom>
            <a:solidFill>
              <a:srgbClr val="A1D3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62"/>
            <p:cNvSpPr/>
            <p:nvPr/>
          </p:nvSpPr>
          <p:spPr>
            <a:xfrm>
              <a:off x="920625" y="3910850"/>
              <a:ext cx="53825" cy="94550"/>
            </a:xfrm>
            <a:custGeom>
              <a:avLst/>
              <a:gdLst/>
              <a:ahLst/>
              <a:cxnLst/>
              <a:rect l="l" t="t" r="r" b="b"/>
              <a:pathLst>
                <a:path w="2153" h="3782" extrusionOk="0">
                  <a:moveTo>
                    <a:pt x="148" y="1276"/>
                  </a:moveTo>
                  <a:cubicBezTo>
                    <a:pt x="167" y="1306"/>
                    <a:pt x="186" y="1336"/>
                    <a:pt x="206" y="1365"/>
                  </a:cubicBezTo>
                  <a:lnTo>
                    <a:pt x="206" y="1365"/>
                  </a:lnTo>
                  <a:cubicBezTo>
                    <a:pt x="186" y="1336"/>
                    <a:pt x="167" y="1306"/>
                    <a:pt x="148" y="1276"/>
                  </a:cubicBezTo>
                  <a:close/>
                  <a:moveTo>
                    <a:pt x="1406" y="1"/>
                  </a:moveTo>
                  <a:cubicBezTo>
                    <a:pt x="1345" y="356"/>
                    <a:pt x="1302" y="730"/>
                    <a:pt x="1276" y="1094"/>
                  </a:cubicBezTo>
                  <a:cubicBezTo>
                    <a:pt x="1232" y="973"/>
                    <a:pt x="1180" y="851"/>
                    <a:pt x="1137" y="730"/>
                  </a:cubicBezTo>
                  <a:cubicBezTo>
                    <a:pt x="1102" y="547"/>
                    <a:pt x="1076" y="374"/>
                    <a:pt x="1068" y="192"/>
                  </a:cubicBezTo>
                  <a:lnTo>
                    <a:pt x="1059" y="192"/>
                  </a:lnTo>
                  <a:cubicBezTo>
                    <a:pt x="1059" y="348"/>
                    <a:pt x="1076" y="513"/>
                    <a:pt x="1102" y="669"/>
                  </a:cubicBezTo>
                  <a:cubicBezTo>
                    <a:pt x="1146" y="825"/>
                    <a:pt x="1206" y="981"/>
                    <a:pt x="1267" y="1137"/>
                  </a:cubicBezTo>
                  <a:cubicBezTo>
                    <a:pt x="1259" y="1320"/>
                    <a:pt x="1241" y="1493"/>
                    <a:pt x="1232" y="1667"/>
                  </a:cubicBezTo>
                  <a:cubicBezTo>
                    <a:pt x="1033" y="1346"/>
                    <a:pt x="859" y="999"/>
                    <a:pt x="729" y="651"/>
                  </a:cubicBezTo>
                  <a:lnTo>
                    <a:pt x="729" y="651"/>
                  </a:lnTo>
                  <a:cubicBezTo>
                    <a:pt x="851" y="1016"/>
                    <a:pt x="1016" y="1372"/>
                    <a:pt x="1232" y="1693"/>
                  </a:cubicBezTo>
                  <a:cubicBezTo>
                    <a:pt x="1224" y="1788"/>
                    <a:pt x="1215" y="1884"/>
                    <a:pt x="1206" y="1979"/>
                  </a:cubicBezTo>
                  <a:cubicBezTo>
                    <a:pt x="1180" y="2231"/>
                    <a:pt x="1137" y="2482"/>
                    <a:pt x="1085" y="2734"/>
                  </a:cubicBezTo>
                  <a:cubicBezTo>
                    <a:pt x="946" y="2474"/>
                    <a:pt x="833" y="2196"/>
                    <a:pt x="755" y="1918"/>
                  </a:cubicBezTo>
                  <a:cubicBezTo>
                    <a:pt x="634" y="1589"/>
                    <a:pt x="478" y="1276"/>
                    <a:pt x="295" y="981"/>
                  </a:cubicBezTo>
                  <a:cubicBezTo>
                    <a:pt x="292" y="975"/>
                    <a:pt x="289" y="974"/>
                    <a:pt x="285" y="974"/>
                  </a:cubicBezTo>
                  <a:cubicBezTo>
                    <a:pt x="278" y="974"/>
                    <a:pt x="272" y="981"/>
                    <a:pt x="278" y="981"/>
                  </a:cubicBezTo>
                  <a:cubicBezTo>
                    <a:pt x="451" y="1285"/>
                    <a:pt x="608" y="1597"/>
                    <a:pt x="729" y="1927"/>
                  </a:cubicBezTo>
                  <a:cubicBezTo>
                    <a:pt x="738" y="1962"/>
                    <a:pt x="755" y="1997"/>
                    <a:pt x="764" y="2040"/>
                  </a:cubicBezTo>
                  <a:cubicBezTo>
                    <a:pt x="686" y="1936"/>
                    <a:pt x="582" y="1840"/>
                    <a:pt x="495" y="1745"/>
                  </a:cubicBezTo>
                  <a:cubicBezTo>
                    <a:pt x="395" y="1624"/>
                    <a:pt x="296" y="1497"/>
                    <a:pt x="206" y="1365"/>
                  </a:cubicBezTo>
                  <a:lnTo>
                    <a:pt x="206" y="1365"/>
                  </a:lnTo>
                  <a:cubicBezTo>
                    <a:pt x="282" y="1480"/>
                    <a:pt x="360" y="1589"/>
                    <a:pt x="443" y="1693"/>
                  </a:cubicBezTo>
                  <a:cubicBezTo>
                    <a:pt x="547" y="1832"/>
                    <a:pt x="686" y="1953"/>
                    <a:pt x="790" y="2092"/>
                  </a:cubicBezTo>
                  <a:cubicBezTo>
                    <a:pt x="859" y="2309"/>
                    <a:pt x="946" y="2526"/>
                    <a:pt x="1059" y="2725"/>
                  </a:cubicBezTo>
                  <a:cubicBezTo>
                    <a:pt x="859" y="2587"/>
                    <a:pt x="677" y="2439"/>
                    <a:pt x="504" y="2274"/>
                  </a:cubicBezTo>
                  <a:cubicBezTo>
                    <a:pt x="321" y="2092"/>
                    <a:pt x="156" y="1892"/>
                    <a:pt x="0" y="1693"/>
                  </a:cubicBezTo>
                  <a:lnTo>
                    <a:pt x="0" y="1693"/>
                  </a:lnTo>
                  <a:cubicBezTo>
                    <a:pt x="156" y="1936"/>
                    <a:pt x="347" y="2161"/>
                    <a:pt x="556" y="2370"/>
                  </a:cubicBezTo>
                  <a:cubicBezTo>
                    <a:pt x="720" y="2509"/>
                    <a:pt x="894" y="2639"/>
                    <a:pt x="1076" y="2752"/>
                  </a:cubicBezTo>
                  <a:lnTo>
                    <a:pt x="1085" y="2769"/>
                  </a:lnTo>
                  <a:cubicBezTo>
                    <a:pt x="1007" y="3099"/>
                    <a:pt x="972" y="3437"/>
                    <a:pt x="981" y="3775"/>
                  </a:cubicBezTo>
                  <a:cubicBezTo>
                    <a:pt x="1016" y="3437"/>
                    <a:pt x="1068" y="3099"/>
                    <a:pt x="1128" y="2769"/>
                  </a:cubicBezTo>
                  <a:cubicBezTo>
                    <a:pt x="1302" y="2613"/>
                    <a:pt x="1406" y="2396"/>
                    <a:pt x="1528" y="2196"/>
                  </a:cubicBezTo>
                  <a:cubicBezTo>
                    <a:pt x="1710" y="1936"/>
                    <a:pt x="1918" y="1693"/>
                    <a:pt x="2152" y="1476"/>
                  </a:cubicBezTo>
                  <a:lnTo>
                    <a:pt x="2152" y="1476"/>
                  </a:lnTo>
                  <a:cubicBezTo>
                    <a:pt x="1961" y="1641"/>
                    <a:pt x="1788" y="1823"/>
                    <a:pt x="1632" y="2005"/>
                  </a:cubicBezTo>
                  <a:cubicBezTo>
                    <a:pt x="1441" y="2222"/>
                    <a:pt x="1337" y="2509"/>
                    <a:pt x="1137" y="2717"/>
                  </a:cubicBezTo>
                  <a:cubicBezTo>
                    <a:pt x="1172" y="2474"/>
                    <a:pt x="1206" y="2231"/>
                    <a:pt x="1232" y="1979"/>
                  </a:cubicBezTo>
                  <a:lnTo>
                    <a:pt x="1259" y="1667"/>
                  </a:lnTo>
                  <a:cubicBezTo>
                    <a:pt x="1510" y="1415"/>
                    <a:pt x="1718" y="1120"/>
                    <a:pt x="1849" y="799"/>
                  </a:cubicBezTo>
                  <a:lnTo>
                    <a:pt x="1849" y="799"/>
                  </a:lnTo>
                  <a:cubicBezTo>
                    <a:pt x="1701" y="1103"/>
                    <a:pt x="1501" y="1389"/>
                    <a:pt x="1259" y="1632"/>
                  </a:cubicBezTo>
                  <a:lnTo>
                    <a:pt x="1311" y="1051"/>
                  </a:lnTo>
                  <a:cubicBezTo>
                    <a:pt x="1441" y="868"/>
                    <a:pt x="1554" y="678"/>
                    <a:pt x="1649" y="478"/>
                  </a:cubicBezTo>
                  <a:lnTo>
                    <a:pt x="1649" y="478"/>
                  </a:lnTo>
                  <a:cubicBezTo>
                    <a:pt x="1554" y="669"/>
                    <a:pt x="1441" y="842"/>
                    <a:pt x="1319" y="1007"/>
                  </a:cubicBezTo>
                  <a:cubicBezTo>
                    <a:pt x="1354" y="678"/>
                    <a:pt x="1380" y="339"/>
                    <a:pt x="1406" y="1"/>
                  </a:cubicBezTo>
                  <a:close/>
                  <a:moveTo>
                    <a:pt x="981" y="3775"/>
                  </a:moveTo>
                  <a:lnTo>
                    <a:pt x="981" y="3775"/>
                  </a:lnTo>
                  <a:cubicBezTo>
                    <a:pt x="972" y="3780"/>
                    <a:pt x="972" y="3782"/>
                    <a:pt x="974" y="3782"/>
                  </a:cubicBezTo>
                  <a:cubicBezTo>
                    <a:pt x="976" y="3782"/>
                    <a:pt x="981" y="3780"/>
                    <a:pt x="981" y="37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62"/>
            <p:cNvSpPr/>
            <p:nvPr/>
          </p:nvSpPr>
          <p:spPr>
            <a:xfrm>
              <a:off x="934275" y="3923225"/>
              <a:ext cx="11975" cy="33875"/>
            </a:xfrm>
            <a:custGeom>
              <a:avLst/>
              <a:gdLst/>
              <a:ahLst/>
              <a:cxnLst/>
              <a:rect l="l" t="t" r="r" b="b"/>
              <a:pathLst>
                <a:path w="479" h="1355" extrusionOk="0">
                  <a:moveTo>
                    <a:pt x="166" y="0"/>
                  </a:moveTo>
                  <a:cubicBezTo>
                    <a:pt x="114" y="87"/>
                    <a:pt x="44" y="130"/>
                    <a:pt x="27" y="252"/>
                  </a:cubicBezTo>
                  <a:cubicBezTo>
                    <a:pt x="1" y="391"/>
                    <a:pt x="27" y="538"/>
                    <a:pt x="96" y="668"/>
                  </a:cubicBezTo>
                  <a:cubicBezTo>
                    <a:pt x="174" y="851"/>
                    <a:pt x="400" y="1120"/>
                    <a:pt x="383" y="1319"/>
                  </a:cubicBezTo>
                  <a:cubicBezTo>
                    <a:pt x="391" y="1337"/>
                    <a:pt x="409" y="1345"/>
                    <a:pt x="417" y="1354"/>
                  </a:cubicBezTo>
                  <a:cubicBezTo>
                    <a:pt x="478" y="1293"/>
                    <a:pt x="470" y="1128"/>
                    <a:pt x="452" y="1042"/>
                  </a:cubicBezTo>
                  <a:cubicBezTo>
                    <a:pt x="426" y="903"/>
                    <a:pt x="374" y="773"/>
                    <a:pt x="305" y="651"/>
                  </a:cubicBezTo>
                  <a:cubicBezTo>
                    <a:pt x="218" y="504"/>
                    <a:pt x="174" y="330"/>
                    <a:pt x="183" y="156"/>
                  </a:cubicBezTo>
                  <a:cubicBezTo>
                    <a:pt x="183" y="104"/>
                    <a:pt x="174" y="52"/>
                    <a:pt x="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62"/>
            <p:cNvSpPr/>
            <p:nvPr/>
          </p:nvSpPr>
          <p:spPr>
            <a:xfrm>
              <a:off x="913900" y="3947950"/>
              <a:ext cx="31475" cy="44725"/>
            </a:xfrm>
            <a:custGeom>
              <a:avLst/>
              <a:gdLst/>
              <a:ahLst/>
              <a:cxnLst/>
              <a:rect l="l" t="t" r="r" b="b"/>
              <a:pathLst>
                <a:path w="1259" h="1789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96"/>
                    <a:pt x="78" y="191"/>
                    <a:pt x="122" y="278"/>
                  </a:cubicBezTo>
                  <a:cubicBezTo>
                    <a:pt x="356" y="703"/>
                    <a:pt x="642" y="1094"/>
                    <a:pt x="972" y="1450"/>
                  </a:cubicBezTo>
                  <a:cubicBezTo>
                    <a:pt x="1059" y="1554"/>
                    <a:pt x="1128" y="1667"/>
                    <a:pt x="1172" y="1788"/>
                  </a:cubicBezTo>
                  <a:cubicBezTo>
                    <a:pt x="1232" y="1589"/>
                    <a:pt x="1259" y="1398"/>
                    <a:pt x="1059" y="1224"/>
                  </a:cubicBezTo>
                  <a:cubicBezTo>
                    <a:pt x="842" y="1042"/>
                    <a:pt x="642" y="894"/>
                    <a:pt x="469" y="677"/>
                  </a:cubicBezTo>
                  <a:cubicBezTo>
                    <a:pt x="356" y="530"/>
                    <a:pt x="243" y="374"/>
                    <a:pt x="148" y="217"/>
                  </a:cubicBezTo>
                  <a:cubicBezTo>
                    <a:pt x="104" y="148"/>
                    <a:pt x="52" y="7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62"/>
            <p:cNvSpPr/>
            <p:nvPr/>
          </p:nvSpPr>
          <p:spPr>
            <a:xfrm>
              <a:off x="916925" y="3935800"/>
              <a:ext cx="15225" cy="14350"/>
            </a:xfrm>
            <a:custGeom>
              <a:avLst/>
              <a:gdLst/>
              <a:ahLst/>
              <a:cxnLst/>
              <a:rect l="l" t="t" r="r" b="b"/>
              <a:pathLst>
                <a:path w="609" h="574" extrusionOk="0">
                  <a:moveTo>
                    <a:pt x="87" y="1"/>
                  </a:moveTo>
                  <a:cubicBezTo>
                    <a:pt x="1" y="79"/>
                    <a:pt x="209" y="434"/>
                    <a:pt x="270" y="556"/>
                  </a:cubicBezTo>
                  <a:lnTo>
                    <a:pt x="287" y="573"/>
                  </a:lnTo>
                  <a:cubicBezTo>
                    <a:pt x="608" y="382"/>
                    <a:pt x="140" y="183"/>
                    <a:pt x="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62"/>
            <p:cNvSpPr/>
            <p:nvPr/>
          </p:nvSpPr>
          <p:spPr>
            <a:xfrm>
              <a:off x="975000" y="4014575"/>
              <a:ext cx="27425" cy="7925"/>
            </a:xfrm>
            <a:custGeom>
              <a:avLst/>
              <a:gdLst/>
              <a:ahLst/>
              <a:cxnLst/>
              <a:rect l="l" t="t" r="r" b="b"/>
              <a:pathLst>
                <a:path w="1097" h="317" extrusionOk="0">
                  <a:moveTo>
                    <a:pt x="109" y="0"/>
                  </a:moveTo>
                  <a:cubicBezTo>
                    <a:pt x="46" y="0"/>
                    <a:pt x="0" y="11"/>
                    <a:pt x="3" y="43"/>
                  </a:cubicBezTo>
                  <a:cubicBezTo>
                    <a:pt x="3" y="69"/>
                    <a:pt x="151" y="130"/>
                    <a:pt x="168" y="156"/>
                  </a:cubicBezTo>
                  <a:cubicBezTo>
                    <a:pt x="177" y="156"/>
                    <a:pt x="186" y="164"/>
                    <a:pt x="194" y="173"/>
                  </a:cubicBezTo>
                  <a:lnTo>
                    <a:pt x="168" y="147"/>
                  </a:lnTo>
                  <a:cubicBezTo>
                    <a:pt x="208" y="137"/>
                    <a:pt x="247" y="132"/>
                    <a:pt x="285" y="132"/>
                  </a:cubicBezTo>
                  <a:cubicBezTo>
                    <a:pt x="407" y="132"/>
                    <a:pt x="525" y="177"/>
                    <a:pt x="637" y="217"/>
                  </a:cubicBezTo>
                  <a:cubicBezTo>
                    <a:pt x="724" y="243"/>
                    <a:pt x="884" y="317"/>
                    <a:pt x="1004" y="317"/>
                  </a:cubicBezTo>
                  <a:cubicBezTo>
                    <a:pt x="1039" y="317"/>
                    <a:pt x="1071" y="310"/>
                    <a:pt x="1097" y="295"/>
                  </a:cubicBezTo>
                  <a:cubicBezTo>
                    <a:pt x="1019" y="260"/>
                    <a:pt x="941" y="225"/>
                    <a:pt x="880" y="199"/>
                  </a:cubicBezTo>
                  <a:cubicBezTo>
                    <a:pt x="724" y="147"/>
                    <a:pt x="567" y="86"/>
                    <a:pt x="411" y="43"/>
                  </a:cubicBezTo>
                  <a:cubicBezTo>
                    <a:pt x="373" y="32"/>
                    <a:pt x="217" y="0"/>
                    <a:pt x="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62"/>
            <p:cNvSpPr/>
            <p:nvPr/>
          </p:nvSpPr>
          <p:spPr>
            <a:xfrm>
              <a:off x="1013900" y="4003275"/>
              <a:ext cx="21300" cy="6975"/>
            </a:xfrm>
            <a:custGeom>
              <a:avLst/>
              <a:gdLst/>
              <a:ahLst/>
              <a:cxnLst/>
              <a:rect l="l" t="t" r="r" b="b"/>
              <a:pathLst>
                <a:path w="852" h="279" extrusionOk="0">
                  <a:moveTo>
                    <a:pt x="851" y="0"/>
                  </a:moveTo>
                  <a:lnTo>
                    <a:pt x="851" y="0"/>
                  </a:lnTo>
                  <a:cubicBezTo>
                    <a:pt x="808" y="26"/>
                    <a:pt x="764" y="44"/>
                    <a:pt x="730" y="61"/>
                  </a:cubicBezTo>
                  <a:cubicBezTo>
                    <a:pt x="718" y="63"/>
                    <a:pt x="706" y="64"/>
                    <a:pt x="694" y="64"/>
                  </a:cubicBezTo>
                  <a:cubicBezTo>
                    <a:pt x="673" y="64"/>
                    <a:pt x="652" y="62"/>
                    <a:pt x="631" y="62"/>
                  </a:cubicBezTo>
                  <a:cubicBezTo>
                    <a:pt x="612" y="62"/>
                    <a:pt x="593" y="63"/>
                    <a:pt x="573" y="70"/>
                  </a:cubicBezTo>
                  <a:cubicBezTo>
                    <a:pt x="530" y="87"/>
                    <a:pt x="521" y="122"/>
                    <a:pt x="495" y="139"/>
                  </a:cubicBezTo>
                  <a:cubicBezTo>
                    <a:pt x="458" y="164"/>
                    <a:pt x="427" y="173"/>
                    <a:pt x="395" y="173"/>
                  </a:cubicBezTo>
                  <a:cubicBezTo>
                    <a:pt x="358" y="173"/>
                    <a:pt x="320" y="162"/>
                    <a:pt x="270" y="148"/>
                  </a:cubicBezTo>
                  <a:cubicBezTo>
                    <a:pt x="174" y="131"/>
                    <a:pt x="87" y="113"/>
                    <a:pt x="1" y="105"/>
                  </a:cubicBezTo>
                  <a:lnTo>
                    <a:pt x="1" y="105"/>
                  </a:lnTo>
                  <a:lnTo>
                    <a:pt x="131" y="191"/>
                  </a:lnTo>
                  <a:cubicBezTo>
                    <a:pt x="244" y="226"/>
                    <a:pt x="382" y="243"/>
                    <a:pt x="487" y="269"/>
                  </a:cubicBezTo>
                  <a:cubicBezTo>
                    <a:pt x="510" y="275"/>
                    <a:pt x="536" y="279"/>
                    <a:pt x="560" y="279"/>
                  </a:cubicBezTo>
                  <a:cubicBezTo>
                    <a:pt x="641" y="279"/>
                    <a:pt x="704" y="242"/>
                    <a:pt x="617" y="148"/>
                  </a:cubicBezTo>
                  <a:cubicBezTo>
                    <a:pt x="686" y="131"/>
                    <a:pt x="834" y="87"/>
                    <a:pt x="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62"/>
            <p:cNvSpPr/>
            <p:nvPr/>
          </p:nvSpPr>
          <p:spPr>
            <a:xfrm>
              <a:off x="944275" y="4006600"/>
              <a:ext cx="24975" cy="22825"/>
            </a:xfrm>
            <a:custGeom>
              <a:avLst/>
              <a:gdLst/>
              <a:ahLst/>
              <a:cxnLst/>
              <a:rect l="l" t="t" r="r" b="b"/>
              <a:pathLst>
                <a:path w="999" h="913" extrusionOk="0">
                  <a:moveTo>
                    <a:pt x="212" y="1"/>
                  </a:moveTo>
                  <a:cubicBezTo>
                    <a:pt x="177" y="1"/>
                    <a:pt x="143" y="5"/>
                    <a:pt x="113" y="15"/>
                  </a:cubicBezTo>
                  <a:cubicBezTo>
                    <a:pt x="26" y="41"/>
                    <a:pt x="9" y="41"/>
                    <a:pt x="0" y="84"/>
                  </a:cubicBezTo>
                  <a:cubicBezTo>
                    <a:pt x="9" y="76"/>
                    <a:pt x="17" y="67"/>
                    <a:pt x="26" y="58"/>
                  </a:cubicBezTo>
                  <a:cubicBezTo>
                    <a:pt x="66" y="37"/>
                    <a:pt x="110" y="26"/>
                    <a:pt x="153" y="26"/>
                  </a:cubicBezTo>
                  <a:cubicBezTo>
                    <a:pt x="230" y="26"/>
                    <a:pt x="306" y="61"/>
                    <a:pt x="356" y="128"/>
                  </a:cubicBezTo>
                  <a:cubicBezTo>
                    <a:pt x="443" y="258"/>
                    <a:pt x="469" y="440"/>
                    <a:pt x="547" y="570"/>
                  </a:cubicBezTo>
                  <a:cubicBezTo>
                    <a:pt x="616" y="718"/>
                    <a:pt x="738" y="831"/>
                    <a:pt x="894" y="891"/>
                  </a:cubicBezTo>
                  <a:cubicBezTo>
                    <a:pt x="919" y="904"/>
                    <a:pt x="945" y="912"/>
                    <a:pt x="970" y="912"/>
                  </a:cubicBezTo>
                  <a:cubicBezTo>
                    <a:pt x="979" y="912"/>
                    <a:pt x="989" y="911"/>
                    <a:pt x="998" y="909"/>
                  </a:cubicBezTo>
                  <a:cubicBezTo>
                    <a:pt x="868" y="857"/>
                    <a:pt x="833" y="631"/>
                    <a:pt x="816" y="518"/>
                  </a:cubicBezTo>
                  <a:cubicBezTo>
                    <a:pt x="781" y="379"/>
                    <a:pt x="694" y="249"/>
                    <a:pt x="582" y="162"/>
                  </a:cubicBezTo>
                  <a:cubicBezTo>
                    <a:pt x="503" y="76"/>
                    <a:pt x="399" y="24"/>
                    <a:pt x="286" y="6"/>
                  </a:cubicBezTo>
                  <a:cubicBezTo>
                    <a:pt x="261" y="3"/>
                    <a:pt x="236" y="1"/>
                    <a:pt x="2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62"/>
            <p:cNvSpPr/>
            <p:nvPr/>
          </p:nvSpPr>
          <p:spPr>
            <a:xfrm>
              <a:off x="952500" y="3944475"/>
              <a:ext cx="40825" cy="57650"/>
            </a:xfrm>
            <a:custGeom>
              <a:avLst/>
              <a:gdLst/>
              <a:ahLst/>
              <a:cxnLst/>
              <a:rect l="l" t="t" r="r" b="b"/>
              <a:pathLst>
                <a:path w="1633" h="2306" extrusionOk="0">
                  <a:moveTo>
                    <a:pt x="1632" y="1"/>
                  </a:moveTo>
                  <a:lnTo>
                    <a:pt x="1632" y="1"/>
                  </a:lnTo>
                  <a:cubicBezTo>
                    <a:pt x="1519" y="105"/>
                    <a:pt x="1424" y="235"/>
                    <a:pt x="1372" y="383"/>
                  </a:cubicBezTo>
                  <a:cubicBezTo>
                    <a:pt x="1164" y="773"/>
                    <a:pt x="938" y="1146"/>
                    <a:pt x="686" y="1511"/>
                  </a:cubicBezTo>
                  <a:cubicBezTo>
                    <a:pt x="513" y="1771"/>
                    <a:pt x="313" y="2153"/>
                    <a:pt x="1" y="2300"/>
                  </a:cubicBezTo>
                  <a:cubicBezTo>
                    <a:pt x="27" y="2304"/>
                    <a:pt x="54" y="2306"/>
                    <a:pt x="80" y="2306"/>
                  </a:cubicBezTo>
                  <a:cubicBezTo>
                    <a:pt x="180" y="2306"/>
                    <a:pt x="276" y="2279"/>
                    <a:pt x="365" y="2231"/>
                  </a:cubicBezTo>
                  <a:cubicBezTo>
                    <a:pt x="608" y="2101"/>
                    <a:pt x="791" y="1936"/>
                    <a:pt x="1034" y="1814"/>
                  </a:cubicBezTo>
                  <a:cubicBezTo>
                    <a:pt x="1198" y="1745"/>
                    <a:pt x="1320" y="1606"/>
                    <a:pt x="1363" y="1433"/>
                  </a:cubicBezTo>
                  <a:cubicBezTo>
                    <a:pt x="1389" y="1276"/>
                    <a:pt x="1389" y="1120"/>
                    <a:pt x="1424" y="964"/>
                  </a:cubicBezTo>
                  <a:cubicBezTo>
                    <a:pt x="1476" y="747"/>
                    <a:pt x="1467" y="504"/>
                    <a:pt x="1546" y="287"/>
                  </a:cubicBezTo>
                  <a:cubicBezTo>
                    <a:pt x="1572" y="209"/>
                    <a:pt x="1598" y="96"/>
                    <a:pt x="1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62"/>
            <p:cNvSpPr/>
            <p:nvPr/>
          </p:nvSpPr>
          <p:spPr>
            <a:xfrm>
              <a:off x="1028450" y="3955750"/>
              <a:ext cx="16725" cy="11525"/>
            </a:xfrm>
            <a:custGeom>
              <a:avLst/>
              <a:gdLst/>
              <a:ahLst/>
              <a:cxnLst/>
              <a:rect l="l" t="t" r="r" b="b"/>
              <a:pathLst>
                <a:path w="669" h="461" extrusionOk="0">
                  <a:moveTo>
                    <a:pt x="668" y="1"/>
                  </a:moveTo>
                  <a:lnTo>
                    <a:pt x="668" y="1"/>
                  </a:lnTo>
                  <a:cubicBezTo>
                    <a:pt x="443" y="96"/>
                    <a:pt x="87" y="175"/>
                    <a:pt x="0" y="435"/>
                  </a:cubicBezTo>
                  <a:cubicBezTo>
                    <a:pt x="0" y="444"/>
                    <a:pt x="0" y="452"/>
                    <a:pt x="0" y="461"/>
                  </a:cubicBezTo>
                  <a:cubicBezTo>
                    <a:pt x="122" y="452"/>
                    <a:pt x="260" y="357"/>
                    <a:pt x="365" y="313"/>
                  </a:cubicBezTo>
                  <a:cubicBezTo>
                    <a:pt x="443" y="279"/>
                    <a:pt x="503" y="227"/>
                    <a:pt x="555" y="166"/>
                  </a:cubicBezTo>
                  <a:cubicBezTo>
                    <a:pt x="590" y="114"/>
                    <a:pt x="634" y="53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62"/>
            <p:cNvSpPr/>
            <p:nvPr/>
          </p:nvSpPr>
          <p:spPr>
            <a:xfrm>
              <a:off x="996775" y="3948600"/>
              <a:ext cx="34725" cy="27350"/>
            </a:xfrm>
            <a:custGeom>
              <a:avLst/>
              <a:gdLst/>
              <a:ahLst/>
              <a:cxnLst/>
              <a:rect l="l" t="t" r="r" b="b"/>
              <a:pathLst>
                <a:path w="1389" h="1094" extrusionOk="0">
                  <a:moveTo>
                    <a:pt x="1389" y="1"/>
                  </a:moveTo>
                  <a:lnTo>
                    <a:pt x="1389" y="1"/>
                  </a:lnTo>
                  <a:cubicBezTo>
                    <a:pt x="1102" y="122"/>
                    <a:pt x="859" y="304"/>
                    <a:pt x="642" y="521"/>
                  </a:cubicBezTo>
                  <a:cubicBezTo>
                    <a:pt x="538" y="625"/>
                    <a:pt x="417" y="686"/>
                    <a:pt x="304" y="790"/>
                  </a:cubicBezTo>
                  <a:cubicBezTo>
                    <a:pt x="191" y="886"/>
                    <a:pt x="130" y="1016"/>
                    <a:pt x="0" y="1085"/>
                  </a:cubicBezTo>
                  <a:cubicBezTo>
                    <a:pt x="0" y="1085"/>
                    <a:pt x="0" y="1094"/>
                    <a:pt x="0" y="1094"/>
                  </a:cubicBezTo>
                  <a:cubicBezTo>
                    <a:pt x="260" y="1077"/>
                    <a:pt x="512" y="886"/>
                    <a:pt x="703" y="703"/>
                  </a:cubicBezTo>
                  <a:cubicBezTo>
                    <a:pt x="868" y="547"/>
                    <a:pt x="1067" y="417"/>
                    <a:pt x="1215" y="244"/>
                  </a:cubicBezTo>
                  <a:cubicBezTo>
                    <a:pt x="1276" y="165"/>
                    <a:pt x="1328" y="79"/>
                    <a:pt x="1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62"/>
            <p:cNvSpPr/>
            <p:nvPr/>
          </p:nvSpPr>
          <p:spPr>
            <a:xfrm>
              <a:off x="420125" y="4374675"/>
              <a:ext cx="137125" cy="124550"/>
            </a:xfrm>
            <a:custGeom>
              <a:avLst/>
              <a:gdLst/>
              <a:ahLst/>
              <a:cxnLst/>
              <a:rect l="l" t="t" r="r" b="b"/>
              <a:pathLst>
                <a:path w="5485" h="4982" extrusionOk="0">
                  <a:moveTo>
                    <a:pt x="4470" y="1693"/>
                  </a:moveTo>
                  <a:cubicBezTo>
                    <a:pt x="4435" y="1875"/>
                    <a:pt x="4617" y="2092"/>
                    <a:pt x="4730" y="2231"/>
                  </a:cubicBezTo>
                  <a:cubicBezTo>
                    <a:pt x="4869" y="2404"/>
                    <a:pt x="5016" y="2578"/>
                    <a:pt x="5164" y="2760"/>
                  </a:cubicBezTo>
                  <a:cubicBezTo>
                    <a:pt x="5285" y="2916"/>
                    <a:pt x="5442" y="3116"/>
                    <a:pt x="5459" y="3324"/>
                  </a:cubicBezTo>
                  <a:cubicBezTo>
                    <a:pt x="5485" y="3506"/>
                    <a:pt x="5346" y="3446"/>
                    <a:pt x="5225" y="3394"/>
                  </a:cubicBezTo>
                  <a:cubicBezTo>
                    <a:pt x="5121" y="3342"/>
                    <a:pt x="5016" y="3281"/>
                    <a:pt x="4921" y="3220"/>
                  </a:cubicBezTo>
                  <a:lnTo>
                    <a:pt x="4921" y="3220"/>
                  </a:lnTo>
                  <a:cubicBezTo>
                    <a:pt x="5060" y="3420"/>
                    <a:pt x="5390" y="3715"/>
                    <a:pt x="5242" y="4001"/>
                  </a:cubicBezTo>
                  <a:cubicBezTo>
                    <a:pt x="5190" y="4001"/>
                    <a:pt x="5147" y="3949"/>
                    <a:pt x="5103" y="3923"/>
                  </a:cubicBezTo>
                  <a:cubicBezTo>
                    <a:pt x="5103" y="3992"/>
                    <a:pt x="5094" y="4062"/>
                    <a:pt x="5077" y="4123"/>
                  </a:cubicBezTo>
                  <a:cubicBezTo>
                    <a:pt x="5077" y="4192"/>
                    <a:pt x="5051" y="4261"/>
                    <a:pt x="5016" y="4313"/>
                  </a:cubicBezTo>
                  <a:cubicBezTo>
                    <a:pt x="4886" y="4270"/>
                    <a:pt x="4782" y="4123"/>
                    <a:pt x="4678" y="4036"/>
                  </a:cubicBezTo>
                  <a:cubicBezTo>
                    <a:pt x="4669" y="4105"/>
                    <a:pt x="4643" y="4183"/>
                    <a:pt x="4600" y="4244"/>
                  </a:cubicBezTo>
                  <a:cubicBezTo>
                    <a:pt x="4253" y="3949"/>
                    <a:pt x="4522" y="3428"/>
                    <a:pt x="4331" y="3081"/>
                  </a:cubicBezTo>
                  <a:cubicBezTo>
                    <a:pt x="4235" y="3203"/>
                    <a:pt x="4322" y="3524"/>
                    <a:pt x="4331" y="3671"/>
                  </a:cubicBezTo>
                  <a:cubicBezTo>
                    <a:pt x="4357" y="3906"/>
                    <a:pt x="4340" y="4131"/>
                    <a:pt x="4279" y="4357"/>
                  </a:cubicBezTo>
                  <a:cubicBezTo>
                    <a:pt x="4253" y="4444"/>
                    <a:pt x="4105" y="4687"/>
                    <a:pt x="3992" y="4652"/>
                  </a:cubicBezTo>
                  <a:cubicBezTo>
                    <a:pt x="3897" y="4626"/>
                    <a:pt x="3810" y="4357"/>
                    <a:pt x="3828" y="4279"/>
                  </a:cubicBezTo>
                  <a:cubicBezTo>
                    <a:pt x="3854" y="4366"/>
                    <a:pt x="3802" y="4556"/>
                    <a:pt x="3775" y="4643"/>
                  </a:cubicBezTo>
                  <a:cubicBezTo>
                    <a:pt x="3749" y="4739"/>
                    <a:pt x="3758" y="4851"/>
                    <a:pt x="3715" y="4904"/>
                  </a:cubicBezTo>
                  <a:cubicBezTo>
                    <a:pt x="3671" y="4869"/>
                    <a:pt x="3637" y="4825"/>
                    <a:pt x="3602" y="4773"/>
                  </a:cubicBezTo>
                  <a:cubicBezTo>
                    <a:pt x="3611" y="4869"/>
                    <a:pt x="3559" y="4947"/>
                    <a:pt x="3472" y="4982"/>
                  </a:cubicBezTo>
                  <a:cubicBezTo>
                    <a:pt x="3368" y="4886"/>
                    <a:pt x="3307" y="4747"/>
                    <a:pt x="3307" y="4608"/>
                  </a:cubicBezTo>
                  <a:cubicBezTo>
                    <a:pt x="3307" y="4548"/>
                    <a:pt x="3324" y="4418"/>
                    <a:pt x="3290" y="4366"/>
                  </a:cubicBezTo>
                  <a:cubicBezTo>
                    <a:pt x="3246" y="4287"/>
                    <a:pt x="3203" y="4348"/>
                    <a:pt x="3142" y="4383"/>
                  </a:cubicBezTo>
                  <a:cubicBezTo>
                    <a:pt x="3073" y="4305"/>
                    <a:pt x="3099" y="4201"/>
                    <a:pt x="3116" y="4105"/>
                  </a:cubicBezTo>
                  <a:cubicBezTo>
                    <a:pt x="3168" y="3871"/>
                    <a:pt x="3342" y="3715"/>
                    <a:pt x="3446" y="3506"/>
                  </a:cubicBezTo>
                  <a:cubicBezTo>
                    <a:pt x="3463" y="3463"/>
                    <a:pt x="3567" y="3281"/>
                    <a:pt x="3515" y="3263"/>
                  </a:cubicBezTo>
                  <a:cubicBezTo>
                    <a:pt x="3489" y="3255"/>
                    <a:pt x="3333" y="3368"/>
                    <a:pt x="3298" y="3376"/>
                  </a:cubicBezTo>
                  <a:cubicBezTo>
                    <a:pt x="3220" y="3420"/>
                    <a:pt x="2899" y="3663"/>
                    <a:pt x="2812" y="3558"/>
                  </a:cubicBezTo>
                  <a:cubicBezTo>
                    <a:pt x="2717" y="3463"/>
                    <a:pt x="3047" y="3211"/>
                    <a:pt x="3099" y="3142"/>
                  </a:cubicBezTo>
                  <a:cubicBezTo>
                    <a:pt x="2951" y="3125"/>
                    <a:pt x="2708" y="3133"/>
                    <a:pt x="2890" y="2960"/>
                  </a:cubicBezTo>
                  <a:cubicBezTo>
                    <a:pt x="3047" y="2821"/>
                    <a:pt x="3211" y="2691"/>
                    <a:pt x="3385" y="2578"/>
                  </a:cubicBezTo>
                  <a:cubicBezTo>
                    <a:pt x="3585" y="2430"/>
                    <a:pt x="3758" y="2266"/>
                    <a:pt x="3949" y="2109"/>
                  </a:cubicBezTo>
                  <a:cubicBezTo>
                    <a:pt x="4071" y="2014"/>
                    <a:pt x="4261" y="1884"/>
                    <a:pt x="4322" y="1727"/>
                  </a:cubicBezTo>
                  <a:cubicBezTo>
                    <a:pt x="4322" y="1727"/>
                    <a:pt x="4348" y="1641"/>
                    <a:pt x="4192" y="1693"/>
                  </a:cubicBezTo>
                  <a:cubicBezTo>
                    <a:pt x="3992" y="1771"/>
                    <a:pt x="3802" y="1875"/>
                    <a:pt x="3637" y="1996"/>
                  </a:cubicBezTo>
                  <a:cubicBezTo>
                    <a:pt x="3420" y="2144"/>
                    <a:pt x="3229" y="2318"/>
                    <a:pt x="3081" y="2535"/>
                  </a:cubicBezTo>
                  <a:cubicBezTo>
                    <a:pt x="2856" y="2882"/>
                    <a:pt x="2613" y="3211"/>
                    <a:pt x="2344" y="3524"/>
                  </a:cubicBezTo>
                  <a:cubicBezTo>
                    <a:pt x="2274" y="3602"/>
                    <a:pt x="2144" y="3801"/>
                    <a:pt x="2031" y="3732"/>
                  </a:cubicBezTo>
                  <a:cubicBezTo>
                    <a:pt x="1892" y="3645"/>
                    <a:pt x="2049" y="3515"/>
                    <a:pt x="2014" y="3420"/>
                  </a:cubicBezTo>
                  <a:cubicBezTo>
                    <a:pt x="1884" y="3524"/>
                    <a:pt x="1788" y="3637"/>
                    <a:pt x="1632" y="3697"/>
                  </a:cubicBezTo>
                  <a:cubicBezTo>
                    <a:pt x="1415" y="3784"/>
                    <a:pt x="1597" y="3619"/>
                    <a:pt x="1554" y="3558"/>
                  </a:cubicBezTo>
                  <a:cubicBezTo>
                    <a:pt x="1511" y="3498"/>
                    <a:pt x="1250" y="3585"/>
                    <a:pt x="1181" y="3558"/>
                  </a:cubicBezTo>
                  <a:cubicBezTo>
                    <a:pt x="1025" y="3489"/>
                    <a:pt x="1181" y="3385"/>
                    <a:pt x="1259" y="3333"/>
                  </a:cubicBezTo>
                  <a:cubicBezTo>
                    <a:pt x="1077" y="3316"/>
                    <a:pt x="1285" y="3185"/>
                    <a:pt x="1354" y="3151"/>
                  </a:cubicBezTo>
                  <a:cubicBezTo>
                    <a:pt x="1528" y="3073"/>
                    <a:pt x="1693" y="2968"/>
                    <a:pt x="1849" y="2847"/>
                  </a:cubicBezTo>
                  <a:cubicBezTo>
                    <a:pt x="1910" y="2804"/>
                    <a:pt x="1988" y="2725"/>
                    <a:pt x="1884" y="2708"/>
                  </a:cubicBezTo>
                  <a:cubicBezTo>
                    <a:pt x="1814" y="2699"/>
                    <a:pt x="1719" y="2769"/>
                    <a:pt x="1667" y="2795"/>
                  </a:cubicBezTo>
                  <a:cubicBezTo>
                    <a:pt x="1511" y="2890"/>
                    <a:pt x="1346" y="2977"/>
                    <a:pt x="1181" y="3047"/>
                  </a:cubicBezTo>
                  <a:cubicBezTo>
                    <a:pt x="1051" y="3090"/>
                    <a:pt x="825" y="3125"/>
                    <a:pt x="721" y="3012"/>
                  </a:cubicBezTo>
                  <a:cubicBezTo>
                    <a:pt x="573" y="2847"/>
                    <a:pt x="877" y="2830"/>
                    <a:pt x="912" y="2699"/>
                  </a:cubicBezTo>
                  <a:cubicBezTo>
                    <a:pt x="773" y="2673"/>
                    <a:pt x="599" y="2760"/>
                    <a:pt x="452" y="2734"/>
                  </a:cubicBezTo>
                  <a:cubicBezTo>
                    <a:pt x="391" y="2725"/>
                    <a:pt x="244" y="2717"/>
                    <a:pt x="270" y="2647"/>
                  </a:cubicBezTo>
                  <a:cubicBezTo>
                    <a:pt x="287" y="2604"/>
                    <a:pt x="408" y="2578"/>
                    <a:pt x="443" y="2552"/>
                  </a:cubicBezTo>
                  <a:cubicBezTo>
                    <a:pt x="382" y="2439"/>
                    <a:pt x="157" y="2482"/>
                    <a:pt x="87" y="2361"/>
                  </a:cubicBezTo>
                  <a:cubicBezTo>
                    <a:pt x="1" y="2196"/>
                    <a:pt x="304" y="2213"/>
                    <a:pt x="382" y="2196"/>
                  </a:cubicBezTo>
                  <a:cubicBezTo>
                    <a:pt x="330" y="2118"/>
                    <a:pt x="157" y="1996"/>
                    <a:pt x="365" y="1996"/>
                  </a:cubicBezTo>
                  <a:cubicBezTo>
                    <a:pt x="504" y="1996"/>
                    <a:pt x="669" y="2127"/>
                    <a:pt x="799" y="2101"/>
                  </a:cubicBezTo>
                  <a:cubicBezTo>
                    <a:pt x="730" y="2005"/>
                    <a:pt x="565" y="1944"/>
                    <a:pt x="547" y="1823"/>
                  </a:cubicBezTo>
                  <a:cubicBezTo>
                    <a:pt x="521" y="1667"/>
                    <a:pt x="764" y="1745"/>
                    <a:pt x="860" y="1771"/>
                  </a:cubicBezTo>
                  <a:cubicBezTo>
                    <a:pt x="1068" y="1840"/>
                    <a:pt x="1285" y="1884"/>
                    <a:pt x="1511" y="1910"/>
                  </a:cubicBezTo>
                  <a:cubicBezTo>
                    <a:pt x="1623" y="1927"/>
                    <a:pt x="1858" y="1988"/>
                    <a:pt x="1962" y="1927"/>
                  </a:cubicBezTo>
                  <a:cubicBezTo>
                    <a:pt x="1918" y="1858"/>
                    <a:pt x="1780" y="1875"/>
                    <a:pt x="1701" y="1849"/>
                  </a:cubicBezTo>
                  <a:cubicBezTo>
                    <a:pt x="1563" y="1797"/>
                    <a:pt x="1432" y="1736"/>
                    <a:pt x="1311" y="1667"/>
                  </a:cubicBezTo>
                  <a:cubicBezTo>
                    <a:pt x="1242" y="1632"/>
                    <a:pt x="1007" y="1519"/>
                    <a:pt x="1033" y="1415"/>
                  </a:cubicBezTo>
                  <a:cubicBezTo>
                    <a:pt x="1051" y="1320"/>
                    <a:pt x="1250" y="1363"/>
                    <a:pt x="1311" y="1354"/>
                  </a:cubicBezTo>
                  <a:cubicBezTo>
                    <a:pt x="1285" y="1337"/>
                    <a:pt x="1268" y="1320"/>
                    <a:pt x="1242" y="1294"/>
                  </a:cubicBezTo>
                  <a:cubicBezTo>
                    <a:pt x="1389" y="1181"/>
                    <a:pt x="1710" y="1398"/>
                    <a:pt x="1858" y="1424"/>
                  </a:cubicBezTo>
                  <a:cubicBezTo>
                    <a:pt x="1797" y="1302"/>
                    <a:pt x="1649" y="1268"/>
                    <a:pt x="1589" y="1155"/>
                  </a:cubicBezTo>
                  <a:cubicBezTo>
                    <a:pt x="1693" y="1068"/>
                    <a:pt x="1849" y="1103"/>
                    <a:pt x="1962" y="1137"/>
                  </a:cubicBezTo>
                  <a:cubicBezTo>
                    <a:pt x="2352" y="1285"/>
                    <a:pt x="2673" y="1537"/>
                    <a:pt x="3099" y="1597"/>
                  </a:cubicBezTo>
                  <a:cubicBezTo>
                    <a:pt x="3263" y="1632"/>
                    <a:pt x="3437" y="1658"/>
                    <a:pt x="3611" y="1658"/>
                  </a:cubicBezTo>
                  <a:cubicBezTo>
                    <a:pt x="3784" y="1641"/>
                    <a:pt x="3958" y="1623"/>
                    <a:pt x="4140" y="1589"/>
                  </a:cubicBezTo>
                  <a:cubicBezTo>
                    <a:pt x="4244" y="1571"/>
                    <a:pt x="4261" y="1545"/>
                    <a:pt x="4183" y="1528"/>
                  </a:cubicBezTo>
                  <a:cubicBezTo>
                    <a:pt x="4175" y="1528"/>
                    <a:pt x="3585" y="1528"/>
                    <a:pt x="3307" y="1511"/>
                  </a:cubicBezTo>
                  <a:cubicBezTo>
                    <a:pt x="3116" y="1502"/>
                    <a:pt x="2925" y="1467"/>
                    <a:pt x="2743" y="1398"/>
                  </a:cubicBezTo>
                  <a:cubicBezTo>
                    <a:pt x="2630" y="1354"/>
                    <a:pt x="2404" y="1276"/>
                    <a:pt x="2370" y="1137"/>
                  </a:cubicBezTo>
                  <a:cubicBezTo>
                    <a:pt x="2474" y="1051"/>
                    <a:pt x="2673" y="1137"/>
                    <a:pt x="2769" y="1059"/>
                  </a:cubicBezTo>
                  <a:cubicBezTo>
                    <a:pt x="2673" y="990"/>
                    <a:pt x="2509" y="964"/>
                    <a:pt x="2387" y="920"/>
                  </a:cubicBezTo>
                  <a:cubicBezTo>
                    <a:pt x="2292" y="877"/>
                    <a:pt x="2066" y="808"/>
                    <a:pt x="2040" y="704"/>
                  </a:cubicBezTo>
                  <a:cubicBezTo>
                    <a:pt x="2109" y="651"/>
                    <a:pt x="2196" y="660"/>
                    <a:pt x="2266" y="651"/>
                  </a:cubicBezTo>
                  <a:cubicBezTo>
                    <a:pt x="2205" y="591"/>
                    <a:pt x="2005" y="461"/>
                    <a:pt x="2014" y="356"/>
                  </a:cubicBezTo>
                  <a:cubicBezTo>
                    <a:pt x="2023" y="252"/>
                    <a:pt x="2300" y="313"/>
                    <a:pt x="2370" y="322"/>
                  </a:cubicBezTo>
                  <a:cubicBezTo>
                    <a:pt x="2370" y="304"/>
                    <a:pt x="2335" y="244"/>
                    <a:pt x="2344" y="226"/>
                  </a:cubicBezTo>
                  <a:cubicBezTo>
                    <a:pt x="2404" y="148"/>
                    <a:pt x="2639" y="339"/>
                    <a:pt x="2691" y="365"/>
                  </a:cubicBezTo>
                  <a:cubicBezTo>
                    <a:pt x="2725" y="382"/>
                    <a:pt x="2812" y="452"/>
                    <a:pt x="2838" y="400"/>
                  </a:cubicBezTo>
                  <a:cubicBezTo>
                    <a:pt x="2864" y="348"/>
                    <a:pt x="2751" y="278"/>
                    <a:pt x="2769" y="235"/>
                  </a:cubicBezTo>
                  <a:cubicBezTo>
                    <a:pt x="2830" y="1"/>
                    <a:pt x="3446" y="721"/>
                    <a:pt x="3506" y="712"/>
                  </a:cubicBezTo>
                  <a:cubicBezTo>
                    <a:pt x="3463" y="617"/>
                    <a:pt x="3263" y="261"/>
                    <a:pt x="3411" y="174"/>
                  </a:cubicBezTo>
                  <a:cubicBezTo>
                    <a:pt x="3446" y="148"/>
                    <a:pt x="3645" y="209"/>
                    <a:pt x="3689" y="226"/>
                  </a:cubicBezTo>
                  <a:cubicBezTo>
                    <a:pt x="3784" y="235"/>
                    <a:pt x="3871" y="287"/>
                    <a:pt x="3923" y="365"/>
                  </a:cubicBezTo>
                  <a:cubicBezTo>
                    <a:pt x="3923" y="365"/>
                    <a:pt x="3923" y="356"/>
                    <a:pt x="3923" y="356"/>
                  </a:cubicBezTo>
                  <a:cubicBezTo>
                    <a:pt x="3966" y="356"/>
                    <a:pt x="4027" y="252"/>
                    <a:pt x="4079" y="235"/>
                  </a:cubicBezTo>
                  <a:cubicBezTo>
                    <a:pt x="4149" y="218"/>
                    <a:pt x="4175" y="252"/>
                    <a:pt x="4227" y="313"/>
                  </a:cubicBezTo>
                  <a:cubicBezTo>
                    <a:pt x="4313" y="443"/>
                    <a:pt x="4340" y="608"/>
                    <a:pt x="4305" y="764"/>
                  </a:cubicBezTo>
                  <a:cubicBezTo>
                    <a:pt x="4279" y="886"/>
                    <a:pt x="4105" y="1632"/>
                    <a:pt x="4452" y="1493"/>
                  </a:cubicBezTo>
                  <a:cubicBezTo>
                    <a:pt x="4574" y="1441"/>
                    <a:pt x="4730" y="1276"/>
                    <a:pt x="4782" y="1276"/>
                  </a:cubicBezTo>
                  <a:cubicBezTo>
                    <a:pt x="4825" y="1285"/>
                    <a:pt x="4860" y="1337"/>
                    <a:pt x="4834" y="1380"/>
                  </a:cubicBezTo>
                  <a:cubicBezTo>
                    <a:pt x="4834" y="1415"/>
                    <a:pt x="4496" y="1589"/>
                    <a:pt x="4470" y="16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62"/>
            <p:cNvSpPr/>
            <p:nvPr/>
          </p:nvSpPr>
          <p:spPr>
            <a:xfrm>
              <a:off x="494750" y="4416325"/>
              <a:ext cx="54925" cy="74100"/>
            </a:xfrm>
            <a:custGeom>
              <a:avLst/>
              <a:gdLst/>
              <a:ahLst/>
              <a:cxnLst/>
              <a:rect l="l" t="t" r="r" b="b"/>
              <a:pathLst>
                <a:path w="2197" h="2964" extrusionOk="0">
                  <a:moveTo>
                    <a:pt x="125" y="1690"/>
                  </a:moveTo>
                  <a:cubicBezTo>
                    <a:pt x="84" y="1723"/>
                    <a:pt x="43" y="1756"/>
                    <a:pt x="1" y="1788"/>
                  </a:cubicBezTo>
                  <a:cubicBezTo>
                    <a:pt x="43" y="1757"/>
                    <a:pt x="84" y="1724"/>
                    <a:pt x="125" y="1690"/>
                  </a:cubicBezTo>
                  <a:close/>
                  <a:moveTo>
                    <a:pt x="1424" y="1"/>
                  </a:moveTo>
                  <a:cubicBezTo>
                    <a:pt x="1424" y="4"/>
                    <a:pt x="1424" y="7"/>
                    <a:pt x="1424" y="9"/>
                  </a:cubicBezTo>
                  <a:lnTo>
                    <a:pt x="1415" y="9"/>
                  </a:lnTo>
                  <a:cubicBezTo>
                    <a:pt x="1398" y="174"/>
                    <a:pt x="1355" y="330"/>
                    <a:pt x="1302" y="478"/>
                  </a:cubicBezTo>
                  <a:cubicBezTo>
                    <a:pt x="1259" y="565"/>
                    <a:pt x="1198" y="660"/>
                    <a:pt x="1146" y="756"/>
                  </a:cubicBezTo>
                  <a:cubicBezTo>
                    <a:pt x="1146" y="751"/>
                    <a:pt x="1146" y="749"/>
                    <a:pt x="1145" y="749"/>
                  </a:cubicBezTo>
                  <a:cubicBezTo>
                    <a:pt x="1144" y="749"/>
                    <a:pt x="1142" y="751"/>
                    <a:pt x="1138" y="756"/>
                  </a:cubicBezTo>
                  <a:cubicBezTo>
                    <a:pt x="1007" y="886"/>
                    <a:pt x="877" y="1068"/>
                    <a:pt x="712" y="1172"/>
                  </a:cubicBezTo>
                  <a:cubicBezTo>
                    <a:pt x="551" y="1253"/>
                    <a:pt x="368" y="1303"/>
                    <a:pt x="183" y="1303"/>
                  </a:cubicBezTo>
                  <a:cubicBezTo>
                    <a:pt x="169" y="1303"/>
                    <a:pt x="154" y="1303"/>
                    <a:pt x="140" y="1302"/>
                  </a:cubicBezTo>
                  <a:lnTo>
                    <a:pt x="140" y="1311"/>
                  </a:lnTo>
                  <a:cubicBezTo>
                    <a:pt x="166" y="1313"/>
                    <a:pt x="191" y="1313"/>
                    <a:pt x="217" y="1313"/>
                  </a:cubicBezTo>
                  <a:cubicBezTo>
                    <a:pt x="345" y="1313"/>
                    <a:pt x="468" y="1295"/>
                    <a:pt x="591" y="1259"/>
                  </a:cubicBezTo>
                  <a:lnTo>
                    <a:pt x="591" y="1259"/>
                  </a:lnTo>
                  <a:cubicBezTo>
                    <a:pt x="439" y="1404"/>
                    <a:pt x="286" y="1555"/>
                    <a:pt x="125" y="1690"/>
                  </a:cubicBezTo>
                  <a:lnTo>
                    <a:pt x="125" y="1690"/>
                  </a:lnTo>
                  <a:cubicBezTo>
                    <a:pt x="304" y="1544"/>
                    <a:pt x="473" y="1388"/>
                    <a:pt x="643" y="1233"/>
                  </a:cubicBezTo>
                  <a:lnTo>
                    <a:pt x="660" y="1224"/>
                  </a:lnTo>
                  <a:cubicBezTo>
                    <a:pt x="834" y="1111"/>
                    <a:pt x="981" y="973"/>
                    <a:pt x="1112" y="808"/>
                  </a:cubicBezTo>
                  <a:lnTo>
                    <a:pt x="1112" y="808"/>
                  </a:lnTo>
                  <a:cubicBezTo>
                    <a:pt x="1103" y="825"/>
                    <a:pt x="1094" y="842"/>
                    <a:pt x="1094" y="851"/>
                  </a:cubicBezTo>
                  <a:cubicBezTo>
                    <a:pt x="1007" y="1077"/>
                    <a:pt x="955" y="1302"/>
                    <a:pt x="938" y="1537"/>
                  </a:cubicBezTo>
                  <a:cubicBezTo>
                    <a:pt x="903" y="1702"/>
                    <a:pt x="860" y="1858"/>
                    <a:pt x="799" y="2014"/>
                  </a:cubicBezTo>
                  <a:cubicBezTo>
                    <a:pt x="634" y="2231"/>
                    <a:pt x="443" y="2422"/>
                    <a:pt x="226" y="2595"/>
                  </a:cubicBezTo>
                  <a:cubicBezTo>
                    <a:pt x="218" y="2595"/>
                    <a:pt x="218" y="2604"/>
                    <a:pt x="218" y="2604"/>
                  </a:cubicBezTo>
                  <a:cubicBezTo>
                    <a:pt x="426" y="2465"/>
                    <a:pt x="617" y="2292"/>
                    <a:pt x="773" y="2092"/>
                  </a:cubicBezTo>
                  <a:lnTo>
                    <a:pt x="773" y="2092"/>
                  </a:lnTo>
                  <a:cubicBezTo>
                    <a:pt x="738" y="2170"/>
                    <a:pt x="712" y="2248"/>
                    <a:pt x="686" y="2326"/>
                  </a:cubicBezTo>
                  <a:cubicBezTo>
                    <a:pt x="634" y="2535"/>
                    <a:pt x="591" y="2743"/>
                    <a:pt x="565" y="2960"/>
                  </a:cubicBezTo>
                  <a:cubicBezTo>
                    <a:pt x="565" y="2960"/>
                    <a:pt x="569" y="2964"/>
                    <a:pt x="571" y="2964"/>
                  </a:cubicBezTo>
                  <a:cubicBezTo>
                    <a:pt x="573" y="2964"/>
                    <a:pt x="574" y="2963"/>
                    <a:pt x="574" y="2960"/>
                  </a:cubicBezTo>
                  <a:cubicBezTo>
                    <a:pt x="617" y="2673"/>
                    <a:pt x="686" y="2404"/>
                    <a:pt x="773" y="2135"/>
                  </a:cubicBezTo>
                  <a:cubicBezTo>
                    <a:pt x="825" y="2005"/>
                    <a:pt x="877" y="1875"/>
                    <a:pt x="921" y="1736"/>
                  </a:cubicBezTo>
                  <a:cubicBezTo>
                    <a:pt x="921" y="1866"/>
                    <a:pt x="929" y="1997"/>
                    <a:pt x="947" y="2127"/>
                  </a:cubicBezTo>
                  <a:cubicBezTo>
                    <a:pt x="938" y="2257"/>
                    <a:pt x="964" y="2396"/>
                    <a:pt x="1016" y="2517"/>
                  </a:cubicBezTo>
                  <a:cubicBezTo>
                    <a:pt x="1016" y="2520"/>
                    <a:pt x="1017" y="2521"/>
                    <a:pt x="1018" y="2521"/>
                  </a:cubicBezTo>
                  <a:cubicBezTo>
                    <a:pt x="1021" y="2521"/>
                    <a:pt x="1025" y="2517"/>
                    <a:pt x="1025" y="2517"/>
                  </a:cubicBezTo>
                  <a:cubicBezTo>
                    <a:pt x="981" y="2378"/>
                    <a:pt x="955" y="2231"/>
                    <a:pt x="955" y="2083"/>
                  </a:cubicBezTo>
                  <a:cubicBezTo>
                    <a:pt x="938" y="1953"/>
                    <a:pt x="929" y="1814"/>
                    <a:pt x="938" y="1676"/>
                  </a:cubicBezTo>
                  <a:cubicBezTo>
                    <a:pt x="955" y="1606"/>
                    <a:pt x="973" y="1528"/>
                    <a:pt x="990" y="1450"/>
                  </a:cubicBezTo>
                  <a:cubicBezTo>
                    <a:pt x="1033" y="1146"/>
                    <a:pt x="1138" y="860"/>
                    <a:pt x="1285" y="591"/>
                  </a:cubicBezTo>
                  <a:cubicBezTo>
                    <a:pt x="1311" y="530"/>
                    <a:pt x="1337" y="461"/>
                    <a:pt x="1363" y="400"/>
                  </a:cubicBezTo>
                  <a:cubicBezTo>
                    <a:pt x="1363" y="643"/>
                    <a:pt x="1415" y="886"/>
                    <a:pt x="1502" y="1111"/>
                  </a:cubicBezTo>
                  <a:cubicBezTo>
                    <a:pt x="1502" y="1276"/>
                    <a:pt x="1554" y="1433"/>
                    <a:pt x="1554" y="1589"/>
                  </a:cubicBezTo>
                  <a:cubicBezTo>
                    <a:pt x="1563" y="1771"/>
                    <a:pt x="1545" y="1953"/>
                    <a:pt x="1554" y="2135"/>
                  </a:cubicBezTo>
                  <a:cubicBezTo>
                    <a:pt x="1554" y="2138"/>
                    <a:pt x="1555" y="2139"/>
                    <a:pt x="1556" y="2139"/>
                  </a:cubicBezTo>
                  <a:cubicBezTo>
                    <a:pt x="1559" y="2139"/>
                    <a:pt x="1563" y="2135"/>
                    <a:pt x="1563" y="2135"/>
                  </a:cubicBezTo>
                  <a:cubicBezTo>
                    <a:pt x="1554" y="1936"/>
                    <a:pt x="1589" y="1736"/>
                    <a:pt x="1563" y="1545"/>
                  </a:cubicBezTo>
                  <a:cubicBezTo>
                    <a:pt x="1554" y="1415"/>
                    <a:pt x="1519" y="1285"/>
                    <a:pt x="1519" y="1155"/>
                  </a:cubicBezTo>
                  <a:lnTo>
                    <a:pt x="1519" y="1155"/>
                  </a:lnTo>
                  <a:cubicBezTo>
                    <a:pt x="1684" y="1580"/>
                    <a:pt x="1832" y="2023"/>
                    <a:pt x="1962" y="2474"/>
                  </a:cubicBezTo>
                  <a:cubicBezTo>
                    <a:pt x="1962" y="2478"/>
                    <a:pt x="1964" y="2480"/>
                    <a:pt x="1966" y="2480"/>
                  </a:cubicBezTo>
                  <a:cubicBezTo>
                    <a:pt x="1968" y="2480"/>
                    <a:pt x="1971" y="2478"/>
                    <a:pt x="1971" y="2474"/>
                  </a:cubicBezTo>
                  <a:cubicBezTo>
                    <a:pt x="1910" y="2153"/>
                    <a:pt x="1814" y="1832"/>
                    <a:pt x="1676" y="1537"/>
                  </a:cubicBezTo>
                  <a:lnTo>
                    <a:pt x="1676" y="1537"/>
                  </a:lnTo>
                  <a:cubicBezTo>
                    <a:pt x="1849" y="1736"/>
                    <a:pt x="1962" y="1979"/>
                    <a:pt x="2136" y="2170"/>
                  </a:cubicBezTo>
                  <a:cubicBezTo>
                    <a:pt x="1997" y="1945"/>
                    <a:pt x="1840" y="1728"/>
                    <a:pt x="1667" y="1519"/>
                  </a:cubicBezTo>
                  <a:cubicBezTo>
                    <a:pt x="1641" y="1450"/>
                    <a:pt x="1615" y="1381"/>
                    <a:pt x="1589" y="1311"/>
                  </a:cubicBezTo>
                  <a:cubicBezTo>
                    <a:pt x="1545" y="1181"/>
                    <a:pt x="1511" y="1051"/>
                    <a:pt x="1485" y="912"/>
                  </a:cubicBezTo>
                  <a:lnTo>
                    <a:pt x="1485" y="912"/>
                  </a:lnTo>
                  <a:cubicBezTo>
                    <a:pt x="1719" y="1129"/>
                    <a:pt x="1962" y="1328"/>
                    <a:pt x="2196" y="1545"/>
                  </a:cubicBezTo>
                  <a:cubicBezTo>
                    <a:pt x="2109" y="1424"/>
                    <a:pt x="1997" y="1311"/>
                    <a:pt x="1867" y="1233"/>
                  </a:cubicBezTo>
                  <a:cubicBezTo>
                    <a:pt x="1728" y="1129"/>
                    <a:pt x="1606" y="999"/>
                    <a:pt x="1476" y="886"/>
                  </a:cubicBezTo>
                  <a:cubicBezTo>
                    <a:pt x="1415" y="591"/>
                    <a:pt x="1407" y="296"/>
                    <a:pt x="14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62"/>
            <p:cNvSpPr/>
            <p:nvPr/>
          </p:nvSpPr>
          <p:spPr>
            <a:xfrm>
              <a:off x="427500" y="4405475"/>
              <a:ext cx="101125" cy="55575"/>
            </a:xfrm>
            <a:custGeom>
              <a:avLst/>
              <a:gdLst/>
              <a:ahLst/>
              <a:cxnLst/>
              <a:rect l="l" t="t" r="r" b="b"/>
              <a:pathLst>
                <a:path w="4045" h="2223" extrusionOk="0">
                  <a:moveTo>
                    <a:pt x="1493" y="1"/>
                  </a:moveTo>
                  <a:lnTo>
                    <a:pt x="1493" y="1"/>
                  </a:lnTo>
                  <a:cubicBezTo>
                    <a:pt x="1533" y="27"/>
                    <a:pt x="1574" y="53"/>
                    <a:pt x="1614" y="79"/>
                  </a:cubicBezTo>
                  <a:lnTo>
                    <a:pt x="1614" y="79"/>
                  </a:lnTo>
                  <a:cubicBezTo>
                    <a:pt x="1575" y="52"/>
                    <a:pt x="1535" y="26"/>
                    <a:pt x="1493" y="1"/>
                  </a:cubicBezTo>
                  <a:close/>
                  <a:moveTo>
                    <a:pt x="556" y="712"/>
                  </a:moveTo>
                  <a:lnTo>
                    <a:pt x="556" y="712"/>
                  </a:lnTo>
                  <a:cubicBezTo>
                    <a:pt x="617" y="746"/>
                    <a:pt x="678" y="778"/>
                    <a:pt x="741" y="808"/>
                  </a:cubicBezTo>
                  <a:lnTo>
                    <a:pt x="741" y="808"/>
                  </a:lnTo>
                  <a:cubicBezTo>
                    <a:pt x="679" y="778"/>
                    <a:pt x="617" y="746"/>
                    <a:pt x="556" y="712"/>
                  </a:cubicBezTo>
                  <a:close/>
                  <a:moveTo>
                    <a:pt x="1614" y="79"/>
                  </a:moveTo>
                  <a:lnTo>
                    <a:pt x="1614" y="79"/>
                  </a:lnTo>
                  <a:cubicBezTo>
                    <a:pt x="1723" y="153"/>
                    <a:pt x="1823" y="233"/>
                    <a:pt x="1918" y="322"/>
                  </a:cubicBezTo>
                  <a:cubicBezTo>
                    <a:pt x="2023" y="417"/>
                    <a:pt x="2101" y="522"/>
                    <a:pt x="2214" y="608"/>
                  </a:cubicBezTo>
                  <a:cubicBezTo>
                    <a:pt x="2040" y="565"/>
                    <a:pt x="1875" y="513"/>
                    <a:pt x="1710" y="452"/>
                  </a:cubicBezTo>
                  <a:cubicBezTo>
                    <a:pt x="1450" y="348"/>
                    <a:pt x="1190" y="261"/>
                    <a:pt x="929" y="200"/>
                  </a:cubicBezTo>
                  <a:lnTo>
                    <a:pt x="929" y="200"/>
                  </a:lnTo>
                  <a:cubicBezTo>
                    <a:pt x="1268" y="339"/>
                    <a:pt x="1623" y="452"/>
                    <a:pt x="1971" y="582"/>
                  </a:cubicBezTo>
                  <a:cubicBezTo>
                    <a:pt x="2196" y="671"/>
                    <a:pt x="2444" y="722"/>
                    <a:pt x="2693" y="722"/>
                  </a:cubicBezTo>
                  <a:cubicBezTo>
                    <a:pt x="2713" y="722"/>
                    <a:pt x="2732" y="722"/>
                    <a:pt x="2752" y="721"/>
                  </a:cubicBezTo>
                  <a:lnTo>
                    <a:pt x="2752" y="721"/>
                  </a:lnTo>
                  <a:cubicBezTo>
                    <a:pt x="2578" y="764"/>
                    <a:pt x="2404" y="808"/>
                    <a:pt x="2214" y="860"/>
                  </a:cubicBezTo>
                  <a:cubicBezTo>
                    <a:pt x="2023" y="921"/>
                    <a:pt x="1823" y="981"/>
                    <a:pt x="1623" y="1025"/>
                  </a:cubicBezTo>
                  <a:cubicBezTo>
                    <a:pt x="1612" y="1025"/>
                    <a:pt x="1601" y="1025"/>
                    <a:pt x="1589" y="1025"/>
                  </a:cubicBezTo>
                  <a:cubicBezTo>
                    <a:pt x="1290" y="1025"/>
                    <a:pt x="1008" y="936"/>
                    <a:pt x="741" y="808"/>
                  </a:cubicBezTo>
                  <a:lnTo>
                    <a:pt x="741" y="808"/>
                  </a:lnTo>
                  <a:cubicBezTo>
                    <a:pt x="1004" y="937"/>
                    <a:pt x="1276" y="1034"/>
                    <a:pt x="1571" y="1034"/>
                  </a:cubicBezTo>
                  <a:cubicBezTo>
                    <a:pt x="1415" y="1077"/>
                    <a:pt x="1250" y="1103"/>
                    <a:pt x="1085" y="1120"/>
                  </a:cubicBezTo>
                  <a:cubicBezTo>
                    <a:pt x="1001" y="1122"/>
                    <a:pt x="917" y="1123"/>
                    <a:pt x="832" y="1123"/>
                  </a:cubicBezTo>
                  <a:cubicBezTo>
                    <a:pt x="558" y="1123"/>
                    <a:pt x="281" y="1112"/>
                    <a:pt x="9" y="1086"/>
                  </a:cubicBezTo>
                  <a:cubicBezTo>
                    <a:pt x="9" y="1086"/>
                    <a:pt x="1" y="1094"/>
                    <a:pt x="9" y="1112"/>
                  </a:cubicBezTo>
                  <a:cubicBezTo>
                    <a:pt x="235" y="1142"/>
                    <a:pt x="461" y="1157"/>
                    <a:pt x="686" y="1157"/>
                  </a:cubicBezTo>
                  <a:cubicBezTo>
                    <a:pt x="912" y="1157"/>
                    <a:pt x="1137" y="1142"/>
                    <a:pt x="1363" y="1112"/>
                  </a:cubicBezTo>
                  <a:lnTo>
                    <a:pt x="1363" y="1112"/>
                  </a:lnTo>
                  <a:cubicBezTo>
                    <a:pt x="1120" y="1285"/>
                    <a:pt x="903" y="1493"/>
                    <a:pt x="669" y="1684"/>
                  </a:cubicBezTo>
                  <a:cubicBezTo>
                    <a:pt x="921" y="1511"/>
                    <a:pt x="1129" y="1285"/>
                    <a:pt x="1380" y="1103"/>
                  </a:cubicBezTo>
                  <a:cubicBezTo>
                    <a:pt x="1476" y="1086"/>
                    <a:pt x="1571" y="1068"/>
                    <a:pt x="1667" y="1051"/>
                  </a:cubicBezTo>
                  <a:cubicBezTo>
                    <a:pt x="1780" y="1025"/>
                    <a:pt x="1901" y="999"/>
                    <a:pt x="2014" y="973"/>
                  </a:cubicBezTo>
                  <a:cubicBezTo>
                    <a:pt x="2396" y="860"/>
                    <a:pt x="2778" y="756"/>
                    <a:pt x="3159" y="643"/>
                  </a:cubicBezTo>
                  <a:lnTo>
                    <a:pt x="3159" y="643"/>
                  </a:lnTo>
                  <a:cubicBezTo>
                    <a:pt x="2856" y="817"/>
                    <a:pt x="2569" y="947"/>
                    <a:pt x="2300" y="1198"/>
                  </a:cubicBezTo>
                  <a:cubicBezTo>
                    <a:pt x="2118" y="1372"/>
                    <a:pt x="1962" y="1580"/>
                    <a:pt x="1771" y="1745"/>
                  </a:cubicBezTo>
                  <a:cubicBezTo>
                    <a:pt x="1528" y="1945"/>
                    <a:pt x="1259" y="2110"/>
                    <a:pt x="973" y="2222"/>
                  </a:cubicBezTo>
                  <a:cubicBezTo>
                    <a:pt x="1406" y="2066"/>
                    <a:pt x="1788" y="1797"/>
                    <a:pt x="2083" y="1459"/>
                  </a:cubicBezTo>
                  <a:cubicBezTo>
                    <a:pt x="2101" y="1441"/>
                    <a:pt x="2109" y="1433"/>
                    <a:pt x="2118" y="1424"/>
                  </a:cubicBezTo>
                  <a:lnTo>
                    <a:pt x="2118" y="1424"/>
                  </a:lnTo>
                  <a:cubicBezTo>
                    <a:pt x="2083" y="1493"/>
                    <a:pt x="2057" y="1563"/>
                    <a:pt x="2040" y="1641"/>
                  </a:cubicBezTo>
                  <a:cubicBezTo>
                    <a:pt x="1988" y="1823"/>
                    <a:pt x="1945" y="2014"/>
                    <a:pt x="1884" y="2205"/>
                  </a:cubicBezTo>
                  <a:cubicBezTo>
                    <a:pt x="1979" y="1927"/>
                    <a:pt x="2023" y="1589"/>
                    <a:pt x="2187" y="1355"/>
                  </a:cubicBezTo>
                  <a:cubicBezTo>
                    <a:pt x="2370" y="1146"/>
                    <a:pt x="2587" y="981"/>
                    <a:pt x="2821" y="843"/>
                  </a:cubicBezTo>
                  <a:cubicBezTo>
                    <a:pt x="2968" y="764"/>
                    <a:pt x="3125" y="695"/>
                    <a:pt x="3264" y="608"/>
                  </a:cubicBezTo>
                  <a:cubicBezTo>
                    <a:pt x="3515" y="539"/>
                    <a:pt x="3767" y="469"/>
                    <a:pt x="4018" y="409"/>
                  </a:cubicBezTo>
                  <a:cubicBezTo>
                    <a:pt x="4045" y="400"/>
                    <a:pt x="4036" y="357"/>
                    <a:pt x="4010" y="357"/>
                  </a:cubicBezTo>
                  <a:cubicBezTo>
                    <a:pt x="3706" y="400"/>
                    <a:pt x="3437" y="530"/>
                    <a:pt x="3151" y="617"/>
                  </a:cubicBezTo>
                  <a:cubicBezTo>
                    <a:pt x="3038" y="652"/>
                    <a:pt x="2925" y="678"/>
                    <a:pt x="2812" y="704"/>
                  </a:cubicBezTo>
                  <a:cubicBezTo>
                    <a:pt x="2613" y="695"/>
                    <a:pt x="2422" y="669"/>
                    <a:pt x="2231" y="617"/>
                  </a:cubicBezTo>
                  <a:cubicBezTo>
                    <a:pt x="2109" y="504"/>
                    <a:pt x="2005" y="365"/>
                    <a:pt x="1884" y="270"/>
                  </a:cubicBezTo>
                  <a:cubicBezTo>
                    <a:pt x="1799" y="198"/>
                    <a:pt x="1707" y="138"/>
                    <a:pt x="1614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62"/>
            <p:cNvSpPr/>
            <p:nvPr/>
          </p:nvSpPr>
          <p:spPr>
            <a:xfrm>
              <a:off x="473500" y="4381825"/>
              <a:ext cx="55000" cy="31600"/>
            </a:xfrm>
            <a:custGeom>
              <a:avLst/>
              <a:gdLst/>
              <a:ahLst/>
              <a:cxnLst/>
              <a:rect l="l" t="t" r="r" b="b"/>
              <a:pathLst>
                <a:path w="2200" h="1264" extrusionOk="0">
                  <a:moveTo>
                    <a:pt x="1476" y="1"/>
                  </a:moveTo>
                  <a:cubicBezTo>
                    <a:pt x="1562" y="365"/>
                    <a:pt x="1719" y="704"/>
                    <a:pt x="1927" y="1016"/>
                  </a:cubicBezTo>
                  <a:cubicBezTo>
                    <a:pt x="1727" y="877"/>
                    <a:pt x="1528" y="739"/>
                    <a:pt x="1311" y="617"/>
                  </a:cubicBezTo>
                  <a:cubicBezTo>
                    <a:pt x="1163" y="461"/>
                    <a:pt x="1024" y="296"/>
                    <a:pt x="868" y="149"/>
                  </a:cubicBezTo>
                  <a:lnTo>
                    <a:pt x="868" y="149"/>
                  </a:lnTo>
                  <a:cubicBezTo>
                    <a:pt x="1007" y="287"/>
                    <a:pt x="1137" y="435"/>
                    <a:pt x="1267" y="582"/>
                  </a:cubicBezTo>
                  <a:lnTo>
                    <a:pt x="1137" y="513"/>
                  </a:lnTo>
                  <a:cubicBezTo>
                    <a:pt x="781" y="331"/>
                    <a:pt x="391" y="192"/>
                    <a:pt x="0" y="114"/>
                  </a:cubicBezTo>
                  <a:lnTo>
                    <a:pt x="0" y="114"/>
                  </a:lnTo>
                  <a:cubicBezTo>
                    <a:pt x="382" y="209"/>
                    <a:pt x="747" y="357"/>
                    <a:pt x="1094" y="539"/>
                  </a:cubicBezTo>
                  <a:cubicBezTo>
                    <a:pt x="1029" y="531"/>
                    <a:pt x="965" y="529"/>
                    <a:pt x="901" y="529"/>
                  </a:cubicBezTo>
                  <a:cubicBezTo>
                    <a:pt x="824" y="529"/>
                    <a:pt x="747" y="532"/>
                    <a:pt x="670" y="532"/>
                  </a:cubicBezTo>
                  <a:cubicBezTo>
                    <a:pt x="606" y="532"/>
                    <a:pt x="542" y="530"/>
                    <a:pt x="478" y="522"/>
                  </a:cubicBezTo>
                  <a:lnTo>
                    <a:pt x="478" y="522"/>
                  </a:lnTo>
                  <a:cubicBezTo>
                    <a:pt x="695" y="556"/>
                    <a:pt x="912" y="539"/>
                    <a:pt x="1128" y="556"/>
                  </a:cubicBezTo>
                  <a:cubicBezTo>
                    <a:pt x="1189" y="591"/>
                    <a:pt x="1241" y="626"/>
                    <a:pt x="1302" y="660"/>
                  </a:cubicBezTo>
                  <a:cubicBezTo>
                    <a:pt x="1432" y="756"/>
                    <a:pt x="1571" y="860"/>
                    <a:pt x="1710" y="956"/>
                  </a:cubicBezTo>
                  <a:cubicBezTo>
                    <a:pt x="1345" y="895"/>
                    <a:pt x="964" y="938"/>
                    <a:pt x="590" y="886"/>
                  </a:cubicBezTo>
                  <a:lnTo>
                    <a:pt x="590" y="886"/>
                  </a:lnTo>
                  <a:cubicBezTo>
                    <a:pt x="781" y="921"/>
                    <a:pt x="972" y="947"/>
                    <a:pt x="1163" y="956"/>
                  </a:cubicBezTo>
                  <a:cubicBezTo>
                    <a:pt x="1363" y="956"/>
                    <a:pt x="1554" y="973"/>
                    <a:pt x="1753" y="999"/>
                  </a:cubicBezTo>
                  <a:cubicBezTo>
                    <a:pt x="1875" y="1094"/>
                    <a:pt x="2014" y="1181"/>
                    <a:pt x="2152" y="1259"/>
                  </a:cubicBezTo>
                  <a:cubicBezTo>
                    <a:pt x="2157" y="1263"/>
                    <a:pt x="2162" y="1264"/>
                    <a:pt x="2167" y="1264"/>
                  </a:cubicBezTo>
                  <a:cubicBezTo>
                    <a:pt x="2187" y="1264"/>
                    <a:pt x="2200" y="1239"/>
                    <a:pt x="2178" y="1225"/>
                  </a:cubicBezTo>
                  <a:cubicBezTo>
                    <a:pt x="2118" y="1172"/>
                    <a:pt x="2057" y="1120"/>
                    <a:pt x="1988" y="1068"/>
                  </a:cubicBezTo>
                  <a:cubicBezTo>
                    <a:pt x="1953" y="1008"/>
                    <a:pt x="1918" y="947"/>
                    <a:pt x="1875" y="886"/>
                  </a:cubicBezTo>
                  <a:cubicBezTo>
                    <a:pt x="1875" y="634"/>
                    <a:pt x="1909" y="383"/>
                    <a:pt x="1988" y="149"/>
                  </a:cubicBezTo>
                  <a:cubicBezTo>
                    <a:pt x="1988" y="149"/>
                    <a:pt x="1984" y="145"/>
                    <a:pt x="1981" y="145"/>
                  </a:cubicBezTo>
                  <a:cubicBezTo>
                    <a:pt x="1980" y="145"/>
                    <a:pt x="1979" y="146"/>
                    <a:pt x="1979" y="149"/>
                  </a:cubicBezTo>
                  <a:cubicBezTo>
                    <a:pt x="1892" y="374"/>
                    <a:pt x="1857" y="608"/>
                    <a:pt x="1866" y="851"/>
                  </a:cubicBezTo>
                  <a:cubicBezTo>
                    <a:pt x="1710" y="574"/>
                    <a:pt x="1580" y="287"/>
                    <a:pt x="1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62"/>
            <p:cNvSpPr/>
            <p:nvPr/>
          </p:nvSpPr>
          <p:spPr>
            <a:xfrm>
              <a:off x="437475" y="4440125"/>
              <a:ext cx="31050" cy="11675"/>
            </a:xfrm>
            <a:custGeom>
              <a:avLst/>
              <a:gdLst/>
              <a:ahLst/>
              <a:cxnLst/>
              <a:rect l="l" t="t" r="r" b="b"/>
              <a:pathLst>
                <a:path w="1242" h="467" extrusionOk="0">
                  <a:moveTo>
                    <a:pt x="1092" y="0"/>
                  </a:moveTo>
                  <a:cubicBezTo>
                    <a:pt x="1047" y="0"/>
                    <a:pt x="1003" y="10"/>
                    <a:pt x="964" y="29"/>
                  </a:cubicBezTo>
                  <a:cubicBezTo>
                    <a:pt x="834" y="73"/>
                    <a:pt x="721" y="142"/>
                    <a:pt x="591" y="177"/>
                  </a:cubicBezTo>
                  <a:cubicBezTo>
                    <a:pt x="539" y="186"/>
                    <a:pt x="478" y="194"/>
                    <a:pt x="426" y="194"/>
                  </a:cubicBezTo>
                  <a:cubicBezTo>
                    <a:pt x="365" y="194"/>
                    <a:pt x="313" y="220"/>
                    <a:pt x="270" y="255"/>
                  </a:cubicBezTo>
                  <a:cubicBezTo>
                    <a:pt x="192" y="298"/>
                    <a:pt x="96" y="316"/>
                    <a:pt x="1" y="316"/>
                  </a:cubicBezTo>
                  <a:cubicBezTo>
                    <a:pt x="10" y="342"/>
                    <a:pt x="18" y="368"/>
                    <a:pt x="44" y="394"/>
                  </a:cubicBezTo>
                  <a:cubicBezTo>
                    <a:pt x="93" y="447"/>
                    <a:pt x="179" y="467"/>
                    <a:pt x="268" y="467"/>
                  </a:cubicBezTo>
                  <a:cubicBezTo>
                    <a:pt x="351" y="467"/>
                    <a:pt x="437" y="450"/>
                    <a:pt x="495" y="429"/>
                  </a:cubicBezTo>
                  <a:cubicBezTo>
                    <a:pt x="669" y="350"/>
                    <a:pt x="825" y="264"/>
                    <a:pt x="981" y="168"/>
                  </a:cubicBezTo>
                  <a:cubicBezTo>
                    <a:pt x="1038" y="144"/>
                    <a:pt x="1125" y="89"/>
                    <a:pt x="1186" y="89"/>
                  </a:cubicBezTo>
                  <a:cubicBezTo>
                    <a:pt x="1190" y="89"/>
                    <a:pt x="1194" y="90"/>
                    <a:pt x="1198" y="90"/>
                  </a:cubicBezTo>
                  <a:cubicBezTo>
                    <a:pt x="1216" y="90"/>
                    <a:pt x="1233" y="99"/>
                    <a:pt x="1242" y="107"/>
                  </a:cubicBezTo>
                  <a:cubicBezTo>
                    <a:pt x="1242" y="64"/>
                    <a:pt x="1181" y="21"/>
                    <a:pt x="1138" y="3"/>
                  </a:cubicBezTo>
                  <a:cubicBezTo>
                    <a:pt x="1122" y="1"/>
                    <a:pt x="1107" y="0"/>
                    <a:pt x="10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62"/>
            <p:cNvSpPr/>
            <p:nvPr/>
          </p:nvSpPr>
          <p:spPr>
            <a:xfrm>
              <a:off x="490625" y="4426300"/>
              <a:ext cx="29750" cy="25850"/>
            </a:xfrm>
            <a:custGeom>
              <a:avLst/>
              <a:gdLst/>
              <a:ahLst/>
              <a:cxnLst/>
              <a:rect l="l" t="t" r="r" b="b"/>
              <a:pathLst>
                <a:path w="1190" h="1034" extrusionOk="0">
                  <a:moveTo>
                    <a:pt x="1190" y="1"/>
                  </a:moveTo>
                  <a:lnTo>
                    <a:pt x="1138" y="44"/>
                  </a:lnTo>
                  <a:cubicBezTo>
                    <a:pt x="947" y="201"/>
                    <a:pt x="773" y="365"/>
                    <a:pt x="574" y="513"/>
                  </a:cubicBezTo>
                  <a:cubicBezTo>
                    <a:pt x="400" y="626"/>
                    <a:pt x="235" y="756"/>
                    <a:pt x="79" y="895"/>
                  </a:cubicBezTo>
                  <a:cubicBezTo>
                    <a:pt x="1" y="964"/>
                    <a:pt x="1" y="1008"/>
                    <a:pt x="44" y="1034"/>
                  </a:cubicBezTo>
                  <a:cubicBezTo>
                    <a:pt x="209" y="851"/>
                    <a:pt x="443" y="860"/>
                    <a:pt x="678" y="765"/>
                  </a:cubicBezTo>
                  <a:cubicBezTo>
                    <a:pt x="990" y="634"/>
                    <a:pt x="1034" y="279"/>
                    <a:pt x="11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62"/>
            <p:cNvSpPr/>
            <p:nvPr/>
          </p:nvSpPr>
          <p:spPr>
            <a:xfrm>
              <a:off x="471975" y="4392900"/>
              <a:ext cx="15000" cy="6750"/>
            </a:xfrm>
            <a:custGeom>
              <a:avLst/>
              <a:gdLst/>
              <a:ahLst/>
              <a:cxnLst/>
              <a:rect l="l" t="t" r="r" b="b"/>
              <a:pathLst>
                <a:path w="600" h="270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87"/>
                    <a:pt x="244" y="148"/>
                    <a:pt x="330" y="183"/>
                  </a:cubicBezTo>
                  <a:cubicBezTo>
                    <a:pt x="408" y="217"/>
                    <a:pt x="513" y="244"/>
                    <a:pt x="599" y="270"/>
                  </a:cubicBezTo>
                  <a:cubicBezTo>
                    <a:pt x="573" y="183"/>
                    <a:pt x="504" y="113"/>
                    <a:pt x="417" y="96"/>
                  </a:cubicBezTo>
                  <a:cubicBezTo>
                    <a:pt x="278" y="79"/>
                    <a:pt x="139" y="53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62"/>
            <p:cNvSpPr/>
            <p:nvPr/>
          </p:nvSpPr>
          <p:spPr>
            <a:xfrm>
              <a:off x="502125" y="4378850"/>
              <a:ext cx="16300" cy="13850"/>
            </a:xfrm>
            <a:custGeom>
              <a:avLst/>
              <a:gdLst/>
              <a:ahLst/>
              <a:cxnLst/>
              <a:rect l="l" t="t" r="r" b="b"/>
              <a:pathLst>
                <a:path w="652" h="554" extrusionOk="0">
                  <a:moveTo>
                    <a:pt x="179" y="1"/>
                  </a:moveTo>
                  <a:cubicBezTo>
                    <a:pt x="165" y="1"/>
                    <a:pt x="154" y="3"/>
                    <a:pt x="148" y="7"/>
                  </a:cubicBezTo>
                  <a:cubicBezTo>
                    <a:pt x="1" y="85"/>
                    <a:pt x="183" y="424"/>
                    <a:pt x="235" y="528"/>
                  </a:cubicBezTo>
                  <a:lnTo>
                    <a:pt x="261" y="554"/>
                  </a:lnTo>
                  <a:cubicBezTo>
                    <a:pt x="313" y="441"/>
                    <a:pt x="174" y="268"/>
                    <a:pt x="261" y="155"/>
                  </a:cubicBezTo>
                  <a:cubicBezTo>
                    <a:pt x="286" y="120"/>
                    <a:pt x="313" y="106"/>
                    <a:pt x="340" y="106"/>
                  </a:cubicBezTo>
                  <a:cubicBezTo>
                    <a:pt x="428" y="106"/>
                    <a:pt x="523" y="249"/>
                    <a:pt x="582" y="302"/>
                  </a:cubicBezTo>
                  <a:cubicBezTo>
                    <a:pt x="617" y="268"/>
                    <a:pt x="643" y="233"/>
                    <a:pt x="652" y="189"/>
                  </a:cubicBezTo>
                  <a:cubicBezTo>
                    <a:pt x="600" y="120"/>
                    <a:pt x="522" y="68"/>
                    <a:pt x="426" y="59"/>
                  </a:cubicBezTo>
                  <a:cubicBezTo>
                    <a:pt x="390" y="45"/>
                    <a:pt x="247" y="1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62"/>
            <p:cNvSpPr/>
            <p:nvPr/>
          </p:nvSpPr>
          <p:spPr>
            <a:xfrm>
              <a:off x="460275" y="4402175"/>
              <a:ext cx="63575" cy="16925"/>
            </a:xfrm>
            <a:custGeom>
              <a:avLst/>
              <a:gdLst/>
              <a:ahLst/>
              <a:cxnLst/>
              <a:rect l="l" t="t" r="r" b="b"/>
              <a:pathLst>
                <a:path w="2543" h="677" extrusionOk="0">
                  <a:moveTo>
                    <a:pt x="166" y="0"/>
                  </a:moveTo>
                  <a:cubicBezTo>
                    <a:pt x="104" y="0"/>
                    <a:pt x="44" y="14"/>
                    <a:pt x="0" y="55"/>
                  </a:cubicBezTo>
                  <a:cubicBezTo>
                    <a:pt x="0" y="63"/>
                    <a:pt x="9" y="72"/>
                    <a:pt x="17" y="72"/>
                  </a:cubicBezTo>
                  <a:cubicBezTo>
                    <a:pt x="95" y="124"/>
                    <a:pt x="191" y="150"/>
                    <a:pt x="295" y="150"/>
                  </a:cubicBezTo>
                  <a:cubicBezTo>
                    <a:pt x="495" y="168"/>
                    <a:pt x="686" y="246"/>
                    <a:pt x="850" y="367"/>
                  </a:cubicBezTo>
                  <a:cubicBezTo>
                    <a:pt x="1024" y="515"/>
                    <a:pt x="1232" y="610"/>
                    <a:pt x="1449" y="654"/>
                  </a:cubicBezTo>
                  <a:cubicBezTo>
                    <a:pt x="1542" y="669"/>
                    <a:pt x="1635" y="677"/>
                    <a:pt x="1728" y="677"/>
                  </a:cubicBezTo>
                  <a:cubicBezTo>
                    <a:pt x="1894" y="677"/>
                    <a:pt x="2060" y="652"/>
                    <a:pt x="2222" y="601"/>
                  </a:cubicBezTo>
                  <a:cubicBezTo>
                    <a:pt x="2334" y="575"/>
                    <a:pt x="2438" y="532"/>
                    <a:pt x="2543" y="489"/>
                  </a:cubicBezTo>
                  <a:lnTo>
                    <a:pt x="2543" y="489"/>
                  </a:lnTo>
                  <a:cubicBezTo>
                    <a:pt x="2369" y="523"/>
                    <a:pt x="2196" y="541"/>
                    <a:pt x="2022" y="558"/>
                  </a:cubicBezTo>
                  <a:cubicBezTo>
                    <a:pt x="1848" y="558"/>
                    <a:pt x="1675" y="532"/>
                    <a:pt x="1510" y="497"/>
                  </a:cubicBezTo>
                  <a:cubicBezTo>
                    <a:pt x="1085" y="437"/>
                    <a:pt x="764" y="185"/>
                    <a:pt x="373" y="37"/>
                  </a:cubicBezTo>
                  <a:cubicBezTo>
                    <a:pt x="313" y="19"/>
                    <a:pt x="238" y="0"/>
                    <a:pt x="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62"/>
            <p:cNvSpPr/>
            <p:nvPr/>
          </p:nvSpPr>
          <p:spPr>
            <a:xfrm>
              <a:off x="743375" y="3840925"/>
              <a:ext cx="287675" cy="305500"/>
            </a:xfrm>
            <a:custGeom>
              <a:avLst/>
              <a:gdLst/>
              <a:ahLst/>
              <a:cxnLst/>
              <a:rect l="l" t="t" r="r" b="b"/>
              <a:pathLst>
                <a:path w="11507" h="12220" extrusionOk="0">
                  <a:moveTo>
                    <a:pt x="5397" y="1"/>
                  </a:moveTo>
                  <a:cubicBezTo>
                    <a:pt x="4566" y="1"/>
                    <a:pt x="3342" y="324"/>
                    <a:pt x="2829" y="637"/>
                  </a:cubicBezTo>
                  <a:cubicBezTo>
                    <a:pt x="2161" y="1045"/>
                    <a:pt x="530" y="3015"/>
                    <a:pt x="270" y="4533"/>
                  </a:cubicBezTo>
                  <a:cubicBezTo>
                    <a:pt x="1" y="6052"/>
                    <a:pt x="608" y="7588"/>
                    <a:pt x="608" y="7588"/>
                  </a:cubicBezTo>
                  <a:cubicBezTo>
                    <a:pt x="981" y="9358"/>
                    <a:pt x="2908" y="11710"/>
                    <a:pt x="6066" y="12161"/>
                  </a:cubicBezTo>
                  <a:cubicBezTo>
                    <a:pt x="6340" y="12201"/>
                    <a:pt x="6607" y="12219"/>
                    <a:pt x="6867" y="12219"/>
                  </a:cubicBezTo>
                  <a:cubicBezTo>
                    <a:pt x="9604" y="12219"/>
                    <a:pt x="11507" y="10180"/>
                    <a:pt x="11412" y="9792"/>
                  </a:cubicBezTo>
                  <a:cubicBezTo>
                    <a:pt x="11273" y="9210"/>
                    <a:pt x="6231" y="6572"/>
                    <a:pt x="6066" y="6251"/>
                  </a:cubicBezTo>
                  <a:cubicBezTo>
                    <a:pt x="5910" y="5930"/>
                    <a:pt x="5962" y="4325"/>
                    <a:pt x="6196" y="3466"/>
                  </a:cubicBezTo>
                  <a:cubicBezTo>
                    <a:pt x="6439" y="2607"/>
                    <a:pt x="7863" y="1860"/>
                    <a:pt x="7889" y="1696"/>
                  </a:cubicBezTo>
                  <a:cubicBezTo>
                    <a:pt x="7915" y="1539"/>
                    <a:pt x="6656" y="394"/>
                    <a:pt x="6014" y="99"/>
                  </a:cubicBezTo>
                  <a:cubicBezTo>
                    <a:pt x="5865" y="30"/>
                    <a:pt x="5649" y="1"/>
                    <a:pt x="5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62"/>
            <p:cNvSpPr/>
            <p:nvPr/>
          </p:nvSpPr>
          <p:spPr>
            <a:xfrm>
              <a:off x="886775" y="4009350"/>
              <a:ext cx="22725" cy="102825"/>
            </a:xfrm>
            <a:custGeom>
              <a:avLst/>
              <a:gdLst/>
              <a:ahLst/>
              <a:cxnLst/>
              <a:rect l="l" t="t" r="r" b="b"/>
              <a:pathLst>
                <a:path w="909" h="4113" extrusionOk="0">
                  <a:moveTo>
                    <a:pt x="521" y="0"/>
                  </a:moveTo>
                  <a:cubicBezTo>
                    <a:pt x="330" y="582"/>
                    <a:pt x="408" y="1181"/>
                    <a:pt x="356" y="1779"/>
                  </a:cubicBezTo>
                  <a:cubicBezTo>
                    <a:pt x="304" y="2508"/>
                    <a:pt x="1" y="3263"/>
                    <a:pt x="70" y="3992"/>
                  </a:cubicBezTo>
                  <a:cubicBezTo>
                    <a:pt x="70" y="4012"/>
                    <a:pt x="90" y="4027"/>
                    <a:pt x="109" y="4027"/>
                  </a:cubicBezTo>
                  <a:cubicBezTo>
                    <a:pt x="123" y="4027"/>
                    <a:pt x="136" y="4019"/>
                    <a:pt x="139" y="4001"/>
                  </a:cubicBezTo>
                  <a:cubicBezTo>
                    <a:pt x="243" y="3359"/>
                    <a:pt x="348" y="2725"/>
                    <a:pt x="408" y="2083"/>
                  </a:cubicBezTo>
                  <a:cubicBezTo>
                    <a:pt x="469" y="1397"/>
                    <a:pt x="408" y="712"/>
                    <a:pt x="521" y="35"/>
                  </a:cubicBezTo>
                  <a:cubicBezTo>
                    <a:pt x="521" y="26"/>
                    <a:pt x="521" y="9"/>
                    <a:pt x="530" y="0"/>
                  </a:cubicBezTo>
                  <a:close/>
                  <a:moveTo>
                    <a:pt x="521" y="35"/>
                  </a:moveTo>
                  <a:cubicBezTo>
                    <a:pt x="599" y="1389"/>
                    <a:pt x="651" y="2743"/>
                    <a:pt x="842" y="4088"/>
                  </a:cubicBezTo>
                  <a:cubicBezTo>
                    <a:pt x="842" y="4105"/>
                    <a:pt x="854" y="4113"/>
                    <a:pt x="866" y="4113"/>
                  </a:cubicBezTo>
                  <a:cubicBezTo>
                    <a:pt x="886" y="4113"/>
                    <a:pt x="908" y="4096"/>
                    <a:pt x="903" y="4070"/>
                  </a:cubicBezTo>
                  <a:cubicBezTo>
                    <a:pt x="695" y="2734"/>
                    <a:pt x="634" y="1380"/>
                    <a:pt x="530" y="35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62"/>
            <p:cNvSpPr/>
            <p:nvPr/>
          </p:nvSpPr>
          <p:spPr>
            <a:xfrm>
              <a:off x="906725" y="4014075"/>
              <a:ext cx="20850" cy="105675"/>
            </a:xfrm>
            <a:custGeom>
              <a:avLst/>
              <a:gdLst/>
              <a:ahLst/>
              <a:cxnLst/>
              <a:rect l="l" t="t" r="r" b="b"/>
              <a:pathLst>
                <a:path w="834" h="4227" extrusionOk="0">
                  <a:moveTo>
                    <a:pt x="13" y="1"/>
                  </a:moveTo>
                  <a:cubicBezTo>
                    <a:pt x="7" y="1"/>
                    <a:pt x="1" y="6"/>
                    <a:pt x="1" y="11"/>
                  </a:cubicBezTo>
                  <a:cubicBezTo>
                    <a:pt x="339" y="1408"/>
                    <a:pt x="756" y="2770"/>
                    <a:pt x="678" y="4220"/>
                  </a:cubicBezTo>
                  <a:cubicBezTo>
                    <a:pt x="678" y="4224"/>
                    <a:pt x="682" y="4226"/>
                    <a:pt x="686" y="4226"/>
                  </a:cubicBezTo>
                  <a:cubicBezTo>
                    <a:pt x="691" y="4226"/>
                    <a:pt x="695" y="4224"/>
                    <a:pt x="695" y="4220"/>
                  </a:cubicBezTo>
                  <a:cubicBezTo>
                    <a:pt x="834" y="2779"/>
                    <a:pt x="522" y="1356"/>
                    <a:pt x="27" y="11"/>
                  </a:cubicBezTo>
                  <a:cubicBezTo>
                    <a:pt x="23" y="4"/>
                    <a:pt x="18" y="1"/>
                    <a:pt x="13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62"/>
            <p:cNvSpPr/>
            <p:nvPr/>
          </p:nvSpPr>
          <p:spPr>
            <a:xfrm>
              <a:off x="903275" y="4013475"/>
              <a:ext cx="8250" cy="39075"/>
            </a:xfrm>
            <a:custGeom>
              <a:avLst/>
              <a:gdLst/>
              <a:ahLst/>
              <a:cxnLst/>
              <a:rect l="l" t="t" r="r" b="b"/>
              <a:pathLst>
                <a:path w="330" h="1563" extrusionOk="0">
                  <a:moveTo>
                    <a:pt x="0" y="0"/>
                  </a:moveTo>
                  <a:cubicBezTo>
                    <a:pt x="139" y="512"/>
                    <a:pt x="217" y="1042"/>
                    <a:pt x="330" y="1562"/>
                  </a:cubicBezTo>
                  <a:cubicBezTo>
                    <a:pt x="226" y="1042"/>
                    <a:pt x="139" y="512"/>
                    <a:pt x="9" y="0"/>
                  </a:cubicBezTo>
                  <a:close/>
                </a:path>
              </a:pathLst>
            </a:custGeom>
            <a:solidFill>
              <a:srgbClr val="EF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62"/>
            <p:cNvSpPr/>
            <p:nvPr/>
          </p:nvSpPr>
          <p:spPr>
            <a:xfrm>
              <a:off x="865950" y="4008250"/>
              <a:ext cx="30625" cy="91750"/>
            </a:xfrm>
            <a:custGeom>
              <a:avLst/>
              <a:gdLst/>
              <a:ahLst/>
              <a:cxnLst/>
              <a:rect l="l" t="t" r="r" b="b"/>
              <a:pathLst>
                <a:path w="1225" h="3670" extrusionOk="0">
                  <a:moveTo>
                    <a:pt x="1224" y="1"/>
                  </a:moveTo>
                  <a:cubicBezTo>
                    <a:pt x="946" y="539"/>
                    <a:pt x="834" y="1120"/>
                    <a:pt x="695" y="1702"/>
                  </a:cubicBezTo>
                  <a:cubicBezTo>
                    <a:pt x="530" y="2379"/>
                    <a:pt x="174" y="2977"/>
                    <a:pt x="0" y="3646"/>
                  </a:cubicBezTo>
                  <a:cubicBezTo>
                    <a:pt x="0" y="3661"/>
                    <a:pt x="12" y="3670"/>
                    <a:pt x="22" y="3670"/>
                  </a:cubicBezTo>
                  <a:cubicBezTo>
                    <a:pt x="29" y="3670"/>
                    <a:pt x="35" y="3665"/>
                    <a:pt x="35" y="3654"/>
                  </a:cubicBezTo>
                  <a:cubicBezTo>
                    <a:pt x="191" y="3082"/>
                    <a:pt x="504" y="2570"/>
                    <a:pt x="669" y="2006"/>
                  </a:cubicBezTo>
                  <a:cubicBezTo>
                    <a:pt x="868" y="1337"/>
                    <a:pt x="912" y="643"/>
                    <a:pt x="1224" y="10"/>
                  </a:cubicBezTo>
                  <a:cubicBezTo>
                    <a:pt x="1224" y="1"/>
                    <a:pt x="1224" y="1"/>
                    <a:pt x="1224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62"/>
            <p:cNvSpPr/>
            <p:nvPr/>
          </p:nvSpPr>
          <p:spPr>
            <a:xfrm>
              <a:off x="834250" y="4005725"/>
              <a:ext cx="57000" cy="83950"/>
            </a:xfrm>
            <a:custGeom>
              <a:avLst/>
              <a:gdLst/>
              <a:ahLst/>
              <a:cxnLst/>
              <a:rect l="l" t="t" r="r" b="b"/>
              <a:pathLst>
                <a:path w="2280" h="3358" extrusionOk="0">
                  <a:moveTo>
                    <a:pt x="2253" y="1"/>
                  </a:moveTo>
                  <a:cubicBezTo>
                    <a:pt x="2249" y="1"/>
                    <a:pt x="2244" y="2"/>
                    <a:pt x="2240" y="7"/>
                  </a:cubicBezTo>
                  <a:cubicBezTo>
                    <a:pt x="1815" y="354"/>
                    <a:pt x="1485" y="787"/>
                    <a:pt x="1268" y="1291"/>
                  </a:cubicBezTo>
                  <a:cubicBezTo>
                    <a:pt x="1112" y="1664"/>
                    <a:pt x="1025" y="2054"/>
                    <a:pt x="826" y="2410"/>
                  </a:cubicBezTo>
                  <a:cubicBezTo>
                    <a:pt x="618" y="2766"/>
                    <a:pt x="314" y="3026"/>
                    <a:pt x="28" y="3287"/>
                  </a:cubicBezTo>
                  <a:cubicBezTo>
                    <a:pt x="0" y="3314"/>
                    <a:pt x="32" y="3358"/>
                    <a:pt x="64" y="3358"/>
                  </a:cubicBezTo>
                  <a:cubicBezTo>
                    <a:pt x="73" y="3358"/>
                    <a:pt x="81" y="3355"/>
                    <a:pt x="88" y="3347"/>
                  </a:cubicBezTo>
                  <a:cubicBezTo>
                    <a:pt x="496" y="2957"/>
                    <a:pt x="861" y="2575"/>
                    <a:pt x="1078" y="2046"/>
                  </a:cubicBezTo>
                  <a:cubicBezTo>
                    <a:pt x="1225" y="1673"/>
                    <a:pt x="1312" y="1291"/>
                    <a:pt x="1511" y="926"/>
                  </a:cubicBezTo>
                  <a:cubicBezTo>
                    <a:pt x="1711" y="588"/>
                    <a:pt x="1963" y="284"/>
                    <a:pt x="2266" y="33"/>
                  </a:cubicBezTo>
                  <a:cubicBezTo>
                    <a:pt x="2280" y="19"/>
                    <a:pt x="2267" y="1"/>
                    <a:pt x="2253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62"/>
            <p:cNvSpPr/>
            <p:nvPr/>
          </p:nvSpPr>
          <p:spPr>
            <a:xfrm>
              <a:off x="806975" y="4000900"/>
              <a:ext cx="85975" cy="77975"/>
            </a:xfrm>
            <a:custGeom>
              <a:avLst/>
              <a:gdLst/>
              <a:ahLst/>
              <a:cxnLst/>
              <a:rect l="l" t="t" r="r" b="b"/>
              <a:pathLst>
                <a:path w="3439" h="3119" extrusionOk="0">
                  <a:moveTo>
                    <a:pt x="3405" y="0"/>
                  </a:moveTo>
                  <a:cubicBezTo>
                    <a:pt x="3401" y="0"/>
                    <a:pt x="3396" y="3"/>
                    <a:pt x="3392" y="9"/>
                  </a:cubicBezTo>
                  <a:cubicBezTo>
                    <a:pt x="2203" y="703"/>
                    <a:pt x="1214" y="1649"/>
                    <a:pt x="16" y="2326"/>
                  </a:cubicBezTo>
                  <a:cubicBezTo>
                    <a:pt x="1" y="2333"/>
                    <a:pt x="13" y="2362"/>
                    <a:pt x="28" y="2362"/>
                  </a:cubicBezTo>
                  <a:cubicBezTo>
                    <a:pt x="30" y="2362"/>
                    <a:pt x="32" y="2361"/>
                    <a:pt x="34" y="2360"/>
                  </a:cubicBezTo>
                  <a:cubicBezTo>
                    <a:pt x="598" y="2074"/>
                    <a:pt x="1119" y="1727"/>
                    <a:pt x="1587" y="1319"/>
                  </a:cubicBezTo>
                  <a:cubicBezTo>
                    <a:pt x="1891" y="1059"/>
                    <a:pt x="2203" y="824"/>
                    <a:pt x="2533" y="599"/>
                  </a:cubicBezTo>
                  <a:cubicBezTo>
                    <a:pt x="2750" y="451"/>
                    <a:pt x="3123" y="304"/>
                    <a:pt x="3279" y="130"/>
                  </a:cubicBezTo>
                  <a:lnTo>
                    <a:pt x="3279" y="130"/>
                  </a:lnTo>
                  <a:cubicBezTo>
                    <a:pt x="2837" y="625"/>
                    <a:pt x="2333" y="1067"/>
                    <a:pt x="1891" y="1562"/>
                  </a:cubicBezTo>
                  <a:cubicBezTo>
                    <a:pt x="1474" y="2048"/>
                    <a:pt x="1101" y="2560"/>
                    <a:pt x="771" y="3098"/>
                  </a:cubicBezTo>
                  <a:cubicBezTo>
                    <a:pt x="765" y="3111"/>
                    <a:pt x="773" y="3119"/>
                    <a:pt x="777" y="3119"/>
                  </a:cubicBezTo>
                  <a:cubicBezTo>
                    <a:pt x="779" y="3119"/>
                    <a:pt x="780" y="3118"/>
                    <a:pt x="780" y="3115"/>
                  </a:cubicBezTo>
                  <a:cubicBezTo>
                    <a:pt x="1153" y="2542"/>
                    <a:pt x="1570" y="2004"/>
                    <a:pt x="2038" y="1501"/>
                  </a:cubicBezTo>
                  <a:cubicBezTo>
                    <a:pt x="2498" y="1015"/>
                    <a:pt x="2984" y="555"/>
                    <a:pt x="3418" y="43"/>
                  </a:cubicBezTo>
                  <a:cubicBezTo>
                    <a:pt x="3438" y="30"/>
                    <a:pt x="3422" y="0"/>
                    <a:pt x="3405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62"/>
            <p:cNvSpPr/>
            <p:nvPr/>
          </p:nvSpPr>
          <p:spPr>
            <a:xfrm>
              <a:off x="791250" y="4006900"/>
              <a:ext cx="76375" cy="26175"/>
            </a:xfrm>
            <a:custGeom>
              <a:avLst/>
              <a:gdLst/>
              <a:ahLst/>
              <a:cxnLst/>
              <a:rect l="l" t="t" r="r" b="b"/>
              <a:pathLst>
                <a:path w="3055" h="1047" extrusionOk="0">
                  <a:moveTo>
                    <a:pt x="3046" y="0"/>
                  </a:moveTo>
                  <a:cubicBezTo>
                    <a:pt x="3044" y="0"/>
                    <a:pt x="3042" y="1"/>
                    <a:pt x="3041" y="3"/>
                  </a:cubicBezTo>
                  <a:cubicBezTo>
                    <a:pt x="2043" y="315"/>
                    <a:pt x="1019" y="576"/>
                    <a:pt x="47" y="966"/>
                  </a:cubicBezTo>
                  <a:cubicBezTo>
                    <a:pt x="0" y="989"/>
                    <a:pt x="9" y="1047"/>
                    <a:pt x="48" y="1047"/>
                  </a:cubicBezTo>
                  <a:cubicBezTo>
                    <a:pt x="53" y="1047"/>
                    <a:pt x="58" y="1046"/>
                    <a:pt x="64" y="1044"/>
                  </a:cubicBezTo>
                  <a:cubicBezTo>
                    <a:pt x="1062" y="714"/>
                    <a:pt x="2051" y="350"/>
                    <a:pt x="3041" y="12"/>
                  </a:cubicBezTo>
                  <a:cubicBezTo>
                    <a:pt x="3054" y="12"/>
                    <a:pt x="3052" y="0"/>
                    <a:pt x="3046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62"/>
            <p:cNvSpPr/>
            <p:nvPr/>
          </p:nvSpPr>
          <p:spPr>
            <a:xfrm>
              <a:off x="785525" y="3986350"/>
              <a:ext cx="90850" cy="11400"/>
            </a:xfrm>
            <a:custGeom>
              <a:avLst/>
              <a:gdLst/>
              <a:ahLst/>
              <a:cxnLst/>
              <a:rect l="l" t="t" r="r" b="b"/>
              <a:pathLst>
                <a:path w="3634" h="456" extrusionOk="0">
                  <a:moveTo>
                    <a:pt x="3625" y="1"/>
                  </a:moveTo>
                  <a:cubicBezTo>
                    <a:pt x="3070" y="79"/>
                    <a:pt x="2515" y="113"/>
                    <a:pt x="1959" y="200"/>
                  </a:cubicBezTo>
                  <a:cubicBezTo>
                    <a:pt x="1575" y="263"/>
                    <a:pt x="1194" y="320"/>
                    <a:pt x="810" y="320"/>
                  </a:cubicBezTo>
                  <a:cubicBezTo>
                    <a:pt x="561" y="320"/>
                    <a:pt x="311" y="296"/>
                    <a:pt x="59" y="235"/>
                  </a:cubicBezTo>
                  <a:cubicBezTo>
                    <a:pt x="56" y="234"/>
                    <a:pt x="54" y="234"/>
                    <a:pt x="51" y="234"/>
                  </a:cubicBezTo>
                  <a:cubicBezTo>
                    <a:pt x="20" y="234"/>
                    <a:pt x="1" y="280"/>
                    <a:pt x="33" y="296"/>
                  </a:cubicBezTo>
                  <a:cubicBezTo>
                    <a:pt x="290" y="413"/>
                    <a:pt x="555" y="455"/>
                    <a:pt x="823" y="455"/>
                  </a:cubicBezTo>
                  <a:cubicBezTo>
                    <a:pt x="1069" y="455"/>
                    <a:pt x="1319" y="419"/>
                    <a:pt x="1569" y="374"/>
                  </a:cubicBezTo>
                  <a:cubicBezTo>
                    <a:pt x="2254" y="243"/>
                    <a:pt x="2931" y="131"/>
                    <a:pt x="3625" y="18"/>
                  </a:cubicBezTo>
                  <a:cubicBezTo>
                    <a:pt x="3634" y="18"/>
                    <a:pt x="3625" y="1"/>
                    <a:pt x="3625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62"/>
            <p:cNvSpPr/>
            <p:nvPr/>
          </p:nvSpPr>
          <p:spPr>
            <a:xfrm>
              <a:off x="794000" y="3950750"/>
              <a:ext cx="82825" cy="33675"/>
            </a:xfrm>
            <a:custGeom>
              <a:avLst/>
              <a:gdLst/>
              <a:ahLst/>
              <a:cxnLst/>
              <a:rect l="l" t="t" r="r" b="b"/>
              <a:pathLst>
                <a:path w="3313" h="1347" extrusionOk="0">
                  <a:moveTo>
                    <a:pt x="33" y="0"/>
                  </a:moveTo>
                  <a:cubicBezTo>
                    <a:pt x="5" y="0"/>
                    <a:pt x="0" y="45"/>
                    <a:pt x="32" y="53"/>
                  </a:cubicBezTo>
                  <a:cubicBezTo>
                    <a:pt x="614" y="236"/>
                    <a:pt x="1126" y="565"/>
                    <a:pt x="1681" y="800"/>
                  </a:cubicBezTo>
                  <a:cubicBezTo>
                    <a:pt x="2202" y="1017"/>
                    <a:pt x="2757" y="1173"/>
                    <a:pt x="3295" y="1346"/>
                  </a:cubicBezTo>
                  <a:cubicBezTo>
                    <a:pt x="3304" y="1346"/>
                    <a:pt x="3312" y="1338"/>
                    <a:pt x="3295" y="1329"/>
                  </a:cubicBezTo>
                  <a:cubicBezTo>
                    <a:pt x="2766" y="1138"/>
                    <a:pt x="2236" y="947"/>
                    <a:pt x="1707" y="730"/>
                  </a:cubicBezTo>
                  <a:cubicBezTo>
                    <a:pt x="1152" y="505"/>
                    <a:pt x="631" y="132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62"/>
            <p:cNvSpPr/>
            <p:nvPr/>
          </p:nvSpPr>
          <p:spPr>
            <a:xfrm>
              <a:off x="790300" y="3970250"/>
              <a:ext cx="77200" cy="15050"/>
            </a:xfrm>
            <a:custGeom>
              <a:avLst/>
              <a:gdLst/>
              <a:ahLst/>
              <a:cxnLst/>
              <a:rect l="l" t="t" r="r" b="b"/>
              <a:pathLst>
                <a:path w="3088" h="602" extrusionOk="0">
                  <a:moveTo>
                    <a:pt x="17" y="1"/>
                  </a:moveTo>
                  <a:cubicBezTo>
                    <a:pt x="5" y="1"/>
                    <a:pt x="0" y="21"/>
                    <a:pt x="15" y="28"/>
                  </a:cubicBezTo>
                  <a:cubicBezTo>
                    <a:pt x="985" y="315"/>
                    <a:pt x="1963" y="602"/>
                    <a:pt x="2973" y="602"/>
                  </a:cubicBezTo>
                  <a:cubicBezTo>
                    <a:pt x="3003" y="602"/>
                    <a:pt x="3032" y="602"/>
                    <a:pt x="3061" y="601"/>
                  </a:cubicBezTo>
                  <a:cubicBezTo>
                    <a:pt x="3087" y="592"/>
                    <a:pt x="3087" y="558"/>
                    <a:pt x="3061" y="558"/>
                  </a:cubicBezTo>
                  <a:cubicBezTo>
                    <a:pt x="2020" y="506"/>
                    <a:pt x="1048" y="185"/>
                    <a:pt x="24" y="2"/>
                  </a:cubicBezTo>
                  <a:cubicBezTo>
                    <a:pt x="22" y="1"/>
                    <a:pt x="19" y="1"/>
                    <a:pt x="17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62"/>
            <p:cNvSpPr/>
            <p:nvPr/>
          </p:nvSpPr>
          <p:spPr>
            <a:xfrm>
              <a:off x="830000" y="3900150"/>
              <a:ext cx="30550" cy="51300"/>
            </a:xfrm>
            <a:custGeom>
              <a:avLst/>
              <a:gdLst/>
              <a:ahLst/>
              <a:cxnLst/>
              <a:rect l="l" t="t" r="r" b="b"/>
              <a:pathLst>
                <a:path w="1222" h="2052" extrusionOk="0">
                  <a:moveTo>
                    <a:pt x="23" y="0"/>
                  </a:moveTo>
                  <a:cubicBezTo>
                    <a:pt x="13" y="0"/>
                    <a:pt x="0" y="8"/>
                    <a:pt x="7" y="21"/>
                  </a:cubicBezTo>
                  <a:cubicBezTo>
                    <a:pt x="380" y="715"/>
                    <a:pt x="788" y="1392"/>
                    <a:pt x="1221" y="2051"/>
                  </a:cubicBezTo>
                  <a:cubicBezTo>
                    <a:pt x="805" y="1383"/>
                    <a:pt x="458" y="672"/>
                    <a:pt x="33" y="3"/>
                  </a:cubicBezTo>
                  <a:cubicBezTo>
                    <a:pt x="30" y="1"/>
                    <a:pt x="27" y="0"/>
                    <a:pt x="23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62"/>
            <p:cNvSpPr/>
            <p:nvPr/>
          </p:nvSpPr>
          <p:spPr>
            <a:xfrm>
              <a:off x="824500" y="3900350"/>
              <a:ext cx="13200" cy="30150"/>
            </a:xfrm>
            <a:custGeom>
              <a:avLst/>
              <a:gdLst/>
              <a:ahLst/>
              <a:cxnLst/>
              <a:rect l="l" t="t" r="r" b="b"/>
              <a:pathLst>
                <a:path w="528" h="1206" extrusionOk="0">
                  <a:moveTo>
                    <a:pt x="7" y="0"/>
                  </a:moveTo>
                  <a:cubicBezTo>
                    <a:pt x="5" y="0"/>
                    <a:pt x="1" y="4"/>
                    <a:pt x="1" y="4"/>
                  </a:cubicBezTo>
                  <a:cubicBezTo>
                    <a:pt x="149" y="395"/>
                    <a:pt x="227" y="855"/>
                    <a:pt x="478" y="1193"/>
                  </a:cubicBezTo>
                  <a:cubicBezTo>
                    <a:pt x="484" y="1202"/>
                    <a:pt x="492" y="1206"/>
                    <a:pt x="500" y="1206"/>
                  </a:cubicBezTo>
                  <a:cubicBezTo>
                    <a:pt x="515" y="1206"/>
                    <a:pt x="527" y="1193"/>
                    <a:pt x="522" y="1176"/>
                  </a:cubicBezTo>
                  <a:cubicBezTo>
                    <a:pt x="305" y="802"/>
                    <a:pt x="175" y="403"/>
                    <a:pt x="10" y="4"/>
                  </a:cubicBezTo>
                  <a:cubicBezTo>
                    <a:pt x="10" y="1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62"/>
            <p:cNvSpPr/>
            <p:nvPr/>
          </p:nvSpPr>
          <p:spPr>
            <a:xfrm>
              <a:off x="858350" y="3883075"/>
              <a:ext cx="20650" cy="85950"/>
            </a:xfrm>
            <a:custGeom>
              <a:avLst/>
              <a:gdLst/>
              <a:ahLst/>
              <a:cxnLst/>
              <a:rect l="l" t="t" r="r" b="b"/>
              <a:pathLst>
                <a:path w="826" h="3438" extrusionOk="0">
                  <a:moveTo>
                    <a:pt x="35" y="1"/>
                  </a:moveTo>
                  <a:cubicBezTo>
                    <a:pt x="9" y="1"/>
                    <a:pt x="1" y="27"/>
                    <a:pt x="18" y="44"/>
                  </a:cubicBezTo>
                  <a:cubicBezTo>
                    <a:pt x="252" y="166"/>
                    <a:pt x="252" y="461"/>
                    <a:pt x="322" y="678"/>
                  </a:cubicBezTo>
                  <a:cubicBezTo>
                    <a:pt x="391" y="869"/>
                    <a:pt x="435" y="1068"/>
                    <a:pt x="461" y="1268"/>
                  </a:cubicBezTo>
                  <a:cubicBezTo>
                    <a:pt x="556" y="1988"/>
                    <a:pt x="712" y="2691"/>
                    <a:pt x="773" y="3411"/>
                  </a:cubicBezTo>
                  <a:cubicBezTo>
                    <a:pt x="773" y="3429"/>
                    <a:pt x="786" y="3437"/>
                    <a:pt x="799" y="3437"/>
                  </a:cubicBezTo>
                  <a:cubicBezTo>
                    <a:pt x="812" y="3437"/>
                    <a:pt x="825" y="3429"/>
                    <a:pt x="825" y="3411"/>
                  </a:cubicBezTo>
                  <a:cubicBezTo>
                    <a:pt x="756" y="2604"/>
                    <a:pt x="591" y="1823"/>
                    <a:pt x="487" y="1025"/>
                  </a:cubicBezTo>
                  <a:cubicBezTo>
                    <a:pt x="443" y="721"/>
                    <a:pt x="495" y="36"/>
                    <a:pt x="35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62"/>
            <p:cNvSpPr/>
            <p:nvPr/>
          </p:nvSpPr>
          <p:spPr>
            <a:xfrm>
              <a:off x="856075" y="3913350"/>
              <a:ext cx="18800" cy="56750"/>
            </a:xfrm>
            <a:custGeom>
              <a:avLst/>
              <a:gdLst/>
              <a:ahLst/>
              <a:cxnLst/>
              <a:rect l="l" t="t" r="r" b="b"/>
              <a:pathLst>
                <a:path w="752" h="2270" extrusionOk="0">
                  <a:moveTo>
                    <a:pt x="11" y="0"/>
                  </a:moveTo>
                  <a:cubicBezTo>
                    <a:pt x="5" y="0"/>
                    <a:pt x="1" y="5"/>
                    <a:pt x="5" y="13"/>
                  </a:cubicBezTo>
                  <a:cubicBezTo>
                    <a:pt x="100" y="378"/>
                    <a:pt x="187" y="742"/>
                    <a:pt x="309" y="1098"/>
                  </a:cubicBezTo>
                  <a:cubicBezTo>
                    <a:pt x="456" y="1489"/>
                    <a:pt x="656" y="1853"/>
                    <a:pt x="743" y="2270"/>
                  </a:cubicBezTo>
                  <a:lnTo>
                    <a:pt x="751" y="2270"/>
                  </a:lnTo>
                  <a:cubicBezTo>
                    <a:pt x="708" y="1957"/>
                    <a:pt x="621" y="1654"/>
                    <a:pt x="482" y="1367"/>
                  </a:cubicBezTo>
                  <a:cubicBezTo>
                    <a:pt x="309" y="925"/>
                    <a:pt x="152" y="473"/>
                    <a:pt x="31" y="13"/>
                  </a:cubicBezTo>
                  <a:cubicBezTo>
                    <a:pt x="27" y="5"/>
                    <a:pt x="18" y="0"/>
                    <a:pt x="11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62"/>
            <p:cNvSpPr/>
            <p:nvPr/>
          </p:nvSpPr>
          <p:spPr>
            <a:xfrm>
              <a:off x="891550" y="3879825"/>
              <a:ext cx="4350" cy="55200"/>
            </a:xfrm>
            <a:custGeom>
              <a:avLst/>
              <a:gdLst/>
              <a:ahLst/>
              <a:cxnLst/>
              <a:rect l="l" t="t" r="r" b="b"/>
              <a:pathLst>
                <a:path w="174" h="2208" extrusionOk="0">
                  <a:moveTo>
                    <a:pt x="157" y="1"/>
                  </a:moveTo>
                  <a:cubicBezTo>
                    <a:pt x="113" y="721"/>
                    <a:pt x="0" y="1467"/>
                    <a:pt x="44" y="2188"/>
                  </a:cubicBezTo>
                  <a:cubicBezTo>
                    <a:pt x="48" y="2201"/>
                    <a:pt x="59" y="2207"/>
                    <a:pt x="70" y="2207"/>
                  </a:cubicBezTo>
                  <a:cubicBezTo>
                    <a:pt x="81" y="2207"/>
                    <a:pt x="92" y="2201"/>
                    <a:pt x="96" y="2188"/>
                  </a:cubicBezTo>
                  <a:cubicBezTo>
                    <a:pt x="148" y="1459"/>
                    <a:pt x="174" y="738"/>
                    <a:pt x="165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62"/>
            <p:cNvSpPr/>
            <p:nvPr/>
          </p:nvSpPr>
          <p:spPr>
            <a:xfrm>
              <a:off x="890025" y="3902600"/>
              <a:ext cx="22725" cy="69975"/>
            </a:xfrm>
            <a:custGeom>
              <a:avLst/>
              <a:gdLst/>
              <a:ahLst/>
              <a:cxnLst/>
              <a:rect l="l" t="t" r="r" b="b"/>
              <a:pathLst>
                <a:path w="909" h="2799" extrusionOk="0">
                  <a:moveTo>
                    <a:pt x="882" y="1"/>
                  </a:moveTo>
                  <a:cubicBezTo>
                    <a:pt x="874" y="1"/>
                    <a:pt x="866" y="3"/>
                    <a:pt x="860" y="10"/>
                  </a:cubicBezTo>
                  <a:cubicBezTo>
                    <a:pt x="547" y="417"/>
                    <a:pt x="304" y="869"/>
                    <a:pt x="140" y="1346"/>
                  </a:cubicBezTo>
                  <a:cubicBezTo>
                    <a:pt x="140" y="1355"/>
                    <a:pt x="144" y="1359"/>
                    <a:pt x="148" y="1359"/>
                  </a:cubicBezTo>
                  <a:cubicBezTo>
                    <a:pt x="153" y="1359"/>
                    <a:pt x="157" y="1355"/>
                    <a:pt x="157" y="1346"/>
                  </a:cubicBezTo>
                  <a:cubicBezTo>
                    <a:pt x="174" y="1311"/>
                    <a:pt x="192" y="1268"/>
                    <a:pt x="209" y="1233"/>
                  </a:cubicBezTo>
                  <a:lnTo>
                    <a:pt x="209" y="1233"/>
                  </a:lnTo>
                  <a:cubicBezTo>
                    <a:pt x="157" y="1459"/>
                    <a:pt x="131" y="1693"/>
                    <a:pt x="122" y="1927"/>
                  </a:cubicBezTo>
                  <a:cubicBezTo>
                    <a:pt x="105" y="2214"/>
                    <a:pt x="1" y="2509"/>
                    <a:pt x="9" y="2786"/>
                  </a:cubicBezTo>
                  <a:cubicBezTo>
                    <a:pt x="15" y="2793"/>
                    <a:pt x="22" y="2799"/>
                    <a:pt x="25" y="2799"/>
                  </a:cubicBezTo>
                  <a:cubicBezTo>
                    <a:pt x="26" y="2799"/>
                    <a:pt x="27" y="2798"/>
                    <a:pt x="27" y="2795"/>
                  </a:cubicBezTo>
                  <a:cubicBezTo>
                    <a:pt x="183" y="2665"/>
                    <a:pt x="209" y="2431"/>
                    <a:pt x="226" y="2240"/>
                  </a:cubicBezTo>
                  <a:cubicBezTo>
                    <a:pt x="270" y="1901"/>
                    <a:pt x="287" y="1563"/>
                    <a:pt x="304" y="1224"/>
                  </a:cubicBezTo>
                  <a:cubicBezTo>
                    <a:pt x="304" y="1201"/>
                    <a:pt x="285" y="1182"/>
                    <a:pt x="262" y="1182"/>
                  </a:cubicBezTo>
                  <a:cubicBezTo>
                    <a:pt x="250" y="1182"/>
                    <a:pt x="238" y="1187"/>
                    <a:pt x="226" y="1198"/>
                  </a:cubicBezTo>
                  <a:cubicBezTo>
                    <a:pt x="426" y="791"/>
                    <a:pt x="738" y="452"/>
                    <a:pt x="903" y="27"/>
                  </a:cubicBezTo>
                  <a:cubicBezTo>
                    <a:pt x="909" y="10"/>
                    <a:pt x="896" y="1"/>
                    <a:pt x="882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62"/>
            <p:cNvSpPr/>
            <p:nvPr/>
          </p:nvSpPr>
          <p:spPr>
            <a:xfrm>
              <a:off x="910425" y="4009250"/>
              <a:ext cx="88475" cy="67250"/>
            </a:xfrm>
            <a:custGeom>
              <a:avLst/>
              <a:gdLst/>
              <a:ahLst/>
              <a:cxnLst/>
              <a:rect l="l" t="t" r="r" b="b"/>
              <a:pathLst>
                <a:path w="3539" h="2690" extrusionOk="0">
                  <a:moveTo>
                    <a:pt x="3" y="0"/>
                  </a:moveTo>
                  <a:cubicBezTo>
                    <a:pt x="0" y="0"/>
                    <a:pt x="0" y="4"/>
                    <a:pt x="0" y="4"/>
                  </a:cubicBezTo>
                  <a:cubicBezTo>
                    <a:pt x="252" y="525"/>
                    <a:pt x="1042" y="872"/>
                    <a:pt x="1519" y="1132"/>
                  </a:cubicBezTo>
                  <a:cubicBezTo>
                    <a:pt x="2274" y="1523"/>
                    <a:pt x="2951" y="2052"/>
                    <a:pt x="3515" y="2686"/>
                  </a:cubicBezTo>
                  <a:cubicBezTo>
                    <a:pt x="3517" y="2688"/>
                    <a:pt x="3521" y="2689"/>
                    <a:pt x="3524" y="2689"/>
                  </a:cubicBezTo>
                  <a:cubicBezTo>
                    <a:pt x="3531" y="2689"/>
                    <a:pt x="3538" y="2683"/>
                    <a:pt x="3532" y="2677"/>
                  </a:cubicBezTo>
                  <a:cubicBezTo>
                    <a:pt x="2612" y="1445"/>
                    <a:pt x="1181" y="933"/>
                    <a:pt x="9" y="4"/>
                  </a:cubicBezTo>
                  <a:cubicBezTo>
                    <a:pt x="6" y="1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62"/>
            <p:cNvSpPr/>
            <p:nvPr/>
          </p:nvSpPr>
          <p:spPr>
            <a:xfrm>
              <a:off x="925900" y="4025100"/>
              <a:ext cx="44475" cy="64550"/>
            </a:xfrm>
            <a:custGeom>
              <a:avLst/>
              <a:gdLst/>
              <a:ahLst/>
              <a:cxnLst/>
              <a:rect l="l" t="t" r="r" b="b"/>
              <a:pathLst>
                <a:path w="1779" h="2582" extrusionOk="0">
                  <a:moveTo>
                    <a:pt x="11" y="0"/>
                  </a:moveTo>
                  <a:cubicBezTo>
                    <a:pt x="7" y="0"/>
                    <a:pt x="0" y="6"/>
                    <a:pt x="6" y="12"/>
                  </a:cubicBezTo>
                  <a:cubicBezTo>
                    <a:pt x="518" y="906"/>
                    <a:pt x="1004" y="1817"/>
                    <a:pt x="1724" y="2572"/>
                  </a:cubicBezTo>
                  <a:cubicBezTo>
                    <a:pt x="1731" y="2579"/>
                    <a:pt x="1738" y="2582"/>
                    <a:pt x="1744" y="2582"/>
                  </a:cubicBezTo>
                  <a:cubicBezTo>
                    <a:pt x="1764" y="2582"/>
                    <a:pt x="1779" y="2557"/>
                    <a:pt x="1759" y="2538"/>
                  </a:cubicBezTo>
                  <a:cubicBezTo>
                    <a:pt x="1056" y="1791"/>
                    <a:pt x="553" y="872"/>
                    <a:pt x="15" y="4"/>
                  </a:cubicBezTo>
                  <a:cubicBezTo>
                    <a:pt x="15" y="1"/>
                    <a:pt x="13" y="0"/>
                    <a:pt x="11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62"/>
            <p:cNvSpPr/>
            <p:nvPr/>
          </p:nvSpPr>
          <p:spPr>
            <a:xfrm>
              <a:off x="963200" y="4062400"/>
              <a:ext cx="12675" cy="17875"/>
            </a:xfrm>
            <a:custGeom>
              <a:avLst/>
              <a:gdLst/>
              <a:ahLst/>
              <a:cxnLst/>
              <a:rect l="l" t="t" r="r" b="b"/>
              <a:pathLst>
                <a:path w="507" h="715" extrusionOk="0">
                  <a:moveTo>
                    <a:pt x="15" y="1"/>
                  </a:moveTo>
                  <a:cubicBezTo>
                    <a:pt x="8" y="1"/>
                    <a:pt x="1" y="7"/>
                    <a:pt x="7" y="13"/>
                  </a:cubicBezTo>
                  <a:cubicBezTo>
                    <a:pt x="111" y="256"/>
                    <a:pt x="232" y="560"/>
                    <a:pt x="449" y="707"/>
                  </a:cubicBezTo>
                  <a:cubicBezTo>
                    <a:pt x="456" y="712"/>
                    <a:pt x="462" y="714"/>
                    <a:pt x="468" y="714"/>
                  </a:cubicBezTo>
                  <a:cubicBezTo>
                    <a:pt x="492" y="714"/>
                    <a:pt x="507" y="678"/>
                    <a:pt x="493" y="664"/>
                  </a:cubicBezTo>
                  <a:cubicBezTo>
                    <a:pt x="302" y="464"/>
                    <a:pt x="137" y="247"/>
                    <a:pt x="24" y="4"/>
                  </a:cubicBezTo>
                  <a:cubicBezTo>
                    <a:pt x="22" y="2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62"/>
            <p:cNvSpPr/>
            <p:nvPr/>
          </p:nvSpPr>
          <p:spPr>
            <a:xfrm>
              <a:off x="842525" y="3900825"/>
              <a:ext cx="9350" cy="13650"/>
            </a:xfrm>
            <a:custGeom>
              <a:avLst/>
              <a:gdLst/>
              <a:ahLst/>
              <a:cxnLst/>
              <a:rect l="l" t="t" r="r" b="b"/>
              <a:pathLst>
                <a:path w="374" h="546" extrusionOk="0">
                  <a:moveTo>
                    <a:pt x="175" y="0"/>
                  </a:moveTo>
                  <a:cubicBezTo>
                    <a:pt x="148" y="0"/>
                    <a:pt x="122" y="16"/>
                    <a:pt x="113" y="46"/>
                  </a:cubicBezTo>
                  <a:cubicBezTo>
                    <a:pt x="52" y="219"/>
                    <a:pt x="0" y="480"/>
                    <a:pt x="243" y="541"/>
                  </a:cubicBezTo>
                  <a:cubicBezTo>
                    <a:pt x="251" y="544"/>
                    <a:pt x="259" y="545"/>
                    <a:pt x="267" y="545"/>
                  </a:cubicBezTo>
                  <a:cubicBezTo>
                    <a:pt x="304" y="545"/>
                    <a:pt x="342" y="515"/>
                    <a:pt x="356" y="480"/>
                  </a:cubicBezTo>
                  <a:cubicBezTo>
                    <a:pt x="373" y="410"/>
                    <a:pt x="373" y="324"/>
                    <a:pt x="339" y="254"/>
                  </a:cubicBezTo>
                  <a:cubicBezTo>
                    <a:pt x="304" y="185"/>
                    <a:pt x="269" y="115"/>
                    <a:pt x="243" y="46"/>
                  </a:cubicBezTo>
                  <a:cubicBezTo>
                    <a:pt x="230" y="16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62"/>
            <p:cNvSpPr/>
            <p:nvPr/>
          </p:nvSpPr>
          <p:spPr>
            <a:xfrm>
              <a:off x="852275" y="3901250"/>
              <a:ext cx="6975" cy="5300"/>
            </a:xfrm>
            <a:custGeom>
              <a:avLst/>
              <a:gdLst/>
              <a:ahLst/>
              <a:cxnLst/>
              <a:rect l="l" t="t" r="r" b="b"/>
              <a:pathLst>
                <a:path w="279" h="212" extrusionOk="0">
                  <a:moveTo>
                    <a:pt x="200" y="1"/>
                  </a:moveTo>
                  <a:cubicBezTo>
                    <a:pt x="195" y="1"/>
                    <a:pt x="189" y="1"/>
                    <a:pt x="183" y="3"/>
                  </a:cubicBezTo>
                  <a:cubicBezTo>
                    <a:pt x="157" y="3"/>
                    <a:pt x="140" y="20"/>
                    <a:pt x="131" y="29"/>
                  </a:cubicBezTo>
                  <a:lnTo>
                    <a:pt x="105" y="29"/>
                  </a:lnTo>
                  <a:cubicBezTo>
                    <a:pt x="1" y="64"/>
                    <a:pt x="27" y="211"/>
                    <a:pt x="131" y="211"/>
                  </a:cubicBezTo>
                  <a:cubicBezTo>
                    <a:pt x="209" y="211"/>
                    <a:pt x="278" y="133"/>
                    <a:pt x="270" y="55"/>
                  </a:cubicBezTo>
                  <a:cubicBezTo>
                    <a:pt x="255" y="19"/>
                    <a:pt x="229" y="1"/>
                    <a:pt x="20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62"/>
            <p:cNvSpPr/>
            <p:nvPr/>
          </p:nvSpPr>
          <p:spPr>
            <a:xfrm>
              <a:off x="857050" y="3906725"/>
              <a:ext cx="4375" cy="9025"/>
            </a:xfrm>
            <a:custGeom>
              <a:avLst/>
              <a:gdLst/>
              <a:ahLst/>
              <a:cxnLst/>
              <a:rect l="l" t="t" r="r" b="b"/>
              <a:pathLst>
                <a:path w="175" h="361" extrusionOk="0">
                  <a:moveTo>
                    <a:pt x="70" y="1"/>
                  </a:moveTo>
                  <a:cubicBezTo>
                    <a:pt x="61" y="1"/>
                    <a:pt x="61" y="1"/>
                    <a:pt x="53" y="9"/>
                  </a:cubicBezTo>
                  <a:cubicBezTo>
                    <a:pt x="27" y="35"/>
                    <a:pt x="35" y="114"/>
                    <a:pt x="35" y="148"/>
                  </a:cubicBezTo>
                  <a:cubicBezTo>
                    <a:pt x="35" y="209"/>
                    <a:pt x="1" y="305"/>
                    <a:pt x="53" y="348"/>
                  </a:cubicBezTo>
                  <a:cubicBezTo>
                    <a:pt x="61" y="357"/>
                    <a:pt x="72" y="361"/>
                    <a:pt x="84" y="361"/>
                  </a:cubicBezTo>
                  <a:cubicBezTo>
                    <a:pt x="96" y="361"/>
                    <a:pt x="109" y="357"/>
                    <a:pt x="122" y="348"/>
                  </a:cubicBezTo>
                  <a:cubicBezTo>
                    <a:pt x="174" y="305"/>
                    <a:pt x="139" y="218"/>
                    <a:pt x="131" y="157"/>
                  </a:cubicBezTo>
                  <a:cubicBezTo>
                    <a:pt x="122" y="96"/>
                    <a:pt x="122" y="18"/>
                    <a:pt x="7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62"/>
            <p:cNvSpPr/>
            <p:nvPr/>
          </p:nvSpPr>
          <p:spPr>
            <a:xfrm>
              <a:off x="860100" y="3920525"/>
              <a:ext cx="5650" cy="9525"/>
            </a:xfrm>
            <a:custGeom>
              <a:avLst/>
              <a:gdLst/>
              <a:ahLst/>
              <a:cxnLst/>
              <a:rect l="l" t="t" r="r" b="b"/>
              <a:pathLst>
                <a:path w="226" h="381" extrusionOk="0">
                  <a:moveTo>
                    <a:pt x="17" y="1"/>
                  </a:moveTo>
                  <a:cubicBezTo>
                    <a:pt x="9" y="1"/>
                    <a:pt x="0" y="7"/>
                    <a:pt x="0" y="13"/>
                  </a:cubicBezTo>
                  <a:cubicBezTo>
                    <a:pt x="9" y="82"/>
                    <a:pt x="26" y="143"/>
                    <a:pt x="52" y="204"/>
                  </a:cubicBezTo>
                  <a:cubicBezTo>
                    <a:pt x="61" y="238"/>
                    <a:pt x="70" y="273"/>
                    <a:pt x="78" y="317"/>
                  </a:cubicBezTo>
                  <a:cubicBezTo>
                    <a:pt x="87" y="351"/>
                    <a:pt x="113" y="360"/>
                    <a:pt x="139" y="377"/>
                  </a:cubicBezTo>
                  <a:cubicBezTo>
                    <a:pt x="145" y="379"/>
                    <a:pt x="152" y="380"/>
                    <a:pt x="159" y="380"/>
                  </a:cubicBezTo>
                  <a:cubicBezTo>
                    <a:pt x="180" y="380"/>
                    <a:pt x="204" y="369"/>
                    <a:pt x="217" y="343"/>
                  </a:cubicBezTo>
                  <a:cubicBezTo>
                    <a:pt x="226" y="317"/>
                    <a:pt x="226" y="282"/>
                    <a:pt x="217" y="247"/>
                  </a:cubicBezTo>
                  <a:lnTo>
                    <a:pt x="156" y="160"/>
                  </a:lnTo>
                  <a:cubicBezTo>
                    <a:pt x="122" y="100"/>
                    <a:pt x="78" y="48"/>
                    <a:pt x="26" y="4"/>
                  </a:cubicBezTo>
                  <a:cubicBezTo>
                    <a:pt x="24" y="2"/>
                    <a:pt x="20" y="1"/>
                    <a:pt x="1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62"/>
            <p:cNvSpPr/>
            <p:nvPr/>
          </p:nvSpPr>
          <p:spPr>
            <a:xfrm>
              <a:off x="818225" y="3917325"/>
              <a:ext cx="15850" cy="23300"/>
            </a:xfrm>
            <a:custGeom>
              <a:avLst/>
              <a:gdLst/>
              <a:ahLst/>
              <a:cxnLst/>
              <a:rect l="l" t="t" r="r" b="b"/>
              <a:pathLst>
                <a:path w="634" h="932" extrusionOk="0">
                  <a:moveTo>
                    <a:pt x="70" y="1"/>
                  </a:moveTo>
                  <a:cubicBezTo>
                    <a:pt x="54" y="1"/>
                    <a:pt x="40" y="9"/>
                    <a:pt x="35" y="28"/>
                  </a:cubicBezTo>
                  <a:cubicBezTo>
                    <a:pt x="0" y="210"/>
                    <a:pt x="113" y="375"/>
                    <a:pt x="235" y="514"/>
                  </a:cubicBezTo>
                  <a:cubicBezTo>
                    <a:pt x="328" y="615"/>
                    <a:pt x="347" y="931"/>
                    <a:pt x="532" y="931"/>
                  </a:cubicBezTo>
                  <a:cubicBezTo>
                    <a:pt x="537" y="931"/>
                    <a:pt x="542" y="931"/>
                    <a:pt x="547" y="931"/>
                  </a:cubicBezTo>
                  <a:cubicBezTo>
                    <a:pt x="573" y="931"/>
                    <a:pt x="599" y="913"/>
                    <a:pt x="599" y="887"/>
                  </a:cubicBezTo>
                  <a:cubicBezTo>
                    <a:pt x="634" y="757"/>
                    <a:pt x="530" y="566"/>
                    <a:pt x="469" y="453"/>
                  </a:cubicBezTo>
                  <a:cubicBezTo>
                    <a:pt x="417" y="384"/>
                    <a:pt x="356" y="314"/>
                    <a:pt x="287" y="262"/>
                  </a:cubicBezTo>
                  <a:cubicBezTo>
                    <a:pt x="217" y="184"/>
                    <a:pt x="157" y="106"/>
                    <a:pt x="104" y="19"/>
                  </a:cubicBezTo>
                  <a:cubicBezTo>
                    <a:pt x="96" y="7"/>
                    <a:pt x="83" y="1"/>
                    <a:pt x="7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62"/>
            <p:cNvSpPr/>
            <p:nvPr/>
          </p:nvSpPr>
          <p:spPr>
            <a:xfrm>
              <a:off x="834500" y="3940575"/>
              <a:ext cx="18450" cy="16300"/>
            </a:xfrm>
            <a:custGeom>
              <a:avLst/>
              <a:gdLst/>
              <a:ahLst/>
              <a:cxnLst/>
              <a:rect l="l" t="t" r="r" b="b"/>
              <a:pathLst>
                <a:path w="738" h="652" extrusionOk="0">
                  <a:moveTo>
                    <a:pt x="26" y="1"/>
                  </a:moveTo>
                  <a:cubicBezTo>
                    <a:pt x="9" y="1"/>
                    <a:pt x="0" y="18"/>
                    <a:pt x="18" y="27"/>
                  </a:cubicBezTo>
                  <a:cubicBezTo>
                    <a:pt x="191" y="105"/>
                    <a:pt x="165" y="287"/>
                    <a:pt x="269" y="434"/>
                  </a:cubicBezTo>
                  <a:cubicBezTo>
                    <a:pt x="373" y="573"/>
                    <a:pt x="547" y="608"/>
                    <a:pt x="686" y="651"/>
                  </a:cubicBezTo>
                  <a:cubicBezTo>
                    <a:pt x="720" y="651"/>
                    <a:pt x="738" y="617"/>
                    <a:pt x="720" y="591"/>
                  </a:cubicBezTo>
                  <a:cubicBezTo>
                    <a:pt x="590" y="460"/>
                    <a:pt x="391" y="443"/>
                    <a:pt x="269" y="287"/>
                  </a:cubicBezTo>
                  <a:cubicBezTo>
                    <a:pt x="182" y="165"/>
                    <a:pt x="191" y="61"/>
                    <a:pt x="2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62"/>
            <p:cNvSpPr/>
            <p:nvPr/>
          </p:nvSpPr>
          <p:spPr>
            <a:xfrm>
              <a:off x="857325" y="3958775"/>
              <a:ext cx="5375" cy="3575"/>
            </a:xfrm>
            <a:custGeom>
              <a:avLst/>
              <a:gdLst/>
              <a:ahLst/>
              <a:cxnLst/>
              <a:rect l="l" t="t" r="r" b="b"/>
              <a:pathLst>
                <a:path w="215" h="143" extrusionOk="0">
                  <a:moveTo>
                    <a:pt x="34" y="0"/>
                  </a:moveTo>
                  <a:cubicBezTo>
                    <a:pt x="12" y="0"/>
                    <a:pt x="0" y="28"/>
                    <a:pt x="16" y="36"/>
                  </a:cubicBezTo>
                  <a:cubicBezTo>
                    <a:pt x="59" y="71"/>
                    <a:pt x="102" y="97"/>
                    <a:pt x="137" y="132"/>
                  </a:cubicBezTo>
                  <a:cubicBezTo>
                    <a:pt x="146" y="139"/>
                    <a:pt x="156" y="142"/>
                    <a:pt x="164" y="142"/>
                  </a:cubicBezTo>
                  <a:cubicBezTo>
                    <a:pt x="195" y="142"/>
                    <a:pt x="215" y="100"/>
                    <a:pt x="181" y="80"/>
                  </a:cubicBezTo>
                  <a:cubicBezTo>
                    <a:pt x="137" y="54"/>
                    <a:pt x="85" y="27"/>
                    <a:pt x="42" y="1"/>
                  </a:cubicBezTo>
                  <a:cubicBezTo>
                    <a:pt x="39" y="0"/>
                    <a:pt x="36" y="0"/>
                    <a:pt x="34" y="0"/>
                  </a:cubicBezTo>
                  <a:close/>
                </a:path>
              </a:pathLst>
            </a:custGeom>
            <a:solidFill>
              <a:srgbClr val="FCEB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62"/>
            <p:cNvSpPr/>
            <p:nvPr/>
          </p:nvSpPr>
          <p:spPr>
            <a:xfrm>
              <a:off x="787250" y="3940975"/>
              <a:ext cx="29125" cy="51375"/>
            </a:xfrm>
            <a:custGeom>
              <a:avLst/>
              <a:gdLst/>
              <a:ahLst/>
              <a:cxnLst/>
              <a:rect l="l" t="t" r="r" b="b"/>
              <a:pathLst>
                <a:path w="1165" h="2055" extrusionOk="0">
                  <a:moveTo>
                    <a:pt x="718" y="1"/>
                  </a:moveTo>
                  <a:cubicBezTo>
                    <a:pt x="710" y="1"/>
                    <a:pt x="701" y="1"/>
                    <a:pt x="693" y="2"/>
                  </a:cubicBezTo>
                  <a:cubicBezTo>
                    <a:pt x="580" y="11"/>
                    <a:pt x="389" y="28"/>
                    <a:pt x="354" y="167"/>
                  </a:cubicBezTo>
                  <a:cubicBezTo>
                    <a:pt x="311" y="349"/>
                    <a:pt x="215" y="401"/>
                    <a:pt x="259" y="583"/>
                  </a:cubicBezTo>
                  <a:cubicBezTo>
                    <a:pt x="293" y="670"/>
                    <a:pt x="354" y="748"/>
                    <a:pt x="432" y="800"/>
                  </a:cubicBezTo>
                  <a:cubicBezTo>
                    <a:pt x="389" y="800"/>
                    <a:pt x="354" y="818"/>
                    <a:pt x="319" y="826"/>
                  </a:cubicBezTo>
                  <a:cubicBezTo>
                    <a:pt x="233" y="852"/>
                    <a:pt x="189" y="956"/>
                    <a:pt x="233" y="1043"/>
                  </a:cubicBezTo>
                  <a:cubicBezTo>
                    <a:pt x="311" y="1199"/>
                    <a:pt x="111" y="1165"/>
                    <a:pt x="111" y="1330"/>
                  </a:cubicBezTo>
                  <a:cubicBezTo>
                    <a:pt x="111" y="1382"/>
                    <a:pt x="137" y="1416"/>
                    <a:pt x="172" y="1451"/>
                  </a:cubicBezTo>
                  <a:cubicBezTo>
                    <a:pt x="267" y="1503"/>
                    <a:pt x="354" y="1460"/>
                    <a:pt x="233" y="1538"/>
                  </a:cubicBezTo>
                  <a:cubicBezTo>
                    <a:pt x="111" y="1625"/>
                    <a:pt x="33" y="1685"/>
                    <a:pt x="16" y="1833"/>
                  </a:cubicBezTo>
                  <a:cubicBezTo>
                    <a:pt x="0" y="1964"/>
                    <a:pt x="143" y="2054"/>
                    <a:pt x="266" y="2054"/>
                  </a:cubicBezTo>
                  <a:cubicBezTo>
                    <a:pt x="281" y="2054"/>
                    <a:pt x="296" y="2053"/>
                    <a:pt x="311" y="2050"/>
                  </a:cubicBezTo>
                  <a:cubicBezTo>
                    <a:pt x="363" y="2032"/>
                    <a:pt x="398" y="1980"/>
                    <a:pt x="380" y="1928"/>
                  </a:cubicBezTo>
                  <a:cubicBezTo>
                    <a:pt x="373" y="1875"/>
                    <a:pt x="372" y="1821"/>
                    <a:pt x="354" y="1821"/>
                  </a:cubicBezTo>
                  <a:cubicBezTo>
                    <a:pt x="351" y="1821"/>
                    <a:pt x="349" y="1822"/>
                    <a:pt x="346" y="1824"/>
                  </a:cubicBezTo>
                  <a:cubicBezTo>
                    <a:pt x="380" y="1781"/>
                    <a:pt x="424" y="1746"/>
                    <a:pt x="458" y="1703"/>
                  </a:cubicBezTo>
                  <a:cubicBezTo>
                    <a:pt x="493" y="1633"/>
                    <a:pt x="519" y="1486"/>
                    <a:pt x="458" y="1416"/>
                  </a:cubicBezTo>
                  <a:cubicBezTo>
                    <a:pt x="346" y="1312"/>
                    <a:pt x="311" y="1347"/>
                    <a:pt x="458" y="1234"/>
                  </a:cubicBezTo>
                  <a:cubicBezTo>
                    <a:pt x="528" y="1199"/>
                    <a:pt x="571" y="1113"/>
                    <a:pt x="554" y="1026"/>
                  </a:cubicBezTo>
                  <a:cubicBezTo>
                    <a:pt x="615" y="1000"/>
                    <a:pt x="667" y="974"/>
                    <a:pt x="719" y="939"/>
                  </a:cubicBezTo>
                  <a:cubicBezTo>
                    <a:pt x="788" y="904"/>
                    <a:pt x="788" y="809"/>
                    <a:pt x="719" y="774"/>
                  </a:cubicBezTo>
                  <a:cubicBezTo>
                    <a:pt x="658" y="748"/>
                    <a:pt x="606" y="713"/>
                    <a:pt x="545" y="687"/>
                  </a:cubicBezTo>
                  <a:cubicBezTo>
                    <a:pt x="363" y="618"/>
                    <a:pt x="354" y="514"/>
                    <a:pt x="510" y="366"/>
                  </a:cubicBezTo>
                  <a:cubicBezTo>
                    <a:pt x="536" y="366"/>
                    <a:pt x="562" y="358"/>
                    <a:pt x="589" y="349"/>
                  </a:cubicBezTo>
                  <a:cubicBezTo>
                    <a:pt x="660" y="320"/>
                    <a:pt x="737" y="304"/>
                    <a:pt x="815" y="304"/>
                  </a:cubicBezTo>
                  <a:cubicBezTo>
                    <a:pt x="898" y="304"/>
                    <a:pt x="981" y="322"/>
                    <a:pt x="1057" y="358"/>
                  </a:cubicBezTo>
                  <a:cubicBezTo>
                    <a:pt x="1064" y="361"/>
                    <a:pt x="1071" y="362"/>
                    <a:pt x="1078" y="362"/>
                  </a:cubicBezTo>
                  <a:cubicBezTo>
                    <a:pt x="1129" y="362"/>
                    <a:pt x="1165" y="283"/>
                    <a:pt x="1127" y="245"/>
                  </a:cubicBezTo>
                  <a:cubicBezTo>
                    <a:pt x="1020" y="146"/>
                    <a:pt x="874" y="1"/>
                    <a:pt x="71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62"/>
            <p:cNvSpPr/>
            <p:nvPr/>
          </p:nvSpPr>
          <p:spPr>
            <a:xfrm>
              <a:off x="789975" y="4000700"/>
              <a:ext cx="5700" cy="3675"/>
            </a:xfrm>
            <a:custGeom>
              <a:avLst/>
              <a:gdLst/>
              <a:ahLst/>
              <a:cxnLst/>
              <a:rect l="l" t="t" r="r" b="b"/>
              <a:pathLst>
                <a:path w="228" h="147" extrusionOk="0">
                  <a:moveTo>
                    <a:pt x="74" y="0"/>
                  </a:moveTo>
                  <a:cubicBezTo>
                    <a:pt x="33" y="0"/>
                    <a:pt x="1" y="36"/>
                    <a:pt x="28" y="77"/>
                  </a:cubicBezTo>
                  <a:cubicBezTo>
                    <a:pt x="54" y="121"/>
                    <a:pt x="106" y="147"/>
                    <a:pt x="158" y="147"/>
                  </a:cubicBezTo>
                  <a:cubicBezTo>
                    <a:pt x="219" y="129"/>
                    <a:pt x="228" y="51"/>
                    <a:pt x="176" y="17"/>
                  </a:cubicBezTo>
                  <a:cubicBezTo>
                    <a:pt x="164" y="10"/>
                    <a:pt x="151" y="4"/>
                    <a:pt x="139" y="4"/>
                  </a:cubicBezTo>
                  <a:cubicBezTo>
                    <a:pt x="134" y="4"/>
                    <a:pt x="129" y="5"/>
                    <a:pt x="124" y="8"/>
                  </a:cubicBezTo>
                  <a:lnTo>
                    <a:pt x="106" y="8"/>
                  </a:lnTo>
                  <a:cubicBezTo>
                    <a:pt x="96" y="3"/>
                    <a:pt x="85" y="0"/>
                    <a:pt x="7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62"/>
            <p:cNvSpPr/>
            <p:nvPr/>
          </p:nvSpPr>
          <p:spPr>
            <a:xfrm>
              <a:off x="801950" y="4037125"/>
              <a:ext cx="15000" cy="13925"/>
            </a:xfrm>
            <a:custGeom>
              <a:avLst/>
              <a:gdLst/>
              <a:ahLst/>
              <a:cxnLst/>
              <a:rect l="l" t="t" r="r" b="b"/>
              <a:pathLst>
                <a:path w="600" h="557" extrusionOk="0">
                  <a:moveTo>
                    <a:pt x="391" y="0"/>
                  </a:moveTo>
                  <a:cubicBezTo>
                    <a:pt x="345" y="0"/>
                    <a:pt x="298" y="12"/>
                    <a:pt x="252" y="35"/>
                  </a:cubicBezTo>
                  <a:cubicBezTo>
                    <a:pt x="191" y="61"/>
                    <a:pt x="131" y="113"/>
                    <a:pt x="87" y="174"/>
                  </a:cubicBezTo>
                  <a:cubicBezTo>
                    <a:pt x="1" y="321"/>
                    <a:pt x="70" y="503"/>
                    <a:pt x="235" y="547"/>
                  </a:cubicBezTo>
                  <a:cubicBezTo>
                    <a:pt x="261" y="553"/>
                    <a:pt x="287" y="557"/>
                    <a:pt x="312" y="557"/>
                  </a:cubicBezTo>
                  <a:cubicBezTo>
                    <a:pt x="389" y="557"/>
                    <a:pt x="460" y="527"/>
                    <a:pt x="512" y="469"/>
                  </a:cubicBezTo>
                  <a:cubicBezTo>
                    <a:pt x="539" y="443"/>
                    <a:pt x="573" y="399"/>
                    <a:pt x="582" y="365"/>
                  </a:cubicBezTo>
                  <a:cubicBezTo>
                    <a:pt x="599" y="304"/>
                    <a:pt x="565" y="243"/>
                    <a:pt x="504" y="226"/>
                  </a:cubicBezTo>
                  <a:cubicBezTo>
                    <a:pt x="512" y="200"/>
                    <a:pt x="512" y="165"/>
                    <a:pt x="512" y="139"/>
                  </a:cubicBezTo>
                  <a:cubicBezTo>
                    <a:pt x="512" y="122"/>
                    <a:pt x="512" y="96"/>
                    <a:pt x="512" y="78"/>
                  </a:cubicBezTo>
                  <a:cubicBezTo>
                    <a:pt x="512" y="43"/>
                    <a:pt x="495" y="17"/>
                    <a:pt x="460" y="9"/>
                  </a:cubicBezTo>
                  <a:cubicBezTo>
                    <a:pt x="437" y="3"/>
                    <a:pt x="414" y="0"/>
                    <a:pt x="39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62"/>
            <p:cNvSpPr/>
            <p:nvPr/>
          </p:nvSpPr>
          <p:spPr>
            <a:xfrm>
              <a:off x="814750" y="4047300"/>
              <a:ext cx="6000" cy="5525"/>
            </a:xfrm>
            <a:custGeom>
              <a:avLst/>
              <a:gdLst/>
              <a:ahLst/>
              <a:cxnLst/>
              <a:rect l="l" t="t" r="r" b="b"/>
              <a:pathLst>
                <a:path w="240" h="221" extrusionOk="0">
                  <a:moveTo>
                    <a:pt x="148" y="1"/>
                  </a:moveTo>
                  <a:cubicBezTo>
                    <a:pt x="122" y="1"/>
                    <a:pt x="105" y="44"/>
                    <a:pt x="87" y="44"/>
                  </a:cubicBezTo>
                  <a:cubicBezTo>
                    <a:pt x="0" y="53"/>
                    <a:pt x="9" y="166"/>
                    <a:pt x="61" y="201"/>
                  </a:cubicBezTo>
                  <a:cubicBezTo>
                    <a:pt x="79" y="209"/>
                    <a:pt x="87" y="218"/>
                    <a:pt x="96" y="218"/>
                  </a:cubicBezTo>
                  <a:cubicBezTo>
                    <a:pt x="102" y="219"/>
                    <a:pt x="108" y="220"/>
                    <a:pt x="115" y="220"/>
                  </a:cubicBezTo>
                  <a:cubicBezTo>
                    <a:pt x="178" y="220"/>
                    <a:pt x="240" y="144"/>
                    <a:pt x="200" y="96"/>
                  </a:cubicBezTo>
                  <a:lnTo>
                    <a:pt x="174" y="62"/>
                  </a:lnTo>
                  <a:lnTo>
                    <a:pt x="165" y="62"/>
                  </a:lnTo>
                  <a:cubicBezTo>
                    <a:pt x="174" y="44"/>
                    <a:pt x="174" y="27"/>
                    <a:pt x="165" y="10"/>
                  </a:cubicBezTo>
                  <a:cubicBezTo>
                    <a:pt x="165" y="1"/>
                    <a:pt x="157" y="1"/>
                    <a:pt x="14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62"/>
            <p:cNvSpPr/>
            <p:nvPr/>
          </p:nvSpPr>
          <p:spPr>
            <a:xfrm>
              <a:off x="817575" y="4060450"/>
              <a:ext cx="7625" cy="817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88" y="1"/>
                  </a:moveTo>
                  <a:cubicBezTo>
                    <a:pt x="174" y="1"/>
                    <a:pt x="160" y="5"/>
                    <a:pt x="148" y="13"/>
                  </a:cubicBezTo>
                  <a:cubicBezTo>
                    <a:pt x="113" y="30"/>
                    <a:pt x="78" y="48"/>
                    <a:pt x="52" y="74"/>
                  </a:cubicBezTo>
                  <a:cubicBezTo>
                    <a:pt x="9" y="117"/>
                    <a:pt x="0" y="187"/>
                    <a:pt x="35" y="239"/>
                  </a:cubicBezTo>
                  <a:cubicBezTo>
                    <a:pt x="52" y="265"/>
                    <a:pt x="70" y="291"/>
                    <a:pt x="96" y="308"/>
                  </a:cubicBezTo>
                  <a:cubicBezTo>
                    <a:pt x="117" y="321"/>
                    <a:pt x="140" y="327"/>
                    <a:pt x="162" y="327"/>
                  </a:cubicBezTo>
                  <a:cubicBezTo>
                    <a:pt x="229" y="327"/>
                    <a:pt x="289" y="273"/>
                    <a:pt x="295" y="195"/>
                  </a:cubicBezTo>
                  <a:cubicBezTo>
                    <a:pt x="304" y="169"/>
                    <a:pt x="295" y="126"/>
                    <a:pt x="278" y="100"/>
                  </a:cubicBezTo>
                  <a:lnTo>
                    <a:pt x="278" y="91"/>
                  </a:lnTo>
                  <a:cubicBezTo>
                    <a:pt x="271" y="38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62"/>
            <p:cNvSpPr/>
            <p:nvPr/>
          </p:nvSpPr>
          <p:spPr>
            <a:xfrm>
              <a:off x="832975" y="4072475"/>
              <a:ext cx="8050" cy="6475"/>
            </a:xfrm>
            <a:custGeom>
              <a:avLst/>
              <a:gdLst/>
              <a:ahLst/>
              <a:cxnLst/>
              <a:rect l="l" t="t" r="r" b="b"/>
              <a:pathLst>
                <a:path w="322" h="259" extrusionOk="0">
                  <a:moveTo>
                    <a:pt x="200" y="1"/>
                  </a:moveTo>
                  <a:cubicBezTo>
                    <a:pt x="174" y="1"/>
                    <a:pt x="148" y="9"/>
                    <a:pt x="131" y="9"/>
                  </a:cubicBezTo>
                  <a:cubicBezTo>
                    <a:pt x="105" y="18"/>
                    <a:pt x="87" y="27"/>
                    <a:pt x="70" y="44"/>
                  </a:cubicBezTo>
                  <a:cubicBezTo>
                    <a:pt x="52" y="53"/>
                    <a:pt x="35" y="61"/>
                    <a:pt x="26" y="79"/>
                  </a:cubicBezTo>
                  <a:cubicBezTo>
                    <a:pt x="0" y="131"/>
                    <a:pt x="18" y="191"/>
                    <a:pt x="61" y="226"/>
                  </a:cubicBezTo>
                  <a:cubicBezTo>
                    <a:pt x="93" y="247"/>
                    <a:pt x="127" y="259"/>
                    <a:pt x="163" y="259"/>
                  </a:cubicBezTo>
                  <a:cubicBezTo>
                    <a:pt x="187" y="259"/>
                    <a:pt x="211" y="254"/>
                    <a:pt x="235" y="244"/>
                  </a:cubicBezTo>
                  <a:cubicBezTo>
                    <a:pt x="287" y="226"/>
                    <a:pt x="322" y="183"/>
                    <a:pt x="322" y="122"/>
                  </a:cubicBezTo>
                  <a:cubicBezTo>
                    <a:pt x="322" y="61"/>
                    <a:pt x="269" y="1"/>
                    <a:pt x="20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62"/>
            <p:cNvSpPr/>
            <p:nvPr/>
          </p:nvSpPr>
          <p:spPr>
            <a:xfrm>
              <a:off x="873975" y="4081425"/>
              <a:ext cx="13700" cy="15900"/>
            </a:xfrm>
            <a:custGeom>
              <a:avLst/>
              <a:gdLst/>
              <a:ahLst/>
              <a:cxnLst/>
              <a:rect l="l" t="t" r="r" b="b"/>
              <a:pathLst>
                <a:path w="548" h="636" extrusionOk="0">
                  <a:moveTo>
                    <a:pt x="401" y="0"/>
                  </a:moveTo>
                  <a:cubicBezTo>
                    <a:pt x="389" y="0"/>
                    <a:pt x="377" y="2"/>
                    <a:pt x="365" y="7"/>
                  </a:cubicBezTo>
                  <a:cubicBezTo>
                    <a:pt x="157" y="59"/>
                    <a:pt x="1" y="406"/>
                    <a:pt x="87" y="597"/>
                  </a:cubicBezTo>
                  <a:cubicBezTo>
                    <a:pt x="102" y="622"/>
                    <a:pt x="129" y="636"/>
                    <a:pt x="156" y="636"/>
                  </a:cubicBezTo>
                  <a:cubicBezTo>
                    <a:pt x="175" y="636"/>
                    <a:pt x="194" y="629"/>
                    <a:pt x="209" y="614"/>
                  </a:cubicBezTo>
                  <a:cubicBezTo>
                    <a:pt x="278" y="528"/>
                    <a:pt x="322" y="424"/>
                    <a:pt x="382" y="337"/>
                  </a:cubicBezTo>
                  <a:cubicBezTo>
                    <a:pt x="408" y="302"/>
                    <a:pt x="434" y="267"/>
                    <a:pt x="469" y="250"/>
                  </a:cubicBezTo>
                  <a:cubicBezTo>
                    <a:pt x="539" y="198"/>
                    <a:pt x="547" y="102"/>
                    <a:pt x="495" y="42"/>
                  </a:cubicBezTo>
                  <a:cubicBezTo>
                    <a:pt x="470" y="16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62"/>
            <p:cNvSpPr/>
            <p:nvPr/>
          </p:nvSpPr>
          <p:spPr>
            <a:xfrm>
              <a:off x="881650" y="4092550"/>
              <a:ext cx="5575" cy="7725"/>
            </a:xfrm>
            <a:custGeom>
              <a:avLst/>
              <a:gdLst/>
              <a:ahLst/>
              <a:cxnLst/>
              <a:rect l="l" t="t" r="r" b="b"/>
              <a:pathLst>
                <a:path w="223" h="309" extrusionOk="0">
                  <a:moveTo>
                    <a:pt x="119" y="0"/>
                  </a:moveTo>
                  <a:cubicBezTo>
                    <a:pt x="110" y="0"/>
                    <a:pt x="101" y="5"/>
                    <a:pt x="101" y="13"/>
                  </a:cubicBezTo>
                  <a:cubicBezTo>
                    <a:pt x="84" y="98"/>
                    <a:pt x="1" y="309"/>
                    <a:pt x="145" y="309"/>
                  </a:cubicBezTo>
                  <a:cubicBezTo>
                    <a:pt x="147" y="309"/>
                    <a:pt x="150" y="308"/>
                    <a:pt x="153" y="308"/>
                  </a:cubicBezTo>
                  <a:cubicBezTo>
                    <a:pt x="197" y="308"/>
                    <a:pt x="223" y="256"/>
                    <a:pt x="188" y="230"/>
                  </a:cubicBezTo>
                  <a:lnTo>
                    <a:pt x="188" y="222"/>
                  </a:lnTo>
                  <a:cubicBezTo>
                    <a:pt x="179" y="213"/>
                    <a:pt x="179" y="196"/>
                    <a:pt x="171" y="196"/>
                  </a:cubicBezTo>
                  <a:cubicBezTo>
                    <a:pt x="153" y="178"/>
                    <a:pt x="153" y="161"/>
                    <a:pt x="153" y="143"/>
                  </a:cubicBezTo>
                  <a:cubicBezTo>
                    <a:pt x="153" y="100"/>
                    <a:pt x="153" y="57"/>
                    <a:pt x="136" y="13"/>
                  </a:cubicBezTo>
                  <a:cubicBezTo>
                    <a:pt x="136" y="5"/>
                    <a:pt x="127" y="0"/>
                    <a:pt x="11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62"/>
            <p:cNvSpPr/>
            <p:nvPr/>
          </p:nvSpPr>
          <p:spPr>
            <a:xfrm>
              <a:off x="889150" y="4093950"/>
              <a:ext cx="15875" cy="9900"/>
            </a:xfrm>
            <a:custGeom>
              <a:avLst/>
              <a:gdLst/>
              <a:ahLst/>
              <a:cxnLst/>
              <a:rect l="l" t="t" r="r" b="b"/>
              <a:pathLst>
                <a:path w="635" h="396" extrusionOk="0">
                  <a:moveTo>
                    <a:pt x="105" y="0"/>
                  </a:moveTo>
                  <a:cubicBezTo>
                    <a:pt x="83" y="0"/>
                    <a:pt x="62" y="11"/>
                    <a:pt x="53" y="35"/>
                  </a:cubicBezTo>
                  <a:cubicBezTo>
                    <a:pt x="10" y="105"/>
                    <a:pt x="1" y="174"/>
                    <a:pt x="18" y="252"/>
                  </a:cubicBezTo>
                  <a:cubicBezTo>
                    <a:pt x="37" y="314"/>
                    <a:pt x="94" y="349"/>
                    <a:pt x="157" y="349"/>
                  </a:cubicBezTo>
                  <a:cubicBezTo>
                    <a:pt x="183" y="349"/>
                    <a:pt x="210" y="343"/>
                    <a:pt x="235" y="330"/>
                  </a:cubicBezTo>
                  <a:cubicBezTo>
                    <a:pt x="279" y="304"/>
                    <a:pt x="313" y="270"/>
                    <a:pt x="357" y="244"/>
                  </a:cubicBezTo>
                  <a:cubicBezTo>
                    <a:pt x="360" y="241"/>
                    <a:pt x="363" y="240"/>
                    <a:pt x="366" y="240"/>
                  </a:cubicBezTo>
                  <a:cubicBezTo>
                    <a:pt x="385" y="240"/>
                    <a:pt x="410" y="272"/>
                    <a:pt x="417" y="287"/>
                  </a:cubicBezTo>
                  <a:cubicBezTo>
                    <a:pt x="452" y="339"/>
                    <a:pt x="452" y="374"/>
                    <a:pt x="522" y="391"/>
                  </a:cubicBezTo>
                  <a:cubicBezTo>
                    <a:pt x="530" y="394"/>
                    <a:pt x="538" y="395"/>
                    <a:pt x="546" y="395"/>
                  </a:cubicBezTo>
                  <a:cubicBezTo>
                    <a:pt x="591" y="395"/>
                    <a:pt x="634" y="357"/>
                    <a:pt x="634" y="313"/>
                  </a:cubicBezTo>
                  <a:cubicBezTo>
                    <a:pt x="634" y="226"/>
                    <a:pt x="565" y="192"/>
                    <a:pt x="496" y="166"/>
                  </a:cubicBezTo>
                  <a:cubicBezTo>
                    <a:pt x="461" y="157"/>
                    <a:pt x="435" y="148"/>
                    <a:pt x="409" y="148"/>
                  </a:cubicBezTo>
                  <a:cubicBezTo>
                    <a:pt x="383" y="148"/>
                    <a:pt x="374" y="140"/>
                    <a:pt x="348" y="122"/>
                  </a:cubicBezTo>
                  <a:cubicBezTo>
                    <a:pt x="316" y="109"/>
                    <a:pt x="280" y="101"/>
                    <a:pt x="242" y="101"/>
                  </a:cubicBezTo>
                  <a:cubicBezTo>
                    <a:pt x="228" y="101"/>
                    <a:pt x="215" y="102"/>
                    <a:pt x="201" y="105"/>
                  </a:cubicBezTo>
                  <a:lnTo>
                    <a:pt x="192" y="105"/>
                  </a:lnTo>
                  <a:lnTo>
                    <a:pt x="192" y="79"/>
                  </a:lnTo>
                  <a:cubicBezTo>
                    <a:pt x="192" y="34"/>
                    <a:pt x="145" y="0"/>
                    <a:pt x="10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62"/>
            <p:cNvSpPr/>
            <p:nvPr/>
          </p:nvSpPr>
          <p:spPr>
            <a:xfrm>
              <a:off x="911300" y="4093850"/>
              <a:ext cx="10850" cy="11275"/>
            </a:xfrm>
            <a:custGeom>
              <a:avLst/>
              <a:gdLst/>
              <a:ahLst/>
              <a:cxnLst/>
              <a:rect l="l" t="t" r="r" b="b"/>
              <a:pathLst>
                <a:path w="434" h="451" extrusionOk="0">
                  <a:moveTo>
                    <a:pt x="128" y="1"/>
                  </a:moveTo>
                  <a:cubicBezTo>
                    <a:pt x="96" y="1"/>
                    <a:pt x="63" y="16"/>
                    <a:pt x="43" y="48"/>
                  </a:cubicBezTo>
                  <a:cubicBezTo>
                    <a:pt x="9" y="117"/>
                    <a:pt x="0" y="204"/>
                    <a:pt x="17" y="282"/>
                  </a:cubicBezTo>
                  <a:cubicBezTo>
                    <a:pt x="35" y="352"/>
                    <a:pt x="87" y="413"/>
                    <a:pt x="156" y="439"/>
                  </a:cubicBezTo>
                  <a:cubicBezTo>
                    <a:pt x="180" y="447"/>
                    <a:pt x="205" y="451"/>
                    <a:pt x="228" y="451"/>
                  </a:cubicBezTo>
                  <a:cubicBezTo>
                    <a:pt x="281" y="451"/>
                    <a:pt x="331" y="431"/>
                    <a:pt x="373" y="395"/>
                  </a:cubicBezTo>
                  <a:cubicBezTo>
                    <a:pt x="425" y="343"/>
                    <a:pt x="434" y="274"/>
                    <a:pt x="408" y="213"/>
                  </a:cubicBezTo>
                  <a:cubicBezTo>
                    <a:pt x="391" y="178"/>
                    <a:pt x="365" y="152"/>
                    <a:pt x="339" y="135"/>
                  </a:cubicBezTo>
                  <a:lnTo>
                    <a:pt x="304" y="117"/>
                  </a:lnTo>
                  <a:cubicBezTo>
                    <a:pt x="278" y="109"/>
                    <a:pt x="252" y="100"/>
                    <a:pt x="226" y="91"/>
                  </a:cubicBezTo>
                  <a:cubicBezTo>
                    <a:pt x="217" y="83"/>
                    <a:pt x="217" y="74"/>
                    <a:pt x="217" y="65"/>
                  </a:cubicBezTo>
                  <a:cubicBezTo>
                    <a:pt x="203" y="23"/>
                    <a:pt x="166" y="1"/>
                    <a:pt x="12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62"/>
            <p:cNvSpPr/>
            <p:nvPr/>
          </p:nvSpPr>
          <p:spPr>
            <a:xfrm>
              <a:off x="925925" y="4092325"/>
              <a:ext cx="11425" cy="12700"/>
            </a:xfrm>
            <a:custGeom>
              <a:avLst/>
              <a:gdLst/>
              <a:ahLst/>
              <a:cxnLst/>
              <a:rect l="l" t="t" r="r" b="b"/>
              <a:pathLst>
                <a:path w="457" h="508" extrusionOk="0">
                  <a:moveTo>
                    <a:pt x="93" y="0"/>
                  </a:moveTo>
                  <a:cubicBezTo>
                    <a:pt x="37" y="0"/>
                    <a:pt x="1" y="73"/>
                    <a:pt x="31" y="126"/>
                  </a:cubicBezTo>
                  <a:cubicBezTo>
                    <a:pt x="49" y="161"/>
                    <a:pt x="66" y="196"/>
                    <a:pt x="75" y="231"/>
                  </a:cubicBezTo>
                  <a:cubicBezTo>
                    <a:pt x="75" y="239"/>
                    <a:pt x="75" y="248"/>
                    <a:pt x="75" y="257"/>
                  </a:cubicBezTo>
                  <a:lnTo>
                    <a:pt x="75" y="283"/>
                  </a:lnTo>
                  <a:lnTo>
                    <a:pt x="75" y="309"/>
                  </a:lnTo>
                  <a:cubicBezTo>
                    <a:pt x="75" y="352"/>
                    <a:pt x="83" y="387"/>
                    <a:pt x="109" y="421"/>
                  </a:cubicBezTo>
                  <a:cubicBezTo>
                    <a:pt x="146" y="481"/>
                    <a:pt x="204" y="508"/>
                    <a:pt x="262" y="508"/>
                  </a:cubicBezTo>
                  <a:cubicBezTo>
                    <a:pt x="356" y="508"/>
                    <a:pt x="451" y="438"/>
                    <a:pt x="456" y="326"/>
                  </a:cubicBezTo>
                  <a:cubicBezTo>
                    <a:pt x="448" y="300"/>
                    <a:pt x="448" y="283"/>
                    <a:pt x="448" y="257"/>
                  </a:cubicBezTo>
                  <a:lnTo>
                    <a:pt x="448" y="222"/>
                  </a:lnTo>
                  <a:cubicBezTo>
                    <a:pt x="439" y="187"/>
                    <a:pt x="439" y="144"/>
                    <a:pt x="430" y="109"/>
                  </a:cubicBezTo>
                  <a:cubicBezTo>
                    <a:pt x="426" y="69"/>
                    <a:pt x="398" y="52"/>
                    <a:pt x="368" y="52"/>
                  </a:cubicBezTo>
                  <a:cubicBezTo>
                    <a:pt x="339" y="52"/>
                    <a:pt x="308" y="67"/>
                    <a:pt x="292" y="92"/>
                  </a:cubicBezTo>
                  <a:cubicBezTo>
                    <a:pt x="239" y="48"/>
                    <a:pt x="179" y="22"/>
                    <a:pt x="118" y="5"/>
                  </a:cubicBezTo>
                  <a:cubicBezTo>
                    <a:pt x="109" y="2"/>
                    <a:pt x="101" y="0"/>
                    <a:pt x="9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62"/>
            <p:cNvSpPr/>
            <p:nvPr/>
          </p:nvSpPr>
          <p:spPr>
            <a:xfrm>
              <a:off x="919450" y="4024600"/>
              <a:ext cx="17675" cy="24650"/>
            </a:xfrm>
            <a:custGeom>
              <a:avLst/>
              <a:gdLst/>
              <a:ahLst/>
              <a:cxnLst/>
              <a:rect l="l" t="t" r="r" b="b"/>
              <a:pathLst>
                <a:path w="707" h="986" extrusionOk="0">
                  <a:moveTo>
                    <a:pt x="50" y="1"/>
                  </a:moveTo>
                  <a:cubicBezTo>
                    <a:pt x="23" y="1"/>
                    <a:pt x="0" y="28"/>
                    <a:pt x="13" y="59"/>
                  </a:cubicBezTo>
                  <a:cubicBezTo>
                    <a:pt x="39" y="223"/>
                    <a:pt x="151" y="380"/>
                    <a:pt x="238" y="518"/>
                  </a:cubicBezTo>
                  <a:cubicBezTo>
                    <a:pt x="325" y="657"/>
                    <a:pt x="377" y="857"/>
                    <a:pt x="498" y="961"/>
                  </a:cubicBezTo>
                  <a:cubicBezTo>
                    <a:pt x="514" y="977"/>
                    <a:pt x="538" y="985"/>
                    <a:pt x="562" y="985"/>
                  </a:cubicBezTo>
                  <a:cubicBezTo>
                    <a:pt x="591" y="985"/>
                    <a:pt x="619" y="972"/>
                    <a:pt x="629" y="944"/>
                  </a:cubicBezTo>
                  <a:cubicBezTo>
                    <a:pt x="707" y="770"/>
                    <a:pt x="603" y="614"/>
                    <a:pt x="498" y="475"/>
                  </a:cubicBezTo>
                  <a:cubicBezTo>
                    <a:pt x="368" y="310"/>
                    <a:pt x="229" y="154"/>
                    <a:pt x="82" y="15"/>
                  </a:cubicBezTo>
                  <a:cubicBezTo>
                    <a:pt x="72" y="5"/>
                    <a:pt x="61" y="1"/>
                    <a:pt x="5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62"/>
            <p:cNvSpPr/>
            <p:nvPr/>
          </p:nvSpPr>
          <p:spPr>
            <a:xfrm>
              <a:off x="936025" y="4052675"/>
              <a:ext cx="6525" cy="4775"/>
            </a:xfrm>
            <a:custGeom>
              <a:avLst/>
              <a:gdLst/>
              <a:ahLst/>
              <a:cxnLst/>
              <a:rect l="l" t="t" r="r" b="b"/>
              <a:pathLst>
                <a:path w="261" h="191" extrusionOk="0">
                  <a:moveTo>
                    <a:pt x="54" y="1"/>
                  </a:moveTo>
                  <a:cubicBezTo>
                    <a:pt x="50" y="1"/>
                    <a:pt x="47" y="1"/>
                    <a:pt x="44" y="3"/>
                  </a:cubicBezTo>
                  <a:cubicBezTo>
                    <a:pt x="26" y="3"/>
                    <a:pt x="18" y="3"/>
                    <a:pt x="18" y="20"/>
                  </a:cubicBezTo>
                  <a:lnTo>
                    <a:pt x="9" y="29"/>
                  </a:lnTo>
                  <a:cubicBezTo>
                    <a:pt x="0" y="46"/>
                    <a:pt x="0" y="64"/>
                    <a:pt x="9" y="81"/>
                  </a:cubicBezTo>
                  <a:cubicBezTo>
                    <a:pt x="41" y="138"/>
                    <a:pt x="101" y="191"/>
                    <a:pt x="161" y="191"/>
                  </a:cubicBezTo>
                  <a:cubicBezTo>
                    <a:pt x="183" y="191"/>
                    <a:pt x="205" y="184"/>
                    <a:pt x="226" y="168"/>
                  </a:cubicBezTo>
                  <a:cubicBezTo>
                    <a:pt x="261" y="142"/>
                    <a:pt x="252" y="90"/>
                    <a:pt x="217" y="81"/>
                  </a:cubicBezTo>
                  <a:cubicBezTo>
                    <a:pt x="191" y="81"/>
                    <a:pt x="165" y="72"/>
                    <a:pt x="139" y="64"/>
                  </a:cubicBezTo>
                  <a:cubicBezTo>
                    <a:pt x="122" y="55"/>
                    <a:pt x="113" y="38"/>
                    <a:pt x="104" y="29"/>
                  </a:cubicBezTo>
                  <a:cubicBezTo>
                    <a:pt x="90" y="15"/>
                    <a:pt x="70" y="1"/>
                    <a:pt x="54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62"/>
            <p:cNvSpPr/>
            <p:nvPr/>
          </p:nvSpPr>
          <p:spPr>
            <a:xfrm>
              <a:off x="941350" y="4042925"/>
              <a:ext cx="11625" cy="8100"/>
            </a:xfrm>
            <a:custGeom>
              <a:avLst/>
              <a:gdLst/>
              <a:ahLst/>
              <a:cxnLst/>
              <a:rect l="l" t="t" r="r" b="b"/>
              <a:pathLst>
                <a:path w="465" h="324" extrusionOk="0">
                  <a:moveTo>
                    <a:pt x="106" y="0"/>
                  </a:moveTo>
                  <a:cubicBezTo>
                    <a:pt x="39" y="0"/>
                    <a:pt x="0" y="77"/>
                    <a:pt x="48" y="133"/>
                  </a:cubicBezTo>
                  <a:cubicBezTo>
                    <a:pt x="91" y="167"/>
                    <a:pt x="143" y="202"/>
                    <a:pt x="187" y="237"/>
                  </a:cubicBezTo>
                  <a:cubicBezTo>
                    <a:pt x="213" y="254"/>
                    <a:pt x="230" y="280"/>
                    <a:pt x="256" y="297"/>
                  </a:cubicBezTo>
                  <a:cubicBezTo>
                    <a:pt x="291" y="315"/>
                    <a:pt x="325" y="323"/>
                    <a:pt x="360" y="323"/>
                  </a:cubicBezTo>
                  <a:cubicBezTo>
                    <a:pt x="421" y="323"/>
                    <a:pt x="464" y="263"/>
                    <a:pt x="447" y="202"/>
                  </a:cubicBezTo>
                  <a:cubicBezTo>
                    <a:pt x="438" y="159"/>
                    <a:pt x="421" y="133"/>
                    <a:pt x="386" y="107"/>
                  </a:cubicBezTo>
                  <a:cubicBezTo>
                    <a:pt x="360" y="89"/>
                    <a:pt x="325" y="72"/>
                    <a:pt x="299" y="63"/>
                  </a:cubicBezTo>
                  <a:cubicBezTo>
                    <a:pt x="239" y="46"/>
                    <a:pt x="178" y="28"/>
                    <a:pt x="126" y="2"/>
                  </a:cubicBezTo>
                  <a:cubicBezTo>
                    <a:pt x="119" y="1"/>
                    <a:pt x="112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62"/>
            <p:cNvSpPr/>
            <p:nvPr/>
          </p:nvSpPr>
          <p:spPr>
            <a:xfrm>
              <a:off x="905650" y="4046400"/>
              <a:ext cx="9125" cy="12150"/>
            </a:xfrm>
            <a:custGeom>
              <a:avLst/>
              <a:gdLst/>
              <a:ahLst/>
              <a:cxnLst/>
              <a:rect l="l" t="t" r="r" b="b"/>
              <a:pathLst>
                <a:path w="365" h="486" extrusionOk="0">
                  <a:moveTo>
                    <a:pt x="57" y="0"/>
                  </a:moveTo>
                  <a:cubicBezTo>
                    <a:pt x="42" y="0"/>
                    <a:pt x="27" y="7"/>
                    <a:pt x="27" y="20"/>
                  </a:cubicBezTo>
                  <a:cubicBezTo>
                    <a:pt x="0" y="167"/>
                    <a:pt x="27" y="315"/>
                    <a:pt x="105" y="436"/>
                  </a:cubicBezTo>
                  <a:cubicBezTo>
                    <a:pt x="131" y="471"/>
                    <a:pt x="162" y="485"/>
                    <a:pt x="193" y="485"/>
                  </a:cubicBezTo>
                  <a:cubicBezTo>
                    <a:pt x="284" y="485"/>
                    <a:pt x="365" y="360"/>
                    <a:pt x="261" y="289"/>
                  </a:cubicBezTo>
                  <a:cubicBezTo>
                    <a:pt x="165" y="228"/>
                    <a:pt x="96" y="132"/>
                    <a:pt x="87" y="20"/>
                  </a:cubicBezTo>
                  <a:cubicBezTo>
                    <a:pt x="87" y="7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62"/>
            <p:cNvSpPr/>
            <p:nvPr/>
          </p:nvSpPr>
          <p:spPr>
            <a:xfrm>
              <a:off x="915300" y="4051925"/>
              <a:ext cx="3600" cy="5075"/>
            </a:xfrm>
            <a:custGeom>
              <a:avLst/>
              <a:gdLst/>
              <a:ahLst/>
              <a:cxnLst/>
              <a:rect l="l" t="t" r="r" b="b"/>
              <a:pathLst>
                <a:path w="144" h="203" extrusionOk="0">
                  <a:moveTo>
                    <a:pt x="74" y="0"/>
                  </a:moveTo>
                  <a:cubicBezTo>
                    <a:pt x="44" y="0"/>
                    <a:pt x="14" y="20"/>
                    <a:pt x="14" y="59"/>
                  </a:cubicBezTo>
                  <a:cubicBezTo>
                    <a:pt x="14" y="85"/>
                    <a:pt x="14" y="111"/>
                    <a:pt x="5" y="137"/>
                  </a:cubicBezTo>
                  <a:cubicBezTo>
                    <a:pt x="1" y="180"/>
                    <a:pt x="35" y="202"/>
                    <a:pt x="71" y="202"/>
                  </a:cubicBezTo>
                  <a:cubicBezTo>
                    <a:pt x="107" y="202"/>
                    <a:pt x="144" y="180"/>
                    <a:pt x="144" y="137"/>
                  </a:cubicBezTo>
                  <a:cubicBezTo>
                    <a:pt x="144" y="111"/>
                    <a:pt x="144" y="85"/>
                    <a:pt x="135" y="59"/>
                  </a:cubicBezTo>
                  <a:cubicBezTo>
                    <a:pt x="135" y="20"/>
                    <a:pt x="105" y="0"/>
                    <a:pt x="74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62"/>
            <p:cNvSpPr/>
            <p:nvPr/>
          </p:nvSpPr>
          <p:spPr>
            <a:xfrm>
              <a:off x="886125" y="4042525"/>
              <a:ext cx="8275" cy="9575"/>
            </a:xfrm>
            <a:custGeom>
              <a:avLst/>
              <a:gdLst/>
              <a:ahLst/>
              <a:cxnLst/>
              <a:rect l="l" t="t" r="r" b="b"/>
              <a:pathLst>
                <a:path w="331" h="383" extrusionOk="0">
                  <a:moveTo>
                    <a:pt x="170" y="1"/>
                  </a:moveTo>
                  <a:cubicBezTo>
                    <a:pt x="156" y="1"/>
                    <a:pt x="143" y="4"/>
                    <a:pt x="131" y="10"/>
                  </a:cubicBezTo>
                  <a:cubicBezTo>
                    <a:pt x="96" y="36"/>
                    <a:pt x="70" y="62"/>
                    <a:pt x="44" y="96"/>
                  </a:cubicBezTo>
                  <a:cubicBezTo>
                    <a:pt x="9" y="149"/>
                    <a:pt x="0" y="218"/>
                    <a:pt x="18" y="279"/>
                  </a:cubicBezTo>
                  <a:cubicBezTo>
                    <a:pt x="35" y="339"/>
                    <a:pt x="87" y="383"/>
                    <a:pt x="157" y="383"/>
                  </a:cubicBezTo>
                  <a:cubicBezTo>
                    <a:pt x="226" y="383"/>
                    <a:pt x="278" y="339"/>
                    <a:pt x="296" y="279"/>
                  </a:cubicBezTo>
                  <a:cubicBezTo>
                    <a:pt x="330" y="192"/>
                    <a:pt x="304" y="88"/>
                    <a:pt x="235" y="27"/>
                  </a:cubicBezTo>
                  <a:cubicBezTo>
                    <a:pt x="218" y="10"/>
                    <a:pt x="194" y="1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62"/>
            <p:cNvSpPr/>
            <p:nvPr/>
          </p:nvSpPr>
          <p:spPr>
            <a:xfrm>
              <a:off x="865300" y="4034050"/>
              <a:ext cx="7175" cy="8250"/>
            </a:xfrm>
            <a:custGeom>
              <a:avLst/>
              <a:gdLst/>
              <a:ahLst/>
              <a:cxnLst/>
              <a:rect l="l" t="t" r="r" b="b"/>
              <a:pathLst>
                <a:path w="287" h="330" extrusionOk="0">
                  <a:moveTo>
                    <a:pt x="146" y="0"/>
                  </a:moveTo>
                  <a:cubicBezTo>
                    <a:pt x="118" y="0"/>
                    <a:pt x="89" y="18"/>
                    <a:pt x="79" y="45"/>
                  </a:cubicBezTo>
                  <a:cubicBezTo>
                    <a:pt x="79" y="62"/>
                    <a:pt x="70" y="71"/>
                    <a:pt x="70" y="80"/>
                  </a:cubicBezTo>
                  <a:cubicBezTo>
                    <a:pt x="70" y="80"/>
                    <a:pt x="60" y="94"/>
                    <a:pt x="59" y="94"/>
                  </a:cubicBezTo>
                  <a:cubicBezTo>
                    <a:pt x="58" y="94"/>
                    <a:pt x="59" y="93"/>
                    <a:pt x="61" y="88"/>
                  </a:cubicBezTo>
                  <a:lnTo>
                    <a:pt x="61" y="88"/>
                  </a:lnTo>
                  <a:cubicBezTo>
                    <a:pt x="44" y="114"/>
                    <a:pt x="26" y="149"/>
                    <a:pt x="18" y="184"/>
                  </a:cubicBezTo>
                  <a:cubicBezTo>
                    <a:pt x="0" y="227"/>
                    <a:pt x="18" y="271"/>
                    <a:pt x="44" y="297"/>
                  </a:cubicBezTo>
                  <a:cubicBezTo>
                    <a:pt x="52" y="305"/>
                    <a:pt x="52" y="305"/>
                    <a:pt x="61" y="314"/>
                  </a:cubicBezTo>
                  <a:cubicBezTo>
                    <a:pt x="78" y="324"/>
                    <a:pt x="97" y="329"/>
                    <a:pt x="115" y="329"/>
                  </a:cubicBezTo>
                  <a:cubicBezTo>
                    <a:pt x="144" y="329"/>
                    <a:pt x="174" y="318"/>
                    <a:pt x="200" y="297"/>
                  </a:cubicBezTo>
                  <a:cubicBezTo>
                    <a:pt x="287" y="219"/>
                    <a:pt x="252" y="106"/>
                    <a:pt x="191" y="19"/>
                  </a:cubicBezTo>
                  <a:cubicBezTo>
                    <a:pt x="179" y="6"/>
                    <a:pt x="162" y="0"/>
                    <a:pt x="14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62"/>
            <p:cNvSpPr/>
            <p:nvPr/>
          </p:nvSpPr>
          <p:spPr>
            <a:xfrm>
              <a:off x="855975" y="4040075"/>
              <a:ext cx="4575" cy="5825"/>
            </a:xfrm>
            <a:custGeom>
              <a:avLst/>
              <a:gdLst/>
              <a:ahLst/>
              <a:cxnLst/>
              <a:rect l="l" t="t" r="r" b="b"/>
              <a:pathLst>
                <a:path w="183" h="233" extrusionOk="0">
                  <a:moveTo>
                    <a:pt x="106" y="0"/>
                  </a:moveTo>
                  <a:cubicBezTo>
                    <a:pt x="80" y="0"/>
                    <a:pt x="57" y="12"/>
                    <a:pt x="44" y="38"/>
                  </a:cubicBezTo>
                  <a:cubicBezTo>
                    <a:pt x="35" y="56"/>
                    <a:pt x="9" y="73"/>
                    <a:pt x="9" y="99"/>
                  </a:cubicBezTo>
                  <a:cubicBezTo>
                    <a:pt x="0" y="125"/>
                    <a:pt x="0" y="151"/>
                    <a:pt x="9" y="177"/>
                  </a:cubicBezTo>
                  <a:cubicBezTo>
                    <a:pt x="19" y="212"/>
                    <a:pt x="51" y="232"/>
                    <a:pt x="85" y="232"/>
                  </a:cubicBezTo>
                  <a:cubicBezTo>
                    <a:pt x="111" y="232"/>
                    <a:pt x="138" y="221"/>
                    <a:pt x="156" y="194"/>
                  </a:cubicBezTo>
                  <a:cubicBezTo>
                    <a:pt x="174" y="160"/>
                    <a:pt x="182" y="116"/>
                    <a:pt x="174" y="73"/>
                  </a:cubicBezTo>
                  <a:cubicBezTo>
                    <a:pt x="174" y="47"/>
                    <a:pt x="156" y="12"/>
                    <a:pt x="130" y="4"/>
                  </a:cubicBezTo>
                  <a:cubicBezTo>
                    <a:pt x="122" y="2"/>
                    <a:pt x="114" y="0"/>
                    <a:pt x="10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62"/>
            <p:cNvSpPr/>
            <p:nvPr/>
          </p:nvSpPr>
          <p:spPr>
            <a:xfrm>
              <a:off x="845775" y="4017750"/>
              <a:ext cx="10000" cy="6650"/>
            </a:xfrm>
            <a:custGeom>
              <a:avLst/>
              <a:gdLst/>
              <a:ahLst/>
              <a:cxnLst/>
              <a:rect l="l" t="t" r="r" b="b"/>
              <a:pathLst>
                <a:path w="400" h="266" extrusionOk="0">
                  <a:moveTo>
                    <a:pt x="206" y="1"/>
                  </a:moveTo>
                  <a:cubicBezTo>
                    <a:pt x="132" y="1"/>
                    <a:pt x="61" y="25"/>
                    <a:pt x="26" y="90"/>
                  </a:cubicBezTo>
                  <a:cubicBezTo>
                    <a:pt x="0" y="124"/>
                    <a:pt x="0" y="168"/>
                    <a:pt x="26" y="202"/>
                  </a:cubicBezTo>
                  <a:cubicBezTo>
                    <a:pt x="48" y="246"/>
                    <a:pt x="88" y="265"/>
                    <a:pt x="131" y="265"/>
                  </a:cubicBezTo>
                  <a:cubicBezTo>
                    <a:pt x="140" y="265"/>
                    <a:pt x="148" y="265"/>
                    <a:pt x="157" y="263"/>
                  </a:cubicBezTo>
                  <a:cubicBezTo>
                    <a:pt x="191" y="254"/>
                    <a:pt x="217" y="228"/>
                    <a:pt x="243" y="202"/>
                  </a:cubicBezTo>
                  <a:cubicBezTo>
                    <a:pt x="243" y="185"/>
                    <a:pt x="252" y="176"/>
                    <a:pt x="269" y="168"/>
                  </a:cubicBezTo>
                  <a:cubicBezTo>
                    <a:pt x="287" y="150"/>
                    <a:pt x="321" y="133"/>
                    <a:pt x="348" y="133"/>
                  </a:cubicBezTo>
                  <a:cubicBezTo>
                    <a:pt x="391" y="116"/>
                    <a:pt x="400" y="64"/>
                    <a:pt x="365" y="37"/>
                  </a:cubicBezTo>
                  <a:cubicBezTo>
                    <a:pt x="320" y="15"/>
                    <a:pt x="262" y="1"/>
                    <a:pt x="20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62"/>
            <p:cNvSpPr/>
            <p:nvPr/>
          </p:nvSpPr>
          <p:spPr>
            <a:xfrm>
              <a:off x="845350" y="3992775"/>
              <a:ext cx="4525" cy="3650"/>
            </a:xfrm>
            <a:custGeom>
              <a:avLst/>
              <a:gdLst/>
              <a:ahLst/>
              <a:cxnLst/>
              <a:rect l="l" t="t" r="r" b="b"/>
              <a:pathLst>
                <a:path w="181" h="146" extrusionOk="0">
                  <a:moveTo>
                    <a:pt x="82" y="0"/>
                  </a:moveTo>
                  <a:cubicBezTo>
                    <a:pt x="64" y="0"/>
                    <a:pt x="47" y="6"/>
                    <a:pt x="35" y="13"/>
                  </a:cubicBezTo>
                  <a:cubicBezTo>
                    <a:pt x="9" y="30"/>
                    <a:pt x="0" y="56"/>
                    <a:pt x="9" y="91"/>
                  </a:cubicBezTo>
                  <a:cubicBezTo>
                    <a:pt x="15" y="127"/>
                    <a:pt x="46" y="146"/>
                    <a:pt x="78" y="146"/>
                  </a:cubicBezTo>
                  <a:cubicBezTo>
                    <a:pt x="93" y="146"/>
                    <a:pt x="108" y="142"/>
                    <a:pt x="122" y="134"/>
                  </a:cubicBezTo>
                  <a:cubicBezTo>
                    <a:pt x="139" y="125"/>
                    <a:pt x="156" y="108"/>
                    <a:pt x="165" y="91"/>
                  </a:cubicBezTo>
                  <a:cubicBezTo>
                    <a:pt x="181" y="50"/>
                    <a:pt x="152" y="3"/>
                    <a:pt x="114" y="3"/>
                  </a:cubicBezTo>
                  <a:cubicBezTo>
                    <a:pt x="111" y="3"/>
                    <a:pt x="107" y="3"/>
                    <a:pt x="104" y="4"/>
                  </a:cubicBezTo>
                  <a:cubicBezTo>
                    <a:pt x="97" y="1"/>
                    <a:pt x="89" y="0"/>
                    <a:pt x="82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62"/>
            <p:cNvSpPr/>
            <p:nvPr/>
          </p:nvSpPr>
          <p:spPr>
            <a:xfrm>
              <a:off x="833300" y="4005000"/>
              <a:ext cx="63050" cy="100900"/>
            </a:xfrm>
            <a:custGeom>
              <a:avLst/>
              <a:gdLst/>
              <a:ahLst/>
              <a:cxnLst/>
              <a:rect l="l" t="t" r="r" b="b"/>
              <a:pathLst>
                <a:path w="2522" h="4036" extrusionOk="0">
                  <a:moveTo>
                    <a:pt x="2513" y="1"/>
                  </a:moveTo>
                  <a:cubicBezTo>
                    <a:pt x="2348" y="192"/>
                    <a:pt x="2218" y="409"/>
                    <a:pt x="2122" y="643"/>
                  </a:cubicBezTo>
                  <a:cubicBezTo>
                    <a:pt x="1966" y="1059"/>
                    <a:pt x="1749" y="1441"/>
                    <a:pt x="1584" y="1849"/>
                  </a:cubicBezTo>
                  <a:cubicBezTo>
                    <a:pt x="1419" y="2257"/>
                    <a:pt x="1298" y="2656"/>
                    <a:pt x="1063" y="3029"/>
                  </a:cubicBezTo>
                  <a:cubicBezTo>
                    <a:pt x="820" y="3428"/>
                    <a:pt x="387" y="3645"/>
                    <a:pt x="31" y="3932"/>
                  </a:cubicBezTo>
                  <a:cubicBezTo>
                    <a:pt x="1" y="3962"/>
                    <a:pt x="36" y="4005"/>
                    <a:pt x="68" y="4005"/>
                  </a:cubicBezTo>
                  <a:cubicBezTo>
                    <a:pt x="73" y="4005"/>
                    <a:pt x="78" y="4004"/>
                    <a:pt x="83" y="4001"/>
                  </a:cubicBezTo>
                  <a:cubicBezTo>
                    <a:pt x="213" y="3940"/>
                    <a:pt x="335" y="3862"/>
                    <a:pt x="456" y="3784"/>
                  </a:cubicBezTo>
                  <a:lnTo>
                    <a:pt x="456" y="3784"/>
                  </a:lnTo>
                  <a:cubicBezTo>
                    <a:pt x="430" y="3828"/>
                    <a:pt x="404" y="3871"/>
                    <a:pt x="395" y="3923"/>
                  </a:cubicBezTo>
                  <a:cubicBezTo>
                    <a:pt x="395" y="3963"/>
                    <a:pt x="421" y="4004"/>
                    <a:pt x="457" y="4004"/>
                  </a:cubicBezTo>
                  <a:cubicBezTo>
                    <a:pt x="468" y="4004"/>
                    <a:pt x="479" y="4000"/>
                    <a:pt x="491" y="3993"/>
                  </a:cubicBezTo>
                  <a:cubicBezTo>
                    <a:pt x="525" y="3967"/>
                    <a:pt x="569" y="3932"/>
                    <a:pt x="595" y="3897"/>
                  </a:cubicBezTo>
                  <a:lnTo>
                    <a:pt x="595" y="3897"/>
                  </a:lnTo>
                  <a:cubicBezTo>
                    <a:pt x="586" y="3923"/>
                    <a:pt x="578" y="3958"/>
                    <a:pt x="578" y="3993"/>
                  </a:cubicBezTo>
                  <a:cubicBezTo>
                    <a:pt x="578" y="4022"/>
                    <a:pt x="602" y="4036"/>
                    <a:pt x="626" y="4036"/>
                  </a:cubicBezTo>
                  <a:cubicBezTo>
                    <a:pt x="637" y="4036"/>
                    <a:pt x="647" y="4033"/>
                    <a:pt x="656" y="4027"/>
                  </a:cubicBezTo>
                  <a:cubicBezTo>
                    <a:pt x="768" y="3940"/>
                    <a:pt x="742" y="3784"/>
                    <a:pt x="786" y="3671"/>
                  </a:cubicBezTo>
                  <a:cubicBezTo>
                    <a:pt x="847" y="3559"/>
                    <a:pt x="907" y="3446"/>
                    <a:pt x="951" y="3333"/>
                  </a:cubicBezTo>
                  <a:cubicBezTo>
                    <a:pt x="1159" y="3073"/>
                    <a:pt x="1324" y="2786"/>
                    <a:pt x="1437" y="2483"/>
                  </a:cubicBezTo>
                  <a:cubicBezTo>
                    <a:pt x="1610" y="2049"/>
                    <a:pt x="1775" y="1624"/>
                    <a:pt x="1975" y="1198"/>
                  </a:cubicBezTo>
                  <a:cubicBezTo>
                    <a:pt x="2174" y="799"/>
                    <a:pt x="2244" y="365"/>
                    <a:pt x="2513" y="9"/>
                  </a:cubicBezTo>
                  <a:cubicBezTo>
                    <a:pt x="2521" y="1"/>
                    <a:pt x="2513" y="1"/>
                    <a:pt x="2513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62"/>
            <p:cNvSpPr/>
            <p:nvPr/>
          </p:nvSpPr>
          <p:spPr>
            <a:xfrm>
              <a:off x="909125" y="4012500"/>
              <a:ext cx="58450" cy="107875"/>
            </a:xfrm>
            <a:custGeom>
              <a:avLst/>
              <a:gdLst/>
              <a:ahLst/>
              <a:cxnLst/>
              <a:rect l="l" t="t" r="r" b="b"/>
              <a:pathLst>
                <a:path w="2338" h="4315" extrusionOk="0">
                  <a:moveTo>
                    <a:pt x="14" y="1"/>
                  </a:moveTo>
                  <a:cubicBezTo>
                    <a:pt x="9" y="1"/>
                    <a:pt x="0" y="7"/>
                    <a:pt x="0" y="13"/>
                  </a:cubicBezTo>
                  <a:cubicBezTo>
                    <a:pt x="304" y="733"/>
                    <a:pt x="651" y="1428"/>
                    <a:pt x="990" y="2131"/>
                  </a:cubicBezTo>
                  <a:cubicBezTo>
                    <a:pt x="1189" y="2495"/>
                    <a:pt x="1354" y="2877"/>
                    <a:pt x="1493" y="3267"/>
                  </a:cubicBezTo>
                  <a:cubicBezTo>
                    <a:pt x="1597" y="3606"/>
                    <a:pt x="1658" y="3944"/>
                    <a:pt x="1788" y="4265"/>
                  </a:cubicBezTo>
                  <a:cubicBezTo>
                    <a:pt x="1802" y="4300"/>
                    <a:pt x="1833" y="4315"/>
                    <a:pt x="1864" y="4315"/>
                  </a:cubicBezTo>
                  <a:cubicBezTo>
                    <a:pt x="1911" y="4315"/>
                    <a:pt x="1956" y="4279"/>
                    <a:pt x="1935" y="4222"/>
                  </a:cubicBezTo>
                  <a:cubicBezTo>
                    <a:pt x="1935" y="4213"/>
                    <a:pt x="1927" y="4205"/>
                    <a:pt x="1927" y="4196"/>
                  </a:cubicBezTo>
                  <a:lnTo>
                    <a:pt x="1927" y="4196"/>
                  </a:lnTo>
                  <a:cubicBezTo>
                    <a:pt x="1931" y="4196"/>
                    <a:pt x="1935" y="4197"/>
                    <a:pt x="1939" y="4197"/>
                  </a:cubicBezTo>
                  <a:cubicBezTo>
                    <a:pt x="2003" y="4197"/>
                    <a:pt x="2055" y="4131"/>
                    <a:pt x="2031" y="4066"/>
                  </a:cubicBezTo>
                  <a:lnTo>
                    <a:pt x="2031" y="4066"/>
                  </a:lnTo>
                  <a:lnTo>
                    <a:pt x="2109" y="4152"/>
                  </a:lnTo>
                  <a:cubicBezTo>
                    <a:pt x="2132" y="4179"/>
                    <a:pt x="2158" y="4190"/>
                    <a:pt x="2183" y="4190"/>
                  </a:cubicBezTo>
                  <a:cubicBezTo>
                    <a:pt x="2264" y="4190"/>
                    <a:pt x="2338" y="4076"/>
                    <a:pt x="2265" y="3996"/>
                  </a:cubicBezTo>
                  <a:cubicBezTo>
                    <a:pt x="2048" y="3753"/>
                    <a:pt x="1779" y="3545"/>
                    <a:pt x="1597" y="3276"/>
                  </a:cubicBezTo>
                  <a:cubicBezTo>
                    <a:pt x="1467" y="2920"/>
                    <a:pt x="1319" y="2573"/>
                    <a:pt x="1154" y="2235"/>
                  </a:cubicBezTo>
                  <a:cubicBezTo>
                    <a:pt x="773" y="1488"/>
                    <a:pt x="408" y="742"/>
                    <a:pt x="18" y="5"/>
                  </a:cubicBezTo>
                  <a:cubicBezTo>
                    <a:pt x="18" y="2"/>
                    <a:pt x="16" y="1"/>
                    <a:pt x="14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62"/>
            <p:cNvSpPr/>
            <p:nvPr/>
          </p:nvSpPr>
          <p:spPr>
            <a:xfrm>
              <a:off x="787050" y="3902025"/>
              <a:ext cx="91725" cy="80225"/>
            </a:xfrm>
            <a:custGeom>
              <a:avLst/>
              <a:gdLst/>
              <a:ahLst/>
              <a:cxnLst/>
              <a:rect l="l" t="t" r="r" b="b"/>
              <a:pathLst>
                <a:path w="3669" h="3209" extrusionOk="0">
                  <a:moveTo>
                    <a:pt x="852" y="1"/>
                  </a:moveTo>
                  <a:cubicBezTo>
                    <a:pt x="832" y="1"/>
                    <a:pt x="810" y="23"/>
                    <a:pt x="822" y="41"/>
                  </a:cubicBezTo>
                  <a:cubicBezTo>
                    <a:pt x="1039" y="440"/>
                    <a:pt x="1282" y="831"/>
                    <a:pt x="1490" y="1230"/>
                  </a:cubicBezTo>
                  <a:cubicBezTo>
                    <a:pt x="1586" y="1438"/>
                    <a:pt x="1699" y="1638"/>
                    <a:pt x="1820" y="1838"/>
                  </a:cubicBezTo>
                  <a:lnTo>
                    <a:pt x="1768" y="1794"/>
                  </a:lnTo>
                  <a:cubicBezTo>
                    <a:pt x="1438" y="1525"/>
                    <a:pt x="1161" y="1213"/>
                    <a:pt x="857" y="926"/>
                  </a:cubicBezTo>
                  <a:cubicBezTo>
                    <a:pt x="649" y="727"/>
                    <a:pt x="388" y="458"/>
                    <a:pt x="93" y="414"/>
                  </a:cubicBezTo>
                  <a:cubicBezTo>
                    <a:pt x="90" y="414"/>
                    <a:pt x="87" y="414"/>
                    <a:pt x="84" y="414"/>
                  </a:cubicBezTo>
                  <a:cubicBezTo>
                    <a:pt x="21" y="414"/>
                    <a:pt x="0" y="494"/>
                    <a:pt x="50" y="527"/>
                  </a:cubicBezTo>
                  <a:cubicBezTo>
                    <a:pt x="744" y="961"/>
                    <a:pt x="1308" y="1534"/>
                    <a:pt x="1942" y="2063"/>
                  </a:cubicBezTo>
                  <a:cubicBezTo>
                    <a:pt x="2202" y="2280"/>
                    <a:pt x="2497" y="2462"/>
                    <a:pt x="2775" y="2653"/>
                  </a:cubicBezTo>
                  <a:cubicBezTo>
                    <a:pt x="3052" y="2853"/>
                    <a:pt x="3321" y="3113"/>
                    <a:pt x="3660" y="3209"/>
                  </a:cubicBezTo>
                  <a:cubicBezTo>
                    <a:pt x="3668" y="3209"/>
                    <a:pt x="3668" y="3200"/>
                    <a:pt x="3660" y="3191"/>
                  </a:cubicBezTo>
                  <a:cubicBezTo>
                    <a:pt x="3365" y="2992"/>
                    <a:pt x="3139" y="2723"/>
                    <a:pt x="2844" y="2523"/>
                  </a:cubicBezTo>
                  <a:cubicBezTo>
                    <a:pt x="2540" y="2306"/>
                    <a:pt x="2219" y="2124"/>
                    <a:pt x="1916" y="1907"/>
                  </a:cubicBezTo>
                  <a:cubicBezTo>
                    <a:pt x="1777" y="1681"/>
                    <a:pt x="1655" y="1438"/>
                    <a:pt x="1542" y="1204"/>
                  </a:cubicBezTo>
                  <a:cubicBezTo>
                    <a:pt x="1343" y="796"/>
                    <a:pt x="1091" y="414"/>
                    <a:pt x="874" y="15"/>
                  </a:cubicBezTo>
                  <a:cubicBezTo>
                    <a:pt x="869" y="5"/>
                    <a:pt x="861" y="1"/>
                    <a:pt x="852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62"/>
            <p:cNvSpPr/>
            <p:nvPr/>
          </p:nvSpPr>
          <p:spPr>
            <a:xfrm>
              <a:off x="864350" y="3853775"/>
              <a:ext cx="16375" cy="48000"/>
            </a:xfrm>
            <a:custGeom>
              <a:avLst/>
              <a:gdLst/>
              <a:ahLst/>
              <a:cxnLst/>
              <a:rect l="l" t="t" r="r" b="b"/>
              <a:pathLst>
                <a:path w="655" h="1920" extrusionOk="0">
                  <a:moveTo>
                    <a:pt x="218" y="0"/>
                  </a:moveTo>
                  <a:cubicBezTo>
                    <a:pt x="110" y="0"/>
                    <a:pt x="0" y="83"/>
                    <a:pt x="38" y="227"/>
                  </a:cubicBezTo>
                  <a:cubicBezTo>
                    <a:pt x="160" y="704"/>
                    <a:pt x="403" y="1156"/>
                    <a:pt x="576" y="1624"/>
                  </a:cubicBezTo>
                  <a:cubicBezTo>
                    <a:pt x="611" y="1720"/>
                    <a:pt x="637" y="1815"/>
                    <a:pt x="655" y="1919"/>
                  </a:cubicBezTo>
                  <a:cubicBezTo>
                    <a:pt x="646" y="1772"/>
                    <a:pt x="628" y="1615"/>
                    <a:pt x="620" y="1468"/>
                  </a:cubicBezTo>
                  <a:cubicBezTo>
                    <a:pt x="585" y="1025"/>
                    <a:pt x="403" y="626"/>
                    <a:pt x="394" y="175"/>
                  </a:cubicBezTo>
                  <a:cubicBezTo>
                    <a:pt x="390" y="55"/>
                    <a:pt x="305" y="0"/>
                    <a:pt x="218" y="0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62"/>
            <p:cNvSpPr/>
            <p:nvPr/>
          </p:nvSpPr>
          <p:spPr>
            <a:xfrm>
              <a:off x="880700" y="3901750"/>
              <a:ext cx="1750" cy="18675"/>
            </a:xfrm>
            <a:custGeom>
              <a:avLst/>
              <a:gdLst/>
              <a:ahLst/>
              <a:cxnLst/>
              <a:rect l="l" t="t" r="r" b="b"/>
              <a:pathLst>
                <a:path w="70" h="747" extrusionOk="0">
                  <a:moveTo>
                    <a:pt x="1" y="0"/>
                  </a:moveTo>
                  <a:lnTo>
                    <a:pt x="1" y="0"/>
                  </a:lnTo>
                  <a:cubicBezTo>
                    <a:pt x="27" y="243"/>
                    <a:pt x="53" y="495"/>
                    <a:pt x="70" y="746"/>
                  </a:cubicBezTo>
                  <a:cubicBezTo>
                    <a:pt x="70" y="495"/>
                    <a:pt x="44" y="243"/>
                    <a:pt x="1" y="0"/>
                  </a:cubicBezTo>
                  <a:close/>
                </a:path>
              </a:pathLst>
            </a:custGeom>
            <a:solidFill>
              <a:srgbClr val="EFE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62"/>
            <p:cNvSpPr/>
            <p:nvPr/>
          </p:nvSpPr>
          <p:spPr>
            <a:xfrm>
              <a:off x="759650" y="3920400"/>
              <a:ext cx="142975" cy="98400"/>
            </a:xfrm>
            <a:custGeom>
              <a:avLst/>
              <a:gdLst/>
              <a:ahLst/>
              <a:cxnLst/>
              <a:rect l="l" t="t" r="r" b="b"/>
              <a:pathLst>
                <a:path w="5719" h="3936" extrusionOk="0">
                  <a:moveTo>
                    <a:pt x="4912" y="0"/>
                  </a:moveTo>
                  <a:lnTo>
                    <a:pt x="4912" y="0"/>
                  </a:lnTo>
                  <a:cubicBezTo>
                    <a:pt x="4921" y="235"/>
                    <a:pt x="4921" y="460"/>
                    <a:pt x="4929" y="669"/>
                  </a:cubicBezTo>
                  <a:cubicBezTo>
                    <a:pt x="4947" y="946"/>
                    <a:pt x="4738" y="1866"/>
                    <a:pt x="4895" y="2326"/>
                  </a:cubicBezTo>
                  <a:cubicBezTo>
                    <a:pt x="4764" y="2474"/>
                    <a:pt x="4712" y="2673"/>
                    <a:pt x="4764" y="2864"/>
                  </a:cubicBezTo>
                  <a:cubicBezTo>
                    <a:pt x="3931" y="3116"/>
                    <a:pt x="3150" y="3480"/>
                    <a:pt x="2283" y="3550"/>
                  </a:cubicBezTo>
                  <a:cubicBezTo>
                    <a:pt x="2133" y="3559"/>
                    <a:pt x="1984" y="3564"/>
                    <a:pt x="1837" y="3564"/>
                  </a:cubicBezTo>
                  <a:cubicBezTo>
                    <a:pt x="1591" y="3564"/>
                    <a:pt x="1346" y="3551"/>
                    <a:pt x="1102" y="3524"/>
                  </a:cubicBezTo>
                  <a:cubicBezTo>
                    <a:pt x="882" y="3507"/>
                    <a:pt x="635" y="3434"/>
                    <a:pt x="405" y="3434"/>
                  </a:cubicBezTo>
                  <a:cubicBezTo>
                    <a:pt x="284" y="3434"/>
                    <a:pt x="167" y="3455"/>
                    <a:pt x="61" y="3515"/>
                  </a:cubicBezTo>
                  <a:cubicBezTo>
                    <a:pt x="0" y="3558"/>
                    <a:pt x="0" y="3645"/>
                    <a:pt x="61" y="3689"/>
                  </a:cubicBezTo>
                  <a:cubicBezTo>
                    <a:pt x="96" y="3715"/>
                    <a:pt x="139" y="3741"/>
                    <a:pt x="183" y="3758"/>
                  </a:cubicBezTo>
                  <a:lnTo>
                    <a:pt x="165" y="3758"/>
                  </a:lnTo>
                  <a:cubicBezTo>
                    <a:pt x="87" y="3767"/>
                    <a:pt x="52" y="3897"/>
                    <a:pt x="139" y="3914"/>
                  </a:cubicBezTo>
                  <a:cubicBezTo>
                    <a:pt x="243" y="3929"/>
                    <a:pt x="348" y="3936"/>
                    <a:pt x="456" y="3936"/>
                  </a:cubicBezTo>
                  <a:cubicBezTo>
                    <a:pt x="835" y="3936"/>
                    <a:pt x="1232" y="3855"/>
                    <a:pt x="1597" y="3801"/>
                  </a:cubicBezTo>
                  <a:cubicBezTo>
                    <a:pt x="1831" y="3793"/>
                    <a:pt x="2074" y="3767"/>
                    <a:pt x="2300" y="3741"/>
                  </a:cubicBezTo>
                  <a:cubicBezTo>
                    <a:pt x="3168" y="3619"/>
                    <a:pt x="3957" y="3185"/>
                    <a:pt x="4764" y="2873"/>
                  </a:cubicBezTo>
                  <a:cubicBezTo>
                    <a:pt x="4838" y="3169"/>
                    <a:pt x="5153" y="3355"/>
                    <a:pt x="5460" y="3355"/>
                  </a:cubicBezTo>
                  <a:cubicBezTo>
                    <a:pt x="5549" y="3355"/>
                    <a:pt x="5637" y="3340"/>
                    <a:pt x="5719" y="3307"/>
                  </a:cubicBezTo>
                  <a:cubicBezTo>
                    <a:pt x="5606" y="3246"/>
                    <a:pt x="5502" y="3168"/>
                    <a:pt x="5415" y="3072"/>
                  </a:cubicBezTo>
                  <a:cubicBezTo>
                    <a:pt x="5346" y="2934"/>
                    <a:pt x="5320" y="2552"/>
                    <a:pt x="5328" y="2092"/>
                  </a:cubicBezTo>
                  <a:lnTo>
                    <a:pt x="5328" y="2092"/>
                  </a:lnTo>
                  <a:cubicBezTo>
                    <a:pt x="5259" y="2109"/>
                    <a:pt x="5190" y="2127"/>
                    <a:pt x="5129" y="2153"/>
                  </a:cubicBezTo>
                  <a:cubicBezTo>
                    <a:pt x="5033" y="1510"/>
                    <a:pt x="4973" y="851"/>
                    <a:pt x="4929" y="200"/>
                  </a:cubicBezTo>
                  <a:cubicBezTo>
                    <a:pt x="4929" y="139"/>
                    <a:pt x="4921" y="70"/>
                    <a:pt x="4912" y="0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62"/>
            <p:cNvSpPr/>
            <p:nvPr/>
          </p:nvSpPr>
          <p:spPr>
            <a:xfrm>
              <a:off x="743375" y="3840925"/>
              <a:ext cx="287700" cy="305650"/>
            </a:xfrm>
            <a:custGeom>
              <a:avLst/>
              <a:gdLst/>
              <a:ahLst/>
              <a:cxnLst/>
              <a:rect l="l" t="t" r="r" b="b"/>
              <a:pathLst>
                <a:path w="11508" h="12226" extrusionOk="0">
                  <a:moveTo>
                    <a:pt x="5397" y="1"/>
                  </a:moveTo>
                  <a:cubicBezTo>
                    <a:pt x="4566" y="1"/>
                    <a:pt x="3342" y="324"/>
                    <a:pt x="2829" y="637"/>
                  </a:cubicBezTo>
                  <a:cubicBezTo>
                    <a:pt x="2161" y="1045"/>
                    <a:pt x="530" y="3015"/>
                    <a:pt x="261" y="4533"/>
                  </a:cubicBezTo>
                  <a:cubicBezTo>
                    <a:pt x="1" y="6052"/>
                    <a:pt x="608" y="7588"/>
                    <a:pt x="608" y="7588"/>
                  </a:cubicBezTo>
                  <a:cubicBezTo>
                    <a:pt x="981" y="9358"/>
                    <a:pt x="2908" y="11710"/>
                    <a:pt x="6066" y="12170"/>
                  </a:cubicBezTo>
                  <a:cubicBezTo>
                    <a:pt x="6335" y="12208"/>
                    <a:pt x="6598" y="12226"/>
                    <a:pt x="6853" y="12226"/>
                  </a:cubicBezTo>
                  <a:cubicBezTo>
                    <a:pt x="9598" y="12226"/>
                    <a:pt x="11507" y="10181"/>
                    <a:pt x="11412" y="9792"/>
                  </a:cubicBezTo>
                  <a:cubicBezTo>
                    <a:pt x="11394" y="9705"/>
                    <a:pt x="11256" y="9575"/>
                    <a:pt x="11047" y="9401"/>
                  </a:cubicBezTo>
                  <a:cubicBezTo>
                    <a:pt x="10449" y="9705"/>
                    <a:pt x="9034" y="10252"/>
                    <a:pt x="8609" y="10556"/>
                  </a:cubicBezTo>
                  <a:cubicBezTo>
                    <a:pt x="8087" y="10934"/>
                    <a:pt x="7683" y="11161"/>
                    <a:pt x="7065" y="11161"/>
                  </a:cubicBezTo>
                  <a:cubicBezTo>
                    <a:pt x="6974" y="11161"/>
                    <a:pt x="6879" y="11156"/>
                    <a:pt x="6778" y="11146"/>
                  </a:cubicBezTo>
                  <a:cubicBezTo>
                    <a:pt x="6214" y="11094"/>
                    <a:pt x="5710" y="10746"/>
                    <a:pt x="5155" y="10573"/>
                  </a:cubicBezTo>
                  <a:cubicBezTo>
                    <a:pt x="4461" y="10356"/>
                    <a:pt x="3827" y="10261"/>
                    <a:pt x="3255" y="9783"/>
                  </a:cubicBezTo>
                  <a:cubicBezTo>
                    <a:pt x="2665" y="9297"/>
                    <a:pt x="2161" y="8707"/>
                    <a:pt x="1788" y="8039"/>
                  </a:cubicBezTo>
                  <a:cubicBezTo>
                    <a:pt x="1424" y="7406"/>
                    <a:pt x="1519" y="6781"/>
                    <a:pt x="1519" y="6060"/>
                  </a:cubicBezTo>
                  <a:cubicBezTo>
                    <a:pt x="1519" y="5028"/>
                    <a:pt x="1701" y="3960"/>
                    <a:pt x="2344" y="3119"/>
                  </a:cubicBezTo>
                  <a:cubicBezTo>
                    <a:pt x="2604" y="2763"/>
                    <a:pt x="3003" y="2494"/>
                    <a:pt x="3341" y="2216"/>
                  </a:cubicBezTo>
                  <a:cubicBezTo>
                    <a:pt x="3680" y="1939"/>
                    <a:pt x="3984" y="1574"/>
                    <a:pt x="4374" y="1383"/>
                  </a:cubicBezTo>
                  <a:cubicBezTo>
                    <a:pt x="4678" y="1229"/>
                    <a:pt x="5045" y="1136"/>
                    <a:pt x="5406" y="1136"/>
                  </a:cubicBezTo>
                  <a:cubicBezTo>
                    <a:pt x="5695" y="1136"/>
                    <a:pt x="5979" y="1196"/>
                    <a:pt x="6222" y="1331"/>
                  </a:cubicBezTo>
                  <a:cubicBezTo>
                    <a:pt x="6639" y="1548"/>
                    <a:pt x="7021" y="1817"/>
                    <a:pt x="7368" y="2129"/>
                  </a:cubicBezTo>
                  <a:cubicBezTo>
                    <a:pt x="7654" y="1913"/>
                    <a:pt x="7871" y="1765"/>
                    <a:pt x="7880" y="1704"/>
                  </a:cubicBezTo>
                  <a:cubicBezTo>
                    <a:pt x="7915" y="1539"/>
                    <a:pt x="6656" y="394"/>
                    <a:pt x="6014" y="99"/>
                  </a:cubicBezTo>
                  <a:cubicBezTo>
                    <a:pt x="5865" y="30"/>
                    <a:pt x="5649" y="1"/>
                    <a:pt x="5397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62"/>
            <p:cNvSpPr/>
            <p:nvPr/>
          </p:nvSpPr>
          <p:spPr>
            <a:xfrm>
              <a:off x="743600" y="3840925"/>
              <a:ext cx="287675" cy="305650"/>
            </a:xfrm>
            <a:custGeom>
              <a:avLst/>
              <a:gdLst/>
              <a:ahLst/>
              <a:cxnLst/>
              <a:rect l="l" t="t" r="r" b="b"/>
              <a:pathLst>
                <a:path w="11507" h="12226" extrusionOk="0">
                  <a:moveTo>
                    <a:pt x="5397" y="1"/>
                  </a:moveTo>
                  <a:cubicBezTo>
                    <a:pt x="4565" y="1"/>
                    <a:pt x="3342" y="324"/>
                    <a:pt x="2829" y="637"/>
                  </a:cubicBezTo>
                  <a:cubicBezTo>
                    <a:pt x="2161" y="1045"/>
                    <a:pt x="530" y="3015"/>
                    <a:pt x="269" y="4533"/>
                  </a:cubicBezTo>
                  <a:cubicBezTo>
                    <a:pt x="0" y="6052"/>
                    <a:pt x="608" y="7588"/>
                    <a:pt x="608" y="7588"/>
                  </a:cubicBezTo>
                  <a:cubicBezTo>
                    <a:pt x="981" y="9358"/>
                    <a:pt x="2907" y="11710"/>
                    <a:pt x="6066" y="12170"/>
                  </a:cubicBezTo>
                  <a:cubicBezTo>
                    <a:pt x="6335" y="12208"/>
                    <a:pt x="6598" y="12226"/>
                    <a:pt x="6853" y="12226"/>
                  </a:cubicBezTo>
                  <a:cubicBezTo>
                    <a:pt x="9597" y="12226"/>
                    <a:pt x="11507" y="10181"/>
                    <a:pt x="11411" y="9792"/>
                  </a:cubicBezTo>
                  <a:cubicBezTo>
                    <a:pt x="11394" y="9749"/>
                    <a:pt x="11368" y="9705"/>
                    <a:pt x="11333" y="9679"/>
                  </a:cubicBezTo>
                  <a:cubicBezTo>
                    <a:pt x="10925" y="10122"/>
                    <a:pt x="10457" y="10503"/>
                    <a:pt x="9936" y="10825"/>
                  </a:cubicBezTo>
                  <a:cubicBezTo>
                    <a:pt x="9207" y="11284"/>
                    <a:pt x="8374" y="11675"/>
                    <a:pt x="7515" y="11762"/>
                  </a:cubicBezTo>
                  <a:cubicBezTo>
                    <a:pt x="7323" y="11781"/>
                    <a:pt x="7130" y="11791"/>
                    <a:pt x="6937" y="11791"/>
                  </a:cubicBezTo>
                  <a:cubicBezTo>
                    <a:pt x="4968" y="11791"/>
                    <a:pt x="2957" y="10803"/>
                    <a:pt x="1875" y="9167"/>
                  </a:cubicBezTo>
                  <a:cubicBezTo>
                    <a:pt x="1536" y="8664"/>
                    <a:pt x="1102" y="8317"/>
                    <a:pt x="894" y="7718"/>
                  </a:cubicBezTo>
                  <a:cubicBezTo>
                    <a:pt x="694" y="7128"/>
                    <a:pt x="625" y="6416"/>
                    <a:pt x="582" y="5791"/>
                  </a:cubicBezTo>
                  <a:cubicBezTo>
                    <a:pt x="486" y="4403"/>
                    <a:pt x="1154" y="2641"/>
                    <a:pt x="2352" y="1887"/>
                  </a:cubicBezTo>
                  <a:cubicBezTo>
                    <a:pt x="2942" y="1513"/>
                    <a:pt x="3523" y="1097"/>
                    <a:pt x="4122" y="715"/>
                  </a:cubicBezTo>
                  <a:cubicBezTo>
                    <a:pt x="4445" y="506"/>
                    <a:pt x="4954" y="352"/>
                    <a:pt x="5407" y="352"/>
                  </a:cubicBezTo>
                  <a:cubicBezTo>
                    <a:pt x="5575" y="352"/>
                    <a:pt x="5735" y="373"/>
                    <a:pt x="5875" y="420"/>
                  </a:cubicBezTo>
                  <a:cubicBezTo>
                    <a:pt x="6300" y="567"/>
                    <a:pt x="6656" y="1036"/>
                    <a:pt x="7020" y="1279"/>
                  </a:cubicBezTo>
                  <a:cubicBezTo>
                    <a:pt x="7281" y="1444"/>
                    <a:pt x="7515" y="1635"/>
                    <a:pt x="7741" y="1852"/>
                  </a:cubicBezTo>
                  <a:cubicBezTo>
                    <a:pt x="7828" y="1782"/>
                    <a:pt x="7880" y="1730"/>
                    <a:pt x="7888" y="1704"/>
                  </a:cubicBezTo>
                  <a:cubicBezTo>
                    <a:pt x="7914" y="1539"/>
                    <a:pt x="6656" y="394"/>
                    <a:pt x="6014" y="99"/>
                  </a:cubicBezTo>
                  <a:cubicBezTo>
                    <a:pt x="5865" y="30"/>
                    <a:pt x="5649" y="1"/>
                    <a:pt x="53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62"/>
            <p:cNvSpPr/>
            <p:nvPr/>
          </p:nvSpPr>
          <p:spPr>
            <a:xfrm>
              <a:off x="896550" y="3865950"/>
              <a:ext cx="5800" cy="2850"/>
            </a:xfrm>
            <a:custGeom>
              <a:avLst/>
              <a:gdLst/>
              <a:ahLst/>
              <a:cxnLst/>
              <a:rect l="l" t="t" r="r" b="b"/>
              <a:pathLst>
                <a:path w="232" h="114" extrusionOk="0">
                  <a:moveTo>
                    <a:pt x="87" y="0"/>
                  </a:moveTo>
                  <a:cubicBezTo>
                    <a:pt x="43" y="0"/>
                    <a:pt x="0" y="52"/>
                    <a:pt x="35" y="87"/>
                  </a:cubicBezTo>
                  <a:cubicBezTo>
                    <a:pt x="63" y="104"/>
                    <a:pt x="94" y="114"/>
                    <a:pt x="127" y="114"/>
                  </a:cubicBezTo>
                  <a:cubicBezTo>
                    <a:pt x="145" y="114"/>
                    <a:pt x="164" y="111"/>
                    <a:pt x="182" y="105"/>
                  </a:cubicBezTo>
                  <a:cubicBezTo>
                    <a:pt x="232" y="80"/>
                    <a:pt x="211" y="8"/>
                    <a:pt x="164" y="8"/>
                  </a:cubicBezTo>
                  <a:cubicBezTo>
                    <a:pt x="162" y="8"/>
                    <a:pt x="159" y="9"/>
                    <a:pt x="156" y="9"/>
                  </a:cubicBezTo>
                  <a:cubicBezTo>
                    <a:pt x="149" y="12"/>
                    <a:pt x="142" y="13"/>
                    <a:pt x="135" y="13"/>
                  </a:cubicBezTo>
                  <a:cubicBezTo>
                    <a:pt x="119" y="13"/>
                    <a:pt x="105" y="7"/>
                    <a:pt x="87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62"/>
            <p:cNvSpPr/>
            <p:nvPr/>
          </p:nvSpPr>
          <p:spPr>
            <a:xfrm>
              <a:off x="887425" y="3857675"/>
              <a:ext cx="3925" cy="3550"/>
            </a:xfrm>
            <a:custGeom>
              <a:avLst/>
              <a:gdLst/>
              <a:ahLst/>
              <a:cxnLst/>
              <a:rect l="l" t="t" r="r" b="b"/>
              <a:pathLst>
                <a:path w="157" h="142" extrusionOk="0">
                  <a:moveTo>
                    <a:pt x="81" y="1"/>
                  </a:moveTo>
                  <a:cubicBezTo>
                    <a:pt x="64" y="1"/>
                    <a:pt x="48" y="7"/>
                    <a:pt x="35" y="19"/>
                  </a:cubicBezTo>
                  <a:lnTo>
                    <a:pt x="27" y="28"/>
                  </a:lnTo>
                  <a:cubicBezTo>
                    <a:pt x="1" y="54"/>
                    <a:pt x="1" y="88"/>
                    <a:pt x="27" y="114"/>
                  </a:cubicBezTo>
                  <a:lnTo>
                    <a:pt x="35" y="123"/>
                  </a:lnTo>
                  <a:cubicBezTo>
                    <a:pt x="48" y="135"/>
                    <a:pt x="64" y="141"/>
                    <a:pt x="81" y="141"/>
                  </a:cubicBezTo>
                  <a:cubicBezTo>
                    <a:pt x="113" y="141"/>
                    <a:pt x="146" y="122"/>
                    <a:pt x="157" y="88"/>
                  </a:cubicBezTo>
                  <a:cubicBezTo>
                    <a:pt x="157" y="80"/>
                    <a:pt x="157" y="62"/>
                    <a:pt x="157" y="54"/>
                  </a:cubicBezTo>
                  <a:cubicBezTo>
                    <a:pt x="146" y="20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62"/>
            <p:cNvSpPr/>
            <p:nvPr/>
          </p:nvSpPr>
          <p:spPr>
            <a:xfrm>
              <a:off x="887425" y="3861900"/>
              <a:ext cx="4375" cy="2775"/>
            </a:xfrm>
            <a:custGeom>
              <a:avLst/>
              <a:gdLst/>
              <a:ahLst/>
              <a:cxnLst/>
              <a:rect l="l" t="t" r="r" b="b"/>
              <a:pathLst>
                <a:path w="175" h="111" extrusionOk="0">
                  <a:moveTo>
                    <a:pt x="91" y="0"/>
                  </a:moveTo>
                  <a:cubicBezTo>
                    <a:pt x="40" y="0"/>
                    <a:pt x="1" y="103"/>
                    <a:pt x="87" y="110"/>
                  </a:cubicBezTo>
                  <a:cubicBezTo>
                    <a:pt x="105" y="110"/>
                    <a:pt x="122" y="102"/>
                    <a:pt x="139" y="102"/>
                  </a:cubicBezTo>
                  <a:cubicBezTo>
                    <a:pt x="157" y="84"/>
                    <a:pt x="174" y="50"/>
                    <a:pt x="148" y="41"/>
                  </a:cubicBezTo>
                  <a:cubicBezTo>
                    <a:pt x="131" y="32"/>
                    <a:pt x="122" y="24"/>
                    <a:pt x="122" y="15"/>
                  </a:cubicBezTo>
                  <a:cubicBezTo>
                    <a:pt x="112" y="5"/>
                    <a:pt x="101" y="0"/>
                    <a:pt x="91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62"/>
            <p:cNvSpPr/>
            <p:nvPr/>
          </p:nvSpPr>
          <p:spPr>
            <a:xfrm>
              <a:off x="878325" y="3856900"/>
              <a:ext cx="5125" cy="3275"/>
            </a:xfrm>
            <a:custGeom>
              <a:avLst/>
              <a:gdLst/>
              <a:ahLst/>
              <a:cxnLst/>
              <a:rect l="l" t="t" r="r" b="b"/>
              <a:pathLst>
                <a:path w="205" h="131" extrusionOk="0">
                  <a:moveTo>
                    <a:pt x="76" y="1"/>
                  </a:moveTo>
                  <a:cubicBezTo>
                    <a:pt x="66" y="1"/>
                    <a:pt x="55" y="3"/>
                    <a:pt x="43" y="7"/>
                  </a:cubicBezTo>
                  <a:cubicBezTo>
                    <a:pt x="17" y="15"/>
                    <a:pt x="0" y="67"/>
                    <a:pt x="35" y="85"/>
                  </a:cubicBezTo>
                  <a:cubicBezTo>
                    <a:pt x="69" y="93"/>
                    <a:pt x="96" y="111"/>
                    <a:pt x="130" y="128"/>
                  </a:cubicBezTo>
                  <a:cubicBezTo>
                    <a:pt x="134" y="130"/>
                    <a:pt x="137" y="131"/>
                    <a:pt x="141" y="131"/>
                  </a:cubicBezTo>
                  <a:cubicBezTo>
                    <a:pt x="173" y="131"/>
                    <a:pt x="204" y="65"/>
                    <a:pt x="165" y="41"/>
                  </a:cubicBezTo>
                  <a:cubicBezTo>
                    <a:pt x="138" y="21"/>
                    <a:pt x="111" y="1"/>
                    <a:pt x="76" y="1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62"/>
            <p:cNvSpPr/>
            <p:nvPr/>
          </p:nvSpPr>
          <p:spPr>
            <a:xfrm>
              <a:off x="871375" y="3855525"/>
              <a:ext cx="2850" cy="2200"/>
            </a:xfrm>
            <a:custGeom>
              <a:avLst/>
              <a:gdLst/>
              <a:ahLst/>
              <a:cxnLst/>
              <a:rect l="l" t="t" r="r" b="b"/>
              <a:pathLst>
                <a:path w="114" h="88" extrusionOk="0">
                  <a:moveTo>
                    <a:pt x="46" y="0"/>
                  </a:moveTo>
                  <a:cubicBezTo>
                    <a:pt x="0" y="0"/>
                    <a:pt x="3" y="88"/>
                    <a:pt x="52" y="88"/>
                  </a:cubicBezTo>
                  <a:cubicBezTo>
                    <a:pt x="70" y="79"/>
                    <a:pt x="96" y="70"/>
                    <a:pt x="105" y="53"/>
                  </a:cubicBezTo>
                  <a:cubicBezTo>
                    <a:pt x="113" y="36"/>
                    <a:pt x="113" y="18"/>
                    <a:pt x="105" y="10"/>
                  </a:cubicBezTo>
                  <a:cubicBezTo>
                    <a:pt x="96" y="1"/>
                    <a:pt x="78" y="1"/>
                    <a:pt x="70" y="1"/>
                  </a:cubicBezTo>
                  <a:lnTo>
                    <a:pt x="52" y="1"/>
                  </a:lnTo>
                  <a:cubicBezTo>
                    <a:pt x="50" y="0"/>
                    <a:pt x="48" y="0"/>
                    <a:pt x="46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62"/>
            <p:cNvSpPr/>
            <p:nvPr/>
          </p:nvSpPr>
          <p:spPr>
            <a:xfrm>
              <a:off x="907300" y="3870075"/>
              <a:ext cx="3625" cy="2300"/>
            </a:xfrm>
            <a:custGeom>
              <a:avLst/>
              <a:gdLst/>
              <a:ahLst/>
              <a:cxnLst/>
              <a:rect l="l" t="t" r="r" b="b"/>
              <a:pathLst>
                <a:path w="145" h="92" extrusionOk="0">
                  <a:moveTo>
                    <a:pt x="46" y="1"/>
                  </a:moveTo>
                  <a:cubicBezTo>
                    <a:pt x="23" y="1"/>
                    <a:pt x="1" y="32"/>
                    <a:pt x="21" y="52"/>
                  </a:cubicBezTo>
                  <a:cubicBezTo>
                    <a:pt x="47" y="78"/>
                    <a:pt x="56" y="70"/>
                    <a:pt x="73" y="87"/>
                  </a:cubicBezTo>
                  <a:cubicBezTo>
                    <a:pt x="77" y="90"/>
                    <a:pt x="81" y="92"/>
                    <a:pt x="87" y="92"/>
                  </a:cubicBezTo>
                  <a:cubicBezTo>
                    <a:pt x="110" y="92"/>
                    <a:pt x="145" y="65"/>
                    <a:pt x="117" y="44"/>
                  </a:cubicBezTo>
                  <a:cubicBezTo>
                    <a:pt x="91" y="18"/>
                    <a:pt x="82" y="26"/>
                    <a:pt x="65" y="9"/>
                  </a:cubicBezTo>
                  <a:cubicBezTo>
                    <a:pt x="59" y="3"/>
                    <a:pt x="53" y="1"/>
                    <a:pt x="46" y="1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62"/>
            <p:cNvSpPr/>
            <p:nvPr/>
          </p:nvSpPr>
          <p:spPr>
            <a:xfrm>
              <a:off x="918675" y="3876575"/>
              <a:ext cx="3925" cy="3075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78" y="1"/>
                  </a:moveTo>
                  <a:cubicBezTo>
                    <a:pt x="0" y="1"/>
                    <a:pt x="0" y="122"/>
                    <a:pt x="78" y="122"/>
                  </a:cubicBezTo>
                  <a:cubicBezTo>
                    <a:pt x="156" y="122"/>
                    <a:pt x="156" y="1"/>
                    <a:pt x="78" y="1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62"/>
            <p:cNvSpPr/>
            <p:nvPr/>
          </p:nvSpPr>
          <p:spPr>
            <a:xfrm>
              <a:off x="826725" y="3874825"/>
              <a:ext cx="6050" cy="3525"/>
            </a:xfrm>
            <a:custGeom>
              <a:avLst/>
              <a:gdLst/>
              <a:ahLst/>
              <a:cxnLst/>
              <a:rect l="l" t="t" r="r" b="b"/>
              <a:pathLst>
                <a:path w="242" h="141" extrusionOk="0">
                  <a:moveTo>
                    <a:pt x="194" y="0"/>
                  </a:moveTo>
                  <a:cubicBezTo>
                    <a:pt x="133" y="0"/>
                    <a:pt x="1" y="50"/>
                    <a:pt x="25" y="114"/>
                  </a:cubicBezTo>
                  <a:cubicBezTo>
                    <a:pt x="32" y="133"/>
                    <a:pt x="48" y="140"/>
                    <a:pt x="66" y="140"/>
                  </a:cubicBezTo>
                  <a:cubicBezTo>
                    <a:pt x="89" y="140"/>
                    <a:pt x="114" y="129"/>
                    <a:pt x="129" y="114"/>
                  </a:cubicBezTo>
                  <a:cubicBezTo>
                    <a:pt x="164" y="97"/>
                    <a:pt x="190" y="79"/>
                    <a:pt x="224" y="62"/>
                  </a:cubicBezTo>
                  <a:cubicBezTo>
                    <a:pt x="242" y="45"/>
                    <a:pt x="233" y="10"/>
                    <a:pt x="207" y="1"/>
                  </a:cubicBezTo>
                  <a:cubicBezTo>
                    <a:pt x="203" y="1"/>
                    <a:pt x="199" y="0"/>
                    <a:pt x="194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62"/>
            <p:cNvSpPr/>
            <p:nvPr/>
          </p:nvSpPr>
          <p:spPr>
            <a:xfrm>
              <a:off x="804175" y="3887100"/>
              <a:ext cx="8100" cy="4500"/>
            </a:xfrm>
            <a:custGeom>
              <a:avLst/>
              <a:gdLst/>
              <a:ahLst/>
              <a:cxnLst/>
              <a:rect l="l" t="t" r="r" b="b"/>
              <a:pathLst>
                <a:path w="324" h="180" extrusionOk="0">
                  <a:moveTo>
                    <a:pt x="291" y="0"/>
                  </a:moveTo>
                  <a:cubicBezTo>
                    <a:pt x="286" y="0"/>
                    <a:pt x="281" y="1"/>
                    <a:pt x="276" y="5"/>
                  </a:cubicBezTo>
                  <a:cubicBezTo>
                    <a:pt x="189" y="57"/>
                    <a:pt x="85" y="66"/>
                    <a:pt x="16" y="135"/>
                  </a:cubicBezTo>
                  <a:cubicBezTo>
                    <a:pt x="0" y="150"/>
                    <a:pt x="12" y="180"/>
                    <a:pt x="34" y="180"/>
                  </a:cubicBezTo>
                  <a:cubicBezTo>
                    <a:pt x="36" y="180"/>
                    <a:pt x="39" y="179"/>
                    <a:pt x="42" y="178"/>
                  </a:cubicBezTo>
                  <a:cubicBezTo>
                    <a:pt x="137" y="152"/>
                    <a:pt x="224" y="100"/>
                    <a:pt x="302" y="40"/>
                  </a:cubicBezTo>
                  <a:cubicBezTo>
                    <a:pt x="323" y="25"/>
                    <a:pt x="310" y="0"/>
                    <a:pt x="291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62"/>
            <p:cNvSpPr/>
            <p:nvPr/>
          </p:nvSpPr>
          <p:spPr>
            <a:xfrm>
              <a:off x="793650" y="3895025"/>
              <a:ext cx="2900" cy="2675"/>
            </a:xfrm>
            <a:custGeom>
              <a:avLst/>
              <a:gdLst/>
              <a:ahLst/>
              <a:cxnLst/>
              <a:rect l="l" t="t" r="r" b="b"/>
              <a:pathLst>
                <a:path w="116" h="107" extrusionOk="0">
                  <a:moveTo>
                    <a:pt x="90" y="0"/>
                  </a:moveTo>
                  <a:cubicBezTo>
                    <a:pt x="81" y="0"/>
                    <a:pt x="72" y="0"/>
                    <a:pt x="72" y="9"/>
                  </a:cubicBezTo>
                  <a:cubicBezTo>
                    <a:pt x="63" y="9"/>
                    <a:pt x="63" y="9"/>
                    <a:pt x="63" y="18"/>
                  </a:cubicBezTo>
                  <a:cubicBezTo>
                    <a:pt x="63" y="18"/>
                    <a:pt x="46" y="35"/>
                    <a:pt x="55" y="35"/>
                  </a:cubicBezTo>
                  <a:cubicBezTo>
                    <a:pt x="0" y="43"/>
                    <a:pt x="16" y="107"/>
                    <a:pt x="51" y="107"/>
                  </a:cubicBezTo>
                  <a:cubicBezTo>
                    <a:pt x="55" y="107"/>
                    <a:pt x="59" y="106"/>
                    <a:pt x="63" y="104"/>
                  </a:cubicBezTo>
                  <a:cubicBezTo>
                    <a:pt x="98" y="96"/>
                    <a:pt x="116" y="61"/>
                    <a:pt x="116" y="26"/>
                  </a:cubicBezTo>
                  <a:cubicBezTo>
                    <a:pt x="116" y="9"/>
                    <a:pt x="107" y="0"/>
                    <a:pt x="90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62"/>
            <p:cNvSpPr/>
            <p:nvPr/>
          </p:nvSpPr>
          <p:spPr>
            <a:xfrm>
              <a:off x="799600" y="3893525"/>
              <a:ext cx="4225" cy="3275"/>
            </a:xfrm>
            <a:custGeom>
              <a:avLst/>
              <a:gdLst/>
              <a:ahLst/>
              <a:cxnLst/>
              <a:rect l="l" t="t" r="r" b="b"/>
              <a:pathLst>
                <a:path w="169" h="131" extrusionOk="0">
                  <a:moveTo>
                    <a:pt x="125" y="0"/>
                  </a:moveTo>
                  <a:cubicBezTo>
                    <a:pt x="118" y="0"/>
                    <a:pt x="111" y="3"/>
                    <a:pt x="103" y="8"/>
                  </a:cubicBezTo>
                  <a:lnTo>
                    <a:pt x="60" y="25"/>
                  </a:lnTo>
                  <a:cubicBezTo>
                    <a:pt x="1" y="58"/>
                    <a:pt x="51" y="130"/>
                    <a:pt x="97" y="130"/>
                  </a:cubicBezTo>
                  <a:cubicBezTo>
                    <a:pt x="112" y="130"/>
                    <a:pt x="127" y="123"/>
                    <a:pt x="138" y="104"/>
                  </a:cubicBezTo>
                  <a:lnTo>
                    <a:pt x="155" y="60"/>
                  </a:lnTo>
                  <a:cubicBezTo>
                    <a:pt x="169" y="33"/>
                    <a:pt x="150" y="0"/>
                    <a:pt x="125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62"/>
            <p:cNvSpPr/>
            <p:nvPr/>
          </p:nvSpPr>
          <p:spPr>
            <a:xfrm>
              <a:off x="816700" y="3882500"/>
              <a:ext cx="2950" cy="3875"/>
            </a:xfrm>
            <a:custGeom>
              <a:avLst/>
              <a:gdLst/>
              <a:ahLst/>
              <a:cxnLst/>
              <a:rect l="l" t="t" r="r" b="b"/>
              <a:pathLst>
                <a:path w="118" h="155" extrusionOk="0">
                  <a:moveTo>
                    <a:pt x="60" y="0"/>
                  </a:moveTo>
                  <a:cubicBezTo>
                    <a:pt x="31" y="0"/>
                    <a:pt x="1" y="20"/>
                    <a:pt x="1" y="59"/>
                  </a:cubicBezTo>
                  <a:lnTo>
                    <a:pt x="1" y="102"/>
                  </a:lnTo>
                  <a:cubicBezTo>
                    <a:pt x="1" y="137"/>
                    <a:pt x="29" y="154"/>
                    <a:pt x="57" y="154"/>
                  </a:cubicBezTo>
                  <a:cubicBezTo>
                    <a:pt x="85" y="154"/>
                    <a:pt x="113" y="137"/>
                    <a:pt x="113" y="102"/>
                  </a:cubicBezTo>
                  <a:lnTo>
                    <a:pt x="113" y="59"/>
                  </a:lnTo>
                  <a:cubicBezTo>
                    <a:pt x="118" y="20"/>
                    <a:pt x="90" y="0"/>
                    <a:pt x="60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62"/>
            <p:cNvSpPr/>
            <p:nvPr/>
          </p:nvSpPr>
          <p:spPr>
            <a:xfrm>
              <a:off x="795875" y="3919325"/>
              <a:ext cx="6975" cy="6300"/>
            </a:xfrm>
            <a:custGeom>
              <a:avLst/>
              <a:gdLst/>
              <a:ahLst/>
              <a:cxnLst/>
              <a:rect l="l" t="t" r="r" b="b"/>
              <a:pathLst>
                <a:path w="279" h="252" extrusionOk="0">
                  <a:moveTo>
                    <a:pt x="217" y="0"/>
                  </a:moveTo>
                  <a:cubicBezTo>
                    <a:pt x="165" y="0"/>
                    <a:pt x="113" y="17"/>
                    <a:pt x="70" y="43"/>
                  </a:cubicBezTo>
                  <a:cubicBezTo>
                    <a:pt x="44" y="61"/>
                    <a:pt x="18" y="96"/>
                    <a:pt x="9" y="130"/>
                  </a:cubicBezTo>
                  <a:cubicBezTo>
                    <a:pt x="1" y="165"/>
                    <a:pt x="9" y="200"/>
                    <a:pt x="35" y="234"/>
                  </a:cubicBezTo>
                  <a:cubicBezTo>
                    <a:pt x="44" y="243"/>
                    <a:pt x="61" y="243"/>
                    <a:pt x="79" y="252"/>
                  </a:cubicBezTo>
                  <a:cubicBezTo>
                    <a:pt x="113" y="243"/>
                    <a:pt x="139" y="226"/>
                    <a:pt x="157" y="208"/>
                  </a:cubicBezTo>
                  <a:cubicBezTo>
                    <a:pt x="183" y="182"/>
                    <a:pt x="183" y="148"/>
                    <a:pt x="200" y="130"/>
                  </a:cubicBezTo>
                  <a:cubicBezTo>
                    <a:pt x="209" y="113"/>
                    <a:pt x="226" y="96"/>
                    <a:pt x="244" y="87"/>
                  </a:cubicBezTo>
                  <a:cubicBezTo>
                    <a:pt x="278" y="61"/>
                    <a:pt x="261" y="0"/>
                    <a:pt x="217" y="0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62"/>
            <p:cNvSpPr/>
            <p:nvPr/>
          </p:nvSpPr>
          <p:spPr>
            <a:xfrm>
              <a:off x="788925" y="3926250"/>
              <a:ext cx="7200" cy="9925"/>
            </a:xfrm>
            <a:custGeom>
              <a:avLst/>
              <a:gdLst/>
              <a:ahLst/>
              <a:cxnLst/>
              <a:rect l="l" t="t" r="r" b="b"/>
              <a:pathLst>
                <a:path w="288" h="397" extrusionOk="0">
                  <a:moveTo>
                    <a:pt x="279" y="1"/>
                  </a:moveTo>
                  <a:cubicBezTo>
                    <a:pt x="244" y="18"/>
                    <a:pt x="226" y="44"/>
                    <a:pt x="209" y="70"/>
                  </a:cubicBezTo>
                  <a:cubicBezTo>
                    <a:pt x="183" y="88"/>
                    <a:pt x="148" y="131"/>
                    <a:pt x="122" y="157"/>
                  </a:cubicBezTo>
                  <a:cubicBezTo>
                    <a:pt x="62" y="218"/>
                    <a:pt x="18" y="287"/>
                    <a:pt x="1" y="365"/>
                  </a:cubicBezTo>
                  <a:cubicBezTo>
                    <a:pt x="1" y="379"/>
                    <a:pt x="11" y="397"/>
                    <a:pt x="24" y="397"/>
                  </a:cubicBezTo>
                  <a:cubicBezTo>
                    <a:pt x="27" y="397"/>
                    <a:pt x="32" y="395"/>
                    <a:pt x="36" y="391"/>
                  </a:cubicBezTo>
                  <a:cubicBezTo>
                    <a:pt x="96" y="322"/>
                    <a:pt x="140" y="252"/>
                    <a:pt x="192" y="183"/>
                  </a:cubicBezTo>
                  <a:cubicBezTo>
                    <a:pt x="244" y="140"/>
                    <a:pt x="270" y="70"/>
                    <a:pt x="279" y="9"/>
                  </a:cubicBezTo>
                  <a:cubicBezTo>
                    <a:pt x="287" y="1"/>
                    <a:pt x="279" y="1"/>
                    <a:pt x="279" y="1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62"/>
            <p:cNvSpPr/>
            <p:nvPr/>
          </p:nvSpPr>
          <p:spPr>
            <a:xfrm>
              <a:off x="785450" y="3938900"/>
              <a:ext cx="2000" cy="7150"/>
            </a:xfrm>
            <a:custGeom>
              <a:avLst/>
              <a:gdLst/>
              <a:ahLst/>
              <a:cxnLst/>
              <a:rect l="l" t="t" r="r" b="b"/>
              <a:pathLst>
                <a:path w="80" h="286" extrusionOk="0">
                  <a:moveTo>
                    <a:pt x="70" y="0"/>
                  </a:moveTo>
                  <a:cubicBezTo>
                    <a:pt x="66" y="0"/>
                    <a:pt x="62" y="2"/>
                    <a:pt x="62" y="7"/>
                  </a:cubicBezTo>
                  <a:cubicBezTo>
                    <a:pt x="53" y="102"/>
                    <a:pt x="1" y="180"/>
                    <a:pt x="1" y="267"/>
                  </a:cubicBezTo>
                  <a:cubicBezTo>
                    <a:pt x="1" y="278"/>
                    <a:pt x="11" y="285"/>
                    <a:pt x="19" y="285"/>
                  </a:cubicBezTo>
                  <a:cubicBezTo>
                    <a:pt x="23" y="285"/>
                    <a:pt x="27" y="282"/>
                    <a:pt x="27" y="276"/>
                  </a:cubicBezTo>
                  <a:cubicBezTo>
                    <a:pt x="62" y="189"/>
                    <a:pt x="79" y="102"/>
                    <a:pt x="79" y="7"/>
                  </a:cubicBezTo>
                  <a:cubicBezTo>
                    <a:pt x="79" y="2"/>
                    <a:pt x="75" y="0"/>
                    <a:pt x="70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62"/>
            <p:cNvSpPr/>
            <p:nvPr/>
          </p:nvSpPr>
          <p:spPr>
            <a:xfrm>
              <a:off x="778525" y="3974900"/>
              <a:ext cx="5650" cy="21950"/>
            </a:xfrm>
            <a:custGeom>
              <a:avLst/>
              <a:gdLst/>
              <a:ahLst/>
              <a:cxnLst/>
              <a:rect l="l" t="t" r="r" b="b"/>
              <a:pathLst>
                <a:path w="226" h="878" extrusionOk="0">
                  <a:moveTo>
                    <a:pt x="148" y="1"/>
                  </a:moveTo>
                  <a:cubicBezTo>
                    <a:pt x="143" y="1"/>
                    <a:pt x="139" y="3"/>
                    <a:pt x="139" y="7"/>
                  </a:cubicBezTo>
                  <a:cubicBezTo>
                    <a:pt x="0" y="242"/>
                    <a:pt x="52" y="606"/>
                    <a:pt x="139" y="858"/>
                  </a:cubicBezTo>
                  <a:cubicBezTo>
                    <a:pt x="143" y="871"/>
                    <a:pt x="157" y="877"/>
                    <a:pt x="170" y="877"/>
                  </a:cubicBezTo>
                  <a:cubicBezTo>
                    <a:pt x="183" y="877"/>
                    <a:pt x="196" y="871"/>
                    <a:pt x="200" y="858"/>
                  </a:cubicBezTo>
                  <a:cubicBezTo>
                    <a:pt x="226" y="754"/>
                    <a:pt x="226" y="641"/>
                    <a:pt x="200" y="528"/>
                  </a:cubicBezTo>
                  <a:cubicBezTo>
                    <a:pt x="174" y="363"/>
                    <a:pt x="157" y="181"/>
                    <a:pt x="157" y="7"/>
                  </a:cubicBezTo>
                  <a:cubicBezTo>
                    <a:pt x="157" y="3"/>
                    <a:pt x="152" y="1"/>
                    <a:pt x="148" y="1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62"/>
            <p:cNvSpPr/>
            <p:nvPr/>
          </p:nvSpPr>
          <p:spPr>
            <a:xfrm>
              <a:off x="780050" y="4000950"/>
              <a:ext cx="3925" cy="9100"/>
            </a:xfrm>
            <a:custGeom>
              <a:avLst/>
              <a:gdLst/>
              <a:ahLst/>
              <a:cxnLst/>
              <a:rect l="l" t="t" r="r" b="b"/>
              <a:pathLst>
                <a:path w="157" h="364" extrusionOk="0">
                  <a:moveTo>
                    <a:pt x="87" y="0"/>
                  </a:moveTo>
                  <a:cubicBezTo>
                    <a:pt x="85" y="0"/>
                    <a:pt x="82" y="2"/>
                    <a:pt x="78" y="7"/>
                  </a:cubicBezTo>
                  <a:cubicBezTo>
                    <a:pt x="52" y="41"/>
                    <a:pt x="35" y="85"/>
                    <a:pt x="26" y="128"/>
                  </a:cubicBezTo>
                  <a:cubicBezTo>
                    <a:pt x="0" y="189"/>
                    <a:pt x="0" y="258"/>
                    <a:pt x="26" y="319"/>
                  </a:cubicBezTo>
                  <a:cubicBezTo>
                    <a:pt x="34" y="349"/>
                    <a:pt x="58" y="363"/>
                    <a:pt x="83" y="363"/>
                  </a:cubicBezTo>
                  <a:cubicBezTo>
                    <a:pt x="115" y="363"/>
                    <a:pt x="148" y="341"/>
                    <a:pt x="148" y="302"/>
                  </a:cubicBezTo>
                  <a:cubicBezTo>
                    <a:pt x="156" y="250"/>
                    <a:pt x="148" y="198"/>
                    <a:pt x="130" y="145"/>
                  </a:cubicBezTo>
                  <a:cubicBezTo>
                    <a:pt x="122" y="102"/>
                    <a:pt x="113" y="50"/>
                    <a:pt x="96" y="7"/>
                  </a:cubicBezTo>
                  <a:cubicBezTo>
                    <a:pt x="91" y="2"/>
                    <a:pt x="89" y="0"/>
                    <a:pt x="87" y="0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62"/>
            <p:cNvSpPr/>
            <p:nvPr/>
          </p:nvSpPr>
          <p:spPr>
            <a:xfrm>
              <a:off x="829275" y="4096525"/>
              <a:ext cx="15450" cy="9375"/>
            </a:xfrm>
            <a:custGeom>
              <a:avLst/>
              <a:gdLst/>
              <a:ahLst/>
              <a:cxnLst/>
              <a:rect l="l" t="t" r="r" b="b"/>
              <a:pathLst>
                <a:path w="618" h="375" extrusionOk="0">
                  <a:moveTo>
                    <a:pt x="110" y="0"/>
                  </a:moveTo>
                  <a:cubicBezTo>
                    <a:pt x="85" y="0"/>
                    <a:pt x="60" y="6"/>
                    <a:pt x="36" y="19"/>
                  </a:cubicBezTo>
                  <a:cubicBezTo>
                    <a:pt x="10" y="28"/>
                    <a:pt x="1" y="63"/>
                    <a:pt x="18" y="97"/>
                  </a:cubicBezTo>
                  <a:cubicBezTo>
                    <a:pt x="53" y="175"/>
                    <a:pt x="174" y="210"/>
                    <a:pt x="244" y="253"/>
                  </a:cubicBezTo>
                  <a:cubicBezTo>
                    <a:pt x="322" y="323"/>
                    <a:pt x="417" y="358"/>
                    <a:pt x="522" y="375"/>
                  </a:cubicBezTo>
                  <a:cubicBezTo>
                    <a:pt x="582" y="375"/>
                    <a:pt x="617" y="314"/>
                    <a:pt x="591" y="262"/>
                  </a:cubicBezTo>
                  <a:cubicBezTo>
                    <a:pt x="513" y="175"/>
                    <a:pt x="417" y="106"/>
                    <a:pt x="313" y="71"/>
                  </a:cubicBezTo>
                  <a:cubicBezTo>
                    <a:pt x="255" y="45"/>
                    <a:pt x="183" y="0"/>
                    <a:pt x="110" y="0"/>
                  </a:cubicBezTo>
                  <a:close/>
                </a:path>
              </a:pathLst>
            </a:custGeom>
            <a:solidFill>
              <a:srgbClr val="FFFFFF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62"/>
            <p:cNvSpPr/>
            <p:nvPr/>
          </p:nvSpPr>
          <p:spPr>
            <a:xfrm>
              <a:off x="844025" y="4108500"/>
              <a:ext cx="7200" cy="4200"/>
            </a:xfrm>
            <a:custGeom>
              <a:avLst/>
              <a:gdLst/>
              <a:ahLst/>
              <a:cxnLst/>
              <a:rect l="l" t="t" r="r" b="b"/>
              <a:pathLst>
                <a:path w="288" h="168" extrusionOk="0">
                  <a:moveTo>
                    <a:pt x="44" y="0"/>
                  </a:moveTo>
                  <a:cubicBezTo>
                    <a:pt x="27" y="0"/>
                    <a:pt x="18" y="0"/>
                    <a:pt x="18" y="17"/>
                  </a:cubicBezTo>
                  <a:cubicBezTo>
                    <a:pt x="1" y="52"/>
                    <a:pt x="44" y="96"/>
                    <a:pt x="70" y="122"/>
                  </a:cubicBezTo>
                  <a:cubicBezTo>
                    <a:pt x="106" y="150"/>
                    <a:pt x="148" y="167"/>
                    <a:pt x="196" y="167"/>
                  </a:cubicBezTo>
                  <a:cubicBezTo>
                    <a:pt x="206" y="167"/>
                    <a:pt x="216" y="166"/>
                    <a:pt x="227" y="165"/>
                  </a:cubicBezTo>
                  <a:cubicBezTo>
                    <a:pt x="270" y="156"/>
                    <a:pt x="287" y="78"/>
                    <a:pt x="235" y="69"/>
                  </a:cubicBezTo>
                  <a:cubicBezTo>
                    <a:pt x="201" y="61"/>
                    <a:pt x="166" y="52"/>
                    <a:pt x="131" y="35"/>
                  </a:cubicBezTo>
                  <a:cubicBezTo>
                    <a:pt x="105" y="26"/>
                    <a:pt x="79" y="0"/>
                    <a:pt x="44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62"/>
            <p:cNvSpPr/>
            <p:nvPr/>
          </p:nvSpPr>
          <p:spPr>
            <a:xfrm>
              <a:off x="859775" y="4111275"/>
              <a:ext cx="5775" cy="2900"/>
            </a:xfrm>
            <a:custGeom>
              <a:avLst/>
              <a:gdLst/>
              <a:ahLst/>
              <a:cxnLst/>
              <a:rect l="l" t="t" r="r" b="b"/>
              <a:pathLst>
                <a:path w="231" h="116" extrusionOk="0">
                  <a:moveTo>
                    <a:pt x="77" y="0"/>
                  </a:moveTo>
                  <a:cubicBezTo>
                    <a:pt x="6" y="0"/>
                    <a:pt x="1" y="115"/>
                    <a:pt x="67" y="115"/>
                  </a:cubicBezTo>
                  <a:cubicBezTo>
                    <a:pt x="69" y="115"/>
                    <a:pt x="72" y="115"/>
                    <a:pt x="74" y="115"/>
                  </a:cubicBezTo>
                  <a:lnTo>
                    <a:pt x="178" y="115"/>
                  </a:lnTo>
                  <a:cubicBezTo>
                    <a:pt x="221" y="115"/>
                    <a:pt x="230" y="54"/>
                    <a:pt x="195" y="45"/>
                  </a:cubicBezTo>
                  <a:cubicBezTo>
                    <a:pt x="152" y="37"/>
                    <a:pt x="126" y="11"/>
                    <a:pt x="91" y="2"/>
                  </a:cubicBezTo>
                  <a:cubicBezTo>
                    <a:pt x="86" y="1"/>
                    <a:pt x="81" y="0"/>
                    <a:pt x="77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62"/>
            <p:cNvSpPr/>
            <p:nvPr/>
          </p:nvSpPr>
          <p:spPr>
            <a:xfrm>
              <a:off x="868125" y="4115875"/>
              <a:ext cx="2175" cy="1975"/>
            </a:xfrm>
            <a:custGeom>
              <a:avLst/>
              <a:gdLst/>
              <a:ahLst/>
              <a:cxnLst/>
              <a:rect l="l" t="t" r="r" b="b"/>
              <a:pathLst>
                <a:path w="87" h="79" extrusionOk="0">
                  <a:moveTo>
                    <a:pt x="44" y="0"/>
                  </a:moveTo>
                  <a:cubicBezTo>
                    <a:pt x="0" y="9"/>
                    <a:pt x="0" y="70"/>
                    <a:pt x="44" y="78"/>
                  </a:cubicBezTo>
                  <a:cubicBezTo>
                    <a:pt x="87" y="70"/>
                    <a:pt x="87" y="9"/>
                    <a:pt x="44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62"/>
            <p:cNvSpPr/>
            <p:nvPr/>
          </p:nvSpPr>
          <p:spPr>
            <a:xfrm>
              <a:off x="857050" y="4109475"/>
              <a:ext cx="3275" cy="2725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66" y="0"/>
                  </a:moveTo>
                  <a:cubicBezTo>
                    <a:pt x="55" y="0"/>
                    <a:pt x="44" y="4"/>
                    <a:pt x="35" y="13"/>
                  </a:cubicBezTo>
                  <a:lnTo>
                    <a:pt x="27" y="22"/>
                  </a:lnTo>
                  <a:cubicBezTo>
                    <a:pt x="1" y="57"/>
                    <a:pt x="27" y="109"/>
                    <a:pt x="70" y="109"/>
                  </a:cubicBezTo>
                  <a:cubicBezTo>
                    <a:pt x="113" y="109"/>
                    <a:pt x="131" y="57"/>
                    <a:pt x="105" y="22"/>
                  </a:cubicBezTo>
                  <a:lnTo>
                    <a:pt x="96" y="13"/>
                  </a:lnTo>
                  <a:cubicBezTo>
                    <a:pt x="87" y="4"/>
                    <a:pt x="77" y="0"/>
                    <a:pt x="66" y="0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62"/>
            <p:cNvSpPr/>
            <p:nvPr/>
          </p:nvSpPr>
          <p:spPr>
            <a:xfrm>
              <a:off x="882075" y="4118125"/>
              <a:ext cx="7100" cy="4400"/>
            </a:xfrm>
            <a:custGeom>
              <a:avLst/>
              <a:gdLst/>
              <a:ahLst/>
              <a:cxnLst/>
              <a:rect l="l" t="t" r="r" b="b"/>
              <a:pathLst>
                <a:path w="284" h="176" extrusionOk="0">
                  <a:moveTo>
                    <a:pt x="91" y="1"/>
                  </a:moveTo>
                  <a:cubicBezTo>
                    <a:pt x="45" y="1"/>
                    <a:pt x="0" y="56"/>
                    <a:pt x="32" y="101"/>
                  </a:cubicBezTo>
                  <a:cubicBezTo>
                    <a:pt x="67" y="149"/>
                    <a:pt x="123" y="176"/>
                    <a:pt x="180" y="176"/>
                  </a:cubicBezTo>
                  <a:cubicBezTo>
                    <a:pt x="195" y="176"/>
                    <a:pt x="209" y="174"/>
                    <a:pt x="223" y="170"/>
                  </a:cubicBezTo>
                  <a:cubicBezTo>
                    <a:pt x="284" y="153"/>
                    <a:pt x="284" y="75"/>
                    <a:pt x="232" y="58"/>
                  </a:cubicBezTo>
                  <a:cubicBezTo>
                    <a:pt x="215" y="49"/>
                    <a:pt x="197" y="40"/>
                    <a:pt x="180" y="40"/>
                  </a:cubicBezTo>
                  <a:cubicBezTo>
                    <a:pt x="162" y="32"/>
                    <a:pt x="154" y="32"/>
                    <a:pt x="136" y="23"/>
                  </a:cubicBezTo>
                  <a:cubicBezTo>
                    <a:pt x="123" y="7"/>
                    <a:pt x="107" y="1"/>
                    <a:pt x="91" y="1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62"/>
            <p:cNvSpPr/>
            <p:nvPr/>
          </p:nvSpPr>
          <p:spPr>
            <a:xfrm>
              <a:off x="891950" y="4123750"/>
              <a:ext cx="2225" cy="2625"/>
            </a:xfrm>
            <a:custGeom>
              <a:avLst/>
              <a:gdLst/>
              <a:ahLst/>
              <a:cxnLst/>
              <a:rect l="l" t="t" r="r" b="b"/>
              <a:pathLst>
                <a:path w="89" h="105" extrusionOk="0">
                  <a:moveTo>
                    <a:pt x="37" y="1"/>
                  </a:moveTo>
                  <a:cubicBezTo>
                    <a:pt x="1" y="1"/>
                    <a:pt x="2" y="104"/>
                    <a:pt x="39" y="104"/>
                  </a:cubicBezTo>
                  <a:cubicBezTo>
                    <a:pt x="46" y="104"/>
                    <a:pt x="53" y="101"/>
                    <a:pt x="63" y="93"/>
                  </a:cubicBezTo>
                  <a:lnTo>
                    <a:pt x="71" y="84"/>
                  </a:lnTo>
                  <a:cubicBezTo>
                    <a:pt x="89" y="67"/>
                    <a:pt x="89" y="32"/>
                    <a:pt x="71" y="15"/>
                  </a:cubicBezTo>
                  <a:lnTo>
                    <a:pt x="63" y="15"/>
                  </a:lnTo>
                  <a:cubicBezTo>
                    <a:pt x="52" y="5"/>
                    <a:pt x="44" y="1"/>
                    <a:pt x="37" y="1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62"/>
            <p:cNvSpPr/>
            <p:nvPr/>
          </p:nvSpPr>
          <p:spPr>
            <a:xfrm>
              <a:off x="902100" y="4118825"/>
              <a:ext cx="6175" cy="4250"/>
            </a:xfrm>
            <a:custGeom>
              <a:avLst/>
              <a:gdLst/>
              <a:ahLst/>
              <a:cxnLst/>
              <a:rect l="l" t="t" r="r" b="b"/>
              <a:pathLst>
                <a:path w="247" h="170" extrusionOk="0">
                  <a:moveTo>
                    <a:pt x="126" y="1"/>
                  </a:moveTo>
                  <a:cubicBezTo>
                    <a:pt x="51" y="1"/>
                    <a:pt x="1" y="107"/>
                    <a:pt x="82" y="151"/>
                  </a:cubicBezTo>
                  <a:cubicBezTo>
                    <a:pt x="97" y="163"/>
                    <a:pt x="116" y="169"/>
                    <a:pt x="135" y="169"/>
                  </a:cubicBezTo>
                  <a:cubicBezTo>
                    <a:pt x="169" y="169"/>
                    <a:pt x="204" y="150"/>
                    <a:pt x="221" y="116"/>
                  </a:cubicBezTo>
                  <a:cubicBezTo>
                    <a:pt x="247" y="73"/>
                    <a:pt x="221" y="21"/>
                    <a:pt x="169" y="12"/>
                  </a:cubicBezTo>
                  <a:cubicBezTo>
                    <a:pt x="154" y="4"/>
                    <a:pt x="139" y="1"/>
                    <a:pt x="126" y="1"/>
                  </a:cubicBezTo>
                  <a:close/>
                </a:path>
              </a:pathLst>
            </a:custGeom>
            <a:solidFill>
              <a:srgbClr val="FFFC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62"/>
            <p:cNvSpPr/>
            <p:nvPr/>
          </p:nvSpPr>
          <p:spPr>
            <a:xfrm>
              <a:off x="743600" y="3840925"/>
              <a:ext cx="196350" cy="282775"/>
            </a:xfrm>
            <a:custGeom>
              <a:avLst/>
              <a:gdLst/>
              <a:ahLst/>
              <a:cxnLst/>
              <a:rect l="l" t="t" r="r" b="b"/>
              <a:pathLst>
                <a:path w="7854" h="11311" extrusionOk="0">
                  <a:moveTo>
                    <a:pt x="5388" y="1"/>
                  </a:moveTo>
                  <a:cubicBezTo>
                    <a:pt x="4557" y="1"/>
                    <a:pt x="3333" y="324"/>
                    <a:pt x="2820" y="637"/>
                  </a:cubicBezTo>
                  <a:cubicBezTo>
                    <a:pt x="2152" y="1045"/>
                    <a:pt x="521" y="3015"/>
                    <a:pt x="261" y="4533"/>
                  </a:cubicBezTo>
                  <a:cubicBezTo>
                    <a:pt x="0" y="6052"/>
                    <a:pt x="599" y="7588"/>
                    <a:pt x="599" y="7588"/>
                  </a:cubicBezTo>
                  <a:cubicBezTo>
                    <a:pt x="868" y="8829"/>
                    <a:pt x="1892" y="10347"/>
                    <a:pt x="3567" y="11311"/>
                  </a:cubicBezTo>
                  <a:cubicBezTo>
                    <a:pt x="3341" y="11146"/>
                    <a:pt x="3116" y="10972"/>
                    <a:pt x="2890" y="10799"/>
                  </a:cubicBezTo>
                  <a:cubicBezTo>
                    <a:pt x="2300" y="10330"/>
                    <a:pt x="1979" y="9879"/>
                    <a:pt x="1640" y="9210"/>
                  </a:cubicBezTo>
                  <a:cubicBezTo>
                    <a:pt x="1397" y="8733"/>
                    <a:pt x="1059" y="8430"/>
                    <a:pt x="911" y="7900"/>
                  </a:cubicBezTo>
                  <a:cubicBezTo>
                    <a:pt x="746" y="7310"/>
                    <a:pt x="530" y="6850"/>
                    <a:pt x="512" y="6234"/>
                  </a:cubicBezTo>
                  <a:cubicBezTo>
                    <a:pt x="477" y="5679"/>
                    <a:pt x="477" y="5123"/>
                    <a:pt x="512" y="4568"/>
                  </a:cubicBezTo>
                  <a:cubicBezTo>
                    <a:pt x="547" y="4065"/>
                    <a:pt x="729" y="3744"/>
                    <a:pt x="946" y="3310"/>
                  </a:cubicBezTo>
                  <a:cubicBezTo>
                    <a:pt x="1180" y="2858"/>
                    <a:pt x="1302" y="2451"/>
                    <a:pt x="1692" y="2086"/>
                  </a:cubicBezTo>
                  <a:cubicBezTo>
                    <a:pt x="2031" y="1782"/>
                    <a:pt x="2413" y="1522"/>
                    <a:pt x="2820" y="1305"/>
                  </a:cubicBezTo>
                  <a:cubicBezTo>
                    <a:pt x="3037" y="1175"/>
                    <a:pt x="3306" y="1079"/>
                    <a:pt x="3506" y="923"/>
                  </a:cubicBezTo>
                  <a:cubicBezTo>
                    <a:pt x="3688" y="776"/>
                    <a:pt x="3818" y="594"/>
                    <a:pt x="4044" y="498"/>
                  </a:cubicBezTo>
                  <a:cubicBezTo>
                    <a:pt x="4369" y="345"/>
                    <a:pt x="4728" y="317"/>
                    <a:pt x="5089" y="317"/>
                  </a:cubicBezTo>
                  <a:cubicBezTo>
                    <a:pt x="5239" y="317"/>
                    <a:pt x="5389" y="322"/>
                    <a:pt x="5537" y="325"/>
                  </a:cubicBezTo>
                  <a:cubicBezTo>
                    <a:pt x="6014" y="325"/>
                    <a:pt x="6422" y="420"/>
                    <a:pt x="6769" y="741"/>
                  </a:cubicBezTo>
                  <a:cubicBezTo>
                    <a:pt x="7064" y="1001"/>
                    <a:pt x="7480" y="1453"/>
                    <a:pt x="7854" y="1644"/>
                  </a:cubicBezTo>
                  <a:cubicBezTo>
                    <a:pt x="7697" y="1357"/>
                    <a:pt x="6595" y="368"/>
                    <a:pt x="6005" y="99"/>
                  </a:cubicBezTo>
                  <a:cubicBezTo>
                    <a:pt x="5856" y="3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62"/>
            <p:cNvSpPr/>
            <p:nvPr/>
          </p:nvSpPr>
          <p:spPr>
            <a:xfrm>
              <a:off x="869050" y="4134050"/>
              <a:ext cx="4875" cy="3825"/>
            </a:xfrm>
            <a:custGeom>
              <a:avLst/>
              <a:gdLst/>
              <a:ahLst/>
              <a:cxnLst/>
              <a:rect l="l" t="t" r="r" b="b"/>
              <a:pathLst>
                <a:path w="195" h="153" extrusionOk="0">
                  <a:moveTo>
                    <a:pt x="56" y="0"/>
                  </a:moveTo>
                  <a:cubicBezTo>
                    <a:pt x="31" y="0"/>
                    <a:pt x="0" y="24"/>
                    <a:pt x="15" y="54"/>
                  </a:cubicBezTo>
                  <a:cubicBezTo>
                    <a:pt x="24" y="63"/>
                    <a:pt x="24" y="80"/>
                    <a:pt x="41" y="97"/>
                  </a:cubicBezTo>
                  <a:cubicBezTo>
                    <a:pt x="50" y="124"/>
                    <a:pt x="76" y="141"/>
                    <a:pt x="102" y="150"/>
                  </a:cubicBezTo>
                  <a:cubicBezTo>
                    <a:pt x="109" y="152"/>
                    <a:pt x="116" y="153"/>
                    <a:pt x="123" y="153"/>
                  </a:cubicBezTo>
                  <a:cubicBezTo>
                    <a:pt x="170" y="153"/>
                    <a:pt x="194" y="101"/>
                    <a:pt x="171" y="63"/>
                  </a:cubicBezTo>
                  <a:cubicBezTo>
                    <a:pt x="154" y="19"/>
                    <a:pt x="111" y="11"/>
                    <a:pt x="67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778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62"/>
            <p:cNvSpPr/>
            <p:nvPr/>
          </p:nvSpPr>
          <p:spPr>
            <a:xfrm>
              <a:off x="880700" y="4136100"/>
              <a:ext cx="3500" cy="2600"/>
            </a:xfrm>
            <a:custGeom>
              <a:avLst/>
              <a:gdLst/>
              <a:ahLst/>
              <a:cxnLst/>
              <a:rect l="l" t="t" r="r" b="b"/>
              <a:pathLst>
                <a:path w="140" h="104" extrusionOk="0">
                  <a:moveTo>
                    <a:pt x="53" y="0"/>
                  </a:moveTo>
                  <a:cubicBezTo>
                    <a:pt x="44" y="0"/>
                    <a:pt x="35" y="2"/>
                    <a:pt x="27" y="7"/>
                  </a:cubicBezTo>
                  <a:cubicBezTo>
                    <a:pt x="18" y="7"/>
                    <a:pt x="1" y="15"/>
                    <a:pt x="1" y="33"/>
                  </a:cubicBezTo>
                  <a:cubicBezTo>
                    <a:pt x="8" y="78"/>
                    <a:pt x="42" y="104"/>
                    <a:pt x="85" y="104"/>
                  </a:cubicBezTo>
                  <a:cubicBezTo>
                    <a:pt x="92" y="104"/>
                    <a:pt x="98" y="103"/>
                    <a:pt x="105" y="102"/>
                  </a:cubicBezTo>
                  <a:cubicBezTo>
                    <a:pt x="131" y="94"/>
                    <a:pt x="139" y="50"/>
                    <a:pt x="113" y="33"/>
                  </a:cubicBezTo>
                  <a:cubicBezTo>
                    <a:pt x="105" y="24"/>
                    <a:pt x="87" y="15"/>
                    <a:pt x="79" y="7"/>
                  </a:cubicBezTo>
                  <a:cubicBezTo>
                    <a:pt x="70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778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62"/>
            <p:cNvSpPr/>
            <p:nvPr/>
          </p:nvSpPr>
          <p:spPr>
            <a:xfrm>
              <a:off x="888950" y="4139500"/>
              <a:ext cx="2625" cy="2425"/>
            </a:xfrm>
            <a:custGeom>
              <a:avLst/>
              <a:gdLst/>
              <a:ahLst/>
              <a:cxnLst/>
              <a:rect l="l" t="t" r="r" b="b"/>
              <a:pathLst>
                <a:path w="105" h="97" extrusionOk="0">
                  <a:moveTo>
                    <a:pt x="52" y="1"/>
                  </a:moveTo>
                  <a:cubicBezTo>
                    <a:pt x="0" y="1"/>
                    <a:pt x="0" y="88"/>
                    <a:pt x="52" y="96"/>
                  </a:cubicBezTo>
                  <a:cubicBezTo>
                    <a:pt x="104" y="88"/>
                    <a:pt x="104" y="1"/>
                    <a:pt x="52" y="1"/>
                  </a:cubicBezTo>
                  <a:close/>
                </a:path>
              </a:pathLst>
            </a:custGeom>
            <a:solidFill>
              <a:srgbClr val="778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62"/>
            <p:cNvSpPr/>
            <p:nvPr/>
          </p:nvSpPr>
          <p:spPr>
            <a:xfrm>
              <a:off x="866650" y="4130525"/>
              <a:ext cx="3650" cy="2975"/>
            </a:xfrm>
            <a:custGeom>
              <a:avLst/>
              <a:gdLst/>
              <a:ahLst/>
              <a:cxnLst/>
              <a:rect l="l" t="t" r="r" b="b"/>
              <a:pathLst>
                <a:path w="146" h="119" extrusionOk="0">
                  <a:moveTo>
                    <a:pt x="45" y="1"/>
                  </a:moveTo>
                  <a:cubicBezTo>
                    <a:pt x="18" y="1"/>
                    <a:pt x="1" y="42"/>
                    <a:pt x="16" y="65"/>
                  </a:cubicBezTo>
                  <a:cubicBezTo>
                    <a:pt x="23" y="95"/>
                    <a:pt x="51" y="119"/>
                    <a:pt x="80" y="119"/>
                  </a:cubicBezTo>
                  <a:cubicBezTo>
                    <a:pt x="85" y="119"/>
                    <a:pt x="89" y="118"/>
                    <a:pt x="94" y="117"/>
                  </a:cubicBezTo>
                  <a:cubicBezTo>
                    <a:pt x="129" y="108"/>
                    <a:pt x="146" y="56"/>
                    <a:pt x="120" y="30"/>
                  </a:cubicBezTo>
                  <a:cubicBezTo>
                    <a:pt x="103" y="22"/>
                    <a:pt x="77" y="13"/>
                    <a:pt x="59" y="4"/>
                  </a:cubicBezTo>
                  <a:cubicBezTo>
                    <a:pt x="54" y="2"/>
                    <a:pt x="50" y="1"/>
                    <a:pt x="45" y="1"/>
                  </a:cubicBezTo>
                  <a:close/>
                </a:path>
              </a:pathLst>
            </a:custGeom>
            <a:solidFill>
              <a:srgbClr val="778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62"/>
            <p:cNvSpPr/>
            <p:nvPr/>
          </p:nvSpPr>
          <p:spPr>
            <a:xfrm>
              <a:off x="837525" y="4119375"/>
              <a:ext cx="4375" cy="2675"/>
            </a:xfrm>
            <a:custGeom>
              <a:avLst/>
              <a:gdLst/>
              <a:ahLst/>
              <a:cxnLst/>
              <a:rect l="l" t="t" r="r" b="b"/>
              <a:pathLst>
                <a:path w="175" h="107" extrusionOk="0">
                  <a:moveTo>
                    <a:pt x="86" y="1"/>
                  </a:moveTo>
                  <a:cubicBezTo>
                    <a:pt x="75" y="1"/>
                    <a:pt x="64" y="3"/>
                    <a:pt x="53" y="8"/>
                  </a:cubicBezTo>
                  <a:cubicBezTo>
                    <a:pt x="1" y="25"/>
                    <a:pt x="1" y="86"/>
                    <a:pt x="53" y="103"/>
                  </a:cubicBezTo>
                  <a:cubicBezTo>
                    <a:pt x="61" y="106"/>
                    <a:pt x="69" y="107"/>
                    <a:pt x="77" y="107"/>
                  </a:cubicBezTo>
                  <a:cubicBezTo>
                    <a:pt x="91" y="107"/>
                    <a:pt x="105" y="103"/>
                    <a:pt x="122" y="103"/>
                  </a:cubicBezTo>
                  <a:cubicBezTo>
                    <a:pt x="148" y="103"/>
                    <a:pt x="174" y="77"/>
                    <a:pt x="157" y="51"/>
                  </a:cubicBezTo>
                  <a:cubicBezTo>
                    <a:pt x="144" y="19"/>
                    <a:pt x="117" y="1"/>
                    <a:pt x="86" y="1"/>
                  </a:cubicBezTo>
                  <a:close/>
                </a:path>
              </a:pathLst>
            </a:custGeom>
            <a:solidFill>
              <a:srgbClr val="778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62"/>
            <p:cNvSpPr/>
            <p:nvPr/>
          </p:nvSpPr>
          <p:spPr>
            <a:xfrm>
              <a:off x="823025" y="4112275"/>
              <a:ext cx="2600" cy="2325"/>
            </a:xfrm>
            <a:custGeom>
              <a:avLst/>
              <a:gdLst/>
              <a:ahLst/>
              <a:cxnLst/>
              <a:rect l="l" t="t" r="r" b="b"/>
              <a:pathLst>
                <a:path w="104" h="93" extrusionOk="0">
                  <a:moveTo>
                    <a:pt x="29" y="1"/>
                  </a:moveTo>
                  <a:cubicBezTo>
                    <a:pt x="11" y="1"/>
                    <a:pt x="1" y="27"/>
                    <a:pt x="8" y="49"/>
                  </a:cubicBezTo>
                  <a:cubicBezTo>
                    <a:pt x="17" y="57"/>
                    <a:pt x="17" y="66"/>
                    <a:pt x="25" y="75"/>
                  </a:cubicBezTo>
                  <a:cubicBezTo>
                    <a:pt x="25" y="75"/>
                    <a:pt x="42" y="86"/>
                    <a:pt x="44" y="86"/>
                  </a:cubicBezTo>
                  <a:cubicBezTo>
                    <a:pt x="45" y="86"/>
                    <a:pt x="44" y="85"/>
                    <a:pt x="43" y="83"/>
                  </a:cubicBezTo>
                  <a:lnTo>
                    <a:pt x="43" y="83"/>
                  </a:lnTo>
                  <a:cubicBezTo>
                    <a:pt x="51" y="92"/>
                    <a:pt x="60" y="92"/>
                    <a:pt x="69" y="92"/>
                  </a:cubicBezTo>
                  <a:cubicBezTo>
                    <a:pt x="86" y="92"/>
                    <a:pt x="103" y="83"/>
                    <a:pt x="103" y="66"/>
                  </a:cubicBezTo>
                  <a:cubicBezTo>
                    <a:pt x="103" y="31"/>
                    <a:pt x="69" y="14"/>
                    <a:pt x="43" y="5"/>
                  </a:cubicBezTo>
                  <a:cubicBezTo>
                    <a:pt x="38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778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62"/>
            <p:cNvSpPr/>
            <p:nvPr/>
          </p:nvSpPr>
          <p:spPr>
            <a:xfrm>
              <a:off x="805650" y="4098075"/>
              <a:ext cx="2100" cy="1875"/>
            </a:xfrm>
            <a:custGeom>
              <a:avLst/>
              <a:gdLst/>
              <a:ahLst/>
              <a:cxnLst/>
              <a:rect l="l" t="t" r="r" b="b"/>
              <a:pathLst>
                <a:path w="84" h="75" extrusionOk="0">
                  <a:moveTo>
                    <a:pt x="35" y="1"/>
                  </a:moveTo>
                  <a:cubicBezTo>
                    <a:pt x="9" y="1"/>
                    <a:pt x="0" y="35"/>
                    <a:pt x="26" y="53"/>
                  </a:cubicBezTo>
                  <a:cubicBezTo>
                    <a:pt x="26" y="67"/>
                    <a:pt x="37" y="74"/>
                    <a:pt x="48" y="74"/>
                  </a:cubicBezTo>
                  <a:cubicBezTo>
                    <a:pt x="65" y="74"/>
                    <a:pt x="83" y="61"/>
                    <a:pt x="78" y="35"/>
                  </a:cubicBezTo>
                  <a:cubicBezTo>
                    <a:pt x="78" y="18"/>
                    <a:pt x="61" y="1"/>
                    <a:pt x="35" y="1"/>
                  </a:cubicBezTo>
                  <a:close/>
                </a:path>
              </a:pathLst>
            </a:custGeom>
            <a:solidFill>
              <a:srgbClr val="778E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62"/>
            <p:cNvSpPr/>
            <p:nvPr/>
          </p:nvSpPr>
          <p:spPr>
            <a:xfrm>
              <a:off x="817125" y="386160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1"/>
                  </a:moveTo>
                  <a:cubicBezTo>
                    <a:pt x="1" y="1"/>
                    <a:pt x="1" y="27"/>
                    <a:pt x="18" y="36"/>
                  </a:cubicBezTo>
                  <a:cubicBezTo>
                    <a:pt x="36" y="27"/>
                    <a:pt x="36" y="1"/>
                    <a:pt x="18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62"/>
            <p:cNvSpPr/>
            <p:nvPr/>
          </p:nvSpPr>
          <p:spPr>
            <a:xfrm>
              <a:off x="807800" y="3865725"/>
              <a:ext cx="2850" cy="3075"/>
            </a:xfrm>
            <a:custGeom>
              <a:avLst/>
              <a:gdLst/>
              <a:ahLst/>
              <a:cxnLst/>
              <a:rect l="l" t="t" r="r" b="b"/>
              <a:pathLst>
                <a:path w="114" h="123" extrusionOk="0">
                  <a:moveTo>
                    <a:pt x="70" y="1"/>
                  </a:moveTo>
                  <a:cubicBezTo>
                    <a:pt x="44" y="1"/>
                    <a:pt x="36" y="27"/>
                    <a:pt x="44" y="53"/>
                  </a:cubicBezTo>
                  <a:cubicBezTo>
                    <a:pt x="1" y="61"/>
                    <a:pt x="9" y="122"/>
                    <a:pt x="62" y="122"/>
                  </a:cubicBezTo>
                  <a:cubicBezTo>
                    <a:pt x="70" y="122"/>
                    <a:pt x="79" y="114"/>
                    <a:pt x="88" y="105"/>
                  </a:cubicBezTo>
                  <a:cubicBezTo>
                    <a:pt x="105" y="96"/>
                    <a:pt x="105" y="70"/>
                    <a:pt x="88" y="70"/>
                  </a:cubicBezTo>
                  <a:cubicBezTo>
                    <a:pt x="114" y="53"/>
                    <a:pt x="105" y="1"/>
                    <a:pt x="70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62"/>
            <p:cNvSpPr/>
            <p:nvPr/>
          </p:nvSpPr>
          <p:spPr>
            <a:xfrm>
              <a:off x="805650" y="3871575"/>
              <a:ext cx="875" cy="900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17" y="1"/>
                  </a:moveTo>
                  <a:cubicBezTo>
                    <a:pt x="0" y="10"/>
                    <a:pt x="0" y="36"/>
                    <a:pt x="17" y="36"/>
                  </a:cubicBezTo>
                  <a:cubicBezTo>
                    <a:pt x="35" y="36"/>
                    <a:pt x="35" y="10"/>
                    <a:pt x="17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62"/>
            <p:cNvSpPr/>
            <p:nvPr/>
          </p:nvSpPr>
          <p:spPr>
            <a:xfrm>
              <a:off x="819950" y="3861825"/>
              <a:ext cx="2625" cy="1975"/>
            </a:xfrm>
            <a:custGeom>
              <a:avLst/>
              <a:gdLst/>
              <a:ahLst/>
              <a:cxnLst/>
              <a:rect l="l" t="t" r="r" b="b"/>
              <a:pathLst>
                <a:path w="105" h="79" extrusionOk="0">
                  <a:moveTo>
                    <a:pt x="53" y="1"/>
                  </a:moveTo>
                  <a:cubicBezTo>
                    <a:pt x="1" y="1"/>
                    <a:pt x="1" y="79"/>
                    <a:pt x="53" y="79"/>
                  </a:cubicBezTo>
                  <a:cubicBezTo>
                    <a:pt x="105" y="79"/>
                    <a:pt x="105" y="1"/>
                    <a:pt x="53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62"/>
            <p:cNvSpPr/>
            <p:nvPr/>
          </p:nvSpPr>
          <p:spPr>
            <a:xfrm>
              <a:off x="813225" y="3855750"/>
              <a:ext cx="2850" cy="2200"/>
            </a:xfrm>
            <a:custGeom>
              <a:avLst/>
              <a:gdLst/>
              <a:ahLst/>
              <a:cxnLst/>
              <a:rect l="l" t="t" r="r" b="b"/>
              <a:pathLst>
                <a:path w="114" h="88" extrusionOk="0">
                  <a:moveTo>
                    <a:pt x="53" y="1"/>
                  </a:moveTo>
                  <a:cubicBezTo>
                    <a:pt x="1" y="1"/>
                    <a:pt x="1" y="87"/>
                    <a:pt x="53" y="87"/>
                  </a:cubicBezTo>
                  <a:cubicBezTo>
                    <a:pt x="114" y="87"/>
                    <a:pt x="114" y="1"/>
                    <a:pt x="53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62"/>
            <p:cNvSpPr/>
            <p:nvPr/>
          </p:nvSpPr>
          <p:spPr>
            <a:xfrm>
              <a:off x="827975" y="3854875"/>
              <a:ext cx="1975" cy="1550"/>
            </a:xfrm>
            <a:custGeom>
              <a:avLst/>
              <a:gdLst/>
              <a:ahLst/>
              <a:cxnLst/>
              <a:rect l="l" t="t" r="r" b="b"/>
              <a:pathLst>
                <a:path w="79" h="62" extrusionOk="0">
                  <a:moveTo>
                    <a:pt x="36" y="1"/>
                  </a:moveTo>
                  <a:cubicBezTo>
                    <a:pt x="1" y="1"/>
                    <a:pt x="1" y="62"/>
                    <a:pt x="36" y="62"/>
                  </a:cubicBezTo>
                  <a:cubicBezTo>
                    <a:pt x="79" y="62"/>
                    <a:pt x="79" y="1"/>
                    <a:pt x="36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62"/>
            <p:cNvSpPr/>
            <p:nvPr/>
          </p:nvSpPr>
          <p:spPr>
            <a:xfrm>
              <a:off x="814100" y="3865075"/>
              <a:ext cx="1750" cy="1550"/>
            </a:xfrm>
            <a:custGeom>
              <a:avLst/>
              <a:gdLst/>
              <a:ahLst/>
              <a:cxnLst/>
              <a:rect l="l" t="t" r="r" b="b"/>
              <a:pathLst>
                <a:path w="70" h="62" extrusionOk="0">
                  <a:moveTo>
                    <a:pt x="35" y="1"/>
                  </a:moveTo>
                  <a:cubicBezTo>
                    <a:pt x="0" y="1"/>
                    <a:pt x="0" y="53"/>
                    <a:pt x="35" y="61"/>
                  </a:cubicBezTo>
                  <a:cubicBezTo>
                    <a:pt x="70" y="53"/>
                    <a:pt x="70" y="1"/>
                    <a:pt x="35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62"/>
            <p:cNvSpPr/>
            <p:nvPr/>
          </p:nvSpPr>
          <p:spPr>
            <a:xfrm>
              <a:off x="812575" y="3860300"/>
              <a:ext cx="2425" cy="1775"/>
            </a:xfrm>
            <a:custGeom>
              <a:avLst/>
              <a:gdLst/>
              <a:ahLst/>
              <a:cxnLst/>
              <a:rect l="l" t="t" r="r" b="b"/>
              <a:pathLst>
                <a:path w="97" h="71" extrusionOk="0">
                  <a:moveTo>
                    <a:pt x="44" y="1"/>
                  </a:moveTo>
                  <a:cubicBezTo>
                    <a:pt x="1" y="1"/>
                    <a:pt x="1" y="70"/>
                    <a:pt x="44" y="70"/>
                  </a:cubicBezTo>
                  <a:cubicBezTo>
                    <a:pt x="96" y="70"/>
                    <a:pt x="96" y="1"/>
                    <a:pt x="44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62"/>
            <p:cNvSpPr/>
            <p:nvPr/>
          </p:nvSpPr>
          <p:spPr>
            <a:xfrm>
              <a:off x="828850" y="3851500"/>
              <a:ext cx="2625" cy="2325"/>
            </a:xfrm>
            <a:custGeom>
              <a:avLst/>
              <a:gdLst/>
              <a:ahLst/>
              <a:cxnLst/>
              <a:rect l="l" t="t" r="r" b="b"/>
              <a:pathLst>
                <a:path w="105" h="93" extrusionOk="0">
                  <a:moveTo>
                    <a:pt x="60" y="1"/>
                  </a:moveTo>
                  <a:cubicBezTo>
                    <a:pt x="47" y="1"/>
                    <a:pt x="34" y="8"/>
                    <a:pt x="27" y="23"/>
                  </a:cubicBezTo>
                  <a:cubicBezTo>
                    <a:pt x="1" y="40"/>
                    <a:pt x="9" y="84"/>
                    <a:pt x="44" y="92"/>
                  </a:cubicBezTo>
                  <a:lnTo>
                    <a:pt x="61" y="92"/>
                  </a:lnTo>
                  <a:cubicBezTo>
                    <a:pt x="87" y="92"/>
                    <a:pt x="105" y="75"/>
                    <a:pt x="105" y="49"/>
                  </a:cubicBezTo>
                  <a:lnTo>
                    <a:pt x="105" y="32"/>
                  </a:lnTo>
                  <a:cubicBezTo>
                    <a:pt x="95" y="12"/>
                    <a:pt x="77" y="1"/>
                    <a:pt x="60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62"/>
            <p:cNvSpPr/>
            <p:nvPr/>
          </p:nvSpPr>
          <p:spPr>
            <a:xfrm>
              <a:off x="831450" y="3856500"/>
              <a:ext cx="1975" cy="1650"/>
            </a:xfrm>
            <a:custGeom>
              <a:avLst/>
              <a:gdLst/>
              <a:ahLst/>
              <a:cxnLst/>
              <a:rect l="l" t="t" r="r" b="b"/>
              <a:pathLst>
                <a:path w="79" h="66" extrusionOk="0">
                  <a:moveTo>
                    <a:pt x="35" y="1"/>
                  </a:moveTo>
                  <a:cubicBezTo>
                    <a:pt x="29" y="1"/>
                    <a:pt x="22" y="5"/>
                    <a:pt x="18" y="14"/>
                  </a:cubicBezTo>
                  <a:cubicBezTo>
                    <a:pt x="1" y="31"/>
                    <a:pt x="9" y="57"/>
                    <a:pt x="35" y="66"/>
                  </a:cubicBezTo>
                  <a:cubicBezTo>
                    <a:pt x="61" y="66"/>
                    <a:pt x="79" y="31"/>
                    <a:pt x="61" y="14"/>
                  </a:cubicBezTo>
                  <a:lnTo>
                    <a:pt x="53" y="14"/>
                  </a:lnTo>
                  <a:cubicBezTo>
                    <a:pt x="48" y="5"/>
                    <a:pt x="42" y="1"/>
                    <a:pt x="35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62"/>
            <p:cNvSpPr/>
            <p:nvPr/>
          </p:nvSpPr>
          <p:spPr>
            <a:xfrm>
              <a:off x="820925" y="3855400"/>
              <a:ext cx="2275" cy="1500"/>
            </a:xfrm>
            <a:custGeom>
              <a:avLst/>
              <a:gdLst/>
              <a:ahLst/>
              <a:cxnLst/>
              <a:rect l="l" t="t" r="r" b="b"/>
              <a:pathLst>
                <a:path w="91" h="60" extrusionOk="0">
                  <a:moveTo>
                    <a:pt x="31" y="0"/>
                  </a:moveTo>
                  <a:cubicBezTo>
                    <a:pt x="13" y="0"/>
                    <a:pt x="0" y="20"/>
                    <a:pt x="14" y="41"/>
                  </a:cubicBezTo>
                  <a:cubicBezTo>
                    <a:pt x="12" y="54"/>
                    <a:pt x="16" y="60"/>
                    <a:pt x="22" y="60"/>
                  </a:cubicBezTo>
                  <a:cubicBezTo>
                    <a:pt x="43" y="60"/>
                    <a:pt x="90" y="5"/>
                    <a:pt x="55" y="5"/>
                  </a:cubicBezTo>
                  <a:cubicBezTo>
                    <a:pt x="53" y="5"/>
                    <a:pt x="51" y="5"/>
                    <a:pt x="49" y="6"/>
                  </a:cubicBezTo>
                  <a:cubicBezTo>
                    <a:pt x="43" y="2"/>
                    <a:pt x="37" y="0"/>
                    <a:pt x="31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62"/>
            <p:cNvSpPr/>
            <p:nvPr/>
          </p:nvSpPr>
          <p:spPr>
            <a:xfrm>
              <a:off x="800000" y="3873925"/>
              <a:ext cx="2925" cy="2250"/>
            </a:xfrm>
            <a:custGeom>
              <a:avLst/>
              <a:gdLst/>
              <a:ahLst/>
              <a:cxnLst/>
              <a:rect l="l" t="t" r="r" b="b"/>
              <a:pathLst>
                <a:path w="117" h="90" extrusionOk="0">
                  <a:moveTo>
                    <a:pt x="57" y="1"/>
                  </a:moveTo>
                  <a:cubicBezTo>
                    <a:pt x="53" y="1"/>
                    <a:pt x="48" y="1"/>
                    <a:pt x="44" y="2"/>
                  </a:cubicBezTo>
                  <a:lnTo>
                    <a:pt x="26" y="11"/>
                  </a:lnTo>
                  <a:cubicBezTo>
                    <a:pt x="0" y="28"/>
                    <a:pt x="0" y="63"/>
                    <a:pt x="26" y="81"/>
                  </a:cubicBezTo>
                  <a:cubicBezTo>
                    <a:pt x="35" y="89"/>
                    <a:pt x="44" y="89"/>
                    <a:pt x="52" y="89"/>
                  </a:cubicBezTo>
                  <a:cubicBezTo>
                    <a:pt x="117" y="89"/>
                    <a:pt x="107" y="1"/>
                    <a:pt x="57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62"/>
            <p:cNvSpPr/>
            <p:nvPr/>
          </p:nvSpPr>
          <p:spPr>
            <a:xfrm>
              <a:off x="790225" y="3882225"/>
              <a:ext cx="2200" cy="1750"/>
            </a:xfrm>
            <a:custGeom>
              <a:avLst/>
              <a:gdLst/>
              <a:ahLst/>
              <a:cxnLst/>
              <a:rect l="l" t="t" r="r" b="b"/>
              <a:pathLst>
                <a:path w="88" h="70" extrusionOk="0">
                  <a:moveTo>
                    <a:pt x="44" y="0"/>
                  </a:moveTo>
                  <a:cubicBezTo>
                    <a:pt x="1" y="9"/>
                    <a:pt x="1" y="61"/>
                    <a:pt x="44" y="70"/>
                  </a:cubicBezTo>
                  <a:cubicBezTo>
                    <a:pt x="88" y="61"/>
                    <a:pt x="88" y="9"/>
                    <a:pt x="44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62"/>
            <p:cNvSpPr/>
            <p:nvPr/>
          </p:nvSpPr>
          <p:spPr>
            <a:xfrm>
              <a:off x="783300" y="3890450"/>
              <a:ext cx="1750" cy="135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35" y="1"/>
                  </a:moveTo>
                  <a:cubicBezTo>
                    <a:pt x="0" y="1"/>
                    <a:pt x="0" y="53"/>
                    <a:pt x="35" y="53"/>
                  </a:cubicBezTo>
                  <a:cubicBezTo>
                    <a:pt x="70" y="53"/>
                    <a:pt x="70" y="1"/>
                    <a:pt x="35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62"/>
            <p:cNvSpPr/>
            <p:nvPr/>
          </p:nvSpPr>
          <p:spPr>
            <a:xfrm>
              <a:off x="765500" y="3917575"/>
              <a:ext cx="1775" cy="1325"/>
            </a:xfrm>
            <a:custGeom>
              <a:avLst/>
              <a:gdLst/>
              <a:ahLst/>
              <a:cxnLst/>
              <a:rect l="l" t="t" r="r" b="b"/>
              <a:pathLst>
                <a:path w="71" h="53" extrusionOk="0">
                  <a:moveTo>
                    <a:pt x="35" y="1"/>
                  </a:moveTo>
                  <a:cubicBezTo>
                    <a:pt x="1" y="1"/>
                    <a:pt x="1" y="53"/>
                    <a:pt x="35" y="53"/>
                  </a:cubicBezTo>
                  <a:cubicBezTo>
                    <a:pt x="70" y="53"/>
                    <a:pt x="70" y="1"/>
                    <a:pt x="35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62"/>
            <p:cNvSpPr/>
            <p:nvPr/>
          </p:nvSpPr>
          <p:spPr>
            <a:xfrm>
              <a:off x="759875" y="39306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43" y="0"/>
                  </a:moveTo>
                  <a:cubicBezTo>
                    <a:pt x="0" y="0"/>
                    <a:pt x="0" y="52"/>
                    <a:pt x="43" y="52"/>
                  </a:cubicBezTo>
                  <a:cubicBezTo>
                    <a:pt x="78" y="52"/>
                    <a:pt x="78" y="0"/>
                    <a:pt x="43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62"/>
            <p:cNvSpPr/>
            <p:nvPr/>
          </p:nvSpPr>
          <p:spPr>
            <a:xfrm>
              <a:off x="763975" y="3921275"/>
              <a:ext cx="2650" cy="1525"/>
            </a:xfrm>
            <a:custGeom>
              <a:avLst/>
              <a:gdLst/>
              <a:ahLst/>
              <a:cxnLst/>
              <a:rect l="l" t="t" r="r" b="b"/>
              <a:pathLst>
                <a:path w="106" h="61" extrusionOk="0">
                  <a:moveTo>
                    <a:pt x="44" y="0"/>
                  </a:moveTo>
                  <a:cubicBezTo>
                    <a:pt x="1" y="0"/>
                    <a:pt x="1" y="61"/>
                    <a:pt x="44" y="61"/>
                  </a:cubicBezTo>
                  <a:lnTo>
                    <a:pt x="62" y="61"/>
                  </a:lnTo>
                  <a:cubicBezTo>
                    <a:pt x="105" y="61"/>
                    <a:pt x="105" y="0"/>
                    <a:pt x="62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62"/>
            <p:cNvSpPr/>
            <p:nvPr/>
          </p:nvSpPr>
          <p:spPr>
            <a:xfrm>
              <a:off x="759875" y="39251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26" y="0"/>
                  </a:moveTo>
                  <a:cubicBezTo>
                    <a:pt x="0" y="9"/>
                    <a:pt x="0" y="44"/>
                    <a:pt x="26" y="52"/>
                  </a:cubicBezTo>
                  <a:cubicBezTo>
                    <a:pt x="52" y="44"/>
                    <a:pt x="52" y="9"/>
                    <a:pt x="26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62"/>
            <p:cNvSpPr/>
            <p:nvPr/>
          </p:nvSpPr>
          <p:spPr>
            <a:xfrm>
              <a:off x="752700" y="3957075"/>
              <a:ext cx="1975" cy="1750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44" y="0"/>
                  </a:moveTo>
                  <a:cubicBezTo>
                    <a:pt x="1" y="9"/>
                    <a:pt x="1" y="61"/>
                    <a:pt x="44" y="69"/>
                  </a:cubicBezTo>
                  <a:cubicBezTo>
                    <a:pt x="79" y="61"/>
                    <a:pt x="79" y="9"/>
                    <a:pt x="44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62"/>
            <p:cNvSpPr/>
            <p:nvPr/>
          </p:nvSpPr>
          <p:spPr>
            <a:xfrm>
              <a:off x="750800" y="3971575"/>
              <a:ext cx="1925" cy="1600"/>
            </a:xfrm>
            <a:custGeom>
              <a:avLst/>
              <a:gdLst/>
              <a:ahLst/>
              <a:cxnLst/>
              <a:rect l="l" t="t" r="r" b="b"/>
              <a:pathLst>
                <a:path w="77" h="64" extrusionOk="0">
                  <a:moveTo>
                    <a:pt x="35" y="1"/>
                  </a:moveTo>
                  <a:cubicBezTo>
                    <a:pt x="1" y="1"/>
                    <a:pt x="1" y="54"/>
                    <a:pt x="35" y="54"/>
                  </a:cubicBezTo>
                  <a:cubicBezTo>
                    <a:pt x="37" y="54"/>
                    <a:pt x="39" y="54"/>
                    <a:pt x="42" y="53"/>
                  </a:cubicBezTo>
                  <a:cubicBezTo>
                    <a:pt x="46" y="61"/>
                    <a:pt x="51" y="64"/>
                    <a:pt x="56" y="64"/>
                  </a:cubicBezTo>
                  <a:cubicBezTo>
                    <a:pt x="62" y="64"/>
                    <a:pt x="68" y="59"/>
                    <a:pt x="68" y="53"/>
                  </a:cubicBezTo>
                  <a:cubicBezTo>
                    <a:pt x="77" y="27"/>
                    <a:pt x="68" y="10"/>
                    <a:pt x="42" y="1"/>
                  </a:cubicBezTo>
                  <a:cubicBezTo>
                    <a:pt x="39" y="1"/>
                    <a:pt x="37" y="1"/>
                    <a:pt x="35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62"/>
            <p:cNvSpPr/>
            <p:nvPr/>
          </p:nvSpPr>
          <p:spPr>
            <a:xfrm>
              <a:off x="750325" y="3984175"/>
              <a:ext cx="2400" cy="1775"/>
            </a:xfrm>
            <a:custGeom>
              <a:avLst/>
              <a:gdLst/>
              <a:ahLst/>
              <a:cxnLst/>
              <a:rect l="l" t="t" r="r" b="b"/>
              <a:pathLst>
                <a:path w="96" h="71" extrusionOk="0">
                  <a:moveTo>
                    <a:pt x="52" y="1"/>
                  </a:moveTo>
                  <a:cubicBezTo>
                    <a:pt x="0" y="1"/>
                    <a:pt x="0" y="70"/>
                    <a:pt x="52" y="70"/>
                  </a:cubicBezTo>
                  <a:cubicBezTo>
                    <a:pt x="96" y="70"/>
                    <a:pt x="96" y="1"/>
                    <a:pt x="52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62"/>
            <p:cNvSpPr/>
            <p:nvPr/>
          </p:nvSpPr>
          <p:spPr>
            <a:xfrm>
              <a:off x="750975" y="3968475"/>
              <a:ext cx="2300" cy="1725"/>
            </a:xfrm>
            <a:custGeom>
              <a:avLst/>
              <a:gdLst/>
              <a:ahLst/>
              <a:cxnLst/>
              <a:rect l="l" t="t" r="r" b="b"/>
              <a:pathLst>
                <a:path w="92" h="69" extrusionOk="0">
                  <a:moveTo>
                    <a:pt x="64" y="0"/>
                  </a:moveTo>
                  <a:cubicBezTo>
                    <a:pt x="61" y="0"/>
                    <a:pt x="57" y="1"/>
                    <a:pt x="52" y="4"/>
                  </a:cubicBezTo>
                  <a:lnTo>
                    <a:pt x="35" y="4"/>
                  </a:lnTo>
                  <a:cubicBezTo>
                    <a:pt x="0" y="13"/>
                    <a:pt x="0" y="56"/>
                    <a:pt x="35" y="65"/>
                  </a:cubicBezTo>
                  <a:lnTo>
                    <a:pt x="52" y="65"/>
                  </a:lnTo>
                  <a:cubicBezTo>
                    <a:pt x="57" y="67"/>
                    <a:pt x="61" y="69"/>
                    <a:pt x="64" y="69"/>
                  </a:cubicBezTo>
                  <a:cubicBezTo>
                    <a:pt x="92" y="69"/>
                    <a:pt x="92" y="0"/>
                    <a:pt x="64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62"/>
            <p:cNvSpPr/>
            <p:nvPr/>
          </p:nvSpPr>
          <p:spPr>
            <a:xfrm>
              <a:off x="749450" y="3960975"/>
              <a:ext cx="1750" cy="1525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35" y="0"/>
                  </a:moveTo>
                  <a:cubicBezTo>
                    <a:pt x="0" y="9"/>
                    <a:pt x="0" y="61"/>
                    <a:pt x="35" y="61"/>
                  </a:cubicBezTo>
                  <a:cubicBezTo>
                    <a:pt x="70" y="61"/>
                    <a:pt x="70" y="9"/>
                    <a:pt x="35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62"/>
            <p:cNvSpPr/>
            <p:nvPr/>
          </p:nvSpPr>
          <p:spPr>
            <a:xfrm>
              <a:off x="752050" y="3945125"/>
              <a:ext cx="2625" cy="1975"/>
            </a:xfrm>
            <a:custGeom>
              <a:avLst/>
              <a:gdLst/>
              <a:ahLst/>
              <a:cxnLst/>
              <a:rect l="l" t="t" r="r" b="b"/>
              <a:pathLst>
                <a:path w="105" h="79" extrusionOk="0">
                  <a:moveTo>
                    <a:pt x="53" y="1"/>
                  </a:moveTo>
                  <a:cubicBezTo>
                    <a:pt x="1" y="1"/>
                    <a:pt x="1" y="79"/>
                    <a:pt x="53" y="79"/>
                  </a:cubicBezTo>
                  <a:cubicBezTo>
                    <a:pt x="105" y="79"/>
                    <a:pt x="105" y="1"/>
                    <a:pt x="53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62"/>
            <p:cNvSpPr/>
            <p:nvPr/>
          </p:nvSpPr>
          <p:spPr>
            <a:xfrm>
              <a:off x="755525" y="3940150"/>
              <a:ext cx="2850" cy="1975"/>
            </a:xfrm>
            <a:custGeom>
              <a:avLst/>
              <a:gdLst/>
              <a:ahLst/>
              <a:cxnLst/>
              <a:rect l="l" t="t" r="r" b="b"/>
              <a:pathLst>
                <a:path w="114" h="79" extrusionOk="0">
                  <a:moveTo>
                    <a:pt x="61" y="0"/>
                  </a:moveTo>
                  <a:cubicBezTo>
                    <a:pt x="53" y="0"/>
                    <a:pt x="44" y="0"/>
                    <a:pt x="35" y="9"/>
                  </a:cubicBezTo>
                  <a:cubicBezTo>
                    <a:pt x="0" y="9"/>
                    <a:pt x="0" y="61"/>
                    <a:pt x="35" y="61"/>
                  </a:cubicBezTo>
                  <a:cubicBezTo>
                    <a:pt x="44" y="70"/>
                    <a:pt x="53" y="78"/>
                    <a:pt x="61" y="78"/>
                  </a:cubicBezTo>
                  <a:cubicBezTo>
                    <a:pt x="113" y="78"/>
                    <a:pt x="113" y="0"/>
                    <a:pt x="61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62"/>
            <p:cNvSpPr/>
            <p:nvPr/>
          </p:nvSpPr>
          <p:spPr>
            <a:xfrm>
              <a:off x="763975" y="3925950"/>
              <a:ext cx="2900" cy="2000"/>
            </a:xfrm>
            <a:custGeom>
              <a:avLst/>
              <a:gdLst/>
              <a:ahLst/>
              <a:cxnLst/>
              <a:rect l="l" t="t" r="r" b="b"/>
              <a:pathLst>
                <a:path w="116" h="80" extrusionOk="0">
                  <a:moveTo>
                    <a:pt x="64" y="1"/>
                  </a:moveTo>
                  <a:cubicBezTo>
                    <a:pt x="58" y="1"/>
                    <a:pt x="51" y="2"/>
                    <a:pt x="44" y="4"/>
                  </a:cubicBezTo>
                  <a:lnTo>
                    <a:pt x="36" y="4"/>
                  </a:lnTo>
                  <a:cubicBezTo>
                    <a:pt x="1" y="21"/>
                    <a:pt x="1" y="65"/>
                    <a:pt x="36" y="74"/>
                  </a:cubicBezTo>
                  <a:lnTo>
                    <a:pt x="44" y="74"/>
                  </a:lnTo>
                  <a:cubicBezTo>
                    <a:pt x="54" y="78"/>
                    <a:pt x="62" y="79"/>
                    <a:pt x="69" y="79"/>
                  </a:cubicBezTo>
                  <a:cubicBezTo>
                    <a:pt x="116" y="79"/>
                    <a:pt x="114" y="1"/>
                    <a:pt x="64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62"/>
            <p:cNvSpPr/>
            <p:nvPr/>
          </p:nvSpPr>
          <p:spPr>
            <a:xfrm>
              <a:off x="769750" y="3910050"/>
              <a:ext cx="2725" cy="2425"/>
            </a:xfrm>
            <a:custGeom>
              <a:avLst/>
              <a:gdLst/>
              <a:ahLst/>
              <a:cxnLst/>
              <a:rect l="l" t="t" r="r" b="b"/>
              <a:pathLst>
                <a:path w="109" h="97" extrusionOk="0">
                  <a:moveTo>
                    <a:pt x="68" y="1"/>
                  </a:moveTo>
                  <a:cubicBezTo>
                    <a:pt x="57" y="1"/>
                    <a:pt x="45" y="6"/>
                    <a:pt x="39" y="15"/>
                  </a:cubicBezTo>
                  <a:cubicBezTo>
                    <a:pt x="0" y="39"/>
                    <a:pt x="10" y="96"/>
                    <a:pt x="49" y="96"/>
                  </a:cubicBezTo>
                  <a:cubicBezTo>
                    <a:pt x="54" y="96"/>
                    <a:pt x="59" y="95"/>
                    <a:pt x="65" y="93"/>
                  </a:cubicBezTo>
                  <a:cubicBezTo>
                    <a:pt x="91" y="93"/>
                    <a:pt x="108" y="67"/>
                    <a:pt x="108" y="41"/>
                  </a:cubicBezTo>
                  <a:cubicBezTo>
                    <a:pt x="108" y="14"/>
                    <a:pt x="88" y="1"/>
                    <a:pt x="68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62"/>
            <p:cNvSpPr/>
            <p:nvPr/>
          </p:nvSpPr>
          <p:spPr>
            <a:xfrm>
              <a:off x="780700" y="3903050"/>
              <a:ext cx="875" cy="675"/>
            </a:xfrm>
            <a:custGeom>
              <a:avLst/>
              <a:gdLst/>
              <a:ahLst/>
              <a:cxnLst/>
              <a:rect l="l" t="t" r="r" b="b"/>
              <a:pathLst>
                <a:path w="35" h="27" extrusionOk="0">
                  <a:moveTo>
                    <a:pt x="17" y="0"/>
                  </a:moveTo>
                  <a:cubicBezTo>
                    <a:pt x="0" y="0"/>
                    <a:pt x="0" y="26"/>
                    <a:pt x="17" y="26"/>
                  </a:cubicBezTo>
                  <a:cubicBezTo>
                    <a:pt x="35" y="26"/>
                    <a:pt x="35" y="0"/>
                    <a:pt x="17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62"/>
            <p:cNvSpPr/>
            <p:nvPr/>
          </p:nvSpPr>
          <p:spPr>
            <a:xfrm>
              <a:off x="782850" y="3895400"/>
              <a:ext cx="1975" cy="2200"/>
            </a:xfrm>
            <a:custGeom>
              <a:avLst/>
              <a:gdLst/>
              <a:ahLst/>
              <a:cxnLst/>
              <a:rect l="l" t="t" r="r" b="b"/>
              <a:pathLst>
                <a:path w="79" h="88" extrusionOk="0">
                  <a:moveTo>
                    <a:pt x="41" y="0"/>
                  </a:moveTo>
                  <a:cubicBezTo>
                    <a:pt x="31" y="0"/>
                    <a:pt x="23" y="7"/>
                    <a:pt x="18" y="20"/>
                  </a:cubicBezTo>
                  <a:cubicBezTo>
                    <a:pt x="10" y="29"/>
                    <a:pt x="1" y="37"/>
                    <a:pt x="1" y="55"/>
                  </a:cubicBezTo>
                  <a:cubicBezTo>
                    <a:pt x="1" y="76"/>
                    <a:pt x="20" y="87"/>
                    <a:pt x="40" y="87"/>
                  </a:cubicBezTo>
                  <a:cubicBezTo>
                    <a:pt x="59" y="87"/>
                    <a:pt x="79" y="76"/>
                    <a:pt x="79" y="55"/>
                  </a:cubicBezTo>
                  <a:cubicBezTo>
                    <a:pt x="79" y="37"/>
                    <a:pt x="70" y="29"/>
                    <a:pt x="70" y="20"/>
                  </a:cubicBezTo>
                  <a:cubicBezTo>
                    <a:pt x="62" y="7"/>
                    <a:pt x="51" y="0"/>
                    <a:pt x="41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62"/>
            <p:cNvSpPr/>
            <p:nvPr/>
          </p:nvSpPr>
          <p:spPr>
            <a:xfrm>
              <a:off x="797400" y="3883950"/>
              <a:ext cx="2200" cy="1550"/>
            </a:xfrm>
            <a:custGeom>
              <a:avLst/>
              <a:gdLst/>
              <a:ahLst/>
              <a:cxnLst/>
              <a:rect l="l" t="t" r="r" b="b"/>
              <a:pathLst>
                <a:path w="88" h="62" extrusionOk="0">
                  <a:moveTo>
                    <a:pt x="44" y="1"/>
                  </a:moveTo>
                  <a:cubicBezTo>
                    <a:pt x="0" y="1"/>
                    <a:pt x="0" y="61"/>
                    <a:pt x="44" y="61"/>
                  </a:cubicBezTo>
                  <a:cubicBezTo>
                    <a:pt x="87" y="61"/>
                    <a:pt x="87" y="1"/>
                    <a:pt x="44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62"/>
            <p:cNvSpPr/>
            <p:nvPr/>
          </p:nvSpPr>
          <p:spPr>
            <a:xfrm>
              <a:off x="800875" y="3878100"/>
              <a:ext cx="1850" cy="1375"/>
            </a:xfrm>
            <a:custGeom>
              <a:avLst/>
              <a:gdLst/>
              <a:ahLst/>
              <a:cxnLst/>
              <a:rect l="l" t="t" r="r" b="b"/>
              <a:pathLst>
                <a:path w="74" h="55" extrusionOk="0">
                  <a:moveTo>
                    <a:pt x="36" y="0"/>
                  </a:moveTo>
                  <a:cubicBezTo>
                    <a:pt x="17" y="0"/>
                    <a:pt x="0" y="9"/>
                    <a:pt x="9" y="26"/>
                  </a:cubicBezTo>
                  <a:cubicBezTo>
                    <a:pt x="9" y="26"/>
                    <a:pt x="9" y="35"/>
                    <a:pt x="9" y="35"/>
                  </a:cubicBezTo>
                  <a:cubicBezTo>
                    <a:pt x="13" y="48"/>
                    <a:pt x="24" y="55"/>
                    <a:pt x="36" y="55"/>
                  </a:cubicBezTo>
                  <a:cubicBezTo>
                    <a:pt x="48" y="55"/>
                    <a:pt x="61" y="48"/>
                    <a:pt x="70" y="35"/>
                  </a:cubicBezTo>
                  <a:lnTo>
                    <a:pt x="70" y="26"/>
                  </a:lnTo>
                  <a:cubicBezTo>
                    <a:pt x="74" y="9"/>
                    <a:pt x="54" y="0"/>
                    <a:pt x="36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62"/>
            <p:cNvSpPr/>
            <p:nvPr/>
          </p:nvSpPr>
          <p:spPr>
            <a:xfrm>
              <a:off x="794350" y="3881275"/>
              <a:ext cx="2925" cy="1975"/>
            </a:xfrm>
            <a:custGeom>
              <a:avLst/>
              <a:gdLst/>
              <a:ahLst/>
              <a:cxnLst/>
              <a:rect l="l" t="t" r="r" b="b"/>
              <a:pathLst>
                <a:path w="117" h="79" extrusionOk="0">
                  <a:moveTo>
                    <a:pt x="70" y="0"/>
                  </a:moveTo>
                  <a:cubicBezTo>
                    <a:pt x="65" y="0"/>
                    <a:pt x="59" y="1"/>
                    <a:pt x="53" y="3"/>
                  </a:cubicBezTo>
                  <a:lnTo>
                    <a:pt x="35" y="3"/>
                  </a:lnTo>
                  <a:cubicBezTo>
                    <a:pt x="1" y="12"/>
                    <a:pt x="1" y="56"/>
                    <a:pt x="35" y="73"/>
                  </a:cubicBezTo>
                  <a:lnTo>
                    <a:pt x="53" y="73"/>
                  </a:lnTo>
                  <a:cubicBezTo>
                    <a:pt x="61" y="77"/>
                    <a:pt x="68" y="79"/>
                    <a:pt x="75" y="79"/>
                  </a:cubicBezTo>
                  <a:cubicBezTo>
                    <a:pt x="116" y="79"/>
                    <a:pt x="115" y="0"/>
                    <a:pt x="70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62"/>
            <p:cNvSpPr/>
            <p:nvPr/>
          </p:nvSpPr>
          <p:spPr>
            <a:xfrm>
              <a:off x="810200" y="3870725"/>
              <a:ext cx="2525" cy="2350"/>
            </a:xfrm>
            <a:custGeom>
              <a:avLst/>
              <a:gdLst/>
              <a:ahLst/>
              <a:cxnLst/>
              <a:rect l="l" t="t" r="r" b="b"/>
              <a:pathLst>
                <a:path w="101" h="94" extrusionOk="0">
                  <a:moveTo>
                    <a:pt x="55" y="0"/>
                  </a:moveTo>
                  <a:cubicBezTo>
                    <a:pt x="36" y="0"/>
                    <a:pt x="18" y="11"/>
                    <a:pt x="18" y="35"/>
                  </a:cubicBezTo>
                  <a:cubicBezTo>
                    <a:pt x="0" y="44"/>
                    <a:pt x="0" y="78"/>
                    <a:pt x="26" y="87"/>
                  </a:cubicBezTo>
                  <a:cubicBezTo>
                    <a:pt x="37" y="92"/>
                    <a:pt x="48" y="94"/>
                    <a:pt x="56" y="94"/>
                  </a:cubicBezTo>
                  <a:cubicBezTo>
                    <a:pt x="81" y="94"/>
                    <a:pt x="96" y="76"/>
                    <a:pt x="96" y="44"/>
                  </a:cubicBezTo>
                  <a:cubicBezTo>
                    <a:pt x="100" y="15"/>
                    <a:pt x="77" y="0"/>
                    <a:pt x="55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62"/>
            <p:cNvSpPr/>
            <p:nvPr/>
          </p:nvSpPr>
          <p:spPr>
            <a:xfrm>
              <a:off x="823850" y="3865525"/>
              <a:ext cx="1775" cy="1750"/>
            </a:xfrm>
            <a:custGeom>
              <a:avLst/>
              <a:gdLst/>
              <a:ahLst/>
              <a:cxnLst/>
              <a:rect l="l" t="t" r="r" b="b"/>
              <a:pathLst>
                <a:path w="71" h="70" extrusionOk="0">
                  <a:moveTo>
                    <a:pt x="36" y="0"/>
                  </a:moveTo>
                  <a:cubicBezTo>
                    <a:pt x="1" y="9"/>
                    <a:pt x="1" y="61"/>
                    <a:pt x="36" y="69"/>
                  </a:cubicBezTo>
                  <a:cubicBezTo>
                    <a:pt x="70" y="61"/>
                    <a:pt x="70" y="9"/>
                    <a:pt x="36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62"/>
            <p:cNvSpPr/>
            <p:nvPr/>
          </p:nvSpPr>
          <p:spPr>
            <a:xfrm>
              <a:off x="831250" y="3859450"/>
              <a:ext cx="2175" cy="1750"/>
            </a:xfrm>
            <a:custGeom>
              <a:avLst/>
              <a:gdLst/>
              <a:ahLst/>
              <a:cxnLst/>
              <a:rect l="l" t="t" r="r" b="b"/>
              <a:pathLst>
                <a:path w="87" h="70" extrusionOk="0">
                  <a:moveTo>
                    <a:pt x="43" y="0"/>
                  </a:moveTo>
                  <a:cubicBezTo>
                    <a:pt x="0" y="0"/>
                    <a:pt x="0" y="61"/>
                    <a:pt x="43" y="69"/>
                  </a:cubicBezTo>
                  <a:cubicBezTo>
                    <a:pt x="87" y="61"/>
                    <a:pt x="87" y="0"/>
                    <a:pt x="43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62"/>
            <p:cNvSpPr/>
            <p:nvPr/>
          </p:nvSpPr>
          <p:spPr>
            <a:xfrm>
              <a:off x="835550" y="3851850"/>
              <a:ext cx="2225" cy="1950"/>
            </a:xfrm>
            <a:custGeom>
              <a:avLst/>
              <a:gdLst/>
              <a:ahLst/>
              <a:cxnLst/>
              <a:rect l="l" t="t" r="r" b="b"/>
              <a:pathLst>
                <a:path w="89" h="78" extrusionOk="0">
                  <a:moveTo>
                    <a:pt x="39" y="1"/>
                  </a:moveTo>
                  <a:cubicBezTo>
                    <a:pt x="1" y="1"/>
                    <a:pt x="1" y="78"/>
                    <a:pt x="39" y="78"/>
                  </a:cubicBezTo>
                  <a:cubicBezTo>
                    <a:pt x="45" y="78"/>
                    <a:pt x="53" y="75"/>
                    <a:pt x="62" y="70"/>
                  </a:cubicBezTo>
                  <a:lnTo>
                    <a:pt x="71" y="61"/>
                  </a:lnTo>
                  <a:cubicBezTo>
                    <a:pt x="88" y="52"/>
                    <a:pt x="88" y="26"/>
                    <a:pt x="71" y="18"/>
                  </a:cubicBezTo>
                  <a:lnTo>
                    <a:pt x="62" y="9"/>
                  </a:lnTo>
                  <a:cubicBezTo>
                    <a:pt x="53" y="3"/>
                    <a:pt x="45" y="1"/>
                    <a:pt x="39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62"/>
            <p:cNvSpPr/>
            <p:nvPr/>
          </p:nvSpPr>
          <p:spPr>
            <a:xfrm>
              <a:off x="850550" y="3846825"/>
              <a:ext cx="2400" cy="1575"/>
            </a:xfrm>
            <a:custGeom>
              <a:avLst/>
              <a:gdLst/>
              <a:ahLst/>
              <a:cxnLst/>
              <a:rect l="l" t="t" r="r" b="b"/>
              <a:pathLst>
                <a:path w="96" h="63" extrusionOk="0">
                  <a:moveTo>
                    <a:pt x="60" y="1"/>
                  </a:moveTo>
                  <a:cubicBezTo>
                    <a:pt x="57" y="1"/>
                    <a:pt x="55" y="1"/>
                    <a:pt x="52" y="2"/>
                  </a:cubicBezTo>
                  <a:cubicBezTo>
                    <a:pt x="0" y="2"/>
                    <a:pt x="0" y="62"/>
                    <a:pt x="52" y="62"/>
                  </a:cubicBezTo>
                  <a:cubicBezTo>
                    <a:pt x="93" y="62"/>
                    <a:pt x="96" y="1"/>
                    <a:pt x="60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62"/>
            <p:cNvSpPr/>
            <p:nvPr/>
          </p:nvSpPr>
          <p:spPr>
            <a:xfrm>
              <a:off x="867700" y="3841950"/>
              <a:ext cx="2575" cy="1700"/>
            </a:xfrm>
            <a:custGeom>
              <a:avLst/>
              <a:gdLst/>
              <a:ahLst/>
              <a:cxnLst/>
              <a:rect l="l" t="t" r="r" b="b"/>
              <a:pathLst>
                <a:path w="103" h="68" extrusionOk="0">
                  <a:moveTo>
                    <a:pt x="69" y="0"/>
                  </a:moveTo>
                  <a:cubicBezTo>
                    <a:pt x="64" y="0"/>
                    <a:pt x="58" y="2"/>
                    <a:pt x="52" y="6"/>
                  </a:cubicBezTo>
                  <a:lnTo>
                    <a:pt x="43" y="6"/>
                  </a:lnTo>
                  <a:cubicBezTo>
                    <a:pt x="2" y="6"/>
                    <a:pt x="0" y="67"/>
                    <a:pt x="36" y="67"/>
                  </a:cubicBezTo>
                  <a:cubicBezTo>
                    <a:pt x="38" y="67"/>
                    <a:pt x="41" y="67"/>
                    <a:pt x="43" y="67"/>
                  </a:cubicBezTo>
                  <a:cubicBezTo>
                    <a:pt x="61" y="67"/>
                    <a:pt x="78" y="58"/>
                    <a:pt x="95" y="41"/>
                  </a:cubicBezTo>
                  <a:cubicBezTo>
                    <a:pt x="102" y="20"/>
                    <a:pt x="88" y="0"/>
                    <a:pt x="69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62"/>
            <p:cNvSpPr/>
            <p:nvPr/>
          </p:nvSpPr>
          <p:spPr>
            <a:xfrm>
              <a:off x="880275" y="3841075"/>
              <a:ext cx="2500" cy="1975"/>
            </a:xfrm>
            <a:custGeom>
              <a:avLst/>
              <a:gdLst/>
              <a:ahLst/>
              <a:cxnLst/>
              <a:rect l="l" t="t" r="r" b="b"/>
              <a:pathLst>
                <a:path w="100" h="79" extrusionOk="0">
                  <a:moveTo>
                    <a:pt x="69" y="0"/>
                  </a:moveTo>
                  <a:cubicBezTo>
                    <a:pt x="64" y="0"/>
                    <a:pt x="58" y="2"/>
                    <a:pt x="52" y="6"/>
                  </a:cubicBezTo>
                  <a:lnTo>
                    <a:pt x="35" y="6"/>
                  </a:lnTo>
                  <a:cubicBezTo>
                    <a:pt x="0" y="15"/>
                    <a:pt x="0" y="67"/>
                    <a:pt x="35" y="76"/>
                  </a:cubicBezTo>
                  <a:lnTo>
                    <a:pt x="52" y="76"/>
                  </a:lnTo>
                  <a:cubicBezTo>
                    <a:pt x="57" y="78"/>
                    <a:pt x="61" y="79"/>
                    <a:pt x="65" y="79"/>
                  </a:cubicBezTo>
                  <a:cubicBezTo>
                    <a:pt x="99" y="79"/>
                    <a:pt x="100" y="0"/>
                    <a:pt x="69" y="0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62"/>
            <p:cNvSpPr/>
            <p:nvPr/>
          </p:nvSpPr>
          <p:spPr>
            <a:xfrm>
              <a:off x="861600" y="3844900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53" y="1"/>
                  </a:moveTo>
                  <a:cubicBezTo>
                    <a:pt x="36" y="1"/>
                    <a:pt x="10" y="1"/>
                    <a:pt x="1" y="18"/>
                  </a:cubicBezTo>
                  <a:cubicBezTo>
                    <a:pt x="1" y="18"/>
                    <a:pt x="1" y="27"/>
                    <a:pt x="1" y="35"/>
                  </a:cubicBezTo>
                  <a:cubicBezTo>
                    <a:pt x="10" y="53"/>
                    <a:pt x="36" y="53"/>
                    <a:pt x="53" y="53"/>
                  </a:cubicBezTo>
                  <a:cubicBezTo>
                    <a:pt x="79" y="44"/>
                    <a:pt x="79" y="1"/>
                    <a:pt x="53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62"/>
            <p:cNvSpPr/>
            <p:nvPr/>
          </p:nvSpPr>
          <p:spPr>
            <a:xfrm>
              <a:off x="875275" y="3844650"/>
              <a:ext cx="2425" cy="1625"/>
            </a:xfrm>
            <a:custGeom>
              <a:avLst/>
              <a:gdLst/>
              <a:ahLst/>
              <a:cxnLst/>
              <a:rect l="l" t="t" r="r" b="b"/>
              <a:pathLst>
                <a:path w="97" h="65" extrusionOk="0">
                  <a:moveTo>
                    <a:pt x="39" y="1"/>
                  </a:moveTo>
                  <a:cubicBezTo>
                    <a:pt x="30" y="1"/>
                    <a:pt x="20" y="3"/>
                    <a:pt x="9" y="11"/>
                  </a:cubicBezTo>
                  <a:cubicBezTo>
                    <a:pt x="1" y="19"/>
                    <a:pt x="1" y="45"/>
                    <a:pt x="9" y="54"/>
                  </a:cubicBezTo>
                  <a:cubicBezTo>
                    <a:pt x="20" y="61"/>
                    <a:pt x="30" y="64"/>
                    <a:pt x="39" y="64"/>
                  </a:cubicBezTo>
                  <a:cubicBezTo>
                    <a:pt x="52" y="64"/>
                    <a:pt x="64" y="59"/>
                    <a:pt x="79" y="54"/>
                  </a:cubicBezTo>
                  <a:cubicBezTo>
                    <a:pt x="96" y="45"/>
                    <a:pt x="96" y="19"/>
                    <a:pt x="79" y="11"/>
                  </a:cubicBezTo>
                  <a:cubicBezTo>
                    <a:pt x="64" y="6"/>
                    <a:pt x="52" y="1"/>
                    <a:pt x="39" y="1"/>
                  </a:cubicBezTo>
                  <a:close/>
                </a:path>
              </a:pathLst>
            </a:custGeom>
            <a:solidFill>
              <a:srgbClr val="9E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62"/>
            <p:cNvSpPr/>
            <p:nvPr/>
          </p:nvSpPr>
          <p:spPr>
            <a:xfrm>
              <a:off x="652050" y="4377825"/>
              <a:ext cx="103725" cy="87075"/>
            </a:xfrm>
            <a:custGeom>
              <a:avLst/>
              <a:gdLst/>
              <a:ahLst/>
              <a:cxnLst/>
              <a:rect l="l" t="t" r="r" b="b"/>
              <a:pathLst>
                <a:path w="4149" h="3483" extrusionOk="0">
                  <a:moveTo>
                    <a:pt x="1906" y="0"/>
                  </a:moveTo>
                  <a:cubicBezTo>
                    <a:pt x="1890" y="0"/>
                    <a:pt x="1873" y="2"/>
                    <a:pt x="1857" y="5"/>
                  </a:cubicBezTo>
                  <a:cubicBezTo>
                    <a:pt x="1545" y="74"/>
                    <a:pt x="208" y="1671"/>
                    <a:pt x="104" y="1931"/>
                  </a:cubicBezTo>
                  <a:cubicBezTo>
                    <a:pt x="0" y="2200"/>
                    <a:pt x="0" y="2955"/>
                    <a:pt x="287" y="3137"/>
                  </a:cubicBezTo>
                  <a:cubicBezTo>
                    <a:pt x="477" y="3258"/>
                    <a:pt x="1611" y="3483"/>
                    <a:pt x="2409" y="3483"/>
                  </a:cubicBezTo>
                  <a:cubicBezTo>
                    <a:pt x="2812" y="3483"/>
                    <a:pt x="3129" y="3425"/>
                    <a:pt x="3194" y="3268"/>
                  </a:cubicBezTo>
                  <a:cubicBezTo>
                    <a:pt x="3393" y="2808"/>
                    <a:pt x="3844" y="1766"/>
                    <a:pt x="4001" y="1471"/>
                  </a:cubicBezTo>
                  <a:cubicBezTo>
                    <a:pt x="4148" y="1168"/>
                    <a:pt x="2699" y="838"/>
                    <a:pt x="2699" y="838"/>
                  </a:cubicBezTo>
                  <a:cubicBezTo>
                    <a:pt x="2493" y="509"/>
                    <a:pt x="2202" y="0"/>
                    <a:pt x="1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62"/>
            <p:cNvSpPr/>
            <p:nvPr/>
          </p:nvSpPr>
          <p:spPr>
            <a:xfrm>
              <a:off x="652050" y="4425225"/>
              <a:ext cx="78550" cy="39650"/>
            </a:xfrm>
            <a:custGeom>
              <a:avLst/>
              <a:gdLst/>
              <a:ahLst/>
              <a:cxnLst/>
              <a:rect l="l" t="t" r="r" b="b"/>
              <a:pathLst>
                <a:path w="3142" h="1586" extrusionOk="0">
                  <a:moveTo>
                    <a:pt x="122" y="1"/>
                  </a:moveTo>
                  <a:cubicBezTo>
                    <a:pt x="113" y="9"/>
                    <a:pt x="113" y="27"/>
                    <a:pt x="104" y="35"/>
                  </a:cubicBezTo>
                  <a:cubicBezTo>
                    <a:pt x="0" y="304"/>
                    <a:pt x="0" y="1051"/>
                    <a:pt x="287" y="1241"/>
                  </a:cubicBezTo>
                  <a:cubicBezTo>
                    <a:pt x="493" y="1369"/>
                    <a:pt x="1599" y="1585"/>
                    <a:pt x="2391" y="1585"/>
                  </a:cubicBezTo>
                  <a:cubicBezTo>
                    <a:pt x="2731" y="1585"/>
                    <a:pt x="3014" y="1545"/>
                    <a:pt x="3142" y="1441"/>
                  </a:cubicBezTo>
                  <a:cubicBezTo>
                    <a:pt x="3041" y="1231"/>
                    <a:pt x="2899" y="1102"/>
                    <a:pt x="2583" y="1102"/>
                  </a:cubicBezTo>
                  <a:cubicBezTo>
                    <a:pt x="2573" y="1102"/>
                    <a:pt x="2562" y="1102"/>
                    <a:pt x="2551" y="1103"/>
                  </a:cubicBezTo>
                  <a:cubicBezTo>
                    <a:pt x="2334" y="1111"/>
                    <a:pt x="2171" y="1137"/>
                    <a:pt x="2011" y="1137"/>
                  </a:cubicBezTo>
                  <a:cubicBezTo>
                    <a:pt x="1839" y="1137"/>
                    <a:pt x="1670" y="1107"/>
                    <a:pt x="1441" y="990"/>
                  </a:cubicBezTo>
                  <a:cubicBezTo>
                    <a:pt x="1102" y="808"/>
                    <a:pt x="790" y="591"/>
                    <a:pt x="521" y="322"/>
                  </a:cubicBezTo>
                  <a:cubicBezTo>
                    <a:pt x="391" y="209"/>
                    <a:pt x="261" y="96"/>
                    <a:pt x="12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62"/>
            <p:cNvSpPr/>
            <p:nvPr/>
          </p:nvSpPr>
          <p:spPr>
            <a:xfrm>
              <a:off x="688975" y="4403350"/>
              <a:ext cx="57175" cy="39100"/>
            </a:xfrm>
            <a:custGeom>
              <a:avLst/>
              <a:gdLst/>
              <a:ahLst/>
              <a:cxnLst/>
              <a:rect l="l" t="t" r="r" b="b"/>
              <a:pathLst>
                <a:path w="2287" h="1564" extrusionOk="0">
                  <a:moveTo>
                    <a:pt x="756" y="1"/>
                  </a:moveTo>
                  <a:cubicBezTo>
                    <a:pt x="713" y="1"/>
                    <a:pt x="673" y="24"/>
                    <a:pt x="649" y="60"/>
                  </a:cubicBezTo>
                  <a:cubicBezTo>
                    <a:pt x="398" y="546"/>
                    <a:pt x="233" y="1032"/>
                    <a:pt x="7" y="1526"/>
                  </a:cubicBezTo>
                  <a:cubicBezTo>
                    <a:pt x="1" y="1545"/>
                    <a:pt x="21" y="1563"/>
                    <a:pt x="42" y="1563"/>
                  </a:cubicBezTo>
                  <a:cubicBezTo>
                    <a:pt x="51" y="1563"/>
                    <a:pt x="60" y="1560"/>
                    <a:pt x="68" y="1552"/>
                  </a:cubicBezTo>
                  <a:cubicBezTo>
                    <a:pt x="350" y="1149"/>
                    <a:pt x="595" y="724"/>
                    <a:pt x="816" y="282"/>
                  </a:cubicBezTo>
                  <a:lnTo>
                    <a:pt x="816" y="282"/>
                  </a:lnTo>
                  <a:cubicBezTo>
                    <a:pt x="960" y="352"/>
                    <a:pt x="1106" y="411"/>
                    <a:pt x="1257" y="459"/>
                  </a:cubicBezTo>
                  <a:cubicBezTo>
                    <a:pt x="1569" y="537"/>
                    <a:pt x="1881" y="459"/>
                    <a:pt x="2194" y="572"/>
                  </a:cubicBezTo>
                  <a:cubicBezTo>
                    <a:pt x="2197" y="572"/>
                    <a:pt x="2201" y="573"/>
                    <a:pt x="2204" y="573"/>
                  </a:cubicBezTo>
                  <a:cubicBezTo>
                    <a:pt x="2258" y="573"/>
                    <a:pt x="2287" y="509"/>
                    <a:pt x="2246" y="468"/>
                  </a:cubicBezTo>
                  <a:lnTo>
                    <a:pt x="2255" y="468"/>
                  </a:lnTo>
                  <a:cubicBezTo>
                    <a:pt x="2107" y="346"/>
                    <a:pt x="1942" y="277"/>
                    <a:pt x="1760" y="268"/>
                  </a:cubicBezTo>
                  <a:cubicBezTo>
                    <a:pt x="1560" y="259"/>
                    <a:pt x="1361" y="277"/>
                    <a:pt x="1179" y="199"/>
                  </a:cubicBezTo>
                  <a:cubicBezTo>
                    <a:pt x="1048" y="147"/>
                    <a:pt x="936" y="69"/>
                    <a:pt x="814" y="16"/>
                  </a:cubicBezTo>
                  <a:cubicBezTo>
                    <a:pt x="795" y="6"/>
                    <a:pt x="775" y="1"/>
                    <a:pt x="75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62"/>
            <p:cNvSpPr/>
            <p:nvPr/>
          </p:nvSpPr>
          <p:spPr>
            <a:xfrm>
              <a:off x="699025" y="4384050"/>
              <a:ext cx="9025" cy="16075"/>
            </a:xfrm>
            <a:custGeom>
              <a:avLst/>
              <a:gdLst/>
              <a:ahLst/>
              <a:cxnLst/>
              <a:rect l="l" t="t" r="r" b="b"/>
              <a:pathLst>
                <a:path w="361" h="643" extrusionOk="0">
                  <a:moveTo>
                    <a:pt x="163" y="1"/>
                  </a:moveTo>
                  <a:cubicBezTo>
                    <a:pt x="81" y="1"/>
                    <a:pt x="1" y="89"/>
                    <a:pt x="56" y="181"/>
                  </a:cubicBezTo>
                  <a:cubicBezTo>
                    <a:pt x="100" y="259"/>
                    <a:pt x="134" y="337"/>
                    <a:pt x="152" y="424"/>
                  </a:cubicBezTo>
                  <a:cubicBezTo>
                    <a:pt x="152" y="502"/>
                    <a:pt x="178" y="571"/>
                    <a:pt x="213" y="632"/>
                  </a:cubicBezTo>
                  <a:cubicBezTo>
                    <a:pt x="218" y="637"/>
                    <a:pt x="228" y="642"/>
                    <a:pt x="238" y="642"/>
                  </a:cubicBezTo>
                  <a:cubicBezTo>
                    <a:pt x="245" y="642"/>
                    <a:pt x="252" y="640"/>
                    <a:pt x="256" y="632"/>
                  </a:cubicBezTo>
                  <a:lnTo>
                    <a:pt x="256" y="641"/>
                  </a:lnTo>
                  <a:cubicBezTo>
                    <a:pt x="360" y="459"/>
                    <a:pt x="360" y="233"/>
                    <a:pt x="256" y="51"/>
                  </a:cubicBezTo>
                  <a:cubicBezTo>
                    <a:pt x="231" y="16"/>
                    <a:pt x="197" y="1"/>
                    <a:pt x="16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62"/>
            <p:cNvSpPr/>
            <p:nvPr/>
          </p:nvSpPr>
          <p:spPr>
            <a:xfrm>
              <a:off x="693900" y="4387600"/>
              <a:ext cx="4600" cy="3450"/>
            </a:xfrm>
            <a:custGeom>
              <a:avLst/>
              <a:gdLst/>
              <a:ahLst/>
              <a:cxnLst/>
              <a:rect l="l" t="t" r="r" b="b"/>
              <a:pathLst>
                <a:path w="184" h="138" extrusionOk="0">
                  <a:moveTo>
                    <a:pt x="103" y="1"/>
                  </a:moveTo>
                  <a:cubicBezTo>
                    <a:pt x="98" y="1"/>
                    <a:pt x="92" y="2"/>
                    <a:pt x="88" y="4"/>
                  </a:cubicBezTo>
                  <a:lnTo>
                    <a:pt x="53" y="13"/>
                  </a:lnTo>
                  <a:cubicBezTo>
                    <a:pt x="1" y="30"/>
                    <a:pt x="1" y="108"/>
                    <a:pt x="53" y="126"/>
                  </a:cubicBezTo>
                  <a:lnTo>
                    <a:pt x="88" y="134"/>
                  </a:lnTo>
                  <a:cubicBezTo>
                    <a:pt x="92" y="137"/>
                    <a:pt x="98" y="138"/>
                    <a:pt x="103" y="138"/>
                  </a:cubicBezTo>
                  <a:cubicBezTo>
                    <a:pt x="118" y="138"/>
                    <a:pt x="136" y="130"/>
                    <a:pt x="148" y="117"/>
                  </a:cubicBezTo>
                  <a:cubicBezTo>
                    <a:pt x="166" y="100"/>
                    <a:pt x="183" y="74"/>
                    <a:pt x="175" y="48"/>
                  </a:cubicBezTo>
                  <a:lnTo>
                    <a:pt x="175" y="48"/>
                  </a:lnTo>
                  <a:lnTo>
                    <a:pt x="175" y="56"/>
                  </a:lnTo>
                  <a:cubicBezTo>
                    <a:pt x="166" y="39"/>
                    <a:pt x="157" y="30"/>
                    <a:pt x="148" y="22"/>
                  </a:cubicBezTo>
                  <a:cubicBezTo>
                    <a:pt x="136" y="9"/>
                    <a:pt x="118" y="1"/>
                    <a:pt x="103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62"/>
            <p:cNvSpPr/>
            <p:nvPr/>
          </p:nvSpPr>
          <p:spPr>
            <a:xfrm>
              <a:off x="650525" y="4238100"/>
              <a:ext cx="245975" cy="88575"/>
            </a:xfrm>
            <a:custGeom>
              <a:avLst/>
              <a:gdLst/>
              <a:ahLst/>
              <a:cxnLst/>
              <a:rect l="l" t="t" r="r" b="b"/>
              <a:pathLst>
                <a:path w="9839" h="3543" extrusionOk="0">
                  <a:moveTo>
                    <a:pt x="400" y="0"/>
                  </a:moveTo>
                  <a:cubicBezTo>
                    <a:pt x="271" y="0"/>
                    <a:pt x="55" y="146"/>
                    <a:pt x="26" y="274"/>
                  </a:cubicBezTo>
                  <a:cubicBezTo>
                    <a:pt x="0" y="517"/>
                    <a:pt x="0" y="752"/>
                    <a:pt x="26" y="986"/>
                  </a:cubicBezTo>
                  <a:cubicBezTo>
                    <a:pt x="52" y="1116"/>
                    <a:pt x="721" y="3294"/>
                    <a:pt x="4990" y="3528"/>
                  </a:cubicBezTo>
                  <a:cubicBezTo>
                    <a:pt x="5158" y="3538"/>
                    <a:pt x="5320" y="3543"/>
                    <a:pt x="5476" y="3543"/>
                  </a:cubicBezTo>
                  <a:cubicBezTo>
                    <a:pt x="9312" y="3543"/>
                    <a:pt x="9839" y="790"/>
                    <a:pt x="9780" y="656"/>
                  </a:cubicBezTo>
                  <a:cubicBezTo>
                    <a:pt x="9745" y="561"/>
                    <a:pt x="9519" y="503"/>
                    <a:pt x="9372" y="503"/>
                  </a:cubicBezTo>
                  <a:cubicBezTo>
                    <a:pt x="9303" y="503"/>
                    <a:pt x="9251" y="516"/>
                    <a:pt x="9242" y="543"/>
                  </a:cubicBezTo>
                  <a:cubicBezTo>
                    <a:pt x="9218" y="624"/>
                    <a:pt x="8321" y="2661"/>
                    <a:pt x="5536" y="2661"/>
                  </a:cubicBezTo>
                  <a:cubicBezTo>
                    <a:pt x="5330" y="2661"/>
                    <a:pt x="5113" y="2650"/>
                    <a:pt x="4886" y="2626"/>
                  </a:cubicBezTo>
                  <a:cubicBezTo>
                    <a:pt x="1588" y="2279"/>
                    <a:pt x="573" y="109"/>
                    <a:pt x="469" y="23"/>
                  </a:cubicBezTo>
                  <a:cubicBezTo>
                    <a:pt x="452" y="7"/>
                    <a:pt x="428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62"/>
            <p:cNvSpPr/>
            <p:nvPr/>
          </p:nvSpPr>
          <p:spPr>
            <a:xfrm>
              <a:off x="655300" y="4254050"/>
              <a:ext cx="20850" cy="22150"/>
            </a:xfrm>
            <a:custGeom>
              <a:avLst/>
              <a:gdLst/>
              <a:ahLst/>
              <a:cxnLst/>
              <a:rect l="l" t="t" r="r" b="b"/>
              <a:pathLst>
                <a:path w="834" h="886" extrusionOk="0">
                  <a:moveTo>
                    <a:pt x="712" y="1"/>
                  </a:moveTo>
                  <a:cubicBezTo>
                    <a:pt x="460" y="226"/>
                    <a:pt x="217" y="469"/>
                    <a:pt x="0" y="730"/>
                  </a:cubicBezTo>
                  <a:cubicBezTo>
                    <a:pt x="26" y="782"/>
                    <a:pt x="61" y="834"/>
                    <a:pt x="96" y="886"/>
                  </a:cubicBezTo>
                  <a:cubicBezTo>
                    <a:pt x="347" y="634"/>
                    <a:pt x="582" y="374"/>
                    <a:pt x="833" y="140"/>
                  </a:cubicBezTo>
                  <a:cubicBezTo>
                    <a:pt x="790" y="88"/>
                    <a:pt x="755" y="44"/>
                    <a:pt x="71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62"/>
            <p:cNvSpPr/>
            <p:nvPr/>
          </p:nvSpPr>
          <p:spPr>
            <a:xfrm>
              <a:off x="662900" y="4259475"/>
              <a:ext cx="17375" cy="25275"/>
            </a:xfrm>
            <a:custGeom>
              <a:avLst/>
              <a:gdLst/>
              <a:ahLst/>
              <a:cxnLst/>
              <a:rect l="l" t="t" r="r" b="b"/>
              <a:pathLst>
                <a:path w="695" h="1011" extrusionOk="0">
                  <a:moveTo>
                    <a:pt x="599" y="1"/>
                  </a:moveTo>
                  <a:cubicBezTo>
                    <a:pt x="408" y="296"/>
                    <a:pt x="208" y="600"/>
                    <a:pt x="9" y="895"/>
                  </a:cubicBezTo>
                  <a:cubicBezTo>
                    <a:pt x="0" y="912"/>
                    <a:pt x="0" y="929"/>
                    <a:pt x="0" y="947"/>
                  </a:cubicBezTo>
                  <a:lnTo>
                    <a:pt x="52" y="1007"/>
                  </a:lnTo>
                  <a:cubicBezTo>
                    <a:pt x="59" y="1010"/>
                    <a:pt x="67" y="1011"/>
                    <a:pt x="74" y="1011"/>
                  </a:cubicBezTo>
                  <a:cubicBezTo>
                    <a:pt x="96" y="1011"/>
                    <a:pt x="118" y="1003"/>
                    <a:pt x="130" y="990"/>
                  </a:cubicBezTo>
                  <a:cubicBezTo>
                    <a:pt x="338" y="704"/>
                    <a:pt x="529" y="409"/>
                    <a:pt x="694" y="96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62"/>
            <p:cNvSpPr/>
            <p:nvPr/>
          </p:nvSpPr>
          <p:spPr>
            <a:xfrm>
              <a:off x="694575" y="4280525"/>
              <a:ext cx="12150" cy="28225"/>
            </a:xfrm>
            <a:custGeom>
              <a:avLst/>
              <a:gdLst/>
              <a:ahLst/>
              <a:cxnLst/>
              <a:rect l="l" t="t" r="r" b="b"/>
              <a:pathLst>
                <a:path w="486" h="1129" extrusionOk="0">
                  <a:moveTo>
                    <a:pt x="330" y="0"/>
                  </a:moveTo>
                  <a:cubicBezTo>
                    <a:pt x="182" y="339"/>
                    <a:pt x="69" y="703"/>
                    <a:pt x="0" y="1077"/>
                  </a:cubicBezTo>
                  <a:cubicBezTo>
                    <a:pt x="35" y="1094"/>
                    <a:pt x="78" y="1111"/>
                    <a:pt x="113" y="1129"/>
                  </a:cubicBezTo>
                  <a:cubicBezTo>
                    <a:pt x="121" y="1129"/>
                    <a:pt x="121" y="1120"/>
                    <a:pt x="130" y="1120"/>
                  </a:cubicBezTo>
                  <a:cubicBezTo>
                    <a:pt x="252" y="773"/>
                    <a:pt x="364" y="434"/>
                    <a:pt x="486" y="87"/>
                  </a:cubicBezTo>
                  <a:cubicBezTo>
                    <a:pt x="434" y="53"/>
                    <a:pt x="382" y="27"/>
                    <a:pt x="33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62"/>
            <p:cNvSpPr/>
            <p:nvPr/>
          </p:nvSpPr>
          <p:spPr>
            <a:xfrm>
              <a:off x="698475" y="4283550"/>
              <a:ext cx="13250" cy="27600"/>
            </a:xfrm>
            <a:custGeom>
              <a:avLst/>
              <a:gdLst/>
              <a:ahLst/>
              <a:cxnLst/>
              <a:rect l="l" t="t" r="r" b="b"/>
              <a:pathLst>
                <a:path w="530" h="1104" extrusionOk="0">
                  <a:moveTo>
                    <a:pt x="399" y="1"/>
                  </a:moveTo>
                  <a:cubicBezTo>
                    <a:pt x="235" y="331"/>
                    <a:pt x="96" y="669"/>
                    <a:pt x="0" y="1025"/>
                  </a:cubicBezTo>
                  <a:cubicBezTo>
                    <a:pt x="52" y="1051"/>
                    <a:pt x="104" y="1077"/>
                    <a:pt x="165" y="1103"/>
                  </a:cubicBezTo>
                  <a:cubicBezTo>
                    <a:pt x="295" y="765"/>
                    <a:pt x="382" y="409"/>
                    <a:pt x="530" y="79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62"/>
            <p:cNvSpPr/>
            <p:nvPr/>
          </p:nvSpPr>
          <p:spPr>
            <a:xfrm>
              <a:off x="772000" y="4303750"/>
              <a:ext cx="15450" cy="23000"/>
            </a:xfrm>
            <a:custGeom>
              <a:avLst/>
              <a:gdLst/>
              <a:ahLst/>
              <a:cxnLst/>
              <a:rect l="l" t="t" r="r" b="b"/>
              <a:pathLst>
                <a:path w="618" h="920" extrusionOk="0">
                  <a:moveTo>
                    <a:pt x="1" y="0"/>
                  </a:moveTo>
                  <a:cubicBezTo>
                    <a:pt x="88" y="304"/>
                    <a:pt x="209" y="590"/>
                    <a:pt x="365" y="868"/>
                  </a:cubicBezTo>
                  <a:cubicBezTo>
                    <a:pt x="383" y="894"/>
                    <a:pt x="409" y="911"/>
                    <a:pt x="435" y="920"/>
                  </a:cubicBezTo>
                  <a:lnTo>
                    <a:pt x="487" y="920"/>
                  </a:lnTo>
                  <a:cubicBezTo>
                    <a:pt x="565" y="920"/>
                    <a:pt x="617" y="842"/>
                    <a:pt x="600" y="772"/>
                  </a:cubicBezTo>
                  <a:cubicBezTo>
                    <a:pt x="513" y="512"/>
                    <a:pt x="409" y="260"/>
                    <a:pt x="305" y="17"/>
                  </a:cubicBezTo>
                  <a:cubicBezTo>
                    <a:pt x="209" y="17"/>
                    <a:pt x="122" y="9"/>
                    <a:pt x="2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62"/>
            <p:cNvSpPr/>
            <p:nvPr/>
          </p:nvSpPr>
          <p:spPr>
            <a:xfrm>
              <a:off x="780900" y="4304400"/>
              <a:ext cx="21300" cy="22150"/>
            </a:xfrm>
            <a:custGeom>
              <a:avLst/>
              <a:gdLst/>
              <a:ahLst/>
              <a:cxnLst/>
              <a:rect l="l" t="t" r="r" b="b"/>
              <a:pathLst>
                <a:path w="852" h="886" extrusionOk="0">
                  <a:moveTo>
                    <a:pt x="1" y="0"/>
                  </a:moveTo>
                  <a:cubicBezTo>
                    <a:pt x="166" y="347"/>
                    <a:pt x="400" y="642"/>
                    <a:pt x="695" y="885"/>
                  </a:cubicBezTo>
                  <a:lnTo>
                    <a:pt x="834" y="876"/>
                  </a:lnTo>
                  <a:cubicBezTo>
                    <a:pt x="851" y="850"/>
                    <a:pt x="851" y="824"/>
                    <a:pt x="834" y="798"/>
                  </a:cubicBezTo>
                  <a:cubicBezTo>
                    <a:pt x="626" y="521"/>
                    <a:pt x="357" y="286"/>
                    <a:pt x="18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62"/>
            <p:cNvSpPr/>
            <p:nvPr/>
          </p:nvSpPr>
          <p:spPr>
            <a:xfrm>
              <a:off x="846000" y="4286825"/>
              <a:ext cx="24975" cy="15850"/>
            </a:xfrm>
            <a:custGeom>
              <a:avLst/>
              <a:gdLst/>
              <a:ahLst/>
              <a:cxnLst/>
              <a:rect l="l" t="t" r="r" b="b"/>
              <a:pathLst>
                <a:path w="999" h="634" extrusionOk="0">
                  <a:moveTo>
                    <a:pt x="191" y="0"/>
                  </a:moveTo>
                  <a:cubicBezTo>
                    <a:pt x="130" y="44"/>
                    <a:pt x="61" y="87"/>
                    <a:pt x="0" y="130"/>
                  </a:cubicBezTo>
                  <a:cubicBezTo>
                    <a:pt x="260" y="313"/>
                    <a:pt x="538" y="477"/>
                    <a:pt x="816" y="634"/>
                  </a:cubicBezTo>
                  <a:cubicBezTo>
                    <a:pt x="885" y="582"/>
                    <a:pt x="946" y="529"/>
                    <a:pt x="998" y="477"/>
                  </a:cubicBezTo>
                  <a:cubicBezTo>
                    <a:pt x="746" y="304"/>
                    <a:pt x="469" y="148"/>
                    <a:pt x="19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62"/>
            <p:cNvSpPr/>
            <p:nvPr/>
          </p:nvSpPr>
          <p:spPr>
            <a:xfrm>
              <a:off x="853375" y="4282250"/>
              <a:ext cx="24325" cy="12825"/>
            </a:xfrm>
            <a:custGeom>
              <a:avLst/>
              <a:gdLst/>
              <a:ahLst/>
              <a:cxnLst/>
              <a:rect l="l" t="t" r="r" b="b"/>
              <a:pathLst>
                <a:path w="973" h="513" extrusionOk="0">
                  <a:moveTo>
                    <a:pt x="148" y="1"/>
                  </a:moveTo>
                  <a:cubicBezTo>
                    <a:pt x="96" y="36"/>
                    <a:pt x="52" y="79"/>
                    <a:pt x="0" y="114"/>
                  </a:cubicBezTo>
                  <a:cubicBezTo>
                    <a:pt x="278" y="261"/>
                    <a:pt x="564" y="391"/>
                    <a:pt x="859" y="513"/>
                  </a:cubicBezTo>
                  <a:cubicBezTo>
                    <a:pt x="894" y="470"/>
                    <a:pt x="937" y="426"/>
                    <a:pt x="972" y="383"/>
                  </a:cubicBezTo>
                  <a:cubicBezTo>
                    <a:pt x="703" y="235"/>
                    <a:pt x="425" y="114"/>
                    <a:pt x="14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62"/>
            <p:cNvSpPr/>
            <p:nvPr/>
          </p:nvSpPr>
          <p:spPr>
            <a:xfrm>
              <a:off x="866175" y="4270750"/>
              <a:ext cx="20850" cy="11750"/>
            </a:xfrm>
            <a:custGeom>
              <a:avLst/>
              <a:gdLst/>
              <a:ahLst/>
              <a:cxnLst/>
              <a:rect l="l" t="t" r="r" b="b"/>
              <a:pathLst>
                <a:path w="834" h="470" extrusionOk="0">
                  <a:moveTo>
                    <a:pt x="113" y="1"/>
                  </a:moveTo>
                  <a:cubicBezTo>
                    <a:pt x="78" y="36"/>
                    <a:pt x="44" y="79"/>
                    <a:pt x="0" y="114"/>
                  </a:cubicBezTo>
                  <a:cubicBezTo>
                    <a:pt x="252" y="227"/>
                    <a:pt x="495" y="348"/>
                    <a:pt x="729" y="470"/>
                  </a:cubicBezTo>
                  <a:cubicBezTo>
                    <a:pt x="764" y="418"/>
                    <a:pt x="798" y="365"/>
                    <a:pt x="833" y="305"/>
                  </a:cubicBezTo>
                  <a:cubicBezTo>
                    <a:pt x="599" y="192"/>
                    <a:pt x="356" y="88"/>
                    <a:pt x="113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62"/>
            <p:cNvSpPr/>
            <p:nvPr/>
          </p:nvSpPr>
          <p:spPr>
            <a:xfrm>
              <a:off x="650525" y="4244950"/>
              <a:ext cx="245975" cy="81700"/>
            </a:xfrm>
            <a:custGeom>
              <a:avLst/>
              <a:gdLst/>
              <a:ahLst/>
              <a:cxnLst/>
              <a:rect l="l" t="t" r="r" b="b"/>
              <a:pathLst>
                <a:path w="9839" h="3268" extrusionOk="0">
                  <a:moveTo>
                    <a:pt x="26" y="0"/>
                  </a:moveTo>
                  <a:cubicBezTo>
                    <a:pt x="0" y="235"/>
                    <a:pt x="0" y="478"/>
                    <a:pt x="26" y="712"/>
                  </a:cubicBezTo>
                  <a:cubicBezTo>
                    <a:pt x="52" y="842"/>
                    <a:pt x="721" y="3020"/>
                    <a:pt x="4999" y="3254"/>
                  </a:cubicBezTo>
                  <a:cubicBezTo>
                    <a:pt x="5161" y="3263"/>
                    <a:pt x="5317" y="3268"/>
                    <a:pt x="5469" y="3268"/>
                  </a:cubicBezTo>
                  <a:cubicBezTo>
                    <a:pt x="9311" y="3268"/>
                    <a:pt x="9839" y="516"/>
                    <a:pt x="9780" y="382"/>
                  </a:cubicBezTo>
                  <a:lnTo>
                    <a:pt x="9780" y="382"/>
                  </a:lnTo>
                  <a:cubicBezTo>
                    <a:pt x="9780" y="382"/>
                    <a:pt x="8715" y="2636"/>
                    <a:pt x="5350" y="2636"/>
                  </a:cubicBezTo>
                  <a:cubicBezTo>
                    <a:pt x="5253" y="2636"/>
                    <a:pt x="5153" y="2634"/>
                    <a:pt x="5051" y="2630"/>
                  </a:cubicBezTo>
                  <a:cubicBezTo>
                    <a:pt x="1970" y="2508"/>
                    <a:pt x="408" y="564"/>
                    <a:pt x="26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62"/>
            <p:cNvSpPr/>
            <p:nvPr/>
          </p:nvSpPr>
          <p:spPr>
            <a:xfrm>
              <a:off x="692175" y="4286825"/>
              <a:ext cx="9800" cy="23675"/>
            </a:xfrm>
            <a:custGeom>
              <a:avLst/>
              <a:gdLst/>
              <a:ahLst/>
              <a:cxnLst/>
              <a:rect l="l" t="t" r="r" b="b"/>
              <a:pathLst>
                <a:path w="392" h="947" extrusionOk="0">
                  <a:moveTo>
                    <a:pt x="157" y="0"/>
                  </a:moveTo>
                  <a:cubicBezTo>
                    <a:pt x="122" y="130"/>
                    <a:pt x="87" y="260"/>
                    <a:pt x="70" y="391"/>
                  </a:cubicBezTo>
                  <a:cubicBezTo>
                    <a:pt x="44" y="521"/>
                    <a:pt x="27" y="642"/>
                    <a:pt x="1" y="772"/>
                  </a:cubicBezTo>
                  <a:cubicBezTo>
                    <a:pt x="113" y="833"/>
                    <a:pt x="235" y="894"/>
                    <a:pt x="365" y="946"/>
                  </a:cubicBezTo>
                  <a:cubicBezTo>
                    <a:pt x="391" y="677"/>
                    <a:pt x="374" y="408"/>
                    <a:pt x="382" y="130"/>
                  </a:cubicBezTo>
                  <a:cubicBezTo>
                    <a:pt x="304" y="87"/>
                    <a:pt x="226" y="44"/>
                    <a:pt x="15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62"/>
            <p:cNvSpPr/>
            <p:nvPr/>
          </p:nvSpPr>
          <p:spPr>
            <a:xfrm>
              <a:off x="725150" y="4300925"/>
              <a:ext cx="7625" cy="19750"/>
            </a:xfrm>
            <a:custGeom>
              <a:avLst/>
              <a:gdLst/>
              <a:ahLst/>
              <a:cxnLst/>
              <a:rect l="l" t="t" r="r" b="b"/>
              <a:pathLst>
                <a:path w="305" h="790" extrusionOk="0">
                  <a:moveTo>
                    <a:pt x="18" y="0"/>
                  </a:moveTo>
                  <a:cubicBezTo>
                    <a:pt x="18" y="234"/>
                    <a:pt x="9" y="477"/>
                    <a:pt x="1" y="712"/>
                  </a:cubicBezTo>
                  <a:cubicBezTo>
                    <a:pt x="96" y="738"/>
                    <a:pt x="200" y="764"/>
                    <a:pt x="304" y="790"/>
                  </a:cubicBezTo>
                  <a:cubicBezTo>
                    <a:pt x="278" y="547"/>
                    <a:pt x="244" y="304"/>
                    <a:pt x="226" y="70"/>
                  </a:cubicBezTo>
                  <a:lnTo>
                    <a:pt x="174" y="52"/>
                  </a:lnTo>
                  <a:cubicBezTo>
                    <a:pt x="157" y="174"/>
                    <a:pt x="139" y="295"/>
                    <a:pt x="122" y="417"/>
                  </a:cubicBezTo>
                  <a:cubicBezTo>
                    <a:pt x="105" y="278"/>
                    <a:pt x="87" y="148"/>
                    <a:pt x="70" y="18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62"/>
            <p:cNvSpPr/>
            <p:nvPr/>
          </p:nvSpPr>
          <p:spPr>
            <a:xfrm>
              <a:off x="796750" y="4309375"/>
              <a:ext cx="10000" cy="16950"/>
            </a:xfrm>
            <a:custGeom>
              <a:avLst/>
              <a:gdLst/>
              <a:ahLst/>
              <a:cxnLst/>
              <a:rect l="l" t="t" r="r" b="b"/>
              <a:pathLst>
                <a:path w="400" h="678" extrusionOk="0">
                  <a:moveTo>
                    <a:pt x="391" y="1"/>
                  </a:moveTo>
                  <a:lnTo>
                    <a:pt x="391" y="1"/>
                  </a:lnTo>
                  <a:cubicBezTo>
                    <a:pt x="261" y="18"/>
                    <a:pt x="130" y="27"/>
                    <a:pt x="0" y="35"/>
                  </a:cubicBezTo>
                  <a:cubicBezTo>
                    <a:pt x="0" y="252"/>
                    <a:pt x="18" y="461"/>
                    <a:pt x="44" y="677"/>
                  </a:cubicBezTo>
                  <a:cubicBezTo>
                    <a:pt x="148" y="669"/>
                    <a:pt x="243" y="660"/>
                    <a:pt x="339" y="651"/>
                  </a:cubicBezTo>
                  <a:cubicBezTo>
                    <a:pt x="382" y="443"/>
                    <a:pt x="399" y="218"/>
                    <a:pt x="391" y="1"/>
                  </a:cubicBezTo>
                  <a:close/>
                </a:path>
              </a:pathLst>
            </a:custGeom>
            <a:solidFill>
              <a:srgbClr val="E9E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62"/>
            <p:cNvSpPr/>
            <p:nvPr/>
          </p:nvSpPr>
          <p:spPr>
            <a:xfrm>
              <a:off x="857500" y="4287025"/>
              <a:ext cx="8250" cy="22150"/>
            </a:xfrm>
            <a:custGeom>
              <a:avLst/>
              <a:gdLst/>
              <a:ahLst/>
              <a:cxnLst/>
              <a:rect l="l" t="t" r="r" b="b"/>
              <a:pathLst>
                <a:path w="330" h="886" extrusionOk="0">
                  <a:moveTo>
                    <a:pt x="321" y="1"/>
                  </a:moveTo>
                  <a:cubicBezTo>
                    <a:pt x="243" y="53"/>
                    <a:pt x="156" y="105"/>
                    <a:pt x="69" y="166"/>
                  </a:cubicBezTo>
                  <a:cubicBezTo>
                    <a:pt x="35" y="409"/>
                    <a:pt x="17" y="643"/>
                    <a:pt x="0" y="886"/>
                  </a:cubicBezTo>
                  <a:cubicBezTo>
                    <a:pt x="113" y="817"/>
                    <a:pt x="217" y="738"/>
                    <a:pt x="321" y="660"/>
                  </a:cubicBezTo>
                  <a:lnTo>
                    <a:pt x="321" y="478"/>
                  </a:lnTo>
                  <a:cubicBezTo>
                    <a:pt x="321" y="331"/>
                    <a:pt x="330" y="166"/>
                    <a:pt x="32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62"/>
            <p:cNvSpPr/>
            <p:nvPr/>
          </p:nvSpPr>
          <p:spPr>
            <a:xfrm>
              <a:off x="867250" y="4281400"/>
              <a:ext cx="6325" cy="20625"/>
            </a:xfrm>
            <a:custGeom>
              <a:avLst/>
              <a:gdLst/>
              <a:ahLst/>
              <a:cxnLst/>
              <a:rect l="l" t="t" r="r" b="b"/>
              <a:pathLst>
                <a:path w="253" h="825" extrusionOk="0">
                  <a:moveTo>
                    <a:pt x="217" y="0"/>
                  </a:moveTo>
                  <a:cubicBezTo>
                    <a:pt x="165" y="44"/>
                    <a:pt x="113" y="87"/>
                    <a:pt x="61" y="130"/>
                  </a:cubicBezTo>
                  <a:cubicBezTo>
                    <a:pt x="44" y="226"/>
                    <a:pt x="35" y="321"/>
                    <a:pt x="35" y="417"/>
                  </a:cubicBezTo>
                  <a:cubicBezTo>
                    <a:pt x="27" y="547"/>
                    <a:pt x="18" y="686"/>
                    <a:pt x="1" y="825"/>
                  </a:cubicBezTo>
                  <a:cubicBezTo>
                    <a:pt x="87" y="746"/>
                    <a:pt x="174" y="677"/>
                    <a:pt x="252" y="599"/>
                  </a:cubicBezTo>
                  <a:cubicBezTo>
                    <a:pt x="235" y="399"/>
                    <a:pt x="226" y="200"/>
                    <a:pt x="21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62"/>
            <p:cNvSpPr/>
            <p:nvPr/>
          </p:nvSpPr>
          <p:spPr>
            <a:xfrm>
              <a:off x="878525" y="4266200"/>
              <a:ext cx="8925" cy="24550"/>
            </a:xfrm>
            <a:custGeom>
              <a:avLst/>
              <a:gdLst/>
              <a:ahLst/>
              <a:cxnLst/>
              <a:rect l="l" t="t" r="r" b="b"/>
              <a:pathLst>
                <a:path w="357" h="982" extrusionOk="0">
                  <a:moveTo>
                    <a:pt x="357" y="1"/>
                  </a:moveTo>
                  <a:lnTo>
                    <a:pt x="357" y="1"/>
                  </a:lnTo>
                  <a:cubicBezTo>
                    <a:pt x="287" y="88"/>
                    <a:pt x="200" y="192"/>
                    <a:pt x="105" y="296"/>
                  </a:cubicBezTo>
                  <a:cubicBezTo>
                    <a:pt x="70" y="521"/>
                    <a:pt x="35" y="756"/>
                    <a:pt x="1" y="981"/>
                  </a:cubicBezTo>
                  <a:cubicBezTo>
                    <a:pt x="131" y="825"/>
                    <a:pt x="244" y="652"/>
                    <a:pt x="348" y="478"/>
                  </a:cubicBezTo>
                  <a:lnTo>
                    <a:pt x="348" y="174"/>
                  </a:lnTo>
                  <a:cubicBezTo>
                    <a:pt x="348" y="122"/>
                    <a:pt x="348" y="62"/>
                    <a:pt x="357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62"/>
            <p:cNvSpPr/>
            <p:nvPr/>
          </p:nvSpPr>
          <p:spPr>
            <a:xfrm>
              <a:off x="659850" y="4257300"/>
              <a:ext cx="9150" cy="32150"/>
            </a:xfrm>
            <a:custGeom>
              <a:avLst/>
              <a:gdLst/>
              <a:ahLst/>
              <a:cxnLst/>
              <a:rect l="l" t="t" r="r" b="b"/>
              <a:pathLst>
                <a:path w="366" h="1286" extrusionOk="0">
                  <a:moveTo>
                    <a:pt x="44" y="1"/>
                  </a:moveTo>
                  <a:cubicBezTo>
                    <a:pt x="27" y="131"/>
                    <a:pt x="18" y="253"/>
                    <a:pt x="18" y="391"/>
                  </a:cubicBezTo>
                  <a:cubicBezTo>
                    <a:pt x="9" y="548"/>
                    <a:pt x="1" y="713"/>
                    <a:pt x="1" y="877"/>
                  </a:cubicBezTo>
                  <a:cubicBezTo>
                    <a:pt x="105" y="1025"/>
                    <a:pt x="226" y="1155"/>
                    <a:pt x="365" y="1285"/>
                  </a:cubicBezTo>
                  <a:cubicBezTo>
                    <a:pt x="330" y="947"/>
                    <a:pt x="296" y="600"/>
                    <a:pt x="287" y="261"/>
                  </a:cubicBezTo>
                  <a:cubicBezTo>
                    <a:pt x="191" y="166"/>
                    <a:pt x="113" y="88"/>
                    <a:pt x="4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62"/>
            <p:cNvSpPr/>
            <p:nvPr/>
          </p:nvSpPr>
          <p:spPr>
            <a:xfrm>
              <a:off x="739900" y="4306125"/>
              <a:ext cx="35650" cy="11375"/>
            </a:xfrm>
            <a:custGeom>
              <a:avLst/>
              <a:gdLst/>
              <a:ahLst/>
              <a:cxnLst/>
              <a:rect l="l" t="t" r="r" b="b"/>
              <a:pathLst>
                <a:path w="1426" h="455" extrusionOk="0">
                  <a:moveTo>
                    <a:pt x="35" y="0"/>
                  </a:moveTo>
                  <a:cubicBezTo>
                    <a:pt x="18" y="0"/>
                    <a:pt x="1" y="18"/>
                    <a:pt x="9" y="26"/>
                  </a:cubicBezTo>
                  <a:cubicBezTo>
                    <a:pt x="140" y="148"/>
                    <a:pt x="296" y="226"/>
                    <a:pt x="469" y="252"/>
                  </a:cubicBezTo>
                  <a:cubicBezTo>
                    <a:pt x="600" y="278"/>
                    <a:pt x="760" y="319"/>
                    <a:pt x="910" y="319"/>
                  </a:cubicBezTo>
                  <a:cubicBezTo>
                    <a:pt x="958" y="319"/>
                    <a:pt x="1006" y="315"/>
                    <a:pt x="1051" y="304"/>
                  </a:cubicBezTo>
                  <a:cubicBezTo>
                    <a:pt x="1068" y="339"/>
                    <a:pt x="1085" y="365"/>
                    <a:pt x="1111" y="382"/>
                  </a:cubicBezTo>
                  <a:cubicBezTo>
                    <a:pt x="1163" y="426"/>
                    <a:pt x="1224" y="452"/>
                    <a:pt x="1294" y="452"/>
                  </a:cubicBezTo>
                  <a:cubicBezTo>
                    <a:pt x="1302" y="453"/>
                    <a:pt x="1310" y="454"/>
                    <a:pt x="1317" y="454"/>
                  </a:cubicBezTo>
                  <a:cubicBezTo>
                    <a:pt x="1422" y="454"/>
                    <a:pt x="1425" y="295"/>
                    <a:pt x="1327" y="295"/>
                  </a:cubicBezTo>
                  <a:cubicBezTo>
                    <a:pt x="1325" y="295"/>
                    <a:pt x="1322" y="295"/>
                    <a:pt x="1320" y="296"/>
                  </a:cubicBezTo>
                  <a:cubicBezTo>
                    <a:pt x="1259" y="287"/>
                    <a:pt x="1207" y="287"/>
                    <a:pt x="1146" y="269"/>
                  </a:cubicBezTo>
                  <a:cubicBezTo>
                    <a:pt x="1120" y="269"/>
                    <a:pt x="1094" y="261"/>
                    <a:pt x="1077" y="261"/>
                  </a:cubicBezTo>
                  <a:cubicBezTo>
                    <a:pt x="1068" y="252"/>
                    <a:pt x="1068" y="243"/>
                    <a:pt x="1059" y="243"/>
                  </a:cubicBezTo>
                  <a:cubicBezTo>
                    <a:pt x="947" y="174"/>
                    <a:pt x="808" y="139"/>
                    <a:pt x="669" y="139"/>
                  </a:cubicBezTo>
                  <a:cubicBezTo>
                    <a:pt x="452" y="131"/>
                    <a:pt x="235" y="87"/>
                    <a:pt x="3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62"/>
            <p:cNvSpPr/>
            <p:nvPr/>
          </p:nvSpPr>
          <p:spPr>
            <a:xfrm>
              <a:off x="775475" y="4314000"/>
              <a:ext cx="8050" cy="3725"/>
            </a:xfrm>
            <a:custGeom>
              <a:avLst/>
              <a:gdLst/>
              <a:ahLst/>
              <a:cxnLst/>
              <a:rect l="l" t="t" r="r" b="b"/>
              <a:pathLst>
                <a:path w="322" h="149" extrusionOk="0">
                  <a:moveTo>
                    <a:pt x="176" y="1"/>
                  </a:moveTo>
                  <a:cubicBezTo>
                    <a:pt x="158" y="1"/>
                    <a:pt x="140" y="3"/>
                    <a:pt x="122" y="7"/>
                  </a:cubicBezTo>
                  <a:cubicBezTo>
                    <a:pt x="113" y="4"/>
                    <a:pt x="103" y="3"/>
                    <a:pt x="93" y="3"/>
                  </a:cubicBezTo>
                  <a:cubicBezTo>
                    <a:pt x="65" y="3"/>
                    <a:pt x="35" y="11"/>
                    <a:pt x="9" y="24"/>
                  </a:cubicBezTo>
                  <a:cubicBezTo>
                    <a:pt x="1" y="33"/>
                    <a:pt x="1" y="50"/>
                    <a:pt x="9" y="59"/>
                  </a:cubicBezTo>
                  <a:cubicBezTo>
                    <a:pt x="36" y="85"/>
                    <a:pt x="79" y="102"/>
                    <a:pt x="122" y="119"/>
                  </a:cubicBezTo>
                  <a:cubicBezTo>
                    <a:pt x="148" y="139"/>
                    <a:pt x="184" y="149"/>
                    <a:pt x="222" y="149"/>
                  </a:cubicBezTo>
                  <a:cubicBezTo>
                    <a:pt x="235" y="149"/>
                    <a:pt x="248" y="148"/>
                    <a:pt x="261" y="145"/>
                  </a:cubicBezTo>
                  <a:cubicBezTo>
                    <a:pt x="322" y="119"/>
                    <a:pt x="322" y="33"/>
                    <a:pt x="252" y="15"/>
                  </a:cubicBezTo>
                  <a:cubicBezTo>
                    <a:pt x="227" y="5"/>
                    <a:pt x="202" y="1"/>
                    <a:pt x="176" y="1"/>
                  </a:cubicBezTo>
                  <a:close/>
                </a:path>
              </a:pathLst>
            </a:custGeom>
            <a:solidFill>
              <a:srgbClr val="E0E5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62"/>
            <p:cNvSpPr/>
            <p:nvPr/>
          </p:nvSpPr>
          <p:spPr>
            <a:xfrm>
              <a:off x="820175" y="4307075"/>
              <a:ext cx="9775" cy="5075"/>
            </a:xfrm>
            <a:custGeom>
              <a:avLst/>
              <a:gdLst/>
              <a:ahLst/>
              <a:cxnLst/>
              <a:rect l="l" t="t" r="r" b="b"/>
              <a:pathLst>
                <a:path w="391" h="203" extrusionOk="0">
                  <a:moveTo>
                    <a:pt x="232" y="0"/>
                  </a:moveTo>
                  <a:cubicBezTo>
                    <a:pt x="211" y="0"/>
                    <a:pt x="192" y="2"/>
                    <a:pt x="174" y="6"/>
                  </a:cubicBezTo>
                  <a:cubicBezTo>
                    <a:pt x="122" y="6"/>
                    <a:pt x="79" y="23"/>
                    <a:pt x="35" y="58"/>
                  </a:cubicBezTo>
                  <a:cubicBezTo>
                    <a:pt x="0" y="93"/>
                    <a:pt x="9" y="153"/>
                    <a:pt x="53" y="188"/>
                  </a:cubicBezTo>
                  <a:cubicBezTo>
                    <a:pt x="87" y="197"/>
                    <a:pt x="122" y="202"/>
                    <a:pt x="157" y="202"/>
                  </a:cubicBezTo>
                  <a:cubicBezTo>
                    <a:pt x="220" y="202"/>
                    <a:pt x="283" y="187"/>
                    <a:pt x="339" y="153"/>
                  </a:cubicBezTo>
                  <a:cubicBezTo>
                    <a:pt x="391" y="119"/>
                    <a:pt x="382" y="32"/>
                    <a:pt x="322" y="15"/>
                  </a:cubicBezTo>
                  <a:cubicBezTo>
                    <a:pt x="291" y="4"/>
                    <a:pt x="261" y="0"/>
                    <a:pt x="23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62"/>
            <p:cNvSpPr/>
            <p:nvPr/>
          </p:nvSpPr>
          <p:spPr>
            <a:xfrm>
              <a:off x="830250" y="4306925"/>
              <a:ext cx="4475" cy="3375"/>
            </a:xfrm>
            <a:custGeom>
              <a:avLst/>
              <a:gdLst/>
              <a:ahLst/>
              <a:cxnLst/>
              <a:rect l="l" t="t" r="r" b="b"/>
              <a:pathLst>
                <a:path w="179" h="135" extrusionOk="0">
                  <a:moveTo>
                    <a:pt x="66" y="1"/>
                  </a:moveTo>
                  <a:cubicBezTo>
                    <a:pt x="1" y="1"/>
                    <a:pt x="2" y="135"/>
                    <a:pt x="72" y="135"/>
                  </a:cubicBezTo>
                  <a:cubicBezTo>
                    <a:pt x="75" y="135"/>
                    <a:pt x="79" y="134"/>
                    <a:pt x="83" y="133"/>
                  </a:cubicBezTo>
                  <a:lnTo>
                    <a:pt x="118" y="125"/>
                  </a:lnTo>
                  <a:cubicBezTo>
                    <a:pt x="179" y="107"/>
                    <a:pt x="179" y="21"/>
                    <a:pt x="118" y="3"/>
                  </a:cubicBezTo>
                  <a:lnTo>
                    <a:pt x="83" y="3"/>
                  </a:lnTo>
                  <a:cubicBezTo>
                    <a:pt x="77" y="1"/>
                    <a:pt x="72" y="1"/>
                    <a:pt x="66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62"/>
            <p:cNvSpPr/>
            <p:nvPr/>
          </p:nvSpPr>
          <p:spPr>
            <a:xfrm>
              <a:off x="706700" y="4295375"/>
              <a:ext cx="10200" cy="5725"/>
            </a:xfrm>
            <a:custGeom>
              <a:avLst/>
              <a:gdLst/>
              <a:ahLst/>
              <a:cxnLst/>
              <a:rect l="l" t="t" r="r" b="b"/>
              <a:pathLst>
                <a:path w="408" h="229" extrusionOk="0">
                  <a:moveTo>
                    <a:pt x="111" y="0"/>
                  </a:moveTo>
                  <a:cubicBezTo>
                    <a:pt x="52" y="0"/>
                    <a:pt x="1" y="66"/>
                    <a:pt x="53" y="118"/>
                  </a:cubicBezTo>
                  <a:cubicBezTo>
                    <a:pt x="88" y="144"/>
                    <a:pt x="114" y="161"/>
                    <a:pt x="148" y="187"/>
                  </a:cubicBezTo>
                  <a:cubicBezTo>
                    <a:pt x="192" y="205"/>
                    <a:pt x="235" y="222"/>
                    <a:pt x="279" y="222"/>
                  </a:cubicBezTo>
                  <a:cubicBezTo>
                    <a:pt x="289" y="226"/>
                    <a:pt x="298" y="228"/>
                    <a:pt x="307" y="228"/>
                  </a:cubicBezTo>
                  <a:cubicBezTo>
                    <a:pt x="376" y="228"/>
                    <a:pt x="407" y="123"/>
                    <a:pt x="331" y="92"/>
                  </a:cubicBezTo>
                  <a:cubicBezTo>
                    <a:pt x="305" y="66"/>
                    <a:pt x="279" y="57"/>
                    <a:pt x="244" y="40"/>
                  </a:cubicBezTo>
                  <a:cubicBezTo>
                    <a:pt x="209" y="31"/>
                    <a:pt x="175" y="23"/>
                    <a:pt x="140" y="5"/>
                  </a:cubicBezTo>
                  <a:cubicBezTo>
                    <a:pt x="130" y="2"/>
                    <a:pt x="121" y="0"/>
                    <a:pt x="111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62"/>
            <p:cNvSpPr/>
            <p:nvPr/>
          </p:nvSpPr>
          <p:spPr>
            <a:xfrm>
              <a:off x="688700" y="4310675"/>
              <a:ext cx="154925" cy="137850"/>
            </a:xfrm>
            <a:custGeom>
              <a:avLst/>
              <a:gdLst/>
              <a:ahLst/>
              <a:cxnLst/>
              <a:rect l="l" t="t" r="r" b="b"/>
              <a:pathLst>
                <a:path w="6197" h="5514" extrusionOk="0">
                  <a:moveTo>
                    <a:pt x="4531" y="1"/>
                  </a:moveTo>
                  <a:cubicBezTo>
                    <a:pt x="3854" y="1"/>
                    <a:pt x="3454" y="244"/>
                    <a:pt x="2995" y="686"/>
                  </a:cubicBezTo>
                  <a:cubicBezTo>
                    <a:pt x="2699" y="964"/>
                    <a:pt x="2300" y="1146"/>
                    <a:pt x="1979" y="1372"/>
                  </a:cubicBezTo>
                  <a:cubicBezTo>
                    <a:pt x="1476" y="1719"/>
                    <a:pt x="1137" y="2109"/>
                    <a:pt x="973" y="2673"/>
                  </a:cubicBezTo>
                  <a:cubicBezTo>
                    <a:pt x="764" y="3368"/>
                    <a:pt x="521" y="4036"/>
                    <a:pt x="270" y="4704"/>
                  </a:cubicBezTo>
                  <a:cubicBezTo>
                    <a:pt x="200" y="4895"/>
                    <a:pt x="1" y="5303"/>
                    <a:pt x="174" y="5459"/>
                  </a:cubicBezTo>
                  <a:cubicBezTo>
                    <a:pt x="220" y="5502"/>
                    <a:pt x="386" y="5514"/>
                    <a:pt x="578" y="5514"/>
                  </a:cubicBezTo>
                  <a:cubicBezTo>
                    <a:pt x="829" y="5514"/>
                    <a:pt x="1125" y="5493"/>
                    <a:pt x="1258" y="5493"/>
                  </a:cubicBezTo>
                  <a:cubicBezTo>
                    <a:pt x="1272" y="5493"/>
                    <a:pt x="1284" y="5493"/>
                    <a:pt x="1294" y="5494"/>
                  </a:cubicBezTo>
                  <a:cubicBezTo>
                    <a:pt x="1454" y="5498"/>
                    <a:pt x="1620" y="5506"/>
                    <a:pt x="1785" y="5506"/>
                  </a:cubicBezTo>
                  <a:cubicBezTo>
                    <a:pt x="2288" y="5506"/>
                    <a:pt x="2772" y="5427"/>
                    <a:pt x="2995" y="4904"/>
                  </a:cubicBezTo>
                  <a:cubicBezTo>
                    <a:pt x="3298" y="4209"/>
                    <a:pt x="3185" y="3793"/>
                    <a:pt x="3932" y="3437"/>
                  </a:cubicBezTo>
                  <a:cubicBezTo>
                    <a:pt x="4522" y="3168"/>
                    <a:pt x="5433" y="2882"/>
                    <a:pt x="5841" y="2361"/>
                  </a:cubicBezTo>
                  <a:cubicBezTo>
                    <a:pt x="6171" y="1962"/>
                    <a:pt x="6127" y="1346"/>
                    <a:pt x="6162" y="886"/>
                  </a:cubicBezTo>
                  <a:cubicBezTo>
                    <a:pt x="6197" y="391"/>
                    <a:pt x="5476" y="1"/>
                    <a:pt x="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62"/>
            <p:cNvSpPr/>
            <p:nvPr/>
          </p:nvSpPr>
          <p:spPr>
            <a:xfrm>
              <a:off x="688700" y="4320650"/>
              <a:ext cx="83125" cy="127375"/>
            </a:xfrm>
            <a:custGeom>
              <a:avLst/>
              <a:gdLst/>
              <a:ahLst/>
              <a:cxnLst/>
              <a:rect l="l" t="t" r="r" b="b"/>
              <a:pathLst>
                <a:path w="3325" h="5095" extrusionOk="0">
                  <a:moveTo>
                    <a:pt x="3324" y="1"/>
                  </a:moveTo>
                  <a:lnTo>
                    <a:pt x="3324" y="1"/>
                  </a:lnTo>
                  <a:cubicBezTo>
                    <a:pt x="3211" y="88"/>
                    <a:pt x="3099" y="183"/>
                    <a:pt x="2995" y="287"/>
                  </a:cubicBezTo>
                  <a:cubicBezTo>
                    <a:pt x="2699" y="565"/>
                    <a:pt x="2300" y="747"/>
                    <a:pt x="1979" y="973"/>
                  </a:cubicBezTo>
                  <a:cubicBezTo>
                    <a:pt x="1476" y="1320"/>
                    <a:pt x="1137" y="1710"/>
                    <a:pt x="973" y="2274"/>
                  </a:cubicBezTo>
                  <a:cubicBezTo>
                    <a:pt x="764" y="2969"/>
                    <a:pt x="521" y="3637"/>
                    <a:pt x="270" y="4305"/>
                  </a:cubicBezTo>
                  <a:cubicBezTo>
                    <a:pt x="200" y="4496"/>
                    <a:pt x="1" y="4904"/>
                    <a:pt x="174" y="5060"/>
                  </a:cubicBezTo>
                  <a:cubicBezTo>
                    <a:pt x="200" y="5077"/>
                    <a:pt x="226" y="5086"/>
                    <a:pt x="252" y="5095"/>
                  </a:cubicBezTo>
                  <a:cubicBezTo>
                    <a:pt x="669" y="4965"/>
                    <a:pt x="990" y="4643"/>
                    <a:pt x="1129" y="4236"/>
                  </a:cubicBezTo>
                  <a:cubicBezTo>
                    <a:pt x="1328" y="3654"/>
                    <a:pt x="1597" y="3142"/>
                    <a:pt x="1788" y="2543"/>
                  </a:cubicBezTo>
                  <a:cubicBezTo>
                    <a:pt x="2109" y="1563"/>
                    <a:pt x="2673" y="747"/>
                    <a:pt x="3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62"/>
            <p:cNvSpPr/>
            <p:nvPr/>
          </p:nvSpPr>
          <p:spPr>
            <a:xfrm>
              <a:off x="757050" y="4332350"/>
              <a:ext cx="84550" cy="46250"/>
            </a:xfrm>
            <a:custGeom>
              <a:avLst/>
              <a:gdLst/>
              <a:ahLst/>
              <a:cxnLst/>
              <a:rect l="l" t="t" r="r" b="b"/>
              <a:pathLst>
                <a:path w="3382" h="1850" extrusionOk="0">
                  <a:moveTo>
                    <a:pt x="3370" y="1"/>
                  </a:moveTo>
                  <a:cubicBezTo>
                    <a:pt x="3366" y="1"/>
                    <a:pt x="3362" y="4"/>
                    <a:pt x="3359" y="10"/>
                  </a:cubicBezTo>
                  <a:cubicBezTo>
                    <a:pt x="3098" y="357"/>
                    <a:pt x="2777" y="375"/>
                    <a:pt x="2395" y="487"/>
                  </a:cubicBezTo>
                  <a:cubicBezTo>
                    <a:pt x="2152" y="566"/>
                    <a:pt x="1927" y="687"/>
                    <a:pt x="1727" y="843"/>
                  </a:cubicBezTo>
                  <a:cubicBezTo>
                    <a:pt x="1475" y="1008"/>
                    <a:pt x="1206" y="1156"/>
                    <a:pt x="929" y="1286"/>
                  </a:cubicBezTo>
                  <a:cubicBezTo>
                    <a:pt x="724" y="1388"/>
                    <a:pt x="536" y="1507"/>
                    <a:pt x="347" y="1627"/>
                  </a:cubicBezTo>
                  <a:lnTo>
                    <a:pt x="347" y="1627"/>
                  </a:lnTo>
                  <a:cubicBezTo>
                    <a:pt x="579" y="1493"/>
                    <a:pt x="824" y="1380"/>
                    <a:pt x="1076" y="1294"/>
                  </a:cubicBezTo>
                  <a:cubicBezTo>
                    <a:pt x="1380" y="1199"/>
                    <a:pt x="1606" y="1017"/>
                    <a:pt x="1857" y="835"/>
                  </a:cubicBezTo>
                  <a:cubicBezTo>
                    <a:pt x="2352" y="479"/>
                    <a:pt x="3020" y="531"/>
                    <a:pt x="3376" y="19"/>
                  </a:cubicBezTo>
                  <a:cubicBezTo>
                    <a:pt x="3381" y="8"/>
                    <a:pt x="3377" y="1"/>
                    <a:pt x="3370" y="1"/>
                  </a:cubicBezTo>
                  <a:close/>
                  <a:moveTo>
                    <a:pt x="347" y="1627"/>
                  </a:moveTo>
                  <a:cubicBezTo>
                    <a:pt x="260" y="1678"/>
                    <a:pt x="173" y="1731"/>
                    <a:pt x="89" y="1788"/>
                  </a:cubicBezTo>
                  <a:lnTo>
                    <a:pt x="89" y="1788"/>
                  </a:lnTo>
                  <a:cubicBezTo>
                    <a:pt x="176" y="1735"/>
                    <a:pt x="262" y="1681"/>
                    <a:pt x="347" y="1627"/>
                  </a:cubicBezTo>
                  <a:close/>
                  <a:moveTo>
                    <a:pt x="89" y="1788"/>
                  </a:moveTo>
                  <a:cubicBezTo>
                    <a:pt x="60" y="1806"/>
                    <a:pt x="30" y="1824"/>
                    <a:pt x="0" y="1841"/>
                  </a:cubicBezTo>
                  <a:lnTo>
                    <a:pt x="0" y="1850"/>
                  </a:lnTo>
                  <a:cubicBezTo>
                    <a:pt x="30" y="1829"/>
                    <a:pt x="59" y="1808"/>
                    <a:pt x="89" y="1788"/>
                  </a:cubicBezTo>
                  <a:close/>
                </a:path>
              </a:pathLst>
            </a:custGeom>
            <a:solidFill>
              <a:srgbClr val="F4B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62"/>
            <p:cNvSpPr/>
            <p:nvPr/>
          </p:nvSpPr>
          <p:spPr>
            <a:xfrm>
              <a:off x="713875" y="4397425"/>
              <a:ext cx="35600" cy="42575"/>
            </a:xfrm>
            <a:custGeom>
              <a:avLst/>
              <a:gdLst/>
              <a:ahLst/>
              <a:cxnLst/>
              <a:rect l="l" t="t" r="r" b="b"/>
              <a:pathLst>
                <a:path w="1424" h="1703" extrusionOk="0">
                  <a:moveTo>
                    <a:pt x="1413" y="0"/>
                  </a:moveTo>
                  <a:cubicBezTo>
                    <a:pt x="1409" y="0"/>
                    <a:pt x="1406" y="3"/>
                    <a:pt x="1406" y="10"/>
                  </a:cubicBezTo>
                  <a:cubicBezTo>
                    <a:pt x="1276" y="401"/>
                    <a:pt x="1259" y="878"/>
                    <a:pt x="981" y="1191"/>
                  </a:cubicBezTo>
                  <a:cubicBezTo>
                    <a:pt x="970" y="1203"/>
                    <a:pt x="958" y="1216"/>
                    <a:pt x="945" y="1228"/>
                  </a:cubicBezTo>
                  <a:lnTo>
                    <a:pt x="945" y="1228"/>
                  </a:lnTo>
                  <a:cubicBezTo>
                    <a:pt x="960" y="1216"/>
                    <a:pt x="975" y="1203"/>
                    <a:pt x="990" y="1191"/>
                  </a:cubicBezTo>
                  <a:cubicBezTo>
                    <a:pt x="1293" y="913"/>
                    <a:pt x="1302" y="375"/>
                    <a:pt x="1423" y="10"/>
                  </a:cubicBezTo>
                  <a:cubicBezTo>
                    <a:pt x="1423" y="5"/>
                    <a:pt x="1418" y="0"/>
                    <a:pt x="1413" y="0"/>
                  </a:cubicBezTo>
                  <a:close/>
                  <a:moveTo>
                    <a:pt x="945" y="1228"/>
                  </a:moveTo>
                  <a:cubicBezTo>
                    <a:pt x="692" y="1430"/>
                    <a:pt x="384" y="1514"/>
                    <a:pt x="94" y="1658"/>
                  </a:cubicBezTo>
                  <a:lnTo>
                    <a:pt x="94" y="1658"/>
                  </a:lnTo>
                  <a:cubicBezTo>
                    <a:pt x="389" y="1548"/>
                    <a:pt x="730" y="1439"/>
                    <a:pt x="945" y="1228"/>
                  </a:cubicBezTo>
                  <a:close/>
                  <a:moveTo>
                    <a:pt x="94" y="1658"/>
                  </a:moveTo>
                  <a:cubicBezTo>
                    <a:pt x="62" y="1670"/>
                    <a:pt x="31" y="1682"/>
                    <a:pt x="0" y="1694"/>
                  </a:cubicBezTo>
                  <a:cubicBezTo>
                    <a:pt x="0" y="1694"/>
                    <a:pt x="0" y="1703"/>
                    <a:pt x="0" y="1703"/>
                  </a:cubicBezTo>
                  <a:lnTo>
                    <a:pt x="9" y="1703"/>
                  </a:lnTo>
                  <a:cubicBezTo>
                    <a:pt x="37" y="1687"/>
                    <a:pt x="66" y="1672"/>
                    <a:pt x="94" y="1658"/>
                  </a:cubicBezTo>
                  <a:close/>
                </a:path>
              </a:pathLst>
            </a:custGeom>
            <a:solidFill>
              <a:srgbClr val="F4B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62"/>
            <p:cNvSpPr/>
            <p:nvPr/>
          </p:nvSpPr>
          <p:spPr>
            <a:xfrm>
              <a:off x="785300" y="4313925"/>
              <a:ext cx="27100" cy="11150"/>
            </a:xfrm>
            <a:custGeom>
              <a:avLst/>
              <a:gdLst/>
              <a:ahLst/>
              <a:cxnLst/>
              <a:rect l="l" t="t" r="r" b="b"/>
              <a:pathLst>
                <a:path w="1084" h="446" extrusionOk="0">
                  <a:moveTo>
                    <a:pt x="1083" y="1"/>
                  </a:moveTo>
                  <a:cubicBezTo>
                    <a:pt x="1051" y="5"/>
                    <a:pt x="1019" y="10"/>
                    <a:pt x="987" y="14"/>
                  </a:cubicBezTo>
                  <a:lnTo>
                    <a:pt x="987" y="14"/>
                  </a:lnTo>
                  <a:cubicBezTo>
                    <a:pt x="1019" y="12"/>
                    <a:pt x="1051" y="10"/>
                    <a:pt x="1083" y="10"/>
                  </a:cubicBezTo>
                  <a:lnTo>
                    <a:pt x="1083" y="1"/>
                  </a:lnTo>
                  <a:close/>
                  <a:moveTo>
                    <a:pt x="987" y="14"/>
                  </a:moveTo>
                  <a:cubicBezTo>
                    <a:pt x="867" y="24"/>
                    <a:pt x="749" y="46"/>
                    <a:pt x="636" y="81"/>
                  </a:cubicBezTo>
                  <a:lnTo>
                    <a:pt x="636" y="81"/>
                  </a:lnTo>
                  <a:cubicBezTo>
                    <a:pt x="752" y="52"/>
                    <a:pt x="871" y="31"/>
                    <a:pt x="987" y="14"/>
                  </a:cubicBezTo>
                  <a:close/>
                  <a:moveTo>
                    <a:pt x="636" y="81"/>
                  </a:moveTo>
                  <a:cubicBezTo>
                    <a:pt x="398" y="142"/>
                    <a:pt x="173" y="242"/>
                    <a:pt x="7" y="435"/>
                  </a:cubicBezTo>
                  <a:cubicBezTo>
                    <a:pt x="0" y="435"/>
                    <a:pt x="10" y="446"/>
                    <a:pt x="18" y="446"/>
                  </a:cubicBezTo>
                  <a:cubicBezTo>
                    <a:pt x="21" y="446"/>
                    <a:pt x="23" y="445"/>
                    <a:pt x="24" y="443"/>
                  </a:cubicBezTo>
                  <a:cubicBezTo>
                    <a:pt x="200" y="273"/>
                    <a:pt x="409" y="151"/>
                    <a:pt x="636" y="81"/>
                  </a:cubicBezTo>
                  <a:close/>
                </a:path>
              </a:pathLst>
            </a:custGeom>
            <a:solidFill>
              <a:srgbClr val="F4B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62"/>
            <p:cNvSpPr/>
            <p:nvPr/>
          </p:nvSpPr>
          <p:spPr>
            <a:xfrm>
              <a:off x="723425" y="4330100"/>
              <a:ext cx="57300" cy="81275"/>
            </a:xfrm>
            <a:custGeom>
              <a:avLst/>
              <a:gdLst/>
              <a:ahLst/>
              <a:cxnLst/>
              <a:rect l="l" t="t" r="r" b="b"/>
              <a:pathLst>
                <a:path w="2292" h="3251" extrusionOk="0">
                  <a:moveTo>
                    <a:pt x="2285" y="1"/>
                  </a:moveTo>
                  <a:cubicBezTo>
                    <a:pt x="2283" y="1"/>
                    <a:pt x="2282" y="2"/>
                    <a:pt x="2282" y="5"/>
                  </a:cubicBezTo>
                  <a:cubicBezTo>
                    <a:pt x="2251" y="65"/>
                    <a:pt x="2221" y="124"/>
                    <a:pt x="2190" y="183"/>
                  </a:cubicBezTo>
                  <a:lnTo>
                    <a:pt x="2190" y="183"/>
                  </a:lnTo>
                  <a:cubicBezTo>
                    <a:pt x="2223" y="124"/>
                    <a:pt x="2256" y="64"/>
                    <a:pt x="2291" y="5"/>
                  </a:cubicBezTo>
                  <a:cubicBezTo>
                    <a:pt x="2291" y="5"/>
                    <a:pt x="2287" y="1"/>
                    <a:pt x="2285" y="1"/>
                  </a:cubicBezTo>
                  <a:close/>
                  <a:moveTo>
                    <a:pt x="2190" y="183"/>
                  </a:moveTo>
                  <a:cubicBezTo>
                    <a:pt x="2135" y="283"/>
                    <a:pt x="2082" y="382"/>
                    <a:pt x="2030" y="480"/>
                  </a:cubicBezTo>
                  <a:lnTo>
                    <a:pt x="2030" y="480"/>
                  </a:lnTo>
                  <a:cubicBezTo>
                    <a:pt x="2084" y="383"/>
                    <a:pt x="2137" y="284"/>
                    <a:pt x="2190" y="183"/>
                  </a:cubicBezTo>
                  <a:close/>
                  <a:moveTo>
                    <a:pt x="2030" y="480"/>
                  </a:moveTo>
                  <a:cubicBezTo>
                    <a:pt x="1793" y="903"/>
                    <a:pt x="1537" y="1279"/>
                    <a:pt x="1154" y="1636"/>
                  </a:cubicBezTo>
                  <a:cubicBezTo>
                    <a:pt x="668" y="2079"/>
                    <a:pt x="356" y="2703"/>
                    <a:pt x="0" y="3250"/>
                  </a:cubicBezTo>
                  <a:lnTo>
                    <a:pt x="9" y="3250"/>
                  </a:lnTo>
                  <a:cubicBezTo>
                    <a:pt x="408" y="2660"/>
                    <a:pt x="755" y="2035"/>
                    <a:pt x="1276" y="1549"/>
                  </a:cubicBezTo>
                  <a:cubicBezTo>
                    <a:pt x="1622" y="1227"/>
                    <a:pt x="1823" y="866"/>
                    <a:pt x="2030" y="480"/>
                  </a:cubicBezTo>
                  <a:close/>
                </a:path>
              </a:pathLst>
            </a:custGeom>
            <a:solidFill>
              <a:srgbClr val="F4B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62"/>
            <p:cNvSpPr/>
            <p:nvPr/>
          </p:nvSpPr>
          <p:spPr>
            <a:xfrm>
              <a:off x="736425" y="4324125"/>
              <a:ext cx="37575" cy="65425"/>
            </a:xfrm>
            <a:custGeom>
              <a:avLst/>
              <a:gdLst/>
              <a:ahLst/>
              <a:cxnLst/>
              <a:rect l="l" t="t" r="r" b="b"/>
              <a:pathLst>
                <a:path w="1503" h="2617" extrusionOk="0">
                  <a:moveTo>
                    <a:pt x="1502" y="1"/>
                  </a:moveTo>
                  <a:cubicBezTo>
                    <a:pt x="955" y="851"/>
                    <a:pt x="513" y="1736"/>
                    <a:pt x="1" y="2604"/>
                  </a:cubicBezTo>
                  <a:cubicBezTo>
                    <a:pt x="1" y="2610"/>
                    <a:pt x="5" y="2616"/>
                    <a:pt x="8" y="2616"/>
                  </a:cubicBezTo>
                  <a:cubicBezTo>
                    <a:pt x="9" y="2616"/>
                    <a:pt x="9" y="2615"/>
                    <a:pt x="9" y="2613"/>
                  </a:cubicBezTo>
                  <a:cubicBezTo>
                    <a:pt x="530" y="1754"/>
                    <a:pt x="947" y="842"/>
                    <a:pt x="1502" y="9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F4B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62"/>
            <p:cNvSpPr/>
            <p:nvPr/>
          </p:nvSpPr>
          <p:spPr>
            <a:xfrm>
              <a:off x="743375" y="4388900"/>
              <a:ext cx="24100" cy="47900"/>
            </a:xfrm>
            <a:custGeom>
              <a:avLst/>
              <a:gdLst/>
              <a:ahLst/>
              <a:cxnLst/>
              <a:rect l="l" t="t" r="r" b="b"/>
              <a:pathLst>
                <a:path w="964" h="1916" extrusionOk="0">
                  <a:moveTo>
                    <a:pt x="961" y="0"/>
                  </a:moveTo>
                  <a:cubicBezTo>
                    <a:pt x="960" y="0"/>
                    <a:pt x="958" y="1"/>
                    <a:pt x="955" y="4"/>
                  </a:cubicBezTo>
                  <a:cubicBezTo>
                    <a:pt x="944" y="34"/>
                    <a:pt x="932" y="64"/>
                    <a:pt x="921" y="95"/>
                  </a:cubicBezTo>
                  <a:lnTo>
                    <a:pt x="921" y="95"/>
                  </a:lnTo>
                  <a:cubicBezTo>
                    <a:pt x="935" y="64"/>
                    <a:pt x="949" y="34"/>
                    <a:pt x="964" y="4"/>
                  </a:cubicBezTo>
                  <a:cubicBezTo>
                    <a:pt x="964" y="4"/>
                    <a:pt x="964" y="0"/>
                    <a:pt x="961" y="0"/>
                  </a:cubicBezTo>
                  <a:close/>
                  <a:moveTo>
                    <a:pt x="921" y="95"/>
                  </a:moveTo>
                  <a:lnTo>
                    <a:pt x="921" y="95"/>
                  </a:lnTo>
                  <a:cubicBezTo>
                    <a:pt x="789" y="391"/>
                    <a:pt x="709" y="729"/>
                    <a:pt x="595" y="1046"/>
                  </a:cubicBezTo>
                  <a:lnTo>
                    <a:pt x="595" y="1046"/>
                  </a:lnTo>
                  <a:cubicBezTo>
                    <a:pt x="722" y="730"/>
                    <a:pt x="813" y="392"/>
                    <a:pt x="921" y="95"/>
                  </a:cubicBezTo>
                  <a:close/>
                  <a:moveTo>
                    <a:pt x="595" y="1046"/>
                  </a:moveTo>
                  <a:cubicBezTo>
                    <a:pt x="459" y="1383"/>
                    <a:pt x="282" y="1696"/>
                    <a:pt x="1" y="1905"/>
                  </a:cubicBezTo>
                  <a:cubicBezTo>
                    <a:pt x="1" y="1905"/>
                    <a:pt x="1" y="1916"/>
                    <a:pt x="5" y="1916"/>
                  </a:cubicBezTo>
                  <a:cubicBezTo>
                    <a:pt x="6" y="1916"/>
                    <a:pt x="7" y="1915"/>
                    <a:pt x="9" y="1913"/>
                  </a:cubicBezTo>
                  <a:cubicBezTo>
                    <a:pt x="313" y="1700"/>
                    <a:pt x="473" y="1385"/>
                    <a:pt x="595" y="1046"/>
                  </a:cubicBezTo>
                  <a:close/>
                </a:path>
              </a:pathLst>
            </a:custGeom>
            <a:solidFill>
              <a:srgbClr val="F4B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62"/>
            <p:cNvSpPr/>
            <p:nvPr/>
          </p:nvSpPr>
          <p:spPr>
            <a:xfrm>
              <a:off x="746200" y="4372725"/>
              <a:ext cx="85725" cy="74425"/>
            </a:xfrm>
            <a:custGeom>
              <a:avLst/>
              <a:gdLst/>
              <a:ahLst/>
              <a:cxnLst/>
              <a:rect l="l" t="t" r="r" b="b"/>
              <a:pathLst>
                <a:path w="3429" h="2977" extrusionOk="0">
                  <a:moveTo>
                    <a:pt x="3428" y="1"/>
                  </a:moveTo>
                  <a:lnTo>
                    <a:pt x="3428" y="1"/>
                  </a:lnTo>
                  <a:cubicBezTo>
                    <a:pt x="2994" y="244"/>
                    <a:pt x="2560" y="469"/>
                    <a:pt x="2083" y="582"/>
                  </a:cubicBezTo>
                  <a:cubicBezTo>
                    <a:pt x="1684" y="669"/>
                    <a:pt x="1397" y="738"/>
                    <a:pt x="1085" y="1016"/>
                  </a:cubicBezTo>
                  <a:cubicBezTo>
                    <a:pt x="816" y="1267"/>
                    <a:pt x="616" y="1580"/>
                    <a:pt x="486" y="1927"/>
                  </a:cubicBezTo>
                  <a:cubicBezTo>
                    <a:pt x="391" y="2170"/>
                    <a:pt x="365" y="2422"/>
                    <a:pt x="252" y="2656"/>
                  </a:cubicBezTo>
                  <a:cubicBezTo>
                    <a:pt x="191" y="2777"/>
                    <a:pt x="104" y="2890"/>
                    <a:pt x="0" y="2977"/>
                  </a:cubicBezTo>
                  <a:cubicBezTo>
                    <a:pt x="313" y="2925"/>
                    <a:pt x="582" y="2717"/>
                    <a:pt x="703" y="2422"/>
                  </a:cubicBezTo>
                  <a:cubicBezTo>
                    <a:pt x="990" y="1745"/>
                    <a:pt x="885" y="1311"/>
                    <a:pt x="1632" y="955"/>
                  </a:cubicBezTo>
                  <a:cubicBezTo>
                    <a:pt x="2170" y="703"/>
                    <a:pt x="2977" y="443"/>
                    <a:pt x="3428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62"/>
            <p:cNvSpPr/>
            <p:nvPr/>
          </p:nvSpPr>
          <p:spPr>
            <a:xfrm>
              <a:off x="795275" y="4326675"/>
              <a:ext cx="156950" cy="69450"/>
            </a:xfrm>
            <a:custGeom>
              <a:avLst/>
              <a:gdLst/>
              <a:ahLst/>
              <a:cxnLst/>
              <a:rect l="l" t="t" r="r" b="b"/>
              <a:pathLst>
                <a:path w="6278" h="2778" extrusionOk="0">
                  <a:moveTo>
                    <a:pt x="3399" y="1"/>
                  </a:moveTo>
                  <a:cubicBezTo>
                    <a:pt x="2910" y="1"/>
                    <a:pt x="2125" y="357"/>
                    <a:pt x="1259" y="357"/>
                  </a:cubicBezTo>
                  <a:cubicBezTo>
                    <a:pt x="1082" y="357"/>
                    <a:pt x="901" y="342"/>
                    <a:pt x="719" y="307"/>
                  </a:cubicBezTo>
                  <a:cubicBezTo>
                    <a:pt x="717" y="306"/>
                    <a:pt x="715" y="306"/>
                    <a:pt x="713" y="306"/>
                  </a:cubicBezTo>
                  <a:cubicBezTo>
                    <a:pt x="533" y="306"/>
                    <a:pt x="1" y="1411"/>
                    <a:pt x="181" y="1574"/>
                  </a:cubicBezTo>
                  <a:cubicBezTo>
                    <a:pt x="372" y="1730"/>
                    <a:pt x="3279" y="2589"/>
                    <a:pt x="3608" y="2762"/>
                  </a:cubicBezTo>
                  <a:cubicBezTo>
                    <a:pt x="3628" y="2773"/>
                    <a:pt x="3654" y="2778"/>
                    <a:pt x="3686" y="2778"/>
                  </a:cubicBezTo>
                  <a:cubicBezTo>
                    <a:pt x="4181" y="2778"/>
                    <a:pt x="6079" y="1576"/>
                    <a:pt x="6177" y="1209"/>
                  </a:cubicBezTo>
                  <a:cubicBezTo>
                    <a:pt x="6277" y="824"/>
                    <a:pt x="6225" y="287"/>
                    <a:pt x="6011" y="287"/>
                  </a:cubicBezTo>
                  <a:cubicBezTo>
                    <a:pt x="6003" y="287"/>
                    <a:pt x="5995" y="288"/>
                    <a:pt x="5986" y="289"/>
                  </a:cubicBezTo>
                  <a:cubicBezTo>
                    <a:pt x="5962" y="294"/>
                    <a:pt x="5923" y="296"/>
                    <a:pt x="5873" y="296"/>
                  </a:cubicBezTo>
                  <a:cubicBezTo>
                    <a:pt x="5430" y="296"/>
                    <a:pt x="4072" y="137"/>
                    <a:pt x="3574" y="20"/>
                  </a:cubicBezTo>
                  <a:cubicBezTo>
                    <a:pt x="3521" y="7"/>
                    <a:pt x="3462" y="1"/>
                    <a:pt x="33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62"/>
            <p:cNvSpPr/>
            <p:nvPr/>
          </p:nvSpPr>
          <p:spPr>
            <a:xfrm>
              <a:off x="795300" y="4333675"/>
              <a:ext cx="157025" cy="62450"/>
            </a:xfrm>
            <a:custGeom>
              <a:avLst/>
              <a:gdLst/>
              <a:ahLst/>
              <a:cxnLst/>
              <a:rect l="l" t="t" r="r" b="b"/>
              <a:pathLst>
                <a:path w="6281" h="2498" extrusionOk="0">
                  <a:moveTo>
                    <a:pt x="6029" y="1"/>
                  </a:moveTo>
                  <a:cubicBezTo>
                    <a:pt x="5690" y="391"/>
                    <a:pt x="5282" y="608"/>
                    <a:pt x="4788" y="799"/>
                  </a:cubicBezTo>
                  <a:cubicBezTo>
                    <a:pt x="4562" y="894"/>
                    <a:pt x="4232" y="1129"/>
                    <a:pt x="3998" y="1146"/>
                  </a:cubicBezTo>
                  <a:cubicBezTo>
                    <a:pt x="3982" y="1148"/>
                    <a:pt x="3965" y="1149"/>
                    <a:pt x="3949" y="1149"/>
                  </a:cubicBezTo>
                  <a:cubicBezTo>
                    <a:pt x="3723" y="1149"/>
                    <a:pt x="3451" y="994"/>
                    <a:pt x="3217" y="929"/>
                  </a:cubicBezTo>
                  <a:cubicBezTo>
                    <a:pt x="2479" y="755"/>
                    <a:pt x="1264" y="660"/>
                    <a:pt x="735" y="27"/>
                  </a:cubicBezTo>
                  <a:lnTo>
                    <a:pt x="718" y="27"/>
                  </a:lnTo>
                  <a:cubicBezTo>
                    <a:pt x="715" y="26"/>
                    <a:pt x="713" y="26"/>
                    <a:pt x="710" y="26"/>
                  </a:cubicBezTo>
                  <a:cubicBezTo>
                    <a:pt x="536" y="26"/>
                    <a:pt x="0" y="1131"/>
                    <a:pt x="188" y="1285"/>
                  </a:cubicBezTo>
                  <a:cubicBezTo>
                    <a:pt x="379" y="1450"/>
                    <a:pt x="3286" y="2309"/>
                    <a:pt x="3607" y="2482"/>
                  </a:cubicBezTo>
                  <a:cubicBezTo>
                    <a:pt x="3627" y="2493"/>
                    <a:pt x="3654" y="2498"/>
                    <a:pt x="3686" y="2498"/>
                  </a:cubicBezTo>
                  <a:cubicBezTo>
                    <a:pt x="4189" y="2498"/>
                    <a:pt x="6087" y="1295"/>
                    <a:pt x="6185" y="920"/>
                  </a:cubicBezTo>
                  <a:cubicBezTo>
                    <a:pt x="6280" y="547"/>
                    <a:pt x="6228" y="18"/>
                    <a:pt x="602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62"/>
            <p:cNvSpPr/>
            <p:nvPr/>
          </p:nvSpPr>
          <p:spPr>
            <a:xfrm>
              <a:off x="847950" y="4331125"/>
              <a:ext cx="59025" cy="13600"/>
            </a:xfrm>
            <a:custGeom>
              <a:avLst/>
              <a:gdLst/>
              <a:ahLst/>
              <a:cxnLst/>
              <a:rect l="l" t="t" r="r" b="b"/>
              <a:pathLst>
                <a:path w="2361" h="544" extrusionOk="0">
                  <a:moveTo>
                    <a:pt x="922" y="1"/>
                  </a:moveTo>
                  <a:cubicBezTo>
                    <a:pt x="771" y="1"/>
                    <a:pt x="620" y="32"/>
                    <a:pt x="477" y="94"/>
                  </a:cubicBezTo>
                  <a:cubicBezTo>
                    <a:pt x="321" y="146"/>
                    <a:pt x="208" y="293"/>
                    <a:pt x="44" y="337"/>
                  </a:cubicBezTo>
                  <a:cubicBezTo>
                    <a:pt x="18" y="346"/>
                    <a:pt x="0" y="372"/>
                    <a:pt x="18" y="398"/>
                  </a:cubicBezTo>
                  <a:cubicBezTo>
                    <a:pt x="85" y="508"/>
                    <a:pt x="194" y="544"/>
                    <a:pt x="318" y="544"/>
                  </a:cubicBezTo>
                  <a:cubicBezTo>
                    <a:pt x="515" y="544"/>
                    <a:pt x="748" y="454"/>
                    <a:pt x="903" y="432"/>
                  </a:cubicBezTo>
                  <a:cubicBezTo>
                    <a:pt x="1090" y="399"/>
                    <a:pt x="1256" y="335"/>
                    <a:pt x="1446" y="335"/>
                  </a:cubicBezTo>
                  <a:cubicBezTo>
                    <a:pt x="1503" y="335"/>
                    <a:pt x="1561" y="340"/>
                    <a:pt x="1623" y="354"/>
                  </a:cubicBezTo>
                  <a:cubicBezTo>
                    <a:pt x="1729" y="371"/>
                    <a:pt x="1836" y="379"/>
                    <a:pt x="1943" y="379"/>
                  </a:cubicBezTo>
                  <a:cubicBezTo>
                    <a:pt x="2062" y="379"/>
                    <a:pt x="2181" y="368"/>
                    <a:pt x="2300" y="346"/>
                  </a:cubicBezTo>
                  <a:cubicBezTo>
                    <a:pt x="2335" y="337"/>
                    <a:pt x="2361" y="285"/>
                    <a:pt x="2326" y="259"/>
                  </a:cubicBezTo>
                  <a:cubicBezTo>
                    <a:pt x="2235" y="210"/>
                    <a:pt x="2130" y="183"/>
                    <a:pt x="2028" y="183"/>
                  </a:cubicBezTo>
                  <a:cubicBezTo>
                    <a:pt x="1985" y="183"/>
                    <a:pt x="1942" y="188"/>
                    <a:pt x="1901" y="198"/>
                  </a:cubicBezTo>
                  <a:cubicBezTo>
                    <a:pt x="1853" y="208"/>
                    <a:pt x="1808" y="212"/>
                    <a:pt x="1765" y="212"/>
                  </a:cubicBezTo>
                  <a:cubicBezTo>
                    <a:pt x="1516" y="212"/>
                    <a:pt x="1347" y="60"/>
                    <a:pt x="1102" y="16"/>
                  </a:cubicBezTo>
                  <a:cubicBezTo>
                    <a:pt x="1043" y="6"/>
                    <a:pt x="983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62"/>
            <p:cNvSpPr/>
            <p:nvPr/>
          </p:nvSpPr>
          <p:spPr>
            <a:xfrm>
              <a:off x="907825" y="4336500"/>
              <a:ext cx="13475" cy="5125"/>
            </a:xfrm>
            <a:custGeom>
              <a:avLst/>
              <a:gdLst/>
              <a:ahLst/>
              <a:cxnLst/>
              <a:rect l="l" t="t" r="r" b="b"/>
              <a:pathLst>
                <a:path w="539" h="205" extrusionOk="0">
                  <a:moveTo>
                    <a:pt x="209" y="7"/>
                  </a:moveTo>
                  <a:cubicBezTo>
                    <a:pt x="137" y="7"/>
                    <a:pt x="67" y="25"/>
                    <a:pt x="9" y="61"/>
                  </a:cubicBezTo>
                  <a:cubicBezTo>
                    <a:pt x="0" y="61"/>
                    <a:pt x="0" y="70"/>
                    <a:pt x="9" y="78"/>
                  </a:cubicBezTo>
                  <a:cubicBezTo>
                    <a:pt x="70" y="113"/>
                    <a:pt x="148" y="139"/>
                    <a:pt x="226" y="148"/>
                  </a:cubicBezTo>
                  <a:cubicBezTo>
                    <a:pt x="269" y="165"/>
                    <a:pt x="313" y="174"/>
                    <a:pt x="356" y="183"/>
                  </a:cubicBezTo>
                  <a:cubicBezTo>
                    <a:pt x="378" y="194"/>
                    <a:pt x="403" y="205"/>
                    <a:pt x="432" y="205"/>
                  </a:cubicBezTo>
                  <a:cubicBezTo>
                    <a:pt x="449" y="205"/>
                    <a:pt x="467" y="201"/>
                    <a:pt x="486" y="191"/>
                  </a:cubicBezTo>
                  <a:cubicBezTo>
                    <a:pt x="521" y="174"/>
                    <a:pt x="538" y="139"/>
                    <a:pt x="521" y="104"/>
                  </a:cubicBezTo>
                  <a:cubicBezTo>
                    <a:pt x="478" y="0"/>
                    <a:pt x="347" y="18"/>
                    <a:pt x="252" y="9"/>
                  </a:cubicBezTo>
                  <a:cubicBezTo>
                    <a:pt x="237" y="8"/>
                    <a:pt x="223" y="7"/>
                    <a:pt x="209" y="7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62"/>
            <p:cNvSpPr/>
            <p:nvPr/>
          </p:nvSpPr>
          <p:spPr>
            <a:xfrm>
              <a:off x="757050" y="4369300"/>
              <a:ext cx="180525" cy="64850"/>
            </a:xfrm>
            <a:custGeom>
              <a:avLst/>
              <a:gdLst/>
              <a:ahLst/>
              <a:cxnLst/>
              <a:rect l="l" t="t" r="r" b="b"/>
              <a:pathLst>
                <a:path w="7221" h="2594" extrusionOk="0">
                  <a:moveTo>
                    <a:pt x="3425" y="0"/>
                  </a:moveTo>
                  <a:cubicBezTo>
                    <a:pt x="3237" y="0"/>
                    <a:pt x="3050" y="11"/>
                    <a:pt x="2864" y="33"/>
                  </a:cubicBezTo>
                  <a:cubicBezTo>
                    <a:pt x="903" y="259"/>
                    <a:pt x="0" y="1665"/>
                    <a:pt x="96" y="1864"/>
                  </a:cubicBezTo>
                  <a:cubicBezTo>
                    <a:pt x="182" y="2052"/>
                    <a:pt x="748" y="2452"/>
                    <a:pt x="884" y="2452"/>
                  </a:cubicBezTo>
                  <a:cubicBezTo>
                    <a:pt x="898" y="2452"/>
                    <a:pt x="908" y="2447"/>
                    <a:pt x="911" y="2437"/>
                  </a:cubicBezTo>
                  <a:cubicBezTo>
                    <a:pt x="946" y="2333"/>
                    <a:pt x="1501" y="1821"/>
                    <a:pt x="3046" y="1491"/>
                  </a:cubicBezTo>
                  <a:cubicBezTo>
                    <a:pt x="3203" y="1459"/>
                    <a:pt x="3370" y="1444"/>
                    <a:pt x="3545" y="1444"/>
                  </a:cubicBezTo>
                  <a:cubicBezTo>
                    <a:pt x="5097" y="1444"/>
                    <a:pt x="7220" y="2593"/>
                    <a:pt x="7220" y="2593"/>
                  </a:cubicBezTo>
                  <a:cubicBezTo>
                    <a:pt x="7016" y="998"/>
                    <a:pt x="5224" y="0"/>
                    <a:pt x="3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62"/>
            <p:cNvSpPr/>
            <p:nvPr/>
          </p:nvSpPr>
          <p:spPr>
            <a:xfrm>
              <a:off x="884175" y="4383150"/>
              <a:ext cx="17375" cy="30825"/>
            </a:xfrm>
            <a:custGeom>
              <a:avLst/>
              <a:gdLst/>
              <a:ahLst/>
              <a:cxnLst/>
              <a:rect l="l" t="t" r="r" b="b"/>
              <a:pathLst>
                <a:path w="695" h="1233" extrusionOk="0">
                  <a:moveTo>
                    <a:pt x="608" y="0"/>
                  </a:moveTo>
                  <a:cubicBezTo>
                    <a:pt x="538" y="321"/>
                    <a:pt x="417" y="634"/>
                    <a:pt x="235" y="903"/>
                  </a:cubicBezTo>
                  <a:cubicBezTo>
                    <a:pt x="278" y="746"/>
                    <a:pt x="304" y="581"/>
                    <a:pt x="313" y="417"/>
                  </a:cubicBezTo>
                  <a:cubicBezTo>
                    <a:pt x="318" y="386"/>
                    <a:pt x="288" y="368"/>
                    <a:pt x="262" y="368"/>
                  </a:cubicBezTo>
                  <a:cubicBezTo>
                    <a:pt x="243" y="368"/>
                    <a:pt x="226" y="377"/>
                    <a:pt x="226" y="399"/>
                  </a:cubicBezTo>
                  <a:cubicBezTo>
                    <a:pt x="174" y="660"/>
                    <a:pt x="105" y="920"/>
                    <a:pt x="0" y="1154"/>
                  </a:cubicBezTo>
                  <a:cubicBezTo>
                    <a:pt x="78" y="1180"/>
                    <a:pt x="157" y="1206"/>
                    <a:pt x="235" y="1232"/>
                  </a:cubicBezTo>
                  <a:cubicBezTo>
                    <a:pt x="469" y="877"/>
                    <a:pt x="625" y="477"/>
                    <a:pt x="695" y="52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62"/>
            <p:cNvSpPr/>
            <p:nvPr/>
          </p:nvSpPr>
          <p:spPr>
            <a:xfrm>
              <a:off x="854175" y="4379825"/>
              <a:ext cx="5500" cy="26550"/>
            </a:xfrm>
            <a:custGeom>
              <a:avLst/>
              <a:gdLst/>
              <a:ahLst/>
              <a:cxnLst/>
              <a:rect l="l" t="t" r="r" b="b"/>
              <a:pathLst>
                <a:path w="220" h="1062" extrusionOk="0">
                  <a:moveTo>
                    <a:pt x="58" y="1"/>
                  </a:moveTo>
                  <a:cubicBezTo>
                    <a:pt x="30" y="1"/>
                    <a:pt x="1" y="23"/>
                    <a:pt x="12" y="55"/>
                  </a:cubicBezTo>
                  <a:cubicBezTo>
                    <a:pt x="124" y="376"/>
                    <a:pt x="72" y="714"/>
                    <a:pt x="38" y="1044"/>
                  </a:cubicBezTo>
                  <a:lnTo>
                    <a:pt x="150" y="1062"/>
                  </a:lnTo>
                  <a:cubicBezTo>
                    <a:pt x="176" y="714"/>
                    <a:pt x="220" y="367"/>
                    <a:pt x="98" y="29"/>
                  </a:cubicBezTo>
                  <a:cubicBezTo>
                    <a:pt x="92" y="9"/>
                    <a:pt x="75" y="1"/>
                    <a:pt x="5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62"/>
            <p:cNvSpPr/>
            <p:nvPr/>
          </p:nvSpPr>
          <p:spPr>
            <a:xfrm>
              <a:off x="843550" y="4381400"/>
              <a:ext cx="7450" cy="24325"/>
            </a:xfrm>
            <a:custGeom>
              <a:avLst/>
              <a:gdLst/>
              <a:ahLst/>
              <a:cxnLst/>
              <a:rect l="l" t="t" r="r" b="b"/>
              <a:pathLst>
                <a:path w="298" h="973" extrusionOk="0">
                  <a:moveTo>
                    <a:pt x="55" y="1"/>
                  </a:moveTo>
                  <a:cubicBezTo>
                    <a:pt x="28" y="1"/>
                    <a:pt x="1" y="25"/>
                    <a:pt x="11" y="61"/>
                  </a:cubicBezTo>
                  <a:cubicBezTo>
                    <a:pt x="72" y="356"/>
                    <a:pt x="124" y="660"/>
                    <a:pt x="150" y="964"/>
                  </a:cubicBezTo>
                  <a:lnTo>
                    <a:pt x="298" y="973"/>
                  </a:lnTo>
                  <a:cubicBezTo>
                    <a:pt x="254" y="660"/>
                    <a:pt x="185" y="348"/>
                    <a:pt x="98" y="35"/>
                  </a:cubicBezTo>
                  <a:cubicBezTo>
                    <a:pt x="91" y="11"/>
                    <a:pt x="73" y="1"/>
                    <a:pt x="5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62"/>
            <p:cNvSpPr/>
            <p:nvPr/>
          </p:nvSpPr>
          <p:spPr>
            <a:xfrm>
              <a:off x="809975" y="4382125"/>
              <a:ext cx="15650" cy="27075"/>
            </a:xfrm>
            <a:custGeom>
              <a:avLst/>
              <a:gdLst/>
              <a:ahLst/>
              <a:cxnLst/>
              <a:rect l="l" t="t" r="r" b="b"/>
              <a:pathLst>
                <a:path w="626" h="1083" extrusionOk="0">
                  <a:moveTo>
                    <a:pt x="60" y="0"/>
                  </a:moveTo>
                  <a:cubicBezTo>
                    <a:pt x="31" y="0"/>
                    <a:pt x="0" y="32"/>
                    <a:pt x="18" y="67"/>
                  </a:cubicBezTo>
                  <a:cubicBezTo>
                    <a:pt x="200" y="397"/>
                    <a:pt x="356" y="735"/>
                    <a:pt x="495" y="1082"/>
                  </a:cubicBezTo>
                  <a:lnTo>
                    <a:pt x="625" y="1048"/>
                  </a:lnTo>
                  <a:cubicBezTo>
                    <a:pt x="469" y="692"/>
                    <a:pt x="296" y="353"/>
                    <a:pt x="96" y="24"/>
                  </a:cubicBezTo>
                  <a:cubicBezTo>
                    <a:pt x="88" y="7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62"/>
            <p:cNvSpPr/>
            <p:nvPr/>
          </p:nvSpPr>
          <p:spPr>
            <a:xfrm>
              <a:off x="802075" y="4393650"/>
              <a:ext cx="14425" cy="18575"/>
            </a:xfrm>
            <a:custGeom>
              <a:avLst/>
              <a:gdLst/>
              <a:ahLst/>
              <a:cxnLst/>
              <a:rect l="l" t="t" r="r" b="b"/>
              <a:pathLst>
                <a:path w="577" h="743" extrusionOk="0">
                  <a:moveTo>
                    <a:pt x="76" y="1"/>
                  </a:moveTo>
                  <a:cubicBezTo>
                    <a:pt x="36" y="1"/>
                    <a:pt x="0" y="44"/>
                    <a:pt x="30" y="92"/>
                  </a:cubicBezTo>
                  <a:cubicBezTo>
                    <a:pt x="160" y="309"/>
                    <a:pt x="291" y="526"/>
                    <a:pt x="421" y="743"/>
                  </a:cubicBezTo>
                  <a:lnTo>
                    <a:pt x="577" y="691"/>
                  </a:lnTo>
                  <a:cubicBezTo>
                    <a:pt x="429" y="465"/>
                    <a:pt x="273" y="248"/>
                    <a:pt x="126" y="31"/>
                  </a:cubicBezTo>
                  <a:cubicBezTo>
                    <a:pt x="112" y="10"/>
                    <a:pt x="94" y="1"/>
                    <a:pt x="76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62"/>
            <p:cNvSpPr/>
            <p:nvPr/>
          </p:nvSpPr>
          <p:spPr>
            <a:xfrm>
              <a:off x="782450" y="4396250"/>
              <a:ext cx="22350" cy="19900"/>
            </a:xfrm>
            <a:custGeom>
              <a:avLst/>
              <a:gdLst/>
              <a:ahLst/>
              <a:cxnLst/>
              <a:rect l="l" t="t" r="r" b="b"/>
              <a:pathLst>
                <a:path w="894" h="796" extrusionOk="0">
                  <a:moveTo>
                    <a:pt x="69" y="0"/>
                  </a:moveTo>
                  <a:cubicBezTo>
                    <a:pt x="30" y="0"/>
                    <a:pt x="0" y="50"/>
                    <a:pt x="34" y="83"/>
                  </a:cubicBezTo>
                  <a:cubicBezTo>
                    <a:pt x="286" y="309"/>
                    <a:pt x="529" y="552"/>
                    <a:pt x="772" y="795"/>
                  </a:cubicBezTo>
                  <a:lnTo>
                    <a:pt x="893" y="743"/>
                  </a:lnTo>
                  <a:cubicBezTo>
                    <a:pt x="633" y="491"/>
                    <a:pt x="373" y="248"/>
                    <a:pt x="104" y="14"/>
                  </a:cubicBezTo>
                  <a:cubicBezTo>
                    <a:pt x="92" y="4"/>
                    <a:pt x="80" y="0"/>
                    <a:pt x="6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62"/>
            <p:cNvSpPr/>
            <p:nvPr/>
          </p:nvSpPr>
          <p:spPr>
            <a:xfrm>
              <a:off x="915625" y="4408075"/>
              <a:ext cx="13700" cy="17175"/>
            </a:xfrm>
            <a:custGeom>
              <a:avLst/>
              <a:gdLst/>
              <a:ahLst/>
              <a:cxnLst/>
              <a:rect l="l" t="t" r="r" b="b"/>
              <a:pathLst>
                <a:path w="548" h="687" extrusionOk="0">
                  <a:moveTo>
                    <a:pt x="478" y="1"/>
                  </a:moveTo>
                  <a:cubicBezTo>
                    <a:pt x="330" y="218"/>
                    <a:pt x="174" y="426"/>
                    <a:pt x="1" y="626"/>
                  </a:cubicBezTo>
                  <a:lnTo>
                    <a:pt x="139" y="687"/>
                  </a:lnTo>
                  <a:cubicBezTo>
                    <a:pt x="287" y="504"/>
                    <a:pt x="426" y="313"/>
                    <a:pt x="547" y="114"/>
                  </a:cubicBezTo>
                  <a:cubicBezTo>
                    <a:pt x="530" y="79"/>
                    <a:pt x="504" y="36"/>
                    <a:pt x="47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62"/>
            <p:cNvSpPr/>
            <p:nvPr/>
          </p:nvSpPr>
          <p:spPr>
            <a:xfrm>
              <a:off x="757050" y="4369300"/>
              <a:ext cx="180525" cy="64850"/>
            </a:xfrm>
            <a:custGeom>
              <a:avLst/>
              <a:gdLst/>
              <a:ahLst/>
              <a:cxnLst/>
              <a:rect l="l" t="t" r="r" b="b"/>
              <a:pathLst>
                <a:path w="7221" h="2594" extrusionOk="0">
                  <a:moveTo>
                    <a:pt x="3425" y="0"/>
                  </a:moveTo>
                  <a:cubicBezTo>
                    <a:pt x="3237" y="0"/>
                    <a:pt x="3050" y="11"/>
                    <a:pt x="2864" y="33"/>
                  </a:cubicBezTo>
                  <a:cubicBezTo>
                    <a:pt x="903" y="268"/>
                    <a:pt x="0" y="1665"/>
                    <a:pt x="96" y="1873"/>
                  </a:cubicBezTo>
                  <a:cubicBezTo>
                    <a:pt x="156" y="2003"/>
                    <a:pt x="504" y="2272"/>
                    <a:pt x="720" y="2394"/>
                  </a:cubicBezTo>
                  <a:cubicBezTo>
                    <a:pt x="978" y="1765"/>
                    <a:pt x="2206" y="995"/>
                    <a:pt x="3815" y="995"/>
                  </a:cubicBezTo>
                  <a:cubicBezTo>
                    <a:pt x="4159" y="995"/>
                    <a:pt x="4521" y="1030"/>
                    <a:pt x="4894" y="1109"/>
                  </a:cubicBezTo>
                  <a:cubicBezTo>
                    <a:pt x="6101" y="1370"/>
                    <a:pt x="6795" y="2003"/>
                    <a:pt x="7194" y="2585"/>
                  </a:cubicBezTo>
                  <a:lnTo>
                    <a:pt x="7220" y="2593"/>
                  </a:lnTo>
                  <a:cubicBezTo>
                    <a:pt x="7016" y="998"/>
                    <a:pt x="5224" y="0"/>
                    <a:pt x="3425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62"/>
            <p:cNvSpPr/>
            <p:nvPr/>
          </p:nvSpPr>
          <p:spPr>
            <a:xfrm>
              <a:off x="895675" y="4382500"/>
              <a:ext cx="16300" cy="26275"/>
            </a:xfrm>
            <a:custGeom>
              <a:avLst/>
              <a:gdLst/>
              <a:ahLst/>
              <a:cxnLst/>
              <a:rect l="l" t="t" r="r" b="b"/>
              <a:pathLst>
                <a:path w="652" h="1051" extrusionOk="0">
                  <a:moveTo>
                    <a:pt x="78" y="0"/>
                  </a:moveTo>
                  <a:lnTo>
                    <a:pt x="78" y="0"/>
                  </a:lnTo>
                  <a:cubicBezTo>
                    <a:pt x="87" y="260"/>
                    <a:pt x="61" y="521"/>
                    <a:pt x="0" y="772"/>
                  </a:cubicBezTo>
                  <a:cubicBezTo>
                    <a:pt x="200" y="850"/>
                    <a:pt x="391" y="946"/>
                    <a:pt x="573" y="1050"/>
                  </a:cubicBezTo>
                  <a:cubicBezTo>
                    <a:pt x="616" y="894"/>
                    <a:pt x="642" y="738"/>
                    <a:pt x="651" y="581"/>
                  </a:cubicBezTo>
                  <a:lnTo>
                    <a:pt x="651" y="364"/>
                  </a:lnTo>
                  <a:cubicBezTo>
                    <a:pt x="469" y="226"/>
                    <a:pt x="278" y="104"/>
                    <a:pt x="78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62"/>
            <p:cNvSpPr/>
            <p:nvPr/>
          </p:nvSpPr>
          <p:spPr>
            <a:xfrm>
              <a:off x="798700" y="4376200"/>
              <a:ext cx="21725" cy="24750"/>
            </a:xfrm>
            <a:custGeom>
              <a:avLst/>
              <a:gdLst/>
              <a:ahLst/>
              <a:cxnLst/>
              <a:rect l="l" t="t" r="r" b="b"/>
              <a:pathLst>
                <a:path w="869" h="990" extrusionOk="0">
                  <a:moveTo>
                    <a:pt x="174" y="0"/>
                  </a:moveTo>
                  <a:cubicBezTo>
                    <a:pt x="104" y="26"/>
                    <a:pt x="52" y="52"/>
                    <a:pt x="0" y="78"/>
                  </a:cubicBezTo>
                  <a:cubicBezTo>
                    <a:pt x="200" y="365"/>
                    <a:pt x="382" y="677"/>
                    <a:pt x="538" y="990"/>
                  </a:cubicBezTo>
                  <a:cubicBezTo>
                    <a:pt x="642" y="955"/>
                    <a:pt x="755" y="912"/>
                    <a:pt x="868" y="885"/>
                  </a:cubicBezTo>
                  <a:cubicBezTo>
                    <a:pt x="669" y="564"/>
                    <a:pt x="434" y="269"/>
                    <a:pt x="174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62"/>
            <p:cNvSpPr/>
            <p:nvPr/>
          </p:nvSpPr>
          <p:spPr>
            <a:xfrm>
              <a:off x="813675" y="4371850"/>
              <a:ext cx="16725" cy="25625"/>
            </a:xfrm>
            <a:custGeom>
              <a:avLst/>
              <a:gdLst/>
              <a:ahLst/>
              <a:cxnLst/>
              <a:rect l="l" t="t" r="r" b="b"/>
              <a:pathLst>
                <a:path w="669" h="1025" extrusionOk="0">
                  <a:moveTo>
                    <a:pt x="148" y="1"/>
                  </a:moveTo>
                  <a:lnTo>
                    <a:pt x="0" y="44"/>
                  </a:lnTo>
                  <a:cubicBezTo>
                    <a:pt x="174" y="348"/>
                    <a:pt x="313" y="678"/>
                    <a:pt x="408" y="1025"/>
                  </a:cubicBezTo>
                  <a:cubicBezTo>
                    <a:pt x="495" y="1007"/>
                    <a:pt x="582" y="990"/>
                    <a:pt x="668" y="973"/>
                  </a:cubicBezTo>
                  <a:cubicBezTo>
                    <a:pt x="651" y="921"/>
                    <a:pt x="634" y="877"/>
                    <a:pt x="616" y="851"/>
                  </a:cubicBezTo>
                  <a:cubicBezTo>
                    <a:pt x="486" y="556"/>
                    <a:pt x="330" y="270"/>
                    <a:pt x="14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62"/>
            <p:cNvSpPr/>
            <p:nvPr/>
          </p:nvSpPr>
          <p:spPr>
            <a:xfrm>
              <a:off x="780475" y="4385950"/>
              <a:ext cx="21275" cy="23475"/>
            </a:xfrm>
            <a:custGeom>
              <a:avLst/>
              <a:gdLst/>
              <a:ahLst/>
              <a:cxnLst/>
              <a:rect l="l" t="t" r="r" b="b"/>
              <a:pathLst>
                <a:path w="851" h="939" extrusionOk="0">
                  <a:moveTo>
                    <a:pt x="148" y="1"/>
                  </a:moveTo>
                  <a:cubicBezTo>
                    <a:pt x="96" y="44"/>
                    <a:pt x="44" y="79"/>
                    <a:pt x="0" y="114"/>
                  </a:cubicBezTo>
                  <a:cubicBezTo>
                    <a:pt x="157" y="400"/>
                    <a:pt x="348" y="678"/>
                    <a:pt x="556" y="938"/>
                  </a:cubicBezTo>
                  <a:cubicBezTo>
                    <a:pt x="651" y="877"/>
                    <a:pt x="747" y="825"/>
                    <a:pt x="851" y="773"/>
                  </a:cubicBezTo>
                  <a:cubicBezTo>
                    <a:pt x="729" y="660"/>
                    <a:pt x="608" y="548"/>
                    <a:pt x="495" y="426"/>
                  </a:cubicBezTo>
                  <a:cubicBezTo>
                    <a:pt x="382" y="287"/>
                    <a:pt x="261" y="140"/>
                    <a:pt x="148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62"/>
            <p:cNvSpPr/>
            <p:nvPr/>
          </p:nvSpPr>
          <p:spPr>
            <a:xfrm>
              <a:off x="870075" y="4372725"/>
              <a:ext cx="11075" cy="24750"/>
            </a:xfrm>
            <a:custGeom>
              <a:avLst/>
              <a:gdLst/>
              <a:ahLst/>
              <a:cxnLst/>
              <a:rect l="l" t="t" r="r" b="b"/>
              <a:pathLst>
                <a:path w="443" h="990" extrusionOk="0">
                  <a:moveTo>
                    <a:pt x="52" y="1"/>
                  </a:moveTo>
                  <a:lnTo>
                    <a:pt x="52" y="1"/>
                  </a:lnTo>
                  <a:cubicBezTo>
                    <a:pt x="61" y="139"/>
                    <a:pt x="70" y="278"/>
                    <a:pt x="61" y="417"/>
                  </a:cubicBezTo>
                  <a:cubicBezTo>
                    <a:pt x="61" y="582"/>
                    <a:pt x="44" y="747"/>
                    <a:pt x="0" y="903"/>
                  </a:cubicBezTo>
                  <a:cubicBezTo>
                    <a:pt x="122" y="920"/>
                    <a:pt x="243" y="946"/>
                    <a:pt x="373" y="972"/>
                  </a:cubicBezTo>
                  <a:cubicBezTo>
                    <a:pt x="391" y="972"/>
                    <a:pt x="417" y="981"/>
                    <a:pt x="443" y="990"/>
                  </a:cubicBezTo>
                  <a:cubicBezTo>
                    <a:pt x="443" y="816"/>
                    <a:pt x="434" y="651"/>
                    <a:pt x="399" y="486"/>
                  </a:cubicBezTo>
                  <a:cubicBezTo>
                    <a:pt x="382" y="339"/>
                    <a:pt x="347" y="200"/>
                    <a:pt x="313" y="70"/>
                  </a:cubicBezTo>
                  <a:cubicBezTo>
                    <a:pt x="226" y="44"/>
                    <a:pt x="139" y="18"/>
                    <a:pt x="52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62"/>
            <p:cNvSpPr/>
            <p:nvPr/>
          </p:nvSpPr>
          <p:spPr>
            <a:xfrm>
              <a:off x="835575" y="4372425"/>
              <a:ext cx="15425" cy="14625"/>
            </a:xfrm>
            <a:custGeom>
              <a:avLst/>
              <a:gdLst/>
              <a:ahLst/>
              <a:cxnLst/>
              <a:rect l="l" t="t" r="r" b="b"/>
              <a:pathLst>
                <a:path w="617" h="585" extrusionOk="0">
                  <a:moveTo>
                    <a:pt x="335" y="1"/>
                  </a:moveTo>
                  <a:cubicBezTo>
                    <a:pt x="233" y="1"/>
                    <a:pt x="133" y="32"/>
                    <a:pt x="44" y="91"/>
                  </a:cubicBezTo>
                  <a:cubicBezTo>
                    <a:pt x="18" y="117"/>
                    <a:pt x="1" y="169"/>
                    <a:pt x="44" y="186"/>
                  </a:cubicBezTo>
                  <a:cubicBezTo>
                    <a:pt x="96" y="203"/>
                    <a:pt x="139" y="221"/>
                    <a:pt x="191" y="229"/>
                  </a:cubicBezTo>
                  <a:cubicBezTo>
                    <a:pt x="131" y="290"/>
                    <a:pt x="113" y="386"/>
                    <a:pt x="157" y="472"/>
                  </a:cubicBezTo>
                  <a:cubicBezTo>
                    <a:pt x="202" y="543"/>
                    <a:pt x="303" y="584"/>
                    <a:pt x="399" y="584"/>
                  </a:cubicBezTo>
                  <a:cubicBezTo>
                    <a:pt x="468" y="584"/>
                    <a:pt x="533" y="563"/>
                    <a:pt x="573" y="516"/>
                  </a:cubicBezTo>
                  <a:cubicBezTo>
                    <a:pt x="599" y="481"/>
                    <a:pt x="599" y="429"/>
                    <a:pt x="556" y="412"/>
                  </a:cubicBezTo>
                  <a:cubicBezTo>
                    <a:pt x="521" y="394"/>
                    <a:pt x="487" y="386"/>
                    <a:pt x="452" y="386"/>
                  </a:cubicBezTo>
                  <a:lnTo>
                    <a:pt x="426" y="386"/>
                  </a:lnTo>
                  <a:cubicBezTo>
                    <a:pt x="487" y="342"/>
                    <a:pt x="530" y="290"/>
                    <a:pt x="565" y="229"/>
                  </a:cubicBezTo>
                  <a:cubicBezTo>
                    <a:pt x="617" y="151"/>
                    <a:pt x="573" y="47"/>
                    <a:pt x="478" y="21"/>
                  </a:cubicBezTo>
                  <a:cubicBezTo>
                    <a:pt x="431" y="7"/>
                    <a:pt x="383" y="1"/>
                    <a:pt x="33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62"/>
            <p:cNvSpPr/>
            <p:nvPr/>
          </p:nvSpPr>
          <p:spPr>
            <a:xfrm>
              <a:off x="850325" y="4385950"/>
              <a:ext cx="4375" cy="3600"/>
            </a:xfrm>
            <a:custGeom>
              <a:avLst/>
              <a:gdLst/>
              <a:ahLst/>
              <a:cxnLst/>
              <a:rect l="l" t="t" r="r" b="b"/>
              <a:pathLst>
                <a:path w="175" h="144" extrusionOk="0">
                  <a:moveTo>
                    <a:pt x="44" y="1"/>
                  </a:moveTo>
                  <a:cubicBezTo>
                    <a:pt x="27" y="1"/>
                    <a:pt x="1" y="10"/>
                    <a:pt x="9" y="36"/>
                  </a:cubicBezTo>
                  <a:cubicBezTo>
                    <a:pt x="18" y="53"/>
                    <a:pt x="27" y="79"/>
                    <a:pt x="35" y="105"/>
                  </a:cubicBezTo>
                  <a:cubicBezTo>
                    <a:pt x="43" y="133"/>
                    <a:pt x="60" y="144"/>
                    <a:pt x="79" y="144"/>
                  </a:cubicBezTo>
                  <a:cubicBezTo>
                    <a:pt x="123" y="144"/>
                    <a:pt x="175" y="81"/>
                    <a:pt x="113" y="44"/>
                  </a:cubicBezTo>
                  <a:cubicBezTo>
                    <a:pt x="87" y="27"/>
                    <a:pt x="70" y="18"/>
                    <a:pt x="44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62"/>
            <p:cNvSpPr/>
            <p:nvPr/>
          </p:nvSpPr>
          <p:spPr>
            <a:xfrm>
              <a:off x="769275" y="4398450"/>
              <a:ext cx="14675" cy="11650"/>
            </a:xfrm>
            <a:custGeom>
              <a:avLst/>
              <a:gdLst/>
              <a:ahLst/>
              <a:cxnLst/>
              <a:rect l="l" t="t" r="r" b="b"/>
              <a:pathLst>
                <a:path w="587" h="466" extrusionOk="0">
                  <a:moveTo>
                    <a:pt x="269" y="1"/>
                  </a:moveTo>
                  <a:cubicBezTo>
                    <a:pt x="249" y="1"/>
                    <a:pt x="229" y="7"/>
                    <a:pt x="214" y="22"/>
                  </a:cubicBezTo>
                  <a:cubicBezTo>
                    <a:pt x="127" y="82"/>
                    <a:pt x="58" y="169"/>
                    <a:pt x="23" y="273"/>
                  </a:cubicBezTo>
                  <a:cubicBezTo>
                    <a:pt x="0" y="366"/>
                    <a:pt x="73" y="451"/>
                    <a:pt x="168" y="451"/>
                  </a:cubicBezTo>
                  <a:cubicBezTo>
                    <a:pt x="180" y="451"/>
                    <a:pt x="193" y="450"/>
                    <a:pt x="205" y="447"/>
                  </a:cubicBezTo>
                  <a:cubicBezTo>
                    <a:pt x="231" y="438"/>
                    <a:pt x="257" y="421"/>
                    <a:pt x="284" y="421"/>
                  </a:cubicBezTo>
                  <a:cubicBezTo>
                    <a:pt x="295" y="423"/>
                    <a:pt x="307" y="424"/>
                    <a:pt x="318" y="424"/>
                  </a:cubicBezTo>
                  <a:cubicBezTo>
                    <a:pt x="350" y="424"/>
                    <a:pt x="380" y="416"/>
                    <a:pt x="405" y="403"/>
                  </a:cubicBezTo>
                  <a:cubicBezTo>
                    <a:pt x="422" y="412"/>
                    <a:pt x="440" y="429"/>
                    <a:pt x="457" y="447"/>
                  </a:cubicBezTo>
                  <a:cubicBezTo>
                    <a:pt x="472" y="460"/>
                    <a:pt x="486" y="465"/>
                    <a:pt x="499" y="465"/>
                  </a:cubicBezTo>
                  <a:cubicBezTo>
                    <a:pt x="555" y="465"/>
                    <a:pt x="587" y="365"/>
                    <a:pt x="509" y="351"/>
                  </a:cubicBezTo>
                  <a:cubicBezTo>
                    <a:pt x="492" y="343"/>
                    <a:pt x="474" y="343"/>
                    <a:pt x="457" y="325"/>
                  </a:cubicBezTo>
                  <a:cubicBezTo>
                    <a:pt x="483" y="247"/>
                    <a:pt x="431" y="160"/>
                    <a:pt x="353" y="143"/>
                  </a:cubicBezTo>
                  <a:lnTo>
                    <a:pt x="344" y="143"/>
                  </a:lnTo>
                  <a:lnTo>
                    <a:pt x="353" y="100"/>
                  </a:lnTo>
                  <a:cubicBezTo>
                    <a:pt x="378" y="43"/>
                    <a:pt x="322" y="1"/>
                    <a:pt x="26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62"/>
            <p:cNvSpPr/>
            <p:nvPr/>
          </p:nvSpPr>
          <p:spPr>
            <a:xfrm>
              <a:off x="857275" y="4382775"/>
              <a:ext cx="4600" cy="4950"/>
            </a:xfrm>
            <a:custGeom>
              <a:avLst/>
              <a:gdLst/>
              <a:ahLst/>
              <a:cxnLst/>
              <a:rect l="l" t="t" r="r" b="b"/>
              <a:pathLst>
                <a:path w="184" h="198" extrusionOk="0">
                  <a:moveTo>
                    <a:pt x="55" y="1"/>
                  </a:moveTo>
                  <a:cubicBezTo>
                    <a:pt x="27" y="1"/>
                    <a:pt x="0" y="23"/>
                    <a:pt x="0" y="50"/>
                  </a:cubicBezTo>
                  <a:cubicBezTo>
                    <a:pt x="0" y="93"/>
                    <a:pt x="18" y="137"/>
                    <a:pt x="44" y="171"/>
                  </a:cubicBezTo>
                  <a:cubicBezTo>
                    <a:pt x="60" y="190"/>
                    <a:pt x="80" y="198"/>
                    <a:pt x="99" y="198"/>
                  </a:cubicBezTo>
                  <a:cubicBezTo>
                    <a:pt x="143" y="198"/>
                    <a:pt x="183" y="156"/>
                    <a:pt x="165" y="102"/>
                  </a:cubicBezTo>
                  <a:cubicBezTo>
                    <a:pt x="148" y="58"/>
                    <a:pt x="113" y="32"/>
                    <a:pt x="78" y="6"/>
                  </a:cubicBezTo>
                  <a:cubicBezTo>
                    <a:pt x="71" y="3"/>
                    <a:pt x="63" y="1"/>
                    <a:pt x="55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62"/>
            <p:cNvSpPr/>
            <p:nvPr/>
          </p:nvSpPr>
          <p:spPr>
            <a:xfrm>
              <a:off x="888075" y="4386350"/>
              <a:ext cx="3925" cy="4675"/>
            </a:xfrm>
            <a:custGeom>
              <a:avLst/>
              <a:gdLst/>
              <a:ahLst/>
              <a:cxnLst/>
              <a:rect l="l" t="t" r="r" b="b"/>
              <a:pathLst>
                <a:path w="157" h="187" extrusionOk="0">
                  <a:moveTo>
                    <a:pt x="67" y="0"/>
                  </a:moveTo>
                  <a:cubicBezTo>
                    <a:pt x="45" y="0"/>
                    <a:pt x="23" y="16"/>
                    <a:pt x="18" y="46"/>
                  </a:cubicBezTo>
                  <a:cubicBezTo>
                    <a:pt x="1" y="106"/>
                    <a:pt x="18" y="167"/>
                    <a:pt x="79" y="184"/>
                  </a:cubicBezTo>
                  <a:cubicBezTo>
                    <a:pt x="85" y="186"/>
                    <a:pt x="90" y="187"/>
                    <a:pt x="96" y="187"/>
                  </a:cubicBezTo>
                  <a:cubicBezTo>
                    <a:pt x="122" y="187"/>
                    <a:pt x="142" y="170"/>
                    <a:pt x="157" y="141"/>
                  </a:cubicBezTo>
                  <a:cubicBezTo>
                    <a:pt x="157" y="124"/>
                    <a:pt x="157" y="98"/>
                    <a:pt x="148" y="72"/>
                  </a:cubicBezTo>
                  <a:cubicBezTo>
                    <a:pt x="139" y="54"/>
                    <a:pt x="122" y="46"/>
                    <a:pt x="113" y="28"/>
                  </a:cubicBezTo>
                  <a:cubicBezTo>
                    <a:pt x="102" y="10"/>
                    <a:pt x="84" y="0"/>
                    <a:pt x="67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62"/>
            <p:cNvSpPr/>
            <p:nvPr/>
          </p:nvSpPr>
          <p:spPr>
            <a:xfrm>
              <a:off x="906725" y="4342300"/>
              <a:ext cx="111975" cy="84325"/>
            </a:xfrm>
            <a:custGeom>
              <a:avLst/>
              <a:gdLst/>
              <a:ahLst/>
              <a:cxnLst/>
              <a:rect l="l" t="t" r="r" b="b"/>
              <a:pathLst>
                <a:path w="4479" h="3373" extrusionOk="0">
                  <a:moveTo>
                    <a:pt x="2776" y="1"/>
                  </a:moveTo>
                  <a:cubicBezTo>
                    <a:pt x="2750" y="1"/>
                    <a:pt x="2721" y="7"/>
                    <a:pt x="2691" y="20"/>
                  </a:cubicBezTo>
                  <a:cubicBezTo>
                    <a:pt x="2300" y="194"/>
                    <a:pt x="400" y="1252"/>
                    <a:pt x="122" y="1808"/>
                  </a:cubicBezTo>
                  <a:cubicBezTo>
                    <a:pt x="1" y="2042"/>
                    <a:pt x="686" y="3179"/>
                    <a:pt x="929" y="3344"/>
                  </a:cubicBezTo>
                  <a:cubicBezTo>
                    <a:pt x="960" y="3364"/>
                    <a:pt x="1031" y="3373"/>
                    <a:pt x="1132" y="3373"/>
                  </a:cubicBezTo>
                  <a:cubicBezTo>
                    <a:pt x="1867" y="3373"/>
                    <a:pt x="4210" y="2896"/>
                    <a:pt x="4340" y="2667"/>
                  </a:cubicBezTo>
                  <a:cubicBezTo>
                    <a:pt x="4479" y="2398"/>
                    <a:pt x="3350" y="1348"/>
                    <a:pt x="3229" y="1122"/>
                  </a:cubicBezTo>
                  <a:cubicBezTo>
                    <a:pt x="3117" y="906"/>
                    <a:pt x="3093" y="1"/>
                    <a:pt x="2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62"/>
            <p:cNvSpPr/>
            <p:nvPr/>
          </p:nvSpPr>
          <p:spPr>
            <a:xfrm>
              <a:off x="964875" y="4352450"/>
              <a:ext cx="34350" cy="51450"/>
            </a:xfrm>
            <a:custGeom>
              <a:avLst/>
              <a:gdLst/>
              <a:ahLst/>
              <a:cxnLst/>
              <a:rect l="l" t="t" r="r" b="b"/>
              <a:pathLst>
                <a:path w="1374" h="2058" extrusionOk="0">
                  <a:moveTo>
                    <a:pt x="395" y="1"/>
                  </a:moveTo>
                  <a:cubicBezTo>
                    <a:pt x="384" y="1"/>
                    <a:pt x="374" y="4"/>
                    <a:pt x="365" y="13"/>
                  </a:cubicBezTo>
                  <a:cubicBezTo>
                    <a:pt x="217" y="169"/>
                    <a:pt x="70" y="308"/>
                    <a:pt x="44" y="525"/>
                  </a:cubicBezTo>
                  <a:cubicBezTo>
                    <a:pt x="1" y="794"/>
                    <a:pt x="339" y="950"/>
                    <a:pt x="313" y="1202"/>
                  </a:cubicBezTo>
                  <a:cubicBezTo>
                    <a:pt x="296" y="1376"/>
                    <a:pt x="330" y="1593"/>
                    <a:pt x="504" y="1671"/>
                  </a:cubicBezTo>
                  <a:cubicBezTo>
                    <a:pt x="582" y="1714"/>
                    <a:pt x="669" y="1749"/>
                    <a:pt x="764" y="1775"/>
                  </a:cubicBezTo>
                  <a:cubicBezTo>
                    <a:pt x="946" y="1818"/>
                    <a:pt x="1016" y="1905"/>
                    <a:pt x="1146" y="2026"/>
                  </a:cubicBezTo>
                  <a:cubicBezTo>
                    <a:pt x="1170" y="2048"/>
                    <a:pt x="1199" y="2058"/>
                    <a:pt x="1227" y="2058"/>
                  </a:cubicBezTo>
                  <a:cubicBezTo>
                    <a:pt x="1301" y="2058"/>
                    <a:pt x="1373" y="1993"/>
                    <a:pt x="1354" y="1905"/>
                  </a:cubicBezTo>
                  <a:cubicBezTo>
                    <a:pt x="1276" y="1532"/>
                    <a:pt x="912" y="1566"/>
                    <a:pt x="643" y="1436"/>
                  </a:cubicBezTo>
                  <a:cubicBezTo>
                    <a:pt x="521" y="1384"/>
                    <a:pt x="599" y="1020"/>
                    <a:pt x="530" y="907"/>
                  </a:cubicBezTo>
                  <a:cubicBezTo>
                    <a:pt x="478" y="812"/>
                    <a:pt x="374" y="733"/>
                    <a:pt x="313" y="647"/>
                  </a:cubicBezTo>
                  <a:cubicBezTo>
                    <a:pt x="174" y="447"/>
                    <a:pt x="330" y="239"/>
                    <a:pt x="426" y="65"/>
                  </a:cubicBezTo>
                  <a:cubicBezTo>
                    <a:pt x="452" y="33"/>
                    <a:pt x="424" y="1"/>
                    <a:pt x="395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62"/>
            <p:cNvSpPr/>
            <p:nvPr/>
          </p:nvSpPr>
          <p:spPr>
            <a:xfrm>
              <a:off x="985000" y="4321600"/>
              <a:ext cx="175375" cy="125050"/>
            </a:xfrm>
            <a:custGeom>
              <a:avLst/>
              <a:gdLst/>
              <a:ahLst/>
              <a:cxnLst/>
              <a:rect l="l" t="t" r="r" b="b"/>
              <a:pathLst>
                <a:path w="7015" h="5002" extrusionOk="0">
                  <a:moveTo>
                    <a:pt x="5250" y="1"/>
                  </a:moveTo>
                  <a:cubicBezTo>
                    <a:pt x="4877" y="1"/>
                    <a:pt x="4316" y="260"/>
                    <a:pt x="4055" y="379"/>
                  </a:cubicBezTo>
                  <a:cubicBezTo>
                    <a:pt x="3135" y="796"/>
                    <a:pt x="2372" y="1464"/>
                    <a:pt x="1591" y="2080"/>
                  </a:cubicBezTo>
                  <a:cubicBezTo>
                    <a:pt x="1079" y="2488"/>
                    <a:pt x="488" y="2818"/>
                    <a:pt x="419" y="3512"/>
                  </a:cubicBezTo>
                  <a:cubicBezTo>
                    <a:pt x="369" y="3994"/>
                    <a:pt x="1" y="5002"/>
                    <a:pt x="679" y="5002"/>
                  </a:cubicBezTo>
                  <a:cubicBezTo>
                    <a:pt x="709" y="5002"/>
                    <a:pt x="741" y="5000"/>
                    <a:pt x="775" y="4996"/>
                  </a:cubicBezTo>
                  <a:cubicBezTo>
                    <a:pt x="1443" y="4909"/>
                    <a:pt x="2233" y="4354"/>
                    <a:pt x="2840" y="4067"/>
                  </a:cubicBezTo>
                  <a:cubicBezTo>
                    <a:pt x="3396" y="3798"/>
                    <a:pt x="4064" y="3434"/>
                    <a:pt x="4671" y="3295"/>
                  </a:cubicBezTo>
                  <a:cubicBezTo>
                    <a:pt x="5192" y="3165"/>
                    <a:pt x="6259" y="3061"/>
                    <a:pt x="6268" y="3061"/>
                  </a:cubicBezTo>
                  <a:cubicBezTo>
                    <a:pt x="6632" y="3061"/>
                    <a:pt x="6467" y="2505"/>
                    <a:pt x="6467" y="2505"/>
                  </a:cubicBezTo>
                  <a:cubicBezTo>
                    <a:pt x="7014" y="2349"/>
                    <a:pt x="6094" y="969"/>
                    <a:pt x="5947" y="700"/>
                  </a:cubicBezTo>
                  <a:cubicBezTo>
                    <a:pt x="5808" y="440"/>
                    <a:pt x="5704" y="110"/>
                    <a:pt x="5417" y="24"/>
                  </a:cubicBezTo>
                  <a:cubicBezTo>
                    <a:pt x="5368" y="8"/>
                    <a:pt x="5312" y="1"/>
                    <a:pt x="5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62"/>
            <p:cNvSpPr/>
            <p:nvPr/>
          </p:nvSpPr>
          <p:spPr>
            <a:xfrm>
              <a:off x="1031700" y="4324350"/>
              <a:ext cx="128675" cy="110000"/>
            </a:xfrm>
            <a:custGeom>
              <a:avLst/>
              <a:gdLst/>
              <a:ahLst/>
              <a:cxnLst/>
              <a:rect l="l" t="t" r="r" b="b"/>
              <a:pathLst>
                <a:path w="5147" h="4400" extrusionOk="0">
                  <a:moveTo>
                    <a:pt x="3706" y="0"/>
                  </a:moveTo>
                  <a:cubicBezTo>
                    <a:pt x="3463" y="191"/>
                    <a:pt x="3202" y="365"/>
                    <a:pt x="2942" y="530"/>
                  </a:cubicBezTo>
                  <a:cubicBezTo>
                    <a:pt x="2395" y="842"/>
                    <a:pt x="1771" y="1024"/>
                    <a:pt x="1302" y="1458"/>
                  </a:cubicBezTo>
                  <a:cubicBezTo>
                    <a:pt x="920" y="1823"/>
                    <a:pt x="530" y="2482"/>
                    <a:pt x="278" y="2951"/>
                  </a:cubicBezTo>
                  <a:cubicBezTo>
                    <a:pt x="0" y="3454"/>
                    <a:pt x="96" y="3931"/>
                    <a:pt x="148" y="4400"/>
                  </a:cubicBezTo>
                  <a:cubicBezTo>
                    <a:pt x="443" y="4244"/>
                    <a:pt x="721" y="4079"/>
                    <a:pt x="972" y="3957"/>
                  </a:cubicBezTo>
                  <a:cubicBezTo>
                    <a:pt x="1536" y="3688"/>
                    <a:pt x="2196" y="3324"/>
                    <a:pt x="2803" y="3185"/>
                  </a:cubicBezTo>
                  <a:cubicBezTo>
                    <a:pt x="3324" y="3055"/>
                    <a:pt x="4391" y="2951"/>
                    <a:pt x="4400" y="2951"/>
                  </a:cubicBezTo>
                  <a:cubicBezTo>
                    <a:pt x="4764" y="2951"/>
                    <a:pt x="4599" y="2395"/>
                    <a:pt x="4599" y="2395"/>
                  </a:cubicBezTo>
                  <a:cubicBezTo>
                    <a:pt x="5146" y="2239"/>
                    <a:pt x="4226" y="859"/>
                    <a:pt x="4079" y="590"/>
                  </a:cubicBezTo>
                  <a:cubicBezTo>
                    <a:pt x="3975" y="391"/>
                    <a:pt x="3888" y="139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62"/>
            <p:cNvSpPr/>
            <p:nvPr/>
          </p:nvSpPr>
          <p:spPr>
            <a:xfrm>
              <a:off x="1005450" y="4323775"/>
              <a:ext cx="115975" cy="77175"/>
            </a:xfrm>
            <a:custGeom>
              <a:avLst/>
              <a:gdLst/>
              <a:ahLst/>
              <a:cxnLst/>
              <a:rect l="l" t="t" r="r" b="b"/>
              <a:pathLst>
                <a:path w="4639" h="3087" extrusionOk="0">
                  <a:moveTo>
                    <a:pt x="4612" y="0"/>
                  </a:moveTo>
                  <a:cubicBezTo>
                    <a:pt x="4608" y="0"/>
                    <a:pt x="4603" y="2"/>
                    <a:pt x="4599" y="6"/>
                  </a:cubicBezTo>
                  <a:cubicBezTo>
                    <a:pt x="4122" y="371"/>
                    <a:pt x="3602" y="622"/>
                    <a:pt x="3063" y="909"/>
                  </a:cubicBezTo>
                  <a:cubicBezTo>
                    <a:pt x="2777" y="1056"/>
                    <a:pt x="2517" y="1238"/>
                    <a:pt x="2239" y="1394"/>
                  </a:cubicBezTo>
                  <a:cubicBezTo>
                    <a:pt x="2083" y="1490"/>
                    <a:pt x="2040" y="1646"/>
                    <a:pt x="1961" y="1794"/>
                  </a:cubicBezTo>
                  <a:cubicBezTo>
                    <a:pt x="1814" y="2045"/>
                    <a:pt x="1606" y="2254"/>
                    <a:pt x="1354" y="2401"/>
                  </a:cubicBezTo>
                  <a:cubicBezTo>
                    <a:pt x="1224" y="2488"/>
                    <a:pt x="1154" y="2644"/>
                    <a:pt x="998" y="2670"/>
                  </a:cubicBezTo>
                  <a:cubicBezTo>
                    <a:pt x="686" y="2713"/>
                    <a:pt x="373" y="2870"/>
                    <a:pt x="52" y="2887"/>
                  </a:cubicBezTo>
                  <a:cubicBezTo>
                    <a:pt x="26" y="2887"/>
                    <a:pt x="0" y="2913"/>
                    <a:pt x="9" y="2948"/>
                  </a:cubicBezTo>
                  <a:cubicBezTo>
                    <a:pt x="32" y="3051"/>
                    <a:pt x="143" y="3086"/>
                    <a:pt x="288" y="3086"/>
                  </a:cubicBezTo>
                  <a:cubicBezTo>
                    <a:pt x="579" y="3086"/>
                    <a:pt x="1007" y="2945"/>
                    <a:pt x="1128" y="2939"/>
                  </a:cubicBezTo>
                  <a:cubicBezTo>
                    <a:pt x="1224" y="2939"/>
                    <a:pt x="1285" y="2852"/>
                    <a:pt x="1267" y="2766"/>
                  </a:cubicBezTo>
                  <a:cubicBezTo>
                    <a:pt x="1224" y="2479"/>
                    <a:pt x="1710" y="2332"/>
                    <a:pt x="1857" y="2132"/>
                  </a:cubicBezTo>
                  <a:cubicBezTo>
                    <a:pt x="1944" y="2011"/>
                    <a:pt x="2013" y="1880"/>
                    <a:pt x="2092" y="1750"/>
                  </a:cubicBezTo>
                  <a:cubicBezTo>
                    <a:pt x="2170" y="1620"/>
                    <a:pt x="2647" y="1455"/>
                    <a:pt x="2777" y="1377"/>
                  </a:cubicBezTo>
                  <a:cubicBezTo>
                    <a:pt x="3150" y="1186"/>
                    <a:pt x="3419" y="865"/>
                    <a:pt x="3784" y="657"/>
                  </a:cubicBezTo>
                  <a:cubicBezTo>
                    <a:pt x="4087" y="483"/>
                    <a:pt x="4374" y="275"/>
                    <a:pt x="4625" y="32"/>
                  </a:cubicBezTo>
                  <a:cubicBezTo>
                    <a:pt x="4639" y="19"/>
                    <a:pt x="4627" y="0"/>
                    <a:pt x="461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62"/>
            <p:cNvSpPr/>
            <p:nvPr/>
          </p:nvSpPr>
          <p:spPr>
            <a:xfrm>
              <a:off x="998275" y="4420425"/>
              <a:ext cx="32075" cy="10900"/>
            </a:xfrm>
            <a:custGeom>
              <a:avLst/>
              <a:gdLst/>
              <a:ahLst/>
              <a:cxnLst/>
              <a:rect l="l" t="t" r="r" b="b"/>
              <a:pathLst>
                <a:path w="1283" h="436" extrusionOk="0">
                  <a:moveTo>
                    <a:pt x="1250" y="0"/>
                  </a:moveTo>
                  <a:cubicBezTo>
                    <a:pt x="1248" y="0"/>
                    <a:pt x="1245" y="1"/>
                    <a:pt x="1242" y="2"/>
                  </a:cubicBezTo>
                  <a:cubicBezTo>
                    <a:pt x="1016" y="2"/>
                    <a:pt x="782" y="36"/>
                    <a:pt x="565" y="88"/>
                  </a:cubicBezTo>
                  <a:cubicBezTo>
                    <a:pt x="391" y="114"/>
                    <a:pt x="131" y="158"/>
                    <a:pt x="36" y="323"/>
                  </a:cubicBezTo>
                  <a:cubicBezTo>
                    <a:pt x="1" y="375"/>
                    <a:pt x="44" y="436"/>
                    <a:pt x="105" y="436"/>
                  </a:cubicBezTo>
                  <a:cubicBezTo>
                    <a:pt x="192" y="427"/>
                    <a:pt x="279" y="392"/>
                    <a:pt x="357" y="349"/>
                  </a:cubicBezTo>
                  <a:cubicBezTo>
                    <a:pt x="461" y="305"/>
                    <a:pt x="574" y="279"/>
                    <a:pt x="686" y="245"/>
                  </a:cubicBezTo>
                  <a:cubicBezTo>
                    <a:pt x="765" y="227"/>
                    <a:pt x="843" y="210"/>
                    <a:pt x="921" y="193"/>
                  </a:cubicBezTo>
                  <a:cubicBezTo>
                    <a:pt x="921" y="210"/>
                    <a:pt x="929" y="219"/>
                    <a:pt x="938" y="227"/>
                  </a:cubicBezTo>
                  <a:cubicBezTo>
                    <a:pt x="959" y="249"/>
                    <a:pt x="987" y="264"/>
                    <a:pt x="1015" y="264"/>
                  </a:cubicBezTo>
                  <a:cubicBezTo>
                    <a:pt x="1021" y="264"/>
                    <a:pt x="1027" y="263"/>
                    <a:pt x="1034" y="262"/>
                  </a:cubicBezTo>
                  <a:cubicBezTo>
                    <a:pt x="1094" y="262"/>
                    <a:pt x="1129" y="193"/>
                    <a:pt x="1094" y="140"/>
                  </a:cubicBezTo>
                  <a:cubicBezTo>
                    <a:pt x="1155" y="114"/>
                    <a:pt x="1207" y="88"/>
                    <a:pt x="1259" y="54"/>
                  </a:cubicBezTo>
                  <a:cubicBezTo>
                    <a:pt x="1283" y="38"/>
                    <a:pt x="1278" y="0"/>
                    <a:pt x="1250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62"/>
            <p:cNvSpPr/>
            <p:nvPr/>
          </p:nvSpPr>
          <p:spPr>
            <a:xfrm>
              <a:off x="1003925" y="4431225"/>
              <a:ext cx="11100" cy="6475"/>
            </a:xfrm>
            <a:custGeom>
              <a:avLst/>
              <a:gdLst/>
              <a:ahLst/>
              <a:cxnLst/>
              <a:rect l="l" t="t" r="r" b="b"/>
              <a:pathLst>
                <a:path w="444" h="259" extrusionOk="0">
                  <a:moveTo>
                    <a:pt x="336" y="1"/>
                  </a:moveTo>
                  <a:cubicBezTo>
                    <a:pt x="283" y="1"/>
                    <a:pt x="233" y="39"/>
                    <a:pt x="183" y="64"/>
                  </a:cubicBezTo>
                  <a:cubicBezTo>
                    <a:pt x="122" y="82"/>
                    <a:pt x="70" y="116"/>
                    <a:pt x="18" y="151"/>
                  </a:cubicBezTo>
                  <a:cubicBezTo>
                    <a:pt x="0" y="160"/>
                    <a:pt x="0" y="168"/>
                    <a:pt x="9" y="186"/>
                  </a:cubicBezTo>
                  <a:cubicBezTo>
                    <a:pt x="29" y="244"/>
                    <a:pt x="82" y="259"/>
                    <a:pt x="141" y="259"/>
                  </a:cubicBezTo>
                  <a:cubicBezTo>
                    <a:pt x="160" y="259"/>
                    <a:pt x="181" y="257"/>
                    <a:pt x="200" y="255"/>
                  </a:cubicBezTo>
                  <a:cubicBezTo>
                    <a:pt x="296" y="238"/>
                    <a:pt x="426" y="203"/>
                    <a:pt x="443" y="90"/>
                  </a:cubicBezTo>
                  <a:cubicBezTo>
                    <a:pt x="443" y="64"/>
                    <a:pt x="426" y="30"/>
                    <a:pt x="400" y="21"/>
                  </a:cubicBezTo>
                  <a:cubicBezTo>
                    <a:pt x="378" y="6"/>
                    <a:pt x="357" y="1"/>
                    <a:pt x="336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62"/>
            <p:cNvSpPr/>
            <p:nvPr/>
          </p:nvSpPr>
          <p:spPr>
            <a:xfrm>
              <a:off x="1028450" y="4409300"/>
              <a:ext cx="3475" cy="9275"/>
            </a:xfrm>
            <a:custGeom>
              <a:avLst/>
              <a:gdLst/>
              <a:ahLst/>
              <a:cxnLst/>
              <a:rect l="l" t="t" r="r" b="b"/>
              <a:pathLst>
                <a:path w="139" h="371" extrusionOk="0">
                  <a:moveTo>
                    <a:pt x="102" y="0"/>
                  </a:moveTo>
                  <a:cubicBezTo>
                    <a:pt x="93" y="0"/>
                    <a:pt x="84" y="4"/>
                    <a:pt x="78" y="13"/>
                  </a:cubicBezTo>
                  <a:cubicBezTo>
                    <a:pt x="35" y="56"/>
                    <a:pt x="17" y="108"/>
                    <a:pt x="17" y="160"/>
                  </a:cubicBezTo>
                  <a:cubicBezTo>
                    <a:pt x="9" y="221"/>
                    <a:pt x="0" y="273"/>
                    <a:pt x="0" y="334"/>
                  </a:cubicBezTo>
                  <a:cubicBezTo>
                    <a:pt x="0" y="355"/>
                    <a:pt x="20" y="370"/>
                    <a:pt x="39" y="370"/>
                  </a:cubicBezTo>
                  <a:cubicBezTo>
                    <a:pt x="51" y="370"/>
                    <a:pt x="63" y="364"/>
                    <a:pt x="70" y="351"/>
                  </a:cubicBezTo>
                  <a:cubicBezTo>
                    <a:pt x="87" y="308"/>
                    <a:pt x="104" y="256"/>
                    <a:pt x="104" y="212"/>
                  </a:cubicBezTo>
                  <a:cubicBezTo>
                    <a:pt x="122" y="152"/>
                    <a:pt x="130" y="100"/>
                    <a:pt x="139" y="39"/>
                  </a:cubicBezTo>
                  <a:cubicBezTo>
                    <a:pt x="139" y="16"/>
                    <a:pt x="120" y="0"/>
                    <a:pt x="102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62"/>
            <p:cNvSpPr/>
            <p:nvPr/>
          </p:nvSpPr>
          <p:spPr>
            <a:xfrm>
              <a:off x="1031900" y="4398450"/>
              <a:ext cx="3075" cy="8350"/>
            </a:xfrm>
            <a:custGeom>
              <a:avLst/>
              <a:gdLst/>
              <a:ahLst/>
              <a:cxnLst/>
              <a:rect l="l" t="t" r="r" b="b"/>
              <a:pathLst>
                <a:path w="123" h="334" extrusionOk="0">
                  <a:moveTo>
                    <a:pt x="59" y="0"/>
                  </a:moveTo>
                  <a:cubicBezTo>
                    <a:pt x="55" y="0"/>
                    <a:pt x="50" y="1"/>
                    <a:pt x="44" y="4"/>
                  </a:cubicBezTo>
                  <a:cubicBezTo>
                    <a:pt x="18" y="13"/>
                    <a:pt x="1" y="30"/>
                    <a:pt x="1" y="65"/>
                  </a:cubicBezTo>
                  <a:cubicBezTo>
                    <a:pt x="10" y="152"/>
                    <a:pt x="10" y="247"/>
                    <a:pt x="1" y="334"/>
                  </a:cubicBezTo>
                  <a:cubicBezTo>
                    <a:pt x="27" y="282"/>
                    <a:pt x="53" y="238"/>
                    <a:pt x="79" y="195"/>
                  </a:cubicBezTo>
                  <a:cubicBezTo>
                    <a:pt x="105" y="152"/>
                    <a:pt x="122" y="108"/>
                    <a:pt x="122" y="65"/>
                  </a:cubicBezTo>
                  <a:cubicBezTo>
                    <a:pt x="114" y="39"/>
                    <a:pt x="96" y="13"/>
                    <a:pt x="79" y="4"/>
                  </a:cubicBezTo>
                  <a:lnTo>
                    <a:pt x="88" y="4"/>
                  </a:lnTo>
                  <a:cubicBezTo>
                    <a:pt x="76" y="4"/>
                    <a:pt x="68" y="0"/>
                    <a:pt x="59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62"/>
            <p:cNvSpPr/>
            <p:nvPr/>
          </p:nvSpPr>
          <p:spPr>
            <a:xfrm>
              <a:off x="1008925" y="4401800"/>
              <a:ext cx="22800" cy="8475"/>
            </a:xfrm>
            <a:custGeom>
              <a:avLst/>
              <a:gdLst/>
              <a:ahLst/>
              <a:cxnLst/>
              <a:rect l="l" t="t" r="r" b="b"/>
              <a:pathLst>
                <a:path w="912" h="339" extrusionOk="0">
                  <a:moveTo>
                    <a:pt x="903" y="0"/>
                  </a:moveTo>
                  <a:cubicBezTo>
                    <a:pt x="634" y="235"/>
                    <a:pt x="312" y="165"/>
                    <a:pt x="17" y="295"/>
                  </a:cubicBezTo>
                  <a:cubicBezTo>
                    <a:pt x="0" y="304"/>
                    <a:pt x="0" y="339"/>
                    <a:pt x="26" y="339"/>
                  </a:cubicBezTo>
                  <a:cubicBezTo>
                    <a:pt x="330" y="304"/>
                    <a:pt x="686" y="235"/>
                    <a:pt x="911" y="9"/>
                  </a:cubicBezTo>
                  <a:cubicBezTo>
                    <a:pt x="911" y="9"/>
                    <a:pt x="911" y="0"/>
                    <a:pt x="903" y="0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62"/>
            <p:cNvSpPr/>
            <p:nvPr/>
          </p:nvSpPr>
          <p:spPr>
            <a:xfrm>
              <a:off x="1047975" y="4330800"/>
              <a:ext cx="101550" cy="72975"/>
            </a:xfrm>
            <a:custGeom>
              <a:avLst/>
              <a:gdLst/>
              <a:ahLst/>
              <a:cxnLst/>
              <a:rect l="l" t="t" r="r" b="b"/>
              <a:pathLst>
                <a:path w="4062" h="2919" extrusionOk="0">
                  <a:moveTo>
                    <a:pt x="3679" y="1938"/>
                  </a:moveTo>
                  <a:lnTo>
                    <a:pt x="3749" y="1955"/>
                  </a:lnTo>
                  <a:cubicBezTo>
                    <a:pt x="3740" y="1964"/>
                    <a:pt x="3732" y="1973"/>
                    <a:pt x="3732" y="1981"/>
                  </a:cubicBezTo>
                  <a:lnTo>
                    <a:pt x="3679" y="1938"/>
                  </a:lnTo>
                  <a:close/>
                  <a:moveTo>
                    <a:pt x="2802" y="0"/>
                  </a:moveTo>
                  <a:cubicBezTo>
                    <a:pt x="2787" y="0"/>
                    <a:pt x="2774" y="17"/>
                    <a:pt x="2786" y="29"/>
                  </a:cubicBezTo>
                  <a:cubicBezTo>
                    <a:pt x="2916" y="367"/>
                    <a:pt x="3063" y="688"/>
                    <a:pt x="3228" y="1009"/>
                  </a:cubicBezTo>
                  <a:cubicBezTo>
                    <a:pt x="3410" y="1330"/>
                    <a:pt x="3645" y="1582"/>
                    <a:pt x="3749" y="1938"/>
                  </a:cubicBezTo>
                  <a:lnTo>
                    <a:pt x="3627" y="1903"/>
                  </a:lnTo>
                  <a:cubicBezTo>
                    <a:pt x="3428" y="1738"/>
                    <a:pt x="3211" y="1582"/>
                    <a:pt x="2985" y="1452"/>
                  </a:cubicBezTo>
                  <a:cubicBezTo>
                    <a:pt x="2603" y="1226"/>
                    <a:pt x="2143" y="1140"/>
                    <a:pt x="1736" y="992"/>
                  </a:cubicBezTo>
                  <a:cubicBezTo>
                    <a:pt x="1731" y="989"/>
                    <a:pt x="1727" y="988"/>
                    <a:pt x="1724" y="988"/>
                  </a:cubicBezTo>
                  <a:cubicBezTo>
                    <a:pt x="1705" y="988"/>
                    <a:pt x="1697" y="1019"/>
                    <a:pt x="1718" y="1027"/>
                  </a:cubicBezTo>
                  <a:cubicBezTo>
                    <a:pt x="2100" y="1157"/>
                    <a:pt x="2491" y="1244"/>
                    <a:pt x="2855" y="1400"/>
                  </a:cubicBezTo>
                  <a:cubicBezTo>
                    <a:pt x="3124" y="1530"/>
                    <a:pt x="3376" y="1704"/>
                    <a:pt x="3610" y="1894"/>
                  </a:cubicBezTo>
                  <a:cubicBezTo>
                    <a:pt x="3401" y="1848"/>
                    <a:pt x="3193" y="1831"/>
                    <a:pt x="2984" y="1831"/>
                  </a:cubicBezTo>
                  <a:cubicBezTo>
                    <a:pt x="2725" y="1831"/>
                    <a:pt x="2464" y="1857"/>
                    <a:pt x="2196" y="1886"/>
                  </a:cubicBezTo>
                  <a:cubicBezTo>
                    <a:pt x="1658" y="1938"/>
                    <a:pt x="1111" y="1886"/>
                    <a:pt x="581" y="1973"/>
                  </a:cubicBezTo>
                  <a:cubicBezTo>
                    <a:pt x="555" y="1973"/>
                    <a:pt x="564" y="2016"/>
                    <a:pt x="590" y="2016"/>
                  </a:cubicBezTo>
                  <a:cubicBezTo>
                    <a:pt x="1067" y="1981"/>
                    <a:pt x="1553" y="1973"/>
                    <a:pt x="2031" y="1955"/>
                  </a:cubicBezTo>
                  <a:cubicBezTo>
                    <a:pt x="2414" y="1943"/>
                    <a:pt x="2780" y="1882"/>
                    <a:pt x="3150" y="1882"/>
                  </a:cubicBezTo>
                  <a:cubicBezTo>
                    <a:pt x="3317" y="1882"/>
                    <a:pt x="3484" y="1894"/>
                    <a:pt x="3653" y="1929"/>
                  </a:cubicBezTo>
                  <a:lnTo>
                    <a:pt x="3723" y="1990"/>
                  </a:lnTo>
                  <a:cubicBezTo>
                    <a:pt x="3697" y="2033"/>
                    <a:pt x="3679" y="2077"/>
                    <a:pt x="3671" y="2129"/>
                  </a:cubicBezTo>
                  <a:cubicBezTo>
                    <a:pt x="3653" y="2172"/>
                    <a:pt x="3645" y="2216"/>
                    <a:pt x="3636" y="2268"/>
                  </a:cubicBezTo>
                  <a:cubicBezTo>
                    <a:pt x="3341" y="2224"/>
                    <a:pt x="3055" y="2111"/>
                    <a:pt x="2742" y="2094"/>
                  </a:cubicBezTo>
                  <a:cubicBezTo>
                    <a:pt x="2724" y="2093"/>
                    <a:pt x="2705" y="2093"/>
                    <a:pt x="2686" y="2093"/>
                  </a:cubicBezTo>
                  <a:cubicBezTo>
                    <a:pt x="2365" y="2093"/>
                    <a:pt x="2029" y="2226"/>
                    <a:pt x="1710" y="2259"/>
                  </a:cubicBezTo>
                  <a:cubicBezTo>
                    <a:pt x="1128" y="2328"/>
                    <a:pt x="503" y="2328"/>
                    <a:pt x="9" y="2684"/>
                  </a:cubicBezTo>
                  <a:cubicBezTo>
                    <a:pt x="0" y="2693"/>
                    <a:pt x="9" y="2710"/>
                    <a:pt x="26" y="2710"/>
                  </a:cubicBezTo>
                  <a:cubicBezTo>
                    <a:pt x="581" y="2398"/>
                    <a:pt x="1215" y="2406"/>
                    <a:pt x="1831" y="2346"/>
                  </a:cubicBezTo>
                  <a:cubicBezTo>
                    <a:pt x="2057" y="2320"/>
                    <a:pt x="2274" y="2268"/>
                    <a:pt x="2491" y="2224"/>
                  </a:cubicBezTo>
                  <a:cubicBezTo>
                    <a:pt x="2574" y="2207"/>
                    <a:pt x="2654" y="2199"/>
                    <a:pt x="2730" y="2199"/>
                  </a:cubicBezTo>
                  <a:cubicBezTo>
                    <a:pt x="3071" y="2199"/>
                    <a:pt x="3349" y="2352"/>
                    <a:pt x="3697" y="2459"/>
                  </a:cubicBezTo>
                  <a:lnTo>
                    <a:pt x="3732" y="2459"/>
                  </a:lnTo>
                  <a:lnTo>
                    <a:pt x="3740" y="2467"/>
                  </a:lnTo>
                  <a:cubicBezTo>
                    <a:pt x="3046" y="2675"/>
                    <a:pt x="2334" y="2823"/>
                    <a:pt x="1614" y="2910"/>
                  </a:cubicBezTo>
                  <a:cubicBezTo>
                    <a:pt x="1614" y="2910"/>
                    <a:pt x="1614" y="2918"/>
                    <a:pt x="1614" y="2918"/>
                  </a:cubicBezTo>
                  <a:cubicBezTo>
                    <a:pt x="2334" y="2866"/>
                    <a:pt x="3124" y="2832"/>
                    <a:pt x="3784" y="2528"/>
                  </a:cubicBezTo>
                  <a:cubicBezTo>
                    <a:pt x="3801" y="2519"/>
                    <a:pt x="3810" y="2493"/>
                    <a:pt x="3801" y="2476"/>
                  </a:cubicBezTo>
                  <a:lnTo>
                    <a:pt x="3801" y="2476"/>
                  </a:lnTo>
                  <a:cubicBezTo>
                    <a:pt x="3806" y="2477"/>
                    <a:pt x="3811" y="2477"/>
                    <a:pt x="3816" y="2477"/>
                  </a:cubicBezTo>
                  <a:cubicBezTo>
                    <a:pt x="3879" y="2477"/>
                    <a:pt x="3931" y="2427"/>
                    <a:pt x="3931" y="2363"/>
                  </a:cubicBezTo>
                  <a:lnTo>
                    <a:pt x="3931" y="2320"/>
                  </a:lnTo>
                  <a:lnTo>
                    <a:pt x="3983" y="2111"/>
                  </a:lnTo>
                  <a:cubicBezTo>
                    <a:pt x="4001" y="2103"/>
                    <a:pt x="4009" y="2085"/>
                    <a:pt x="4018" y="2068"/>
                  </a:cubicBezTo>
                  <a:cubicBezTo>
                    <a:pt x="4018" y="2033"/>
                    <a:pt x="4027" y="2007"/>
                    <a:pt x="4035" y="1981"/>
                  </a:cubicBezTo>
                  <a:cubicBezTo>
                    <a:pt x="4061" y="1912"/>
                    <a:pt x="4018" y="1842"/>
                    <a:pt x="3948" y="1842"/>
                  </a:cubicBezTo>
                  <a:cubicBezTo>
                    <a:pt x="3836" y="1617"/>
                    <a:pt x="3697" y="1417"/>
                    <a:pt x="3532" y="1244"/>
                  </a:cubicBezTo>
                  <a:cubicBezTo>
                    <a:pt x="3194" y="870"/>
                    <a:pt x="3081" y="428"/>
                    <a:pt x="2820" y="11"/>
                  </a:cubicBezTo>
                  <a:cubicBezTo>
                    <a:pt x="2815" y="3"/>
                    <a:pt x="2808" y="0"/>
                    <a:pt x="2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62"/>
            <p:cNvSpPr/>
            <p:nvPr/>
          </p:nvSpPr>
          <p:spPr>
            <a:xfrm>
              <a:off x="1049050" y="4387050"/>
              <a:ext cx="60975" cy="25175"/>
            </a:xfrm>
            <a:custGeom>
              <a:avLst/>
              <a:gdLst/>
              <a:ahLst/>
              <a:cxnLst/>
              <a:rect l="l" t="t" r="r" b="b"/>
              <a:pathLst>
                <a:path w="2439" h="1007" extrusionOk="0">
                  <a:moveTo>
                    <a:pt x="2430" y="0"/>
                  </a:moveTo>
                  <a:cubicBezTo>
                    <a:pt x="1641" y="365"/>
                    <a:pt x="790" y="582"/>
                    <a:pt x="18" y="981"/>
                  </a:cubicBezTo>
                  <a:cubicBezTo>
                    <a:pt x="0" y="990"/>
                    <a:pt x="9" y="1007"/>
                    <a:pt x="27" y="1007"/>
                  </a:cubicBezTo>
                  <a:cubicBezTo>
                    <a:pt x="851" y="721"/>
                    <a:pt x="1649" y="391"/>
                    <a:pt x="2430" y="9"/>
                  </a:cubicBezTo>
                  <a:cubicBezTo>
                    <a:pt x="2430" y="9"/>
                    <a:pt x="2439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62"/>
            <p:cNvSpPr/>
            <p:nvPr/>
          </p:nvSpPr>
          <p:spPr>
            <a:xfrm>
              <a:off x="1063575" y="4389725"/>
              <a:ext cx="90500" cy="42150"/>
            </a:xfrm>
            <a:custGeom>
              <a:avLst/>
              <a:gdLst/>
              <a:ahLst/>
              <a:cxnLst/>
              <a:rect l="l" t="t" r="r" b="b"/>
              <a:pathLst>
                <a:path w="3620" h="1686" extrusionOk="0">
                  <a:moveTo>
                    <a:pt x="2380" y="1"/>
                  </a:moveTo>
                  <a:cubicBezTo>
                    <a:pt x="2323" y="1"/>
                    <a:pt x="2267" y="3"/>
                    <a:pt x="2214" y="6"/>
                  </a:cubicBezTo>
                  <a:cubicBezTo>
                    <a:pt x="1693" y="41"/>
                    <a:pt x="383" y="1039"/>
                    <a:pt x="261" y="1212"/>
                  </a:cubicBezTo>
                  <a:cubicBezTo>
                    <a:pt x="1" y="1588"/>
                    <a:pt x="1052" y="1686"/>
                    <a:pt x="1547" y="1686"/>
                  </a:cubicBezTo>
                  <a:cubicBezTo>
                    <a:pt x="1613" y="1686"/>
                    <a:pt x="1669" y="1684"/>
                    <a:pt x="1710" y="1681"/>
                  </a:cubicBezTo>
                  <a:cubicBezTo>
                    <a:pt x="2066" y="1655"/>
                    <a:pt x="2214" y="1507"/>
                    <a:pt x="2613" y="1212"/>
                  </a:cubicBezTo>
                  <a:cubicBezTo>
                    <a:pt x="3021" y="909"/>
                    <a:pt x="3620" y="397"/>
                    <a:pt x="3576" y="258"/>
                  </a:cubicBezTo>
                  <a:cubicBezTo>
                    <a:pt x="3529" y="133"/>
                    <a:pt x="2893" y="1"/>
                    <a:pt x="2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62"/>
            <p:cNvSpPr/>
            <p:nvPr/>
          </p:nvSpPr>
          <p:spPr>
            <a:xfrm>
              <a:off x="1064925" y="4394850"/>
              <a:ext cx="89375" cy="37050"/>
            </a:xfrm>
            <a:custGeom>
              <a:avLst/>
              <a:gdLst/>
              <a:ahLst/>
              <a:cxnLst/>
              <a:rect l="l" t="t" r="r" b="b"/>
              <a:pathLst>
                <a:path w="3575" h="1482" extrusionOk="0">
                  <a:moveTo>
                    <a:pt x="3461" y="1"/>
                  </a:moveTo>
                  <a:cubicBezTo>
                    <a:pt x="3054" y="252"/>
                    <a:pt x="2620" y="487"/>
                    <a:pt x="2229" y="764"/>
                  </a:cubicBezTo>
                  <a:cubicBezTo>
                    <a:pt x="1854" y="1035"/>
                    <a:pt x="1478" y="1111"/>
                    <a:pt x="1086" y="1111"/>
                  </a:cubicBezTo>
                  <a:cubicBezTo>
                    <a:pt x="799" y="1111"/>
                    <a:pt x="502" y="1070"/>
                    <a:pt x="190" y="1033"/>
                  </a:cubicBezTo>
                  <a:lnTo>
                    <a:pt x="190" y="1033"/>
                  </a:lnTo>
                  <a:cubicBezTo>
                    <a:pt x="0" y="1390"/>
                    <a:pt x="1004" y="1481"/>
                    <a:pt x="1485" y="1481"/>
                  </a:cubicBezTo>
                  <a:cubicBezTo>
                    <a:pt x="1555" y="1481"/>
                    <a:pt x="1614" y="1479"/>
                    <a:pt x="1656" y="1476"/>
                  </a:cubicBezTo>
                  <a:cubicBezTo>
                    <a:pt x="2004" y="1459"/>
                    <a:pt x="2160" y="1302"/>
                    <a:pt x="2568" y="1007"/>
                  </a:cubicBezTo>
                  <a:cubicBezTo>
                    <a:pt x="2967" y="704"/>
                    <a:pt x="3574" y="192"/>
                    <a:pt x="3522" y="53"/>
                  </a:cubicBezTo>
                  <a:cubicBezTo>
                    <a:pt x="3505" y="27"/>
                    <a:pt x="3487" y="9"/>
                    <a:pt x="346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62"/>
            <p:cNvSpPr/>
            <p:nvPr/>
          </p:nvSpPr>
          <p:spPr>
            <a:xfrm>
              <a:off x="1097650" y="4393400"/>
              <a:ext cx="33875" cy="15150"/>
            </a:xfrm>
            <a:custGeom>
              <a:avLst/>
              <a:gdLst/>
              <a:ahLst/>
              <a:cxnLst/>
              <a:rect l="l" t="t" r="r" b="b"/>
              <a:pathLst>
                <a:path w="1355" h="606" extrusionOk="0">
                  <a:moveTo>
                    <a:pt x="1149" y="0"/>
                  </a:moveTo>
                  <a:cubicBezTo>
                    <a:pt x="1133" y="0"/>
                    <a:pt x="1118" y="2"/>
                    <a:pt x="1102" y="7"/>
                  </a:cubicBezTo>
                  <a:cubicBezTo>
                    <a:pt x="1033" y="24"/>
                    <a:pt x="972" y="59"/>
                    <a:pt x="929" y="111"/>
                  </a:cubicBezTo>
                  <a:cubicBezTo>
                    <a:pt x="877" y="189"/>
                    <a:pt x="642" y="197"/>
                    <a:pt x="564" y="232"/>
                  </a:cubicBezTo>
                  <a:cubicBezTo>
                    <a:pt x="373" y="319"/>
                    <a:pt x="122" y="397"/>
                    <a:pt x="9" y="571"/>
                  </a:cubicBezTo>
                  <a:cubicBezTo>
                    <a:pt x="0" y="588"/>
                    <a:pt x="0" y="605"/>
                    <a:pt x="18" y="605"/>
                  </a:cubicBezTo>
                  <a:lnTo>
                    <a:pt x="18" y="597"/>
                  </a:lnTo>
                  <a:cubicBezTo>
                    <a:pt x="39" y="600"/>
                    <a:pt x="60" y="602"/>
                    <a:pt x="80" y="602"/>
                  </a:cubicBezTo>
                  <a:cubicBezTo>
                    <a:pt x="207" y="602"/>
                    <a:pt x="314" y="537"/>
                    <a:pt x="434" y="493"/>
                  </a:cubicBezTo>
                  <a:cubicBezTo>
                    <a:pt x="530" y="449"/>
                    <a:pt x="634" y="414"/>
                    <a:pt x="729" y="371"/>
                  </a:cubicBezTo>
                  <a:cubicBezTo>
                    <a:pt x="807" y="336"/>
                    <a:pt x="856" y="324"/>
                    <a:pt x="902" y="324"/>
                  </a:cubicBezTo>
                  <a:cubicBezTo>
                    <a:pt x="960" y="324"/>
                    <a:pt x="1011" y="343"/>
                    <a:pt x="1102" y="362"/>
                  </a:cubicBezTo>
                  <a:cubicBezTo>
                    <a:pt x="1116" y="365"/>
                    <a:pt x="1129" y="367"/>
                    <a:pt x="1142" y="367"/>
                  </a:cubicBezTo>
                  <a:cubicBezTo>
                    <a:pt x="1206" y="367"/>
                    <a:pt x="1266" y="333"/>
                    <a:pt x="1302" y="276"/>
                  </a:cubicBezTo>
                  <a:lnTo>
                    <a:pt x="1328" y="241"/>
                  </a:lnTo>
                  <a:cubicBezTo>
                    <a:pt x="1354" y="197"/>
                    <a:pt x="1345" y="137"/>
                    <a:pt x="1311" y="102"/>
                  </a:cubicBezTo>
                  <a:lnTo>
                    <a:pt x="1276" y="59"/>
                  </a:lnTo>
                  <a:cubicBezTo>
                    <a:pt x="1243" y="20"/>
                    <a:pt x="1196" y="0"/>
                    <a:pt x="114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62"/>
            <p:cNvSpPr/>
            <p:nvPr/>
          </p:nvSpPr>
          <p:spPr>
            <a:xfrm>
              <a:off x="1131925" y="4396975"/>
              <a:ext cx="3700" cy="2925"/>
            </a:xfrm>
            <a:custGeom>
              <a:avLst/>
              <a:gdLst/>
              <a:ahLst/>
              <a:cxnLst/>
              <a:rect l="l" t="t" r="r" b="b"/>
              <a:pathLst>
                <a:path w="148" h="117" extrusionOk="0">
                  <a:moveTo>
                    <a:pt x="62" y="1"/>
                  </a:moveTo>
                  <a:cubicBezTo>
                    <a:pt x="27" y="1"/>
                    <a:pt x="0" y="25"/>
                    <a:pt x="0" y="63"/>
                  </a:cubicBezTo>
                  <a:cubicBezTo>
                    <a:pt x="0" y="93"/>
                    <a:pt x="27" y="117"/>
                    <a:pt x="62" y="117"/>
                  </a:cubicBezTo>
                  <a:cubicBezTo>
                    <a:pt x="67" y="117"/>
                    <a:pt x="73" y="116"/>
                    <a:pt x="78" y="115"/>
                  </a:cubicBezTo>
                  <a:lnTo>
                    <a:pt x="105" y="107"/>
                  </a:lnTo>
                  <a:cubicBezTo>
                    <a:pt x="148" y="89"/>
                    <a:pt x="148" y="28"/>
                    <a:pt x="105" y="11"/>
                  </a:cubicBezTo>
                  <a:lnTo>
                    <a:pt x="78" y="2"/>
                  </a:lnTo>
                  <a:cubicBezTo>
                    <a:pt x="73" y="1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62"/>
            <p:cNvSpPr/>
            <p:nvPr/>
          </p:nvSpPr>
          <p:spPr>
            <a:xfrm>
              <a:off x="1017150" y="4408875"/>
              <a:ext cx="97200" cy="52175"/>
            </a:xfrm>
            <a:custGeom>
              <a:avLst/>
              <a:gdLst/>
              <a:ahLst/>
              <a:cxnLst/>
              <a:rect l="l" t="t" r="r" b="b"/>
              <a:pathLst>
                <a:path w="3888" h="2087" extrusionOk="0">
                  <a:moveTo>
                    <a:pt x="1764" y="1"/>
                  </a:moveTo>
                  <a:cubicBezTo>
                    <a:pt x="1750" y="1"/>
                    <a:pt x="1738" y="2"/>
                    <a:pt x="1728" y="4"/>
                  </a:cubicBezTo>
                  <a:cubicBezTo>
                    <a:pt x="1467" y="56"/>
                    <a:pt x="1" y="1106"/>
                    <a:pt x="96" y="1462"/>
                  </a:cubicBezTo>
                  <a:cubicBezTo>
                    <a:pt x="157" y="1679"/>
                    <a:pt x="2248" y="2052"/>
                    <a:pt x="2543" y="2086"/>
                  </a:cubicBezTo>
                  <a:cubicBezTo>
                    <a:pt x="2546" y="2087"/>
                    <a:pt x="2550" y="2087"/>
                    <a:pt x="2553" y="2087"/>
                  </a:cubicBezTo>
                  <a:cubicBezTo>
                    <a:pt x="2860" y="2087"/>
                    <a:pt x="3888" y="870"/>
                    <a:pt x="3819" y="741"/>
                  </a:cubicBezTo>
                  <a:cubicBezTo>
                    <a:pt x="3761" y="616"/>
                    <a:pt x="2120" y="1"/>
                    <a:pt x="1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62"/>
            <p:cNvSpPr/>
            <p:nvPr/>
          </p:nvSpPr>
          <p:spPr>
            <a:xfrm>
              <a:off x="1019750" y="4433025"/>
              <a:ext cx="90500" cy="28050"/>
            </a:xfrm>
            <a:custGeom>
              <a:avLst/>
              <a:gdLst/>
              <a:ahLst/>
              <a:cxnLst/>
              <a:rect l="l" t="t" r="r" b="b"/>
              <a:pathLst>
                <a:path w="3620" h="1122" extrusionOk="0">
                  <a:moveTo>
                    <a:pt x="3620" y="1"/>
                  </a:moveTo>
                  <a:lnTo>
                    <a:pt x="3620" y="1"/>
                  </a:lnTo>
                  <a:cubicBezTo>
                    <a:pt x="3142" y="253"/>
                    <a:pt x="2526" y="461"/>
                    <a:pt x="2153" y="496"/>
                  </a:cubicBezTo>
                  <a:cubicBezTo>
                    <a:pt x="2081" y="503"/>
                    <a:pt x="2010" y="506"/>
                    <a:pt x="1938" y="506"/>
                  </a:cubicBezTo>
                  <a:cubicBezTo>
                    <a:pt x="1596" y="506"/>
                    <a:pt x="1257" y="435"/>
                    <a:pt x="912" y="435"/>
                  </a:cubicBezTo>
                  <a:cubicBezTo>
                    <a:pt x="634" y="435"/>
                    <a:pt x="305" y="496"/>
                    <a:pt x="1" y="504"/>
                  </a:cubicBezTo>
                  <a:cubicBezTo>
                    <a:pt x="122" y="721"/>
                    <a:pt x="2153" y="1086"/>
                    <a:pt x="2448" y="1120"/>
                  </a:cubicBezTo>
                  <a:cubicBezTo>
                    <a:pt x="2452" y="1121"/>
                    <a:pt x="2456" y="1121"/>
                    <a:pt x="2460" y="1121"/>
                  </a:cubicBezTo>
                  <a:cubicBezTo>
                    <a:pt x="2697" y="1121"/>
                    <a:pt x="3364" y="393"/>
                    <a:pt x="3620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62"/>
            <p:cNvSpPr/>
            <p:nvPr/>
          </p:nvSpPr>
          <p:spPr>
            <a:xfrm>
              <a:off x="1038425" y="4424125"/>
              <a:ext cx="58600" cy="12825"/>
            </a:xfrm>
            <a:custGeom>
              <a:avLst/>
              <a:gdLst/>
              <a:ahLst/>
              <a:cxnLst/>
              <a:rect l="l" t="t" r="r" b="b"/>
              <a:pathLst>
                <a:path w="2344" h="513" extrusionOk="0">
                  <a:moveTo>
                    <a:pt x="1087" y="1"/>
                  </a:moveTo>
                  <a:cubicBezTo>
                    <a:pt x="750" y="1"/>
                    <a:pt x="465" y="198"/>
                    <a:pt x="122" y="235"/>
                  </a:cubicBezTo>
                  <a:cubicBezTo>
                    <a:pt x="44" y="244"/>
                    <a:pt x="0" y="340"/>
                    <a:pt x="78" y="383"/>
                  </a:cubicBezTo>
                  <a:cubicBezTo>
                    <a:pt x="206" y="450"/>
                    <a:pt x="328" y="470"/>
                    <a:pt x="448" y="470"/>
                  </a:cubicBezTo>
                  <a:cubicBezTo>
                    <a:pt x="629" y="470"/>
                    <a:pt x="806" y="424"/>
                    <a:pt x="990" y="424"/>
                  </a:cubicBezTo>
                  <a:cubicBezTo>
                    <a:pt x="1083" y="424"/>
                    <a:pt x="1178" y="436"/>
                    <a:pt x="1276" y="470"/>
                  </a:cubicBezTo>
                  <a:cubicBezTo>
                    <a:pt x="1352" y="495"/>
                    <a:pt x="1421" y="512"/>
                    <a:pt x="1489" y="512"/>
                  </a:cubicBezTo>
                  <a:cubicBezTo>
                    <a:pt x="1560" y="512"/>
                    <a:pt x="1630" y="493"/>
                    <a:pt x="1701" y="444"/>
                  </a:cubicBezTo>
                  <a:cubicBezTo>
                    <a:pt x="1853" y="340"/>
                    <a:pt x="1923" y="297"/>
                    <a:pt x="2072" y="297"/>
                  </a:cubicBezTo>
                  <a:cubicBezTo>
                    <a:pt x="2110" y="297"/>
                    <a:pt x="2153" y="300"/>
                    <a:pt x="2204" y="305"/>
                  </a:cubicBezTo>
                  <a:cubicBezTo>
                    <a:pt x="2207" y="305"/>
                    <a:pt x="2210" y="305"/>
                    <a:pt x="2212" y="305"/>
                  </a:cubicBezTo>
                  <a:cubicBezTo>
                    <a:pt x="2343" y="305"/>
                    <a:pt x="2341" y="96"/>
                    <a:pt x="2204" y="79"/>
                  </a:cubicBezTo>
                  <a:cubicBezTo>
                    <a:pt x="1892" y="53"/>
                    <a:pt x="1554" y="79"/>
                    <a:pt x="1259" y="18"/>
                  </a:cubicBezTo>
                  <a:cubicBezTo>
                    <a:pt x="1200" y="6"/>
                    <a:pt x="1143" y="1"/>
                    <a:pt x="1087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62"/>
            <p:cNvSpPr/>
            <p:nvPr/>
          </p:nvSpPr>
          <p:spPr>
            <a:xfrm>
              <a:off x="1095700" y="4424850"/>
              <a:ext cx="6300" cy="5575"/>
            </a:xfrm>
            <a:custGeom>
              <a:avLst/>
              <a:gdLst/>
              <a:ahLst/>
              <a:cxnLst/>
              <a:rect l="l" t="t" r="r" b="b"/>
              <a:pathLst>
                <a:path w="252" h="223" extrusionOk="0">
                  <a:moveTo>
                    <a:pt x="126" y="0"/>
                  </a:moveTo>
                  <a:cubicBezTo>
                    <a:pt x="115" y="0"/>
                    <a:pt x="104" y="3"/>
                    <a:pt x="96" y="7"/>
                  </a:cubicBezTo>
                  <a:cubicBezTo>
                    <a:pt x="26" y="33"/>
                    <a:pt x="0" y="120"/>
                    <a:pt x="52" y="180"/>
                  </a:cubicBezTo>
                  <a:lnTo>
                    <a:pt x="52" y="189"/>
                  </a:lnTo>
                  <a:cubicBezTo>
                    <a:pt x="71" y="208"/>
                    <a:pt x="99" y="222"/>
                    <a:pt x="126" y="222"/>
                  </a:cubicBezTo>
                  <a:cubicBezTo>
                    <a:pt x="136" y="222"/>
                    <a:pt x="147" y="220"/>
                    <a:pt x="156" y="215"/>
                  </a:cubicBezTo>
                  <a:cubicBezTo>
                    <a:pt x="200" y="206"/>
                    <a:pt x="226" y="180"/>
                    <a:pt x="243" y="137"/>
                  </a:cubicBezTo>
                  <a:cubicBezTo>
                    <a:pt x="252" y="111"/>
                    <a:pt x="243" y="76"/>
                    <a:pt x="234" y="50"/>
                  </a:cubicBezTo>
                  <a:cubicBezTo>
                    <a:pt x="217" y="24"/>
                    <a:pt x="191" y="7"/>
                    <a:pt x="156" y="7"/>
                  </a:cubicBezTo>
                  <a:cubicBezTo>
                    <a:pt x="148" y="3"/>
                    <a:pt x="137" y="0"/>
                    <a:pt x="126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62"/>
            <p:cNvSpPr/>
            <p:nvPr/>
          </p:nvSpPr>
          <p:spPr>
            <a:xfrm>
              <a:off x="788500" y="4096875"/>
              <a:ext cx="126725" cy="116275"/>
            </a:xfrm>
            <a:custGeom>
              <a:avLst/>
              <a:gdLst/>
              <a:ahLst/>
              <a:cxnLst/>
              <a:rect l="l" t="t" r="r" b="b"/>
              <a:pathLst>
                <a:path w="5069" h="4651" extrusionOk="0">
                  <a:moveTo>
                    <a:pt x="2849" y="0"/>
                  </a:moveTo>
                  <a:cubicBezTo>
                    <a:pt x="2078" y="0"/>
                    <a:pt x="1084" y="242"/>
                    <a:pt x="556" y="786"/>
                  </a:cubicBezTo>
                  <a:lnTo>
                    <a:pt x="261" y="977"/>
                  </a:lnTo>
                  <a:cubicBezTo>
                    <a:pt x="200" y="1168"/>
                    <a:pt x="79" y="1342"/>
                    <a:pt x="0" y="1532"/>
                  </a:cubicBezTo>
                  <a:cubicBezTo>
                    <a:pt x="651" y="2123"/>
                    <a:pt x="938" y="2678"/>
                    <a:pt x="1215" y="3459"/>
                  </a:cubicBezTo>
                  <a:cubicBezTo>
                    <a:pt x="1493" y="4229"/>
                    <a:pt x="1749" y="4650"/>
                    <a:pt x="2495" y="4650"/>
                  </a:cubicBezTo>
                  <a:cubicBezTo>
                    <a:pt x="2564" y="4650"/>
                    <a:pt x="2638" y="4646"/>
                    <a:pt x="2717" y="4639"/>
                  </a:cubicBezTo>
                  <a:cubicBezTo>
                    <a:pt x="3376" y="4570"/>
                    <a:pt x="4634" y="4431"/>
                    <a:pt x="4843" y="3771"/>
                  </a:cubicBezTo>
                  <a:cubicBezTo>
                    <a:pt x="4973" y="3363"/>
                    <a:pt x="4895" y="2869"/>
                    <a:pt x="4938" y="2444"/>
                  </a:cubicBezTo>
                  <a:cubicBezTo>
                    <a:pt x="4973" y="2096"/>
                    <a:pt x="5068" y="1697"/>
                    <a:pt x="4999" y="1342"/>
                  </a:cubicBezTo>
                  <a:cubicBezTo>
                    <a:pt x="4886" y="734"/>
                    <a:pt x="3662" y="31"/>
                    <a:pt x="3038" y="5"/>
                  </a:cubicBezTo>
                  <a:cubicBezTo>
                    <a:pt x="2977" y="2"/>
                    <a:pt x="2914" y="0"/>
                    <a:pt x="28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62"/>
            <p:cNvSpPr/>
            <p:nvPr/>
          </p:nvSpPr>
          <p:spPr>
            <a:xfrm>
              <a:off x="840350" y="4099150"/>
              <a:ext cx="74875" cy="114000"/>
            </a:xfrm>
            <a:custGeom>
              <a:avLst/>
              <a:gdLst/>
              <a:ahLst/>
              <a:cxnLst/>
              <a:rect l="l" t="t" r="r" b="b"/>
              <a:pathLst>
                <a:path w="2995" h="4560" extrusionOk="0">
                  <a:moveTo>
                    <a:pt x="1406" y="1"/>
                  </a:moveTo>
                  <a:lnTo>
                    <a:pt x="1406" y="1"/>
                  </a:lnTo>
                  <a:cubicBezTo>
                    <a:pt x="1805" y="626"/>
                    <a:pt x="2335" y="1190"/>
                    <a:pt x="1979" y="1997"/>
                  </a:cubicBezTo>
                  <a:cubicBezTo>
                    <a:pt x="1684" y="2648"/>
                    <a:pt x="1189" y="3151"/>
                    <a:pt x="738" y="3698"/>
                  </a:cubicBezTo>
                  <a:cubicBezTo>
                    <a:pt x="434" y="4053"/>
                    <a:pt x="252" y="4322"/>
                    <a:pt x="0" y="4496"/>
                  </a:cubicBezTo>
                  <a:cubicBezTo>
                    <a:pt x="146" y="4539"/>
                    <a:pt x="296" y="4560"/>
                    <a:pt x="448" y="4560"/>
                  </a:cubicBezTo>
                  <a:cubicBezTo>
                    <a:pt x="512" y="4560"/>
                    <a:pt x="578" y="4556"/>
                    <a:pt x="643" y="4548"/>
                  </a:cubicBezTo>
                  <a:cubicBezTo>
                    <a:pt x="1302" y="4479"/>
                    <a:pt x="2569" y="4340"/>
                    <a:pt x="2777" y="3680"/>
                  </a:cubicBezTo>
                  <a:cubicBezTo>
                    <a:pt x="2899" y="3272"/>
                    <a:pt x="2821" y="2778"/>
                    <a:pt x="2864" y="2353"/>
                  </a:cubicBezTo>
                  <a:cubicBezTo>
                    <a:pt x="2899" y="2005"/>
                    <a:pt x="2994" y="1606"/>
                    <a:pt x="2925" y="1251"/>
                  </a:cubicBezTo>
                  <a:cubicBezTo>
                    <a:pt x="2838" y="756"/>
                    <a:pt x="2040" y="218"/>
                    <a:pt x="1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62"/>
            <p:cNvSpPr/>
            <p:nvPr/>
          </p:nvSpPr>
          <p:spPr>
            <a:xfrm>
              <a:off x="877025" y="4125400"/>
              <a:ext cx="3700" cy="1125"/>
            </a:xfrm>
            <a:custGeom>
              <a:avLst/>
              <a:gdLst/>
              <a:ahLst/>
              <a:cxnLst/>
              <a:rect l="l" t="t" r="r" b="b"/>
              <a:pathLst>
                <a:path w="148" h="45" extrusionOk="0">
                  <a:moveTo>
                    <a:pt x="0" y="44"/>
                  </a:moveTo>
                  <a:lnTo>
                    <a:pt x="148" y="1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ECC1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62"/>
            <p:cNvSpPr/>
            <p:nvPr/>
          </p:nvSpPr>
          <p:spPr>
            <a:xfrm>
              <a:off x="819825" y="4126500"/>
              <a:ext cx="57225" cy="37550"/>
            </a:xfrm>
            <a:custGeom>
              <a:avLst/>
              <a:gdLst/>
              <a:ahLst/>
              <a:cxnLst/>
              <a:rect l="l" t="t" r="r" b="b"/>
              <a:pathLst>
                <a:path w="2289" h="1502" extrusionOk="0">
                  <a:moveTo>
                    <a:pt x="2288" y="0"/>
                  </a:moveTo>
                  <a:cubicBezTo>
                    <a:pt x="1906" y="104"/>
                    <a:pt x="1533" y="235"/>
                    <a:pt x="1177" y="391"/>
                  </a:cubicBezTo>
                  <a:cubicBezTo>
                    <a:pt x="691" y="625"/>
                    <a:pt x="223" y="964"/>
                    <a:pt x="6" y="1476"/>
                  </a:cubicBezTo>
                  <a:cubicBezTo>
                    <a:pt x="0" y="1492"/>
                    <a:pt x="9" y="1502"/>
                    <a:pt x="18" y="1502"/>
                  </a:cubicBezTo>
                  <a:cubicBezTo>
                    <a:pt x="23" y="1502"/>
                    <a:pt x="29" y="1499"/>
                    <a:pt x="32" y="1493"/>
                  </a:cubicBezTo>
                  <a:cubicBezTo>
                    <a:pt x="275" y="955"/>
                    <a:pt x="795" y="642"/>
                    <a:pt x="1316" y="399"/>
                  </a:cubicBezTo>
                  <a:cubicBezTo>
                    <a:pt x="1628" y="252"/>
                    <a:pt x="1950" y="113"/>
                    <a:pt x="2288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62"/>
            <p:cNvSpPr/>
            <p:nvPr/>
          </p:nvSpPr>
          <p:spPr>
            <a:xfrm>
              <a:off x="822200" y="4119775"/>
              <a:ext cx="75450" cy="65075"/>
            </a:xfrm>
            <a:custGeom>
              <a:avLst/>
              <a:gdLst/>
              <a:ahLst/>
              <a:cxnLst/>
              <a:rect l="l" t="t" r="r" b="b"/>
              <a:pathLst>
                <a:path w="3018" h="2603" extrusionOk="0">
                  <a:moveTo>
                    <a:pt x="2957" y="0"/>
                  </a:moveTo>
                  <a:cubicBezTo>
                    <a:pt x="2731" y="0"/>
                    <a:pt x="2514" y="78"/>
                    <a:pt x="2341" y="226"/>
                  </a:cubicBezTo>
                  <a:cubicBezTo>
                    <a:pt x="2080" y="426"/>
                    <a:pt x="1881" y="729"/>
                    <a:pt x="1707" y="981"/>
                  </a:cubicBezTo>
                  <a:cubicBezTo>
                    <a:pt x="1473" y="1319"/>
                    <a:pt x="1030" y="1510"/>
                    <a:pt x="718" y="1762"/>
                  </a:cubicBezTo>
                  <a:cubicBezTo>
                    <a:pt x="431" y="1988"/>
                    <a:pt x="188" y="2265"/>
                    <a:pt x="6" y="2578"/>
                  </a:cubicBezTo>
                  <a:cubicBezTo>
                    <a:pt x="0" y="2590"/>
                    <a:pt x="11" y="2602"/>
                    <a:pt x="21" y="2602"/>
                  </a:cubicBezTo>
                  <a:cubicBezTo>
                    <a:pt x="26" y="2602"/>
                    <a:pt x="30" y="2600"/>
                    <a:pt x="32" y="2595"/>
                  </a:cubicBezTo>
                  <a:cubicBezTo>
                    <a:pt x="414" y="1953"/>
                    <a:pt x="1091" y="1675"/>
                    <a:pt x="1690" y="1276"/>
                  </a:cubicBezTo>
                  <a:cubicBezTo>
                    <a:pt x="2202" y="938"/>
                    <a:pt x="2332" y="278"/>
                    <a:pt x="2974" y="87"/>
                  </a:cubicBezTo>
                  <a:cubicBezTo>
                    <a:pt x="3017" y="70"/>
                    <a:pt x="3009" y="0"/>
                    <a:pt x="295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62"/>
            <p:cNvSpPr/>
            <p:nvPr/>
          </p:nvSpPr>
          <p:spPr>
            <a:xfrm>
              <a:off x="835575" y="4122750"/>
              <a:ext cx="67275" cy="61050"/>
            </a:xfrm>
            <a:custGeom>
              <a:avLst/>
              <a:gdLst/>
              <a:ahLst/>
              <a:cxnLst/>
              <a:rect l="l" t="t" r="r" b="b"/>
              <a:pathLst>
                <a:path w="2691" h="2442" extrusionOk="0">
                  <a:moveTo>
                    <a:pt x="2672" y="1"/>
                  </a:moveTo>
                  <a:cubicBezTo>
                    <a:pt x="2662" y="1"/>
                    <a:pt x="2652" y="7"/>
                    <a:pt x="2647" y="20"/>
                  </a:cubicBezTo>
                  <a:cubicBezTo>
                    <a:pt x="2370" y="1148"/>
                    <a:pt x="1163" y="2198"/>
                    <a:pt x="18" y="2407"/>
                  </a:cubicBezTo>
                  <a:cubicBezTo>
                    <a:pt x="1" y="2407"/>
                    <a:pt x="9" y="2441"/>
                    <a:pt x="27" y="2441"/>
                  </a:cubicBezTo>
                  <a:cubicBezTo>
                    <a:pt x="660" y="2328"/>
                    <a:pt x="1224" y="1955"/>
                    <a:pt x="1693" y="1556"/>
                  </a:cubicBezTo>
                  <a:cubicBezTo>
                    <a:pt x="2118" y="1192"/>
                    <a:pt x="2673" y="619"/>
                    <a:pt x="2691" y="20"/>
                  </a:cubicBezTo>
                  <a:cubicBezTo>
                    <a:pt x="2691" y="7"/>
                    <a:pt x="2682" y="1"/>
                    <a:pt x="2672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62"/>
            <p:cNvSpPr/>
            <p:nvPr/>
          </p:nvSpPr>
          <p:spPr>
            <a:xfrm>
              <a:off x="821875" y="4105850"/>
              <a:ext cx="66175" cy="32550"/>
            </a:xfrm>
            <a:custGeom>
              <a:avLst/>
              <a:gdLst/>
              <a:ahLst/>
              <a:cxnLst/>
              <a:rect l="l" t="t" r="r" b="b"/>
              <a:pathLst>
                <a:path w="2647" h="1302" extrusionOk="0">
                  <a:moveTo>
                    <a:pt x="2635" y="0"/>
                  </a:moveTo>
                  <a:cubicBezTo>
                    <a:pt x="2634" y="0"/>
                    <a:pt x="2632" y="1"/>
                    <a:pt x="2631" y="2"/>
                  </a:cubicBezTo>
                  <a:cubicBezTo>
                    <a:pt x="1651" y="149"/>
                    <a:pt x="635" y="436"/>
                    <a:pt x="19" y="1269"/>
                  </a:cubicBezTo>
                  <a:cubicBezTo>
                    <a:pt x="0" y="1288"/>
                    <a:pt x="18" y="1302"/>
                    <a:pt x="35" y="1302"/>
                  </a:cubicBezTo>
                  <a:cubicBezTo>
                    <a:pt x="42" y="1302"/>
                    <a:pt x="49" y="1300"/>
                    <a:pt x="54" y="1295"/>
                  </a:cubicBezTo>
                  <a:cubicBezTo>
                    <a:pt x="670" y="488"/>
                    <a:pt x="1668" y="184"/>
                    <a:pt x="2631" y="19"/>
                  </a:cubicBezTo>
                  <a:cubicBezTo>
                    <a:pt x="2646" y="19"/>
                    <a:pt x="2642" y="0"/>
                    <a:pt x="2635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62"/>
            <p:cNvSpPr/>
            <p:nvPr/>
          </p:nvSpPr>
          <p:spPr>
            <a:xfrm>
              <a:off x="800650" y="4120575"/>
              <a:ext cx="19975" cy="15050"/>
            </a:xfrm>
            <a:custGeom>
              <a:avLst/>
              <a:gdLst/>
              <a:ahLst/>
              <a:cxnLst/>
              <a:rect l="l" t="t" r="r" b="b"/>
              <a:pathLst>
                <a:path w="799" h="602" extrusionOk="0">
                  <a:moveTo>
                    <a:pt x="580" y="1"/>
                  </a:moveTo>
                  <a:cubicBezTo>
                    <a:pt x="444" y="1"/>
                    <a:pt x="347" y="89"/>
                    <a:pt x="243" y="177"/>
                  </a:cubicBezTo>
                  <a:cubicBezTo>
                    <a:pt x="200" y="203"/>
                    <a:pt x="157" y="246"/>
                    <a:pt x="122" y="281"/>
                  </a:cubicBezTo>
                  <a:cubicBezTo>
                    <a:pt x="87" y="324"/>
                    <a:pt x="61" y="367"/>
                    <a:pt x="44" y="420"/>
                  </a:cubicBezTo>
                  <a:cubicBezTo>
                    <a:pt x="0" y="498"/>
                    <a:pt x="61" y="602"/>
                    <a:pt x="157" y="602"/>
                  </a:cubicBezTo>
                  <a:cubicBezTo>
                    <a:pt x="261" y="602"/>
                    <a:pt x="374" y="567"/>
                    <a:pt x="452" y="489"/>
                  </a:cubicBezTo>
                  <a:cubicBezTo>
                    <a:pt x="573" y="428"/>
                    <a:pt x="669" y="333"/>
                    <a:pt x="738" y="211"/>
                  </a:cubicBezTo>
                  <a:cubicBezTo>
                    <a:pt x="799" y="125"/>
                    <a:pt x="729" y="3"/>
                    <a:pt x="617" y="3"/>
                  </a:cubicBezTo>
                  <a:cubicBezTo>
                    <a:pt x="604" y="2"/>
                    <a:pt x="592" y="1"/>
                    <a:pt x="580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62"/>
            <p:cNvSpPr/>
            <p:nvPr/>
          </p:nvSpPr>
          <p:spPr>
            <a:xfrm>
              <a:off x="822825" y="4109050"/>
              <a:ext cx="20375" cy="7525"/>
            </a:xfrm>
            <a:custGeom>
              <a:avLst/>
              <a:gdLst/>
              <a:ahLst/>
              <a:cxnLst/>
              <a:rect l="l" t="t" r="r" b="b"/>
              <a:pathLst>
                <a:path w="815" h="301" extrusionOk="0">
                  <a:moveTo>
                    <a:pt x="636" y="1"/>
                  </a:moveTo>
                  <a:cubicBezTo>
                    <a:pt x="554" y="1"/>
                    <a:pt x="470" y="20"/>
                    <a:pt x="398" y="56"/>
                  </a:cubicBezTo>
                  <a:cubicBezTo>
                    <a:pt x="268" y="108"/>
                    <a:pt x="146" y="169"/>
                    <a:pt x="25" y="247"/>
                  </a:cubicBezTo>
                  <a:cubicBezTo>
                    <a:pt x="1" y="263"/>
                    <a:pt x="13" y="300"/>
                    <a:pt x="42" y="300"/>
                  </a:cubicBezTo>
                  <a:cubicBezTo>
                    <a:pt x="45" y="300"/>
                    <a:pt x="48" y="300"/>
                    <a:pt x="51" y="299"/>
                  </a:cubicBezTo>
                  <a:cubicBezTo>
                    <a:pt x="99" y="292"/>
                    <a:pt x="150" y="291"/>
                    <a:pt x="202" y="291"/>
                  </a:cubicBezTo>
                  <a:cubicBezTo>
                    <a:pt x="248" y="291"/>
                    <a:pt x="295" y="292"/>
                    <a:pt x="341" y="292"/>
                  </a:cubicBezTo>
                  <a:cubicBezTo>
                    <a:pt x="517" y="292"/>
                    <a:pt x="688" y="275"/>
                    <a:pt x="788" y="108"/>
                  </a:cubicBezTo>
                  <a:cubicBezTo>
                    <a:pt x="814" y="74"/>
                    <a:pt x="788" y="21"/>
                    <a:pt x="745" y="13"/>
                  </a:cubicBezTo>
                  <a:cubicBezTo>
                    <a:pt x="710" y="5"/>
                    <a:pt x="673" y="1"/>
                    <a:pt x="63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62"/>
            <p:cNvSpPr/>
            <p:nvPr/>
          </p:nvSpPr>
          <p:spPr>
            <a:xfrm>
              <a:off x="846850" y="4101125"/>
              <a:ext cx="15875" cy="5650"/>
            </a:xfrm>
            <a:custGeom>
              <a:avLst/>
              <a:gdLst/>
              <a:ahLst/>
              <a:cxnLst/>
              <a:rect l="l" t="t" r="r" b="b"/>
              <a:pathLst>
                <a:path w="635" h="226" extrusionOk="0">
                  <a:moveTo>
                    <a:pt x="487" y="0"/>
                  </a:moveTo>
                  <a:cubicBezTo>
                    <a:pt x="313" y="17"/>
                    <a:pt x="148" y="69"/>
                    <a:pt x="1" y="156"/>
                  </a:cubicBezTo>
                  <a:cubicBezTo>
                    <a:pt x="1" y="165"/>
                    <a:pt x="1" y="174"/>
                    <a:pt x="9" y="174"/>
                  </a:cubicBezTo>
                  <a:cubicBezTo>
                    <a:pt x="33" y="171"/>
                    <a:pt x="55" y="170"/>
                    <a:pt x="78" y="170"/>
                  </a:cubicBezTo>
                  <a:cubicBezTo>
                    <a:pt x="139" y="170"/>
                    <a:pt x="198" y="178"/>
                    <a:pt x="261" y="191"/>
                  </a:cubicBezTo>
                  <a:cubicBezTo>
                    <a:pt x="331" y="208"/>
                    <a:pt x="409" y="226"/>
                    <a:pt x="487" y="226"/>
                  </a:cubicBezTo>
                  <a:cubicBezTo>
                    <a:pt x="634" y="226"/>
                    <a:pt x="634" y="0"/>
                    <a:pt x="487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62"/>
            <p:cNvSpPr/>
            <p:nvPr/>
          </p:nvSpPr>
          <p:spPr>
            <a:xfrm>
              <a:off x="797400" y="3953800"/>
              <a:ext cx="32775" cy="24975"/>
            </a:xfrm>
            <a:custGeom>
              <a:avLst/>
              <a:gdLst/>
              <a:ahLst/>
              <a:cxnLst/>
              <a:rect l="l" t="t" r="r" b="b"/>
              <a:pathLst>
                <a:path w="1311" h="999" extrusionOk="0">
                  <a:moveTo>
                    <a:pt x="790" y="1"/>
                  </a:moveTo>
                  <a:lnTo>
                    <a:pt x="0" y="669"/>
                  </a:lnTo>
                  <a:cubicBezTo>
                    <a:pt x="0" y="669"/>
                    <a:pt x="156" y="955"/>
                    <a:pt x="321" y="999"/>
                  </a:cubicBezTo>
                  <a:lnTo>
                    <a:pt x="1311" y="417"/>
                  </a:lnTo>
                  <a:cubicBezTo>
                    <a:pt x="1311" y="417"/>
                    <a:pt x="937" y="261"/>
                    <a:pt x="7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62"/>
            <p:cNvSpPr/>
            <p:nvPr/>
          </p:nvSpPr>
          <p:spPr>
            <a:xfrm>
              <a:off x="805425" y="3959225"/>
              <a:ext cx="25825" cy="19550"/>
            </a:xfrm>
            <a:custGeom>
              <a:avLst/>
              <a:gdLst/>
              <a:ahLst/>
              <a:cxnLst/>
              <a:rect l="l" t="t" r="r" b="b"/>
              <a:pathLst>
                <a:path w="1033" h="782" extrusionOk="0">
                  <a:moveTo>
                    <a:pt x="955" y="1"/>
                  </a:moveTo>
                  <a:lnTo>
                    <a:pt x="9" y="686"/>
                  </a:lnTo>
                  <a:cubicBezTo>
                    <a:pt x="9" y="721"/>
                    <a:pt x="9" y="756"/>
                    <a:pt x="0" y="782"/>
                  </a:cubicBezTo>
                  <a:cubicBezTo>
                    <a:pt x="0" y="782"/>
                    <a:pt x="495" y="582"/>
                    <a:pt x="990" y="313"/>
                  </a:cubicBezTo>
                  <a:cubicBezTo>
                    <a:pt x="1033" y="209"/>
                    <a:pt x="1024" y="88"/>
                    <a:pt x="9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62"/>
            <p:cNvSpPr/>
            <p:nvPr/>
          </p:nvSpPr>
          <p:spPr>
            <a:xfrm>
              <a:off x="802600" y="3959675"/>
              <a:ext cx="12600" cy="10875"/>
            </a:xfrm>
            <a:custGeom>
              <a:avLst/>
              <a:gdLst/>
              <a:ahLst/>
              <a:cxnLst/>
              <a:rect l="l" t="t" r="r" b="b"/>
              <a:pathLst>
                <a:path w="504" h="435" extrusionOk="0">
                  <a:moveTo>
                    <a:pt x="504" y="0"/>
                  </a:moveTo>
                  <a:cubicBezTo>
                    <a:pt x="330" y="139"/>
                    <a:pt x="174" y="295"/>
                    <a:pt x="1" y="434"/>
                  </a:cubicBezTo>
                  <a:cubicBezTo>
                    <a:pt x="174" y="295"/>
                    <a:pt x="330" y="148"/>
                    <a:pt x="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62"/>
            <p:cNvSpPr/>
            <p:nvPr/>
          </p:nvSpPr>
          <p:spPr>
            <a:xfrm>
              <a:off x="804325" y="3970725"/>
              <a:ext cx="3075" cy="1775"/>
            </a:xfrm>
            <a:custGeom>
              <a:avLst/>
              <a:gdLst/>
              <a:ahLst/>
              <a:cxnLst/>
              <a:rect l="l" t="t" r="r" b="b"/>
              <a:pathLst>
                <a:path w="123" h="71" extrusionOk="0">
                  <a:moveTo>
                    <a:pt x="122" y="1"/>
                  </a:moveTo>
                  <a:lnTo>
                    <a:pt x="1" y="70"/>
                  </a:lnTo>
                  <a:cubicBezTo>
                    <a:pt x="44" y="53"/>
                    <a:pt x="79" y="27"/>
                    <a:pt x="122" y="1"/>
                  </a:cubicBezTo>
                  <a:close/>
                </a:path>
              </a:pathLst>
            </a:custGeom>
            <a:solidFill>
              <a:srgbClr val="559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62"/>
            <p:cNvSpPr/>
            <p:nvPr/>
          </p:nvSpPr>
          <p:spPr>
            <a:xfrm>
              <a:off x="801525" y="3972475"/>
              <a:ext cx="2825" cy="1975"/>
            </a:xfrm>
            <a:custGeom>
              <a:avLst/>
              <a:gdLst/>
              <a:ahLst/>
              <a:cxnLst/>
              <a:rect l="l" t="t" r="r" b="b"/>
              <a:pathLst>
                <a:path w="113" h="79" extrusionOk="0">
                  <a:moveTo>
                    <a:pt x="113" y="0"/>
                  </a:moveTo>
                  <a:lnTo>
                    <a:pt x="57" y="39"/>
                  </a:lnTo>
                  <a:lnTo>
                    <a:pt x="57" y="39"/>
                  </a:lnTo>
                  <a:cubicBezTo>
                    <a:pt x="76" y="26"/>
                    <a:pt x="96" y="13"/>
                    <a:pt x="113" y="0"/>
                  </a:cubicBezTo>
                  <a:close/>
                  <a:moveTo>
                    <a:pt x="57" y="39"/>
                  </a:moveTo>
                  <a:cubicBezTo>
                    <a:pt x="37" y="52"/>
                    <a:pt x="18" y="65"/>
                    <a:pt x="0" y="78"/>
                  </a:cubicBezTo>
                  <a:lnTo>
                    <a:pt x="57" y="39"/>
                  </a:lnTo>
                  <a:close/>
                </a:path>
              </a:pathLst>
            </a:custGeom>
            <a:solidFill>
              <a:srgbClr val="559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62"/>
            <p:cNvSpPr/>
            <p:nvPr/>
          </p:nvSpPr>
          <p:spPr>
            <a:xfrm>
              <a:off x="807375" y="3962700"/>
              <a:ext cx="11525" cy="8050"/>
            </a:xfrm>
            <a:custGeom>
              <a:avLst/>
              <a:gdLst/>
              <a:ahLst/>
              <a:cxnLst/>
              <a:rect l="l" t="t" r="r" b="b"/>
              <a:pathLst>
                <a:path w="461" h="322" extrusionOk="0">
                  <a:moveTo>
                    <a:pt x="460" y="1"/>
                  </a:moveTo>
                  <a:cubicBezTo>
                    <a:pt x="304" y="105"/>
                    <a:pt x="157" y="218"/>
                    <a:pt x="0" y="322"/>
                  </a:cubicBezTo>
                  <a:cubicBezTo>
                    <a:pt x="157" y="226"/>
                    <a:pt x="313" y="122"/>
                    <a:pt x="460" y="9"/>
                  </a:cubicBezTo>
                  <a:cubicBezTo>
                    <a:pt x="460" y="9"/>
                    <a:pt x="460" y="4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62"/>
            <p:cNvSpPr/>
            <p:nvPr/>
          </p:nvSpPr>
          <p:spPr>
            <a:xfrm>
              <a:off x="806725" y="3964000"/>
              <a:ext cx="13475" cy="9575"/>
            </a:xfrm>
            <a:custGeom>
              <a:avLst/>
              <a:gdLst/>
              <a:ahLst/>
              <a:cxnLst/>
              <a:rect l="l" t="t" r="r" b="b"/>
              <a:pathLst>
                <a:path w="539" h="383" extrusionOk="0">
                  <a:moveTo>
                    <a:pt x="538" y="1"/>
                  </a:moveTo>
                  <a:cubicBezTo>
                    <a:pt x="365" y="140"/>
                    <a:pt x="183" y="261"/>
                    <a:pt x="0" y="383"/>
                  </a:cubicBezTo>
                  <a:cubicBezTo>
                    <a:pt x="191" y="278"/>
                    <a:pt x="374" y="148"/>
                    <a:pt x="538" y="9"/>
                  </a:cubicBezTo>
                  <a:cubicBezTo>
                    <a:pt x="538" y="9"/>
                    <a:pt x="538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62"/>
            <p:cNvSpPr/>
            <p:nvPr/>
          </p:nvSpPr>
          <p:spPr>
            <a:xfrm>
              <a:off x="770275" y="4233025"/>
              <a:ext cx="32350" cy="22350"/>
            </a:xfrm>
            <a:custGeom>
              <a:avLst/>
              <a:gdLst/>
              <a:ahLst/>
              <a:cxnLst/>
              <a:rect l="l" t="t" r="r" b="b"/>
              <a:pathLst>
                <a:path w="1294" h="894" extrusionOk="0">
                  <a:moveTo>
                    <a:pt x="382" y="0"/>
                  </a:moveTo>
                  <a:cubicBezTo>
                    <a:pt x="217" y="52"/>
                    <a:pt x="87" y="165"/>
                    <a:pt x="1" y="312"/>
                  </a:cubicBezTo>
                  <a:lnTo>
                    <a:pt x="1007" y="894"/>
                  </a:lnTo>
                  <a:cubicBezTo>
                    <a:pt x="1129" y="798"/>
                    <a:pt x="1233" y="677"/>
                    <a:pt x="1294" y="529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62"/>
            <p:cNvSpPr/>
            <p:nvPr/>
          </p:nvSpPr>
          <p:spPr>
            <a:xfrm>
              <a:off x="770275" y="4239950"/>
              <a:ext cx="29975" cy="15225"/>
            </a:xfrm>
            <a:custGeom>
              <a:avLst/>
              <a:gdLst/>
              <a:ahLst/>
              <a:cxnLst/>
              <a:rect l="l" t="t" r="r" b="b"/>
              <a:pathLst>
                <a:path w="1199" h="609" extrusionOk="0">
                  <a:moveTo>
                    <a:pt x="18" y="1"/>
                  </a:moveTo>
                  <a:lnTo>
                    <a:pt x="1" y="35"/>
                  </a:lnTo>
                  <a:lnTo>
                    <a:pt x="1007" y="608"/>
                  </a:lnTo>
                  <a:cubicBezTo>
                    <a:pt x="1085" y="556"/>
                    <a:pt x="1146" y="495"/>
                    <a:pt x="1198" y="417"/>
                  </a:cubicBezTo>
                  <a:cubicBezTo>
                    <a:pt x="1042" y="409"/>
                    <a:pt x="894" y="365"/>
                    <a:pt x="756" y="304"/>
                  </a:cubicBezTo>
                  <a:cubicBezTo>
                    <a:pt x="504" y="209"/>
                    <a:pt x="261" y="114"/>
                    <a:pt x="18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62"/>
            <p:cNvSpPr/>
            <p:nvPr/>
          </p:nvSpPr>
          <p:spPr>
            <a:xfrm>
              <a:off x="795450" y="4246250"/>
              <a:ext cx="7175" cy="9125"/>
            </a:xfrm>
            <a:custGeom>
              <a:avLst/>
              <a:gdLst/>
              <a:ahLst/>
              <a:cxnLst/>
              <a:rect l="l" t="t" r="r" b="b"/>
              <a:pathLst>
                <a:path w="287" h="365" extrusionOk="0">
                  <a:moveTo>
                    <a:pt x="287" y="0"/>
                  </a:moveTo>
                  <a:cubicBezTo>
                    <a:pt x="96" y="44"/>
                    <a:pt x="0" y="365"/>
                    <a:pt x="0" y="365"/>
                  </a:cubicBezTo>
                  <a:cubicBezTo>
                    <a:pt x="122" y="269"/>
                    <a:pt x="226" y="148"/>
                    <a:pt x="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62"/>
            <p:cNvSpPr/>
            <p:nvPr/>
          </p:nvSpPr>
          <p:spPr>
            <a:xfrm>
              <a:off x="772000" y="4239300"/>
              <a:ext cx="22825" cy="12175"/>
            </a:xfrm>
            <a:custGeom>
              <a:avLst/>
              <a:gdLst/>
              <a:ahLst/>
              <a:cxnLst/>
              <a:rect l="l" t="t" r="r" b="b"/>
              <a:pathLst>
                <a:path w="913" h="487" extrusionOk="0">
                  <a:moveTo>
                    <a:pt x="1" y="1"/>
                  </a:moveTo>
                  <a:lnTo>
                    <a:pt x="1" y="1"/>
                  </a:lnTo>
                  <a:cubicBezTo>
                    <a:pt x="322" y="122"/>
                    <a:pt x="634" y="287"/>
                    <a:pt x="912" y="487"/>
                  </a:cubicBezTo>
                  <a:cubicBezTo>
                    <a:pt x="634" y="287"/>
                    <a:pt x="322" y="12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62"/>
            <p:cNvSpPr/>
            <p:nvPr/>
          </p:nvSpPr>
          <p:spPr>
            <a:xfrm>
              <a:off x="775700" y="4237350"/>
              <a:ext cx="20425" cy="11300"/>
            </a:xfrm>
            <a:custGeom>
              <a:avLst/>
              <a:gdLst/>
              <a:ahLst/>
              <a:cxnLst/>
              <a:rect l="l" t="t" r="r" b="b"/>
              <a:pathLst>
                <a:path w="817" h="452" extrusionOk="0">
                  <a:moveTo>
                    <a:pt x="0" y="1"/>
                  </a:moveTo>
                  <a:lnTo>
                    <a:pt x="0" y="1"/>
                  </a:lnTo>
                  <a:cubicBezTo>
                    <a:pt x="261" y="174"/>
                    <a:pt x="530" y="330"/>
                    <a:pt x="816" y="452"/>
                  </a:cubicBezTo>
                  <a:lnTo>
                    <a:pt x="816" y="452"/>
                  </a:lnTo>
                  <a:cubicBezTo>
                    <a:pt x="530" y="330"/>
                    <a:pt x="261" y="1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62"/>
            <p:cNvSpPr/>
            <p:nvPr/>
          </p:nvSpPr>
          <p:spPr>
            <a:xfrm>
              <a:off x="781125" y="4236700"/>
              <a:ext cx="900" cy="450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5" y="1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45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62"/>
            <p:cNvSpPr/>
            <p:nvPr/>
          </p:nvSpPr>
          <p:spPr>
            <a:xfrm>
              <a:off x="791525" y="4241250"/>
              <a:ext cx="475" cy="250"/>
            </a:xfrm>
            <a:custGeom>
              <a:avLst/>
              <a:gdLst/>
              <a:ahLst/>
              <a:cxnLst/>
              <a:rect l="l" t="t" r="r" b="b"/>
              <a:pathLst>
                <a:path w="19" h="10" extrusionOk="0">
                  <a:moveTo>
                    <a:pt x="18" y="1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45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62"/>
            <p:cNvSpPr/>
            <p:nvPr/>
          </p:nvSpPr>
          <p:spPr>
            <a:xfrm>
              <a:off x="791975" y="4241475"/>
              <a:ext cx="2200" cy="1325"/>
            </a:xfrm>
            <a:custGeom>
              <a:avLst/>
              <a:gdLst/>
              <a:ahLst/>
              <a:cxnLst/>
              <a:rect l="l" t="t" r="r" b="b"/>
              <a:pathLst>
                <a:path w="88" h="53" extrusionOk="0">
                  <a:moveTo>
                    <a:pt x="87" y="53"/>
                  </a:moveTo>
                  <a:cubicBezTo>
                    <a:pt x="61" y="35"/>
                    <a:pt x="35" y="18"/>
                    <a:pt x="0" y="1"/>
                  </a:cubicBezTo>
                  <a:cubicBezTo>
                    <a:pt x="35" y="18"/>
                    <a:pt x="61" y="35"/>
                    <a:pt x="87" y="53"/>
                  </a:cubicBezTo>
                  <a:close/>
                </a:path>
              </a:pathLst>
            </a:custGeom>
            <a:solidFill>
              <a:srgbClr val="145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62"/>
            <p:cNvSpPr/>
            <p:nvPr/>
          </p:nvSpPr>
          <p:spPr>
            <a:xfrm>
              <a:off x="778300" y="4235625"/>
              <a:ext cx="2850" cy="1100"/>
            </a:xfrm>
            <a:custGeom>
              <a:avLst/>
              <a:gdLst/>
              <a:ahLst/>
              <a:cxnLst/>
              <a:rect l="l" t="t" r="r" b="b"/>
              <a:pathLst>
                <a:path w="114" h="44" extrusionOk="0">
                  <a:moveTo>
                    <a:pt x="1" y="0"/>
                  </a:moveTo>
                  <a:lnTo>
                    <a:pt x="1" y="9"/>
                  </a:lnTo>
                  <a:cubicBezTo>
                    <a:pt x="35" y="18"/>
                    <a:pt x="79" y="35"/>
                    <a:pt x="113" y="4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45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62"/>
            <p:cNvSpPr/>
            <p:nvPr/>
          </p:nvSpPr>
          <p:spPr>
            <a:xfrm>
              <a:off x="794150" y="4242775"/>
              <a:ext cx="5650" cy="3925"/>
            </a:xfrm>
            <a:custGeom>
              <a:avLst/>
              <a:gdLst/>
              <a:ahLst/>
              <a:cxnLst/>
              <a:rect l="l" t="t" r="r" b="b"/>
              <a:pathLst>
                <a:path w="226" h="157" extrusionOk="0">
                  <a:moveTo>
                    <a:pt x="0" y="1"/>
                  </a:moveTo>
                  <a:lnTo>
                    <a:pt x="0" y="1"/>
                  </a:lnTo>
                  <a:cubicBezTo>
                    <a:pt x="70" y="53"/>
                    <a:pt x="139" y="105"/>
                    <a:pt x="217" y="157"/>
                  </a:cubicBezTo>
                  <a:cubicBezTo>
                    <a:pt x="217" y="157"/>
                    <a:pt x="226" y="157"/>
                    <a:pt x="217" y="148"/>
                  </a:cubicBezTo>
                  <a:cubicBezTo>
                    <a:pt x="139" y="96"/>
                    <a:pt x="70" y="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62"/>
            <p:cNvSpPr/>
            <p:nvPr/>
          </p:nvSpPr>
          <p:spPr>
            <a:xfrm>
              <a:off x="782000" y="4237125"/>
              <a:ext cx="9550" cy="3950"/>
            </a:xfrm>
            <a:custGeom>
              <a:avLst/>
              <a:gdLst/>
              <a:ahLst/>
              <a:cxnLst/>
              <a:rect l="l" t="t" r="r" b="b"/>
              <a:pathLst>
                <a:path w="382" h="158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23"/>
                    <a:pt x="122" y="44"/>
                    <a:pt x="182" y="68"/>
                  </a:cubicBezTo>
                  <a:lnTo>
                    <a:pt x="182" y="68"/>
                  </a:lnTo>
                  <a:cubicBezTo>
                    <a:pt x="121" y="42"/>
                    <a:pt x="60" y="19"/>
                    <a:pt x="0" y="1"/>
                  </a:cubicBezTo>
                  <a:close/>
                  <a:moveTo>
                    <a:pt x="182" y="68"/>
                  </a:moveTo>
                  <a:cubicBezTo>
                    <a:pt x="236" y="91"/>
                    <a:pt x="289" y="115"/>
                    <a:pt x="339" y="140"/>
                  </a:cubicBezTo>
                  <a:lnTo>
                    <a:pt x="382" y="157"/>
                  </a:lnTo>
                  <a:lnTo>
                    <a:pt x="287" y="114"/>
                  </a:lnTo>
                  <a:cubicBezTo>
                    <a:pt x="254" y="97"/>
                    <a:pt x="218" y="82"/>
                    <a:pt x="182" y="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62"/>
            <p:cNvSpPr/>
            <p:nvPr/>
          </p:nvSpPr>
          <p:spPr>
            <a:xfrm>
              <a:off x="791975" y="424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145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62"/>
            <p:cNvSpPr/>
            <p:nvPr/>
          </p:nvSpPr>
          <p:spPr>
            <a:xfrm>
              <a:off x="796100" y="4246025"/>
              <a:ext cx="2400" cy="1550"/>
            </a:xfrm>
            <a:custGeom>
              <a:avLst/>
              <a:gdLst/>
              <a:ahLst/>
              <a:cxnLst/>
              <a:rect l="l" t="t" r="r" b="b"/>
              <a:pathLst>
                <a:path w="96" h="62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18"/>
                    <a:pt x="61" y="44"/>
                    <a:pt x="96" y="61"/>
                  </a:cubicBezTo>
                  <a:lnTo>
                    <a:pt x="96" y="61"/>
                  </a:lnTo>
                  <a:cubicBezTo>
                    <a:pt x="61" y="44"/>
                    <a:pt x="35" y="18"/>
                    <a:pt x="0" y="1"/>
                  </a:cubicBezTo>
                  <a:close/>
                </a:path>
              </a:pathLst>
            </a:custGeom>
            <a:solidFill>
              <a:srgbClr val="145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62"/>
            <p:cNvSpPr/>
            <p:nvPr/>
          </p:nvSpPr>
          <p:spPr>
            <a:xfrm>
              <a:off x="775275" y="4235625"/>
              <a:ext cx="19975" cy="10000"/>
            </a:xfrm>
            <a:custGeom>
              <a:avLst/>
              <a:gdLst/>
              <a:ahLst/>
              <a:cxnLst/>
              <a:rect l="l" t="t" r="r" b="b"/>
              <a:pathLst>
                <a:path w="799" h="400" extrusionOk="0">
                  <a:moveTo>
                    <a:pt x="0" y="0"/>
                  </a:moveTo>
                  <a:lnTo>
                    <a:pt x="0" y="0"/>
                  </a:lnTo>
                  <a:cubicBezTo>
                    <a:pt x="130" y="61"/>
                    <a:pt x="260" y="148"/>
                    <a:pt x="391" y="217"/>
                  </a:cubicBezTo>
                  <a:cubicBezTo>
                    <a:pt x="260" y="148"/>
                    <a:pt x="139" y="61"/>
                    <a:pt x="0" y="0"/>
                  </a:cubicBezTo>
                  <a:close/>
                  <a:moveTo>
                    <a:pt x="391" y="217"/>
                  </a:moveTo>
                  <a:cubicBezTo>
                    <a:pt x="521" y="287"/>
                    <a:pt x="660" y="339"/>
                    <a:pt x="798" y="399"/>
                  </a:cubicBezTo>
                  <a:cubicBezTo>
                    <a:pt x="668" y="339"/>
                    <a:pt x="529" y="287"/>
                    <a:pt x="391" y="2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62"/>
            <p:cNvSpPr/>
            <p:nvPr/>
          </p:nvSpPr>
          <p:spPr>
            <a:xfrm>
              <a:off x="778300" y="4233875"/>
              <a:ext cx="7625" cy="4375"/>
            </a:xfrm>
            <a:custGeom>
              <a:avLst/>
              <a:gdLst/>
              <a:ahLst/>
              <a:cxnLst/>
              <a:rect l="l" t="t" r="r" b="b"/>
              <a:pathLst>
                <a:path w="305" h="175" extrusionOk="0">
                  <a:moveTo>
                    <a:pt x="1" y="1"/>
                  </a:moveTo>
                  <a:lnTo>
                    <a:pt x="1" y="1"/>
                  </a:lnTo>
                  <a:cubicBezTo>
                    <a:pt x="105" y="62"/>
                    <a:pt x="209" y="122"/>
                    <a:pt x="304" y="174"/>
                  </a:cubicBezTo>
                  <a:cubicBezTo>
                    <a:pt x="209" y="114"/>
                    <a:pt x="105" y="62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62"/>
            <p:cNvSpPr/>
            <p:nvPr/>
          </p:nvSpPr>
          <p:spPr>
            <a:xfrm>
              <a:off x="415575" y="4286825"/>
              <a:ext cx="31925" cy="23675"/>
            </a:xfrm>
            <a:custGeom>
              <a:avLst/>
              <a:gdLst/>
              <a:ahLst/>
              <a:cxnLst/>
              <a:rect l="l" t="t" r="r" b="b"/>
              <a:pathLst>
                <a:path w="1277" h="947" extrusionOk="0">
                  <a:moveTo>
                    <a:pt x="374" y="0"/>
                  </a:moveTo>
                  <a:cubicBezTo>
                    <a:pt x="191" y="70"/>
                    <a:pt x="52" y="234"/>
                    <a:pt x="0" y="425"/>
                  </a:cubicBezTo>
                  <a:cubicBezTo>
                    <a:pt x="252" y="495"/>
                    <a:pt x="938" y="946"/>
                    <a:pt x="938" y="946"/>
                  </a:cubicBezTo>
                  <a:cubicBezTo>
                    <a:pt x="1137" y="911"/>
                    <a:pt x="1276" y="746"/>
                    <a:pt x="1276" y="547"/>
                  </a:cubicBezTo>
                  <a:lnTo>
                    <a:pt x="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62"/>
            <p:cNvSpPr/>
            <p:nvPr/>
          </p:nvSpPr>
          <p:spPr>
            <a:xfrm>
              <a:off x="415575" y="4293550"/>
              <a:ext cx="26700" cy="16950"/>
            </a:xfrm>
            <a:custGeom>
              <a:avLst/>
              <a:gdLst/>
              <a:ahLst/>
              <a:cxnLst/>
              <a:rect l="l" t="t" r="r" b="b"/>
              <a:pathLst>
                <a:path w="1068" h="678" extrusionOk="0">
                  <a:moveTo>
                    <a:pt x="61" y="0"/>
                  </a:moveTo>
                  <a:cubicBezTo>
                    <a:pt x="35" y="52"/>
                    <a:pt x="18" y="104"/>
                    <a:pt x="0" y="156"/>
                  </a:cubicBezTo>
                  <a:cubicBezTo>
                    <a:pt x="252" y="234"/>
                    <a:pt x="938" y="677"/>
                    <a:pt x="938" y="677"/>
                  </a:cubicBezTo>
                  <a:cubicBezTo>
                    <a:pt x="981" y="668"/>
                    <a:pt x="1024" y="651"/>
                    <a:pt x="1068" y="634"/>
                  </a:cubicBezTo>
                  <a:cubicBezTo>
                    <a:pt x="1016" y="616"/>
                    <a:pt x="964" y="599"/>
                    <a:pt x="912" y="573"/>
                  </a:cubicBezTo>
                  <a:cubicBezTo>
                    <a:pt x="807" y="512"/>
                    <a:pt x="721" y="425"/>
                    <a:pt x="625" y="373"/>
                  </a:cubicBezTo>
                  <a:cubicBezTo>
                    <a:pt x="434" y="260"/>
                    <a:pt x="252" y="113"/>
                    <a:pt x="61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62"/>
            <p:cNvSpPr/>
            <p:nvPr/>
          </p:nvSpPr>
          <p:spPr>
            <a:xfrm>
              <a:off x="425325" y="4301125"/>
              <a:ext cx="13925" cy="7400"/>
            </a:xfrm>
            <a:custGeom>
              <a:avLst/>
              <a:gdLst/>
              <a:ahLst/>
              <a:cxnLst/>
              <a:rect l="l" t="t" r="r" b="b"/>
              <a:pathLst>
                <a:path w="557" h="296" extrusionOk="0">
                  <a:moveTo>
                    <a:pt x="1" y="1"/>
                  </a:moveTo>
                  <a:cubicBezTo>
                    <a:pt x="166" y="131"/>
                    <a:pt x="357" y="235"/>
                    <a:pt x="556" y="296"/>
                  </a:cubicBezTo>
                  <a:lnTo>
                    <a:pt x="556" y="296"/>
                  </a:lnTo>
                  <a:cubicBezTo>
                    <a:pt x="357" y="235"/>
                    <a:pt x="166" y="13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9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62"/>
            <p:cNvSpPr/>
            <p:nvPr/>
          </p:nvSpPr>
          <p:spPr>
            <a:xfrm>
              <a:off x="417525" y="4295050"/>
              <a:ext cx="450" cy="250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8" y="1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49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62"/>
            <p:cNvSpPr/>
            <p:nvPr/>
          </p:nvSpPr>
          <p:spPr>
            <a:xfrm>
              <a:off x="417950" y="4295275"/>
              <a:ext cx="475" cy="450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9"/>
                    <a:pt x="10" y="18"/>
                    <a:pt x="18" y="18"/>
                  </a:cubicBezTo>
                  <a:cubicBezTo>
                    <a:pt x="18" y="9"/>
                    <a:pt x="10" y="9"/>
                    <a:pt x="1" y="1"/>
                  </a:cubicBezTo>
                  <a:close/>
                </a:path>
              </a:pathLst>
            </a:custGeom>
            <a:solidFill>
              <a:srgbClr val="349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62"/>
            <p:cNvSpPr/>
            <p:nvPr/>
          </p:nvSpPr>
          <p:spPr>
            <a:xfrm>
              <a:off x="417100" y="4294625"/>
              <a:ext cx="675" cy="450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0" y="1"/>
                  </a:moveTo>
                  <a:lnTo>
                    <a:pt x="0" y="9"/>
                  </a:lnTo>
                  <a:lnTo>
                    <a:pt x="26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9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62"/>
            <p:cNvSpPr/>
            <p:nvPr/>
          </p:nvSpPr>
          <p:spPr>
            <a:xfrm>
              <a:off x="417950" y="4295050"/>
              <a:ext cx="8700" cy="3950"/>
            </a:xfrm>
            <a:custGeom>
              <a:avLst/>
              <a:gdLst/>
              <a:ahLst/>
              <a:cxnLst/>
              <a:rect l="l" t="t" r="r" b="b"/>
              <a:pathLst>
                <a:path w="348" h="158" extrusionOk="0">
                  <a:moveTo>
                    <a:pt x="1" y="1"/>
                  </a:moveTo>
                  <a:cubicBezTo>
                    <a:pt x="122" y="44"/>
                    <a:pt x="235" y="96"/>
                    <a:pt x="348" y="157"/>
                  </a:cubicBezTo>
                  <a:cubicBezTo>
                    <a:pt x="235" y="96"/>
                    <a:pt x="122" y="44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9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62"/>
            <p:cNvSpPr/>
            <p:nvPr/>
          </p:nvSpPr>
          <p:spPr>
            <a:xfrm>
              <a:off x="426650" y="4298975"/>
              <a:ext cx="13450" cy="8250"/>
            </a:xfrm>
            <a:custGeom>
              <a:avLst/>
              <a:gdLst/>
              <a:ahLst/>
              <a:cxnLst/>
              <a:rect l="l" t="t" r="r" b="b"/>
              <a:pathLst>
                <a:path w="538" h="330" extrusionOk="0">
                  <a:moveTo>
                    <a:pt x="0" y="0"/>
                  </a:moveTo>
                  <a:cubicBezTo>
                    <a:pt x="182" y="96"/>
                    <a:pt x="364" y="217"/>
                    <a:pt x="538" y="330"/>
                  </a:cubicBezTo>
                  <a:cubicBezTo>
                    <a:pt x="364" y="208"/>
                    <a:pt x="182" y="9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62"/>
            <p:cNvSpPr/>
            <p:nvPr/>
          </p:nvSpPr>
          <p:spPr>
            <a:xfrm>
              <a:off x="440075" y="4307200"/>
              <a:ext cx="2425" cy="1550"/>
            </a:xfrm>
            <a:custGeom>
              <a:avLst/>
              <a:gdLst/>
              <a:ahLst/>
              <a:cxnLst/>
              <a:rect l="l" t="t" r="r" b="b"/>
              <a:pathLst>
                <a:path w="97" h="62" extrusionOk="0">
                  <a:moveTo>
                    <a:pt x="96" y="62"/>
                  </a:moveTo>
                  <a:lnTo>
                    <a:pt x="96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9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62"/>
            <p:cNvSpPr/>
            <p:nvPr/>
          </p:nvSpPr>
          <p:spPr>
            <a:xfrm>
              <a:off x="425975" y="4295700"/>
              <a:ext cx="15225" cy="7850"/>
            </a:xfrm>
            <a:custGeom>
              <a:avLst/>
              <a:gdLst/>
              <a:ahLst/>
              <a:cxnLst/>
              <a:rect l="l" t="t" r="r" b="b"/>
              <a:pathLst>
                <a:path w="609" h="314" extrusionOk="0">
                  <a:moveTo>
                    <a:pt x="1" y="1"/>
                  </a:moveTo>
                  <a:lnTo>
                    <a:pt x="1" y="1"/>
                  </a:lnTo>
                  <a:cubicBezTo>
                    <a:pt x="209" y="96"/>
                    <a:pt x="409" y="201"/>
                    <a:pt x="608" y="313"/>
                  </a:cubicBezTo>
                  <a:cubicBezTo>
                    <a:pt x="409" y="201"/>
                    <a:pt x="209" y="8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62"/>
            <p:cNvSpPr/>
            <p:nvPr/>
          </p:nvSpPr>
          <p:spPr>
            <a:xfrm>
              <a:off x="441175" y="4303750"/>
              <a:ext cx="1975" cy="1100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8" y="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62"/>
            <p:cNvSpPr/>
            <p:nvPr/>
          </p:nvSpPr>
          <p:spPr>
            <a:xfrm>
              <a:off x="419050" y="4292675"/>
              <a:ext cx="6950" cy="3050"/>
            </a:xfrm>
            <a:custGeom>
              <a:avLst/>
              <a:gdLst/>
              <a:ahLst/>
              <a:cxnLst/>
              <a:rect l="l" t="t" r="r" b="b"/>
              <a:pathLst>
                <a:path w="278" h="122" extrusionOk="0">
                  <a:moveTo>
                    <a:pt x="0" y="9"/>
                  </a:moveTo>
                  <a:cubicBezTo>
                    <a:pt x="96" y="44"/>
                    <a:pt x="182" y="79"/>
                    <a:pt x="278" y="122"/>
                  </a:cubicBezTo>
                  <a:cubicBezTo>
                    <a:pt x="182" y="79"/>
                    <a:pt x="96" y="44"/>
                    <a:pt x="0" y="9"/>
                  </a:cubicBezTo>
                  <a:cubicBezTo>
                    <a:pt x="0" y="0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349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62"/>
            <p:cNvSpPr/>
            <p:nvPr/>
          </p:nvSpPr>
          <p:spPr>
            <a:xfrm>
              <a:off x="429025" y="4293750"/>
              <a:ext cx="11525" cy="6975"/>
            </a:xfrm>
            <a:custGeom>
              <a:avLst/>
              <a:gdLst/>
              <a:ahLst/>
              <a:cxnLst/>
              <a:rect l="l" t="t" r="r" b="b"/>
              <a:pathLst>
                <a:path w="461" h="279" extrusionOk="0">
                  <a:moveTo>
                    <a:pt x="0" y="1"/>
                  </a:moveTo>
                  <a:lnTo>
                    <a:pt x="0" y="1"/>
                  </a:lnTo>
                  <a:cubicBezTo>
                    <a:pt x="157" y="79"/>
                    <a:pt x="313" y="166"/>
                    <a:pt x="460" y="279"/>
                  </a:cubicBezTo>
                  <a:cubicBezTo>
                    <a:pt x="322" y="166"/>
                    <a:pt x="165" y="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62"/>
            <p:cNvSpPr/>
            <p:nvPr/>
          </p:nvSpPr>
          <p:spPr>
            <a:xfrm>
              <a:off x="440525" y="4300700"/>
              <a:ext cx="1550" cy="900"/>
            </a:xfrm>
            <a:custGeom>
              <a:avLst/>
              <a:gdLst/>
              <a:ahLst/>
              <a:cxnLst/>
              <a:rect l="l" t="t" r="r" b="b"/>
              <a:pathLst>
                <a:path w="62" h="36" extrusionOk="0">
                  <a:moveTo>
                    <a:pt x="52" y="35"/>
                  </a:moveTo>
                  <a:cubicBezTo>
                    <a:pt x="52" y="35"/>
                    <a:pt x="61" y="35"/>
                    <a:pt x="52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349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62"/>
            <p:cNvSpPr/>
            <p:nvPr/>
          </p:nvSpPr>
          <p:spPr>
            <a:xfrm>
              <a:off x="422725" y="4291375"/>
              <a:ext cx="6325" cy="2400"/>
            </a:xfrm>
            <a:custGeom>
              <a:avLst/>
              <a:gdLst/>
              <a:ahLst/>
              <a:cxnLst/>
              <a:rect l="l" t="t" r="r" b="b"/>
              <a:pathLst>
                <a:path w="253" h="96" extrusionOk="0">
                  <a:moveTo>
                    <a:pt x="9" y="0"/>
                  </a:moveTo>
                  <a:cubicBezTo>
                    <a:pt x="9" y="0"/>
                    <a:pt x="1" y="0"/>
                    <a:pt x="9" y="0"/>
                  </a:cubicBezTo>
                  <a:cubicBezTo>
                    <a:pt x="88" y="26"/>
                    <a:pt x="174" y="61"/>
                    <a:pt x="252" y="96"/>
                  </a:cubicBezTo>
                  <a:cubicBezTo>
                    <a:pt x="174" y="61"/>
                    <a:pt x="88" y="26"/>
                    <a:pt x="9" y="0"/>
                  </a:cubicBezTo>
                  <a:close/>
                </a:path>
              </a:pathLst>
            </a:custGeom>
            <a:solidFill>
              <a:srgbClr val="3492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62"/>
            <p:cNvSpPr/>
            <p:nvPr/>
          </p:nvSpPr>
          <p:spPr>
            <a:xfrm>
              <a:off x="421875" y="4290075"/>
              <a:ext cx="10850" cy="3275"/>
            </a:xfrm>
            <a:custGeom>
              <a:avLst/>
              <a:gdLst/>
              <a:ahLst/>
              <a:cxnLst/>
              <a:rect l="l" t="t" r="r" b="b"/>
              <a:pathLst>
                <a:path w="434" h="131" extrusionOk="0">
                  <a:moveTo>
                    <a:pt x="0" y="0"/>
                  </a:moveTo>
                  <a:cubicBezTo>
                    <a:pt x="148" y="35"/>
                    <a:pt x="295" y="78"/>
                    <a:pt x="434" y="130"/>
                  </a:cubicBezTo>
                  <a:cubicBezTo>
                    <a:pt x="295" y="78"/>
                    <a:pt x="148" y="2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62"/>
            <p:cNvSpPr/>
            <p:nvPr/>
          </p:nvSpPr>
          <p:spPr>
            <a:xfrm>
              <a:off x="742950" y="4152950"/>
              <a:ext cx="28000" cy="15875"/>
            </a:xfrm>
            <a:custGeom>
              <a:avLst/>
              <a:gdLst/>
              <a:ahLst/>
              <a:cxnLst/>
              <a:rect l="l" t="t" r="r" b="b"/>
              <a:pathLst>
                <a:path w="1120" h="635" extrusionOk="0">
                  <a:moveTo>
                    <a:pt x="234" y="1"/>
                  </a:moveTo>
                  <a:cubicBezTo>
                    <a:pt x="87" y="157"/>
                    <a:pt x="9" y="357"/>
                    <a:pt x="0" y="565"/>
                  </a:cubicBezTo>
                  <a:lnTo>
                    <a:pt x="790" y="634"/>
                  </a:lnTo>
                  <a:cubicBezTo>
                    <a:pt x="790" y="634"/>
                    <a:pt x="1059" y="582"/>
                    <a:pt x="1120" y="9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62"/>
            <p:cNvSpPr/>
            <p:nvPr/>
          </p:nvSpPr>
          <p:spPr>
            <a:xfrm>
              <a:off x="742950" y="4162725"/>
              <a:ext cx="26050" cy="610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8" y="0"/>
                  </a:moveTo>
                  <a:cubicBezTo>
                    <a:pt x="0" y="61"/>
                    <a:pt x="0" y="113"/>
                    <a:pt x="0" y="174"/>
                  </a:cubicBezTo>
                  <a:lnTo>
                    <a:pt x="790" y="243"/>
                  </a:lnTo>
                  <a:cubicBezTo>
                    <a:pt x="903" y="209"/>
                    <a:pt x="998" y="113"/>
                    <a:pt x="1041" y="0"/>
                  </a:cubicBezTo>
                  <a:lnTo>
                    <a:pt x="1041" y="0"/>
                  </a:lnTo>
                  <a:cubicBezTo>
                    <a:pt x="868" y="14"/>
                    <a:pt x="697" y="20"/>
                    <a:pt x="526" y="20"/>
                  </a:cubicBezTo>
                  <a:cubicBezTo>
                    <a:pt x="356" y="20"/>
                    <a:pt x="187" y="14"/>
                    <a:pt x="18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62"/>
            <p:cNvSpPr/>
            <p:nvPr/>
          </p:nvSpPr>
          <p:spPr>
            <a:xfrm>
              <a:off x="762900" y="4155775"/>
              <a:ext cx="7400" cy="12625"/>
            </a:xfrm>
            <a:custGeom>
              <a:avLst/>
              <a:gdLst/>
              <a:ahLst/>
              <a:cxnLst/>
              <a:rect l="l" t="t" r="r" b="b"/>
              <a:pathLst>
                <a:path w="296" h="505" extrusionOk="0">
                  <a:moveTo>
                    <a:pt x="296" y="1"/>
                  </a:moveTo>
                  <a:cubicBezTo>
                    <a:pt x="70" y="70"/>
                    <a:pt x="1" y="504"/>
                    <a:pt x="1" y="504"/>
                  </a:cubicBezTo>
                  <a:cubicBezTo>
                    <a:pt x="1" y="504"/>
                    <a:pt x="252" y="391"/>
                    <a:pt x="2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62"/>
            <p:cNvSpPr/>
            <p:nvPr/>
          </p:nvSpPr>
          <p:spPr>
            <a:xfrm>
              <a:off x="747500" y="4165750"/>
              <a:ext cx="15850" cy="2000"/>
            </a:xfrm>
            <a:custGeom>
              <a:avLst/>
              <a:gdLst/>
              <a:ahLst/>
              <a:cxnLst/>
              <a:rect l="l" t="t" r="r" b="b"/>
              <a:pathLst>
                <a:path w="634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9" y="44"/>
                    <a:pt x="417" y="70"/>
                    <a:pt x="634" y="79"/>
                  </a:cubicBezTo>
                  <a:cubicBezTo>
                    <a:pt x="417" y="70"/>
                    <a:pt x="209" y="4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62"/>
            <p:cNvSpPr/>
            <p:nvPr/>
          </p:nvSpPr>
          <p:spPr>
            <a:xfrm>
              <a:off x="748375" y="4164250"/>
              <a:ext cx="8250" cy="1100"/>
            </a:xfrm>
            <a:custGeom>
              <a:avLst/>
              <a:gdLst/>
              <a:ahLst/>
              <a:cxnLst/>
              <a:rect l="l" t="t" r="r" b="b"/>
              <a:pathLst>
                <a:path w="330" h="44" extrusionOk="0">
                  <a:moveTo>
                    <a:pt x="0" y="0"/>
                  </a:moveTo>
                  <a:lnTo>
                    <a:pt x="0" y="0"/>
                  </a:lnTo>
                  <a:cubicBezTo>
                    <a:pt x="57" y="9"/>
                    <a:pt x="111" y="15"/>
                    <a:pt x="165" y="22"/>
                  </a:cubicBezTo>
                  <a:lnTo>
                    <a:pt x="165" y="22"/>
                  </a:lnTo>
                  <a:lnTo>
                    <a:pt x="0" y="0"/>
                  </a:lnTo>
                  <a:close/>
                  <a:moveTo>
                    <a:pt x="165" y="22"/>
                  </a:moveTo>
                  <a:lnTo>
                    <a:pt x="330" y="44"/>
                  </a:lnTo>
                  <a:cubicBezTo>
                    <a:pt x="273" y="35"/>
                    <a:pt x="219" y="28"/>
                    <a:pt x="165" y="22"/>
                  </a:cubicBezTo>
                  <a:close/>
                </a:path>
              </a:pathLst>
            </a:custGeom>
            <a:solidFill>
              <a:srgbClr val="7E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62"/>
            <p:cNvSpPr/>
            <p:nvPr/>
          </p:nvSpPr>
          <p:spPr>
            <a:xfrm>
              <a:off x="756600" y="4165325"/>
              <a:ext cx="6100" cy="450"/>
            </a:xfrm>
            <a:custGeom>
              <a:avLst/>
              <a:gdLst/>
              <a:ahLst/>
              <a:cxnLst/>
              <a:rect l="l" t="t" r="r" b="b"/>
              <a:pathLst>
                <a:path w="244" h="18" extrusionOk="0">
                  <a:moveTo>
                    <a:pt x="1" y="1"/>
                  </a:moveTo>
                  <a:lnTo>
                    <a:pt x="122" y="9"/>
                  </a:lnTo>
                  <a:cubicBezTo>
                    <a:pt x="81" y="5"/>
                    <a:pt x="40" y="1"/>
                    <a:pt x="1" y="1"/>
                  </a:cubicBezTo>
                  <a:close/>
                  <a:moveTo>
                    <a:pt x="122" y="9"/>
                  </a:moveTo>
                  <a:cubicBezTo>
                    <a:pt x="164" y="14"/>
                    <a:pt x="205" y="18"/>
                    <a:pt x="244" y="18"/>
                  </a:cubicBezTo>
                  <a:lnTo>
                    <a:pt x="122" y="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62"/>
            <p:cNvSpPr/>
            <p:nvPr/>
          </p:nvSpPr>
          <p:spPr>
            <a:xfrm>
              <a:off x="745975" y="4163800"/>
              <a:ext cx="2425" cy="250"/>
            </a:xfrm>
            <a:custGeom>
              <a:avLst/>
              <a:gdLst/>
              <a:ahLst/>
              <a:cxnLst/>
              <a:rect l="l" t="t" r="r" b="b"/>
              <a:pathLst>
                <a:path w="97" h="10" extrusionOk="0">
                  <a:moveTo>
                    <a:pt x="1" y="1"/>
                  </a:moveTo>
                  <a:lnTo>
                    <a:pt x="1" y="1"/>
                  </a:lnTo>
                  <a:lnTo>
                    <a:pt x="96" y="10"/>
                  </a:lnTo>
                  <a:close/>
                </a:path>
              </a:pathLst>
            </a:custGeom>
            <a:solidFill>
              <a:srgbClr val="7EC0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62"/>
            <p:cNvSpPr/>
            <p:nvPr/>
          </p:nvSpPr>
          <p:spPr>
            <a:xfrm>
              <a:off x="745975" y="4160550"/>
              <a:ext cx="14775" cy="2625"/>
            </a:xfrm>
            <a:custGeom>
              <a:avLst/>
              <a:gdLst/>
              <a:ahLst/>
              <a:cxnLst/>
              <a:rect l="l" t="t" r="r" b="b"/>
              <a:pathLst>
                <a:path w="591" h="105" extrusionOk="0">
                  <a:moveTo>
                    <a:pt x="1" y="1"/>
                  </a:moveTo>
                  <a:cubicBezTo>
                    <a:pt x="200" y="35"/>
                    <a:pt x="391" y="70"/>
                    <a:pt x="582" y="105"/>
                  </a:cubicBezTo>
                  <a:cubicBezTo>
                    <a:pt x="591" y="105"/>
                    <a:pt x="591" y="96"/>
                    <a:pt x="582" y="96"/>
                  </a:cubicBezTo>
                  <a:cubicBezTo>
                    <a:pt x="391" y="53"/>
                    <a:pt x="192" y="1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62"/>
            <p:cNvSpPr/>
            <p:nvPr/>
          </p:nvSpPr>
          <p:spPr>
            <a:xfrm>
              <a:off x="755750" y="4157075"/>
              <a:ext cx="8250" cy="1125"/>
            </a:xfrm>
            <a:custGeom>
              <a:avLst/>
              <a:gdLst/>
              <a:ahLst/>
              <a:cxnLst/>
              <a:rect l="l" t="t" r="r" b="b"/>
              <a:pathLst>
                <a:path w="330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113" y="10"/>
                    <a:pt x="217" y="27"/>
                    <a:pt x="330" y="44"/>
                  </a:cubicBezTo>
                  <a:cubicBezTo>
                    <a:pt x="217" y="18"/>
                    <a:pt x="113" y="1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62"/>
            <p:cNvSpPr/>
            <p:nvPr/>
          </p:nvSpPr>
          <p:spPr>
            <a:xfrm>
              <a:off x="749025" y="4156650"/>
              <a:ext cx="6750" cy="450"/>
            </a:xfrm>
            <a:custGeom>
              <a:avLst/>
              <a:gdLst/>
              <a:ahLst/>
              <a:cxnLst/>
              <a:rect l="l" t="t" r="r" b="b"/>
              <a:pathLst>
                <a:path w="270" h="18" extrusionOk="0">
                  <a:moveTo>
                    <a:pt x="0" y="1"/>
                  </a:moveTo>
                  <a:cubicBezTo>
                    <a:pt x="87" y="9"/>
                    <a:pt x="182" y="18"/>
                    <a:pt x="269" y="18"/>
                  </a:cubicBezTo>
                  <a:cubicBezTo>
                    <a:pt x="182" y="9"/>
                    <a:pt x="87" y="9"/>
                    <a:pt x="0" y="1"/>
                  </a:cubicBez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62"/>
            <p:cNvSpPr/>
            <p:nvPr/>
          </p:nvSpPr>
          <p:spPr>
            <a:xfrm>
              <a:off x="746850" y="4156425"/>
              <a:ext cx="2200" cy="250"/>
            </a:xfrm>
            <a:custGeom>
              <a:avLst/>
              <a:gdLst/>
              <a:ahLst/>
              <a:cxnLst/>
              <a:rect l="l" t="t" r="r" b="b"/>
              <a:pathLst>
                <a:path w="88" h="10" extrusionOk="0">
                  <a:moveTo>
                    <a:pt x="0" y="1"/>
                  </a:moveTo>
                  <a:lnTo>
                    <a:pt x="0" y="10"/>
                  </a:lnTo>
                  <a:lnTo>
                    <a:pt x="87" y="10"/>
                  </a:lnTo>
                  <a:cubicBezTo>
                    <a:pt x="52" y="10"/>
                    <a:pt x="26" y="10"/>
                    <a:pt x="0" y="1"/>
                  </a:cubicBez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62"/>
            <p:cNvSpPr/>
            <p:nvPr/>
          </p:nvSpPr>
          <p:spPr>
            <a:xfrm>
              <a:off x="752475" y="4157525"/>
              <a:ext cx="3300" cy="450"/>
            </a:xfrm>
            <a:custGeom>
              <a:avLst/>
              <a:gdLst/>
              <a:ahLst/>
              <a:cxnLst/>
              <a:rect l="l" t="t" r="r" b="b"/>
              <a:pathLst>
                <a:path w="132" h="18" extrusionOk="0">
                  <a:moveTo>
                    <a:pt x="1" y="0"/>
                  </a:moveTo>
                  <a:cubicBezTo>
                    <a:pt x="23" y="5"/>
                    <a:pt x="44" y="7"/>
                    <a:pt x="66" y="9"/>
                  </a:cubicBezTo>
                  <a:lnTo>
                    <a:pt x="66" y="9"/>
                  </a:lnTo>
                  <a:cubicBezTo>
                    <a:pt x="44" y="5"/>
                    <a:pt x="23" y="0"/>
                    <a:pt x="1" y="0"/>
                  </a:cubicBezTo>
                  <a:close/>
                  <a:moveTo>
                    <a:pt x="66" y="9"/>
                  </a:moveTo>
                  <a:lnTo>
                    <a:pt x="66" y="9"/>
                  </a:lnTo>
                  <a:cubicBezTo>
                    <a:pt x="88" y="13"/>
                    <a:pt x="109" y="18"/>
                    <a:pt x="131" y="18"/>
                  </a:cubicBezTo>
                  <a:cubicBezTo>
                    <a:pt x="109" y="13"/>
                    <a:pt x="88" y="11"/>
                    <a:pt x="66" y="9"/>
                  </a:cubicBez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62"/>
            <p:cNvSpPr/>
            <p:nvPr/>
          </p:nvSpPr>
          <p:spPr>
            <a:xfrm>
              <a:off x="751175" y="4157525"/>
              <a:ext cx="1325" cy="25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1" y="0"/>
                  </a:moveTo>
                  <a:lnTo>
                    <a:pt x="1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62"/>
            <p:cNvSpPr/>
            <p:nvPr/>
          </p:nvSpPr>
          <p:spPr>
            <a:xfrm>
              <a:off x="755750" y="4157950"/>
              <a:ext cx="875" cy="250"/>
            </a:xfrm>
            <a:custGeom>
              <a:avLst/>
              <a:gdLst/>
              <a:ahLst/>
              <a:cxnLst/>
              <a:rect l="l" t="t" r="r" b="b"/>
              <a:pathLst>
                <a:path w="35" h="10" extrusionOk="0">
                  <a:moveTo>
                    <a:pt x="0" y="1"/>
                  </a:moveTo>
                  <a:cubicBezTo>
                    <a:pt x="9" y="1"/>
                    <a:pt x="17" y="9"/>
                    <a:pt x="26" y="9"/>
                  </a:cubicBezTo>
                  <a:cubicBezTo>
                    <a:pt x="26" y="9"/>
                    <a:pt x="35" y="1"/>
                    <a:pt x="35" y="1"/>
                  </a:cubicBezTo>
                  <a:close/>
                </a:path>
              </a:pathLst>
            </a:custGeom>
            <a:solidFill>
              <a:srgbClr val="55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62"/>
            <p:cNvSpPr/>
            <p:nvPr/>
          </p:nvSpPr>
          <p:spPr>
            <a:xfrm>
              <a:off x="513850" y="4046650"/>
              <a:ext cx="29100" cy="20650"/>
            </a:xfrm>
            <a:custGeom>
              <a:avLst/>
              <a:gdLst/>
              <a:ahLst/>
              <a:cxnLst/>
              <a:rect l="l" t="t" r="r" b="b"/>
              <a:pathLst>
                <a:path w="1164" h="826" extrusionOk="0">
                  <a:moveTo>
                    <a:pt x="998" y="1"/>
                  </a:moveTo>
                  <a:cubicBezTo>
                    <a:pt x="660" y="79"/>
                    <a:pt x="330" y="183"/>
                    <a:pt x="0" y="305"/>
                  </a:cubicBezTo>
                  <a:cubicBezTo>
                    <a:pt x="148" y="791"/>
                    <a:pt x="408" y="825"/>
                    <a:pt x="408" y="825"/>
                  </a:cubicBezTo>
                  <a:lnTo>
                    <a:pt x="1146" y="591"/>
                  </a:lnTo>
                  <a:cubicBezTo>
                    <a:pt x="1163" y="383"/>
                    <a:pt x="1111" y="183"/>
                    <a:pt x="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62"/>
            <p:cNvSpPr/>
            <p:nvPr/>
          </p:nvSpPr>
          <p:spPr>
            <a:xfrm>
              <a:off x="515150" y="4054250"/>
              <a:ext cx="27575" cy="13050"/>
            </a:xfrm>
            <a:custGeom>
              <a:avLst/>
              <a:gdLst/>
              <a:ahLst/>
              <a:cxnLst/>
              <a:rect l="l" t="t" r="r" b="b"/>
              <a:pathLst>
                <a:path w="1103" h="522" extrusionOk="0">
                  <a:moveTo>
                    <a:pt x="1077" y="1"/>
                  </a:moveTo>
                  <a:cubicBezTo>
                    <a:pt x="886" y="157"/>
                    <a:pt x="651" y="261"/>
                    <a:pt x="408" y="287"/>
                  </a:cubicBezTo>
                  <a:cubicBezTo>
                    <a:pt x="296" y="287"/>
                    <a:pt x="183" y="252"/>
                    <a:pt x="96" y="192"/>
                  </a:cubicBezTo>
                  <a:cubicBezTo>
                    <a:pt x="61" y="174"/>
                    <a:pt x="35" y="157"/>
                    <a:pt x="1" y="139"/>
                  </a:cubicBezTo>
                  <a:lnTo>
                    <a:pt x="1" y="139"/>
                  </a:lnTo>
                  <a:cubicBezTo>
                    <a:pt x="148" y="487"/>
                    <a:pt x="356" y="521"/>
                    <a:pt x="356" y="521"/>
                  </a:cubicBezTo>
                  <a:lnTo>
                    <a:pt x="1094" y="287"/>
                  </a:lnTo>
                  <a:cubicBezTo>
                    <a:pt x="1103" y="192"/>
                    <a:pt x="1094" y="96"/>
                    <a:pt x="1077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62"/>
            <p:cNvSpPr/>
            <p:nvPr/>
          </p:nvSpPr>
          <p:spPr>
            <a:xfrm>
              <a:off x="513850" y="4054250"/>
              <a:ext cx="10225" cy="13050"/>
            </a:xfrm>
            <a:custGeom>
              <a:avLst/>
              <a:gdLst/>
              <a:ahLst/>
              <a:cxnLst/>
              <a:rect l="l" t="t" r="r" b="b"/>
              <a:pathLst>
                <a:path w="409" h="522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487"/>
                    <a:pt x="408" y="521"/>
                    <a:pt x="408" y="521"/>
                  </a:cubicBezTo>
                  <a:cubicBezTo>
                    <a:pt x="365" y="296"/>
                    <a:pt x="209" y="10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62"/>
            <p:cNvSpPr/>
            <p:nvPr/>
          </p:nvSpPr>
          <p:spPr>
            <a:xfrm>
              <a:off x="518850" y="4051425"/>
              <a:ext cx="18675" cy="5900"/>
            </a:xfrm>
            <a:custGeom>
              <a:avLst/>
              <a:gdLst/>
              <a:ahLst/>
              <a:cxnLst/>
              <a:rect l="l" t="t" r="r" b="b"/>
              <a:pathLst>
                <a:path w="747" h="236" extrusionOk="0">
                  <a:moveTo>
                    <a:pt x="746" y="1"/>
                  </a:moveTo>
                  <a:lnTo>
                    <a:pt x="746" y="1"/>
                  </a:lnTo>
                  <a:cubicBezTo>
                    <a:pt x="495" y="53"/>
                    <a:pt x="243" y="131"/>
                    <a:pt x="0" y="235"/>
                  </a:cubicBezTo>
                  <a:cubicBezTo>
                    <a:pt x="243" y="148"/>
                    <a:pt x="495" y="79"/>
                    <a:pt x="7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62"/>
            <p:cNvSpPr/>
            <p:nvPr/>
          </p:nvSpPr>
          <p:spPr>
            <a:xfrm>
              <a:off x="518850" y="4049475"/>
              <a:ext cx="19525" cy="6325"/>
            </a:xfrm>
            <a:custGeom>
              <a:avLst/>
              <a:gdLst/>
              <a:ahLst/>
              <a:cxnLst/>
              <a:rect l="l" t="t" r="r" b="b"/>
              <a:pathLst>
                <a:path w="781" h="253" extrusionOk="0">
                  <a:moveTo>
                    <a:pt x="772" y="1"/>
                  </a:moveTo>
                  <a:cubicBezTo>
                    <a:pt x="775" y="4"/>
                    <a:pt x="777" y="5"/>
                    <a:pt x="778" y="5"/>
                  </a:cubicBezTo>
                  <a:cubicBezTo>
                    <a:pt x="780" y="5"/>
                    <a:pt x="778" y="1"/>
                    <a:pt x="772" y="1"/>
                  </a:cubicBezTo>
                  <a:close/>
                  <a:moveTo>
                    <a:pt x="772" y="1"/>
                  </a:moveTo>
                  <a:lnTo>
                    <a:pt x="772" y="1"/>
                  </a:lnTo>
                  <a:cubicBezTo>
                    <a:pt x="503" y="27"/>
                    <a:pt x="252" y="157"/>
                    <a:pt x="0" y="252"/>
                  </a:cubicBezTo>
                  <a:cubicBezTo>
                    <a:pt x="252" y="157"/>
                    <a:pt x="495" y="35"/>
                    <a:pt x="7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62"/>
            <p:cNvSpPr/>
            <p:nvPr/>
          </p:nvSpPr>
          <p:spPr>
            <a:xfrm>
              <a:off x="524050" y="4056000"/>
              <a:ext cx="16950" cy="4125"/>
            </a:xfrm>
            <a:custGeom>
              <a:avLst/>
              <a:gdLst/>
              <a:ahLst/>
              <a:cxnLst/>
              <a:rect l="l" t="t" r="r" b="b"/>
              <a:pathLst>
                <a:path w="678" h="165" extrusionOk="0">
                  <a:moveTo>
                    <a:pt x="677" y="0"/>
                  </a:moveTo>
                  <a:cubicBezTo>
                    <a:pt x="460" y="69"/>
                    <a:pt x="235" y="130"/>
                    <a:pt x="0" y="165"/>
                  </a:cubicBezTo>
                  <a:cubicBezTo>
                    <a:pt x="235" y="130"/>
                    <a:pt x="460" y="78"/>
                    <a:pt x="677" y="0"/>
                  </a:cubicBezTo>
                  <a:close/>
                </a:path>
              </a:pathLst>
            </a:custGeom>
            <a:solidFill>
              <a:srgbClr val="438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62"/>
            <p:cNvSpPr/>
            <p:nvPr/>
          </p:nvSpPr>
          <p:spPr>
            <a:xfrm>
              <a:off x="522100" y="4057300"/>
              <a:ext cx="18450" cy="4225"/>
            </a:xfrm>
            <a:custGeom>
              <a:avLst/>
              <a:gdLst/>
              <a:ahLst/>
              <a:cxnLst/>
              <a:rect l="l" t="t" r="r" b="b"/>
              <a:pathLst>
                <a:path w="738" h="169" extrusionOk="0">
                  <a:moveTo>
                    <a:pt x="738" y="0"/>
                  </a:moveTo>
                  <a:lnTo>
                    <a:pt x="738" y="0"/>
                  </a:lnTo>
                  <a:cubicBezTo>
                    <a:pt x="528" y="113"/>
                    <a:pt x="289" y="166"/>
                    <a:pt x="54" y="166"/>
                  </a:cubicBezTo>
                  <a:cubicBezTo>
                    <a:pt x="36" y="166"/>
                    <a:pt x="18" y="166"/>
                    <a:pt x="0" y="165"/>
                  </a:cubicBezTo>
                  <a:lnTo>
                    <a:pt x="0" y="165"/>
                  </a:lnTo>
                  <a:cubicBezTo>
                    <a:pt x="32" y="167"/>
                    <a:pt x="65" y="168"/>
                    <a:pt x="97" y="168"/>
                  </a:cubicBezTo>
                  <a:cubicBezTo>
                    <a:pt x="323" y="168"/>
                    <a:pt x="540" y="114"/>
                    <a:pt x="738" y="0"/>
                  </a:cubicBezTo>
                  <a:close/>
                </a:path>
              </a:pathLst>
            </a:custGeom>
            <a:solidFill>
              <a:srgbClr val="438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62"/>
            <p:cNvSpPr/>
            <p:nvPr/>
          </p:nvSpPr>
          <p:spPr>
            <a:xfrm>
              <a:off x="528600" y="4055775"/>
              <a:ext cx="8475" cy="1975"/>
            </a:xfrm>
            <a:custGeom>
              <a:avLst/>
              <a:gdLst/>
              <a:ahLst/>
              <a:cxnLst/>
              <a:rect l="l" t="t" r="r" b="b"/>
              <a:pathLst>
                <a:path w="339" h="79" extrusionOk="0">
                  <a:moveTo>
                    <a:pt x="1" y="78"/>
                  </a:moveTo>
                  <a:cubicBezTo>
                    <a:pt x="113" y="61"/>
                    <a:pt x="226" y="35"/>
                    <a:pt x="339" y="0"/>
                  </a:cubicBezTo>
                  <a:lnTo>
                    <a:pt x="339" y="0"/>
                  </a:lnTo>
                  <a:cubicBezTo>
                    <a:pt x="226" y="35"/>
                    <a:pt x="113" y="61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62"/>
            <p:cNvSpPr/>
            <p:nvPr/>
          </p:nvSpPr>
          <p:spPr>
            <a:xfrm>
              <a:off x="892625" y="4194675"/>
              <a:ext cx="18250" cy="29100"/>
            </a:xfrm>
            <a:custGeom>
              <a:avLst/>
              <a:gdLst/>
              <a:ahLst/>
              <a:cxnLst/>
              <a:rect l="l" t="t" r="r" b="b"/>
              <a:pathLst>
                <a:path w="730" h="1164" extrusionOk="0">
                  <a:moveTo>
                    <a:pt x="207" y="0"/>
                  </a:moveTo>
                  <a:cubicBezTo>
                    <a:pt x="158" y="0"/>
                    <a:pt x="109" y="8"/>
                    <a:pt x="62" y="24"/>
                  </a:cubicBezTo>
                  <a:cubicBezTo>
                    <a:pt x="36" y="42"/>
                    <a:pt x="1" y="814"/>
                    <a:pt x="1" y="814"/>
                  </a:cubicBezTo>
                  <a:cubicBezTo>
                    <a:pt x="96" y="970"/>
                    <a:pt x="244" y="1083"/>
                    <a:pt x="409" y="1135"/>
                  </a:cubicBezTo>
                  <a:cubicBezTo>
                    <a:pt x="486" y="1155"/>
                    <a:pt x="544" y="1163"/>
                    <a:pt x="588" y="1163"/>
                  </a:cubicBezTo>
                  <a:cubicBezTo>
                    <a:pt x="700" y="1163"/>
                    <a:pt x="724" y="1110"/>
                    <a:pt x="730" y="1048"/>
                  </a:cubicBezTo>
                  <a:cubicBezTo>
                    <a:pt x="730" y="961"/>
                    <a:pt x="730" y="354"/>
                    <a:pt x="730" y="354"/>
                  </a:cubicBezTo>
                  <a:cubicBezTo>
                    <a:pt x="669" y="232"/>
                    <a:pt x="574" y="128"/>
                    <a:pt x="452" y="68"/>
                  </a:cubicBezTo>
                  <a:cubicBezTo>
                    <a:pt x="375" y="24"/>
                    <a:pt x="291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62"/>
            <p:cNvSpPr/>
            <p:nvPr/>
          </p:nvSpPr>
          <p:spPr>
            <a:xfrm>
              <a:off x="892850" y="4194825"/>
              <a:ext cx="18025" cy="28750"/>
            </a:xfrm>
            <a:custGeom>
              <a:avLst/>
              <a:gdLst/>
              <a:ahLst/>
              <a:cxnLst/>
              <a:rect l="l" t="t" r="r" b="b"/>
              <a:pathLst>
                <a:path w="721" h="1150" extrusionOk="0">
                  <a:moveTo>
                    <a:pt x="79" y="1"/>
                  </a:moveTo>
                  <a:cubicBezTo>
                    <a:pt x="70" y="1"/>
                    <a:pt x="61" y="9"/>
                    <a:pt x="53" y="9"/>
                  </a:cubicBezTo>
                  <a:cubicBezTo>
                    <a:pt x="35" y="27"/>
                    <a:pt x="0" y="799"/>
                    <a:pt x="0" y="799"/>
                  </a:cubicBezTo>
                  <a:cubicBezTo>
                    <a:pt x="96" y="955"/>
                    <a:pt x="235" y="1068"/>
                    <a:pt x="408" y="1120"/>
                  </a:cubicBezTo>
                  <a:cubicBezTo>
                    <a:pt x="486" y="1140"/>
                    <a:pt x="545" y="1149"/>
                    <a:pt x="590" y="1149"/>
                  </a:cubicBezTo>
                  <a:cubicBezTo>
                    <a:pt x="678" y="1149"/>
                    <a:pt x="709" y="1114"/>
                    <a:pt x="721" y="1068"/>
                  </a:cubicBezTo>
                  <a:cubicBezTo>
                    <a:pt x="703" y="1042"/>
                    <a:pt x="686" y="1025"/>
                    <a:pt x="660" y="1016"/>
                  </a:cubicBezTo>
                  <a:cubicBezTo>
                    <a:pt x="582" y="947"/>
                    <a:pt x="486" y="886"/>
                    <a:pt x="400" y="825"/>
                  </a:cubicBezTo>
                  <a:cubicBezTo>
                    <a:pt x="339" y="782"/>
                    <a:pt x="261" y="756"/>
                    <a:pt x="183" y="712"/>
                  </a:cubicBezTo>
                  <a:cubicBezTo>
                    <a:pt x="105" y="643"/>
                    <a:pt x="70" y="539"/>
                    <a:pt x="79" y="435"/>
                  </a:cubicBezTo>
                  <a:cubicBezTo>
                    <a:pt x="70" y="296"/>
                    <a:pt x="79" y="148"/>
                    <a:pt x="79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62"/>
            <p:cNvSpPr/>
            <p:nvPr/>
          </p:nvSpPr>
          <p:spPr>
            <a:xfrm>
              <a:off x="892625" y="4214625"/>
              <a:ext cx="18250" cy="9125"/>
            </a:xfrm>
            <a:custGeom>
              <a:avLst/>
              <a:gdLst/>
              <a:ahLst/>
              <a:cxnLst/>
              <a:rect l="l" t="t" r="r" b="b"/>
              <a:pathLst>
                <a:path w="730" h="365" extrusionOk="0">
                  <a:moveTo>
                    <a:pt x="158" y="1"/>
                  </a:moveTo>
                  <a:cubicBezTo>
                    <a:pt x="105" y="1"/>
                    <a:pt x="52" y="6"/>
                    <a:pt x="1" y="16"/>
                  </a:cubicBezTo>
                  <a:cubicBezTo>
                    <a:pt x="96" y="172"/>
                    <a:pt x="244" y="285"/>
                    <a:pt x="417" y="337"/>
                  </a:cubicBezTo>
                  <a:cubicBezTo>
                    <a:pt x="496" y="356"/>
                    <a:pt x="556" y="364"/>
                    <a:pt x="600" y="364"/>
                  </a:cubicBezTo>
                  <a:cubicBezTo>
                    <a:pt x="639" y="364"/>
                    <a:pt x="666" y="358"/>
                    <a:pt x="686" y="346"/>
                  </a:cubicBezTo>
                  <a:cubicBezTo>
                    <a:pt x="730" y="224"/>
                    <a:pt x="600" y="94"/>
                    <a:pt x="400" y="33"/>
                  </a:cubicBezTo>
                  <a:cubicBezTo>
                    <a:pt x="321" y="12"/>
                    <a:pt x="239" y="1"/>
                    <a:pt x="1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62"/>
            <p:cNvSpPr/>
            <p:nvPr/>
          </p:nvSpPr>
          <p:spPr>
            <a:xfrm>
              <a:off x="896100" y="4197225"/>
              <a:ext cx="450" cy="8250"/>
            </a:xfrm>
            <a:custGeom>
              <a:avLst/>
              <a:gdLst/>
              <a:ahLst/>
              <a:cxnLst/>
              <a:rect l="l" t="t" r="r" b="b"/>
              <a:pathLst>
                <a:path w="18" h="330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104"/>
                    <a:pt x="1" y="217"/>
                    <a:pt x="1" y="330"/>
                  </a:cubicBezTo>
                  <a:cubicBezTo>
                    <a:pt x="9" y="217"/>
                    <a:pt x="9" y="104"/>
                    <a:pt x="18" y="0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62"/>
            <p:cNvSpPr/>
            <p:nvPr/>
          </p:nvSpPr>
          <p:spPr>
            <a:xfrm>
              <a:off x="896750" y="4195725"/>
              <a:ext cx="325" cy="1525"/>
            </a:xfrm>
            <a:custGeom>
              <a:avLst/>
              <a:gdLst/>
              <a:ahLst/>
              <a:cxnLst/>
              <a:rect l="l" t="t" r="r" b="b"/>
              <a:pathLst>
                <a:path w="13" h="61" extrusionOk="0">
                  <a:moveTo>
                    <a:pt x="11" y="0"/>
                  </a:moveTo>
                  <a:cubicBezTo>
                    <a:pt x="8" y="0"/>
                    <a:pt x="1" y="8"/>
                    <a:pt x="1" y="8"/>
                  </a:cubicBezTo>
                  <a:lnTo>
                    <a:pt x="1" y="60"/>
                  </a:lnTo>
                  <a:cubicBezTo>
                    <a:pt x="1" y="43"/>
                    <a:pt x="1" y="26"/>
                    <a:pt x="9" y="8"/>
                  </a:cubicBezTo>
                  <a:cubicBezTo>
                    <a:pt x="12" y="2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62"/>
            <p:cNvSpPr/>
            <p:nvPr/>
          </p:nvSpPr>
          <p:spPr>
            <a:xfrm>
              <a:off x="896100" y="4205475"/>
              <a:ext cx="25" cy="2400"/>
            </a:xfrm>
            <a:custGeom>
              <a:avLst/>
              <a:gdLst/>
              <a:ahLst/>
              <a:cxnLst/>
              <a:rect l="l" t="t" r="r" b="b"/>
              <a:pathLst>
                <a:path w="1" h="96" extrusionOk="0">
                  <a:moveTo>
                    <a:pt x="1" y="9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62"/>
            <p:cNvSpPr/>
            <p:nvPr/>
          </p:nvSpPr>
          <p:spPr>
            <a:xfrm>
              <a:off x="898700" y="4198100"/>
              <a:ext cx="675" cy="16075"/>
            </a:xfrm>
            <a:custGeom>
              <a:avLst/>
              <a:gdLst/>
              <a:ahLst/>
              <a:cxnLst/>
              <a:rect l="l" t="t" r="r" b="b"/>
              <a:pathLst>
                <a:path w="27" h="643" extrusionOk="0">
                  <a:moveTo>
                    <a:pt x="27" y="1"/>
                  </a:moveTo>
                  <a:cubicBezTo>
                    <a:pt x="27" y="35"/>
                    <a:pt x="27" y="70"/>
                    <a:pt x="26" y="105"/>
                  </a:cubicBezTo>
                  <a:lnTo>
                    <a:pt x="26" y="105"/>
                  </a:lnTo>
                  <a:cubicBezTo>
                    <a:pt x="27" y="70"/>
                    <a:pt x="27" y="36"/>
                    <a:pt x="27" y="1"/>
                  </a:cubicBezTo>
                  <a:close/>
                  <a:moveTo>
                    <a:pt x="26" y="105"/>
                  </a:moveTo>
                  <a:lnTo>
                    <a:pt x="26" y="105"/>
                  </a:lnTo>
                  <a:cubicBezTo>
                    <a:pt x="24" y="284"/>
                    <a:pt x="15" y="460"/>
                    <a:pt x="1" y="642"/>
                  </a:cubicBezTo>
                  <a:lnTo>
                    <a:pt x="9" y="642"/>
                  </a:lnTo>
                  <a:cubicBezTo>
                    <a:pt x="17" y="461"/>
                    <a:pt x="24" y="280"/>
                    <a:pt x="26" y="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62"/>
            <p:cNvSpPr/>
            <p:nvPr/>
          </p:nvSpPr>
          <p:spPr>
            <a:xfrm>
              <a:off x="901300" y="4206550"/>
              <a:ext cx="475" cy="5450"/>
            </a:xfrm>
            <a:custGeom>
              <a:avLst/>
              <a:gdLst/>
              <a:ahLst/>
              <a:cxnLst/>
              <a:rect l="l" t="t" r="r" b="b"/>
              <a:pathLst>
                <a:path w="19" h="218" extrusionOk="0">
                  <a:moveTo>
                    <a:pt x="1" y="217"/>
                  </a:moveTo>
                  <a:cubicBezTo>
                    <a:pt x="10" y="148"/>
                    <a:pt x="18" y="78"/>
                    <a:pt x="18" y="0"/>
                  </a:cubicBezTo>
                  <a:cubicBezTo>
                    <a:pt x="18" y="78"/>
                    <a:pt x="10" y="148"/>
                    <a:pt x="1" y="217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62"/>
            <p:cNvSpPr/>
            <p:nvPr/>
          </p:nvSpPr>
          <p:spPr>
            <a:xfrm>
              <a:off x="901100" y="4211975"/>
              <a:ext cx="225" cy="2625"/>
            </a:xfrm>
            <a:custGeom>
              <a:avLst/>
              <a:gdLst/>
              <a:ahLst/>
              <a:cxnLst/>
              <a:rect l="l" t="t" r="r" b="b"/>
              <a:pathLst>
                <a:path w="9" h="105" extrusionOk="0">
                  <a:moveTo>
                    <a:pt x="0" y="104"/>
                  </a:moveTo>
                  <a:cubicBezTo>
                    <a:pt x="0" y="70"/>
                    <a:pt x="9" y="35"/>
                    <a:pt x="9" y="0"/>
                  </a:cubicBezTo>
                  <a:cubicBezTo>
                    <a:pt x="9" y="35"/>
                    <a:pt x="0" y="70"/>
                    <a:pt x="0" y="104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62"/>
            <p:cNvSpPr/>
            <p:nvPr/>
          </p:nvSpPr>
          <p:spPr>
            <a:xfrm>
              <a:off x="901750" y="4198075"/>
              <a:ext cx="1325" cy="8725"/>
            </a:xfrm>
            <a:custGeom>
              <a:avLst/>
              <a:gdLst/>
              <a:ahLst/>
              <a:cxnLst/>
              <a:rect l="l" t="t" r="r" b="b"/>
              <a:pathLst>
                <a:path w="53" h="349" extrusionOk="0">
                  <a:moveTo>
                    <a:pt x="44" y="1"/>
                  </a:moveTo>
                  <a:cubicBezTo>
                    <a:pt x="26" y="114"/>
                    <a:pt x="9" y="227"/>
                    <a:pt x="0" y="348"/>
                  </a:cubicBezTo>
                  <a:cubicBezTo>
                    <a:pt x="18" y="235"/>
                    <a:pt x="35" y="114"/>
                    <a:pt x="52" y="10"/>
                  </a:cubicBezTo>
                  <a:cubicBezTo>
                    <a:pt x="52" y="1"/>
                    <a:pt x="44" y="1"/>
                    <a:pt x="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62"/>
            <p:cNvSpPr/>
            <p:nvPr/>
          </p:nvSpPr>
          <p:spPr>
            <a:xfrm>
              <a:off x="904125" y="4198300"/>
              <a:ext cx="1125" cy="12600"/>
            </a:xfrm>
            <a:custGeom>
              <a:avLst/>
              <a:gdLst/>
              <a:ahLst/>
              <a:cxnLst/>
              <a:rect l="l" t="t" r="r" b="b"/>
              <a:pathLst>
                <a:path w="45" h="504" extrusionOk="0">
                  <a:moveTo>
                    <a:pt x="1" y="1"/>
                  </a:moveTo>
                  <a:lnTo>
                    <a:pt x="1" y="1"/>
                  </a:lnTo>
                  <a:cubicBezTo>
                    <a:pt x="27" y="166"/>
                    <a:pt x="35" y="339"/>
                    <a:pt x="27" y="504"/>
                  </a:cubicBezTo>
                  <a:cubicBezTo>
                    <a:pt x="44" y="339"/>
                    <a:pt x="35" y="16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62"/>
            <p:cNvSpPr/>
            <p:nvPr/>
          </p:nvSpPr>
          <p:spPr>
            <a:xfrm>
              <a:off x="903700" y="4196575"/>
              <a:ext cx="450" cy="1750"/>
            </a:xfrm>
            <a:custGeom>
              <a:avLst/>
              <a:gdLst/>
              <a:ahLst/>
              <a:cxnLst/>
              <a:rect l="l" t="t" r="r" b="b"/>
              <a:pathLst>
                <a:path w="18" h="70" extrusionOk="0">
                  <a:moveTo>
                    <a:pt x="0" y="0"/>
                  </a:moveTo>
                  <a:cubicBezTo>
                    <a:pt x="9" y="26"/>
                    <a:pt x="18" y="52"/>
                    <a:pt x="18" y="70"/>
                  </a:cubicBezTo>
                  <a:cubicBezTo>
                    <a:pt x="18" y="52"/>
                    <a:pt x="9" y="26"/>
                    <a:pt x="9" y="0"/>
                  </a:cubicBezTo>
                  <a:close/>
                </a:path>
              </a:pathLst>
            </a:custGeom>
            <a:solidFill>
              <a:srgbClr val="54A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62"/>
            <p:cNvSpPr/>
            <p:nvPr/>
          </p:nvSpPr>
          <p:spPr>
            <a:xfrm>
              <a:off x="904575" y="4211100"/>
              <a:ext cx="225" cy="4375"/>
            </a:xfrm>
            <a:custGeom>
              <a:avLst/>
              <a:gdLst/>
              <a:ahLst/>
              <a:cxnLst/>
              <a:rect l="l" t="t" r="r" b="b"/>
              <a:pathLst>
                <a:path w="9" h="175" extrusionOk="0">
                  <a:moveTo>
                    <a:pt x="9" y="1"/>
                  </a:moveTo>
                  <a:cubicBezTo>
                    <a:pt x="9" y="53"/>
                    <a:pt x="9" y="113"/>
                    <a:pt x="0" y="174"/>
                  </a:cubicBezTo>
                  <a:lnTo>
                    <a:pt x="9" y="17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62"/>
            <p:cNvSpPr/>
            <p:nvPr/>
          </p:nvSpPr>
          <p:spPr>
            <a:xfrm>
              <a:off x="907825" y="4206325"/>
              <a:ext cx="450" cy="6975"/>
            </a:xfrm>
            <a:custGeom>
              <a:avLst/>
              <a:gdLst/>
              <a:ahLst/>
              <a:cxnLst/>
              <a:rect l="l" t="t" r="r" b="b"/>
              <a:pathLst>
                <a:path w="18" h="279" extrusionOk="0">
                  <a:moveTo>
                    <a:pt x="9" y="1"/>
                  </a:moveTo>
                  <a:cubicBezTo>
                    <a:pt x="9" y="1"/>
                    <a:pt x="0" y="1"/>
                    <a:pt x="9" y="1"/>
                  </a:cubicBezTo>
                  <a:cubicBezTo>
                    <a:pt x="18" y="96"/>
                    <a:pt x="18" y="183"/>
                    <a:pt x="9" y="278"/>
                  </a:cubicBezTo>
                  <a:lnTo>
                    <a:pt x="9" y="278"/>
                  </a:lnTo>
                  <a:cubicBezTo>
                    <a:pt x="18" y="183"/>
                    <a:pt x="18" y="96"/>
                    <a:pt x="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62"/>
            <p:cNvSpPr/>
            <p:nvPr/>
          </p:nvSpPr>
          <p:spPr>
            <a:xfrm>
              <a:off x="695425" y="4007150"/>
              <a:ext cx="40375" cy="27600"/>
            </a:xfrm>
            <a:custGeom>
              <a:avLst/>
              <a:gdLst/>
              <a:ahLst/>
              <a:cxnLst/>
              <a:rect l="l" t="t" r="r" b="b"/>
              <a:pathLst>
                <a:path w="1615" h="1104" extrusionOk="0">
                  <a:moveTo>
                    <a:pt x="357" y="1"/>
                  </a:moveTo>
                  <a:cubicBezTo>
                    <a:pt x="260" y="1"/>
                    <a:pt x="168" y="32"/>
                    <a:pt x="96" y="97"/>
                  </a:cubicBezTo>
                  <a:cubicBezTo>
                    <a:pt x="18" y="166"/>
                    <a:pt x="1" y="271"/>
                    <a:pt x="27" y="305"/>
                  </a:cubicBezTo>
                  <a:cubicBezTo>
                    <a:pt x="61" y="331"/>
                    <a:pt x="1198" y="1086"/>
                    <a:pt x="1250" y="1104"/>
                  </a:cubicBezTo>
                  <a:cubicBezTo>
                    <a:pt x="1354" y="1095"/>
                    <a:pt x="1450" y="1052"/>
                    <a:pt x="1519" y="973"/>
                  </a:cubicBezTo>
                  <a:cubicBezTo>
                    <a:pt x="1606" y="887"/>
                    <a:pt x="1615" y="722"/>
                    <a:pt x="1589" y="704"/>
                  </a:cubicBezTo>
                  <a:cubicBezTo>
                    <a:pt x="1554" y="678"/>
                    <a:pt x="530" y="45"/>
                    <a:pt x="452" y="10"/>
                  </a:cubicBezTo>
                  <a:cubicBezTo>
                    <a:pt x="420" y="4"/>
                    <a:pt x="388" y="1"/>
                    <a:pt x="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62"/>
            <p:cNvSpPr/>
            <p:nvPr/>
          </p:nvSpPr>
          <p:spPr>
            <a:xfrm>
              <a:off x="695650" y="4010225"/>
              <a:ext cx="37775" cy="24525"/>
            </a:xfrm>
            <a:custGeom>
              <a:avLst/>
              <a:gdLst/>
              <a:ahLst/>
              <a:cxnLst/>
              <a:rect l="l" t="t" r="r" b="b"/>
              <a:pathLst>
                <a:path w="1511" h="981" extrusionOk="0">
                  <a:moveTo>
                    <a:pt x="61" y="0"/>
                  </a:moveTo>
                  <a:cubicBezTo>
                    <a:pt x="9" y="61"/>
                    <a:pt x="0" y="156"/>
                    <a:pt x="18" y="182"/>
                  </a:cubicBezTo>
                  <a:cubicBezTo>
                    <a:pt x="52" y="208"/>
                    <a:pt x="1189" y="963"/>
                    <a:pt x="1241" y="981"/>
                  </a:cubicBezTo>
                  <a:cubicBezTo>
                    <a:pt x="1345" y="972"/>
                    <a:pt x="1441" y="929"/>
                    <a:pt x="1510" y="850"/>
                  </a:cubicBezTo>
                  <a:cubicBezTo>
                    <a:pt x="1450" y="850"/>
                    <a:pt x="1398" y="842"/>
                    <a:pt x="1337" y="833"/>
                  </a:cubicBezTo>
                  <a:cubicBezTo>
                    <a:pt x="1250" y="816"/>
                    <a:pt x="1172" y="781"/>
                    <a:pt x="1102" y="729"/>
                  </a:cubicBezTo>
                  <a:cubicBezTo>
                    <a:pt x="990" y="651"/>
                    <a:pt x="859" y="581"/>
                    <a:pt x="738" y="521"/>
                  </a:cubicBezTo>
                  <a:cubicBezTo>
                    <a:pt x="573" y="451"/>
                    <a:pt x="426" y="365"/>
                    <a:pt x="287" y="260"/>
                  </a:cubicBezTo>
                  <a:cubicBezTo>
                    <a:pt x="200" y="182"/>
                    <a:pt x="122" y="96"/>
                    <a:pt x="61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62"/>
            <p:cNvSpPr/>
            <p:nvPr/>
          </p:nvSpPr>
          <p:spPr>
            <a:xfrm>
              <a:off x="726225" y="4024575"/>
              <a:ext cx="9575" cy="9950"/>
            </a:xfrm>
            <a:custGeom>
              <a:avLst/>
              <a:gdLst/>
              <a:ahLst/>
              <a:cxnLst/>
              <a:rect l="l" t="t" r="r" b="b"/>
              <a:pathLst>
                <a:path w="383" h="398" extrusionOk="0">
                  <a:moveTo>
                    <a:pt x="318" y="0"/>
                  </a:moveTo>
                  <a:cubicBezTo>
                    <a:pt x="208" y="0"/>
                    <a:pt x="41" y="139"/>
                    <a:pt x="18" y="216"/>
                  </a:cubicBezTo>
                  <a:cubicBezTo>
                    <a:pt x="1" y="276"/>
                    <a:pt x="1" y="346"/>
                    <a:pt x="36" y="398"/>
                  </a:cubicBezTo>
                  <a:cubicBezTo>
                    <a:pt x="131" y="389"/>
                    <a:pt x="218" y="337"/>
                    <a:pt x="287" y="268"/>
                  </a:cubicBezTo>
                  <a:cubicBezTo>
                    <a:pt x="357" y="198"/>
                    <a:pt x="383" y="103"/>
                    <a:pt x="357" y="7"/>
                  </a:cubicBezTo>
                  <a:cubicBezTo>
                    <a:pt x="345" y="3"/>
                    <a:pt x="332" y="0"/>
                    <a:pt x="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62"/>
            <p:cNvSpPr/>
            <p:nvPr/>
          </p:nvSpPr>
          <p:spPr>
            <a:xfrm>
              <a:off x="719300" y="4024325"/>
              <a:ext cx="1975" cy="1325"/>
            </a:xfrm>
            <a:custGeom>
              <a:avLst/>
              <a:gdLst/>
              <a:ahLst/>
              <a:cxnLst/>
              <a:rect l="l" t="t" r="r" b="b"/>
              <a:pathLst>
                <a:path w="79" h="53" extrusionOk="0">
                  <a:moveTo>
                    <a:pt x="0" y="0"/>
                  </a:moveTo>
                  <a:lnTo>
                    <a:pt x="18" y="6"/>
                  </a:lnTo>
                  <a:lnTo>
                    <a:pt x="18" y="6"/>
                  </a:lnTo>
                  <a:cubicBezTo>
                    <a:pt x="15" y="4"/>
                    <a:pt x="12" y="2"/>
                    <a:pt x="9" y="0"/>
                  </a:cubicBezTo>
                  <a:close/>
                  <a:moveTo>
                    <a:pt x="18" y="6"/>
                  </a:moveTo>
                  <a:cubicBezTo>
                    <a:pt x="24" y="10"/>
                    <a:pt x="30" y="14"/>
                    <a:pt x="36" y="18"/>
                  </a:cubicBezTo>
                  <a:lnTo>
                    <a:pt x="36" y="18"/>
                  </a:lnTo>
                  <a:cubicBezTo>
                    <a:pt x="33" y="15"/>
                    <a:pt x="30" y="12"/>
                    <a:pt x="26" y="9"/>
                  </a:cubicBezTo>
                  <a:lnTo>
                    <a:pt x="18" y="6"/>
                  </a:lnTo>
                  <a:close/>
                  <a:moveTo>
                    <a:pt x="36" y="18"/>
                  </a:moveTo>
                  <a:lnTo>
                    <a:pt x="36" y="18"/>
                  </a:lnTo>
                  <a:cubicBezTo>
                    <a:pt x="50" y="32"/>
                    <a:pt x="64" y="45"/>
                    <a:pt x="78" y="52"/>
                  </a:cubicBezTo>
                  <a:cubicBezTo>
                    <a:pt x="67" y="41"/>
                    <a:pt x="52" y="30"/>
                    <a:pt x="36" y="18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62"/>
            <p:cNvSpPr/>
            <p:nvPr/>
          </p:nvSpPr>
          <p:spPr>
            <a:xfrm>
              <a:off x="717775" y="4023225"/>
              <a:ext cx="450" cy="250"/>
            </a:xfrm>
            <a:custGeom>
              <a:avLst/>
              <a:gdLst/>
              <a:ahLst/>
              <a:cxnLst/>
              <a:rect l="l" t="t" r="r" b="b"/>
              <a:pathLst>
                <a:path w="18" h="10" extrusionOk="0">
                  <a:moveTo>
                    <a:pt x="1" y="1"/>
                  </a:moveTo>
                  <a:cubicBezTo>
                    <a:pt x="1" y="1"/>
                    <a:pt x="1" y="1"/>
                    <a:pt x="1" y="9"/>
                  </a:cubicBezTo>
                  <a:lnTo>
                    <a:pt x="18" y="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62"/>
            <p:cNvSpPr/>
            <p:nvPr/>
          </p:nvSpPr>
          <p:spPr>
            <a:xfrm>
              <a:off x="718200" y="4023450"/>
              <a:ext cx="1125" cy="900"/>
            </a:xfrm>
            <a:custGeom>
              <a:avLst/>
              <a:gdLst/>
              <a:ahLst/>
              <a:cxnLst/>
              <a:rect l="l" t="t" r="r" b="b"/>
              <a:pathLst>
                <a:path w="45" h="36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9"/>
                    <a:pt x="27" y="26"/>
                    <a:pt x="44" y="35"/>
                  </a:cubicBezTo>
                  <a:cubicBezTo>
                    <a:pt x="27" y="18"/>
                    <a:pt x="18" y="9"/>
                    <a:pt x="1" y="0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62"/>
            <p:cNvSpPr/>
            <p:nvPr/>
          </p:nvSpPr>
          <p:spPr>
            <a:xfrm>
              <a:off x="722550" y="4026475"/>
              <a:ext cx="1975" cy="900"/>
            </a:xfrm>
            <a:custGeom>
              <a:avLst/>
              <a:gdLst/>
              <a:ahLst/>
              <a:cxnLst/>
              <a:rect l="l" t="t" r="r" b="b"/>
              <a:pathLst>
                <a:path w="79" h="36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6" y="18"/>
                    <a:pt x="44" y="27"/>
                    <a:pt x="79" y="36"/>
                  </a:cubicBezTo>
                  <a:lnTo>
                    <a:pt x="79" y="36"/>
                  </a:lnTo>
                  <a:cubicBezTo>
                    <a:pt x="44" y="27"/>
                    <a:pt x="26" y="18"/>
                    <a:pt x="0" y="1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62"/>
            <p:cNvSpPr/>
            <p:nvPr/>
          </p:nvSpPr>
          <p:spPr>
            <a:xfrm>
              <a:off x="700425" y="4008700"/>
              <a:ext cx="27800" cy="16300"/>
            </a:xfrm>
            <a:custGeom>
              <a:avLst/>
              <a:gdLst/>
              <a:ahLst/>
              <a:cxnLst/>
              <a:rect l="l" t="t" r="r" b="b"/>
              <a:pathLst>
                <a:path w="1112" h="652" extrusionOk="0">
                  <a:moveTo>
                    <a:pt x="1111" y="651"/>
                  </a:moveTo>
                  <a:lnTo>
                    <a:pt x="1111" y="651"/>
                  </a:lnTo>
                  <a:cubicBezTo>
                    <a:pt x="729" y="460"/>
                    <a:pt x="356" y="243"/>
                    <a:pt x="9" y="0"/>
                  </a:cubicBezTo>
                  <a:cubicBezTo>
                    <a:pt x="9" y="0"/>
                    <a:pt x="0" y="0"/>
                    <a:pt x="9" y="0"/>
                  </a:cubicBezTo>
                  <a:cubicBezTo>
                    <a:pt x="356" y="243"/>
                    <a:pt x="729" y="460"/>
                    <a:pt x="1111" y="651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62"/>
            <p:cNvSpPr/>
            <p:nvPr/>
          </p:nvSpPr>
          <p:spPr>
            <a:xfrm>
              <a:off x="707575" y="4010425"/>
              <a:ext cx="8700" cy="6550"/>
            </a:xfrm>
            <a:custGeom>
              <a:avLst/>
              <a:gdLst/>
              <a:ahLst/>
              <a:cxnLst/>
              <a:rect l="l" t="t" r="r" b="b"/>
              <a:pathLst>
                <a:path w="348" h="262" extrusionOk="0">
                  <a:moveTo>
                    <a:pt x="1" y="1"/>
                  </a:moveTo>
                  <a:lnTo>
                    <a:pt x="1" y="9"/>
                  </a:lnTo>
                  <a:cubicBezTo>
                    <a:pt x="122" y="79"/>
                    <a:pt x="226" y="183"/>
                    <a:pt x="348" y="261"/>
                  </a:cubicBezTo>
                  <a:cubicBezTo>
                    <a:pt x="226" y="183"/>
                    <a:pt x="122" y="7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62"/>
            <p:cNvSpPr/>
            <p:nvPr/>
          </p:nvSpPr>
          <p:spPr>
            <a:xfrm>
              <a:off x="697600" y="4010875"/>
              <a:ext cx="24325" cy="13900"/>
            </a:xfrm>
            <a:custGeom>
              <a:avLst/>
              <a:gdLst/>
              <a:ahLst/>
              <a:cxnLst/>
              <a:rect l="l" t="t" r="r" b="b"/>
              <a:pathLst>
                <a:path w="973" h="556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70"/>
                    <a:pt x="252" y="148"/>
                    <a:pt x="374" y="234"/>
                  </a:cubicBezTo>
                  <a:lnTo>
                    <a:pt x="400" y="260"/>
                  </a:lnTo>
                  <a:lnTo>
                    <a:pt x="434" y="278"/>
                  </a:lnTo>
                  <a:cubicBezTo>
                    <a:pt x="617" y="373"/>
                    <a:pt x="816" y="425"/>
                    <a:pt x="972" y="555"/>
                  </a:cubicBezTo>
                  <a:cubicBezTo>
                    <a:pt x="825" y="399"/>
                    <a:pt x="591" y="365"/>
                    <a:pt x="400" y="252"/>
                  </a:cubicBezTo>
                  <a:cubicBezTo>
                    <a:pt x="278" y="148"/>
                    <a:pt x="139" y="7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62"/>
            <p:cNvSpPr/>
            <p:nvPr/>
          </p:nvSpPr>
          <p:spPr>
            <a:xfrm>
              <a:off x="709525" y="4021050"/>
              <a:ext cx="5450" cy="4150"/>
            </a:xfrm>
            <a:custGeom>
              <a:avLst/>
              <a:gdLst/>
              <a:ahLst/>
              <a:cxnLst/>
              <a:rect l="l" t="t" r="r" b="b"/>
              <a:pathLst>
                <a:path w="218" h="166" extrusionOk="0">
                  <a:moveTo>
                    <a:pt x="1" y="1"/>
                  </a:moveTo>
                  <a:lnTo>
                    <a:pt x="1" y="1"/>
                  </a:lnTo>
                  <a:cubicBezTo>
                    <a:pt x="70" y="62"/>
                    <a:pt x="140" y="114"/>
                    <a:pt x="218" y="166"/>
                  </a:cubicBezTo>
                  <a:cubicBezTo>
                    <a:pt x="148" y="114"/>
                    <a:pt x="79" y="53"/>
                    <a:pt x="1" y="1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62"/>
            <p:cNvSpPr/>
            <p:nvPr/>
          </p:nvSpPr>
          <p:spPr>
            <a:xfrm>
              <a:off x="714950" y="4025175"/>
              <a:ext cx="4575" cy="2850"/>
            </a:xfrm>
            <a:custGeom>
              <a:avLst/>
              <a:gdLst/>
              <a:ahLst/>
              <a:cxnLst/>
              <a:rect l="l" t="t" r="r" b="b"/>
              <a:pathLst>
                <a:path w="183" h="114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44"/>
                    <a:pt x="122" y="88"/>
                    <a:pt x="183" y="114"/>
                  </a:cubicBezTo>
                  <a:cubicBezTo>
                    <a:pt x="122" y="79"/>
                    <a:pt x="61" y="44"/>
                    <a:pt x="1" y="1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62"/>
            <p:cNvSpPr/>
            <p:nvPr/>
          </p:nvSpPr>
          <p:spPr>
            <a:xfrm>
              <a:off x="708225" y="4020400"/>
              <a:ext cx="1325" cy="675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9" y="1"/>
                  </a:moveTo>
                  <a:lnTo>
                    <a:pt x="53" y="27"/>
                  </a:lnTo>
                  <a:lnTo>
                    <a:pt x="9" y="1"/>
                  </a:lnTo>
                  <a:cubicBezTo>
                    <a:pt x="9" y="1"/>
                    <a:pt x="1" y="1"/>
                    <a:pt x="9" y="1"/>
                  </a:cubicBezTo>
                  <a:close/>
                </a:path>
              </a:pathLst>
            </a:custGeom>
            <a:solidFill>
              <a:srgbClr val="3E88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62"/>
            <p:cNvSpPr/>
            <p:nvPr/>
          </p:nvSpPr>
          <p:spPr>
            <a:xfrm>
              <a:off x="932975" y="4419150"/>
              <a:ext cx="13925" cy="24225"/>
            </a:xfrm>
            <a:custGeom>
              <a:avLst/>
              <a:gdLst/>
              <a:ahLst/>
              <a:cxnLst/>
              <a:rect l="l" t="t" r="r" b="b"/>
              <a:pathLst>
                <a:path w="557" h="969" extrusionOk="0">
                  <a:moveTo>
                    <a:pt x="235" y="1"/>
                  </a:moveTo>
                  <a:cubicBezTo>
                    <a:pt x="140" y="1"/>
                    <a:pt x="53" y="44"/>
                    <a:pt x="1" y="122"/>
                  </a:cubicBezTo>
                  <a:lnTo>
                    <a:pt x="10" y="868"/>
                  </a:lnTo>
                  <a:cubicBezTo>
                    <a:pt x="10" y="868"/>
                    <a:pt x="137" y="969"/>
                    <a:pt x="299" y="969"/>
                  </a:cubicBezTo>
                  <a:cubicBezTo>
                    <a:pt x="380" y="969"/>
                    <a:pt x="469" y="944"/>
                    <a:pt x="556" y="868"/>
                  </a:cubicBezTo>
                  <a:lnTo>
                    <a:pt x="522" y="96"/>
                  </a:lnTo>
                  <a:cubicBezTo>
                    <a:pt x="522" y="96"/>
                    <a:pt x="478" y="1"/>
                    <a:pt x="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62"/>
            <p:cNvSpPr/>
            <p:nvPr/>
          </p:nvSpPr>
          <p:spPr>
            <a:xfrm>
              <a:off x="933200" y="4436725"/>
              <a:ext cx="13700" cy="6650"/>
            </a:xfrm>
            <a:custGeom>
              <a:avLst/>
              <a:gdLst/>
              <a:ahLst/>
              <a:cxnLst/>
              <a:rect l="l" t="t" r="r" b="b"/>
              <a:pathLst>
                <a:path w="548" h="266" extrusionOk="0">
                  <a:moveTo>
                    <a:pt x="539" y="0"/>
                  </a:moveTo>
                  <a:cubicBezTo>
                    <a:pt x="421" y="97"/>
                    <a:pt x="271" y="150"/>
                    <a:pt x="118" y="150"/>
                  </a:cubicBezTo>
                  <a:cubicBezTo>
                    <a:pt x="79" y="150"/>
                    <a:pt x="40" y="146"/>
                    <a:pt x="1" y="139"/>
                  </a:cubicBezTo>
                  <a:lnTo>
                    <a:pt x="1" y="165"/>
                  </a:lnTo>
                  <a:cubicBezTo>
                    <a:pt x="1" y="165"/>
                    <a:pt x="128" y="266"/>
                    <a:pt x="290" y="266"/>
                  </a:cubicBezTo>
                  <a:cubicBezTo>
                    <a:pt x="371" y="266"/>
                    <a:pt x="460" y="241"/>
                    <a:pt x="547" y="165"/>
                  </a:cubicBezTo>
                  <a:lnTo>
                    <a:pt x="539" y="0"/>
                  </a:ln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62"/>
            <p:cNvSpPr/>
            <p:nvPr/>
          </p:nvSpPr>
          <p:spPr>
            <a:xfrm>
              <a:off x="932775" y="4419150"/>
              <a:ext cx="13250" cy="5025"/>
            </a:xfrm>
            <a:custGeom>
              <a:avLst/>
              <a:gdLst/>
              <a:ahLst/>
              <a:cxnLst/>
              <a:rect l="l" t="t" r="r" b="b"/>
              <a:pathLst>
                <a:path w="530" h="201" extrusionOk="0">
                  <a:moveTo>
                    <a:pt x="243" y="1"/>
                  </a:moveTo>
                  <a:cubicBezTo>
                    <a:pt x="148" y="1"/>
                    <a:pt x="61" y="53"/>
                    <a:pt x="0" y="131"/>
                  </a:cubicBezTo>
                  <a:cubicBezTo>
                    <a:pt x="0" y="131"/>
                    <a:pt x="55" y="201"/>
                    <a:pt x="238" y="201"/>
                  </a:cubicBezTo>
                  <a:cubicBezTo>
                    <a:pt x="248" y="201"/>
                    <a:pt x="258" y="201"/>
                    <a:pt x="269" y="200"/>
                  </a:cubicBezTo>
                  <a:cubicBezTo>
                    <a:pt x="477" y="191"/>
                    <a:pt x="530" y="105"/>
                    <a:pt x="530" y="105"/>
                  </a:cubicBezTo>
                  <a:cubicBezTo>
                    <a:pt x="530" y="105"/>
                    <a:pt x="486" y="1"/>
                    <a:pt x="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62"/>
            <p:cNvSpPr/>
            <p:nvPr/>
          </p:nvSpPr>
          <p:spPr>
            <a:xfrm>
              <a:off x="935800" y="4432825"/>
              <a:ext cx="1125" cy="8050"/>
            </a:xfrm>
            <a:custGeom>
              <a:avLst/>
              <a:gdLst/>
              <a:ahLst/>
              <a:cxnLst/>
              <a:rect l="l" t="t" r="r" b="b"/>
              <a:pathLst>
                <a:path w="45" h="322" extrusionOk="0">
                  <a:moveTo>
                    <a:pt x="1" y="0"/>
                  </a:moveTo>
                  <a:cubicBezTo>
                    <a:pt x="9" y="104"/>
                    <a:pt x="18" y="217"/>
                    <a:pt x="44" y="321"/>
                  </a:cubicBezTo>
                  <a:cubicBezTo>
                    <a:pt x="27" y="217"/>
                    <a:pt x="9" y="104"/>
                    <a:pt x="1" y="0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62"/>
            <p:cNvSpPr/>
            <p:nvPr/>
          </p:nvSpPr>
          <p:spPr>
            <a:xfrm>
              <a:off x="935150" y="4428050"/>
              <a:ext cx="675" cy="4800"/>
            </a:xfrm>
            <a:custGeom>
              <a:avLst/>
              <a:gdLst/>
              <a:ahLst/>
              <a:cxnLst/>
              <a:rect l="l" t="t" r="r" b="b"/>
              <a:pathLst>
                <a:path w="27" h="192" extrusionOk="0">
                  <a:moveTo>
                    <a:pt x="1" y="9"/>
                  </a:moveTo>
                  <a:cubicBezTo>
                    <a:pt x="9" y="70"/>
                    <a:pt x="18" y="131"/>
                    <a:pt x="27" y="191"/>
                  </a:cubicBezTo>
                  <a:cubicBezTo>
                    <a:pt x="18" y="131"/>
                    <a:pt x="9" y="70"/>
                    <a:pt x="1" y="9"/>
                  </a:cubicBezTo>
                  <a:cubicBezTo>
                    <a:pt x="1" y="9"/>
                    <a:pt x="1" y="0"/>
                    <a:pt x="1" y="9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62"/>
            <p:cNvSpPr/>
            <p:nvPr/>
          </p:nvSpPr>
          <p:spPr>
            <a:xfrm>
              <a:off x="936900" y="4440850"/>
              <a:ext cx="450" cy="1550"/>
            </a:xfrm>
            <a:custGeom>
              <a:avLst/>
              <a:gdLst/>
              <a:ahLst/>
              <a:cxnLst/>
              <a:rect l="l" t="t" r="r" b="b"/>
              <a:pathLst>
                <a:path w="18" h="62" extrusionOk="0">
                  <a:moveTo>
                    <a:pt x="0" y="0"/>
                  </a:moveTo>
                  <a:cubicBezTo>
                    <a:pt x="0" y="18"/>
                    <a:pt x="9" y="61"/>
                    <a:pt x="17" y="61"/>
                  </a:cubicBezTo>
                  <a:cubicBezTo>
                    <a:pt x="9" y="44"/>
                    <a:pt x="9" y="18"/>
                    <a:pt x="0" y="0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62"/>
            <p:cNvSpPr/>
            <p:nvPr/>
          </p:nvSpPr>
          <p:spPr>
            <a:xfrm>
              <a:off x="938200" y="4426300"/>
              <a:ext cx="225" cy="12625"/>
            </a:xfrm>
            <a:custGeom>
              <a:avLst/>
              <a:gdLst/>
              <a:ahLst/>
              <a:cxnLst/>
              <a:rect l="l" t="t" r="r" b="b"/>
              <a:pathLst>
                <a:path w="9" h="505" extrusionOk="0">
                  <a:moveTo>
                    <a:pt x="9" y="10"/>
                  </a:moveTo>
                  <a:cubicBezTo>
                    <a:pt x="9" y="174"/>
                    <a:pt x="0" y="339"/>
                    <a:pt x="0" y="504"/>
                  </a:cubicBezTo>
                  <a:cubicBezTo>
                    <a:pt x="0" y="339"/>
                    <a:pt x="9" y="174"/>
                    <a:pt x="9" y="10"/>
                  </a:cubicBezTo>
                  <a:cubicBezTo>
                    <a:pt x="9" y="1"/>
                    <a:pt x="9" y="1"/>
                    <a:pt x="9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62"/>
            <p:cNvSpPr/>
            <p:nvPr/>
          </p:nvSpPr>
          <p:spPr>
            <a:xfrm>
              <a:off x="941225" y="4438250"/>
              <a:ext cx="250" cy="4150"/>
            </a:xfrm>
            <a:custGeom>
              <a:avLst/>
              <a:gdLst/>
              <a:ahLst/>
              <a:cxnLst/>
              <a:rect l="l" t="t" r="r" b="b"/>
              <a:pathLst>
                <a:path w="10" h="166" extrusionOk="0">
                  <a:moveTo>
                    <a:pt x="1" y="0"/>
                  </a:moveTo>
                  <a:cubicBezTo>
                    <a:pt x="1" y="61"/>
                    <a:pt x="1" y="113"/>
                    <a:pt x="1" y="165"/>
                  </a:cubicBezTo>
                  <a:lnTo>
                    <a:pt x="9" y="165"/>
                  </a:lnTo>
                  <a:cubicBezTo>
                    <a:pt x="9" y="113"/>
                    <a:pt x="9" y="61"/>
                    <a:pt x="1" y="0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62"/>
            <p:cNvSpPr/>
            <p:nvPr/>
          </p:nvSpPr>
          <p:spPr>
            <a:xfrm>
              <a:off x="941225" y="4432375"/>
              <a:ext cx="25" cy="5900"/>
            </a:xfrm>
            <a:custGeom>
              <a:avLst/>
              <a:gdLst/>
              <a:ahLst/>
              <a:cxnLst/>
              <a:rect l="l" t="t" r="r" b="b"/>
              <a:pathLst>
                <a:path w="1" h="236" extrusionOk="0">
                  <a:moveTo>
                    <a:pt x="1" y="1"/>
                  </a:moveTo>
                  <a:lnTo>
                    <a:pt x="1" y="235"/>
                  </a:lnTo>
                  <a:cubicBezTo>
                    <a:pt x="1" y="157"/>
                    <a:pt x="1" y="70"/>
                    <a:pt x="1" y="1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62"/>
            <p:cNvSpPr/>
            <p:nvPr/>
          </p:nvSpPr>
          <p:spPr>
            <a:xfrm>
              <a:off x="941000" y="4430425"/>
              <a:ext cx="25" cy="1775"/>
            </a:xfrm>
            <a:custGeom>
              <a:avLst/>
              <a:gdLst/>
              <a:ahLst/>
              <a:cxnLst/>
              <a:rect l="l" t="t" r="r" b="b"/>
              <a:pathLst>
                <a:path w="1" h="71" extrusionOk="0">
                  <a:moveTo>
                    <a:pt x="1" y="1"/>
                  </a:moveTo>
                  <a:lnTo>
                    <a:pt x="1" y="70"/>
                  </a:ln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62"/>
            <p:cNvSpPr/>
            <p:nvPr/>
          </p:nvSpPr>
          <p:spPr>
            <a:xfrm>
              <a:off x="942525" y="4425450"/>
              <a:ext cx="25" cy="3500"/>
            </a:xfrm>
            <a:custGeom>
              <a:avLst/>
              <a:gdLst/>
              <a:ahLst/>
              <a:cxnLst/>
              <a:rect l="l" t="t" r="r" b="b"/>
              <a:pathLst>
                <a:path w="1" h="140" extrusionOk="0">
                  <a:moveTo>
                    <a:pt x="1" y="0"/>
                  </a:moveTo>
                  <a:lnTo>
                    <a:pt x="1" y="139"/>
                  </a:ln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62"/>
            <p:cNvSpPr/>
            <p:nvPr/>
          </p:nvSpPr>
          <p:spPr>
            <a:xfrm>
              <a:off x="941875" y="4430875"/>
              <a:ext cx="675" cy="10875"/>
            </a:xfrm>
            <a:custGeom>
              <a:avLst/>
              <a:gdLst/>
              <a:ahLst/>
              <a:cxnLst/>
              <a:rect l="l" t="t" r="r" b="b"/>
              <a:pathLst>
                <a:path w="27" h="435" extrusionOk="0">
                  <a:moveTo>
                    <a:pt x="1" y="434"/>
                  </a:moveTo>
                  <a:cubicBezTo>
                    <a:pt x="18" y="295"/>
                    <a:pt x="27" y="148"/>
                    <a:pt x="27" y="0"/>
                  </a:cubicBezTo>
                  <a:cubicBezTo>
                    <a:pt x="27" y="148"/>
                    <a:pt x="18" y="295"/>
                    <a:pt x="1" y="434"/>
                  </a:cubicBezTo>
                  <a:cubicBezTo>
                    <a:pt x="1" y="434"/>
                    <a:pt x="1" y="434"/>
                    <a:pt x="1" y="4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62"/>
            <p:cNvSpPr/>
            <p:nvPr/>
          </p:nvSpPr>
          <p:spPr>
            <a:xfrm>
              <a:off x="942525" y="442892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0"/>
                  </a:moveTo>
                  <a:lnTo>
                    <a:pt x="1" y="78"/>
                  </a:lnTo>
                  <a:cubicBezTo>
                    <a:pt x="1" y="52"/>
                    <a:pt x="1" y="26"/>
                    <a:pt x="1" y="0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62"/>
            <p:cNvSpPr/>
            <p:nvPr/>
          </p:nvSpPr>
          <p:spPr>
            <a:xfrm>
              <a:off x="944925" y="4437375"/>
              <a:ext cx="25" cy="450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cubicBezTo>
                    <a:pt x="0" y="9"/>
                    <a:pt x="0" y="9"/>
                    <a:pt x="0" y="18"/>
                  </a:cubicBezTo>
                  <a:cubicBezTo>
                    <a:pt x="0" y="9"/>
                    <a:pt x="0" y="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62"/>
            <p:cNvSpPr/>
            <p:nvPr/>
          </p:nvSpPr>
          <p:spPr>
            <a:xfrm>
              <a:off x="944925" y="4437800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36"/>
                  </a:moveTo>
                  <a:lnTo>
                    <a:pt x="0" y="1"/>
                  </a:lnTo>
                  <a:cubicBezTo>
                    <a:pt x="0" y="10"/>
                    <a:pt x="0" y="18"/>
                    <a:pt x="0" y="36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62"/>
            <p:cNvSpPr/>
            <p:nvPr/>
          </p:nvSpPr>
          <p:spPr>
            <a:xfrm>
              <a:off x="944700" y="44384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9"/>
                  </a:moveTo>
                  <a:lnTo>
                    <a:pt x="0" y="79"/>
                  </a:lnTo>
                  <a:cubicBezTo>
                    <a:pt x="0" y="62"/>
                    <a:pt x="0" y="44"/>
                    <a:pt x="0" y="27"/>
                  </a:cubicBezTo>
                  <a:cubicBezTo>
                    <a:pt x="0" y="18"/>
                    <a:pt x="0" y="10"/>
                    <a:pt x="0" y="1"/>
                  </a:cubicBezTo>
                  <a:lnTo>
                    <a:pt x="0" y="18"/>
                  </a:lnTo>
                  <a:cubicBezTo>
                    <a:pt x="0" y="36"/>
                    <a:pt x="0" y="62"/>
                    <a:pt x="0" y="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62"/>
            <p:cNvSpPr/>
            <p:nvPr/>
          </p:nvSpPr>
          <p:spPr>
            <a:xfrm>
              <a:off x="944925" y="4427600"/>
              <a:ext cx="225" cy="4800"/>
            </a:xfrm>
            <a:custGeom>
              <a:avLst/>
              <a:gdLst/>
              <a:ahLst/>
              <a:cxnLst/>
              <a:rect l="l" t="t" r="r" b="b"/>
              <a:pathLst>
                <a:path w="9" h="192" extrusionOk="0">
                  <a:moveTo>
                    <a:pt x="0" y="1"/>
                  </a:moveTo>
                  <a:cubicBezTo>
                    <a:pt x="0" y="70"/>
                    <a:pt x="0" y="131"/>
                    <a:pt x="0" y="192"/>
                  </a:cubicBezTo>
                  <a:cubicBezTo>
                    <a:pt x="9" y="131"/>
                    <a:pt x="9" y="70"/>
                    <a:pt x="0" y="1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62"/>
            <p:cNvSpPr/>
            <p:nvPr/>
          </p:nvSpPr>
          <p:spPr>
            <a:xfrm>
              <a:off x="944275" y="4425650"/>
              <a:ext cx="450" cy="1975"/>
            </a:xfrm>
            <a:custGeom>
              <a:avLst/>
              <a:gdLst/>
              <a:ahLst/>
              <a:cxnLst/>
              <a:rect l="l" t="t" r="r" b="b"/>
              <a:pathLst>
                <a:path w="18" h="79" extrusionOk="0">
                  <a:moveTo>
                    <a:pt x="0" y="1"/>
                  </a:moveTo>
                  <a:cubicBezTo>
                    <a:pt x="9" y="27"/>
                    <a:pt x="17" y="53"/>
                    <a:pt x="17" y="79"/>
                  </a:cubicBezTo>
                  <a:cubicBezTo>
                    <a:pt x="17" y="53"/>
                    <a:pt x="9" y="27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873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62"/>
            <p:cNvSpPr/>
            <p:nvPr/>
          </p:nvSpPr>
          <p:spPr>
            <a:xfrm>
              <a:off x="944600" y="4432375"/>
              <a:ext cx="350" cy="850"/>
            </a:xfrm>
            <a:custGeom>
              <a:avLst/>
              <a:gdLst/>
              <a:ahLst/>
              <a:cxnLst/>
              <a:rect l="l" t="t" r="r" b="b"/>
              <a:pathLst>
                <a:path w="14" h="34" extrusionOk="0">
                  <a:moveTo>
                    <a:pt x="13" y="1"/>
                  </a:moveTo>
                  <a:cubicBezTo>
                    <a:pt x="13" y="10"/>
                    <a:pt x="13" y="18"/>
                    <a:pt x="4" y="27"/>
                  </a:cubicBezTo>
                  <a:cubicBezTo>
                    <a:pt x="0" y="31"/>
                    <a:pt x="2" y="33"/>
                    <a:pt x="6" y="33"/>
                  </a:cubicBezTo>
                  <a:cubicBezTo>
                    <a:pt x="9" y="33"/>
                    <a:pt x="13" y="31"/>
                    <a:pt x="13" y="27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62"/>
            <p:cNvSpPr/>
            <p:nvPr/>
          </p:nvSpPr>
          <p:spPr>
            <a:xfrm>
              <a:off x="933850" y="4423925"/>
              <a:ext cx="1100" cy="17750"/>
            </a:xfrm>
            <a:custGeom>
              <a:avLst/>
              <a:gdLst/>
              <a:ahLst/>
              <a:cxnLst/>
              <a:rect l="l" t="t" r="r" b="b"/>
              <a:pathLst>
                <a:path w="44" h="710" extrusionOk="0">
                  <a:moveTo>
                    <a:pt x="1" y="1"/>
                  </a:moveTo>
                  <a:cubicBezTo>
                    <a:pt x="9" y="235"/>
                    <a:pt x="35" y="469"/>
                    <a:pt x="35" y="703"/>
                  </a:cubicBezTo>
                  <a:cubicBezTo>
                    <a:pt x="35" y="708"/>
                    <a:pt x="37" y="710"/>
                    <a:pt x="40" y="710"/>
                  </a:cubicBezTo>
                  <a:cubicBezTo>
                    <a:pt x="42" y="710"/>
                    <a:pt x="44" y="708"/>
                    <a:pt x="44" y="703"/>
                  </a:cubicBezTo>
                  <a:cubicBezTo>
                    <a:pt x="44" y="469"/>
                    <a:pt x="9" y="23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62"/>
            <p:cNvSpPr/>
            <p:nvPr/>
          </p:nvSpPr>
          <p:spPr>
            <a:xfrm>
              <a:off x="882425" y="4347550"/>
              <a:ext cx="17600" cy="11325"/>
            </a:xfrm>
            <a:custGeom>
              <a:avLst/>
              <a:gdLst/>
              <a:ahLst/>
              <a:cxnLst/>
              <a:rect l="l" t="t" r="r" b="b"/>
              <a:pathLst>
                <a:path w="704" h="453" extrusionOk="0">
                  <a:moveTo>
                    <a:pt x="88" y="1"/>
                  </a:moveTo>
                  <a:lnTo>
                    <a:pt x="18" y="27"/>
                  </a:lnTo>
                  <a:cubicBezTo>
                    <a:pt x="18" y="36"/>
                    <a:pt x="1" y="235"/>
                    <a:pt x="1" y="235"/>
                  </a:cubicBezTo>
                  <a:cubicBezTo>
                    <a:pt x="75" y="368"/>
                    <a:pt x="213" y="453"/>
                    <a:pt x="361" y="453"/>
                  </a:cubicBezTo>
                  <a:cubicBezTo>
                    <a:pt x="368" y="453"/>
                    <a:pt x="376" y="453"/>
                    <a:pt x="383" y="452"/>
                  </a:cubicBezTo>
                  <a:cubicBezTo>
                    <a:pt x="678" y="452"/>
                    <a:pt x="704" y="261"/>
                    <a:pt x="704" y="261"/>
                  </a:cubicBezTo>
                  <a:lnTo>
                    <a:pt x="669" y="131"/>
                  </a:lnTo>
                  <a:cubicBezTo>
                    <a:pt x="591" y="200"/>
                    <a:pt x="496" y="244"/>
                    <a:pt x="391" y="253"/>
                  </a:cubicBezTo>
                  <a:cubicBezTo>
                    <a:pt x="253" y="218"/>
                    <a:pt x="140" y="13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62"/>
            <p:cNvSpPr/>
            <p:nvPr/>
          </p:nvSpPr>
          <p:spPr>
            <a:xfrm>
              <a:off x="882425" y="4341050"/>
              <a:ext cx="18050" cy="13250"/>
            </a:xfrm>
            <a:custGeom>
              <a:avLst/>
              <a:gdLst/>
              <a:ahLst/>
              <a:cxnLst/>
              <a:rect l="l" t="t" r="r" b="b"/>
              <a:pathLst>
                <a:path w="722" h="530" extrusionOk="0">
                  <a:moveTo>
                    <a:pt x="365" y="1"/>
                  </a:moveTo>
                  <a:cubicBezTo>
                    <a:pt x="218" y="9"/>
                    <a:pt x="88" y="87"/>
                    <a:pt x="1" y="200"/>
                  </a:cubicBezTo>
                  <a:cubicBezTo>
                    <a:pt x="1" y="304"/>
                    <a:pt x="1" y="400"/>
                    <a:pt x="1" y="504"/>
                  </a:cubicBezTo>
                  <a:cubicBezTo>
                    <a:pt x="56" y="336"/>
                    <a:pt x="202" y="253"/>
                    <a:pt x="348" y="253"/>
                  </a:cubicBezTo>
                  <a:cubicBezTo>
                    <a:pt x="504" y="253"/>
                    <a:pt x="659" y="347"/>
                    <a:pt x="704" y="530"/>
                  </a:cubicBezTo>
                  <a:cubicBezTo>
                    <a:pt x="713" y="434"/>
                    <a:pt x="721" y="330"/>
                    <a:pt x="721" y="226"/>
                  </a:cubicBezTo>
                  <a:cubicBezTo>
                    <a:pt x="713" y="148"/>
                    <a:pt x="530" y="9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62"/>
            <p:cNvSpPr/>
            <p:nvPr/>
          </p:nvSpPr>
          <p:spPr>
            <a:xfrm>
              <a:off x="882425" y="4342350"/>
              <a:ext cx="4375" cy="11100"/>
            </a:xfrm>
            <a:custGeom>
              <a:avLst/>
              <a:gdLst/>
              <a:ahLst/>
              <a:cxnLst/>
              <a:rect l="l" t="t" r="r" b="b"/>
              <a:pathLst>
                <a:path w="175" h="444" extrusionOk="0">
                  <a:moveTo>
                    <a:pt x="175" y="1"/>
                  </a:moveTo>
                  <a:lnTo>
                    <a:pt x="175" y="1"/>
                  </a:lnTo>
                  <a:cubicBezTo>
                    <a:pt x="105" y="35"/>
                    <a:pt x="44" y="79"/>
                    <a:pt x="1" y="148"/>
                  </a:cubicBezTo>
                  <a:cubicBezTo>
                    <a:pt x="1" y="244"/>
                    <a:pt x="1" y="348"/>
                    <a:pt x="1" y="443"/>
                  </a:cubicBezTo>
                  <a:cubicBezTo>
                    <a:pt x="27" y="382"/>
                    <a:pt x="70" y="330"/>
                    <a:pt x="122" y="278"/>
                  </a:cubicBezTo>
                  <a:cubicBezTo>
                    <a:pt x="114" y="209"/>
                    <a:pt x="131" y="139"/>
                    <a:pt x="148" y="79"/>
                  </a:cubicBezTo>
                  <a:cubicBezTo>
                    <a:pt x="157" y="53"/>
                    <a:pt x="166" y="27"/>
                    <a:pt x="175" y="1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62"/>
            <p:cNvSpPr/>
            <p:nvPr/>
          </p:nvSpPr>
          <p:spPr>
            <a:xfrm>
              <a:off x="888950" y="4342575"/>
              <a:ext cx="875" cy="3050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5" y="0"/>
                  </a:moveTo>
                  <a:lnTo>
                    <a:pt x="35" y="0"/>
                  </a:lnTo>
                  <a:cubicBezTo>
                    <a:pt x="18" y="35"/>
                    <a:pt x="9" y="78"/>
                    <a:pt x="0" y="122"/>
                  </a:cubicBezTo>
                  <a:cubicBezTo>
                    <a:pt x="9" y="78"/>
                    <a:pt x="26" y="35"/>
                    <a:pt x="35" y="0"/>
                  </a:cubicBezTo>
                  <a:close/>
                </a:path>
              </a:pathLst>
            </a:custGeom>
            <a:solidFill>
              <a:srgbClr val="6C9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62"/>
            <p:cNvSpPr/>
            <p:nvPr/>
          </p:nvSpPr>
          <p:spPr>
            <a:xfrm>
              <a:off x="888725" y="4345400"/>
              <a:ext cx="250" cy="2175"/>
            </a:xfrm>
            <a:custGeom>
              <a:avLst/>
              <a:gdLst/>
              <a:ahLst/>
              <a:cxnLst/>
              <a:rect l="l" t="t" r="r" b="b"/>
              <a:pathLst>
                <a:path w="10" h="87" extrusionOk="0">
                  <a:moveTo>
                    <a:pt x="9" y="0"/>
                  </a:moveTo>
                  <a:cubicBezTo>
                    <a:pt x="1" y="35"/>
                    <a:pt x="1" y="61"/>
                    <a:pt x="1" y="87"/>
                  </a:cubicBezTo>
                  <a:cubicBezTo>
                    <a:pt x="1" y="61"/>
                    <a:pt x="9" y="35"/>
                    <a:pt x="9" y="0"/>
                  </a:cubicBezTo>
                  <a:close/>
                </a:path>
              </a:pathLst>
            </a:custGeom>
            <a:solidFill>
              <a:srgbClr val="6C9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62"/>
            <p:cNvSpPr/>
            <p:nvPr/>
          </p:nvSpPr>
          <p:spPr>
            <a:xfrm>
              <a:off x="889800" y="4341700"/>
              <a:ext cx="250" cy="725"/>
            </a:xfrm>
            <a:custGeom>
              <a:avLst/>
              <a:gdLst/>
              <a:ahLst/>
              <a:cxnLst/>
              <a:rect l="l" t="t" r="r" b="b"/>
              <a:pathLst>
                <a:path w="10" h="29" extrusionOk="0">
                  <a:moveTo>
                    <a:pt x="1" y="1"/>
                  </a:moveTo>
                  <a:lnTo>
                    <a:pt x="1" y="27"/>
                  </a:lnTo>
                  <a:cubicBezTo>
                    <a:pt x="1" y="28"/>
                    <a:pt x="1" y="28"/>
                    <a:pt x="1" y="28"/>
                  </a:cubicBezTo>
                  <a:cubicBezTo>
                    <a:pt x="3" y="28"/>
                    <a:pt x="10" y="8"/>
                    <a:pt x="10" y="1"/>
                  </a:cubicBezTo>
                  <a:close/>
                </a:path>
              </a:pathLst>
            </a:custGeom>
            <a:solidFill>
              <a:srgbClr val="6C9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62"/>
            <p:cNvSpPr/>
            <p:nvPr/>
          </p:nvSpPr>
          <p:spPr>
            <a:xfrm>
              <a:off x="890475" y="4344325"/>
              <a:ext cx="225" cy="2825"/>
            </a:xfrm>
            <a:custGeom>
              <a:avLst/>
              <a:gdLst/>
              <a:ahLst/>
              <a:cxnLst/>
              <a:rect l="l" t="t" r="r" b="b"/>
              <a:pathLst>
                <a:path w="9" h="113" extrusionOk="0">
                  <a:moveTo>
                    <a:pt x="9" y="0"/>
                  </a:moveTo>
                  <a:lnTo>
                    <a:pt x="9" y="0"/>
                  </a:lnTo>
                  <a:cubicBezTo>
                    <a:pt x="9" y="35"/>
                    <a:pt x="0" y="69"/>
                    <a:pt x="0" y="113"/>
                  </a:cubicBezTo>
                  <a:cubicBezTo>
                    <a:pt x="0" y="78"/>
                    <a:pt x="9" y="35"/>
                    <a:pt x="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62"/>
            <p:cNvSpPr/>
            <p:nvPr/>
          </p:nvSpPr>
          <p:spPr>
            <a:xfrm>
              <a:off x="893925" y="4346050"/>
              <a:ext cx="25" cy="132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5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C9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62"/>
            <p:cNvSpPr/>
            <p:nvPr/>
          </p:nvSpPr>
          <p:spPr>
            <a:xfrm>
              <a:off x="893800" y="4341600"/>
              <a:ext cx="150" cy="12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4" y="1"/>
                  </a:moveTo>
                  <a:cubicBezTo>
                    <a:pt x="2" y="1"/>
                    <a:pt x="0" y="5"/>
                    <a:pt x="6" y="5"/>
                  </a:cubicBezTo>
                  <a:cubicBezTo>
                    <a:pt x="6" y="2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6C9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62"/>
            <p:cNvSpPr/>
            <p:nvPr/>
          </p:nvSpPr>
          <p:spPr>
            <a:xfrm>
              <a:off x="893725" y="4342575"/>
              <a:ext cx="225" cy="3500"/>
            </a:xfrm>
            <a:custGeom>
              <a:avLst/>
              <a:gdLst/>
              <a:ahLst/>
              <a:cxnLst/>
              <a:rect l="l" t="t" r="r" b="b"/>
              <a:pathLst>
                <a:path w="9" h="140" extrusionOk="0">
                  <a:moveTo>
                    <a:pt x="9" y="0"/>
                  </a:moveTo>
                  <a:cubicBezTo>
                    <a:pt x="0" y="44"/>
                    <a:pt x="0" y="87"/>
                    <a:pt x="9" y="139"/>
                  </a:cubicBezTo>
                  <a:cubicBezTo>
                    <a:pt x="9" y="87"/>
                    <a:pt x="9" y="44"/>
                    <a:pt x="9" y="0"/>
                  </a:cubicBezTo>
                  <a:close/>
                </a:path>
              </a:pathLst>
            </a:custGeom>
            <a:solidFill>
              <a:srgbClr val="6C9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62"/>
            <p:cNvSpPr/>
            <p:nvPr/>
          </p:nvSpPr>
          <p:spPr>
            <a:xfrm>
              <a:off x="894375" y="4341275"/>
              <a:ext cx="875" cy="6950"/>
            </a:xfrm>
            <a:custGeom>
              <a:avLst/>
              <a:gdLst/>
              <a:ahLst/>
              <a:cxnLst/>
              <a:rect l="l" t="t" r="r" b="b"/>
              <a:pathLst>
                <a:path w="35" h="278" extrusionOk="0">
                  <a:moveTo>
                    <a:pt x="0" y="0"/>
                  </a:moveTo>
                  <a:cubicBezTo>
                    <a:pt x="18" y="96"/>
                    <a:pt x="26" y="191"/>
                    <a:pt x="35" y="278"/>
                  </a:cubicBezTo>
                  <a:lnTo>
                    <a:pt x="35" y="278"/>
                  </a:lnTo>
                  <a:cubicBezTo>
                    <a:pt x="26" y="191"/>
                    <a:pt x="18" y="9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62"/>
            <p:cNvSpPr/>
            <p:nvPr/>
          </p:nvSpPr>
          <p:spPr>
            <a:xfrm>
              <a:off x="895875" y="4343650"/>
              <a:ext cx="700" cy="5225"/>
            </a:xfrm>
            <a:custGeom>
              <a:avLst/>
              <a:gdLst/>
              <a:ahLst/>
              <a:cxnLst/>
              <a:rect l="l" t="t" r="r" b="b"/>
              <a:pathLst>
                <a:path w="28" h="209" extrusionOk="0">
                  <a:moveTo>
                    <a:pt x="1" y="1"/>
                  </a:moveTo>
                  <a:cubicBezTo>
                    <a:pt x="18" y="70"/>
                    <a:pt x="27" y="140"/>
                    <a:pt x="27" y="209"/>
                  </a:cubicBezTo>
                  <a:cubicBezTo>
                    <a:pt x="27" y="140"/>
                    <a:pt x="18" y="7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62"/>
            <p:cNvSpPr/>
            <p:nvPr/>
          </p:nvSpPr>
          <p:spPr>
            <a:xfrm>
              <a:off x="885250" y="4346700"/>
              <a:ext cx="475" cy="2400"/>
            </a:xfrm>
            <a:custGeom>
              <a:avLst/>
              <a:gdLst/>
              <a:ahLst/>
              <a:cxnLst/>
              <a:rect l="l" t="t" r="r" b="b"/>
              <a:pathLst>
                <a:path w="19" h="96" extrusionOk="0">
                  <a:moveTo>
                    <a:pt x="18" y="0"/>
                  </a:moveTo>
                  <a:lnTo>
                    <a:pt x="18" y="0"/>
                  </a:lnTo>
                  <a:cubicBezTo>
                    <a:pt x="9" y="26"/>
                    <a:pt x="1" y="61"/>
                    <a:pt x="1" y="96"/>
                  </a:cubicBezTo>
                  <a:cubicBezTo>
                    <a:pt x="9" y="61"/>
                    <a:pt x="9" y="26"/>
                    <a:pt x="18" y="0"/>
                  </a:cubicBezTo>
                  <a:close/>
                </a:path>
              </a:pathLst>
            </a:custGeom>
            <a:solidFill>
              <a:srgbClr val="6C9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62"/>
            <p:cNvSpPr/>
            <p:nvPr/>
          </p:nvSpPr>
          <p:spPr>
            <a:xfrm>
              <a:off x="887000" y="4342350"/>
              <a:ext cx="450" cy="675"/>
            </a:xfrm>
            <a:custGeom>
              <a:avLst/>
              <a:gdLst/>
              <a:ahLst/>
              <a:cxnLst/>
              <a:rect l="l" t="t" r="r" b="b"/>
              <a:pathLst>
                <a:path w="18" h="27" extrusionOk="0">
                  <a:moveTo>
                    <a:pt x="9" y="1"/>
                  </a:moveTo>
                  <a:lnTo>
                    <a:pt x="0" y="27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6C9E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62"/>
            <p:cNvSpPr/>
            <p:nvPr/>
          </p:nvSpPr>
          <p:spPr>
            <a:xfrm>
              <a:off x="885700" y="4343000"/>
              <a:ext cx="1325" cy="3725"/>
            </a:xfrm>
            <a:custGeom>
              <a:avLst/>
              <a:gdLst/>
              <a:ahLst/>
              <a:cxnLst/>
              <a:rect l="l" t="t" r="r" b="b"/>
              <a:pathLst>
                <a:path w="53" h="149" extrusionOk="0">
                  <a:moveTo>
                    <a:pt x="52" y="1"/>
                  </a:moveTo>
                  <a:lnTo>
                    <a:pt x="52" y="1"/>
                  </a:lnTo>
                  <a:cubicBezTo>
                    <a:pt x="35" y="44"/>
                    <a:pt x="17" y="96"/>
                    <a:pt x="0" y="148"/>
                  </a:cubicBezTo>
                  <a:cubicBezTo>
                    <a:pt x="17" y="96"/>
                    <a:pt x="44" y="53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6" name="Google Shape;7656;p62"/>
          <p:cNvGrpSpPr/>
          <p:nvPr/>
        </p:nvGrpSpPr>
        <p:grpSpPr>
          <a:xfrm>
            <a:off x="4409118" y="3599389"/>
            <a:ext cx="437078" cy="810550"/>
            <a:chOff x="-3085125" y="7031568"/>
            <a:chExt cx="297737" cy="552146"/>
          </a:xfrm>
        </p:grpSpPr>
        <p:sp>
          <p:nvSpPr>
            <p:cNvPr id="7657" name="Google Shape;7657;p62"/>
            <p:cNvSpPr/>
            <p:nvPr/>
          </p:nvSpPr>
          <p:spPr>
            <a:xfrm>
              <a:off x="-2879605" y="7136939"/>
              <a:ext cx="92218" cy="446775"/>
            </a:xfrm>
            <a:custGeom>
              <a:avLst/>
              <a:gdLst/>
              <a:ahLst/>
              <a:cxnLst/>
              <a:rect l="l" t="t" r="r" b="b"/>
              <a:pathLst>
                <a:path w="1907" h="9239" extrusionOk="0">
                  <a:moveTo>
                    <a:pt x="1" y="1"/>
                  </a:moveTo>
                  <a:lnTo>
                    <a:pt x="887" y="8551"/>
                  </a:lnTo>
                  <a:cubicBezTo>
                    <a:pt x="920" y="8924"/>
                    <a:pt x="639" y="9239"/>
                    <a:pt x="266" y="9239"/>
                  </a:cubicBezTo>
                  <a:lnTo>
                    <a:pt x="1252" y="9239"/>
                  </a:lnTo>
                  <a:cubicBezTo>
                    <a:pt x="1616" y="9239"/>
                    <a:pt x="1906" y="8924"/>
                    <a:pt x="1873" y="8551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62"/>
            <p:cNvSpPr/>
            <p:nvPr/>
          </p:nvSpPr>
          <p:spPr>
            <a:xfrm>
              <a:off x="-3085125" y="7136939"/>
              <a:ext cx="92169" cy="446775"/>
            </a:xfrm>
            <a:custGeom>
              <a:avLst/>
              <a:gdLst/>
              <a:ahLst/>
              <a:cxnLst/>
              <a:rect l="l" t="t" r="r" b="b"/>
              <a:pathLst>
                <a:path w="1906" h="9239" extrusionOk="0">
                  <a:moveTo>
                    <a:pt x="920" y="1"/>
                  </a:moveTo>
                  <a:lnTo>
                    <a:pt x="33" y="8551"/>
                  </a:lnTo>
                  <a:cubicBezTo>
                    <a:pt x="0" y="8924"/>
                    <a:pt x="290" y="9239"/>
                    <a:pt x="655" y="9239"/>
                  </a:cubicBezTo>
                  <a:lnTo>
                    <a:pt x="1641" y="9239"/>
                  </a:lnTo>
                  <a:cubicBezTo>
                    <a:pt x="1276" y="9239"/>
                    <a:pt x="986" y="8924"/>
                    <a:pt x="1019" y="8551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62"/>
            <p:cNvSpPr/>
            <p:nvPr/>
          </p:nvSpPr>
          <p:spPr>
            <a:xfrm>
              <a:off x="-3037444" y="7136939"/>
              <a:ext cx="202376" cy="446775"/>
            </a:xfrm>
            <a:custGeom>
              <a:avLst/>
              <a:gdLst/>
              <a:ahLst/>
              <a:cxnLst/>
              <a:rect l="l" t="t" r="r" b="b"/>
              <a:pathLst>
                <a:path w="4185" h="9239" extrusionOk="0">
                  <a:moveTo>
                    <a:pt x="920" y="1"/>
                  </a:moveTo>
                  <a:lnTo>
                    <a:pt x="33" y="8551"/>
                  </a:lnTo>
                  <a:cubicBezTo>
                    <a:pt x="0" y="8924"/>
                    <a:pt x="290" y="9239"/>
                    <a:pt x="655" y="9239"/>
                  </a:cubicBezTo>
                  <a:lnTo>
                    <a:pt x="3538" y="9239"/>
                  </a:lnTo>
                  <a:cubicBezTo>
                    <a:pt x="3903" y="9239"/>
                    <a:pt x="4184" y="8916"/>
                    <a:pt x="4151" y="8551"/>
                  </a:cubicBezTo>
                  <a:lnTo>
                    <a:pt x="32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62"/>
            <p:cNvSpPr/>
            <p:nvPr/>
          </p:nvSpPr>
          <p:spPr>
            <a:xfrm>
              <a:off x="-3058286" y="7339266"/>
              <a:ext cx="244060" cy="223218"/>
            </a:xfrm>
            <a:custGeom>
              <a:avLst/>
              <a:gdLst/>
              <a:ahLst/>
              <a:cxnLst/>
              <a:rect l="l" t="t" r="r" b="b"/>
              <a:pathLst>
                <a:path w="5047" h="4616" extrusionOk="0">
                  <a:moveTo>
                    <a:pt x="448" y="1"/>
                  </a:moveTo>
                  <a:lnTo>
                    <a:pt x="33" y="4052"/>
                  </a:lnTo>
                  <a:cubicBezTo>
                    <a:pt x="0" y="4351"/>
                    <a:pt x="241" y="4616"/>
                    <a:pt x="539" y="4616"/>
                  </a:cubicBezTo>
                  <a:lnTo>
                    <a:pt x="4516" y="4616"/>
                  </a:lnTo>
                  <a:cubicBezTo>
                    <a:pt x="4814" y="4616"/>
                    <a:pt x="5046" y="4351"/>
                    <a:pt x="5021" y="4052"/>
                  </a:cubicBezTo>
                  <a:lnTo>
                    <a:pt x="46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62"/>
            <p:cNvSpPr/>
            <p:nvPr/>
          </p:nvSpPr>
          <p:spPr>
            <a:xfrm>
              <a:off x="-3036671" y="7321664"/>
              <a:ext cx="200635" cy="32786"/>
            </a:xfrm>
            <a:custGeom>
              <a:avLst/>
              <a:gdLst/>
              <a:ahLst/>
              <a:cxnLst/>
              <a:rect l="l" t="t" r="r" b="b"/>
              <a:pathLst>
                <a:path w="4149" h="678" extrusionOk="0">
                  <a:moveTo>
                    <a:pt x="2049" y="0"/>
                  </a:moveTo>
                  <a:cubicBezTo>
                    <a:pt x="1434" y="0"/>
                    <a:pt x="730" y="91"/>
                    <a:pt x="1" y="365"/>
                  </a:cubicBezTo>
                  <a:cubicBezTo>
                    <a:pt x="1" y="365"/>
                    <a:pt x="803" y="678"/>
                    <a:pt x="2031" y="678"/>
                  </a:cubicBezTo>
                  <a:cubicBezTo>
                    <a:pt x="2645" y="678"/>
                    <a:pt x="3365" y="600"/>
                    <a:pt x="4143" y="365"/>
                  </a:cubicBezTo>
                  <a:cubicBezTo>
                    <a:pt x="4149" y="365"/>
                    <a:pt x="3278" y="0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62"/>
            <p:cNvSpPr/>
            <p:nvPr/>
          </p:nvSpPr>
          <p:spPr>
            <a:xfrm>
              <a:off x="-2999387" y="7411319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4" y="0"/>
                  </a:moveTo>
                  <a:cubicBezTo>
                    <a:pt x="176" y="0"/>
                    <a:pt x="79" y="31"/>
                    <a:pt x="0" y="93"/>
                  </a:cubicBezTo>
                  <a:cubicBezTo>
                    <a:pt x="83" y="40"/>
                    <a:pt x="178" y="13"/>
                    <a:pt x="274" y="13"/>
                  </a:cubicBezTo>
                  <a:cubicBezTo>
                    <a:pt x="369" y="13"/>
                    <a:pt x="464" y="40"/>
                    <a:pt x="547" y="93"/>
                  </a:cubicBezTo>
                  <a:cubicBezTo>
                    <a:pt x="468" y="31"/>
                    <a:pt x="371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62"/>
            <p:cNvSpPr/>
            <p:nvPr/>
          </p:nvSpPr>
          <p:spPr>
            <a:xfrm>
              <a:off x="-2885989" y="7512676"/>
              <a:ext cx="26452" cy="4546"/>
            </a:xfrm>
            <a:custGeom>
              <a:avLst/>
              <a:gdLst/>
              <a:ahLst/>
              <a:cxnLst/>
              <a:rect l="l" t="t" r="r" b="b"/>
              <a:pathLst>
                <a:path w="547" h="94" extrusionOk="0">
                  <a:moveTo>
                    <a:pt x="277" y="0"/>
                  </a:moveTo>
                  <a:cubicBezTo>
                    <a:pt x="180" y="0"/>
                    <a:pt x="83" y="31"/>
                    <a:pt x="0" y="94"/>
                  </a:cubicBezTo>
                  <a:cubicBezTo>
                    <a:pt x="83" y="40"/>
                    <a:pt x="178" y="13"/>
                    <a:pt x="273" y="13"/>
                  </a:cubicBezTo>
                  <a:cubicBezTo>
                    <a:pt x="369" y="13"/>
                    <a:pt x="464" y="40"/>
                    <a:pt x="547" y="94"/>
                  </a:cubicBezTo>
                  <a:cubicBezTo>
                    <a:pt x="468" y="31"/>
                    <a:pt x="373" y="0"/>
                    <a:pt x="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62"/>
            <p:cNvSpPr/>
            <p:nvPr/>
          </p:nvSpPr>
          <p:spPr>
            <a:xfrm>
              <a:off x="-2949337" y="7446572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1" y="0"/>
                  </a:moveTo>
                  <a:cubicBezTo>
                    <a:pt x="175" y="0"/>
                    <a:pt x="80" y="31"/>
                    <a:pt x="1" y="94"/>
                  </a:cubicBezTo>
                  <a:cubicBezTo>
                    <a:pt x="84" y="40"/>
                    <a:pt x="177" y="13"/>
                    <a:pt x="271" y="13"/>
                  </a:cubicBezTo>
                  <a:cubicBezTo>
                    <a:pt x="366" y="13"/>
                    <a:pt x="461" y="40"/>
                    <a:pt x="548" y="94"/>
                  </a:cubicBezTo>
                  <a:cubicBezTo>
                    <a:pt x="465" y="31"/>
                    <a:pt x="368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62"/>
            <p:cNvSpPr/>
            <p:nvPr/>
          </p:nvSpPr>
          <p:spPr>
            <a:xfrm>
              <a:off x="-3015442" y="7484726"/>
              <a:ext cx="52129" cy="6480"/>
            </a:xfrm>
            <a:custGeom>
              <a:avLst/>
              <a:gdLst/>
              <a:ahLst/>
              <a:cxnLst/>
              <a:rect l="l" t="t" r="r" b="b"/>
              <a:pathLst>
                <a:path w="1078" h="134" extrusionOk="0">
                  <a:moveTo>
                    <a:pt x="812" y="0"/>
                  </a:moveTo>
                  <a:cubicBezTo>
                    <a:pt x="712" y="0"/>
                    <a:pt x="613" y="43"/>
                    <a:pt x="548" y="125"/>
                  </a:cubicBezTo>
                  <a:cubicBezTo>
                    <a:pt x="492" y="61"/>
                    <a:pt x="397" y="31"/>
                    <a:pt x="297" y="31"/>
                  </a:cubicBezTo>
                  <a:cubicBezTo>
                    <a:pt x="190" y="31"/>
                    <a:pt x="78" y="65"/>
                    <a:pt x="1" y="125"/>
                  </a:cubicBezTo>
                  <a:lnTo>
                    <a:pt x="9" y="125"/>
                  </a:lnTo>
                  <a:cubicBezTo>
                    <a:pt x="89" y="69"/>
                    <a:pt x="182" y="42"/>
                    <a:pt x="275" y="42"/>
                  </a:cubicBezTo>
                  <a:cubicBezTo>
                    <a:pt x="375" y="42"/>
                    <a:pt x="474" y="73"/>
                    <a:pt x="556" y="133"/>
                  </a:cubicBezTo>
                  <a:cubicBezTo>
                    <a:pt x="624" y="52"/>
                    <a:pt x="723" y="11"/>
                    <a:pt x="821" y="11"/>
                  </a:cubicBezTo>
                  <a:cubicBezTo>
                    <a:pt x="915" y="11"/>
                    <a:pt x="1009" y="48"/>
                    <a:pt x="1078" y="125"/>
                  </a:cubicBezTo>
                  <a:cubicBezTo>
                    <a:pt x="1045" y="83"/>
                    <a:pt x="1003" y="58"/>
                    <a:pt x="962" y="34"/>
                  </a:cubicBezTo>
                  <a:cubicBezTo>
                    <a:pt x="914" y="11"/>
                    <a:pt x="863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62"/>
            <p:cNvSpPr/>
            <p:nvPr/>
          </p:nvSpPr>
          <p:spPr>
            <a:xfrm>
              <a:off x="-2918485" y="7386221"/>
              <a:ext cx="52178" cy="6818"/>
            </a:xfrm>
            <a:custGeom>
              <a:avLst/>
              <a:gdLst/>
              <a:ahLst/>
              <a:cxnLst/>
              <a:rect l="l" t="t" r="r" b="b"/>
              <a:pathLst>
                <a:path w="1079" h="141" extrusionOk="0">
                  <a:moveTo>
                    <a:pt x="818" y="1"/>
                  </a:moveTo>
                  <a:cubicBezTo>
                    <a:pt x="716" y="1"/>
                    <a:pt x="615" y="45"/>
                    <a:pt x="548" y="124"/>
                  </a:cubicBezTo>
                  <a:cubicBezTo>
                    <a:pt x="491" y="62"/>
                    <a:pt x="394" y="33"/>
                    <a:pt x="292" y="33"/>
                  </a:cubicBezTo>
                  <a:cubicBezTo>
                    <a:pt x="187" y="33"/>
                    <a:pt x="77" y="65"/>
                    <a:pt x="1" y="124"/>
                  </a:cubicBezTo>
                  <a:lnTo>
                    <a:pt x="9" y="132"/>
                  </a:lnTo>
                  <a:cubicBezTo>
                    <a:pt x="91" y="75"/>
                    <a:pt x="186" y="46"/>
                    <a:pt x="281" y="46"/>
                  </a:cubicBezTo>
                  <a:cubicBezTo>
                    <a:pt x="379" y="46"/>
                    <a:pt x="476" y="77"/>
                    <a:pt x="556" y="140"/>
                  </a:cubicBezTo>
                  <a:cubicBezTo>
                    <a:pt x="623" y="56"/>
                    <a:pt x="720" y="15"/>
                    <a:pt x="818" y="15"/>
                  </a:cubicBezTo>
                  <a:cubicBezTo>
                    <a:pt x="913" y="15"/>
                    <a:pt x="1009" y="54"/>
                    <a:pt x="1078" y="132"/>
                  </a:cubicBezTo>
                  <a:cubicBezTo>
                    <a:pt x="1045" y="90"/>
                    <a:pt x="1003" y="57"/>
                    <a:pt x="962" y="32"/>
                  </a:cubicBezTo>
                  <a:cubicBezTo>
                    <a:pt x="916" y="11"/>
                    <a:pt x="867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62"/>
            <p:cNvSpPr/>
            <p:nvPr/>
          </p:nvSpPr>
          <p:spPr>
            <a:xfrm>
              <a:off x="-3043054" y="7150575"/>
              <a:ext cx="213595" cy="8076"/>
            </a:xfrm>
            <a:custGeom>
              <a:avLst/>
              <a:gdLst/>
              <a:ahLst/>
              <a:cxnLst/>
              <a:rect l="l" t="t" r="r" b="b"/>
              <a:pathLst>
                <a:path w="4417" h="167" extrusionOk="0">
                  <a:moveTo>
                    <a:pt x="17" y="0"/>
                  </a:moveTo>
                  <a:lnTo>
                    <a:pt x="0" y="166"/>
                  </a:lnTo>
                  <a:lnTo>
                    <a:pt x="4416" y="166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rgbClr val="D2955C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62"/>
            <p:cNvSpPr/>
            <p:nvPr/>
          </p:nvSpPr>
          <p:spPr>
            <a:xfrm>
              <a:off x="-3057513" y="7141774"/>
              <a:ext cx="242465" cy="8849"/>
            </a:xfrm>
            <a:custGeom>
              <a:avLst/>
              <a:gdLst/>
              <a:ahLst/>
              <a:cxnLst/>
              <a:rect l="l" t="t" r="r" b="b"/>
              <a:pathLst>
                <a:path w="5014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014" y="182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62"/>
            <p:cNvSpPr/>
            <p:nvPr/>
          </p:nvSpPr>
          <p:spPr>
            <a:xfrm>
              <a:off x="-3057900" y="7122915"/>
              <a:ext cx="242851" cy="18908"/>
            </a:xfrm>
            <a:custGeom>
              <a:avLst/>
              <a:gdLst/>
              <a:ahLst/>
              <a:cxnLst/>
              <a:rect l="l" t="t" r="r" b="b"/>
              <a:pathLst>
                <a:path w="5022" h="391" extrusionOk="0">
                  <a:moveTo>
                    <a:pt x="241" y="1"/>
                  </a:moveTo>
                  <a:cubicBezTo>
                    <a:pt x="108" y="1"/>
                    <a:pt x="1" y="108"/>
                    <a:pt x="1" y="241"/>
                  </a:cubicBezTo>
                  <a:lnTo>
                    <a:pt x="1" y="390"/>
                  </a:lnTo>
                  <a:lnTo>
                    <a:pt x="5022" y="390"/>
                  </a:lnTo>
                  <a:lnTo>
                    <a:pt x="5022" y="241"/>
                  </a:lnTo>
                  <a:cubicBezTo>
                    <a:pt x="5022" y="108"/>
                    <a:pt x="4914" y="1"/>
                    <a:pt x="4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62"/>
            <p:cNvSpPr/>
            <p:nvPr/>
          </p:nvSpPr>
          <p:spPr>
            <a:xfrm>
              <a:off x="-2952529" y="7031568"/>
              <a:ext cx="115429" cy="91831"/>
            </a:xfrm>
            <a:custGeom>
              <a:avLst/>
              <a:gdLst/>
              <a:ahLst/>
              <a:cxnLst/>
              <a:rect l="l" t="t" r="r" b="b"/>
              <a:pathLst>
                <a:path w="2387" h="1899" extrusionOk="0">
                  <a:moveTo>
                    <a:pt x="340" y="1"/>
                  </a:moveTo>
                  <a:cubicBezTo>
                    <a:pt x="224" y="1"/>
                    <a:pt x="108" y="9"/>
                    <a:pt x="1" y="34"/>
                  </a:cubicBezTo>
                  <a:cubicBezTo>
                    <a:pt x="929" y="191"/>
                    <a:pt x="1625" y="953"/>
                    <a:pt x="1699" y="1898"/>
                  </a:cubicBezTo>
                  <a:lnTo>
                    <a:pt x="2387" y="1898"/>
                  </a:lnTo>
                  <a:cubicBezTo>
                    <a:pt x="2304" y="821"/>
                    <a:pt x="1409" y="1"/>
                    <a:pt x="340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62"/>
            <p:cNvSpPr/>
            <p:nvPr/>
          </p:nvSpPr>
          <p:spPr>
            <a:xfrm>
              <a:off x="-3035075" y="7032776"/>
              <a:ext cx="164754" cy="90187"/>
            </a:xfrm>
            <a:custGeom>
              <a:avLst/>
              <a:gdLst/>
              <a:ahLst/>
              <a:cxnLst/>
              <a:rect l="l" t="t" r="r" b="b"/>
              <a:pathLst>
                <a:path w="3407" h="1865" extrusionOk="0">
                  <a:moveTo>
                    <a:pt x="1699" y="1"/>
                  </a:moveTo>
                  <a:cubicBezTo>
                    <a:pt x="771" y="158"/>
                    <a:pt x="75" y="928"/>
                    <a:pt x="1" y="1865"/>
                  </a:cubicBezTo>
                  <a:lnTo>
                    <a:pt x="3406" y="1865"/>
                  </a:lnTo>
                  <a:cubicBezTo>
                    <a:pt x="3332" y="928"/>
                    <a:pt x="2627" y="158"/>
                    <a:pt x="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62"/>
            <p:cNvSpPr/>
            <p:nvPr/>
          </p:nvSpPr>
          <p:spPr>
            <a:xfrm>
              <a:off x="-3015829" y="7051684"/>
              <a:ext cx="68958" cy="55224"/>
            </a:xfrm>
            <a:custGeom>
              <a:avLst/>
              <a:gdLst/>
              <a:ahLst/>
              <a:cxnLst/>
              <a:rect l="l" t="t" r="r" b="b"/>
              <a:pathLst>
                <a:path w="1426" h="1142" extrusionOk="0">
                  <a:moveTo>
                    <a:pt x="903" y="1"/>
                  </a:moveTo>
                  <a:cubicBezTo>
                    <a:pt x="746" y="1"/>
                    <a:pt x="571" y="59"/>
                    <a:pt x="415" y="173"/>
                  </a:cubicBezTo>
                  <a:cubicBezTo>
                    <a:pt x="108" y="405"/>
                    <a:pt x="1" y="761"/>
                    <a:pt x="158" y="985"/>
                  </a:cubicBezTo>
                  <a:cubicBezTo>
                    <a:pt x="238" y="1090"/>
                    <a:pt x="368" y="1141"/>
                    <a:pt x="516" y="1141"/>
                  </a:cubicBezTo>
                  <a:cubicBezTo>
                    <a:pt x="672" y="1141"/>
                    <a:pt x="850" y="1083"/>
                    <a:pt x="1011" y="968"/>
                  </a:cubicBezTo>
                  <a:cubicBezTo>
                    <a:pt x="1310" y="745"/>
                    <a:pt x="1426" y="380"/>
                    <a:pt x="1268" y="165"/>
                  </a:cubicBezTo>
                  <a:cubicBezTo>
                    <a:pt x="1187" y="55"/>
                    <a:pt x="1054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62"/>
            <p:cNvSpPr/>
            <p:nvPr/>
          </p:nvSpPr>
          <p:spPr>
            <a:xfrm>
              <a:off x="-2946919" y="7036790"/>
              <a:ext cx="26113" cy="5271"/>
            </a:xfrm>
            <a:custGeom>
              <a:avLst/>
              <a:gdLst/>
              <a:ahLst/>
              <a:cxnLst/>
              <a:rect l="l" t="t" r="r" b="b"/>
              <a:pathLst>
                <a:path w="540" h="109" extrusionOk="0">
                  <a:moveTo>
                    <a:pt x="274" y="0"/>
                  </a:moveTo>
                  <a:cubicBezTo>
                    <a:pt x="125" y="0"/>
                    <a:pt x="1" y="25"/>
                    <a:pt x="1" y="50"/>
                  </a:cubicBezTo>
                  <a:cubicBezTo>
                    <a:pt x="1" y="83"/>
                    <a:pt x="125" y="108"/>
                    <a:pt x="274" y="108"/>
                  </a:cubicBezTo>
                  <a:cubicBezTo>
                    <a:pt x="415" y="108"/>
                    <a:pt x="539" y="83"/>
                    <a:pt x="539" y="50"/>
                  </a:cubicBezTo>
                  <a:cubicBezTo>
                    <a:pt x="539" y="25"/>
                    <a:pt x="415" y="0"/>
                    <a:pt x="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62"/>
            <p:cNvSpPr/>
            <p:nvPr/>
          </p:nvSpPr>
          <p:spPr>
            <a:xfrm>
              <a:off x="-2924868" y="7046800"/>
              <a:ext cx="23695" cy="4836"/>
            </a:xfrm>
            <a:custGeom>
              <a:avLst/>
              <a:gdLst/>
              <a:ahLst/>
              <a:cxnLst/>
              <a:rect l="l" t="t" r="r" b="b"/>
              <a:pathLst>
                <a:path w="490" h="100" extrusionOk="0">
                  <a:moveTo>
                    <a:pt x="241" y="0"/>
                  </a:moveTo>
                  <a:cubicBezTo>
                    <a:pt x="100" y="0"/>
                    <a:pt x="0" y="17"/>
                    <a:pt x="0" y="50"/>
                  </a:cubicBezTo>
                  <a:cubicBezTo>
                    <a:pt x="0" y="75"/>
                    <a:pt x="108" y="100"/>
                    <a:pt x="241" y="100"/>
                  </a:cubicBezTo>
                  <a:cubicBezTo>
                    <a:pt x="373" y="100"/>
                    <a:pt x="489" y="75"/>
                    <a:pt x="489" y="50"/>
                  </a:cubicBezTo>
                  <a:cubicBezTo>
                    <a:pt x="489" y="25"/>
                    <a:pt x="381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62"/>
            <p:cNvSpPr/>
            <p:nvPr/>
          </p:nvSpPr>
          <p:spPr>
            <a:xfrm>
              <a:off x="-2966552" y="7046800"/>
              <a:ext cx="23308" cy="4836"/>
            </a:xfrm>
            <a:custGeom>
              <a:avLst/>
              <a:gdLst/>
              <a:ahLst/>
              <a:cxnLst/>
              <a:rect l="l" t="t" r="r" b="b"/>
              <a:pathLst>
                <a:path w="482" h="100" extrusionOk="0">
                  <a:moveTo>
                    <a:pt x="241" y="0"/>
                  </a:moveTo>
                  <a:cubicBezTo>
                    <a:pt x="108" y="0"/>
                    <a:pt x="1" y="17"/>
                    <a:pt x="1" y="50"/>
                  </a:cubicBezTo>
                  <a:cubicBezTo>
                    <a:pt x="1" y="75"/>
                    <a:pt x="100" y="100"/>
                    <a:pt x="241" y="100"/>
                  </a:cubicBezTo>
                  <a:cubicBezTo>
                    <a:pt x="382" y="100"/>
                    <a:pt x="481" y="75"/>
                    <a:pt x="481" y="50"/>
                  </a:cubicBezTo>
                  <a:cubicBezTo>
                    <a:pt x="481" y="25"/>
                    <a:pt x="374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62"/>
            <p:cNvSpPr/>
            <p:nvPr/>
          </p:nvSpPr>
          <p:spPr>
            <a:xfrm>
              <a:off x="-3068296" y="7178236"/>
              <a:ext cx="38493" cy="349431"/>
            </a:xfrm>
            <a:custGeom>
              <a:avLst/>
              <a:gdLst/>
              <a:ahLst/>
              <a:cxnLst/>
              <a:rect l="l" t="t" r="r" b="b"/>
              <a:pathLst>
                <a:path w="796" h="7226" extrusionOk="0">
                  <a:moveTo>
                    <a:pt x="796" y="0"/>
                  </a:moveTo>
                  <a:lnTo>
                    <a:pt x="796" y="0"/>
                  </a:lnTo>
                  <a:cubicBezTo>
                    <a:pt x="588" y="1798"/>
                    <a:pt x="191" y="5427"/>
                    <a:pt x="0" y="7225"/>
                  </a:cubicBezTo>
                  <a:cubicBezTo>
                    <a:pt x="207" y="5427"/>
                    <a:pt x="605" y="1798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7" name="Google Shape;7677;p62"/>
          <p:cNvGrpSpPr/>
          <p:nvPr/>
        </p:nvGrpSpPr>
        <p:grpSpPr>
          <a:xfrm>
            <a:off x="4957282" y="3905846"/>
            <a:ext cx="437078" cy="810495"/>
            <a:chOff x="-5583273" y="7031568"/>
            <a:chExt cx="297737" cy="552146"/>
          </a:xfrm>
        </p:grpSpPr>
        <p:sp>
          <p:nvSpPr>
            <p:cNvPr id="7678" name="Google Shape;7678;p62"/>
            <p:cNvSpPr/>
            <p:nvPr/>
          </p:nvSpPr>
          <p:spPr>
            <a:xfrm>
              <a:off x="-5377754" y="7136939"/>
              <a:ext cx="92218" cy="446775"/>
            </a:xfrm>
            <a:custGeom>
              <a:avLst/>
              <a:gdLst/>
              <a:ahLst/>
              <a:cxnLst/>
              <a:rect l="l" t="t" r="r" b="b"/>
              <a:pathLst>
                <a:path w="1907" h="9239" extrusionOk="0">
                  <a:moveTo>
                    <a:pt x="1" y="1"/>
                  </a:moveTo>
                  <a:lnTo>
                    <a:pt x="887" y="8551"/>
                  </a:lnTo>
                  <a:cubicBezTo>
                    <a:pt x="920" y="8924"/>
                    <a:pt x="630" y="9239"/>
                    <a:pt x="266" y="9239"/>
                  </a:cubicBezTo>
                  <a:lnTo>
                    <a:pt x="1252" y="9239"/>
                  </a:lnTo>
                  <a:cubicBezTo>
                    <a:pt x="1616" y="9239"/>
                    <a:pt x="1906" y="8924"/>
                    <a:pt x="1873" y="8551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62"/>
            <p:cNvSpPr/>
            <p:nvPr/>
          </p:nvSpPr>
          <p:spPr>
            <a:xfrm>
              <a:off x="-5583273" y="7136939"/>
              <a:ext cx="92169" cy="446775"/>
            </a:xfrm>
            <a:custGeom>
              <a:avLst/>
              <a:gdLst/>
              <a:ahLst/>
              <a:cxnLst/>
              <a:rect l="l" t="t" r="r" b="b"/>
              <a:pathLst>
                <a:path w="1906" h="9239" extrusionOk="0">
                  <a:moveTo>
                    <a:pt x="920" y="1"/>
                  </a:moveTo>
                  <a:lnTo>
                    <a:pt x="42" y="8551"/>
                  </a:lnTo>
                  <a:cubicBezTo>
                    <a:pt x="0" y="8924"/>
                    <a:pt x="290" y="9239"/>
                    <a:pt x="663" y="9239"/>
                  </a:cubicBezTo>
                  <a:lnTo>
                    <a:pt x="1641" y="9239"/>
                  </a:lnTo>
                  <a:cubicBezTo>
                    <a:pt x="1276" y="9239"/>
                    <a:pt x="986" y="8924"/>
                    <a:pt x="1019" y="8551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62"/>
            <p:cNvSpPr/>
            <p:nvPr/>
          </p:nvSpPr>
          <p:spPr>
            <a:xfrm>
              <a:off x="-5536028" y="7136939"/>
              <a:ext cx="202811" cy="446775"/>
            </a:xfrm>
            <a:custGeom>
              <a:avLst/>
              <a:gdLst/>
              <a:ahLst/>
              <a:cxnLst/>
              <a:rect l="l" t="t" r="r" b="b"/>
              <a:pathLst>
                <a:path w="4194" h="9239" extrusionOk="0">
                  <a:moveTo>
                    <a:pt x="921" y="1"/>
                  </a:moveTo>
                  <a:lnTo>
                    <a:pt x="42" y="8551"/>
                  </a:lnTo>
                  <a:cubicBezTo>
                    <a:pt x="1" y="8924"/>
                    <a:pt x="291" y="9239"/>
                    <a:pt x="664" y="9239"/>
                  </a:cubicBezTo>
                  <a:lnTo>
                    <a:pt x="3539" y="9239"/>
                  </a:lnTo>
                  <a:cubicBezTo>
                    <a:pt x="3903" y="9239"/>
                    <a:pt x="4193" y="8916"/>
                    <a:pt x="4160" y="8551"/>
                  </a:cubicBezTo>
                  <a:lnTo>
                    <a:pt x="3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62"/>
            <p:cNvSpPr/>
            <p:nvPr/>
          </p:nvSpPr>
          <p:spPr>
            <a:xfrm>
              <a:off x="-5556048" y="7339266"/>
              <a:ext cx="243673" cy="223218"/>
            </a:xfrm>
            <a:custGeom>
              <a:avLst/>
              <a:gdLst/>
              <a:ahLst/>
              <a:cxnLst/>
              <a:rect l="l" t="t" r="r" b="b"/>
              <a:pathLst>
                <a:path w="5039" h="4616" extrusionOk="0">
                  <a:moveTo>
                    <a:pt x="440" y="1"/>
                  </a:moveTo>
                  <a:lnTo>
                    <a:pt x="25" y="4052"/>
                  </a:lnTo>
                  <a:cubicBezTo>
                    <a:pt x="1" y="4351"/>
                    <a:pt x="233" y="4608"/>
                    <a:pt x="531" y="4616"/>
                  </a:cubicBezTo>
                  <a:lnTo>
                    <a:pt x="4500" y="4616"/>
                  </a:lnTo>
                  <a:cubicBezTo>
                    <a:pt x="4806" y="4608"/>
                    <a:pt x="5038" y="4351"/>
                    <a:pt x="5005" y="4052"/>
                  </a:cubicBezTo>
                  <a:lnTo>
                    <a:pt x="45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62"/>
            <p:cNvSpPr/>
            <p:nvPr/>
          </p:nvSpPr>
          <p:spPr>
            <a:xfrm>
              <a:off x="-5534819" y="7321664"/>
              <a:ext cx="200635" cy="32786"/>
            </a:xfrm>
            <a:custGeom>
              <a:avLst/>
              <a:gdLst/>
              <a:ahLst/>
              <a:cxnLst/>
              <a:rect l="l" t="t" r="r" b="b"/>
              <a:pathLst>
                <a:path w="4149" h="678" extrusionOk="0">
                  <a:moveTo>
                    <a:pt x="2049" y="0"/>
                  </a:moveTo>
                  <a:cubicBezTo>
                    <a:pt x="1434" y="0"/>
                    <a:pt x="730" y="91"/>
                    <a:pt x="1" y="365"/>
                  </a:cubicBezTo>
                  <a:cubicBezTo>
                    <a:pt x="1" y="365"/>
                    <a:pt x="803" y="678"/>
                    <a:pt x="2031" y="678"/>
                  </a:cubicBezTo>
                  <a:cubicBezTo>
                    <a:pt x="2645" y="678"/>
                    <a:pt x="3365" y="600"/>
                    <a:pt x="4143" y="365"/>
                  </a:cubicBezTo>
                  <a:cubicBezTo>
                    <a:pt x="4149" y="365"/>
                    <a:pt x="3278" y="0"/>
                    <a:pt x="2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62"/>
            <p:cNvSpPr/>
            <p:nvPr/>
          </p:nvSpPr>
          <p:spPr>
            <a:xfrm>
              <a:off x="-5497535" y="7411319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7" y="0"/>
                  </a:moveTo>
                  <a:cubicBezTo>
                    <a:pt x="180" y="0"/>
                    <a:pt x="83" y="31"/>
                    <a:pt x="0" y="93"/>
                  </a:cubicBezTo>
                  <a:cubicBezTo>
                    <a:pt x="83" y="40"/>
                    <a:pt x="178" y="13"/>
                    <a:pt x="274" y="13"/>
                  </a:cubicBezTo>
                  <a:cubicBezTo>
                    <a:pt x="369" y="13"/>
                    <a:pt x="464" y="40"/>
                    <a:pt x="547" y="93"/>
                  </a:cubicBezTo>
                  <a:cubicBezTo>
                    <a:pt x="468" y="31"/>
                    <a:pt x="373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62"/>
            <p:cNvSpPr/>
            <p:nvPr/>
          </p:nvSpPr>
          <p:spPr>
            <a:xfrm>
              <a:off x="-5383750" y="7512676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1" y="0"/>
                  </a:moveTo>
                  <a:cubicBezTo>
                    <a:pt x="174" y="0"/>
                    <a:pt x="79" y="31"/>
                    <a:pt x="0" y="94"/>
                  </a:cubicBezTo>
                  <a:cubicBezTo>
                    <a:pt x="83" y="40"/>
                    <a:pt x="176" y="13"/>
                    <a:pt x="271" y="13"/>
                  </a:cubicBezTo>
                  <a:cubicBezTo>
                    <a:pt x="365" y="13"/>
                    <a:pt x="460" y="40"/>
                    <a:pt x="547" y="94"/>
                  </a:cubicBezTo>
                  <a:cubicBezTo>
                    <a:pt x="464" y="31"/>
                    <a:pt x="367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62"/>
            <p:cNvSpPr/>
            <p:nvPr/>
          </p:nvSpPr>
          <p:spPr>
            <a:xfrm>
              <a:off x="-5447485" y="7446572"/>
              <a:ext cx="26500" cy="4546"/>
            </a:xfrm>
            <a:custGeom>
              <a:avLst/>
              <a:gdLst/>
              <a:ahLst/>
              <a:cxnLst/>
              <a:rect l="l" t="t" r="r" b="b"/>
              <a:pathLst>
                <a:path w="548" h="94" extrusionOk="0">
                  <a:moveTo>
                    <a:pt x="271" y="0"/>
                  </a:moveTo>
                  <a:cubicBezTo>
                    <a:pt x="175" y="0"/>
                    <a:pt x="80" y="31"/>
                    <a:pt x="1" y="94"/>
                  </a:cubicBezTo>
                  <a:cubicBezTo>
                    <a:pt x="84" y="40"/>
                    <a:pt x="177" y="13"/>
                    <a:pt x="271" y="13"/>
                  </a:cubicBezTo>
                  <a:cubicBezTo>
                    <a:pt x="365" y="13"/>
                    <a:pt x="461" y="40"/>
                    <a:pt x="548" y="94"/>
                  </a:cubicBezTo>
                  <a:cubicBezTo>
                    <a:pt x="465" y="31"/>
                    <a:pt x="368" y="0"/>
                    <a:pt x="2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62"/>
            <p:cNvSpPr/>
            <p:nvPr/>
          </p:nvSpPr>
          <p:spPr>
            <a:xfrm>
              <a:off x="-5513590" y="7484726"/>
              <a:ext cx="52129" cy="6480"/>
            </a:xfrm>
            <a:custGeom>
              <a:avLst/>
              <a:gdLst/>
              <a:ahLst/>
              <a:cxnLst/>
              <a:rect l="l" t="t" r="r" b="b"/>
              <a:pathLst>
                <a:path w="1078" h="134" extrusionOk="0">
                  <a:moveTo>
                    <a:pt x="300" y="31"/>
                  </a:moveTo>
                  <a:cubicBezTo>
                    <a:pt x="194" y="31"/>
                    <a:pt x="82" y="65"/>
                    <a:pt x="1" y="125"/>
                  </a:cubicBezTo>
                  <a:lnTo>
                    <a:pt x="9" y="125"/>
                  </a:lnTo>
                  <a:cubicBezTo>
                    <a:pt x="89" y="69"/>
                    <a:pt x="182" y="42"/>
                    <a:pt x="276" y="42"/>
                  </a:cubicBezTo>
                  <a:cubicBezTo>
                    <a:pt x="368" y="42"/>
                    <a:pt x="461" y="68"/>
                    <a:pt x="542" y="118"/>
                  </a:cubicBezTo>
                  <a:lnTo>
                    <a:pt x="542" y="118"/>
                  </a:lnTo>
                  <a:cubicBezTo>
                    <a:pt x="485" y="59"/>
                    <a:pt x="395" y="31"/>
                    <a:pt x="300" y="31"/>
                  </a:cubicBezTo>
                  <a:close/>
                  <a:moveTo>
                    <a:pt x="812" y="0"/>
                  </a:moveTo>
                  <a:cubicBezTo>
                    <a:pt x="713" y="0"/>
                    <a:pt x="615" y="42"/>
                    <a:pt x="549" y="123"/>
                  </a:cubicBezTo>
                  <a:lnTo>
                    <a:pt x="549" y="123"/>
                  </a:lnTo>
                  <a:cubicBezTo>
                    <a:pt x="547" y="121"/>
                    <a:pt x="544" y="120"/>
                    <a:pt x="542" y="118"/>
                  </a:cubicBezTo>
                  <a:lnTo>
                    <a:pt x="542" y="118"/>
                  </a:lnTo>
                  <a:cubicBezTo>
                    <a:pt x="544" y="120"/>
                    <a:pt x="546" y="122"/>
                    <a:pt x="548" y="125"/>
                  </a:cubicBezTo>
                  <a:cubicBezTo>
                    <a:pt x="548" y="124"/>
                    <a:pt x="549" y="124"/>
                    <a:pt x="549" y="123"/>
                  </a:cubicBezTo>
                  <a:lnTo>
                    <a:pt x="549" y="123"/>
                  </a:lnTo>
                  <a:cubicBezTo>
                    <a:pt x="554" y="126"/>
                    <a:pt x="559" y="130"/>
                    <a:pt x="564" y="133"/>
                  </a:cubicBezTo>
                  <a:cubicBezTo>
                    <a:pt x="632" y="52"/>
                    <a:pt x="729" y="11"/>
                    <a:pt x="825" y="11"/>
                  </a:cubicBezTo>
                  <a:cubicBezTo>
                    <a:pt x="917" y="11"/>
                    <a:pt x="1009" y="48"/>
                    <a:pt x="1078" y="125"/>
                  </a:cubicBezTo>
                  <a:cubicBezTo>
                    <a:pt x="1045" y="83"/>
                    <a:pt x="1003" y="58"/>
                    <a:pt x="962" y="34"/>
                  </a:cubicBezTo>
                  <a:cubicBezTo>
                    <a:pt x="914" y="11"/>
                    <a:pt x="863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62"/>
            <p:cNvSpPr/>
            <p:nvPr/>
          </p:nvSpPr>
          <p:spPr>
            <a:xfrm>
              <a:off x="-5416633" y="7386221"/>
              <a:ext cx="52129" cy="6818"/>
            </a:xfrm>
            <a:custGeom>
              <a:avLst/>
              <a:gdLst/>
              <a:ahLst/>
              <a:cxnLst/>
              <a:rect l="l" t="t" r="r" b="b"/>
              <a:pathLst>
                <a:path w="1078" h="141" extrusionOk="0">
                  <a:moveTo>
                    <a:pt x="818" y="1"/>
                  </a:moveTo>
                  <a:cubicBezTo>
                    <a:pt x="716" y="1"/>
                    <a:pt x="615" y="45"/>
                    <a:pt x="548" y="124"/>
                  </a:cubicBezTo>
                  <a:cubicBezTo>
                    <a:pt x="491" y="62"/>
                    <a:pt x="396" y="33"/>
                    <a:pt x="295" y="33"/>
                  </a:cubicBezTo>
                  <a:cubicBezTo>
                    <a:pt x="191" y="33"/>
                    <a:pt x="81" y="65"/>
                    <a:pt x="1" y="124"/>
                  </a:cubicBezTo>
                  <a:lnTo>
                    <a:pt x="9" y="132"/>
                  </a:lnTo>
                  <a:cubicBezTo>
                    <a:pt x="91" y="75"/>
                    <a:pt x="186" y="46"/>
                    <a:pt x="282" y="46"/>
                  </a:cubicBezTo>
                  <a:cubicBezTo>
                    <a:pt x="381" y="46"/>
                    <a:pt x="480" y="77"/>
                    <a:pt x="564" y="140"/>
                  </a:cubicBezTo>
                  <a:cubicBezTo>
                    <a:pt x="631" y="56"/>
                    <a:pt x="726" y="15"/>
                    <a:pt x="822" y="15"/>
                  </a:cubicBezTo>
                  <a:cubicBezTo>
                    <a:pt x="915" y="15"/>
                    <a:pt x="1008" y="54"/>
                    <a:pt x="1078" y="132"/>
                  </a:cubicBezTo>
                  <a:cubicBezTo>
                    <a:pt x="1045" y="90"/>
                    <a:pt x="1003" y="57"/>
                    <a:pt x="962" y="32"/>
                  </a:cubicBezTo>
                  <a:cubicBezTo>
                    <a:pt x="916" y="11"/>
                    <a:pt x="867" y="1"/>
                    <a:pt x="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62"/>
            <p:cNvSpPr/>
            <p:nvPr/>
          </p:nvSpPr>
          <p:spPr>
            <a:xfrm>
              <a:off x="-5541202" y="7150575"/>
              <a:ext cx="213595" cy="8076"/>
            </a:xfrm>
            <a:custGeom>
              <a:avLst/>
              <a:gdLst/>
              <a:ahLst/>
              <a:cxnLst/>
              <a:rect l="l" t="t" r="r" b="b"/>
              <a:pathLst>
                <a:path w="4417" h="167" extrusionOk="0">
                  <a:moveTo>
                    <a:pt x="25" y="0"/>
                  </a:moveTo>
                  <a:lnTo>
                    <a:pt x="0" y="166"/>
                  </a:lnTo>
                  <a:lnTo>
                    <a:pt x="4416" y="166"/>
                  </a:lnTo>
                  <a:lnTo>
                    <a:pt x="4400" y="0"/>
                  </a:lnTo>
                  <a:close/>
                </a:path>
              </a:pathLst>
            </a:custGeom>
            <a:solidFill>
              <a:srgbClr val="D2955C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62"/>
            <p:cNvSpPr/>
            <p:nvPr/>
          </p:nvSpPr>
          <p:spPr>
            <a:xfrm>
              <a:off x="-5555661" y="7141774"/>
              <a:ext cx="242851" cy="8849"/>
            </a:xfrm>
            <a:custGeom>
              <a:avLst/>
              <a:gdLst/>
              <a:ahLst/>
              <a:cxnLst/>
              <a:rect l="l" t="t" r="r" b="b"/>
              <a:pathLst>
                <a:path w="5022" h="183" extrusionOk="0">
                  <a:moveTo>
                    <a:pt x="1" y="0"/>
                  </a:moveTo>
                  <a:lnTo>
                    <a:pt x="1" y="182"/>
                  </a:lnTo>
                  <a:lnTo>
                    <a:pt x="5022" y="182"/>
                  </a:lnTo>
                  <a:lnTo>
                    <a:pt x="5022" y="0"/>
                  </a:ln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62"/>
            <p:cNvSpPr/>
            <p:nvPr/>
          </p:nvSpPr>
          <p:spPr>
            <a:xfrm>
              <a:off x="-5555661" y="7122915"/>
              <a:ext cx="242851" cy="18908"/>
            </a:xfrm>
            <a:custGeom>
              <a:avLst/>
              <a:gdLst/>
              <a:ahLst/>
              <a:cxnLst/>
              <a:rect l="l" t="t" r="r" b="b"/>
              <a:pathLst>
                <a:path w="5022" h="391" extrusionOk="0">
                  <a:moveTo>
                    <a:pt x="241" y="1"/>
                  </a:moveTo>
                  <a:cubicBezTo>
                    <a:pt x="109" y="1"/>
                    <a:pt x="1" y="108"/>
                    <a:pt x="1" y="241"/>
                  </a:cubicBezTo>
                  <a:lnTo>
                    <a:pt x="1" y="390"/>
                  </a:lnTo>
                  <a:lnTo>
                    <a:pt x="5022" y="390"/>
                  </a:lnTo>
                  <a:lnTo>
                    <a:pt x="5022" y="241"/>
                  </a:lnTo>
                  <a:cubicBezTo>
                    <a:pt x="5022" y="108"/>
                    <a:pt x="4914" y="1"/>
                    <a:pt x="4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62"/>
            <p:cNvSpPr/>
            <p:nvPr/>
          </p:nvSpPr>
          <p:spPr>
            <a:xfrm>
              <a:off x="-5451064" y="7031568"/>
              <a:ext cx="115429" cy="91831"/>
            </a:xfrm>
            <a:custGeom>
              <a:avLst/>
              <a:gdLst/>
              <a:ahLst/>
              <a:cxnLst/>
              <a:rect l="l" t="t" r="r" b="b"/>
              <a:pathLst>
                <a:path w="2387" h="1899" extrusionOk="0">
                  <a:moveTo>
                    <a:pt x="348" y="1"/>
                  </a:moveTo>
                  <a:cubicBezTo>
                    <a:pt x="232" y="1"/>
                    <a:pt x="116" y="9"/>
                    <a:pt x="0" y="34"/>
                  </a:cubicBezTo>
                  <a:cubicBezTo>
                    <a:pt x="928" y="191"/>
                    <a:pt x="1633" y="953"/>
                    <a:pt x="1707" y="1898"/>
                  </a:cubicBezTo>
                  <a:lnTo>
                    <a:pt x="2387" y="1898"/>
                  </a:lnTo>
                  <a:cubicBezTo>
                    <a:pt x="2304" y="829"/>
                    <a:pt x="1417" y="1"/>
                    <a:pt x="348" y="1"/>
                  </a:cubicBezTo>
                  <a:close/>
                </a:path>
              </a:pathLst>
            </a:custGeom>
            <a:solidFill>
              <a:srgbClr val="CC4B4B">
                <a:alpha val="8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62"/>
            <p:cNvSpPr/>
            <p:nvPr/>
          </p:nvSpPr>
          <p:spPr>
            <a:xfrm>
              <a:off x="-5533223" y="7032776"/>
              <a:ext cx="164754" cy="90187"/>
            </a:xfrm>
            <a:custGeom>
              <a:avLst/>
              <a:gdLst/>
              <a:ahLst/>
              <a:cxnLst/>
              <a:rect l="l" t="t" r="r" b="b"/>
              <a:pathLst>
                <a:path w="3407" h="1865" extrusionOk="0">
                  <a:moveTo>
                    <a:pt x="1699" y="1"/>
                  </a:moveTo>
                  <a:cubicBezTo>
                    <a:pt x="771" y="158"/>
                    <a:pt x="75" y="928"/>
                    <a:pt x="1" y="1865"/>
                  </a:cubicBezTo>
                  <a:lnTo>
                    <a:pt x="3406" y="1865"/>
                  </a:lnTo>
                  <a:cubicBezTo>
                    <a:pt x="3332" y="928"/>
                    <a:pt x="2627" y="158"/>
                    <a:pt x="1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62"/>
            <p:cNvSpPr/>
            <p:nvPr/>
          </p:nvSpPr>
          <p:spPr>
            <a:xfrm>
              <a:off x="-5513977" y="7051684"/>
              <a:ext cx="69345" cy="55224"/>
            </a:xfrm>
            <a:custGeom>
              <a:avLst/>
              <a:gdLst/>
              <a:ahLst/>
              <a:cxnLst/>
              <a:rect l="l" t="t" r="r" b="b"/>
              <a:pathLst>
                <a:path w="1434" h="1142" extrusionOk="0">
                  <a:moveTo>
                    <a:pt x="903" y="1"/>
                  </a:moveTo>
                  <a:cubicBezTo>
                    <a:pt x="746" y="1"/>
                    <a:pt x="571" y="59"/>
                    <a:pt x="415" y="173"/>
                  </a:cubicBezTo>
                  <a:cubicBezTo>
                    <a:pt x="117" y="405"/>
                    <a:pt x="1" y="761"/>
                    <a:pt x="158" y="985"/>
                  </a:cubicBezTo>
                  <a:cubicBezTo>
                    <a:pt x="238" y="1090"/>
                    <a:pt x="368" y="1141"/>
                    <a:pt x="516" y="1141"/>
                  </a:cubicBezTo>
                  <a:cubicBezTo>
                    <a:pt x="672" y="1141"/>
                    <a:pt x="849" y="1083"/>
                    <a:pt x="1011" y="968"/>
                  </a:cubicBezTo>
                  <a:cubicBezTo>
                    <a:pt x="1318" y="745"/>
                    <a:pt x="1434" y="380"/>
                    <a:pt x="1268" y="165"/>
                  </a:cubicBezTo>
                  <a:cubicBezTo>
                    <a:pt x="1187" y="55"/>
                    <a:pt x="1054" y="1"/>
                    <a:pt x="903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62"/>
            <p:cNvSpPr/>
            <p:nvPr/>
          </p:nvSpPr>
          <p:spPr>
            <a:xfrm>
              <a:off x="-5445068" y="7036790"/>
              <a:ext cx="25678" cy="5271"/>
            </a:xfrm>
            <a:custGeom>
              <a:avLst/>
              <a:gdLst/>
              <a:ahLst/>
              <a:cxnLst/>
              <a:rect l="l" t="t" r="r" b="b"/>
              <a:pathLst>
                <a:path w="531" h="109" extrusionOk="0">
                  <a:moveTo>
                    <a:pt x="266" y="0"/>
                  </a:moveTo>
                  <a:cubicBezTo>
                    <a:pt x="125" y="0"/>
                    <a:pt x="1" y="25"/>
                    <a:pt x="1" y="50"/>
                  </a:cubicBezTo>
                  <a:cubicBezTo>
                    <a:pt x="1" y="83"/>
                    <a:pt x="117" y="108"/>
                    <a:pt x="266" y="108"/>
                  </a:cubicBezTo>
                  <a:cubicBezTo>
                    <a:pt x="415" y="108"/>
                    <a:pt x="531" y="83"/>
                    <a:pt x="531" y="50"/>
                  </a:cubicBezTo>
                  <a:cubicBezTo>
                    <a:pt x="531" y="25"/>
                    <a:pt x="415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62"/>
            <p:cNvSpPr/>
            <p:nvPr/>
          </p:nvSpPr>
          <p:spPr>
            <a:xfrm>
              <a:off x="-5423017" y="7046800"/>
              <a:ext cx="23695" cy="4836"/>
            </a:xfrm>
            <a:custGeom>
              <a:avLst/>
              <a:gdLst/>
              <a:ahLst/>
              <a:cxnLst/>
              <a:rect l="l" t="t" r="r" b="b"/>
              <a:pathLst>
                <a:path w="490" h="100" extrusionOk="0">
                  <a:moveTo>
                    <a:pt x="241" y="0"/>
                  </a:moveTo>
                  <a:cubicBezTo>
                    <a:pt x="108" y="0"/>
                    <a:pt x="0" y="17"/>
                    <a:pt x="0" y="50"/>
                  </a:cubicBezTo>
                  <a:cubicBezTo>
                    <a:pt x="0" y="75"/>
                    <a:pt x="108" y="100"/>
                    <a:pt x="241" y="100"/>
                  </a:cubicBezTo>
                  <a:cubicBezTo>
                    <a:pt x="381" y="100"/>
                    <a:pt x="489" y="75"/>
                    <a:pt x="489" y="50"/>
                  </a:cubicBezTo>
                  <a:cubicBezTo>
                    <a:pt x="489" y="25"/>
                    <a:pt x="381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62"/>
            <p:cNvSpPr/>
            <p:nvPr/>
          </p:nvSpPr>
          <p:spPr>
            <a:xfrm>
              <a:off x="-5464701" y="7046800"/>
              <a:ext cx="23308" cy="4836"/>
            </a:xfrm>
            <a:custGeom>
              <a:avLst/>
              <a:gdLst/>
              <a:ahLst/>
              <a:cxnLst/>
              <a:rect l="l" t="t" r="r" b="b"/>
              <a:pathLst>
                <a:path w="482" h="100" extrusionOk="0">
                  <a:moveTo>
                    <a:pt x="241" y="0"/>
                  </a:moveTo>
                  <a:cubicBezTo>
                    <a:pt x="108" y="0"/>
                    <a:pt x="1" y="17"/>
                    <a:pt x="1" y="50"/>
                  </a:cubicBezTo>
                  <a:cubicBezTo>
                    <a:pt x="1" y="75"/>
                    <a:pt x="100" y="100"/>
                    <a:pt x="241" y="100"/>
                  </a:cubicBezTo>
                  <a:cubicBezTo>
                    <a:pt x="382" y="100"/>
                    <a:pt x="481" y="75"/>
                    <a:pt x="481" y="50"/>
                  </a:cubicBezTo>
                  <a:cubicBezTo>
                    <a:pt x="481" y="25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62"/>
            <p:cNvSpPr/>
            <p:nvPr/>
          </p:nvSpPr>
          <p:spPr>
            <a:xfrm>
              <a:off x="-5566445" y="7178236"/>
              <a:ext cx="38493" cy="349431"/>
            </a:xfrm>
            <a:custGeom>
              <a:avLst/>
              <a:gdLst/>
              <a:ahLst/>
              <a:cxnLst/>
              <a:rect l="l" t="t" r="r" b="b"/>
              <a:pathLst>
                <a:path w="796" h="7226" extrusionOk="0">
                  <a:moveTo>
                    <a:pt x="796" y="0"/>
                  </a:moveTo>
                  <a:cubicBezTo>
                    <a:pt x="588" y="1798"/>
                    <a:pt x="191" y="5427"/>
                    <a:pt x="0" y="7225"/>
                  </a:cubicBezTo>
                  <a:cubicBezTo>
                    <a:pt x="207" y="5427"/>
                    <a:pt x="605" y="1798"/>
                    <a:pt x="7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8" name="Google Shape;7698;p62"/>
          <p:cNvGrpSpPr/>
          <p:nvPr/>
        </p:nvGrpSpPr>
        <p:grpSpPr>
          <a:xfrm>
            <a:off x="1835364" y="3109714"/>
            <a:ext cx="6432222" cy="1206481"/>
            <a:chOff x="1835364" y="3109714"/>
            <a:chExt cx="6432222" cy="1206481"/>
          </a:xfrm>
        </p:grpSpPr>
        <p:grpSp>
          <p:nvGrpSpPr>
            <p:cNvPr id="7699" name="Google Shape;7699;p62"/>
            <p:cNvGrpSpPr/>
            <p:nvPr/>
          </p:nvGrpSpPr>
          <p:grpSpPr>
            <a:xfrm>
              <a:off x="7937739" y="3109714"/>
              <a:ext cx="329847" cy="419937"/>
              <a:chOff x="-7799836" y="6124864"/>
              <a:chExt cx="329847" cy="419937"/>
            </a:xfrm>
          </p:grpSpPr>
          <p:sp>
            <p:nvSpPr>
              <p:cNvPr id="7700" name="Google Shape;7700;p62"/>
              <p:cNvSpPr/>
              <p:nvPr/>
            </p:nvSpPr>
            <p:spPr>
              <a:xfrm>
                <a:off x="-7799836" y="6124864"/>
                <a:ext cx="323850" cy="419937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8684" extrusionOk="0">
                    <a:moveTo>
                      <a:pt x="1129" y="1"/>
                    </a:moveTo>
                    <a:lnTo>
                      <a:pt x="1129" y="1"/>
                    </a:lnTo>
                    <a:cubicBezTo>
                      <a:pt x="1128" y="2"/>
                      <a:pt x="1" y="7448"/>
                      <a:pt x="4915" y="7448"/>
                    </a:cubicBezTo>
                    <a:cubicBezTo>
                      <a:pt x="5072" y="7448"/>
                      <a:pt x="5235" y="7440"/>
                      <a:pt x="5404" y="7424"/>
                    </a:cubicBezTo>
                    <a:cubicBezTo>
                      <a:pt x="5694" y="8129"/>
                      <a:pt x="6415" y="8684"/>
                      <a:pt x="6415" y="8684"/>
                    </a:cubicBezTo>
                    <a:lnTo>
                      <a:pt x="6696" y="8245"/>
                    </a:lnTo>
                    <a:cubicBezTo>
                      <a:pt x="6249" y="8054"/>
                      <a:pt x="5884" y="7714"/>
                      <a:pt x="5644" y="7292"/>
                    </a:cubicBezTo>
                    <a:cubicBezTo>
                      <a:pt x="5843" y="6803"/>
                      <a:pt x="6473" y="4815"/>
                      <a:pt x="4012" y="3572"/>
                    </a:cubicBezTo>
                    <a:cubicBezTo>
                      <a:pt x="1204" y="2155"/>
                      <a:pt x="1129" y="1"/>
                      <a:pt x="1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62"/>
              <p:cNvSpPr/>
              <p:nvPr/>
            </p:nvSpPr>
            <p:spPr>
              <a:xfrm>
                <a:off x="-7749302" y="6249869"/>
                <a:ext cx="154696" cy="232455"/>
              </a:xfrm>
              <a:custGeom>
                <a:avLst/>
                <a:gdLst/>
                <a:ahLst/>
                <a:cxnLst/>
                <a:rect l="l" t="t" r="r" b="b"/>
                <a:pathLst>
                  <a:path w="3199" h="480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5" y="1973"/>
                      <a:pt x="788" y="4433"/>
                      <a:pt x="3199" y="4806"/>
                    </a:cubicBezTo>
                    <a:cubicBezTo>
                      <a:pt x="3149" y="4549"/>
                      <a:pt x="3050" y="4309"/>
                      <a:pt x="2892" y="4102"/>
                    </a:cubicBezTo>
                    <a:cubicBezTo>
                      <a:pt x="2205" y="3447"/>
                      <a:pt x="1202" y="3340"/>
                      <a:pt x="896" y="2578"/>
                    </a:cubicBezTo>
                    <a:cubicBezTo>
                      <a:pt x="655" y="1815"/>
                      <a:pt x="423" y="755"/>
                      <a:pt x="1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62"/>
              <p:cNvSpPr/>
              <p:nvPr/>
            </p:nvSpPr>
            <p:spPr>
              <a:xfrm>
                <a:off x="-7623089" y="6288361"/>
                <a:ext cx="103437" cy="105419"/>
              </a:xfrm>
              <a:custGeom>
                <a:avLst/>
                <a:gdLst/>
                <a:ahLst/>
                <a:cxnLst/>
                <a:rect l="l" t="t" r="r" b="b"/>
                <a:pathLst>
                  <a:path w="2139" h="2180" extrusionOk="0">
                    <a:moveTo>
                      <a:pt x="1" y="0"/>
                    </a:moveTo>
                    <a:cubicBezTo>
                      <a:pt x="1" y="1284"/>
                      <a:pt x="1210" y="1599"/>
                      <a:pt x="2138" y="2179"/>
                    </a:cubicBezTo>
                    <a:cubicBezTo>
                      <a:pt x="1973" y="1500"/>
                      <a:pt x="1500" y="762"/>
                      <a:pt x="357" y="191"/>
                    </a:cubicBezTo>
                    <a:cubicBezTo>
                      <a:pt x="233" y="124"/>
                      <a:pt x="117" y="66"/>
                      <a:pt x="1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62"/>
              <p:cNvSpPr/>
              <p:nvPr/>
            </p:nvSpPr>
            <p:spPr>
              <a:xfrm>
                <a:off x="-7499294" y="6523137"/>
                <a:ext cx="29305" cy="21664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48" extrusionOk="0">
                    <a:moveTo>
                      <a:pt x="481" y="0"/>
                    </a:moveTo>
                    <a:cubicBezTo>
                      <a:pt x="1" y="208"/>
                      <a:pt x="200" y="448"/>
                      <a:pt x="200" y="448"/>
                    </a:cubicBezTo>
                    <a:cubicBezTo>
                      <a:pt x="606" y="348"/>
                      <a:pt x="481" y="0"/>
                      <a:pt x="4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62"/>
              <p:cNvSpPr/>
              <p:nvPr/>
            </p:nvSpPr>
            <p:spPr>
              <a:xfrm>
                <a:off x="-7735666" y="6194983"/>
                <a:ext cx="199958" cy="275299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5693" extrusionOk="0">
                    <a:moveTo>
                      <a:pt x="0" y="1"/>
                    </a:moveTo>
                    <a:cubicBezTo>
                      <a:pt x="556" y="2345"/>
                      <a:pt x="2188" y="4334"/>
                      <a:pt x="4135" y="5693"/>
                    </a:cubicBezTo>
                    <a:cubicBezTo>
                      <a:pt x="2412" y="4400"/>
                      <a:pt x="953" y="2677"/>
                      <a:pt x="199" y="647"/>
                    </a:cubicBezTo>
                    <a:lnTo>
                      <a:pt x="133" y="4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62"/>
              <p:cNvSpPr/>
              <p:nvPr/>
            </p:nvSpPr>
            <p:spPr>
              <a:xfrm>
                <a:off x="-7647123" y="6363267"/>
                <a:ext cx="92218" cy="92991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923" extrusionOk="0">
                    <a:moveTo>
                      <a:pt x="1633" y="1"/>
                    </a:moveTo>
                    <a:lnTo>
                      <a:pt x="1633" y="1"/>
                    </a:lnTo>
                    <a:cubicBezTo>
                      <a:pt x="1632" y="8"/>
                      <a:pt x="1631" y="16"/>
                      <a:pt x="1631" y="23"/>
                    </a:cubicBezTo>
                    <a:lnTo>
                      <a:pt x="1631" y="23"/>
                    </a:lnTo>
                    <a:cubicBezTo>
                      <a:pt x="1631" y="19"/>
                      <a:pt x="1632" y="14"/>
                      <a:pt x="1633" y="9"/>
                    </a:cubicBezTo>
                    <a:lnTo>
                      <a:pt x="1633" y="1"/>
                    </a:lnTo>
                    <a:close/>
                    <a:moveTo>
                      <a:pt x="1631" y="23"/>
                    </a:moveTo>
                    <a:lnTo>
                      <a:pt x="1631" y="23"/>
                    </a:lnTo>
                    <a:cubicBezTo>
                      <a:pt x="1537" y="631"/>
                      <a:pt x="1575" y="1277"/>
                      <a:pt x="1826" y="1841"/>
                    </a:cubicBezTo>
                    <a:lnTo>
                      <a:pt x="1826" y="1841"/>
                    </a:lnTo>
                    <a:cubicBezTo>
                      <a:pt x="1698" y="1778"/>
                      <a:pt x="1558" y="1728"/>
                      <a:pt x="1426" y="1691"/>
                    </a:cubicBezTo>
                    <a:cubicBezTo>
                      <a:pt x="1182" y="1612"/>
                      <a:pt x="927" y="1566"/>
                      <a:pt x="674" y="1566"/>
                    </a:cubicBezTo>
                    <a:cubicBezTo>
                      <a:pt x="445" y="1566"/>
                      <a:pt x="217" y="1604"/>
                      <a:pt x="1" y="1691"/>
                    </a:cubicBezTo>
                    <a:cubicBezTo>
                      <a:pt x="209" y="1622"/>
                      <a:pt x="426" y="1591"/>
                      <a:pt x="642" y="1591"/>
                    </a:cubicBezTo>
                    <a:cubicBezTo>
                      <a:pt x="1079" y="1591"/>
                      <a:pt x="1519" y="1718"/>
                      <a:pt x="1906" y="1923"/>
                    </a:cubicBezTo>
                    <a:cubicBezTo>
                      <a:pt x="1603" y="1341"/>
                      <a:pt x="1567" y="671"/>
                      <a:pt x="1631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62"/>
              <p:cNvSpPr/>
              <p:nvPr/>
            </p:nvSpPr>
            <p:spPr>
              <a:xfrm>
                <a:off x="-7693595" y="6322792"/>
                <a:ext cx="82981" cy="80612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667" extrusionOk="0">
                    <a:moveTo>
                      <a:pt x="1716" y="1"/>
                    </a:moveTo>
                    <a:cubicBezTo>
                      <a:pt x="1570" y="519"/>
                      <a:pt x="1535" y="1061"/>
                      <a:pt x="1603" y="1596"/>
                    </a:cubicBezTo>
                    <a:lnTo>
                      <a:pt x="1603" y="1596"/>
                    </a:lnTo>
                    <a:cubicBezTo>
                      <a:pt x="1300" y="1440"/>
                      <a:pt x="965" y="1360"/>
                      <a:pt x="632" y="1360"/>
                    </a:cubicBezTo>
                    <a:cubicBezTo>
                      <a:pt x="418" y="1360"/>
                      <a:pt x="205" y="1393"/>
                      <a:pt x="0" y="1459"/>
                    </a:cubicBezTo>
                    <a:cubicBezTo>
                      <a:pt x="188" y="1409"/>
                      <a:pt x="380" y="1384"/>
                      <a:pt x="572" y="1384"/>
                    </a:cubicBezTo>
                    <a:cubicBezTo>
                      <a:pt x="948" y="1384"/>
                      <a:pt x="1323" y="1479"/>
                      <a:pt x="1658" y="1666"/>
                    </a:cubicBezTo>
                    <a:cubicBezTo>
                      <a:pt x="1575" y="1119"/>
                      <a:pt x="1591" y="548"/>
                      <a:pt x="1716" y="9"/>
                    </a:cubicBez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7" name="Google Shape;7707;p62"/>
              <p:cNvSpPr/>
              <p:nvPr/>
            </p:nvSpPr>
            <p:spPr>
              <a:xfrm>
                <a:off x="-7723238" y="6283961"/>
                <a:ext cx="68136" cy="58126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1202" extrusionOk="0">
                    <a:moveTo>
                      <a:pt x="1409" y="0"/>
                    </a:moveTo>
                    <a:cubicBezTo>
                      <a:pt x="1231" y="356"/>
                      <a:pt x="1148" y="751"/>
                      <a:pt x="1159" y="1140"/>
                    </a:cubicBezTo>
                    <a:lnTo>
                      <a:pt x="1159" y="1140"/>
                    </a:lnTo>
                    <a:cubicBezTo>
                      <a:pt x="984" y="1063"/>
                      <a:pt x="794" y="1010"/>
                      <a:pt x="597" y="986"/>
                    </a:cubicBezTo>
                    <a:cubicBezTo>
                      <a:pt x="539" y="979"/>
                      <a:pt x="480" y="975"/>
                      <a:pt x="421" y="975"/>
                    </a:cubicBezTo>
                    <a:cubicBezTo>
                      <a:pt x="279" y="975"/>
                      <a:pt x="135" y="997"/>
                      <a:pt x="0" y="1044"/>
                    </a:cubicBezTo>
                    <a:cubicBezTo>
                      <a:pt x="128" y="1014"/>
                      <a:pt x="257" y="999"/>
                      <a:pt x="387" y="999"/>
                    </a:cubicBezTo>
                    <a:cubicBezTo>
                      <a:pt x="655" y="999"/>
                      <a:pt x="923" y="1062"/>
                      <a:pt x="1169" y="1185"/>
                    </a:cubicBezTo>
                    <a:lnTo>
                      <a:pt x="1193" y="1201"/>
                    </a:lnTo>
                    <a:lnTo>
                      <a:pt x="1193" y="1168"/>
                    </a:lnTo>
                    <a:cubicBezTo>
                      <a:pt x="1177" y="771"/>
                      <a:pt x="1251" y="373"/>
                      <a:pt x="1409" y="8"/>
                    </a:cubicBez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8" name="Google Shape;7708;p62"/>
              <p:cNvSpPr/>
              <p:nvPr/>
            </p:nvSpPr>
            <p:spPr>
              <a:xfrm>
                <a:off x="-7738083" y="6248273"/>
                <a:ext cx="45746" cy="3970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821" extrusionOk="0">
                    <a:moveTo>
                      <a:pt x="945" y="1"/>
                    </a:moveTo>
                    <a:cubicBezTo>
                      <a:pt x="834" y="230"/>
                      <a:pt x="769" y="490"/>
                      <a:pt x="763" y="744"/>
                    </a:cubicBezTo>
                    <a:lnTo>
                      <a:pt x="763" y="744"/>
                    </a:lnTo>
                    <a:cubicBezTo>
                      <a:pt x="603" y="623"/>
                      <a:pt x="413" y="555"/>
                      <a:pt x="208" y="531"/>
                    </a:cubicBezTo>
                    <a:cubicBezTo>
                      <a:pt x="196" y="529"/>
                      <a:pt x="184" y="529"/>
                      <a:pt x="172" y="529"/>
                    </a:cubicBezTo>
                    <a:cubicBezTo>
                      <a:pt x="115" y="529"/>
                      <a:pt x="55" y="544"/>
                      <a:pt x="1" y="564"/>
                    </a:cubicBezTo>
                    <a:cubicBezTo>
                      <a:pt x="51" y="550"/>
                      <a:pt x="101" y="544"/>
                      <a:pt x="150" y="544"/>
                    </a:cubicBezTo>
                    <a:cubicBezTo>
                      <a:pt x="372" y="544"/>
                      <a:pt x="587" y="667"/>
                      <a:pt x="763" y="796"/>
                    </a:cubicBezTo>
                    <a:lnTo>
                      <a:pt x="796" y="821"/>
                    </a:lnTo>
                    <a:cubicBezTo>
                      <a:pt x="796" y="539"/>
                      <a:pt x="846" y="266"/>
                      <a:pt x="9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9" name="Google Shape;7709;p62"/>
            <p:cNvGrpSpPr/>
            <p:nvPr/>
          </p:nvGrpSpPr>
          <p:grpSpPr>
            <a:xfrm rot="-4925126">
              <a:off x="1818933" y="4077472"/>
              <a:ext cx="260073" cy="193242"/>
              <a:chOff x="-5636176" y="5200994"/>
              <a:chExt cx="260067" cy="193237"/>
            </a:xfrm>
          </p:grpSpPr>
          <p:sp>
            <p:nvSpPr>
              <p:cNvPr id="7710" name="Google Shape;7710;p62"/>
              <p:cNvSpPr/>
              <p:nvPr/>
            </p:nvSpPr>
            <p:spPr>
              <a:xfrm>
                <a:off x="-5636176" y="5200994"/>
                <a:ext cx="260067" cy="19270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3985" extrusionOk="0">
                    <a:moveTo>
                      <a:pt x="4873" y="0"/>
                    </a:moveTo>
                    <a:cubicBezTo>
                      <a:pt x="3586" y="0"/>
                      <a:pt x="310" y="275"/>
                      <a:pt x="771" y="3107"/>
                    </a:cubicBezTo>
                    <a:cubicBezTo>
                      <a:pt x="332" y="3330"/>
                      <a:pt x="0" y="3819"/>
                      <a:pt x="0" y="3819"/>
                    </a:cubicBezTo>
                    <a:lnTo>
                      <a:pt x="299" y="3985"/>
                    </a:lnTo>
                    <a:cubicBezTo>
                      <a:pt x="406" y="3686"/>
                      <a:pt x="605" y="3430"/>
                      <a:pt x="870" y="3256"/>
                    </a:cubicBezTo>
                    <a:cubicBezTo>
                      <a:pt x="980" y="3292"/>
                      <a:pt x="1203" y="3352"/>
                      <a:pt x="1478" y="3352"/>
                    </a:cubicBezTo>
                    <a:cubicBezTo>
                      <a:pt x="2014" y="3352"/>
                      <a:pt x="2744" y="3123"/>
                      <a:pt x="3199" y="2038"/>
                    </a:cubicBezTo>
                    <a:cubicBezTo>
                      <a:pt x="3986" y="157"/>
                      <a:pt x="5378" y="16"/>
                      <a:pt x="5378" y="16"/>
                    </a:cubicBezTo>
                    <a:cubicBezTo>
                      <a:pt x="5378" y="16"/>
                      <a:pt x="5183" y="0"/>
                      <a:pt x="4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62"/>
              <p:cNvSpPr/>
              <p:nvPr/>
            </p:nvSpPr>
            <p:spPr>
              <a:xfrm>
                <a:off x="-5600537" y="5204960"/>
                <a:ext cx="143525" cy="110207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279" extrusionOk="0">
                    <a:moveTo>
                      <a:pt x="2967" y="0"/>
                    </a:moveTo>
                    <a:cubicBezTo>
                      <a:pt x="1691" y="166"/>
                      <a:pt x="133" y="705"/>
                      <a:pt x="1" y="2279"/>
                    </a:cubicBezTo>
                    <a:cubicBezTo>
                      <a:pt x="158" y="2237"/>
                      <a:pt x="316" y="2155"/>
                      <a:pt x="440" y="2047"/>
                    </a:cubicBezTo>
                    <a:cubicBezTo>
                      <a:pt x="838" y="1575"/>
                      <a:pt x="863" y="920"/>
                      <a:pt x="1343" y="696"/>
                    </a:cubicBezTo>
                    <a:cubicBezTo>
                      <a:pt x="1824" y="497"/>
                      <a:pt x="2495" y="299"/>
                      <a:pt x="296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62"/>
              <p:cNvSpPr/>
              <p:nvPr/>
            </p:nvSpPr>
            <p:spPr>
              <a:xfrm>
                <a:off x="-5539606" y="5287893"/>
                <a:ext cx="63348" cy="71376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476" extrusionOk="0">
                    <a:moveTo>
                      <a:pt x="1309" y="0"/>
                    </a:moveTo>
                    <a:cubicBezTo>
                      <a:pt x="473" y="58"/>
                      <a:pt x="323" y="854"/>
                      <a:pt x="0" y="1475"/>
                    </a:cubicBezTo>
                    <a:cubicBezTo>
                      <a:pt x="423" y="1343"/>
                      <a:pt x="879" y="1003"/>
                      <a:pt x="1202" y="241"/>
                    </a:cubicBezTo>
                    <a:cubicBezTo>
                      <a:pt x="1235" y="158"/>
                      <a:pt x="1268" y="83"/>
                      <a:pt x="130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62"/>
              <p:cNvSpPr/>
              <p:nvPr/>
            </p:nvSpPr>
            <p:spPr>
              <a:xfrm>
                <a:off x="-5636176" y="5383834"/>
                <a:ext cx="14459" cy="1039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215" extrusionOk="0">
                    <a:moveTo>
                      <a:pt x="81" y="0"/>
                    </a:moveTo>
                    <a:cubicBezTo>
                      <a:pt x="32" y="0"/>
                      <a:pt x="0" y="30"/>
                      <a:pt x="0" y="30"/>
                    </a:cubicBezTo>
                    <a:cubicBezTo>
                      <a:pt x="13" y="140"/>
                      <a:pt x="107" y="214"/>
                      <a:pt x="210" y="214"/>
                    </a:cubicBezTo>
                    <a:cubicBezTo>
                      <a:pt x="240" y="214"/>
                      <a:pt x="270" y="208"/>
                      <a:pt x="299" y="195"/>
                    </a:cubicBezTo>
                    <a:cubicBezTo>
                      <a:pt x="215" y="38"/>
                      <a:pt x="137" y="0"/>
                      <a:pt x="81" y="0"/>
                    </a:cubicBezTo>
                    <a:close/>
                  </a:path>
                </a:pathLst>
              </a:custGeom>
              <a:solidFill>
                <a:srgbClr val="BAAE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62"/>
              <p:cNvSpPr/>
              <p:nvPr/>
            </p:nvSpPr>
            <p:spPr>
              <a:xfrm>
                <a:off x="-5590092" y="5211343"/>
                <a:ext cx="168719" cy="141107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918" extrusionOk="0">
                    <a:moveTo>
                      <a:pt x="3488" y="1"/>
                    </a:moveTo>
                    <a:cubicBezTo>
                      <a:pt x="1997" y="448"/>
                      <a:pt x="779" y="1592"/>
                      <a:pt x="0" y="2917"/>
                    </a:cubicBezTo>
                    <a:cubicBezTo>
                      <a:pt x="771" y="1757"/>
                      <a:pt x="1815" y="738"/>
                      <a:pt x="3082" y="158"/>
                    </a:cubicBezTo>
                    <a:lnTo>
                      <a:pt x="34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62"/>
              <p:cNvSpPr/>
              <p:nvPr/>
            </p:nvSpPr>
            <p:spPr>
              <a:xfrm>
                <a:off x="-5582886" y="5279092"/>
                <a:ext cx="60157" cy="6093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60" extrusionOk="0">
                    <a:moveTo>
                      <a:pt x="92" y="0"/>
                    </a:moveTo>
                    <a:cubicBezTo>
                      <a:pt x="224" y="398"/>
                      <a:pt x="199" y="829"/>
                      <a:pt x="25" y="1210"/>
                    </a:cubicBezTo>
                    <a:lnTo>
                      <a:pt x="0" y="1260"/>
                    </a:lnTo>
                    <a:cubicBezTo>
                      <a:pt x="20" y="1248"/>
                      <a:pt x="39" y="1237"/>
                      <a:pt x="58" y="1226"/>
                    </a:cubicBezTo>
                    <a:lnTo>
                      <a:pt x="58" y="1226"/>
                    </a:lnTo>
                    <a:lnTo>
                      <a:pt x="58" y="1226"/>
                    </a:lnTo>
                    <a:cubicBezTo>
                      <a:pt x="58" y="1226"/>
                      <a:pt x="58" y="1226"/>
                      <a:pt x="58" y="1226"/>
                    </a:cubicBezTo>
                    <a:lnTo>
                      <a:pt x="58" y="1226"/>
                    </a:lnTo>
                    <a:cubicBezTo>
                      <a:pt x="396" y="1042"/>
                      <a:pt x="789" y="985"/>
                      <a:pt x="1167" y="985"/>
                    </a:cubicBezTo>
                    <a:cubicBezTo>
                      <a:pt x="1193" y="985"/>
                      <a:pt x="1218" y="986"/>
                      <a:pt x="1243" y="986"/>
                    </a:cubicBezTo>
                    <a:cubicBezTo>
                      <a:pt x="1160" y="976"/>
                      <a:pt x="1076" y="971"/>
                      <a:pt x="992" y="971"/>
                    </a:cubicBezTo>
                    <a:cubicBezTo>
                      <a:pt x="678" y="971"/>
                      <a:pt x="365" y="1042"/>
                      <a:pt x="79" y="1179"/>
                    </a:cubicBezTo>
                    <a:lnTo>
                      <a:pt x="79" y="1179"/>
                    </a:lnTo>
                    <a:cubicBezTo>
                      <a:pt x="195" y="901"/>
                      <a:pt x="230" y="596"/>
                      <a:pt x="183" y="298"/>
                    </a:cubicBezTo>
                    <a:cubicBezTo>
                      <a:pt x="166" y="199"/>
                      <a:pt x="133" y="100"/>
                      <a:pt x="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62"/>
              <p:cNvSpPr/>
              <p:nvPr/>
            </p:nvSpPr>
            <p:spPr>
              <a:xfrm>
                <a:off x="-5551261" y="5247031"/>
                <a:ext cx="52951" cy="52516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86" extrusionOk="0">
                    <a:moveTo>
                      <a:pt x="76" y="0"/>
                    </a:moveTo>
                    <a:cubicBezTo>
                      <a:pt x="192" y="348"/>
                      <a:pt x="175" y="721"/>
                      <a:pt x="18" y="1053"/>
                    </a:cubicBezTo>
                    <a:lnTo>
                      <a:pt x="1" y="1086"/>
                    </a:lnTo>
                    <a:cubicBezTo>
                      <a:pt x="225" y="1040"/>
                      <a:pt x="450" y="1016"/>
                      <a:pt x="674" y="1016"/>
                    </a:cubicBezTo>
                    <a:cubicBezTo>
                      <a:pt x="815" y="1016"/>
                      <a:pt x="955" y="1025"/>
                      <a:pt x="1095" y="1044"/>
                    </a:cubicBezTo>
                    <a:cubicBezTo>
                      <a:pt x="921" y="1007"/>
                      <a:pt x="743" y="988"/>
                      <a:pt x="564" y="988"/>
                    </a:cubicBezTo>
                    <a:cubicBezTo>
                      <a:pt x="397" y="988"/>
                      <a:pt x="229" y="1005"/>
                      <a:pt x="65" y="1038"/>
                    </a:cubicBezTo>
                    <a:lnTo>
                      <a:pt x="65" y="1038"/>
                    </a:lnTo>
                    <a:cubicBezTo>
                      <a:pt x="217" y="706"/>
                      <a:pt x="220" y="338"/>
                      <a:pt x="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62"/>
              <p:cNvSpPr/>
              <p:nvPr/>
            </p:nvSpPr>
            <p:spPr>
              <a:xfrm>
                <a:off x="-5513590" y="5225367"/>
                <a:ext cx="38541" cy="41733"/>
              </a:xfrm>
              <a:custGeom>
                <a:avLst/>
                <a:gdLst/>
                <a:ahLst/>
                <a:cxnLst/>
                <a:rect l="l" t="t" r="r" b="b"/>
                <a:pathLst>
                  <a:path w="797" h="863" extrusionOk="0">
                    <a:moveTo>
                      <a:pt x="59" y="1"/>
                    </a:moveTo>
                    <a:cubicBezTo>
                      <a:pt x="133" y="249"/>
                      <a:pt x="117" y="515"/>
                      <a:pt x="9" y="755"/>
                    </a:cubicBezTo>
                    <a:lnTo>
                      <a:pt x="1" y="788"/>
                    </a:lnTo>
                    <a:cubicBezTo>
                      <a:pt x="77" y="779"/>
                      <a:pt x="153" y="774"/>
                      <a:pt x="230" y="774"/>
                    </a:cubicBezTo>
                    <a:cubicBezTo>
                      <a:pt x="421" y="774"/>
                      <a:pt x="613" y="803"/>
                      <a:pt x="796" y="863"/>
                    </a:cubicBezTo>
                    <a:cubicBezTo>
                      <a:pt x="610" y="779"/>
                      <a:pt x="409" y="735"/>
                      <a:pt x="204" y="735"/>
                    </a:cubicBezTo>
                    <a:cubicBezTo>
                      <a:pt x="154" y="735"/>
                      <a:pt x="104" y="738"/>
                      <a:pt x="53" y="743"/>
                    </a:cubicBezTo>
                    <a:lnTo>
                      <a:pt x="53" y="743"/>
                    </a:lnTo>
                    <a:cubicBezTo>
                      <a:pt x="119" y="568"/>
                      <a:pt x="140" y="372"/>
                      <a:pt x="117" y="191"/>
                    </a:cubicBezTo>
                    <a:cubicBezTo>
                      <a:pt x="100" y="125"/>
                      <a:pt x="84" y="59"/>
                      <a:pt x="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62"/>
              <p:cNvSpPr/>
              <p:nvPr/>
            </p:nvSpPr>
            <p:spPr>
              <a:xfrm>
                <a:off x="-5480320" y="5212987"/>
                <a:ext cx="26500" cy="2848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89" extrusionOk="0">
                    <a:moveTo>
                      <a:pt x="141" y="0"/>
                    </a:moveTo>
                    <a:cubicBezTo>
                      <a:pt x="199" y="182"/>
                      <a:pt x="117" y="356"/>
                      <a:pt x="25" y="505"/>
                    </a:cubicBezTo>
                    <a:lnTo>
                      <a:pt x="1" y="539"/>
                    </a:lnTo>
                    <a:cubicBezTo>
                      <a:pt x="46" y="534"/>
                      <a:pt x="92" y="532"/>
                      <a:pt x="138" y="532"/>
                    </a:cubicBezTo>
                    <a:cubicBezTo>
                      <a:pt x="277" y="532"/>
                      <a:pt x="417" y="551"/>
                      <a:pt x="547" y="588"/>
                    </a:cubicBezTo>
                    <a:cubicBezTo>
                      <a:pt x="409" y="523"/>
                      <a:pt x="258" y="496"/>
                      <a:pt x="100" y="496"/>
                    </a:cubicBezTo>
                    <a:cubicBezTo>
                      <a:pt x="91" y="496"/>
                      <a:pt x="82" y="496"/>
                      <a:pt x="73" y="496"/>
                    </a:cubicBezTo>
                    <a:lnTo>
                      <a:pt x="73" y="496"/>
                    </a:lnTo>
                    <a:cubicBezTo>
                      <a:pt x="151" y="350"/>
                      <a:pt x="227" y="164"/>
                      <a:pt x="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19" name="Google Shape;7719;p62"/>
            <p:cNvSpPr/>
            <p:nvPr/>
          </p:nvSpPr>
          <p:spPr>
            <a:xfrm>
              <a:off x="4013219" y="41568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1799" h="1799" fill="none" extrusionOk="0">
                  <a:moveTo>
                    <a:pt x="1799" y="903"/>
                  </a:moveTo>
                  <a:cubicBezTo>
                    <a:pt x="1799" y="1392"/>
                    <a:pt x="1393" y="1798"/>
                    <a:pt x="896" y="1798"/>
                  </a:cubicBezTo>
                  <a:cubicBezTo>
                    <a:pt x="407" y="1798"/>
                    <a:pt x="1" y="1392"/>
                    <a:pt x="1" y="903"/>
                  </a:cubicBezTo>
                  <a:cubicBezTo>
                    <a:pt x="1" y="406"/>
                    <a:pt x="407" y="0"/>
                    <a:pt x="896" y="0"/>
                  </a:cubicBezTo>
                  <a:cubicBezTo>
                    <a:pt x="1393" y="0"/>
                    <a:pt x="1799" y="406"/>
                    <a:pt x="1799" y="903"/>
                  </a:cubicBezTo>
                  <a:close/>
                </a:path>
              </a:pathLst>
            </a:custGeom>
            <a:noFill/>
            <a:ln w="2700" cap="flat" cmpd="sng">
              <a:solidFill>
                <a:schemeClr val="lt2"/>
              </a:solidFill>
              <a:prstDash val="solid"/>
              <a:miter lim="82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20" name="Google Shape;7720;p62"/>
          <p:cNvSpPr/>
          <p:nvPr/>
        </p:nvSpPr>
        <p:spPr>
          <a:xfrm>
            <a:off x="6447559" y="4130621"/>
            <a:ext cx="86995" cy="86947"/>
          </a:xfrm>
          <a:custGeom>
            <a:avLst/>
            <a:gdLst/>
            <a:ahLst/>
            <a:cxnLst/>
            <a:rect l="l" t="t" r="r" b="b"/>
            <a:pathLst>
              <a:path w="1799" h="1798" fill="none" extrusionOk="0">
                <a:moveTo>
                  <a:pt x="1799" y="895"/>
                </a:moveTo>
                <a:cubicBezTo>
                  <a:pt x="1799" y="1392"/>
                  <a:pt x="1401" y="1798"/>
                  <a:pt x="904" y="1798"/>
                </a:cubicBezTo>
                <a:cubicBezTo>
                  <a:pt x="407" y="1798"/>
                  <a:pt x="1" y="1392"/>
                  <a:pt x="1" y="895"/>
                </a:cubicBezTo>
                <a:cubicBezTo>
                  <a:pt x="1" y="398"/>
                  <a:pt x="407" y="0"/>
                  <a:pt x="904" y="0"/>
                </a:cubicBezTo>
                <a:cubicBezTo>
                  <a:pt x="1401" y="0"/>
                  <a:pt x="1799" y="398"/>
                  <a:pt x="1799" y="895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1" name="Google Shape;7721;p62"/>
          <p:cNvSpPr/>
          <p:nvPr/>
        </p:nvSpPr>
        <p:spPr>
          <a:xfrm>
            <a:off x="550557" y="2652786"/>
            <a:ext cx="39315" cy="33802"/>
          </a:xfrm>
          <a:custGeom>
            <a:avLst/>
            <a:gdLst/>
            <a:ahLst/>
            <a:cxnLst/>
            <a:rect l="l" t="t" r="r" b="b"/>
            <a:pathLst>
              <a:path w="813" h="699" extrusionOk="0">
                <a:moveTo>
                  <a:pt x="465" y="0"/>
                </a:moveTo>
                <a:cubicBezTo>
                  <a:pt x="158" y="0"/>
                  <a:pt x="1" y="373"/>
                  <a:pt x="216" y="597"/>
                </a:cubicBezTo>
                <a:cubicBezTo>
                  <a:pt x="289" y="667"/>
                  <a:pt x="377" y="698"/>
                  <a:pt x="463" y="698"/>
                </a:cubicBezTo>
                <a:cubicBezTo>
                  <a:pt x="643" y="698"/>
                  <a:pt x="813" y="561"/>
                  <a:pt x="813" y="348"/>
                </a:cubicBezTo>
                <a:cubicBezTo>
                  <a:pt x="813" y="158"/>
                  <a:pt x="655" y="0"/>
                  <a:pt x="4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p42"/>
          <p:cNvSpPr txBox="1">
            <a:spLocks noGrp="1"/>
          </p:cNvSpPr>
          <p:nvPr>
            <p:ph type="subTitle" idx="1"/>
          </p:nvPr>
        </p:nvSpPr>
        <p:spPr>
          <a:xfrm>
            <a:off x="4948867" y="2862003"/>
            <a:ext cx="2634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rate and review recipes, providing feedback that refines future recommendations for a personalized experience</a:t>
            </a:r>
            <a:endParaRPr dirty="0"/>
          </a:p>
        </p:txBody>
      </p:sp>
      <p:sp>
        <p:nvSpPr>
          <p:cNvPr id="3289" name="Google Shape;3289;p42"/>
          <p:cNvSpPr txBox="1">
            <a:spLocks noGrp="1"/>
          </p:cNvSpPr>
          <p:nvPr>
            <p:ph type="subTitle" idx="2"/>
          </p:nvPr>
        </p:nvSpPr>
        <p:spPr>
          <a:xfrm>
            <a:off x="1576628" y="2862003"/>
            <a:ext cx="26340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MAGIC CHEF processes multiple datasets,  extracting features and calculating embeddings to match recipes with user preferences.</a:t>
            </a:r>
          </a:p>
        </p:txBody>
      </p:sp>
      <p:sp>
        <p:nvSpPr>
          <p:cNvPr id="3290" name="Google Shape;3290;p42"/>
          <p:cNvSpPr txBox="1">
            <a:spLocks noGrp="1"/>
          </p:cNvSpPr>
          <p:nvPr>
            <p:ph type="subTitle" idx="3"/>
          </p:nvPr>
        </p:nvSpPr>
        <p:spPr>
          <a:xfrm>
            <a:off x="1576627" y="2374380"/>
            <a:ext cx="2894633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 step</a:t>
            </a:r>
            <a:endParaRPr dirty="0"/>
          </a:p>
        </p:txBody>
      </p:sp>
      <p:sp>
        <p:nvSpPr>
          <p:cNvPr id="3291" name="Google Shape;3291;p42"/>
          <p:cNvSpPr txBox="1">
            <a:spLocks noGrp="1"/>
          </p:cNvSpPr>
          <p:nvPr>
            <p:ph type="subTitle" idx="4"/>
          </p:nvPr>
        </p:nvSpPr>
        <p:spPr>
          <a:xfrm>
            <a:off x="4948870" y="2374380"/>
            <a:ext cx="263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Interaction and Feedback</a:t>
            </a:r>
            <a:endParaRPr dirty="0"/>
          </a:p>
        </p:txBody>
      </p:sp>
      <p:grpSp>
        <p:nvGrpSpPr>
          <p:cNvPr id="3292" name="Google Shape;3292;p42"/>
          <p:cNvGrpSpPr/>
          <p:nvPr/>
        </p:nvGrpSpPr>
        <p:grpSpPr>
          <a:xfrm>
            <a:off x="5903961" y="1379092"/>
            <a:ext cx="723835" cy="697927"/>
            <a:chOff x="1103925" y="249575"/>
            <a:chExt cx="5381675" cy="5189050"/>
          </a:xfrm>
        </p:grpSpPr>
        <p:sp>
          <p:nvSpPr>
            <p:cNvPr id="3293" name="Google Shape;3293;p42"/>
            <p:cNvSpPr/>
            <p:nvPr/>
          </p:nvSpPr>
          <p:spPr>
            <a:xfrm>
              <a:off x="4433175" y="2379175"/>
              <a:ext cx="2052425" cy="777450"/>
            </a:xfrm>
            <a:custGeom>
              <a:avLst/>
              <a:gdLst/>
              <a:ahLst/>
              <a:cxnLst/>
              <a:rect l="l" t="t" r="r" b="b"/>
              <a:pathLst>
                <a:path w="82097" h="31098" extrusionOk="0">
                  <a:moveTo>
                    <a:pt x="72768" y="1"/>
                  </a:moveTo>
                  <a:cubicBezTo>
                    <a:pt x="72208" y="1"/>
                    <a:pt x="71639" y="56"/>
                    <a:pt x="71069" y="171"/>
                  </a:cubicBezTo>
                  <a:lnTo>
                    <a:pt x="1" y="14197"/>
                  </a:lnTo>
                  <a:lnTo>
                    <a:pt x="3344" y="31097"/>
                  </a:lnTo>
                  <a:lnTo>
                    <a:pt x="74412" y="17071"/>
                  </a:lnTo>
                  <a:cubicBezTo>
                    <a:pt x="79066" y="16165"/>
                    <a:pt x="82096" y="11636"/>
                    <a:pt x="81159" y="6981"/>
                  </a:cubicBezTo>
                  <a:lnTo>
                    <a:pt x="81159" y="6919"/>
                  </a:lnTo>
                  <a:cubicBezTo>
                    <a:pt x="80364" y="2834"/>
                    <a:pt x="76779" y="1"/>
                    <a:pt x="72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42"/>
            <p:cNvSpPr/>
            <p:nvPr/>
          </p:nvSpPr>
          <p:spPr>
            <a:xfrm>
              <a:off x="5152450" y="2379175"/>
              <a:ext cx="1309725" cy="375525"/>
            </a:xfrm>
            <a:custGeom>
              <a:avLst/>
              <a:gdLst/>
              <a:ahLst/>
              <a:cxnLst/>
              <a:rect l="l" t="t" r="r" b="b"/>
              <a:pathLst>
                <a:path w="52389" h="15021" extrusionOk="0">
                  <a:moveTo>
                    <a:pt x="43997" y="1"/>
                  </a:moveTo>
                  <a:cubicBezTo>
                    <a:pt x="43437" y="1"/>
                    <a:pt x="42868" y="56"/>
                    <a:pt x="42298" y="171"/>
                  </a:cubicBezTo>
                  <a:lnTo>
                    <a:pt x="1" y="8512"/>
                  </a:lnTo>
                  <a:cubicBezTo>
                    <a:pt x="1922" y="12461"/>
                    <a:pt x="5963" y="15020"/>
                    <a:pt x="10372" y="15020"/>
                  </a:cubicBezTo>
                  <a:cubicBezTo>
                    <a:pt x="11125" y="15020"/>
                    <a:pt x="11887" y="14946"/>
                    <a:pt x="12652" y="14791"/>
                  </a:cubicBezTo>
                  <a:lnTo>
                    <a:pt x="52388" y="6950"/>
                  </a:lnTo>
                  <a:lnTo>
                    <a:pt x="52388" y="6919"/>
                  </a:lnTo>
                  <a:cubicBezTo>
                    <a:pt x="51593" y="2834"/>
                    <a:pt x="48008" y="1"/>
                    <a:pt x="43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42"/>
            <p:cNvSpPr/>
            <p:nvPr/>
          </p:nvSpPr>
          <p:spPr>
            <a:xfrm>
              <a:off x="1132050" y="2296950"/>
              <a:ext cx="3823625" cy="1668925"/>
            </a:xfrm>
            <a:custGeom>
              <a:avLst/>
              <a:gdLst/>
              <a:ahLst/>
              <a:cxnLst/>
              <a:rect l="l" t="t" r="r" b="b"/>
              <a:pathLst>
                <a:path w="152945" h="66757" extrusionOk="0">
                  <a:moveTo>
                    <a:pt x="147619" y="1"/>
                  </a:moveTo>
                  <a:cubicBezTo>
                    <a:pt x="147336" y="1"/>
                    <a:pt x="147049" y="28"/>
                    <a:pt x="146759" y="86"/>
                  </a:cubicBezTo>
                  <a:lnTo>
                    <a:pt x="3842" y="28295"/>
                  </a:lnTo>
                  <a:cubicBezTo>
                    <a:pt x="1500" y="28763"/>
                    <a:pt x="0" y="31013"/>
                    <a:pt x="437" y="33356"/>
                  </a:cubicBezTo>
                  <a:lnTo>
                    <a:pt x="469" y="33512"/>
                  </a:lnTo>
                  <a:cubicBezTo>
                    <a:pt x="4370" y="53154"/>
                    <a:pt x="21605" y="66756"/>
                    <a:pt x="40896" y="66756"/>
                  </a:cubicBezTo>
                  <a:cubicBezTo>
                    <a:pt x="43542" y="66756"/>
                    <a:pt x="46226" y="66500"/>
                    <a:pt x="48920" y="65969"/>
                  </a:cubicBezTo>
                  <a:lnTo>
                    <a:pt x="119394" y="52068"/>
                  </a:lnTo>
                  <a:cubicBezTo>
                    <a:pt x="136201" y="48725"/>
                    <a:pt x="148571" y="35636"/>
                    <a:pt x="151820" y="19829"/>
                  </a:cubicBezTo>
                  <a:cubicBezTo>
                    <a:pt x="152882" y="14644"/>
                    <a:pt x="152945" y="9146"/>
                    <a:pt x="151851" y="3616"/>
                  </a:cubicBezTo>
                  <a:lnTo>
                    <a:pt x="151820" y="3460"/>
                  </a:lnTo>
                  <a:cubicBezTo>
                    <a:pt x="151409" y="1406"/>
                    <a:pt x="149630" y="1"/>
                    <a:pt x="147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42"/>
            <p:cNvSpPr/>
            <p:nvPr/>
          </p:nvSpPr>
          <p:spPr>
            <a:xfrm>
              <a:off x="1652175" y="2296950"/>
              <a:ext cx="3303500" cy="1080800"/>
            </a:xfrm>
            <a:custGeom>
              <a:avLst/>
              <a:gdLst/>
              <a:ahLst/>
              <a:cxnLst/>
              <a:rect l="l" t="t" r="r" b="b"/>
              <a:pathLst>
                <a:path w="132140" h="43232" extrusionOk="0">
                  <a:moveTo>
                    <a:pt x="126814" y="1"/>
                  </a:moveTo>
                  <a:cubicBezTo>
                    <a:pt x="126531" y="1"/>
                    <a:pt x="126244" y="28"/>
                    <a:pt x="125954" y="86"/>
                  </a:cubicBezTo>
                  <a:lnTo>
                    <a:pt x="0" y="24952"/>
                  </a:lnTo>
                  <a:cubicBezTo>
                    <a:pt x="7530" y="36207"/>
                    <a:pt x="20325" y="43232"/>
                    <a:pt x="34186" y="43232"/>
                  </a:cubicBezTo>
                  <a:cubicBezTo>
                    <a:pt x="36829" y="43232"/>
                    <a:pt x="39512" y="42976"/>
                    <a:pt x="42203" y="42446"/>
                  </a:cubicBezTo>
                  <a:lnTo>
                    <a:pt x="112709" y="28514"/>
                  </a:lnTo>
                  <a:cubicBezTo>
                    <a:pt x="119675" y="27139"/>
                    <a:pt x="125892" y="24078"/>
                    <a:pt x="131015" y="19829"/>
                  </a:cubicBezTo>
                  <a:cubicBezTo>
                    <a:pt x="132077" y="14644"/>
                    <a:pt x="132140" y="9146"/>
                    <a:pt x="131046" y="3616"/>
                  </a:cubicBezTo>
                  <a:lnTo>
                    <a:pt x="131015" y="3460"/>
                  </a:lnTo>
                  <a:cubicBezTo>
                    <a:pt x="130604" y="1406"/>
                    <a:pt x="128825" y="1"/>
                    <a:pt x="126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42"/>
            <p:cNvSpPr/>
            <p:nvPr/>
          </p:nvSpPr>
          <p:spPr>
            <a:xfrm>
              <a:off x="1103925" y="249575"/>
              <a:ext cx="1127750" cy="1219850"/>
            </a:xfrm>
            <a:custGeom>
              <a:avLst/>
              <a:gdLst/>
              <a:ahLst/>
              <a:cxnLst/>
              <a:rect l="l" t="t" r="r" b="b"/>
              <a:pathLst>
                <a:path w="45110" h="48794" extrusionOk="0">
                  <a:moveTo>
                    <a:pt x="24383" y="1"/>
                  </a:moveTo>
                  <a:cubicBezTo>
                    <a:pt x="22539" y="1"/>
                    <a:pt x="20676" y="552"/>
                    <a:pt x="19056" y="1697"/>
                  </a:cubicBezTo>
                  <a:cubicBezTo>
                    <a:pt x="15901" y="3978"/>
                    <a:pt x="14589" y="7852"/>
                    <a:pt x="15464" y="11413"/>
                  </a:cubicBezTo>
                  <a:cubicBezTo>
                    <a:pt x="13951" y="10435"/>
                    <a:pt x="12200" y="9928"/>
                    <a:pt x="10436" y="9928"/>
                  </a:cubicBezTo>
                  <a:cubicBezTo>
                    <a:pt x="8593" y="9928"/>
                    <a:pt x="6736" y="10482"/>
                    <a:pt x="5124" y="11631"/>
                  </a:cubicBezTo>
                  <a:cubicBezTo>
                    <a:pt x="969" y="14599"/>
                    <a:pt x="0" y="20347"/>
                    <a:pt x="2968" y="24471"/>
                  </a:cubicBezTo>
                  <a:cubicBezTo>
                    <a:pt x="4755" y="26998"/>
                    <a:pt x="7582" y="28347"/>
                    <a:pt x="10458" y="28347"/>
                  </a:cubicBezTo>
                  <a:cubicBezTo>
                    <a:pt x="12309" y="28347"/>
                    <a:pt x="14180" y="27788"/>
                    <a:pt x="15807" y="26626"/>
                  </a:cubicBezTo>
                  <a:cubicBezTo>
                    <a:pt x="16151" y="26407"/>
                    <a:pt x="16463" y="26126"/>
                    <a:pt x="16744" y="25845"/>
                  </a:cubicBezTo>
                  <a:lnTo>
                    <a:pt x="31801" y="46994"/>
                  </a:lnTo>
                  <a:cubicBezTo>
                    <a:pt x="32636" y="48170"/>
                    <a:pt x="33955" y="48793"/>
                    <a:pt x="35296" y="48793"/>
                  </a:cubicBezTo>
                  <a:cubicBezTo>
                    <a:pt x="36163" y="48793"/>
                    <a:pt x="37039" y="48533"/>
                    <a:pt x="37799" y="47993"/>
                  </a:cubicBezTo>
                  <a:lnTo>
                    <a:pt x="42735" y="44495"/>
                  </a:lnTo>
                  <a:cubicBezTo>
                    <a:pt x="44672" y="43120"/>
                    <a:pt x="45109" y="40434"/>
                    <a:pt x="43735" y="38497"/>
                  </a:cubicBezTo>
                  <a:lnTo>
                    <a:pt x="28678" y="17348"/>
                  </a:lnTo>
                  <a:cubicBezTo>
                    <a:pt x="29052" y="17161"/>
                    <a:pt x="29396" y="16942"/>
                    <a:pt x="29740" y="16723"/>
                  </a:cubicBezTo>
                  <a:cubicBezTo>
                    <a:pt x="33894" y="13756"/>
                    <a:pt x="34863" y="8008"/>
                    <a:pt x="31895" y="3884"/>
                  </a:cubicBezTo>
                  <a:cubicBezTo>
                    <a:pt x="30104" y="1350"/>
                    <a:pt x="27266" y="1"/>
                    <a:pt x="24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42"/>
            <p:cNvSpPr/>
            <p:nvPr/>
          </p:nvSpPr>
          <p:spPr>
            <a:xfrm>
              <a:off x="3214875" y="976625"/>
              <a:ext cx="1208975" cy="1064175"/>
            </a:xfrm>
            <a:custGeom>
              <a:avLst/>
              <a:gdLst/>
              <a:ahLst/>
              <a:cxnLst/>
              <a:rect l="l" t="t" r="r" b="b"/>
              <a:pathLst>
                <a:path w="48359" h="42567" extrusionOk="0">
                  <a:moveTo>
                    <a:pt x="33333" y="0"/>
                  </a:moveTo>
                  <a:cubicBezTo>
                    <a:pt x="30273" y="0"/>
                    <a:pt x="27197" y="1038"/>
                    <a:pt x="24679" y="3167"/>
                  </a:cubicBezTo>
                  <a:cubicBezTo>
                    <a:pt x="23086" y="4542"/>
                    <a:pt x="21899" y="6166"/>
                    <a:pt x="21087" y="7947"/>
                  </a:cubicBezTo>
                  <a:cubicBezTo>
                    <a:pt x="20526" y="7892"/>
                    <a:pt x="19963" y="7865"/>
                    <a:pt x="19400" y="7865"/>
                  </a:cubicBezTo>
                  <a:cubicBezTo>
                    <a:pt x="15443" y="7865"/>
                    <a:pt x="11471" y="9214"/>
                    <a:pt x="8216" y="11976"/>
                  </a:cubicBezTo>
                  <a:cubicBezTo>
                    <a:pt x="907" y="18162"/>
                    <a:pt x="1" y="29127"/>
                    <a:pt x="6186" y="36436"/>
                  </a:cubicBezTo>
                  <a:cubicBezTo>
                    <a:pt x="9627" y="40483"/>
                    <a:pt x="14513" y="42567"/>
                    <a:pt x="19431" y="42567"/>
                  </a:cubicBezTo>
                  <a:cubicBezTo>
                    <a:pt x="23396" y="42567"/>
                    <a:pt x="27382" y="41211"/>
                    <a:pt x="30646" y="38436"/>
                  </a:cubicBezTo>
                  <a:cubicBezTo>
                    <a:pt x="34363" y="35281"/>
                    <a:pt x="36425" y="30907"/>
                    <a:pt x="36737" y="26409"/>
                  </a:cubicBezTo>
                  <a:cubicBezTo>
                    <a:pt x="38612" y="25909"/>
                    <a:pt x="40423" y="25003"/>
                    <a:pt x="42017" y="23660"/>
                  </a:cubicBezTo>
                  <a:cubicBezTo>
                    <a:pt x="47671" y="18849"/>
                    <a:pt x="48358" y="10383"/>
                    <a:pt x="43579" y="4729"/>
                  </a:cubicBezTo>
                  <a:cubicBezTo>
                    <a:pt x="40928" y="1610"/>
                    <a:pt x="37143" y="0"/>
                    <a:pt x="33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42"/>
            <p:cNvSpPr/>
            <p:nvPr/>
          </p:nvSpPr>
          <p:spPr>
            <a:xfrm>
              <a:off x="3645975" y="761850"/>
              <a:ext cx="1046525" cy="895300"/>
            </a:xfrm>
            <a:custGeom>
              <a:avLst/>
              <a:gdLst/>
              <a:ahLst/>
              <a:cxnLst/>
              <a:rect l="l" t="t" r="r" b="b"/>
              <a:pathLst>
                <a:path w="41861" h="35812" extrusionOk="0">
                  <a:moveTo>
                    <a:pt x="38260" y="0"/>
                  </a:moveTo>
                  <a:cubicBezTo>
                    <a:pt x="37525" y="0"/>
                    <a:pt x="36785" y="249"/>
                    <a:pt x="36175" y="762"/>
                  </a:cubicBezTo>
                  <a:lnTo>
                    <a:pt x="1500" y="30158"/>
                  </a:lnTo>
                  <a:cubicBezTo>
                    <a:pt x="157" y="31314"/>
                    <a:pt x="0" y="33344"/>
                    <a:pt x="1125" y="34687"/>
                  </a:cubicBezTo>
                  <a:cubicBezTo>
                    <a:pt x="1781" y="35437"/>
                    <a:pt x="2687" y="35812"/>
                    <a:pt x="3593" y="35812"/>
                  </a:cubicBezTo>
                  <a:cubicBezTo>
                    <a:pt x="4343" y="35812"/>
                    <a:pt x="5061" y="35562"/>
                    <a:pt x="5686" y="35062"/>
                  </a:cubicBezTo>
                  <a:lnTo>
                    <a:pt x="40361" y="5666"/>
                  </a:lnTo>
                  <a:cubicBezTo>
                    <a:pt x="41704" y="4542"/>
                    <a:pt x="41860" y="2480"/>
                    <a:pt x="40736" y="1137"/>
                  </a:cubicBezTo>
                  <a:cubicBezTo>
                    <a:pt x="40093" y="390"/>
                    <a:pt x="39180" y="0"/>
                    <a:pt x="38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42"/>
            <p:cNvSpPr/>
            <p:nvPr/>
          </p:nvSpPr>
          <p:spPr>
            <a:xfrm>
              <a:off x="2784575" y="342775"/>
              <a:ext cx="507650" cy="506850"/>
            </a:xfrm>
            <a:custGeom>
              <a:avLst/>
              <a:gdLst/>
              <a:ahLst/>
              <a:cxnLst/>
              <a:rect l="l" t="t" r="r" b="b"/>
              <a:pathLst>
                <a:path w="20306" h="20274" extrusionOk="0">
                  <a:moveTo>
                    <a:pt x="10153" y="0"/>
                  </a:moveTo>
                  <a:cubicBezTo>
                    <a:pt x="4561" y="0"/>
                    <a:pt x="0" y="4530"/>
                    <a:pt x="0" y="10121"/>
                  </a:cubicBezTo>
                  <a:cubicBezTo>
                    <a:pt x="0" y="15744"/>
                    <a:pt x="4561" y="20274"/>
                    <a:pt x="10153" y="20274"/>
                  </a:cubicBezTo>
                  <a:cubicBezTo>
                    <a:pt x="15744" y="20274"/>
                    <a:pt x="20305" y="15744"/>
                    <a:pt x="20305" y="10121"/>
                  </a:cubicBezTo>
                  <a:cubicBezTo>
                    <a:pt x="20305" y="4530"/>
                    <a:pt x="15744" y="0"/>
                    <a:pt x="101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42"/>
            <p:cNvSpPr/>
            <p:nvPr/>
          </p:nvSpPr>
          <p:spPr>
            <a:xfrm>
              <a:off x="1262450" y="2124150"/>
              <a:ext cx="506875" cy="506875"/>
            </a:xfrm>
            <a:custGeom>
              <a:avLst/>
              <a:gdLst/>
              <a:ahLst/>
              <a:cxnLst/>
              <a:rect l="l" t="t" r="r" b="b"/>
              <a:pathLst>
                <a:path w="20275" h="20275" extrusionOk="0">
                  <a:moveTo>
                    <a:pt x="10153" y="1"/>
                  </a:moveTo>
                  <a:cubicBezTo>
                    <a:pt x="4562" y="1"/>
                    <a:pt x="1" y="4530"/>
                    <a:pt x="1" y="10122"/>
                  </a:cubicBezTo>
                  <a:cubicBezTo>
                    <a:pt x="1" y="15745"/>
                    <a:pt x="4562" y="20275"/>
                    <a:pt x="10153" y="20275"/>
                  </a:cubicBezTo>
                  <a:cubicBezTo>
                    <a:pt x="15745" y="20275"/>
                    <a:pt x="20275" y="15745"/>
                    <a:pt x="20275" y="10122"/>
                  </a:cubicBezTo>
                  <a:cubicBezTo>
                    <a:pt x="20275" y="4530"/>
                    <a:pt x="15745" y="1"/>
                    <a:pt x="10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42"/>
            <p:cNvSpPr/>
            <p:nvPr/>
          </p:nvSpPr>
          <p:spPr>
            <a:xfrm>
              <a:off x="1667775" y="1003625"/>
              <a:ext cx="1276925" cy="1359900"/>
            </a:xfrm>
            <a:custGeom>
              <a:avLst/>
              <a:gdLst/>
              <a:ahLst/>
              <a:cxnLst/>
              <a:rect l="l" t="t" r="r" b="b"/>
              <a:pathLst>
                <a:path w="51077" h="54396" extrusionOk="0">
                  <a:moveTo>
                    <a:pt x="13879" y="0"/>
                  </a:moveTo>
                  <a:cubicBezTo>
                    <a:pt x="11885" y="0"/>
                    <a:pt x="10086" y="472"/>
                    <a:pt x="8591" y="1525"/>
                  </a:cubicBezTo>
                  <a:cubicBezTo>
                    <a:pt x="1" y="7648"/>
                    <a:pt x="4905" y="31045"/>
                    <a:pt x="12934" y="42291"/>
                  </a:cubicBezTo>
                  <a:cubicBezTo>
                    <a:pt x="18427" y="50017"/>
                    <a:pt x="26500" y="54396"/>
                    <a:pt x="33801" y="54396"/>
                  </a:cubicBezTo>
                  <a:cubicBezTo>
                    <a:pt x="37129" y="54396"/>
                    <a:pt x="40296" y="53486"/>
                    <a:pt x="42985" y="51569"/>
                  </a:cubicBezTo>
                  <a:cubicBezTo>
                    <a:pt x="45609" y="49695"/>
                    <a:pt x="47484" y="47102"/>
                    <a:pt x="48577" y="44041"/>
                  </a:cubicBezTo>
                  <a:cubicBezTo>
                    <a:pt x="51076" y="37106"/>
                    <a:pt x="49608" y="27953"/>
                    <a:pt x="44047" y="20143"/>
                  </a:cubicBezTo>
                  <a:cubicBezTo>
                    <a:pt x="38581" y="12458"/>
                    <a:pt x="28084" y="3774"/>
                    <a:pt x="19244" y="931"/>
                  </a:cubicBezTo>
                  <a:cubicBezTo>
                    <a:pt x="17362" y="332"/>
                    <a:pt x="15552" y="0"/>
                    <a:pt x="13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42"/>
            <p:cNvSpPr/>
            <p:nvPr/>
          </p:nvSpPr>
          <p:spPr>
            <a:xfrm>
              <a:off x="2127775" y="1026900"/>
              <a:ext cx="816925" cy="1077750"/>
            </a:xfrm>
            <a:custGeom>
              <a:avLst/>
              <a:gdLst/>
              <a:ahLst/>
              <a:cxnLst/>
              <a:rect l="l" t="t" r="r" b="b"/>
              <a:pathLst>
                <a:path w="32677" h="43110" extrusionOk="0">
                  <a:moveTo>
                    <a:pt x="844" y="0"/>
                  </a:moveTo>
                  <a:cubicBezTo>
                    <a:pt x="0" y="9684"/>
                    <a:pt x="4061" y="23242"/>
                    <a:pt x="9591" y="30989"/>
                  </a:cubicBezTo>
                  <a:cubicBezTo>
                    <a:pt x="15026" y="38643"/>
                    <a:pt x="22961" y="42985"/>
                    <a:pt x="30177" y="43110"/>
                  </a:cubicBezTo>
                  <a:cubicBezTo>
                    <a:pt x="32676" y="36175"/>
                    <a:pt x="31208" y="27022"/>
                    <a:pt x="25647" y="19212"/>
                  </a:cubicBezTo>
                  <a:cubicBezTo>
                    <a:pt x="20181" y="11527"/>
                    <a:pt x="9684" y="2843"/>
                    <a:pt x="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42"/>
            <p:cNvSpPr/>
            <p:nvPr/>
          </p:nvSpPr>
          <p:spPr>
            <a:xfrm>
              <a:off x="2823625" y="3142250"/>
              <a:ext cx="2080500" cy="1235800"/>
            </a:xfrm>
            <a:custGeom>
              <a:avLst/>
              <a:gdLst/>
              <a:ahLst/>
              <a:cxnLst/>
              <a:rect l="l" t="t" r="r" b="b"/>
              <a:pathLst>
                <a:path w="83220" h="49432" extrusionOk="0">
                  <a:moveTo>
                    <a:pt x="57160" y="0"/>
                  </a:moveTo>
                  <a:cubicBezTo>
                    <a:pt x="55588" y="0"/>
                    <a:pt x="54359" y="1970"/>
                    <a:pt x="53668" y="3573"/>
                  </a:cubicBezTo>
                  <a:cubicBezTo>
                    <a:pt x="49576" y="13445"/>
                    <a:pt x="42922" y="22223"/>
                    <a:pt x="34550" y="28814"/>
                  </a:cubicBezTo>
                  <a:cubicBezTo>
                    <a:pt x="37237" y="23035"/>
                    <a:pt x="37018" y="16006"/>
                    <a:pt x="34175" y="10352"/>
                  </a:cubicBezTo>
                  <a:cubicBezTo>
                    <a:pt x="33888" y="9778"/>
                    <a:pt x="33330" y="9496"/>
                    <a:pt x="32775" y="9496"/>
                  </a:cubicBezTo>
                  <a:cubicBezTo>
                    <a:pt x="32181" y="9496"/>
                    <a:pt x="31590" y="9817"/>
                    <a:pt x="31332" y="10446"/>
                  </a:cubicBezTo>
                  <a:cubicBezTo>
                    <a:pt x="29927" y="13788"/>
                    <a:pt x="27834" y="16850"/>
                    <a:pt x="25147" y="19287"/>
                  </a:cubicBezTo>
                  <a:cubicBezTo>
                    <a:pt x="21648" y="13445"/>
                    <a:pt x="18150" y="7572"/>
                    <a:pt x="14682" y="1730"/>
                  </a:cubicBezTo>
                  <a:cubicBezTo>
                    <a:pt x="14367" y="1211"/>
                    <a:pt x="13839" y="953"/>
                    <a:pt x="13315" y="953"/>
                  </a:cubicBezTo>
                  <a:cubicBezTo>
                    <a:pt x="12800" y="953"/>
                    <a:pt x="12290" y="1203"/>
                    <a:pt x="11996" y="1699"/>
                  </a:cubicBezTo>
                  <a:cubicBezTo>
                    <a:pt x="6685" y="10290"/>
                    <a:pt x="1593" y="19318"/>
                    <a:pt x="562" y="29314"/>
                  </a:cubicBezTo>
                  <a:cubicBezTo>
                    <a:pt x="0" y="34719"/>
                    <a:pt x="1031" y="40529"/>
                    <a:pt x="3499" y="45371"/>
                  </a:cubicBezTo>
                  <a:cubicBezTo>
                    <a:pt x="4217" y="46808"/>
                    <a:pt x="5061" y="48182"/>
                    <a:pt x="6060" y="49432"/>
                  </a:cubicBezTo>
                  <a:lnTo>
                    <a:pt x="69381" y="49432"/>
                  </a:lnTo>
                  <a:cubicBezTo>
                    <a:pt x="77597" y="45027"/>
                    <a:pt x="83220" y="35406"/>
                    <a:pt x="81189" y="27034"/>
                  </a:cubicBezTo>
                  <a:cubicBezTo>
                    <a:pt x="81003" y="26251"/>
                    <a:pt x="80327" y="25812"/>
                    <a:pt x="79646" y="25812"/>
                  </a:cubicBezTo>
                  <a:cubicBezTo>
                    <a:pt x="79186" y="25812"/>
                    <a:pt x="78724" y="26012"/>
                    <a:pt x="78409" y="26440"/>
                  </a:cubicBezTo>
                  <a:cubicBezTo>
                    <a:pt x="74504" y="31657"/>
                    <a:pt x="69381" y="35937"/>
                    <a:pt x="63508" y="38748"/>
                  </a:cubicBezTo>
                  <a:cubicBezTo>
                    <a:pt x="72068" y="20005"/>
                    <a:pt x="60978" y="1199"/>
                    <a:pt x="57792" y="106"/>
                  </a:cubicBezTo>
                  <a:cubicBezTo>
                    <a:pt x="57576" y="34"/>
                    <a:pt x="57365" y="0"/>
                    <a:pt x="57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42"/>
            <p:cNvSpPr/>
            <p:nvPr/>
          </p:nvSpPr>
          <p:spPr>
            <a:xfrm>
              <a:off x="2911075" y="3626675"/>
              <a:ext cx="1753300" cy="751375"/>
            </a:xfrm>
            <a:custGeom>
              <a:avLst/>
              <a:gdLst/>
              <a:ahLst/>
              <a:cxnLst/>
              <a:rect l="l" t="t" r="r" b="b"/>
              <a:pathLst>
                <a:path w="70132" h="30055" extrusionOk="0">
                  <a:moveTo>
                    <a:pt x="49580" y="0"/>
                  </a:moveTo>
                  <a:cubicBezTo>
                    <a:pt x="48221" y="0"/>
                    <a:pt x="47153" y="1722"/>
                    <a:pt x="46546" y="3127"/>
                  </a:cubicBezTo>
                  <a:cubicBezTo>
                    <a:pt x="42985" y="11780"/>
                    <a:pt x="37144" y="19465"/>
                    <a:pt x="29771" y="25244"/>
                  </a:cubicBezTo>
                  <a:cubicBezTo>
                    <a:pt x="32145" y="20184"/>
                    <a:pt x="29927" y="10218"/>
                    <a:pt x="27397" y="5251"/>
                  </a:cubicBezTo>
                  <a:cubicBezTo>
                    <a:pt x="27155" y="4751"/>
                    <a:pt x="26669" y="4501"/>
                    <a:pt x="26184" y="4501"/>
                  </a:cubicBezTo>
                  <a:cubicBezTo>
                    <a:pt x="25669" y="4501"/>
                    <a:pt x="25154" y="4782"/>
                    <a:pt x="24929" y="5345"/>
                  </a:cubicBezTo>
                  <a:cubicBezTo>
                    <a:pt x="23711" y="8282"/>
                    <a:pt x="21493" y="14061"/>
                    <a:pt x="19150" y="16216"/>
                  </a:cubicBezTo>
                  <a:cubicBezTo>
                    <a:pt x="16089" y="11062"/>
                    <a:pt x="15433" y="6626"/>
                    <a:pt x="12371" y="1503"/>
                  </a:cubicBezTo>
                  <a:cubicBezTo>
                    <a:pt x="12103" y="1046"/>
                    <a:pt x="11645" y="819"/>
                    <a:pt x="11188" y="819"/>
                  </a:cubicBezTo>
                  <a:cubicBezTo>
                    <a:pt x="10739" y="819"/>
                    <a:pt x="10292" y="1038"/>
                    <a:pt x="10028" y="1471"/>
                  </a:cubicBezTo>
                  <a:cubicBezTo>
                    <a:pt x="5374" y="9031"/>
                    <a:pt x="907" y="16935"/>
                    <a:pt x="1" y="25682"/>
                  </a:cubicBezTo>
                  <a:cubicBezTo>
                    <a:pt x="1" y="25775"/>
                    <a:pt x="1" y="25900"/>
                    <a:pt x="1" y="25994"/>
                  </a:cubicBezTo>
                  <a:cubicBezTo>
                    <a:pt x="719" y="27431"/>
                    <a:pt x="1563" y="28805"/>
                    <a:pt x="2562" y="30055"/>
                  </a:cubicBezTo>
                  <a:lnTo>
                    <a:pt x="64571" y="30055"/>
                  </a:lnTo>
                  <a:cubicBezTo>
                    <a:pt x="67914" y="26119"/>
                    <a:pt x="70132" y="22120"/>
                    <a:pt x="69382" y="19090"/>
                  </a:cubicBezTo>
                  <a:cubicBezTo>
                    <a:pt x="69214" y="18398"/>
                    <a:pt x="68619" y="18008"/>
                    <a:pt x="68022" y="18008"/>
                  </a:cubicBezTo>
                  <a:cubicBezTo>
                    <a:pt x="67622" y="18008"/>
                    <a:pt x="67221" y="18183"/>
                    <a:pt x="66945" y="18559"/>
                  </a:cubicBezTo>
                  <a:cubicBezTo>
                    <a:pt x="63540" y="23151"/>
                    <a:pt x="55981" y="25775"/>
                    <a:pt x="50857" y="28243"/>
                  </a:cubicBezTo>
                  <a:cubicBezTo>
                    <a:pt x="58355" y="11812"/>
                    <a:pt x="52950" y="1065"/>
                    <a:pt x="50139" y="97"/>
                  </a:cubicBezTo>
                  <a:cubicBezTo>
                    <a:pt x="49948" y="31"/>
                    <a:pt x="49761" y="0"/>
                    <a:pt x="49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2"/>
            <p:cNvSpPr/>
            <p:nvPr/>
          </p:nvSpPr>
          <p:spPr>
            <a:xfrm>
              <a:off x="1788825" y="4300725"/>
              <a:ext cx="4017325" cy="880175"/>
            </a:xfrm>
            <a:custGeom>
              <a:avLst/>
              <a:gdLst/>
              <a:ahLst/>
              <a:cxnLst/>
              <a:rect l="l" t="t" r="r" b="b"/>
              <a:pathLst>
                <a:path w="160693" h="35207" extrusionOk="0">
                  <a:moveTo>
                    <a:pt x="8529" y="0"/>
                  </a:moveTo>
                  <a:cubicBezTo>
                    <a:pt x="3812" y="0"/>
                    <a:pt x="1" y="3811"/>
                    <a:pt x="1" y="8497"/>
                  </a:cubicBezTo>
                  <a:lnTo>
                    <a:pt x="1" y="26678"/>
                  </a:lnTo>
                  <a:cubicBezTo>
                    <a:pt x="1" y="31364"/>
                    <a:pt x="3812" y="35206"/>
                    <a:pt x="8529" y="35206"/>
                  </a:cubicBezTo>
                  <a:lnTo>
                    <a:pt x="23274" y="35206"/>
                  </a:lnTo>
                  <a:cubicBezTo>
                    <a:pt x="25054" y="35206"/>
                    <a:pt x="26491" y="33770"/>
                    <a:pt x="26491" y="31989"/>
                  </a:cubicBezTo>
                  <a:cubicBezTo>
                    <a:pt x="26491" y="30208"/>
                    <a:pt x="25054" y="28740"/>
                    <a:pt x="23274" y="28740"/>
                  </a:cubicBezTo>
                  <a:lnTo>
                    <a:pt x="8529" y="28740"/>
                  </a:lnTo>
                  <a:cubicBezTo>
                    <a:pt x="7373" y="28740"/>
                    <a:pt x="6436" y="27834"/>
                    <a:pt x="6436" y="26678"/>
                  </a:cubicBezTo>
                  <a:lnTo>
                    <a:pt x="6436" y="8497"/>
                  </a:lnTo>
                  <a:cubicBezTo>
                    <a:pt x="6436" y="7373"/>
                    <a:pt x="7373" y="6436"/>
                    <a:pt x="8529" y="6436"/>
                  </a:cubicBezTo>
                  <a:lnTo>
                    <a:pt x="77129" y="6436"/>
                  </a:lnTo>
                  <a:lnTo>
                    <a:pt x="77129" y="31989"/>
                  </a:lnTo>
                  <a:cubicBezTo>
                    <a:pt x="77129" y="33770"/>
                    <a:pt x="78566" y="35206"/>
                    <a:pt x="80347" y="35206"/>
                  </a:cubicBezTo>
                  <a:cubicBezTo>
                    <a:pt x="82127" y="35206"/>
                    <a:pt x="83564" y="33770"/>
                    <a:pt x="83564" y="31989"/>
                  </a:cubicBezTo>
                  <a:lnTo>
                    <a:pt x="83564" y="6436"/>
                  </a:lnTo>
                  <a:lnTo>
                    <a:pt x="152196" y="6436"/>
                  </a:lnTo>
                  <a:cubicBezTo>
                    <a:pt x="153320" y="6436"/>
                    <a:pt x="154257" y="7373"/>
                    <a:pt x="154257" y="8497"/>
                  </a:cubicBezTo>
                  <a:lnTo>
                    <a:pt x="154257" y="26678"/>
                  </a:lnTo>
                  <a:cubicBezTo>
                    <a:pt x="154257" y="27834"/>
                    <a:pt x="153320" y="28740"/>
                    <a:pt x="152196" y="28740"/>
                  </a:cubicBezTo>
                  <a:lnTo>
                    <a:pt x="137451" y="28740"/>
                  </a:lnTo>
                  <a:cubicBezTo>
                    <a:pt x="135670" y="28740"/>
                    <a:pt x="134233" y="30208"/>
                    <a:pt x="134233" y="31989"/>
                  </a:cubicBezTo>
                  <a:cubicBezTo>
                    <a:pt x="134233" y="33770"/>
                    <a:pt x="135670" y="35206"/>
                    <a:pt x="137451" y="35206"/>
                  </a:cubicBezTo>
                  <a:lnTo>
                    <a:pt x="152196" y="35206"/>
                  </a:lnTo>
                  <a:cubicBezTo>
                    <a:pt x="156881" y="35206"/>
                    <a:pt x="160693" y="31364"/>
                    <a:pt x="160693" y="26678"/>
                  </a:cubicBezTo>
                  <a:lnTo>
                    <a:pt x="160693" y="8497"/>
                  </a:lnTo>
                  <a:cubicBezTo>
                    <a:pt x="160693" y="3811"/>
                    <a:pt x="156881" y="0"/>
                    <a:pt x="15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2"/>
            <p:cNvSpPr/>
            <p:nvPr/>
          </p:nvSpPr>
          <p:spPr>
            <a:xfrm>
              <a:off x="2246475" y="5020000"/>
              <a:ext cx="3102800" cy="418625"/>
            </a:xfrm>
            <a:custGeom>
              <a:avLst/>
              <a:gdLst/>
              <a:ahLst/>
              <a:cxnLst/>
              <a:rect l="l" t="t" r="r" b="b"/>
              <a:pathLst>
                <a:path w="124112" h="16745" extrusionOk="0">
                  <a:moveTo>
                    <a:pt x="3218" y="0"/>
                  </a:moveTo>
                  <a:cubicBezTo>
                    <a:pt x="1438" y="0"/>
                    <a:pt x="1" y="1437"/>
                    <a:pt x="1" y="3218"/>
                  </a:cubicBezTo>
                  <a:lnTo>
                    <a:pt x="1" y="13527"/>
                  </a:lnTo>
                  <a:cubicBezTo>
                    <a:pt x="1" y="15276"/>
                    <a:pt x="1438" y="16744"/>
                    <a:pt x="3218" y="16744"/>
                  </a:cubicBezTo>
                  <a:lnTo>
                    <a:pt x="120894" y="16744"/>
                  </a:lnTo>
                  <a:cubicBezTo>
                    <a:pt x="122644" y="16744"/>
                    <a:pt x="124112" y="15276"/>
                    <a:pt x="124112" y="13527"/>
                  </a:cubicBezTo>
                  <a:lnTo>
                    <a:pt x="124112" y="3218"/>
                  </a:lnTo>
                  <a:cubicBezTo>
                    <a:pt x="124112" y="1437"/>
                    <a:pt x="122644" y="0"/>
                    <a:pt x="1208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2"/>
            <p:cNvSpPr/>
            <p:nvPr/>
          </p:nvSpPr>
          <p:spPr>
            <a:xfrm>
              <a:off x="2525275" y="5180875"/>
              <a:ext cx="2824000" cy="257750"/>
            </a:xfrm>
            <a:custGeom>
              <a:avLst/>
              <a:gdLst/>
              <a:ahLst/>
              <a:cxnLst/>
              <a:rect l="l" t="t" r="r" b="b"/>
              <a:pathLst>
                <a:path w="112960" h="10310" extrusionOk="0">
                  <a:moveTo>
                    <a:pt x="3218" y="0"/>
                  </a:moveTo>
                  <a:cubicBezTo>
                    <a:pt x="1438" y="0"/>
                    <a:pt x="1" y="1437"/>
                    <a:pt x="1" y="3218"/>
                  </a:cubicBezTo>
                  <a:lnTo>
                    <a:pt x="1" y="10309"/>
                  </a:lnTo>
                  <a:lnTo>
                    <a:pt x="109742" y="10309"/>
                  </a:lnTo>
                  <a:cubicBezTo>
                    <a:pt x="111492" y="10309"/>
                    <a:pt x="112960" y="8841"/>
                    <a:pt x="112960" y="7092"/>
                  </a:cubicBezTo>
                  <a:lnTo>
                    <a:pt x="1129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9" name="Google Shape;3309;p42"/>
          <p:cNvGrpSpPr/>
          <p:nvPr/>
        </p:nvGrpSpPr>
        <p:grpSpPr>
          <a:xfrm>
            <a:off x="2542598" y="1376932"/>
            <a:ext cx="702043" cy="702248"/>
            <a:chOff x="1191000" y="243475"/>
            <a:chExt cx="5219650" cy="5221175"/>
          </a:xfrm>
        </p:grpSpPr>
        <p:sp>
          <p:nvSpPr>
            <p:cNvPr id="3310" name="Google Shape;3310;p42"/>
            <p:cNvSpPr/>
            <p:nvPr/>
          </p:nvSpPr>
          <p:spPr>
            <a:xfrm>
              <a:off x="3022925" y="243475"/>
              <a:ext cx="3387725" cy="5221175"/>
            </a:xfrm>
            <a:custGeom>
              <a:avLst/>
              <a:gdLst/>
              <a:ahLst/>
              <a:cxnLst/>
              <a:rect l="l" t="t" r="r" b="b"/>
              <a:pathLst>
                <a:path w="135509" h="208847" extrusionOk="0">
                  <a:moveTo>
                    <a:pt x="81017" y="11841"/>
                  </a:moveTo>
                  <a:cubicBezTo>
                    <a:pt x="84107" y="11841"/>
                    <a:pt x="86616" y="14350"/>
                    <a:pt x="86616" y="17440"/>
                  </a:cubicBezTo>
                  <a:cubicBezTo>
                    <a:pt x="86616" y="18970"/>
                    <a:pt x="85974" y="20377"/>
                    <a:pt x="84964" y="21387"/>
                  </a:cubicBezTo>
                  <a:cubicBezTo>
                    <a:pt x="83954" y="22396"/>
                    <a:pt x="82547" y="23039"/>
                    <a:pt x="81017" y="23039"/>
                  </a:cubicBezTo>
                  <a:lnTo>
                    <a:pt x="54522" y="23039"/>
                  </a:lnTo>
                  <a:cubicBezTo>
                    <a:pt x="51431" y="23039"/>
                    <a:pt x="48923" y="20530"/>
                    <a:pt x="48923" y="17440"/>
                  </a:cubicBezTo>
                  <a:cubicBezTo>
                    <a:pt x="48923" y="15879"/>
                    <a:pt x="49534" y="14503"/>
                    <a:pt x="50575" y="13462"/>
                  </a:cubicBezTo>
                  <a:cubicBezTo>
                    <a:pt x="51584" y="12453"/>
                    <a:pt x="52961" y="11841"/>
                    <a:pt x="54522" y="11841"/>
                  </a:cubicBezTo>
                  <a:close/>
                  <a:moveTo>
                    <a:pt x="9607" y="0"/>
                  </a:moveTo>
                  <a:cubicBezTo>
                    <a:pt x="4314" y="0"/>
                    <a:pt x="0" y="4284"/>
                    <a:pt x="0" y="9577"/>
                  </a:cubicBezTo>
                  <a:lnTo>
                    <a:pt x="0" y="199270"/>
                  </a:lnTo>
                  <a:cubicBezTo>
                    <a:pt x="0" y="204563"/>
                    <a:pt x="4314" y="208846"/>
                    <a:pt x="9607" y="208846"/>
                  </a:cubicBezTo>
                  <a:lnTo>
                    <a:pt x="125901" y="208846"/>
                  </a:lnTo>
                  <a:cubicBezTo>
                    <a:pt x="131225" y="208846"/>
                    <a:pt x="135508" y="204563"/>
                    <a:pt x="135508" y="199270"/>
                  </a:cubicBezTo>
                  <a:lnTo>
                    <a:pt x="135508" y="9577"/>
                  </a:lnTo>
                  <a:cubicBezTo>
                    <a:pt x="135508" y="4284"/>
                    <a:pt x="131225" y="0"/>
                    <a:pt x="125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2"/>
            <p:cNvSpPr/>
            <p:nvPr/>
          </p:nvSpPr>
          <p:spPr>
            <a:xfrm>
              <a:off x="3559875" y="243475"/>
              <a:ext cx="2850775" cy="5221175"/>
            </a:xfrm>
            <a:custGeom>
              <a:avLst/>
              <a:gdLst/>
              <a:ahLst/>
              <a:cxnLst/>
              <a:rect l="l" t="t" r="r" b="b"/>
              <a:pathLst>
                <a:path w="114031" h="208847" extrusionOk="0">
                  <a:moveTo>
                    <a:pt x="59539" y="11841"/>
                  </a:moveTo>
                  <a:cubicBezTo>
                    <a:pt x="62629" y="11841"/>
                    <a:pt x="65138" y="14350"/>
                    <a:pt x="65138" y="17440"/>
                  </a:cubicBezTo>
                  <a:cubicBezTo>
                    <a:pt x="65138" y="18970"/>
                    <a:pt x="64496" y="20377"/>
                    <a:pt x="63486" y="21387"/>
                  </a:cubicBezTo>
                  <a:cubicBezTo>
                    <a:pt x="62476" y="22396"/>
                    <a:pt x="61069" y="23039"/>
                    <a:pt x="59539" y="23039"/>
                  </a:cubicBezTo>
                  <a:lnTo>
                    <a:pt x="33044" y="23039"/>
                  </a:lnTo>
                  <a:cubicBezTo>
                    <a:pt x="29953" y="23039"/>
                    <a:pt x="27445" y="20530"/>
                    <a:pt x="27445" y="17440"/>
                  </a:cubicBezTo>
                  <a:cubicBezTo>
                    <a:pt x="27445" y="15879"/>
                    <a:pt x="28056" y="14503"/>
                    <a:pt x="29097" y="13462"/>
                  </a:cubicBezTo>
                  <a:cubicBezTo>
                    <a:pt x="30106" y="12453"/>
                    <a:pt x="31483" y="11841"/>
                    <a:pt x="33044" y="11841"/>
                  </a:cubicBezTo>
                  <a:close/>
                  <a:moveTo>
                    <a:pt x="9577" y="0"/>
                  </a:moveTo>
                  <a:cubicBezTo>
                    <a:pt x="4284" y="0"/>
                    <a:pt x="0" y="4284"/>
                    <a:pt x="0" y="9577"/>
                  </a:cubicBezTo>
                  <a:lnTo>
                    <a:pt x="0" y="199270"/>
                  </a:lnTo>
                  <a:cubicBezTo>
                    <a:pt x="0" y="204563"/>
                    <a:pt x="4284" y="208846"/>
                    <a:pt x="9577" y="208846"/>
                  </a:cubicBezTo>
                  <a:lnTo>
                    <a:pt x="104423" y="208846"/>
                  </a:lnTo>
                  <a:cubicBezTo>
                    <a:pt x="109747" y="208846"/>
                    <a:pt x="114030" y="204563"/>
                    <a:pt x="114030" y="199270"/>
                  </a:cubicBezTo>
                  <a:lnTo>
                    <a:pt x="114030" y="9577"/>
                  </a:lnTo>
                  <a:cubicBezTo>
                    <a:pt x="114030" y="4284"/>
                    <a:pt x="109747" y="0"/>
                    <a:pt x="1044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2"/>
            <p:cNvSpPr/>
            <p:nvPr/>
          </p:nvSpPr>
          <p:spPr>
            <a:xfrm>
              <a:off x="3022925" y="1032075"/>
              <a:ext cx="3387725" cy="159125"/>
            </a:xfrm>
            <a:custGeom>
              <a:avLst/>
              <a:gdLst/>
              <a:ahLst/>
              <a:cxnLst/>
              <a:rect l="l" t="t" r="r" b="b"/>
              <a:pathLst>
                <a:path w="135509" h="6365" extrusionOk="0">
                  <a:moveTo>
                    <a:pt x="0" y="0"/>
                  </a:moveTo>
                  <a:lnTo>
                    <a:pt x="0" y="6364"/>
                  </a:lnTo>
                  <a:lnTo>
                    <a:pt x="135508" y="6364"/>
                  </a:lnTo>
                  <a:lnTo>
                    <a:pt x="1355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2"/>
            <p:cNvSpPr/>
            <p:nvPr/>
          </p:nvSpPr>
          <p:spPr>
            <a:xfrm>
              <a:off x="3022925" y="1032075"/>
              <a:ext cx="536200" cy="159125"/>
            </a:xfrm>
            <a:custGeom>
              <a:avLst/>
              <a:gdLst/>
              <a:ahLst/>
              <a:cxnLst/>
              <a:rect l="l" t="t" r="r" b="b"/>
              <a:pathLst>
                <a:path w="21448" h="6365" extrusionOk="0">
                  <a:moveTo>
                    <a:pt x="0" y="0"/>
                  </a:moveTo>
                  <a:lnTo>
                    <a:pt x="0" y="6364"/>
                  </a:lnTo>
                  <a:lnTo>
                    <a:pt x="21448" y="6364"/>
                  </a:lnTo>
                  <a:lnTo>
                    <a:pt x="21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2"/>
            <p:cNvSpPr/>
            <p:nvPr/>
          </p:nvSpPr>
          <p:spPr>
            <a:xfrm>
              <a:off x="1397525" y="4787700"/>
              <a:ext cx="4818075" cy="676950"/>
            </a:xfrm>
            <a:custGeom>
              <a:avLst/>
              <a:gdLst/>
              <a:ahLst/>
              <a:cxnLst/>
              <a:rect l="l" t="t" r="r" b="b"/>
              <a:pathLst>
                <a:path w="192723" h="27078" extrusionOk="0">
                  <a:moveTo>
                    <a:pt x="0" y="0"/>
                  </a:moveTo>
                  <a:lnTo>
                    <a:pt x="26313" y="24446"/>
                  </a:lnTo>
                  <a:cubicBezTo>
                    <a:pt x="28883" y="26160"/>
                    <a:pt x="31759" y="27077"/>
                    <a:pt x="34726" y="27077"/>
                  </a:cubicBezTo>
                  <a:lnTo>
                    <a:pt x="158149" y="27077"/>
                  </a:lnTo>
                  <a:cubicBezTo>
                    <a:pt x="161117" y="27077"/>
                    <a:pt x="164024" y="26160"/>
                    <a:pt x="166624" y="24416"/>
                  </a:cubicBezTo>
                  <a:lnTo>
                    <a:pt x="1927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2"/>
            <p:cNvSpPr/>
            <p:nvPr/>
          </p:nvSpPr>
          <p:spPr>
            <a:xfrm>
              <a:off x="2481375" y="3775750"/>
              <a:ext cx="2651125" cy="1059400"/>
            </a:xfrm>
            <a:custGeom>
              <a:avLst/>
              <a:gdLst/>
              <a:ahLst/>
              <a:cxnLst/>
              <a:rect l="l" t="t" r="r" b="b"/>
              <a:pathLst>
                <a:path w="106045" h="42376" extrusionOk="0">
                  <a:moveTo>
                    <a:pt x="21509" y="0"/>
                  </a:moveTo>
                  <a:cubicBezTo>
                    <a:pt x="9638" y="0"/>
                    <a:pt x="0" y="9638"/>
                    <a:pt x="0" y="21509"/>
                  </a:cubicBezTo>
                  <a:lnTo>
                    <a:pt x="0" y="42375"/>
                  </a:lnTo>
                  <a:lnTo>
                    <a:pt x="106045" y="42375"/>
                  </a:lnTo>
                  <a:lnTo>
                    <a:pt x="106045" y="21509"/>
                  </a:lnTo>
                  <a:cubicBezTo>
                    <a:pt x="106045" y="9638"/>
                    <a:pt x="96407" y="0"/>
                    <a:pt x="84536" y="0"/>
                  </a:cubicBezTo>
                  <a:close/>
                </a:path>
              </a:pathLst>
            </a:custGeom>
            <a:solidFill>
              <a:srgbClr val="FFDDC2">
                <a:alpha val="65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2"/>
            <p:cNvSpPr/>
            <p:nvPr/>
          </p:nvSpPr>
          <p:spPr>
            <a:xfrm>
              <a:off x="2849275" y="3775750"/>
              <a:ext cx="2283225" cy="1059400"/>
            </a:xfrm>
            <a:custGeom>
              <a:avLst/>
              <a:gdLst/>
              <a:ahLst/>
              <a:cxnLst/>
              <a:rect l="l" t="t" r="r" b="b"/>
              <a:pathLst>
                <a:path w="91329" h="42376" extrusionOk="0">
                  <a:moveTo>
                    <a:pt x="21510" y="0"/>
                  </a:moveTo>
                  <a:cubicBezTo>
                    <a:pt x="9639" y="0"/>
                    <a:pt x="1" y="9638"/>
                    <a:pt x="1" y="21509"/>
                  </a:cubicBezTo>
                  <a:lnTo>
                    <a:pt x="1" y="42375"/>
                  </a:lnTo>
                  <a:lnTo>
                    <a:pt x="91329" y="42375"/>
                  </a:lnTo>
                  <a:lnTo>
                    <a:pt x="91329" y="21509"/>
                  </a:lnTo>
                  <a:cubicBezTo>
                    <a:pt x="91329" y="9638"/>
                    <a:pt x="81691" y="0"/>
                    <a:pt x="69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2"/>
            <p:cNvSpPr/>
            <p:nvPr/>
          </p:nvSpPr>
          <p:spPr>
            <a:xfrm>
              <a:off x="2746800" y="4115350"/>
              <a:ext cx="204250" cy="204250"/>
            </a:xfrm>
            <a:custGeom>
              <a:avLst/>
              <a:gdLst/>
              <a:ahLst/>
              <a:cxnLst/>
              <a:rect l="l" t="t" r="r" b="b"/>
              <a:pathLst>
                <a:path w="8170" h="8170" extrusionOk="0">
                  <a:moveTo>
                    <a:pt x="4100" y="1"/>
                  </a:moveTo>
                  <a:cubicBezTo>
                    <a:pt x="1836" y="1"/>
                    <a:pt x="0" y="1806"/>
                    <a:pt x="0" y="4070"/>
                  </a:cubicBezTo>
                  <a:cubicBezTo>
                    <a:pt x="0" y="6334"/>
                    <a:pt x="1836" y="8170"/>
                    <a:pt x="4100" y="8170"/>
                  </a:cubicBezTo>
                  <a:cubicBezTo>
                    <a:pt x="6333" y="8170"/>
                    <a:pt x="8169" y="6334"/>
                    <a:pt x="8169" y="4070"/>
                  </a:cubicBezTo>
                  <a:cubicBezTo>
                    <a:pt x="8169" y="1806"/>
                    <a:pt x="6333" y="1"/>
                    <a:pt x="410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2"/>
            <p:cNvSpPr/>
            <p:nvPr/>
          </p:nvSpPr>
          <p:spPr>
            <a:xfrm>
              <a:off x="3097875" y="4305050"/>
              <a:ext cx="204250" cy="204250"/>
            </a:xfrm>
            <a:custGeom>
              <a:avLst/>
              <a:gdLst/>
              <a:ahLst/>
              <a:cxnLst/>
              <a:rect l="l" t="t" r="r" b="b"/>
              <a:pathLst>
                <a:path w="8170" h="8170" extrusionOk="0">
                  <a:moveTo>
                    <a:pt x="4070" y="0"/>
                  </a:moveTo>
                  <a:cubicBezTo>
                    <a:pt x="1836" y="0"/>
                    <a:pt x="0" y="1836"/>
                    <a:pt x="0" y="4100"/>
                  </a:cubicBezTo>
                  <a:cubicBezTo>
                    <a:pt x="0" y="6364"/>
                    <a:pt x="1836" y="8169"/>
                    <a:pt x="4070" y="8169"/>
                  </a:cubicBezTo>
                  <a:cubicBezTo>
                    <a:pt x="6334" y="8169"/>
                    <a:pt x="8170" y="6364"/>
                    <a:pt x="8170" y="4100"/>
                  </a:cubicBezTo>
                  <a:cubicBezTo>
                    <a:pt x="8170" y="1836"/>
                    <a:pt x="6334" y="0"/>
                    <a:pt x="407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2"/>
            <p:cNvSpPr/>
            <p:nvPr/>
          </p:nvSpPr>
          <p:spPr>
            <a:xfrm>
              <a:off x="4235275" y="4115350"/>
              <a:ext cx="204250" cy="204250"/>
            </a:xfrm>
            <a:custGeom>
              <a:avLst/>
              <a:gdLst/>
              <a:ahLst/>
              <a:cxnLst/>
              <a:rect l="l" t="t" r="r" b="b"/>
              <a:pathLst>
                <a:path w="8170" h="8170" extrusionOk="0">
                  <a:moveTo>
                    <a:pt x="4069" y="1"/>
                  </a:moveTo>
                  <a:cubicBezTo>
                    <a:pt x="1805" y="1"/>
                    <a:pt x="0" y="1806"/>
                    <a:pt x="0" y="4070"/>
                  </a:cubicBezTo>
                  <a:cubicBezTo>
                    <a:pt x="0" y="6334"/>
                    <a:pt x="1805" y="8170"/>
                    <a:pt x="4069" y="8170"/>
                  </a:cubicBezTo>
                  <a:cubicBezTo>
                    <a:pt x="6333" y="8170"/>
                    <a:pt x="8169" y="6334"/>
                    <a:pt x="8169" y="4070"/>
                  </a:cubicBezTo>
                  <a:cubicBezTo>
                    <a:pt x="8169" y="1806"/>
                    <a:pt x="6333" y="1"/>
                    <a:pt x="4069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2"/>
            <p:cNvSpPr/>
            <p:nvPr/>
          </p:nvSpPr>
          <p:spPr>
            <a:xfrm>
              <a:off x="4573350" y="3960075"/>
              <a:ext cx="204250" cy="204250"/>
            </a:xfrm>
            <a:custGeom>
              <a:avLst/>
              <a:gdLst/>
              <a:ahLst/>
              <a:cxnLst/>
              <a:rect l="l" t="t" r="r" b="b"/>
              <a:pathLst>
                <a:path w="8170" h="8170" extrusionOk="0">
                  <a:moveTo>
                    <a:pt x="4100" y="1"/>
                  </a:moveTo>
                  <a:cubicBezTo>
                    <a:pt x="1836" y="1"/>
                    <a:pt x="0" y="1836"/>
                    <a:pt x="0" y="4101"/>
                  </a:cubicBezTo>
                  <a:cubicBezTo>
                    <a:pt x="0" y="6365"/>
                    <a:pt x="1836" y="8170"/>
                    <a:pt x="4100" y="8170"/>
                  </a:cubicBezTo>
                  <a:cubicBezTo>
                    <a:pt x="6334" y="8170"/>
                    <a:pt x="8169" y="6365"/>
                    <a:pt x="8169" y="4101"/>
                  </a:cubicBezTo>
                  <a:cubicBezTo>
                    <a:pt x="8169" y="1836"/>
                    <a:pt x="6334" y="1"/>
                    <a:pt x="410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2"/>
            <p:cNvSpPr/>
            <p:nvPr/>
          </p:nvSpPr>
          <p:spPr>
            <a:xfrm>
              <a:off x="4724800" y="4305050"/>
              <a:ext cx="204250" cy="204250"/>
            </a:xfrm>
            <a:custGeom>
              <a:avLst/>
              <a:gdLst/>
              <a:ahLst/>
              <a:cxnLst/>
              <a:rect l="l" t="t" r="r" b="b"/>
              <a:pathLst>
                <a:path w="8170" h="8170" extrusionOk="0">
                  <a:moveTo>
                    <a:pt x="4070" y="0"/>
                  </a:moveTo>
                  <a:cubicBezTo>
                    <a:pt x="1836" y="0"/>
                    <a:pt x="0" y="1836"/>
                    <a:pt x="0" y="4100"/>
                  </a:cubicBezTo>
                  <a:cubicBezTo>
                    <a:pt x="0" y="6364"/>
                    <a:pt x="1836" y="8169"/>
                    <a:pt x="4070" y="8169"/>
                  </a:cubicBezTo>
                  <a:cubicBezTo>
                    <a:pt x="6334" y="8169"/>
                    <a:pt x="8169" y="6364"/>
                    <a:pt x="8169" y="4100"/>
                  </a:cubicBezTo>
                  <a:cubicBezTo>
                    <a:pt x="8169" y="1836"/>
                    <a:pt x="6334" y="0"/>
                    <a:pt x="4070" y="0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2"/>
            <p:cNvSpPr/>
            <p:nvPr/>
          </p:nvSpPr>
          <p:spPr>
            <a:xfrm>
              <a:off x="3097875" y="3960075"/>
              <a:ext cx="204250" cy="204250"/>
            </a:xfrm>
            <a:custGeom>
              <a:avLst/>
              <a:gdLst/>
              <a:ahLst/>
              <a:cxnLst/>
              <a:rect l="l" t="t" r="r" b="b"/>
              <a:pathLst>
                <a:path w="8170" h="8170" extrusionOk="0">
                  <a:moveTo>
                    <a:pt x="4070" y="1"/>
                  </a:moveTo>
                  <a:cubicBezTo>
                    <a:pt x="1836" y="1"/>
                    <a:pt x="0" y="1836"/>
                    <a:pt x="0" y="4101"/>
                  </a:cubicBezTo>
                  <a:cubicBezTo>
                    <a:pt x="0" y="6365"/>
                    <a:pt x="1836" y="8170"/>
                    <a:pt x="4070" y="8170"/>
                  </a:cubicBezTo>
                  <a:cubicBezTo>
                    <a:pt x="6334" y="8170"/>
                    <a:pt x="8170" y="6365"/>
                    <a:pt x="8170" y="4101"/>
                  </a:cubicBezTo>
                  <a:cubicBezTo>
                    <a:pt x="8170" y="1836"/>
                    <a:pt x="6334" y="1"/>
                    <a:pt x="4070" y="1"/>
                  </a:cubicBezTo>
                  <a:close/>
                </a:path>
              </a:pathLst>
            </a:custGeom>
            <a:solidFill>
              <a:srgbClr val="D2955C">
                <a:alpha val="72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2"/>
            <p:cNvSpPr/>
            <p:nvPr/>
          </p:nvSpPr>
          <p:spPr>
            <a:xfrm>
              <a:off x="3953125" y="1448900"/>
              <a:ext cx="1560300" cy="2128750"/>
            </a:xfrm>
            <a:custGeom>
              <a:avLst/>
              <a:gdLst/>
              <a:ahLst/>
              <a:cxnLst/>
              <a:rect l="l" t="t" r="r" b="b"/>
              <a:pathLst>
                <a:path w="62412" h="85150" extrusionOk="0">
                  <a:moveTo>
                    <a:pt x="44054" y="7712"/>
                  </a:moveTo>
                  <a:cubicBezTo>
                    <a:pt x="45859" y="14443"/>
                    <a:pt x="46808" y="23194"/>
                    <a:pt x="40138" y="25243"/>
                  </a:cubicBezTo>
                  <a:cubicBezTo>
                    <a:pt x="39810" y="25343"/>
                    <a:pt x="39474" y="25391"/>
                    <a:pt x="39141" y="25391"/>
                  </a:cubicBezTo>
                  <a:cubicBezTo>
                    <a:pt x="38042" y="25391"/>
                    <a:pt x="36971" y="24867"/>
                    <a:pt x="36313" y="23928"/>
                  </a:cubicBezTo>
                  <a:cubicBezTo>
                    <a:pt x="32336" y="18237"/>
                    <a:pt x="38455" y="11904"/>
                    <a:pt x="44054" y="7712"/>
                  </a:cubicBezTo>
                  <a:close/>
                  <a:moveTo>
                    <a:pt x="14132" y="29160"/>
                  </a:moveTo>
                  <a:cubicBezTo>
                    <a:pt x="21842" y="31730"/>
                    <a:pt x="24871" y="34698"/>
                    <a:pt x="26064" y="36870"/>
                  </a:cubicBezTo>
                  <a:cubicBezTo>
                    <a:pt x="27777" y="39929"/>
                    <a:pt x="26859" y="44488"/>
                    <a:pt x="23402" y="44549"/>
                  </a:cubicBezTo>
                  <a:cubicBezTo>
                    <a:pt x="23306" y="44553"/>
                    <a:pt x="23210" y="44554"/>
                    <a:pt x="23116" y="44554"/>
                  </a:cubicBezTo>
                  <a:cubicBezTo>
                    <a:pt x="16374" y="44554"/>
                    <a:pt x="14524" y="36009"/>
                    <a:pt x="14132" y="29160"/>
                  </a:cubicBezTo>
                  <a:close/>
                  <a:moveTo>
                    <a:pt x="44532" y="40980"/>
                  </a:moveTo>
                  <a:cubicBezTo>
                    <a:pt x="47717" y="40980"/>
                    <a:pt x="51306" y="41933"/>
                    <a:pt x="54426" y="43050"/>
                  </a:cubicBezTo>
                  <a:cubicBezTo>
                    <a:pt x="50977" y="46956"/>
                    <a:pt x="46318" y="51066"/>
                    <a:pt x="41937" y="51066"/>
                  </a:cubicBezTo>
                  <a:cubicBezTo>
                    <a:pt x="40449" y="51066"/>
                    <a:pt x="38994" y="50592"/>
                    <a:pt x="37629" y="49475"/>
                  </a:cubicBezTo>
                  <a:cubicBezTo>
                    <a:pt x="36497" y="48527"/>
                    <a:pt x="36069" y="46936"/>
                    <a:pt x="36619" y="45559"/>
                  </a:cubicBezTo>
                  <a:cubicBezTo>
                    <a:pt x="37970" y="42150"/>
                    <a:pt x="41003" y="40980"/>
                    <a:pt x="44532" y="40980"/>
                  </a:cubicBezTo>
                  <a:close/>
                  <a:moveTo>
                    <a:pt x="18048" y="49904"/>
                  </a:moveTo>
                  <a:cubicBezTo>
                    <a:pt x="19579" y="50535"/>
                    <a:pt x="21349" y="50903"/>
                    <a:pt x="23090" y="50903"/>
                  </a:cubicBezTo>
                  <a:cubicBezTo>
                    <a:pt x="24131" y="50903"/>
                    <a:pt x="25163" y="50771"/>
                    <a:pt x="26125" y="50485"/>
                  </a:cubicBezTo>
                  <a:lnTo>
                    <a:pt x="26125" y="50485"/>
                  </a:lnTo>
                  <a:lnTo>
                    <a:pt x="24136" y="56329"/>
                  </a:lnTo>
                  <a:cubicBezTo>
                    <a:pt x="22729" y="53667"/>
                    <a:pt x="20526" y="51586"/>
                    <a:pt x="18048" y="49904"/>
                  </a:cubicBezTo>
                  <a:close/>
                  <a:moveTo>
                    <a:pt x="32061" y="52749"/>
                  </a:moveTo>
                  <a:cubicBezTo>
                    <a:pt x="33590" y="54768"/>
                    <a:pt x="36130" y="56298"/>
                    <a:pt x="38547" y="56971"/>
                  </a:cubicBezTo>
                  <a:cubicBezTo>
                    <a:pt x="37935" y="56924"/>
                    <a:pt x="37338" y="56901"/>
                    <a:pt x="36756" y="56901"/>
                  </a:cubicBezTo>
                  <a:cubicBezTo>
                    <a:pt x="34310" y="56901"/>
                    <a:pt x="32128" y="57312"/>
                    <a:pt x="30225" y="58103"/>
                  </a:cubicBezTo>
                  <a:lnTo>
                    <a:pt x="32061" y="52749"/>
                  </a:lnTo>
                  <a:close/>
                  <a:moveTo>
                    <a:pt x="6452" y="51403"/>
                  </a:moveTo>
                  <a:lnTo>
                    <a:pt x="6452" y="51403"/>
                  </a:lnTo>
                  <a:cubicBezTo>
                    <a:pt x="14162" y="53973"/>
                    <a:pt x="17222" y="56941"/>
                    <a:pt x="18415" y="59082"/>
                  </a:cubicBezTo>
                  <a:cubicBezTo>
                    <a:pt x="20128" y="62172"/>
                    <a:pt x="19210" y="66701"/>
                    <a:pt x="15723" y="66792"/>
                  </a:cubicBezTo>
                  <a:cubicBezTo>
                    <a:pt x="15638" y="66795"/>
                    <a:pt x="15554" y="66796"/>
                    <a:pt x="15471" y="66796"/>
                  </a:cubicBezTo>
                  <a:cubicBezTo>
                    <a:pt x="8731" y="66796"/>
                    <a:pt x="6875" y="58294"/>
                    <a:pt x="6452" y="51403"/>
                  </a:cubicBezTo>
                  <a:close/>
                  <a:moveTo>
                    <a:pt x="36916" y="63219"/>
                  </a:moveTo>
                  <a:cubicBezTo>
                    <a:pt x="40099" y="63219"/>
                    <a:pt x="43678" y="64162"/>
                    <a:pt x="46777" y="65263"/>
                  </a:cubicBezTo>
                  <a:cubicBezTo>
                    <a:pt x="41392" y="71382"/>
                    <a:pt x="37445" y="73003"/>
                    <a:pt x="35028" y="73279"/>
                  </a:cubicBezTo>
                  <a:cubicBezTo>
                    <a:pt x="34805" y="73302"/>
                    <a:pt x="34581" y="73313"/>
                    <a:pt x="34357" y="73313"/>
                  </a:cubicBezTo>
                  <a:cubicBezTo>
                    <a:pt x="31045" y="73313"/>
                    <a:pt x="27767" y="70840"/>
                    <a:pt x="28970" y="67802"/>
                  </a:cubicBezTo>
                  <a:cubicBezTo>
                    <a:pt x="30324" y="64386"/>
                    <a:pt x="33375" y="63219"/>
                    <a:pt x="36916" y="63219"/>
                  </a:cubicBezTo>
                  <a:close/>
                  <a:moveTo>
                    <a:pt x="45252" y="1"/>
                  </a:moveTo>
                  <a:cubicBezTo>
                    <a:pt x="44464" y="1"/>
                    <a:pt x="43665" y="225"/>
                    <a:pt x="42953" y="706"/>
                  </a:cubicBezTo>
                  <a:cubicBezTo>
                    <a:pt x="34692" y="6305"/>
                    <a:pt x="29950" y="11996"/>
                    <a:pt x="28909" y="17625"/>
                  </a:cubicBezTo>
                  <a:cubicBezTo>
                    <a:pt x="27991" y="22673"/>
                    <a:pt x="30194" y="27446"/>
                    <a:pt x="33254" y="29772"/>
                  </a:cubicBezTo>
                  <a:lnTo>
                    <a:pt x="31785" y="34086"/>
                  </a:lnTo>
                  <a:cubicBezTo>
                    <a:pt x="31724" y="33994"/>
                    <a:pt x="31663" y="33871"/>
                    <a:pt x="31602" y="33780"/>
                  </a:cubicBezTo>
                  <a:cubicBezTo>
                    <a:pt x="28817" y="28762"/>
                    <a:pt x="22545" y="24846"/>
                    <a:pt x="12908" y="22184"/>
                  </a:cubicBezTo>
                  <a:cubicBezTo>
                    <a:pt x="12538" y="22081"/>
                    <a:pt x="12168" y="22032"/>
                    <a:pt x="11805" y="22032"/>
                  </a:cubicBezTo>
                  <a:cubicBezTo>
                    <a:pt x="9589" y="22032"/>
                    <a:pt x="7650" y="23856"/>
                    <a:pt x="7676" y="26223"/>
                  </a:cubicBezTo>
                  <a:cubicBezTo>
                    <a:pt x="7737" y="33810"/>
                    <a:pt x="9053" y="43356"/>
                    <a:pt x="15019" y="48129"/>
                  </a:cubicBezTo>
                  <a:cubicBezTo>
                    <a:pt x="12296" y="46691"/>
                    <a:pt x="9022" y="45467"/>
                    <a:pt x="5259" y="44427"/>
                  </a:cubicBezTo>
                  <a:cubicBezTo>
                    <a:pt x="4885" y="44323"/>
                    <a:pt x="4511" y="44273"/>
                    <a:pt x="4145" y="44273"/>
                  </a:cubicBezTo>
                  <a:cubicBezTo>
                    <a:pt x="1934" y="44273"/>
                    <a:pt x="1" y="46073"/>
                    <a:pt x="27" y="48435"/>
                  </a:cubicBezTo>
                  <a:cubicBezTo>
                    <a:pt x="148" y="60439"/>
                    <a:pt x="3616" y="73131"/>
                    <a:pt x="15481" y="73131"/>
                  </a:cubicBezTo>
                  <a:cubicBezTo>
                    <a:pt x="15622" y="73131"/>
                    <a:pt x="15763" y="73129"/>
                    <a:pt x="15906" y="73126"/>
                  </a:cubicBezTo>
                  <a:cubicBezTo>
                    <a:pt x="16793" y="73095"/>
                    <a:pt x="17650" y="72973"/>
                    <a:pt x="18476" y="72728"/>
                  </a:cubicBezTo>
                  <a:lnTo>
                    <a:pt x="18476" y="72728"/>
                  </a:lnTo>
                  <a:lnTo>
                    <a:pt x="15661" y="80928"/>
                  </a:lnTo>
                  <a:cubicBezTo>
                    <a:pt x="14927" y="83008"/>
                    <a:pt x="16487" y="85150"/>
                    <a:pt x="18660" y="85150"/>
                  </a:cubicBezTo>
                  <a:cubicBezTo>
                    <a:pt x="19975" y="85150"/>
                    <a:pt x="21199" y="84324"/>
                    <a:pt x="21658" y="83008"/>
                  </a:cubicBezTo>
                  <a:lnTo>
                    <a:pt x="24412" y="74992"/>
                  </a:lnTo>
                  <a:cubicBezTo>
                    <a:pt x="26483" y="77671"/>
                    <a:pt x="30250" y="79652"/>
                    <a:pt x="34362" y="79652"/>
                  </a:cubicBezTo>
                  <a:cubicBezTo>
                    <a:pt x="34805" y="79652"/>
                    <a:pt x="35252" y="79629"/>
                    <a:pt x="35701" y="79581"/>
                  </a:cubicBezTo>
                  <a:cubicBezTo>
                    <a:pt x="41392" y="78970"/>
                    <a:pt x="47450" y="74717"/>
                    <a:pt x="53661" y="66915"/>
                  </a:cubicBezTo>
                  <a:cubicBezTo>
                    <a:pt x="55374" y="64743"/>
                    <a:pt x="54548" y="61561"/>
                    <a:pt x="52009" y="60490"/>
                  </a:cubicBezTo>
                  <a:cubicBezTo>
                    <a:pt x="48399" y="59021"/>
                    <a:pt x="45064" y="57981"/>
                    <a:pt x="42035" y="57430"/>
                  </a:cubicBezTo>
                  <a:cubicBezTo>
                    <a:pt x="49653" y="57369"/>
                    <a:pt x="56537" y="50669"/>
                    <a:pt x="61310" y="44672"/>
                  </a:cubicBezTo>
                  <a:cubicBezTo>
                    <a:pt x="62105" y="43662"/>
                    <a:pt x="62411" y="42316"/>
                    <a:pt x="62075" y="41061"/>
                  </a:cubicBezTo>
                  <a:cubicBezTo>
                    <a:pt x="61769" y="39807"/>
                    <a:pt x="60851" y="38767"/>
                    <a:pt x="59658" y="38277"/>
                  </a:cubicBezTo>
                  <a:cubicBezTo>
                    <a:pt x="53851" y="35877"/>
                    <a:pt x="48779" y="34677"/>
                    <a:pt x="44503" y="34677"/>
                  </a:cubicBezTo>
                  <a:cubicBezTo>
                    <a:pt x="42021" y="34677"/>
                    <a:pt x="39807" y="35082"/>
                    <a:pt x="37874" y="35891"/>
                  </a:cubicBezTo>
                  <a:lnTo>
                    <a:pt x="39281" y="31730"/>
                  </a:lnTo>
                  <a:cubicBezTo>
                    <a:pt x="43106" y="31669"/>
                    <a:pt x="47573" y="29221"/>
                    <a:pt x="49867" y="24846"/>
                  </a:cubicBezTo>
                  <a:cubicBezTo>
                    <a:pt x="52498" y="19736"/>
                    <a:pt x="52284" y="12363"/>
                    <a:pt x="49194" y="2847"/>
                  </a:cubicBezTo>
                  <a:cubicBezTo>
                    <a:pt x="48628" y="1065"/>
                    <a:pt x="46969" y="1"/>
                    <a:pt x="452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2"/>
            <p:cNvSpPr/>
            <p:nvPr/>
          </p:nvSpPr>
          <p:spPr>
            <a:xfrm>
              <a:off x="1191000" y="4596475"/>
              <a:ext cx="5219650" cy="382475"/>
            </a:xfrm>
            <a:custGeom>
              <a:avLst/>
              <a:gdLst/>
              <a:ahLst/>
              <a:cxnLst/>
              <a:rect l="l" t="t" r="r" b="b"/>
              <a:pathLst>
                <a:path w="208786" h="15299" extrusionOk="0">
                  <a:moveTo>
                    <a:pt x="7007" y="0"/>
                  </a:moveTo>
                  <a:cubicBezTo>
                    <a:pt x="3152" y="0"/>
                    <a:pt x="1" y="3152"/>
                    <a:pt x="1" y="7007"/>
                  </a:cubicBezTo>
                  <a:lnTo>
                    <a:pt x="1" y="8292"/>
                  </a:lnTo>
                  <a:cubicBezTo>
                    <a:pt x="1" y="12147"/>
                    <a:pt x="3152" y="15298"/>
                    <a:pt x="7007" y="15298"/>
                  </a:cubicBezTo>
                  <a:lnTo>
                    <a:pt x="201779" y="15298"/>
                  </a:lnTo>
                  <a:cubicBezTo>
                    <a:pt x="205634" y="15298"/>
                    <a:pt x="208785" y="12147"/>
                    <a:pt x="208785" y="8292"/>
                  </a:cubicBezTo>
                  <a:lnTo>
                    <a:pt x="208785" y="7007"/>
                  </a:lnTo>
                  <a:cubicBezTo>
                    <a:pt x="208785" y="3152"/>
                    <a:pt x="205634" y="0"/>
                    <a:pt x="201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2"/>
            <p:cNvSpPr/>
            <p:nvPr/>
          </p:nvSpPr>
          <p:spPr>
            <a:xfrm>
              <a:off x="1933700" y="4787700"/>
              <a:ext cx="4281900" cy="676950"/>
            </a:xfrm>
            <a:custGeom>
              <a:avLst/>
              <a:gdLst/>
              <a:ahLst/>
              <a:cxnLst/>
              <a:rect l="l" t="t" r="r" b="b"/>
              <a:pathLst>
                <a:path w="171276" h="27078" extrusionOk="0">
                  <a:moveTo>
                    <a:pt x="1" y="0"/>
                  </a:moveTo>
                  <a:lnTo>
                    <a:pt x="26283" y="24446"/>
                  </a:lnTo>
                  <a:cubicBezTo>
                    <a:pt x="28853" y="26160"/>
                    <a:pt x="31759" y="27077"/>
                    <a:pt x="34727" y="27077"/>
                  </a:cubicBezTo>
                  <a:lnTo>
                    <a:pt x="136702" y="27077"/>
                  </a:lnTo>
                  <a:cubicBezTo>
                    <a:pt x="139670" y="27077"/>
                    <a:pt x="142577" y="26160"/>
                    <a:pt x="145177" y="24416"/>
                  </a:cubicBezTo>
                  <a:lnTo>
                    <a:pt x="1712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2"/>
            <p:cNvSpPr/>
            <p:nvPr/>
          </p:nvSpPr>
          <p:spPr>
            <a:xfrm>
              <a:off x="1727200" y="4596475"/>
              <a:ext cx="4683450" cy="382475"/>
            </a:xfrm>
            <a:custGeom>
              <a:avLst/>
              <a:gdLst/>
              <a:ahLst/>
              <a:cxnLst/>
              <a:rect l="l" t="t" r="r" b="b"/>
              <a:pathLst>
                <a:path w="187338" h="15299" extrusionOk="0">
                  <a:moveTo>
                    <a:pt x="7007" y="0"/>
                  </a:moveTo>
                  <a:cubicBezTo>
                    <a:pt x="3151" y="0"/>
                    <a:pt x="0" y="3152"/>
                    <a:pt x="0" y="7007"/>
                  </a:cubicBezTo>
                  <a:lnTo>
                    <a:pt x="0" y="8292"/>
                  </a:lnTo>
                  <a:cubicBezTo>
                    <a:pt x="0" y="12147"/>
                    <a:pt x="3151" y="15298"/>
                    <a:pt x="7007" y="15298"/>
                  </a:cubicBezTo>
                  <a:lnTo>
                    <a:pt x="180331" y="15298"/>
                  </a:lnTo>
                  <a:cubicBezTo>
                    <a:pt x="184186" y="15298"/>
                    <a:pt x="187337" y="12147"/>
                    <a:pt x="187337" y="8292"/>
                  </a:cubicBezTo>
                  <a:lnTo>
                    <a:pt x="187337" y="7007"/>
                  </a:lnTo>
                  <a:cubicBezTo>
                    <a:pt x="187337" y="3152"/>
                    <a:pt x="184186" y="0"/>
                    <a:pt x="180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45"/>
          <p:cNvSpPr txBox="1">
            <a:spLocks noGrp="1"/>
          </p:cNvSpPr>
          <p:nvPr>
            <p:ph type="subTitle" idx="7"/>
          </p:nvPr>
        </p:nvSpPr>
        <p:spPr>
          <a:xfrm>
            <a:off x="735984" y="2636332"/>
            <a:ext cx="2782616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Aggregation and Preprocessing</a:t>
            </a:r>
            <a:endParaRPr dirty="0"/>
          </a:p>
        </p:txBody>
      </p:sp>
      <p:sp>
        <p:nvSpPr>
          <p:cNvPr id="3481" name="Google Shape;3481;p45"/>
          <p:cNvSpPr txBox="1">
            <a:spLocks noGrp="1"/>
          </p:cNvSpPr>
          <p:nvPr>
            <p:ph type="subTitle" idx="8"/>
          </p:nvPr>
        </p:nvSpPr>
        <p:spPr>
          <a:xfrm>
            <a:off x="3650009" y="2676914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Embedding Calculation and Storage</a:t>
            </a:r>
          </a:p>
        </p:txBody>
      </p:sp>
      <p:sp>
        <p:nvSpPr>
          <p:cNvPr id="3482" name="Google Shape;3482;p45"/>
          <p:cNvSpPr txBox="1">
            <a:spLocks noGrp="1"/>
          </p:cNvSpPr>
          <p:nvPr>
            <p:ph type="subTitle" idx="9"/>
          </p:nvPr>
        </p:nvSpPr>
        <p:spPr>
          <a:xfrm>
            <a:off x="6012316" y="2403789"/>
            <a:ext cx="2466573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Visualization</a:t>
            </a:r>
          </a:p>
        </p:txBody>
      </p:sp>
      <p:sp>
        <p:nvSpPr>
          <p:cNvPr id="3483" name="Google Shape;3483;p45"/>
          <p:cNvSpPr txBox="1">
            <a:spLocks noGrp="1"/>
          </p:cNvSpPr>
          <p:nvPr>
            <p:ph type="subTitle" idx="13"/>
          </p:nvPr>
        </p:nvSpPr>
        <p:spPr>
          <a:xfrm>
            <a:off x="952068" y="4195075"/>
            <a:ext cx="2733334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Filtering and Prediction</a:t>
            </a:r>
            <a:endParaRPr dirty="0"/>
          </a:p>
        </p:txBody>
      </p:sp>
      <p:sp>
        <p:nvSpPr>
          <p:cNvPr id="3484" name="Google Shape;348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flow adapted</a:t>
            </a:r>
            <a:endParaRPr dirty="0"/>
          </a:p>
        </p:txBody>
      </p:sp>
      <p:sp>
        <p:nvSpPr>
          <p:cNvPr id="3487" name="Google Shape;3487;p45"/>
          <p:cNvSpPr txBox="1">
            <a:spLocks noGrp="1"/>
          </p:cNvSpPr>
          <p:nvPr>
            <p:ph type="subTitle" idx="14"/>
          </p:nvPr>
        </p:nvSpPr>
        <p:spPr>
          <a:xfrm>
            <a:off x="3612813" y="4135044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Translation Feature</a:t>
            </a:r>
            <a:endParaRPr dirty="0"/>
          </a:p>
        </p:txBody>
      </p:sp>
      <p:sp>
        <p:nvSpPr>
          <p:cNvPr id="3488" name="Google Shape;3488;p45"/>
          <p:cNvSpPr txBox="1">
            <a:spLocks noGrp="1"/>
          </p:cNvSpPr>
          <p:nvPr>
            <p:ph type="subTitle" idx="15"/>
          </p:nvPr>
        </p:nvSpPr>
        <p:spPr>
          <a:xfrm>
            <a:off x="5863465" y="4402380"/>
            <a:ext cx="278336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Interaction and Embedding Updates</a:t>
            </a:r>
          </a:p>
        </p:txBody>
      </p:sp>
      <p:grpSp>
        <p:nvGrpSpPr>
          <p:cNvPr id="3489" name="Google Shape;3489;p45"/>
          <p:cNvGrpSpPr/>
          <p:nvPr/>
        </p:nvGrpSpPr>
        <p:grpSpPr>
          <a:xfrm>
            <a:off x="1830957" y="1332705"/>
            <a:ext cx="542385" cy="534345"/>
            <a:chOff x="6113201" y="2790978"/>
            <a:chExt cx="374110" cy="368565"/>
          </a:xfrm>
        </p:grpSpPr>
        <p:sp>
          <p:nvSpPr>
            <p:cNvPr id="3490" name="Google Shape;3490;p45"/>
            <p:cNvSpPr/>
            <p:nvPr/>
          </p:nvSpPr>
          <p:spPr>
            <a:xfrm>
              <a:off x="6342242" y="3003081"/>
              <a:ext cx="49011" cy="58138"/>
            </a:xfrm>
            <a:custGeom>
              <a:avLst/>
              <a:gdLst/>
              <a:ahLst/>
              <a:cxnLst/>
              <a:rect l="l" t="t" r="r" b="b"/>
              <a:pathLst>
                <a:path w="2121" h="2516" extrusionOk="0">
                  <a:moveTo>
                    <a:pt x="1126" y="0"/>
                  </a:moveTo>
                  <a:cubicBezTo>
                    <a:pt x="1069" y="0"/>
                    <a:pt x="1011" y="29"/>
                    <a:pt x="979" y="86"/>
                  </a:cubicBezTo>
                  <a:lnTo>
                    <a:pt x="359" y="1129"/>
                  </a:lnTo>
                  <a:cubicBezTo>
                    <a:pt x="1" y="1733"/>
                    <a:pt x="408" y="2482"/>
                    <a:pt x="1093" y="2515"/>
                  </a:cubicBezTo>
                  <a:lnTo>
                    <a:pt x="1158" y="2515"/>
                  </a:lnTo>
                  <a:cubicBezTo>
                    <a:pt x="1386" y="2515"/>
                    <a:pt x="1615" y="2417"/>
                    <a:pt x="1778" y="2254"/>
                  </a:cubicBezTo>
                  <a:lnTo>
                    <a:pt x="1761" y="2254"/>
                  </a:lnTo>
                  <a:cubicBezTo>
                    <a:pt x="2055" y="1944"/>
                    <a:pt x="2120" y="1488"/>
                    <a:pt x="1908" y="1129"/>
                  </a:cubicBezTo>
                  <a:lnTo>
                    <a:pt x="1435" y="363"/>
                  </a:lnTo>
                  <a:lnTo>
                    <a:pt x="1272" y="86"/>
                  </a:lnTo>
                  <a:cubicBezTo>
                    <a:pt x="1240" y="29"/>
                    <a:pt x="1183" y="0"/>
                    <a:pt x="1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5"/>
            <p:cNvSpPr/>
            <p:nvPr/>
          </p:nvSpPr>
          <p:spPr>
            <a:xfrm>
              <a:off x="6360705" y="3011469"/>
              <a:ext cx="30548" cy="43719"/>
            </a:xfrm>
            <a:custGeom>
              <a:avLst/>
              <a:gdLst/>
              <a:ahLst/>
              <a:cxnLst/>
              <a:rect l="l" t="t" r="r" b="b"/>
              <a:pathLst>
                <a:path w="1322" h="1892" extrusionOk="0">
                  <a:moveTo>
                    <a:pt x="636" y="0"/>
                  </a:moveTo>
                  <a:lnTo>
                    <a:pt x="343" y="522"/>
                  </a:lnTo>
                  <a:cubicBezTo>
                    <a:pt x="1" y="1076"/>
                    <a:pt x="343" y="1777"/>
                    <a:pt x="979" y="1891"/>
                  </a:cubicBezTo>
                  <a:cubicBezTo>
                    <a:pt x="1272" y="1581"/>
                    <a:pt x="1321" y="1125"/>
                    <a:pt x="1109" y="766"/>
                  </a:cubicBezTo>
                  <a:lnTo>
                    <a:pt x="636" y="0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5"/>
            <p:cNvSpPr/>
            <p:nvPr/>
          </p:nvSpPr>
          <p:spPr>
            <a:xfrm>
              <a:off x="6259749" y="2934221"/>
              <a:ext cx="80738" cy="79559"/>
            </a:xfrm>
            <a:custGeom>
              <a:avLst/>
              <a:gdLst/>
              <a:ahLst/>
              <a:cxnLst/>
              <a:rect l="l" t="t" r="r" b="b"/>
              <a:pathLst>
                <a:path w="3494" h="3443" extrusionOk="0">
                  <a:moveTo>
                    <a:pt x="2332" y="1"/>
                  </a:moveTo>
                  <a:lnTo>
                    <a:pt x="0" y="2332"/>
                  </a:lnTo>
                  <a:lnTo>
                    <a:pt x="2250" y="3131"/>
                  </a:lnTo>
                  <a:lnTo>
                    <a:pt x="3065" y="3425"/>
                  </a:lnTo>
                  <a:cubicBezTo>
                    <a:pt x="3099" y="3437"/>
                    <a:pt x="3133" y="3442"/>
                    <a:pt x="3166" y="3442"/>
                  </a:cubicBezTo>
                  <a:cubicBezTo>
                    <a:pt x="3350" y="3442"/>
                    <a:pt x="3493" y="3260"/>
                    <a:pt x="3424" y="3066"/>
                  </a:cubicBezTo>
                  <a:lnTo>
                    <a:pt x="23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5"/>
            <p:cNvSpPr/>
            <p:nvPr/>
          </p:nvSpPr>
          <p:spPr>
            <a:xfrm>
              <a:off x="6113201" y="2790978"/>
              <a:ext cx="194403" cy="191122"/>
            </a:xfrm>
            <a:custGeom>
              <a:avLst/>
              <a:gdLst/>
              <a:ahLst/>
              <a:cxnLst/>
              <a:rect l="l" t="t" r="r" b="b"/>
              <a:pathLst>
                <a:path w="8413" h="8271" extrusionOk="0">
                  <a:moveTo>
                    <a:pt x="3616" y="0"/>
                  </a:moveTo>
                  <a:cubicBezTo>
                    <a:pt x="3388" y="0"/>
                    <a:pt x="3157" y="81"/>
                    <a:pt x="2967" y="249"/>
                  </a:cubicBezTo>
                  <a:lnTo>
                    <a:pt x="391" y="2825"/>
                  </a:lnTo>
                  <a:lnTo>
                    <a:pt x="375" y="2825"/>
                  </a:lnTo>
                  <a:cubicBezTo>
                    <a:pt x="0" y="3249"/>
                    <a:pt x="82" y="3917"/>
                    <a:pt x="555" y="4243"/>
                  </a:cubicBezTo>
                  <a:lnTo>
                    <a:pt x="5886" y="8270"/>
                  </a:lnTo>
                  <a:lnTo>
                    <a:pt x="8413" y="5727"/>
                  </a:lnTo>
                  <a:lnTo>
                    <a:pt x="4402" y="412"/>
                  </a:lnTo>
                  <a:cubicBezTo>
                    <a:pt x="4216" y="143"/>
                    <a:pt x="3919" y="0"/>
                    <a:pt x="3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5"/>
            <p:cNvSpPr/>
            <p:nvPr/>
          </p:nvSpPr>
          <p:spPr>
            <a:xfrm>
              <a:off x="6259749" y="2954579"/>
              <a:ext cx="52015" cy="5201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1451" y="0"/>
                  </a:moveTo>
                  <a:lnTo>
                    <a:pt x="0" y="1451"/>
                  </a:lnTo>
                  <a:lnTo>
                    <a:pt x="2250" y="2250"/>
                  </a:lnTo>
                  <a:lnTo>
                    <a:pt x="1451" y="0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5"/>
            <p:cNvSpPr/>
            <p:nvPr/>
          </p:nvSpPr>
          <p:spPr>
            <a:xfrm>
              <a:off x="6113201" y="2811243"/>
              <a:ext cx="174439" cy="170857"/>
            </a:xfrm>
            <a:custGeom>
              <a:avLst/>
              <a:gdLst/>
              <a:ahLst/>
              <a:cxnLst/>
              <a:rect l="l" t="t" r="r" b="b"/>
              <a:pathLst>
                <a:path w="7549" h="7394" extrusionOk="0">
                  <a:moveTo>
                    <a:pt x="2726" y="0"/>
                  </a:moveTo>
                  <a:cubicBezTo>
                    <a:pt x="2501" y="0"/>
                    <a:pt x="2273" y="77"/>
                    <a:pt x="2087" y="236"/>
                  </a:cubicBezTo>
                  <a:lnTo>
                    <a:pt x="391" y="1948"/>
                  </a:lnTo>
                  <a:lnTo>
                    <a:pt x="375" y="1948"/>
                  </a:lnTo>
                  <a:cubicBezTo>
                    <a:pt x="0" y="2372"/>
                    <a:pt x="82" y="3040"/>
                    <a:pt x="555" y="3366"/>
                  </a:cubicBezTo>
                  <a:lnTo>
                    <a:pt x="5886" y="7393"/>
                  </a:lnTo>
                  <a:lnTo>
                    <a:pt x="7549" y="5730"/>
                  </a:lnTo>
                  <a:lnTo>
                    <a:pt x="3522" y="416"/>
                  </a:lnTo>
                  <a:cubicBezTo>
                    <a:pt x="3334" y="143"/>
                    <a:pt x="3032" y="0"/>
                    <a:pt x="272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5"/>
            <p:cNvSpPr/>
            <p:nvPr/>
          </p:nvSpPr>
          <p:spPr>
            <a:xfrm>
              <a:off x="6229986" y="2905036"/>
              <a:ext cx="103984" cy="102574"/>
            </a:xfrm>
            <a:custGeom>
              <a:avLst/>
              <a:gdLst/>
              <a:ahLst/>
              <a:cxnLst/>
              <a:rect l="l" t="t" r="r" b="b"/>
              <a:pathLst>
                <a:path w="4500" h="4439" extrusionOk="0">
                  <a:moveTo>
                    <a:pt x="3375" y="0"/>
                  </a:moveTo>
                  <a:cubicBezTo>
                    <a:pt x="3310" y="0"/>
                    <a:pt x="3245" y="25"/>
                    <a:pt x="3196" y="74"/>
                  </a:cubicBezTo>
                  <a:lnTo>
                    <a:pt x="98" y="3171"/>
                  </a:lnTo>
                  <a:cubicBezTo>
                    <a:pt x="0" y="3269"/>
                    <a:pt x="0" y="3432"/>
                    <a:pt x="98" y="3530"/>
                  </a:cubicBezTo>
                  <a:lnTo>
                    <a:pt x="946" y="4378"/>
                  </a:lnTo>
                  <a:cubicBezTo>
                    <a:pt x="995" y="4419"/>
                    <a:pt x="1060" y="4439"/>
                    <a:pt x="1125" y="4439"/>
                  </a:cubicBezTo>
                  <a:cubicBezTo>
                    <a:pt x="1190" y="4439"/>
                    <a:pt x="1256" y="4419"/>
                    <a:pt x="1305" y="4378"/>
                  </a:cubicBezTo>
                  <a:lnTo>
                    <a:pt x="4402" y="1280"/>
                  </a:lnTo>
                  <a:cubicBezTo>
                    <a:pt x="4500" y="1182"/>
                    <a:pt x="4500" y="1019"/>
                    <a:pt x="4402" y="921"/>
                  </a:cubicBezTo>
                  <a:lnTo>
                    <a:pt x="3554" y="74"/>
                  </a:lnTo>
                  <a:cubicBezTo>
                    <a:pt x="3505" y="25"/>
                    <a:pt x="3440" y="0"/>
                    <a:pt x="3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5"/>
            <p:cNvSpPr/>
            <p:nvPr/>
          </p:nvSpPr>
          <p:spPr>
            <a:xfrm>
              <a:off x="6292515" y="2912754"/>
              <a:ext cx="33182" cy="33182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245" y="1"/>
                  </a:moveTo>
                  <a:lnTo>
                    <a:pt x="1" y="245"/>
                  </a:lnTo>
                  <a:lnTo>
                    <a:pt x="1191" y="1435"/>
                  </a:lnTo>
                  <a:lnTo>
                    <a:pt x="1435" y="119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5"/>
            <p:cNvSpPr/>
            <p:nvPr/>
          </p:nvSpPr>
          <p:spPr>
            <a:xfrm>
              <a:off x="6278951" y="2926318"/>
              <a:ext cx="33182" cy="33182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245" y="0"/>
                  </a:moveTo>
                  <a:lnTo>
                    <a:pt x="1" y="245"/>
                  </a:lnTo>
                  <a:lnTo>
                    <a:pt x="1191" y="1435"/>
                  </a:lnTo>
                  <a:lnTo>
                    <a:pt x="1435" y="119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5"/>
            <p:cNvSpPr/>
            <p:nvPr/>
          </p:nvSpPr>
          <p:spPr>
            <a:xfrm>
              <a:off x="6265387" y="2939882"/>
              <a:ext cx="33182" cy="33182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245" y="0"/>
                  </a:moveTo>
                  <a:lnTo>
                    <a:pt x="1" y="245"/>
                  </a:lnTo>
                  <a:lnTo>
                    <a:pt x="1191" y="1435"/>
                  </a:lnTo>
                  <a:lnTo>
                    <a:pt x="1435" y="119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5"/>
            <p:cNvSpPr/>
            <p:nvPr/>
          </p:nvSpPr>
          <p:spPr>
            <a:xfrm>
              <a:off x="6251823" y="2953077"/>
              <a:ext cx="33552" cy="33552"/>
            </a:xfrm>
            <a:custGeom>
              <a:avLst/>
              <a:gdLst/>
              <a:ahLst/>
              <a:cxnLst/>
              <a:rect l="l" t="t" r="r" b="b"/>
              <a:pathLst>
                <a:path w="1452" h="1452" extrusionOk="0">
                  <a:moveTo>
                    <a:pt x="245" y="0"/>
                  </a:moveTo>
                  <a:lnTo>
                    <a:pt x="1" y="261"/>
                  </a:lnTo>
                  <a:lnTo>
                    <a:pt x="1191" y="1451"/>
                  </a:lnTo>
                  <a:lnTo>
                    <a:pt x="1452" y="1206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5"/>
            <p:cNvSpPr/>
            <p:nvPr/>
          </p:nvSpPr>
          <p:spPr>
            <a:xfrm>
              <a:off x="6238259" y="2966618"/>
              <a:ext cx="33552" cy="33552"/>
            </a:xfrm>
            <a:custGeom>
              <a:avLst/>
              <a:gdLst/>
              <a:ahLst/>
              <a:cxnLst/>
              <a:rect l="l" t="t" r="r" b="b"/>
              <a:pathLst>
                <a:path w="1452" h="1452" extrusionOk="0">
                  <a:moveTo>
                    <a:pt x="245" y="1"/>
                  </a:moveTo>
                  <a:lnTo>
                    <a:pt x="1" y="262"/>
                  </a:lnTo>
                  <a:lnTo>
                    <a:pt x="1191" y="1452"/>
                  </a:lnTo>
                  <a:lnTo>
                    <a:pt x="1452" y="1207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5"/>
            <p:cNvSpPr/>
            <p:nvPr/>
          </p:nvSpPr>
          <p:spPr>
            <a:xfrm>
              <a:off x="6115465" y="3104500"/>
              <a:ext cx="141279" cy="29786"/>
            </a:xfrm>
            <a:custGeom>
              <a:avLst/>
              <a:gdLst/>
              <a:ahLst/>
              <a:cxnLst/>
              <a:rect l="l" t="t" r="r" b="b"/>
              <a:pathLst>
                <a:path w="6114" h="1289" extrusionOk="0">
                  <a:moveTo>
                    <a:pt x="624" y="0"/>
                  </a:moveTo>
                  <a:cubicBezTo>
                    <a:pt x="278" y="0"/>
                    <a:pt x="0" y="288"/>
                    <a:pt x="0" y="637"/>
                  </a:cubicBezTo>
                  <a:lnTo>
                    <a:pt x="0" y="653"/>
                  </a:lnTo>
                  <a:cubicBezTo>
                    <a:pt x="0" y="1012"/>
                    <a:pt x="293" y="1289"/>
                    <a:pt x="652" y="1289"/>
                  </a:cubicBezTo>
                  <a:lnTo>
                    <a:pt x="6114" y="1289"/>
                  </a:lnTo>
                  <a:lnTo>
                    <a:pt x="6114" y="1"/>
                  </a:lnTo>
                  <a:lnTo>
                    <a:pt x="652" y="1"/>
                  </a:lnTo>
                  <a:cubicBezTo>
                    <a:pt x="643" y="1"/>
                    <a:pt x="633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5"/>
            <p:cNvSpPr/>
            <p:nvPr/>
          </p:nvSpPr>
          <p:spPr>
            <a:xfrm>
              <a:off x="6115465" y="3104500"/>
              <a:ext cx="90050" cy="15112"/>
            </a:xfrm>
            <a:custGeom>
              <a:avLst/>
              <a:gdLst/>
              <a:ahLst/>
              <a:cxnLst/>
              <a:rect l="l" t="t" r="r" b="b"/>
              <a:pathLst>
                <a:path w="3897" h="654" extrusionOk="0">
                  <a:moveTo>
                    <a:pt x="636" y="1"/>
                  </a:moveTo>
                  <a:cubicBezTo>
                    <a:pt x="277" y="1"/>
                    <a:pt x="0" y="278"/>
                    <a:pt x="0" y="637"/>
                  </a:cubicBezTo>
                  <a:lnTo>
                    <a:pt x="0" y="653"/>
                  </a:lnTo>
                  <a:lnTo>
                    <a:pt x="3049" y="653"/>
                  </a:lnTo>
                  <a:cubicBezTo>
                    <a:pt x="3456" y="653"/>
                    <a:pt x="3799" y="376"/>
                    <a:pt x="3897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5"/>
            <p:cNvSpPr/>
            <p:nvPr/>
          </p:nvSpPr>
          <p:spPr>
            <a:xfrm>
              <a:off x="6217924" y="3079637"/>
              <a:ext cx="269387" cy="79906"/>
            </a:xfrm>
            <a:custGeom>
              <a:avLst/>
              <a:gdLst/>
              <a:ahLst/>
              <a:cxnLst/>
              <a:rect l="l" t="t" r="r" b="b"/>
              <a:pathLst>
                <a:path w="11658" h="3458" extrusionOk="0">
                  <a:moveTo>
                    <a:pt x="327" y="1"/>
                  </a:moveTo>
                  <a:cubicBezTo>
                    <a:pt x="147" y="1"/>
                    <a:pt x="17" y="148"/>
                    <a:pt x="17" y="327"/>
                  </a:cubicBezTo>
                  <a:lnTo>
                    <a:pt x="17" y="343"/>
                  </a:lnTo>
                  <a:cubicBezTo>
                    <a:pt x="1" y="2055"/>
                    <a:pt x="1403" y="3457"/>
                    <a:pt x="3114" y="3457"/>
                  </a:cubicBezTo>
                  <a:lnTo>
                    <a:pt x="8544" y="3457"/>
                  </a:lnTo>
                  <a:cubicBezTo>
                    <a:pt x="10272" y="3457"/>
                    <a:pt x="11657" y="2055"/>
                    <a:pt x="11657" y="343"/>
                  </a:cubicBezTo>
                  <a:lnTo>
                    <a:pt x="11657" y="327"/>
                  </a:lnTo>
                  <a:cubicBezTo>
                    <a:pt x="11657" y="148"/>
                    <a:pt x="11511" y="1"/>
                    <a:pt x="11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5"/>
            <p:cNvSpPr/>
            <p:nvPr/>
          </p:nvSpPr>
          <p:spPr>
            <a:xfrm>
              <a:off x="6218294" y="3079637"/>
              <a:ext cx="231352" cy="44112"/>
            </a:xfrm>
            <a:custGeom>
              <a:avLst/>
              <a:gdLst/>
              <a:ahLst/>
              <a:cxnLst/>
              <a:rect l="l" t="t" r="r" b="b"/>
              <a:pathLst>
                <a:path w="10012" h="1909" extrusionOk="0">
                  <a:moveTo>
                    <a:pt x="311" y="1"/>
                  </a:moveTo>
                  <a:cubicBezTo>
                    <a:pt x="148" y="1"/>
                    <a:pt x="1" y="148"/>
                    <a:pt x="1" y="327"/>
                  </a:cubicBezTo>
                  <a:lnTo>
                    <a:pt x="1" y="343"/>
                  </a:lnTo>
                  <a:cubicBezTo>
                    <a:pt x="1" y="751"/>
                    <a:pt x="82" y="1158"/>
                    <a:pt x="229" y="1533"/>
                  </a:cubicBezTo>
                  <a:cubicBezTo>
                    <a:pt x="686" y="1778"/>
                    <a:pt x="1207" y="1908"/>
                    <a:pt x="1713" y="1908"/>
                  </a:cubicBezTo>
                  <a:lnTo>
                    <a:pt x="7142" y="1908"/>
                  </a:lnTo>
                  <a:cubicBezTo>
                    <a:pt x="8397" y="1908"/>
                    <a:pt x="9538" y="1158"/>
                    <a:pt x="1001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6" name="Google Shape;3506;p45"/>
          <p:cNvGrpSpPr/>
          <p:nvPr/>
        </p:nvGrpSpPr>
        <p:grpSpPr>
          <a:xfrm>
            <a:off x="6772564" y="3073550"/>
            <a:ext cx="538566" cy="539270"/>
            <a:chOff x="4732851" y="2788713"/>
            <a:chExt cx="371476" cy="371961"/>
          </a:xfrm>
        </p:grpSpPr>
        <p:sp>
          <p:nvSpPr>
            <p:cNvPr id="3507" name="Google Shape;3507;p45"/>
            <p:cNvSpPr/>
            <p:nvPr/>
          </p:nvSpPr>
          <p:spPr>
            <a:xfrm>
              <a:off x="4732851" y="3037073"/>
              <a:ext cx="57283" cy="41478"/>
            </a:xfrm>
            <a:custGeom>
              <a:avLst/>
              <a:gdLst/>
              <a:ahLst/>
              <a:cxnLst/>
              <a:rect l="l" t="t" r="r" b="b"/>
              <a:pathLst>
                <a:path w="2479" h="1795" extrusionOk="0">
                  <a:moveTo>
                    <a:pt x="261" y="1"/>
                  </a:moveTo>
                  <a:cubicBezTo>
                    <a:pt x="131" y="1"/>
                    <a:pt x="0" y="115"/>
                    <a:pt x="17" y="262"/>
                  </a:cubicBezTo>
                  <a:lnTo>
                    <a:pt x="17" y="1533"/>
                  </a:lnTo>
                  <a:cubicBezTo>
                    <a:pt x="0" y="1680"/>
                    <a:pt x="131" y="1794"/>
                    <a:pt x="261" y="1794"/>
                  </a:cubicBezTo>
                  <a:lnTo>
                    <a:pt x="2218" y="1794"/>
                  </a:lnTo>
                  <a:cubicBezTo>
                    <a:pt x="2364" y="1794"/>
                    <a:pt x="2479" y="1680"/>
                    <a:pt x="2479" y="1533"/>
                  </a:cubicBezTo>
                  <a:lnTo>
                    <a:pt x="2479" y="262"/>
                  </a:lnTo>
                  <a:lnTo>
                    <a:pt x="2462" y="262"/>
                  </a:lnTo>
                  <a:cubicBezTo>
                    <a:pt x="2462" y="115"/>
                    <a:pt x="234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5"/>
            <p:cNvSpPr/>
            <p:nvPr/>
          </p:nvSpPr>
          <p:spPr>
            <a:xfrm>
              <a:off x="4982251" y="3037073"/>
              <a:ext cx="57283" cy="41478"/>
            </a:xfrm>
            <a:custGeom>
              <a:avLst/>
              <a:gdLst/>
              <a:ahLst/>
              <a:cxnLst/>
              <a:rect l="l" t="t" r="r" b="b"/>
              <a:pathLst>
                <a:path w="2479" h="1795" extrusionOk="0">
                  <a:moveTo>
                    <a:pt x="261" y="1"/>
                  </a:moveTo>
                  <a:cubicBezTo>
                    <a:pt x="114" y="1"/>
                    <a:pt x="0" y="115"/>
                    <a:pt x="0" y="262"/>
                  </a:cubicBezTo>
                  <a:lnTo>
                    <a:pt x="0" y="1533"/>
                  </a:lnTo>
                  <a:cubicBezTo>
                    <a:pt x="0" y="1680"/>
                    <a:pt x="114" y="1794"/>
                    <a:pt x="261" y="1794"/>
                  </a:cubicBezTo>
                  <a:lnTo>
                    <a:pt x="2218" y="1794"/>
                  </a:lnTo>
                  <a:cubicBezTo>
                    <a:pt x="2348" y="1794"/>
                    <a:pt x="2462" y="1680"/>
                    <a:pt x="2462" y="1533"/>
                  </a:cubicBezTo>
                  <a:lnTo>
                    <a:pt x="2462" y="262"/>
                  </a:lnTo>
                  <a:lnTo>
                    <a:pt x="2478" y="262"/>
                  </a:lnTo>
                  <a:cubicBezTo>
                    <a:pt x="2478" y="115"/>
                    <a:pt x="2364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5"/>
            <p:cNvSpPr/>
            <p:nvPr/>
          </p:nvSpPr>
          <p:spPr>
            <a:xfrm>
              <a:off x="4847765" y="2788713"/>
              <a:ext cx="256563" cy="138391"/>
            </a:xfrm>
            <a:custGeom>
              <a:avLst/>
              <a:gdLst/>
              <a:ahLst/>
              <a:cxnLst/>
              <a:rect l="l" t="t" r="r" b="b"/>
              <a:pathLst>
                <a:path w="11103" h="5989" extrusionOk="0">
                  <a:moveTo>
                    <a:pt x="4070" y="1"/>
                  </a:moveTo>
                  <a:cubicBezTo>
                    <a:pt x="3240" y="1"/>
                    <a:pt x="3318" y="5"/>
                    <a:pt x="3228" y="21"/>
                  </a:cubicBezTo>
                  <a:cubicBezTo>
                    <a:pt x="3130" y="54"/>
                    <a:pt x="3032" y="86"/>
                    <a:pt x="2951" y="135"/>
                  </a:cubicBezTo>
                  <a:lnTo>
                    <a:pt x="1581" y="869"/>
                  </a:lnTo>
                  <a:lnTo>
                    <a:pt x="505" y="869"/>
                  </a:lnTo>
                  <a:cubicBezTo>
                    <a:pt x="228" y="869"/>
                    <a:pt x="0" y="1097"/>
                    <a:pt x="0" y="1374"/>
                  </a:cubicBezTo>
                  <a:lnTo>
                    <a:pt x="0" y="4602"/>
                  </a:lnTo>
                  <a:cubicBezTo>
                    <a:pt x="0" y="4879"/>
                    <a:pt x="228" y="5108"/>
                    <a:pt x="505" y="5108"/>
                  </a:cubicBezTo>
                  <a:lnTo>
                    <a:pt x="1581" y="5108"/>
                  </a:lnTo>
                  <a:cubicBezTo>
                    <a:pt x="3016" y="5874"/>
                    <a:pt x="2951" y="5874"/>
                    <a:pt x="3081" y="5923"/>
                  </a:cubicBezTo>
                  <a:cubicBezTo>
                    <a:pt x="3130" y="5939"/>
                    <a:pt x="3179" y="5955"/>
                    <a:pt x="3228" y="5955"/>
                  </a:cubicBezTo>
                  <a:cubicBezTo>
                    <a:pt x="3391" y="5988"/>
                    <a:pt x="3391" y="5988"/>
                    <a:pt x="4402" y="5988"/>
                  </a:cubicBezTo>
                  <a:lnTo>
                    <a:pt x="10353" y="5988"/>
                  </a:lnTo>
                  <a:cubicBezTo>
                    <a:pt x="10760" y="5988"/>
                    <a:pt x="11103" y="5662"/>
                    <a:pt x="11103" y="5254"/>
                  </a:cubicBezTo>
                  <a:lnTo>
                    <a:pt x="11103" y="738"/>
                  </a:lnTo>
                  <a:cubicBezTo>
                    <a:pt x="11103" y="331"/>
                    <a:pt x="10760" y="5"/>
                    <a:pt x="10353" y="5"/>
                  </a:cubicBezTo>
                  <a:cubicBezTo>
                    <a:pt x="6636" y="5"/>
                    <a:pt x="4899" y="1"/>
                    <a:pt x="4070" y="1"/>
                  </a:cubicBezTo>
                  <a:close/>
                </a:path>
              </a:pathLst>
            </a:custGeom>
            <a:solidFill>
              <a:srgbClr val="91AE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5"/>
            <p:cNvSpPr/>
            <p:nvPr/>
          </p:nvSpPr>
          <p:spPr>
            <a:xfrm>
              <a:off x="4847765" y="2808770"/>
              <a:ext cx="42587" cy="97976"/>
            </a:xfrm>
            <a:custGeom>
              <a:avLst/>
              <a:gdLst/>
              <a:ahLst/>
              <a:cxnLst/>
              <a:rect l="l" t="t" r="r" b="b"/>
              <a:pathLst>
                <a:path w="1843" h="4240" extrusionOk="0">
                  <a:moveTo>
                    <a:pt x="505" y="1"/>
                  </a:moveTo>
                  <a:cubicBezTo>
                    <a:pt x="228" y="1"/>
                    <a:pt x="0" y="229"/>
                    <a:pt x="0" y="506"/>
                  </a:cubicBezTo>
                  <a:lnTo>
                    <a:pt x="0" y="3734"/>
                  </a:lnTo>
                  <a:cubicBezTo>
                    <a:pt x="0" y="4011"/>
                    <a:pt x="228" y="4240"/>
                    <a:pt x="505" y="4240"/>
                  </a:cubicBezTo>
                  <a:lnTo>
                    <a:pt x="1842" y="4240"/>
                  </a:lnTo>
                  <a:lnTo>
                    <a:pt x="1842" y="1"/>
                  </a:lnTo>
                  <a:close/>
                </a:path>
              </a:pathLst>
            </a:custGeom>
            <a:solidFill>
              <a:srgbClr val="026067">
                <a:alpha val="64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5"/>
            <p:cNvSpPr/>
            <p:nvPr/>
          </p:nvSpPr>
          <p:spPr>
            <a:xfrm>
              <a:off x="4732851" y="3037073"/>
              <a:ext cx="57283" cy="20751"/>
            </a:xfrm>
            <a:custGeom>
              <a:avLst/>
              <a:gdLst/>
              <a:ahLst/>
              <a:cxnLst/>
              <a:rect l="l" t="t" r="r" b="b"/>
              <a:pathLst>
                <a:path w="2479" h="898" extrusionOk="0">
                  <a:moveTo>
                    <a:pt x="261" y="1"/>
                  </a:moveTo>
                  <a:cubicBezTo>
                    <a:pt x="131" y="1"/>
                    <a:pt x="0" y="115"/>
                    <a:pt x="17" y="262"/>
                  </a:cubicBezTo>
                  <a:lnTo>
                    <a:pt x="17" y="637"/>
                  </a:lnTo>
                  <a:cubicBezTo>
                    <a:pt x="0" y="783"/>
                    <a:pt x="131" y="897"/>
                    <a:pt x="261" y="897"/>
                  </a:cubicBezTo>
                  <a:lnTo>
                    <a:pt x="2218" y="897"/>
                  </a:lnTo>
                  <a:cubicBezTo>
                    <a:pt x="2364" y="897"/>
                    <a:pt x="2479" y="783"/>
                    <a:pt x="2479" y="637"/>
                  </a:cubicBezTo>
                  <a:lnTo>
                    <a:pt x="2479" y="262"/>
                  </a:lnTo>
                  <a:lnTo>
                    <a:pt x="2462" y="262"/>
                  </a:lnTo>
                  <a:cubicBezTo>
                    <a:pt x="2462" y="115"/>
                    <a:pt x="2348" y="1"/>
                    <a:pt x="2218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5"/>
            <p:cNvSpPr/>
            <p:nvPr/>
          </p:nvSpPr>
          <p:spPr>
            <a:xfrm>
              <a:off x="4982251" y="3037073"/>
              <a:ext cx="57283" cy="20751"/>
            </a:xfrm>
            <a:custGeom>
              <a:avLst/>
              <a:gdLst/>
              <a:ahLst/>
              <a:cxnLst/>
              <a:rect l="l" t="t" r="r" b="b"/>
              <a:pathLst>
                <a:path w="2479" h="898" extrusionOk="0">
                  <a:moveTo>
                    <a:pt x="261" y="1"/>
                  </a:moveTo>
                  <a:cubicBezTo>
                    <a:pt x="114" y="1"/>
                    <a:pt x="0" y="115"/>
                    <a:pt x="0" y="262"/>
                  </a:cubicBezTo>
                  <a:lnTo>
                    <a:pt x="0" y="637"/>
                  </a:lnTo>
                  <a:cubicBezTo>
                    <a:pt x="0" y="783"/>
                    <a:pt x="114" y="897"/>
                    <a:pt x="261" y="897"/>
                  </a:cubicBezTo>
                  <a:lnTo>
                    <a:pt x="2218" y="897"/>
                  </a:lnTo>
                  <a:cubicBezTo>
                    <a:pt x="2348" y="897"/>
                    <a:pt x="2462" y="783"/>
                    <a:pt x="2462" y="637"/>
                  </a:cubicBezTo>
                  <a:lnTo>
                    <a:pt x="2462" y="262"/>
                  </a:lnTo>
                  <a:lnTo>
                    <a:pt x="2478" y="262"/>
                  </a:lnTo>
                  <a:cubicBezTo>
                    <a:pt x="2478" y="115"/>
                    <a:pt x="2364" y="1"/>
                    <a:pt x="2218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5"/>
            <p:cNvSpPr/>
            <p:nvPr/>
          </p:nvSpPr>
          <p:spPr>
            <a:xfrm>
              <a:off x="4884298" y="2788806"/>
              <a:ext cx="220030" cy="103637"/>
            </a:xfrm>
            <a:custGeom>
              <a:avLst/>
              <a:gdLst/>
              <a:ahLst/>
              <a:cxnLst/>
              <a:rect l="l" t="t" r="r" b="b"/>
              <a:pathLst>
                <a:path w="9522" h="4485" extrusionOk="0">
                  <a:moveTo>
                    <a:pt x="1875" y="1"/>
                  </a:moveTo>
                  <a:cubicBezTo>
                    <a:pt x="1810" y="1"/>
                    <a:pt x="1729" y="1"/>
                    <a:pt x="1647" y="17"/>
                  </a:cubicBezTo>
                  <a:cubicBezTo>
                    <a:pt x="1549" y="50"/>
                    <a:pt x="1451" y="82"/>
                    <a:pt x="1370" y="131"/>
                  </a:cubicBezTo>
                  <a:lnTo>
                    <a:pt x="0" y="865"/>
                  </a:lnTo>
                  <a:lnTo>
                    <a:pt x="0" y="3604"/>
                  </a:lnTo>
                  <a:lnTo>
                    <a:pt x="1370" y="4337"/>
                  </a:lnTo>
                  <a:cubicBezTo>
                    <a:pt x="1451" y="4386"/>
                    <a:pt x="1549" y="4435"/>
                    <a:pt x="1647" y="4452"/>
                  </a:cubicBezTo>
                  <a:cubicBezTo>
                    <a:pt x="1729" y="4468"/>
                    <a:pt x="1810" y="4484"/>
                    <a:pt x="1892" y="4484"/>
                  </a:cubicBezTo>
                  <a:lnTo>
                    <a:pt x="9522" y="4484"/>
                  </a:lnTo>
                  <a:lnTo>
                    <a:pt x="9522" y="734"/>
                  </a:lnTo>
                  <a:lnTo>
                    <a:pt x="9505" y="734"/>
                  </a:lnTo>
                  <a:cubicBezTo>
                    <a:pt x="9505" y="327"/>
                    <a:pt x="9179" y="1"/>
                    <a:pt x="8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5"/>
            <p:cNvSpPr/>
            <p:nvPr/>
          </p:nvSpPr>
          <p:spPr>
            <a:xfrm>
              <a:off x="4884298" y="2808770"/>
              <a:ext cx="220030" cy="118334"/>
            </a:xfrm>
            <a:custGeom>
              <a:avLst/>
              <a:gdLst/>
              <a:ahLst/>
              <a:cxnLst/>
              <a:rect l="l" t="t" r="r" b="b"/>
              <a:pathLst>
                <a:path w="9522" h="5121" extrusionOk="0">
                  <a:moveTo>
                    <a:pt x="0" y="1"/>
                  </a:moveTo>
                  <a:lnTo>
                    <a:pt x="0" y="4240"/>
                  </a:lnTo>
                  <a:cubicBezTo>
                    <a:pt x="1435" y="5022"/>
                    <a:pt x="1370" y="5006"/>
                    <a:pt x="1500" y="5055"/>
                  </a:cubicBezTo>
                  <a:cubicBezTo>
                    <a:pt x="1549" y="5071"/>
                    <a:pt x="1598" y="5087"/>
                    <a:pt x="1647" y="5087"/>
                  </a:cubicBezTo>
                  <a:cubicBezTo>
                    <a:pt x="1729" y="5104"/>
                    <a:pt x="1810" y="5120"/>
                    <a:pt x="1892" y="5120"/>
                  </a:cubicBezTo>
                  <a:lnTo>
                    <a:pt x="8772" y="5120"/>
                  </a:lnTo>
                  <a:cubicBezTo>
                    <a:pt x="9179" y="5120"/>
                    <a:pt x="9522" y="4794"/>
                    <a:pt x="9522" y="4386"/>
                  </a:cubicBezTo>
                  <a:lnTo>
                    <a:pt x="9522" y="849"/>
                  </a:lnTo>
                  <a:lnTo>
                    <a:pt x="1875" y="849"/>
                  </a:lnTo>
                  <a:cubicBezTo>
                    <a:pt x="1794" y="849"/>
                    <a:pt x="1729" y="832"/>
                    <a:pt x="1647" y="816"/>
                  </a:cubicBezTo>
                  <a:cubicBezTo>
                    <a:pt x="1598" y="816"/>
                    <a:pt x="1549" y="800"/>
                    <a:pt x="1500" y="783"/>
                  </a:cubicBezTo>
                  <a:cubicBezTo>
                    <a:pt x="1386" y="735"/>
                    <a:pt x="1435" y="75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5"/>
            <p:cNvSpPr/>
            <p:nvPr/>
          </p:nvSpPr>
          <p:spPr>
            <a:xfrm>
              <a:off x="4922356" y="2788806"/>
              <a:ext cx="11323" cy="138298"/>
            </a:xfrm>
            <a:custGeom>
              <a:avLst/>
              <a:gdLst/>
              <a:ahLst/>
              <a:cxnLst/>
              <a:rect l="l" t="t" r="r" b="b"/>
              <a:pathLst>
                <a:path w="490" h="5985" extrusionOk="0">
                  <a:moveTo>
                    <a:pt x="245" y="1"/>
                  </a:moveTo>
                  <a:cubicBezTo>
                    <a:pt x="163" y="1"/>
                    <a:pt x="82" y="1"/>
                    <a:pt x="0" y="17"/>
                  </a:cubicBezTo>
                  <a:lnTo>
                    <a:pt x="0" y="5951"/>
                  </a:lnTo>
                  <a:cubicBezTo>
                    <a:pt x="82" y="5968"/>
                    <a:pt x="163" y="5984"/>
                    <a:pt x="245" y="5984"/>
                  </a:cubicBezTo>
                  <a:lnTo>
                    <a:pt x="489" y="598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5"/>
            <p:cNvSpPr/>
            <p:nvPr/>
          </p:nvSpPr>
          <p:spPr>
            <a:xfrm>
              <a:off x="4938161" y="2788806"/>
              <a:ext cx="11323" cy="138298"/>
            </a:xfrm>
            <a:custGeom>
              <a:avLst/>
              <a:gdLst/>
              <a:ahLst/>
              <a:cxnLst/>
              <a:rect l="l" t="t" r="r" b="b"/>
              <a:pathLst>
                <a:path w="490" h="5985" extrusionOk="0">
                  <a:moveTo>
                    <a:pt x="1" y="1"/>
                  </a:moveTo>
                  <a:lnTo>
                    <a:pt x="1" y="5984"/>
                  </a:lnTo>
                  <a:lnTo>
                    <a:pt x="490" y="5984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5"/>
            <p:cNvSpPr/>
            <p:nvPr/>
          </p:nvSpPr>
          <p:spPr>
            <a:xfrm>
              <a:off x="5032348" y="2788806"/>
              <a:ext cx="11323" cy="138298"/>
            </a:xfrm>
            <a:custGeom>
              <a:avLst/>
              <a:gdLst/>
              <a:ahLst/>
              <a:cxnLst/>
              <a:rect l="l" t="t" r="r" b="b"/>
              <a:pathLst>
                <a:path w="490" h="5985" extrusionOk="0">
                  <a:moveTo>
                    <a:pt x="1" y="1"/>
                  </a:moveTo>
                  <a:lnTo>
                    <a:pt x="1" y="5984"/>
                  </a:lnTo>
                  <a:lnTo>
                    <a:pt x="490" y="5984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5"/>
            <p:cNvSpPr/>
            <p:nvPr/>
          </p:nvSpPr>
          <p:spPr>
            <a:xfrm>
              <a:off x="5047807" y="2788806"/>
              <a:ext cx="11323" cy="138298"/>
            </a:xfrm>
            <a:custGeom>
              <a:avLst/>
              <a:gdLst/>
              <a:ahLst/>
              <a:cxnLst/>
              <a:rect l="l" t="t" r="r" b="b"/>
              <a:pathLst>
                <a:path w="490" h="5985" extrusionOk="0">
                  <a:moveTo>
                    <a:pt x="0" y="1"/>
                  </a:moveTo>
                  <a:lnTo>
                    <a:pt x="0" y="5984"/>
                  </a:lnTo>
                  <a:lnTo>
                    <a:pt x="489" y="598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5"/>
            <p:cNvSpPr/>
            <p:nvPr/>
          </p:nvSpPr>
          <p:spPr>
            <a:xfrm>
              <a:off x="4801781" y="2921882"/>
              <a:ext cx="59178" cy="69623"/>
            </a:xfrm>
            <a:custGeom>
              <a:avLst/>
              <a:gdLst/>
              <a:ahLst/>
              <a:cxnLst/>
              <a:rect l="l" t="t" r="r" b="b"/>
              <a:pathLst>
                <a:path w="2561" h="3013" extrusionOk="0">
                  <a:moveTo>
                    <a:pt x="1338" y="1"/>
                  </a:moveTo>
                  <a:cubicBezTo>
                    <a:pt x="1269" y="1"/>
                    <a:pt x="1199" y="38"/>
                    <a:pt x="1159" y="111"/>
                  </a:cubicBezTo>
                  <a:lnTo>
                    <a:pt x="409" y="1366"/>
                  </a:lnTo>
                  <a:cubicBezTo>
                    <a:pt x="1" y="2084"/>
                    <a:pt x="474" y="2980"/>
                    <a:pt x="1305" y="3013"/>
                  </a:cubicBezTo>
                  <a:lnTo>
                    <a:pt x="1387" y="3013"/>
                  </a:lnTo>
                  <a:cubicBezTo>
                    <a:pt x="1550" y="3013"/>
                    <a:pt x="1729" y="2964"/>
                    <a:pt x="1876" y="2866"/>
                  </a:cubicBezTo>
                  <a:lnTo>
                    <a:pt x="1876" y="2883"/>
                  </a:lnTo>
                  <a:cubicBezTo>
                    <a:pt x="2398" y="2573"/>
                    <a:pt x="2561" y="1904"/>
                    <a:pt x="2267" y="1383"/>
                  </a:cubicBezTo>
                  <a:lnTo>
                    <a:pt x="1876" y="731"/>
                  </a:lnTo>
                  <a:lnTo>
                    <a:pt x="1517" y="111"/>
                  </a:lnTo>
                  <a:cubicBezTo>
                    <a:pt x="1476" y="38"/>
                    <a:pt x="1407" y="1"/>
                    <a:pt x="1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5"/>
            <p:cNvSpPr/>
            <p:nvPr/>
          </p:nvSpPr>
          <p:spPr>
            <a:xfrm>
              <a:off x="4829302" y="2938750"/>
              <a:ext cx="31657" cy="49381"/>
            </a:xfrm>
            <a:custGeom>
              <a:avLst/>
              <a:gdLst/>
              <a:ahLst/>
              <a:cxnLst/>
              <a:rect l="l" t="t" r="r" b="b"/>
              <a:pathLst>
                <a:path w="1370" h="2137" extrusionOk="0">
                  <a:moveTo>
                    <a:pt x="685" y="1"/>
                  </a:moveTo>
                  <a:lnTo>
                    <a:pt x="294" y="636"/>
                  </a:lnTo>
                  <a:cubicBezTo>
                    <a:pt x="0" y="1158"/>
                    <a:pt x="163" y="1826"/>
                    <a:pt x="685" y="2136"/>
                  </a:cubicBezTo>
                  <a:cubicBezTo>
                    <a:pt x="1207" y="1826"/>
                    <a:pt x="1370" y="1158"/>
                    <a:pt x="1076" y="636"/>
                  </a:cubicBezTo>
                  <a:lnTo>
                    <a:pt x="685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5"/>
            <p:cNvSpPr/>
            <p:nvPr/>
          </p:nvSpPr>
          <p:spPr>
            <a:xfrm>
              <a:off x="4765248" y="3009575"/>
              <a:ext cx="241889" cy="151100"/>
            </a:xfrm>
            <a:custGeom>
              <a:avLst/>
              <a:gdLst/>
              <a:ahLst/>
              <a:cxnLst/>
              <a:rect l="l" t="t" r="r" b="b"/>
              <a:pathLst>
                <a:path w="10468" h="6539" extrusionOk="0">
                  <a:moveTo>
                    <a:pt x="473" y="1"/>
                  </a:moveTo>
                  <a:cubicBezTo>
                    <a:pt x="213" y="1"/>
                    <a:pt x="1" y="229"/>
                    <a:pt x="1" y="490"/>
                  </a:cubicBezTo>
                  <a:lnTo>
                    <a:pt x="1" y="4125"/>
                  </a:lnTo>
                  <a:cubicBezTo>
                    <a:pt x="17" y="5459"/>
                    <a:pt x="1093" y="6539"/>
                    <a:pt x="2435" y="6539"/>
                  </a:cubicBezTo>
                  <a:cubicBezTo>
                    <a:pt x="2455" y="6539"/>
                    <a:pt x="2475" y="6539"/>
                    <a:pt x="2495" y="6538"/>
                  </a:cubicBezTo>
                  <a:lnTo>
                    <a:pt x="7973" y="6538"/>
                  </a:lnTo>
                  <a:cubicBezTo>
                    <a:pt x="7985" y="6538"/>
                    <a:pt x="7998" y="6538"/>
                    <a:pt x="8011" y="6538"/>
                  </a:cubicBezTo>
                  <a:cubicBezTo>
                    <a:pt x="9071" y="6538"/>
                    <a:pt x="9999" y="5858"/>
                    <a:pt x="10353" y="4875"/>
                  </a:cubicBezTo>
                  <a:cubicBezTo>
                    <a:pt x="10435" y="4631"/>
                    <a:pt x="10467" y="4370"/>
                    <a:pt x="10467" y="4125"/>
                  </a:cubicBezTo>
                  <a:lnTo>
                    <a:pt x="10467" y="490"/>
                  </a:lnTo>
                  <a:cubicBezTo>
                    <a:pt x="10467" y="229"/>
                    <a:pt x="10239" y="1"/>
                    <a:pt x="9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5"/>
            <p:cNvSpPr/>
            <p:nvPr/>
          </p:nvSpPr>
          <p:spPr>
            <a:xfrm>
              <a:off x="4800672" y="3009575"/>
              <a:ext cx="206466" cy="115699"/>
            </a:xfrm>
            <a:custGeom>
              <a:avLst/>
              <a:gdLst/>
              <a:ahLst/>
              <a:cxnLst/>
              <a:rect l="l" t="t" r="r" b="b"/>
              <a:pathLst>
                <a:path w="8935" h="5007" extrusionOk="0">
                  <a:moveTo>
                    <a:pt x="0" y="1"/>
                  </a:moveTo>
                  <a:lnTo>
                    <a:pt x="0" y="2593"/>
                  </a:lnTo>
                  <a:cubicBezTo>
                    <a:pt x="16" y="3926"/>
                    <a:pt x="1109" y="5006"/>
                    <a:pt x="2435" y="5006"/>
                  </a:cubicBezTo>
                  <a:cubicBezTo>
                    <a:pt x="2455" y="5006"/>
                    <a:pt x="2475" y="5006"/>
                    <a:pt x="2495" y="5006"/>
                  </a:cubicBezTo>
                  <a:lnTo>
                    <a:pt x="7972" y="5006"/>
                  </a:lnTo>
                  <a:cubicBezTo>
                    <a:pt x="8266" y="5006"/>
                    <a:pt x="8543" y="4957"/>
                    <a:pt x="8820" y="4875"/>
                  </a:cubicBezTo>
                  <a:cubicBezTo>
                    <a:pt x="8902" y="4631"/>
                    <a:pt x="8934" y="4370"/>
                    <a:pt x="8934" y="4125"/>
                  </a:cubicBezTo>
                  <a:lnTo>
                    <a:pt x="8934" y="490"/>
                  </a:lnTo>
                  <a:cubicBezTo>
                    <a:pt x="8934" y="229"/>
                    <a:pt x="8706" y="1"/>
                    <a:pt x="8445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5"/>
            <p:cNvSpPr/>
            <p:nvPr/>
          </p:nvSpPr>
          <p:spPr>
            <a:xfrm>
              <a:off x="4922356" y="2788806"/>
              <a:ext cx="11323" cy="39583"/>
            </a:xfrm>
            <a:custGeom>
              <a:avLst/>
              <a:gdLst/>
              <a:ahLst/>
              <a:cxnLst/>
              <a:rect l="l" t="t" r="r" b="b"/>
              <a:pathLst>
                <a:path w="490" h="1713" extrusionOk="0">
                  <a:moveTo>
                    <a:pt x="245" y="1"/>
                  </a:moveTo>
                  <a:cubicBezTo>
                    <a:pt x="163" y="1"/>
                    <a:pt x="82" y="1"/>
                    <a:pt x="0" y="17"/>
                  </a:cubicBezTo>
                  <a:lnTo>
                    <a:pt x="0" y="1680"/>
                  </a:lnTo>
                  <a:cubicBezTo>
                    <a:pt x="82" y="1696"/>
                    <a:pt x="147" y="1713"/>
                    <a:pt x="228" y="1713"/>
                  </a:cubicBezTo>
                  <a:lnTo>
                    <a:pt x="489" y="1713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5"/>
            <p:cNvSpPr/>
            <p:nvPr/>
          </p:nvSpPr>
          <p:spPr>
            <a:xfrm>
              <a:off x="4938161" y="2788806"/>
              <a:ext cx="11323" cy="39583"/>
            </a:xfrm>
            <a:custGeom>
              <a:avLst/>
              <a:gdLst/>
              <a:ahLst/>
              <a:cxnLst/>
              <a:rect l="l" t="t" r="r" b="b"/>
              <a:pathLst>
                <a:path w="490" h="1713" extrusionOk="0">
                  <a:moveTo>
                    <a:pt x="1" y="1"/>
                  </a:moveTo>
                  <a:lnTo>
                    <a:pt x="1" y="1713"/>
                  </a:lnTo>
                  <a:lnTo>
                    <a:pt x="490" y="171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5"/>
            <p:cNvSpPr/>
            <p:nvPr/>
          </p:nvSpPr>
          <p:spPr>
            <a:xfrm>
              <a:off x="5032348" y="2788806"/>
              <a:ext cx="11323" cy="39583"/>
            </a:xfrm>
            <a:custGeom>
              <a:avLst/>
              <a:gdLst/>
              <a:ahLst/>
              <a:cxnLst/>
              <a:rect l="l" t="t" r="r" b="b"/>
              <a:pathLst>
                <a:path w="490" h="1713" extrusionOk="0">
                  <a:moveTo>
                    <a:pt x="1" y="1"/>
                  </a:moveTo>
                  <a:lnTo>
                    <a:pt x="1" y="1713"/>
                  </a:lnTo>
                  <a:lnTo>
                    <a:pt x="490" y="1713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5"/>
            <p:cNvSpPr/>
            <p:nvPr/>
          </p:nvSpPr>
          <p:spPr>
            <a:xfrm>
              <a:off x="5047807" y="2788806"/>
              <a:ext cx="11323" cy="39583"/>
            </a:xfrm>
            <a:custGeom>
              <a:avLst/>
              <a:gdLst/>
              <a:ahLst/>
              <a:cxnLst/>
              <a:rect l="l" t="t" r="r" b="b"/>
              <a:pathLst>
                <a:path w="490" h="1713" extrusionOk="0">
                  <a:moveTo>
                    <a:pt x="0" y="1"/>
                  </a:moveTo>
                  <a:lnTo>
                    <a:pt x="0" y="1713"/>
                  </a:lnTo>
                  <a:lnTo>
                    <a:pt x="489" y="1713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7" name="Google Shape;3527;p45"/>
          <p:cNvGrpSpPr/>
          <p:nvPr/>
        </p:nvGrpSpPr>
        <p:grpSpPr>
          <a:xfrm>
            <a:off x="4273305" y="1272691"/>
            <a:ext cx="597387" cy="594358"/>
            <a:chOff x="4039280" y="3436786"/>
            <a:chExt cx="373741" cy="371846"/>
          </a:xfrm>
        </p:grpSpPr>
        <p:sp>
          <p:nvSpPr>
            <p:cNvPr id="3528" name="Google Shape;3528;p45"/>
            <p:cNvSpPr/>
            <p:nvPr/>
          </p:nvSpPr>
          <p:spPr>
            <a:xfrm>
              <a:off x="4113871" y="3543589"/>
              <a:ext cx="50883" cy="46816"/>
            </a:xfrm>
            <a:custGeom>
              <a:avLst/>
              <a:gdLst/>
              <a:ahLst/>
              <a:cxnLst/>
              <a:rect l="l" t="t" r="r" b="b"/>
              <a:pathLst>
                <a:path w="2202" h="2026" extrusionOk="0">
                  <a:moveTo>
                    <a:pt x="1346" y="0"/>
                  </a:moveTo>
                  <a:cubicBezTo>
                    <a:pt x="1024" y="0"/>
                    <a:pt x="753" y="265"/>
                    <a:pt x="767" y="612"/>
                  </a:cubicBezTo>
                  <a:cubicBezTo>
                    <a:pt x="749" y="609"/>
                    <a:pt x="731" y="608"/>
                    <a:pt x="713" y="608"/>
                  </a:cubicBezTo>
                  <a:cubicBezTo>
                    <a:pt x="634" y="608"/>
                    <a:pt x="557" y="634"/>
                    <a:pt x="490" y="661"/>
                  </a:cubicBezTo>
                  <a:cubicBezTo>
                    <a:pt x="164" y="791"/>
                    <a:pt x="1" y="1183"/>
                    <a:pt x="148" y="1509"/>
                  </a:cubicBezTo>
                  <a:cubicBezTo>
                    <a:pt x="257" y="1753"/>
                    <a:pt x="495" y="1905"/>
                    <a:pt x="744" y="1905"/>
                  </a:cubicBezTo>
                  <a:cubicBezTo>
                    <a:pt x="828" y="1905"/>
                    <a:pt x="913" y="1888"/>
                    <a:pt x="995" y="1851"/>
                  </a:cubicBezTo>
                  <a:cubicBezTo>
                    <a:pt x="1028" y="1835"/>
                    <a:pt x="1061" y="1818"/>
                    <a:pt x="1093" y="1802"/>
                  </a:cubicBezTo>
                  <a:cubicBezTo>
                    <a:pt x="1195" y="1949"/>
                    <a:pt x="1360" y="2026"/>
                    <a:pt x="1534" y="2026"/>
                  </a:cubicBezTo>
                  <a:cubicBezTo>
                    <a:pt x="1610" y="2026"/>
                    <a:pt x="1687" y="2011"/>
                    <a:pt x="1762" y="1981"/>
                  </a:cubicBezTo>
                  <a:lnTo>
                    <a:pt x="1778" y="1981"/>
                  </a:lnTo>
                  <a:cubicBezTo>
                    <a:pt x="2055" y="1867"/>
                    <a:pt x="2202" y="1525"/>
                    <a:pt x="2071" y="1231"/>
                  </a:cubicBezTo>
                  <a:cubicBezTo>
                    <a:pt x="2023" y="1101"/>
                    <a:pt x="1908" y="987"/>
                    <a:pt x="1778" y="938"/>
                  </a:cubicBezTo>
                  <a:cubicBezTo>
                    <a:pt x="2039" y="628"/>
                    <a:pt x="1892" y="155"/>
                    <a:pt x="1517" y="25"/>
                  </a:cubicBezTo>
                  <a:cubicBezTo>
                    <a:pt x="1459" y="8"/>
                    <a:pt x="1402" y="0"/>
                    <a:pt x="1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5"/>
            <p:cNvSpPr/>
            <p:nvPr/>
          </p:nvSpPr>
          <p:spPr>
            <a:xfrm>
              <a:off x="4125933" y="3554935"/>
              <a:ext cx="38451" cy="35470"/>
            </a:xfrm>
            <a:custGeom>
              <a:avLst/>
              <a:gdLst/>
              <a:ahLst/>
              <a:cxnLst/>
              <a:rect l="l" t="t" r="r" b="b"/>
              <a:pathLst>
                <a:path w="1664" h="1535" extrusionOk="0">
                  <a:moveTo>
                    <a:pt x="1289" y="0"/>
                  </a:moveTo>
                  <a:cubicBezTo>
                    <a:pt x="1214" y="0"/>
                    <a:pt x="1136" y="15"/>
                    <a:pt x="1077" y="39"/>
                  </a:cubicBezTo>
                  <a:cubicBezTo>
                    <a:pt x="848" y="137"/>
                    <a:pt x="702" y="365"/>
                    <a:pt x="718" y="610"/>
                  </a:cubicBezTo>
                  <a:cubicBezTo>
                    <a:pt x="636" y="610"/>
                    <a:pt x="539" y="626"/>
                    <a:pt x="457" y="659"/>
                  </a:cubicBezTo>
                  <a:cubicBezTo>
                    <a:pt x="164" y="789"/>
                    <a:pt x="1" y="1099"/>
                    <a:pt x="66" y="1393"/>
                  </a:cubicBezTo>
                  <a:cubicBezTo>
                    <a:pt x="127" y="1406"/>
                    <a:pt x="185" y="1414"/>
                    <a:pt x="241" y="1414"/>
                  </a:cubicBezTo>
                  <a:cubicBezTo>
                    <a:pt x="321" y="1414"/>
                    <a:pt x="397" y="1398"/>
                    <a:pt x="473" y="1360"/>
                  </a:cubicBezTo>
                  <a:cubicBezTo>
                    <a:pt x="506" y="1344"/>
                    <a:pt x="539" y="1327"/>
                    <a:pt x="571" y="1311"/>
                  </a:cubicBezTo>
                  <a:cubicBezTo>
                    <a:pt x="673" y="1458"/>
                    <a:pt x="838" y="1535"/>
                    <a:pt x="1012" y="1535"/>
                  </a:cubicBezTo>
                  <a:cubicBezTo>
                    <a:pt x="1088" y="1535"/>
                    <a:pt x="1165" y="1520"/>
                    <a:pt x="1240" y="1490"/>
                  </a:cubicBezTo>
                  <a:cubicBezTo>
                    <a:pt x="1517" y="1376"/>
                    <a:pt x="1664" y="1034"/>
                    <a:pt x="1533" y="740"/>
                  </a:cubicBezTo>
                  <a:cubicBezTo>
                    <a:pt x="1484" y="610"/>
                    <a:pt x="1370" y="512"/>
                    <a:pt x="1240" y="447"/>
                  </a:cubicBezTo>
                  <a:cubicBezTo>
                    <a:pt x="1338" y="317"/>
                    <a:pt x="1386" y="170"/>
                    <a:pt x="1370" y="7"/>
                  </a:cubicBezTo>
                  <a:cubicBezTo>
                    <a:pt x="1344" y="2"/>
                    <a:pt x="1317" y="0"/>
                    <a:pt x="1289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5"/>
            <p:cNvSpPr/>
            <p:nvPr/>
          </p:nvSpPr>
          <p:spPr>
            <a:xfrm>
              <a:off x="4039280" y="3436786"/>
              <a:ext cx="42610" cy="147333"/>
            </a:xfrm>
            <a:custGeom>
              <a:avLst/>
              <a:gdLst/>
              <a:ahLst/>
              <a:cxnLst/>
              <a:rect l="l" t="t" r="r" b="b"/>
              <a:pathLst>
                <a:path w="1844" h="6376" extrusionOk="0">
                  <a:moveTo>
                    <a:pt x="327" y="1"/>
                  </a:moveTo>
                  <a:cubicBezTo>
                    <a:pt x="1" y="1"/>
                    <a:pt x="1" y="473"/>
                    <a:pt x="327" y="473"/>
                  </a:cubicBezTo>
                  <a:lnTo>
                    <a:pt x="800" y="473"/>
                  </a:lnTo>
                  <a:cubicBezTo>
                    <a:pt x="1110" y="473"/>
                    <a:pt x="1354" y="734"/>
                    <a:pt x="1354" y="1044"/>
                  </a:cubicBezTo>
                  <a:lnTo>
                    <a:pt x="1354" y="6131"/>
                  </a:lnTo>
                  <a:cubicBezTo>
                    <a:pt x="1354" y="6261"/>
                    <a:pt x="1468" y="6375"/>
                    <a:pt x="1599" y="6375"/>
                  </a:cubicBezTo>
                  <a:cubicBezTo>
                    <a:pt x="1729" y="6375"/>
                    <a:pt x="1843" y="6261"/>
                    <a:pt x="1843" y="6131"/>
                  </a:cubicBezTo>
                  <a:lnTo>
                    <a:pt x="1843" y="1028"/>
                  </a:lnTo>
                  <a:cubicBezTo>
                    <a:pt x="1827" y="457"/>
                    <a:pt x="1370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5"/>
            <p:cNvSpPr/>
            <p:nvPr/>
          </p:nvSpPr>
          <p:spPr>
            <a:xfrm>
              <a:off x="4192991" y="3660189"/>
              <a:ext cx="198932" cy="148443"/>
            </a:xfrm>
            <a:custGeom>
              <a:avLst/>
              <a:gdLst/>
              <a:ahLst/>
              <a:cxnLst/>
              <a:rect l="l" t="t" r="r" b="b"/>
              <a:pathLst>
                <a:path w="8609" h="6424" extrusionOk="0">
                  <a:moveTo>
                    <a:pt x="1" y="0"/>
                  </a:moveTo>
                  <a:lnTo>
                    <a:pt x="1" y="3065"/>
                  </a:lnTo>
                  <a:cubicBezTo>
                    <a:pt x="1" y="4924"/>
                    <a:pt x="1501" y="6424"/>
                    <a:pt x="3359" y="6424"/>
                  </a:cubicBezTo>
                  <a:lnTo>
                    <a:pt x="5250" y="6424"/>
                  </a:lnTo>
                  <a:cubicBezTo>
                    <a:pt x="7109" y="6424"/>
                    <a:pt x="8609" y="4924"/>
                    <a:pt x="8609" y="3065"/>
                  </a:cubicBezTo>
                  <a:lnTo>
                    <a:pt x="8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5"/>
            <p:cNvSpPr/>
            <p:nvPr/>
          </p:nvSpPr>
          <p:spPr>
            <a:xfrm>
              <a:off x="4227282" y="3660189"/>
              <a:ext cx="164641" cy="148443"/>
            </a:xfrm>
            <a:custGeom>
              <a:avLst/>
              <a:gdLst/>
              <a:ahLst/>
              <a:cxnLst/>
              <a:rect l="l" t="t" r="r" b="b"/>
              <a:pathLst>
                <a:path w="7125" h="6424" extrusionOk="0">
                  <a:moveTo>
                    <a:pt x="0" y="0"/>
                  </a:moveTo>
                  <a:lnTo>
                    <a:pt x="0" y="3065"/>
                  </a:lnTo>
                  <a:cubicBezTo>
                    <a:pt x="0" y="4924"/>
                    <a:pt x="1500" y="6424"/>
                    <a:pt x="3359" y="6424"/>
                  </a:cubicBezTo>
                  <a:lnTo>
                    <a:pt x="3766" y="6424"/>
                  </a:lnTo>
                  <a:cubicBezTo>
                    <a:pt x="5625" y="6424"/>
                    <a:pt x="7125" y="4924"/>
                    <a:pt x="7125" y="3065"/>
                  </a:cubicBezTo>
                  <a:lnTo>
                    <a:pt x="7125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5"/>
            <p:cNvSpPr/>
            <p:nvPr/>
          </p:nvSpPr>
          <p:spPr>
            <a:xfrm>
              <a:off x="4070567" y="3573167"/>
              <a:ext cx="107011" cy="82147"/>
            </a:xfrm>
            <a:custGeom>
              <a:avLst/>
              <a:gdLst/>
              <a:ahLst/>
              <a:cxnLst/>
              <a:rect l="l" t="t" r="r" b="b"/>
              <a:pathLst>
                <a:path w="4631" h="3555" extrusionOk="0">
                  <a:moveTo>
                    <a:pt x="245" y="0"/>
                  </a:moveTo>
                  <a:cubicBezTo>
                    <a:pt x="114" y="0"/>
                    <a:pt x="0" y="98"/>
                    <a:pt x="0" y="245"/>
                  </a:cubicBezTo>
                  <a:lnTo>
                    <a:pt x="0" y="1353"/>
                  </a:lnTo>
                  <a:cubicBezTo>
                    <a:pt x="0" y="2560"/>
                    <a:pt x="978" y="3554"/>
                    <a:pt x="2185" y="3554"/>
                  </a:cubicBezTo>
                  <a:lnTo>
                    <a:pt x="2429" y="3554"/>
                  </a:lnTo>
                  <a:cubicBezTo>
                    <a:pt x="3652" y="3554"/>
                    <a:pt x="4630" y="2560"/>
                    <a:pt x="4630" y="1353"/>
                  </a:cubicBezTo>
                  <a:lnTo>
                    <a:pt x="4630" y="718"/>
                  </a:lnTo>
                  <a:cubicBezTo>
                    <a:pt x="4630" y="326"/>
                    <a:pt x="4304" y="0"/>
                    <a:pt x="3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5"/>
            <p:cNvSpPr/>
            <p:nvPr/>
          </p:nvSpPr>
          <p:spPr>
            <a:xfrm>
              <a:off x="4091664" y="3572797"/>
              <a:ext cx="85914" cy="52385"/>
            </a:xfrm>
            <a:custGeom>
              <a:avLst/>
              <a:gdLst/>
              <a:ahLst/>
              <a:cxnLst/>
              <a:rect l="l" t="t" r="r" b="b"/>
              <a:pathLst>
                <a:path w="3718" h="2267" extrusionOk="0">
                  <a:moveTo>
                    <a:pt x="0" y="0"/>
                  </a:moveTo>
                  <a:lnTo>
                    <a:pt x="0" y="82"/>
                  </a:lnTo>
                  <a:cubicBezTo>
                    <a:pt x="0" y="1272"/>
                    <a:pt x="978" y="2266"/>
                    <a:pt x="2185" y="2266"/>
                  </a:cubicBezTo>
                  <a:lnTo>
                    <a:pt x="2429" y="2266"/>
                  </a:lnTo>
                  <a:cubicBezTo>
                    <a:pt x="2869" y="2266"/>
                    <a:pt x="3293" y="2136"/>
                    <a:pt x="3652" y="1891"/>
                  </a:cubicBezTo>
                  <a:cubicBezTo>
                    <a:pt x="3685" y="1728"/>
                    <a:pt x="3717" y="1549"/>
                    <a:pt x="3717" y="1369"/>
                  </a:cubicBezTo>
                  <a:lnTo>
                    <a:pt x="3717" y="734"/>
                  </a:lnTo>
                  <a:cubicBezTo>
                    <a:pt x="3717" y="326"/>
                    <a:pt x="3391" y="0"/>
                    <a:pt x="300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5"/>
            <p:cNvSpPr/>
            <p:nvPr/>
          </p:nvSpPr>
          <p:spPr>
            <a:xfrm>
              <a:off x="4167757" y="3518171"/>
              <a:ext cx="29393" cy="25557"/>
            </a:xfrm>
            <a:custGeom>
              <a:avLst/>
              <a:gdLst/>
              <a:ahLst/>
              <a:cxnLst/>
              <a:rect l="l" t="t" r="r" b="b"/>
              <a:pathLst>
                <a:path w="1272" h="1106" extrusionOk="0">
                  <a:moveTo>
                    <a:pt x="734" y="0"/>
                  </a:moveTo>
                  <a:cubicBezTo>
                    <a:pt x="245" y="0"/>
                    <a:pt x="0" y="587"/>
                    <a:pt x="343" y="946"/>
                  </a:cubicBezTo>
                  <a:cubicBezTo>
                    <a:pt x="453" y="1056"/>
                    <a:pt x="588" y="1105"/>
                    <a:pt x="722" y="1105"/>
                  </a:cubicBezTo>
                  <a:cubicBezTo>
                    <a:pt x="1002" y="1105"/>
                    <a:pt x="1272" y="886"/>
                    <a:pt x="1272" y="554"/>
                  </a:cubicBezTo>
                  <a:cubicBezTo>
                    <a:pt x="1272" y="245"/>
                    <a:pt x="1027" y="0"/>
                    <a:pt x="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5"/>
            <p:cNvSpPr/>
            <p:nvPr/>
          </p:nvSpPr>
          <p:spPr>
            <a:xfrm>
              <a:off x="4275877" y="3568638"/>
              <a:ext cx="41455" cy="35609"/>
            </a:xfrm>
            <a:custGeom>
              <a:avLst/>
              <a:gdLst/>
              <a:ahLst/>
              <a:cxnLst/>
              <a:rect l="l" t="t" r="r" b="b"/>
              <a:pathLst>
                <a:path w="1794" h="1541" extrusionOk="0">
                  <a:moveTo>
                    <a:pt x="1028" y="1"/>
                  </a:moveTo>
                  <a:cubicBezTo>
                    <a:pt x="343" y="1"/>
                    <a:pt x="0" y="832"/>
                    <a:pt x="490" y="1321"/>
                  </a:cubicBezTo>
                  <a:cubicBezTo>
                    <a:pt x="641" y="1472"/>
                    <a:pt x="828" y="1540"/>
                    <a:pt x="1014" y="1540"/>
                  </a:cubicBezTo>
                  <a:cubicBezTo>
                    <a:pt x="1409" y="1540"/>
                    <a:pt x="1794" y="1233"/>
                    <a:pt x="1794" y="767"/>
                  </a:cubicBezTo>
                  <a:cubicBezTo>
                    <a:pt x="1794" y="343"/>
                    <a:pt x="1451" y="1"/>
                    <a:pt x="10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5"/>
            <p:cNvSpPr/>
            <p:nvPr/>
          </p:nvSpPr>
          <p:spPr>
            <a:xfrm>
              <a:off x="4157960" y="3468420"/>
              <a:ext cx="24517" cy="20912"/>
            </a:xfrm>
            <a:custGeom>
              <a:avLst/>
              <a:gdLst/>
              <a:ahLst/>
              <a:cxnLst/>
              <a:rect l="l" t="t" r="r" b="b"/>
              <a:pathLst>
                <a:path w="1061" h="905" extrusionOk="0">
                  <a:moveTo>
                    <a:pt x="604" y="1"/>
                  </a:moveTo>
                  <a:cubicBezTo>
                    <a:pt x="196" y="1"/>
                    <a:pt x="0" y="490"/>
                    <a:pt x="294" y="767"/>
                  </a:cubicBezTo>
                  <a:cubicBezTo>
                    <a:pt x="384" y="862"/>
                    <a:pt x="496" y="904"/>
                    <a:pt x="606" y="904"/>
                  </a:cubicBezTo>
                  <a:cubicBezTo>
                    <a:pt x="837" y="904"/>
                    <a:pt x="1060" y="722"/>
                    <a:pt x="1060" y="457"/>
                  </a:cubicBezTo>
                  <a:cubicBezTo>
                    <a:pt x="1060" y="213"/>
                    <a:pt x="848" y="1"/>
                    <a:pt x="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5"/>
            <p:cNvSpPr/>
            <p:nvPr/>
          </p:nvSpPr>
          <p:spPr>
            <a:xfrm>
              <a:off x="4354235" y="3566373"/>
              <a:ext cx="28284" cy="24286"/>
            </a:xfrm>
            <a:custGeom>
              <a:avLst/>
              <a:gdLst/>
              <a:ahLst/>
              <a:cxnLst/>
              <a:rect l="l" t="t" r="r" b="b"/>
              <a:pathLst>
                <a:path w="1224" h="1051" extrusionOk="0">
                  <a:moveTo>
                    <a:pt x="702" y="1"/>
                  </a:moveTo>
                  <a:cubicBezTo>
                    <a:pt x="245" y="1"/>
                    <a:pt x="1" y="571"/>
                    <a:pt x="343" y="898"/>
                  </a:cubicBezTo>
                  <a:cubicBezTo>
                    <a:pt x="449" y="1004"/>
                    <a:pt x="579" y="1051"/>
                    <a:pt x="707" y="1051"/>
                  </a:cubicBezTo>
                  <a:cubicBezTo>
                    <a:pt x="971" y="1051"/>
                    <a:pt x="1223" y="847"/>
                    <a:pt x="1223" y="539"/>
                  </a:cubicBezTo>
                  <a:cubicBezTo>
                    <a:pt x="1223" y="245"/>
                    <a:pt x="995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5"/>
            <p:cNvSpPr/>
            <p:nvPr/>
          </p:nvSpPr>
          <p:spPr>
            <a:xfrm>
              <a:off x="4338799" y="3511377"/>
              <a:ext cx="24494" cy="20889"/>
            </a:xfrm>
            <a:custGeom>
              <a:avLst/>
              <a:gdLst/>
              <a:ahLst/>
              <a:cxnLst/>
              <a:rect l="l" t="t" r="r" b="b"/>
              <a:pathLst>
                <a:path w="1060" h="904" extrusionOk="0">
                  <a:moveTo>
                    <a:pt x="603" y="1"/>
                  </a:moveTo>
                  <a:cubicBezTo>
                    <a:pt x="212" y="1"/>
                    <a:pt x="0" y="490"/>
                    <a:pt x="294" y="767"/>
                  </a:cubicBezTo>
                  <a:cubicBezTo>
                    <a:pt x="383" y="862"/>
                    <a:pt x="496" y="904"/>
                    <a:pt x="606" y="904"/>
                  </a:cubicBezTo>
                  <a:cubicBezTo>
                    <a:pt x="836" y="904"/>
                    <a:pt x="1060" y="721"/>
                    <a:pt x="1060" y="457"/>
                  </a:cubicBezTo>
                  <a:cubicBezTo>
                    <a:pt x="1060" y="213"/>
                    <a:pt x="848" y="1"/>
                    <a:pt x="6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5"/>
            <p:cNvSpPr/>
            <p:nvPr/>
          </p:nvSpPr>
          <p:spPr>
            <a:xfrm>
              <a:off x="4192991" y="3696260"/>
              <a:ext cx="198932" cy="25834"/>
            </a:xfrm>
            <a:custGeom>
              <a:avLst/>
              <a:gdLst/>
              <a:ahLst/>
              <a:cxnLst/>
              <a:rect l="l" t="t" r="r" b="b"/>
              <a:pathLst>
                <a:path w="8609" h="1118" extrusionOk="0">
                  <a:moveTo>
                    <a:pt x="710" y="0"/>
                  </a:moveTo>
                  <a:cubicBezTo>
                    <a:pt x="449" y="0"/>
                    <a:pt x="188" y="143"/>
                    <a:pt x="66" y="428"/>
                  </a:cubicBezTo>
                  <a:cubicBezTo>
                    <a:pt x="50" y="461"/>
                    <a:pt x="17" y="494"/>
                    <a:pt x="1" y="526"/>
                  </a:cubicBezTo>
                  <a:lnTo>
                    <a:pt x="1" y="1097"/>
                  </a:lnTo>
                  <a:cubicBezTo>
                    <a:pt x="196" y="1032"/>
                    <a:pt x="359" y="885"/>
                    <a:pt x="473" y="689"/>
                  </a:cubicBezTo>
                  <a:cubicBezTo>
                    <a:pt x="588" y="526"/>
                    <a:pt x="637" y="477"/>
                    <a:pt x="718" y="477"/>
                  </a:cubicBezTo>
                  <a:cubicBezTo>
                    <a:pt x="800" y="477"/>
                    <a:pt x="848" y="526"/>
                    <a:pt x="963" y="689"/>
                  </a:cubicBezTo>
                  <a:cubicBezTo>
                    <a:pt x="1085" y="975"/>
                    <a:pt x="1346" y="1117"/>
                    <a:pt x="1607" y="1117"/>
                  </a:cubicBezTo>
                  <a:cubicBezTo>
                    <a:pt x="1867" y="1117"/>
                    <a:pt x="2128" y="975"/>
                    <a:pt x="2251" y="689"/>
                  </a:cubicBezTo>
                  <a:cubicBezTo>
                    <a:pt x="2365" y="526"/>
                    <a:pt x="2414" y="477"/>
                    <a:pt x="2495" y="477"/>
                  </a:cubicBezTo>
                  <a:cubicBezTo>
                    <a:pt x="2577" y="477"/>
                    <a:pt x="2626" y="526"/>
                    <a:pt x="2740" y="689"/>
                  </a:cubicBezTo>
                  <a:cubicBezTo>
                    <a:pt x="2862" y="975"/>
                    <a:pt x="3123" y="1117"/>
                    <a:pt x="3382" y="1117"/>
                  </a:cubicBezTo>
                  <a:cubicBezTo>
                    <a:pt x="3640" y="1117"/>
                    <a:pt x="3897" y="975"/>
                    <a:pt x="4011" y="689"/>
                  </a:cubicBezTo>
                  <a:cubicBezTo>
                    <a:pt x="4142" y="526"/>
                    <a:pt x="4174" y="477"/>
                    <a:pt x="4272" y="477"/>
                  </a:cubicBezTo>
                  <a:cubicBezTo>
                    <a:pt x="4354" y="477"/>
                    <a:pt x="4403" y="526"/>
                    <a:pt x="4517" y="689"/>
                  </a:cubicBezTo>
                  <a:cubicBezTo>
                    <a:pt x="4639" y="975"/>
                    <a:pt x="4900" y="1117"/>
                    <a:pt x="5159" y="1117"/>
                  </a:cubicBezTo>
                  <a:cubicBezTo>
                    <a:pt x="5417" y="1117"/>
                    <a:pt x="5674" y="975"/>
                    <a:pt x="5788" y="689"/>
                  </a:cubicBezTo>
                  <a:cubicBezTo>
                    <a:pt x="5919" y="526"/>
                    <a:pt x="5951" y="477"/>
                    <a:pt x="6049" y="477"/>
                  </a:cubicBezTo>
                  <a:cubicBezTo>
                    <a:pt x="6131" y="477"/>
                    <a:pt x="6180" y="526"/>
                    <a:pt x="6294" y="689"/>
                  </a:cubicBezTo>
                  <a:cubicBezTo>
                    <a:pt x="6416" y="975"/>
                    <a:pt x="6677" y="1117"/>
                    <a:pt x="6936" y="1117"/>
                  </a:cubicBezTo>
                  <a:cubicBezTo>
                    <a:pt x="7195" y="1117"/>
                    <a:pt x="7451" y="975"/>
                    <a:pt x="7565" y="689"/>
                  </a:cubicBezTo>
                  <a:cubicBezTo>
                    <a:pt x="7696" y="526"/>
                    <a:pt x="7745" y="477"/>
                    <a:pt x="7826" y="477"/>
                  </a:cubicBezTo>
                  <a:cubicBezTo>
                    <a:pt x="7908" y="477"/>
                    <a:pt x="7957" y="526"/>
                    <a:pt x="8071" y="689"/>
                  </a:cubicBezTo>
                  <a:cubicBezTo>
                    <a:pt x="8185" y="901"/>
                    <a:pt x="8381" y="1064"/>
                    <a:pt x="8609" y="1113"/>
                  </a:cubicBezTo>
                  <a:lnTo>
                    <a:pt x="8609" y="608"/>
                  </a:lnTo>
                  <a:cubicBezTo>
                    <a:pt x="8560" y="559"/>
                    <a:pt x="8495" y="494"/>
                    <a:pt x="8462" y="428"/>
                  </a:cubicBezTo>
                  <a:cubicBezTo>
                    <a:pt x="8340" y="143"/>
                    <a:pt x="8079" y="0"/>
                    <a:pt x="7818" y="0"/>
                  </a:cubicBezTo>
                  <a:cubicBezTo>
                    <a:pt x="7557" y="0"/>
                    <a:pt x="7296" y="143"/>
                    <a:pt x="7174" y="428"/>
                  </a:cubicBezTo>
                  <a:cubicBezTo>
                    <a:pt x="7060" y="591"/>
                    <a:pt x="7011" y="640"/>
                    <a:pt x="6930" y="640"/>
                  </a:cubicBezTo>
                  <a:cubicBezTo>
                    <a:pt x="6848" y="640"/>
                    <a:pt x="6799" y="591"/>
                    <a:pt x="6685" y="428"/>
                  </a:cubicBezTo>
                  <a:cubicBezTo>
                    <a:pt x="6563" y="143"/>
                    <a:pt x="6302" y="0"/>
                    <a:pt x="6041" y="0"/>
                  </a:cubicBezTo>
                  <a:cubicBezTo>
                    <a:pt x="5780" y="0"/>
                    <a:pt x="5519" y="143"/>
                    <a:pt x="5397" y="428"/>
                  </a:cubicBezTo>
                  <a:cubicBezTo>
                    <a:pt x="5283" y="591"/>
                    <a:pt x="5234" y="640"/>
                    <a:pt x="5153" y="640"/>
                  </a:cubicBezTo>
                  <a:cubicBezTo>
                    <a:pt x="5071" y="640"/>
                    <a:pt x="5022" y="591"/>
                    <a:pt x="4908" y="428"/>
                  </a:cubicBezTo>
                  <a:cubicBezTo>
                    <a:pt x="4786" y="143"/>
                    <a:pt x="4525" y="0"/>
                    <a:pt x="4264" y="0"/>
                  </a:cubicBezTo>
                  <a:cubicBezTo>
                    <a:pt x="4003" y="0"/>
                    <a:pt x="3742" y="143"/>
                    <a:pt x="3620" y="428"/>
                  </a:cubicBezTo>
                  <a:cubicBezTo>
                    <a:pt x="3506" y="591"/>
                    <a:pt x="3457" y="640"/>
                    <a:pt x="3375" y="640"/>
                  </a:cubicBezTo>
                  <a:cubicBezTo>
                    <a:pt x="3294" y="640"/>
                    <a:pt x="3245" y="591"/>
                    <a:pt x="3131" y="428"/>
                  </a:cubicBezTo>
                  <a:cubicBezTo>
                    <a:pt x="3009" y="143"/>
                    <a:pt x="2748" y="0"/>
                    <a:pt x="2487" y="0"/>
                  </a:cubicBezTo>
                  <a:cubicBezTo>
                    <a:pt x="2226" y="0"/>
                    <a:pt x="1965" y="143"/>
                    <a:pt x="1843" y="428"/>
                  </a:cubicBezTo>
                  <a:cubicBezTo>
                    <a:pt x="1729" y="591"/>
                    <a:pt x="1680" y="640"/>
                    <a:pt x="1598" y="640"/>
                  </a:cubicBezTo>
                  <a:cubicBezTo>
                    <a:pt x="1517" y="640"/>
                    <a:pt x="1468" y="591"/>
                    <a:pt x="1354" y="428"/>
                  </a:cubicBezTo>
                  <a:cubicBezTo>
                    <a:pt x="1232" y="143"/>
                    <a:pt x="971" y="0"/>
                    <a:pt x="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5"/>
            <p:cNvSpPr/>
            <p:nvPr/>
          </p:nvSpPr>
          <p:spPr>
            <a:xfrm>
              <a:off x="4192991" y="3727155"/>
              <a:ext cx="198932" cy="25834"/>
            </a:xfrm>
            <a:custGeom>
              <a:avLst/>
              <a:gdLst/>
              <a:ahLst/>
              <a:cxnLst/>
              <a:rect l="l" t="t" r="r" b="b"/>
              <a:pathLst>
                <a:path w="8609" h="1118" extrusionOk="0">
                  <a:moveTo>
                    <a:pt x="1607" y="0"/>
                  </a:moveTo>
                  <a:cubicBezTo>
                    <a:pt x="1346" y="0"/>
                    <a:pt x="1085" y="143"/>
                    <a:pt x="963" y="428"/>
                  </a:cubicBezTo>
                  <a:cubicBezTo>
                    <a:pt x="848" y="591"/>
                    <a:pt x="800" y="640"/>
                    <a:pt x="718" y="640"/>
                  </a:cubicBezTo>
                  <a:cubicBezTo>
                    <a:pt x="637" y="640"/>
                    <a:pt x="588" y="591"/>
                    <a:pt x="473" y="428"/>
                  </a:cubicBezTo>
                  <a:cubicBezTo>
                    <a:pt x="359" y="233"/>
                    <a:pt x="196" y="86"/>
                    <a:pt x="1" y="21"/>
                  </a:cubicBezTo>
                  <a:lnTo>
                    <a:pt x="1" y="167"/>
                  </a:lnTo>
                  <a:cubicBezTo>
                    <a:pt x="1" y="314"/>
                    <a:pt x="17" y="477"/>
                    <a:pt x="33" y="640"/>
                  </a:cubicBezTo>
                  <a:lnTo>
                    <a:pt x="66" y="689"/>
                  </a:lnTo>
                  <a:cubicBezTo>
                    <a:pt x="188" y="974"/>
                    <a:pt x="449" y="1117"/>
                    <a:pt x="710" y="1117"/>
                  </a:cubicBezTo>
                  <a:cubicBezTo>
                    <a:pt x="971" y="1117"/>
                    <a:pt x="1232" y="974"/>
                    <a:pt x="1354" y="689"/>
                  </a:cubicBezTo>
                  <a:cubicBezTo>
                    <a:pt x="1468" y="526"/>
                    <a:pt x="1517" y="477"/>
                    <a:pt x="1598" y="477"/>
                  </a:cubicBezTo>
                  <a:cubicBezTo>
                    <a:pt x="1680" y="477"/>
                    <a:pt x="1729" y="526"/>
                    <a:pt x="1843" y="689"/>
                  </a:cubicBezTo>
                  <a:cubicBezTo>
                    <a:pt x="1965" y="974"/>
                    <a:pt x="2226" y="1117"/>
                    <a:pt x="2487" y="1117"/>
                  </a:cubicBezTo>
                  <a:cubicBezTo>
                    <a:pt x="2748" y="1117"/>
                    <a:pt x="3009" y="974"/>
                    <a:pt x="3131" y="689"/>
                  </a:cubicBezTo>
                  <a:cubicBezTo>
                    <a:pt x="3245" y="526"/>
                    <a:pt x="3294" y="477"/>
                    <a:pt x="3375" y="477"/>
                  </a:cubicBezTo>
                  <a:cubicBezTo>
                    <a:pt x="3457" y="477"/>
                    <a:pt x="3506" y="526"/>
                    <a:pt x="3620" y="689"/>
                  </a:cubicBezTo>
                  <a:cubicBezTo>
                    <a:pt x="3742" y="974"/>
                    <a:pt x="4003" y="1117"/>
                    <a:pt x="4264" y="1117"/>
                  </a:cubicBezTo>
                  <a:cubicBezTo>
                    <a:pt x="4525" y="1117"/>
                    <a:pt x="4786" y="974"/>
                    <a:pt x="4908" y="689"/>
                  </a:cubicBezTo>
                  <a:cubicBezTo>
                    <a:pt x="5022" y="526"/>
                    <a:pt x="5071" y="477"/>
                    <a:pt x="5153" y="477"/>
                  </a:cubicBezTo>
                  <a:cubicBezTo>
                    <a:pt x="5234" y="477"/>
                    <a:pt x="5283" y="526"/>
                    <a:pt x="5397" y="689"/>
                  </a:cubicBezTo>
                  <a:cubicBezTo>
                    <a:pt x="5519" y="974"/>
                    <a:pt x="5780" y="1117"/>
                    <a:pt x="6041" y="1117"/>
                  </a:cubicBezTo>
                  <a:cubicBezTo>
                    <a:pt x="6302" y="1117"/>
                    <a:pt x="6563" y="974"/>
                    <a:pt x="6685" y="689"/>
                  </a:cubicBezTo>
                  <a:cubicBezTo>
                    <a:pt x="6799" y="526"/>
                    <a:pt x="6848" y="477"/>
                    <a:pt x="6930" y="477"/>
                  </a:cubicBezTo>
                  <a:cubicBezTo>
                    <a:pt x="7011" y="477"/>
                    <a:pt x="7060" y="526"/>
                    <a:pt x="7174" y="689"/>
                  </a:cubicBezTo>
                  <a:cubicBezTo>
                    <a:pt x="7296" y="974"/>
                    <a:pt x="7557" y="1117"/>
                    <a:pt x="7818" y="1117"/>
                  </a:cubicBezTo>
                  <a:cubicBezTo>
                    <a:pt x="8079" y="1117"/>
                    <a:pt x="8340" y="974"/>
                    <a:pt x="8462" y="689"/>
                  </a:cubicBezTo>
                  <a:cubicBezTo>
                    <a:pt x="8495" y="640"/>
                    <a:pt x="8544" y="575"/>
                    <a:pt x="8593" y="526"/>
                  </a:cubicBezTo>
                  <a:cubicBezTo>
                    <a:pt x="8609" y="412"/>
                    <a:pt x="8609" y="282"/>
                    <a:pt x="8609" y="167"/>
                  </a:cubicBezTo>
                  <a:lnTo>
                    <a:pt x="8609" y="21"/>
                  </a:lnTo>
                  <a:cubicBezTo>
                    <a:pt x="8381" y="70"/>
                    <a:pt x="8185" y="216"/>
                    <a:pt x="8071" y="428"/>
                  </a:cubicBezTo>
                  <a:cubicBezTo>
                    <a:pt x="7957" y="591"/>
                    <a:pt x="7908" y="640"/>
                    <a:pt x="7826" y="640"/>
                  </a:cubicBezTo>
                  <a:cubicBezTo>
                    <a:pt x="7728" y="640"/>
                    <a:pt x="7696" y="591"/>
                    <a:pt x="7582" y="428"/>
                  </a:cubicBezTo>
                  <a:cubicBezTo>
                    <a:pt x="7459" y="143"/>
                    <a:pt x="7199" y="0"/>
                    <a:pt x="6938" y="0"/>
                  </a:cubicBezTo>
                  <a:cubicBezTo>
                    <a:pt x="6677" y="0"/>
                    <a:pt x="6416" y="143"/>
                    <a:pt x="6294" y="428"/>
                  </a:cubicBezTo>
                  <a:cubicBezTo>
                    <a:pt x="6180" y="591"/>
                    <a:pt x="6131" y="640"/>
                    <a:pt x="6049" y="640"/>
                  </a:cubicBezTo>
                  <a:cubicBezTo>
                    <a:pt x="5951" y="640"/>
                    <a:pt x="5919" y="591"/>
                    <a:pt x="5788" y="428"/>
                  </a:cubicBezTo>
                  <a:cubicBezTo>
                    <a:pt x="5674" y="143"/>
                    <a:pt x="5417" y="0"/>
                    <a:pt x="5159" y="0"/>
                  </a:cubicBezTo>
                  <a:cubicBezTo>
                    <a:pt x="4900" y="0"/>
                    <a:pt x="4639" y="143"/>
                    <a:pt x="4517" y="428"/>
                  </a:cubicBezTo>
                  <a:cubicBezTo>
                    <a:pt x="4403" y="591"/>
                    <a:pt x="4354" y="640"/>
                    <a:pt x="4272" y="640"/>
                  </a:cubicBezTo>
                  <a:cubicBezTo>
                    <a:pt x="4191" y="640"/>
                    <a:pt x="4142" y="591"/>
                    <a:pt x="4028" y="428"/>
                  </a:cubicBezTo>
                  <a:cubicBezTo>
                    <a:pt x="3905" y="143"/>
                    <a:pt x="3644" y="0"/>
                    <a:pt x="3384" y="0"/>
                  </a:cubicBezTo>
                  <a:cubicBezTo>
                    <a:pt x="3123" y="0"/>
                    <a:pt x="2862" y="143"/>
                    <a:pt x="2740" y="428"/>
                  </a:cubicBezTo>
                  <a:cubicBezTo>
                    <a:pt x="2626" y="591"/>
                    <a:pt x="2577" y="640"/>
                    <a:pt x="2495" y="640"/>
                  </a:cubicBezTo>
                  <a:cubicBezTo>
                    <a:pt x="2414" y="640"/>
                    <a:pt x="2365" y="591"/>
                    <a:pt x="2251" y="428"/>
                  </a:cubicBezTo>
                  <a:cubicBezTo>
                    <a:pt x="2128" y="143"/>
                    <a:pt x="1867" y="0"/>
                    <a:pt x="1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5"/>
            <p:cNvSpPr/>
            <p:nvPr/>
          </p:nvSpPr>
          <p:spPr>
            <a:xfrm>
              <a:off x="4171894" y="3631929"/>
              <a:ext cx="241127" cy="49750"/>
            </a:xfrm>
            <a:custGeom>
              <a:avLst/>
              <a:gdLst/>
              <a:ahLst/>
              <a:cxnLst/>
              <a:rect l="l" t="t" r="r" b="b"/>
              <a:pathLst>
                <a:path w="10435" h="2153" extrusionOk="0">
                  <a:moveTo>
                    <a:pt x="539" y="1"/>
                  </a:moveTo>
                  <a:cubicBezTo>
                    <a:pt x="245" y="1"/>
                    <a:pt x="1" y="229"/>
                    <a:pt x="1" y="522"/>
                  </a:cubicBezTo>
                  <a:lnTo>
                    <a:pt x="1" y="1631"/>
                  </a:lnTo>
                  <a:cubicBezTo>
                    <a:pt x="1" y="1924"/>
                    <a:pt x="245" y="2153"/>
                    <a:pt x="539" y="2153"/>
                  </a:cubicBezTo>
                  <a:lnTo>
                    <a:pt x="9913" y="2153"/>
                  </a:lnTo>
                  <a:cubicBezTo>
                    <a:pt x="10190" y="2153"/>
                    <a:pt x="10435" y="1924"/>
                    <a:pt x="10435" y="1631"/>
                  </a:cubicBezTo>
                  <a:lnTo>
                    <a:pt x="10435" y="522"/>
                  </a:lnTo>
                  <a:cubicBezTo>
                    <a:pt x="10435" y="229"/>
                    <a:pt x="10190" y="1"/>
                    <a:pt x="9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5"/>
            <p:cNvSpPr/>
            <p:nvPr/>
          </p:nvSpPr>
          <p:spPr>
            <a:xfrm>
              <a:off x="4192991" y="3696260"/>
              <a:ext cx="33922" cy="25349"/>
            </a:xfrm>
            <a:custGeom>
              <a:avLst/>
              <a:gdLst/>
              <a:ahLst/>
              <a:cxnLst/>
              <a:rect l="l" t="t" r="r" b="b"/>
              <a:pathLst>
                <a:path w="1468" h="1097" extrusionOk="0">
                  <a:moveTo>
                    <a:pt x="710" y="0"/>
                  </a:moveTo>
                  <a:cubicBezTo>
                    <a:pt x="449" y="0"/>
                    <a:pt x="188" y="143"/>
                    <a:pt x="66" y="428"/>
                  </a:cubicBezTo>
                  <a:cubicBezTo>
                    <a:pt x="50" y="477"/>
                    <a:pt x="17" y="510"/>
                    <a:pt x="1" y="526"/>
                  </a:cubicBezTo>
                  <a:lnTo>
                    <a:pt x="1" y="1097"/>
                  </a:lnTo>
                  <a:cubicBezTo>
                    <a:pt x="196" y="1032"/>
                    <a:pt x="359" y="885"/>
                    <a:pt x="473" y="689"/>
                  </a:cubicBezTo>
                  <a:cubicBezTo>
                    <a:pt x="588" y="526"/>
                    <a:pt x="637" y="477"/>
                    <a:pt x="718" y="477"/>
                  </a:cubicBezTo>
                  <a:cubicBezTo>
                    <a:pt x="800" y="477"/>
                    <a:pt x="848" y="526"/>
                    <a:pt x="963" y="689"/>
                  </a:cubicBezTo>
                  <a:cubicBezTo>
                    <a:pt x="1077" y="901"/>
                    <a:pt x="1256" y="1048"/>
                    <a:pt x="1468" y="1097"/>
                  </a:cubicBezTo>
                  <a:lnTo>
                    <a:pt x="1468" y="575"/>
                  </a:lnTo>
                  <a:cubicBezTo>
                    <a:pt x="1435" y="526"/>
                    <a:pt x="1386" y="477"/>
                    <a:pt x="1354" y="428"/>
                  </a:cubicBezTo>
                  <a:cubicBezTo>
                    <a:pt x="1232" y="143"/>
                    <a:pt x="971" y="0"/>
                    <a:pt x="710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5"/>
            <p:cNvSpPr/>
            <p:nvPr/>
          </p:nvSpPr>
          <p:spPr>
            <a:xfrm>
              <a:off x="4192991" y="3727617"/>
              <a:ext cx="34684" cy="25372"/>
            </a:xfrm>
            <a:custGeom>
              <a:avLst/>
              <a:gdLst/>
              <a:ahLst/>
              <a:cxnLst/>
              <a:rect l="l" t="t" r="r" b="b"/>
              <a:pathLst>
                <a:path w="1501" h="1098" extrusionOk="0">
                  <a:moveTo>
                    <a:pt x="1" y="1"/>
                  </a:moveTo>
                  <a:lnTo>
                    <a:pt x="1" y="147"/>
                  </a:lnTo>
                  <a:cubicBezTo>
                    <a:pt x="1" y="294"/>
                    <a:pt x="17" y="457"/>
                    <a:pt x="33" y="620"/>
                  </a:cubicBezTo>
                  <a:lnTo>
                    <a:pt x="82" y="669"/>
                  </a:lnTo>
                  <a:cubicBezTo>
                    <a:pt x="196" y="954"/>
                    <a:pt x="453" y="1097"/>
                    <a:pt x="712" y="1097"/>
                  </a:cubicBezTo>
                  <a:cubicBezTo>
                    <a:pt x="971" y="1097"/>
                    <a:pt x="1232" y="954"/>
                    <a:pt x="1354" y="669"/>
                  </a:cubicBezTo>
                  <a:cubicBezTo>
                    <a:pt x="1403" y="604"/>
                    <a:pt x="1435" y="555"/>
                    <a:pt x="1501" y="506"/>
                  </a:cubicBezTo>
                  <a:cubicBezTo>
                    <a:pt x="1484" y="392"/>
                    <a:pt x="1468" y="278"/>
                    <a:pt x="1468" y="147"/>
                  </a:cubicBezTo>
                  <a:lnTo>
                    <a:pt x="1468" y="1"/>
                  </a:lnTo>
                  <a:cubicBezTo>
                    <a:pt x="1256" y="66"/>
                    <a:pt x="1077" y="213"/>
                    <a:pt x="963" y="408"/>
                  </a:cubicBezTo>
                  <a:cubicBezTo>
                    <a:pt x="848" y="571"/>
                    <a:pt x="800" y="620"/>
                    <a:pt x="718" y="620"/>
                  </a:cubicBezTo>
                  <a:cubicBezTo>
                    <a:pt x="637" y="620"/>
                    <a:pt x="588" y="571"/>
                    <a:pt x="473" y="408"/>
                  </a:cubicBezTo>
                  <a:cubicBezTo>
                    <a:pt x="359" y="213"/>
                    <a:pt x="196" y="66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5" name="Google Shape;3545;p45"/>
          <p:cNvGrpSpPr/>
          <p:nvPr/>
        </p:nvGrpSpPr>
        <p:grpSpPr>
          <a:xfrm>
            <a:off x="6769013" y="1333274"/>
            <a:ext cx="545668" cy="533775"/>
            <a:chOff x="1964249" y="4086569"/>
            <a:chExt cx="376375" cy="368172"/>
          </a:xfrm>
        </p:grpSpPr>
        <p:sp>
          <p:nvSpPr>
            <p:cNvPr id="3546" name="Google Shape;3546;p45"/>
            <p:cNvSpPr/>
            <p:nvPr/>
          </p:nvSpPr>
          <p:spPr>
            <a:xfrm>
              <a:off x="2117591" y="4257310"/>
              <a:ext cx="13587" cy="11970"/>
            </a:xfrm>
            <a:custGeom>
              <a:avLst/>
              <a:gdLst/>
              <a:ahLst/>
              <a:cxnLst/>
              <a:rect l="l" t="t" r="r" b="b"/>
              <a:pathLst>
                <a:path w="588" h="518" extrusionOk="0">
                  <a:moveTo>
                    <a:pt x="343" y="0"/>
                  </a:moveTo>
                  <a:cubicBezTo>
                    <a:pt x="114" y="0"/>
                    <a:pt x="0" y="277"/>
                    <a:pt x="163" y="440"/>
                  </a:cubicBezTo>
                  <a:cubicBezTo>
                    <a:pt x="211" y="493"/>
                    <a:pt x="272" y="517"/>
                    <a:pt x="334" y="517"/>
                  </a:cubicBezTo>
                  <a:cubicBezTo>
                    <a:pt x="461" y="517"/>
                    <a:pt x="587" y="415"/>
                    <a:pt x="587" y="261"/>
                  </a:cubicBezTo>
                  <a:cubicBezTo>
                    <a:pt x="587" y="114"/>
                    <a:pt x="473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5"/>
            <p:cNvSpPr/>
            <p:nvPr/>
          </p:nvSpPr>
          <p:spPr>
            <a:xfrm>
              <a:off x="2139058" y="4239587"/>
              <a:ext cx="13957" cy="11600"/>
            </a:xfrm>
            <a:custGeom>
              <a:avLst/>
              <a:gdLst/>
              <a:ahLst/>
              <a:cxnLst/>
              <a:rect l="l" t="t" r="r" b="b"/>
              <a:pathLst>
                <a:path w="604" h="502" extrusionOk="0">
                  <a:moveTo>
                    <a:pt x="343" y="1"/>
                  </a:moveTo>
                  <a:cubicBezTo>
                    <a:pt x="115" y="1"/>
                    <a:pt x="0" y="278"/>
                    <a:pt x="163" y="425"/>
                  </a:cubicBezTo>
                  <a:cubicBezTo>
                    <a:pt x="216" y="478"/>
                    <a:pt x="282" y="502"/>
                    <a:pt x="345" y="502"/>
                  </a:cubicBezTo>
                  <a:cubicBezTo>
                    <a:pt x="477" y="502"/>
                    <a:pt x="604" y="399"/>
                    <a:pt x="604" y="245"/>
                  </a:cubicBezTo>
                  <a:cubicBezTo>
                    <a:pt x="604" y="115"/>
                    <a:pt x="490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5"/>
            <p:cNvSpPr/>
            <p:nvPr/>
          </p:nvSpPr>
          <p:spPr>
            <a:xfrm>
              <a:off x="2117591" y="4291579"/>
              <a:ext cx="13587" cy="1160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43" y="1"/>
                  </a:moveTo>
                  <a:cubicBezTo>
                    <a:pt x="114" y="1"/>
                    <a:pt x="0" y="262"/>
                    <a:pt x="163" y="425"/>
                  </a:cubicBezTo>
                  <a:cubicBezTo>
                    <a:pt x="211" y="478"/>
                    <a:pt x="272" y="501"/>
                    <a:pt x="334" y="501"/>
                  </a:cubicBezTo>
                  <a:cubicBezTo>
                    <a:pt x="461" y="501"/>
                    <a:pt x="587" y="399"/>
                    <a:pt x="587" y="245"/>
                  </a:cubicBezTo>
                  <a:cubicBezTo>
                    <a:pt x="587" y="115"/>
                    <a:pt x="473" y="1"/>
                    <a:pt x="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5"/>
            <p:cNvSpPr/>
            <p:nvPr/>
          </p:nvSpPr>
          <p:spPr>
            <a:xfrm>
              <a:off x="2145089" y="4308170"/>
              <a:ext cx="13587" cy="11716"/>
            </a:xfrm>
            <a:custGeom>
              <a:avLst/>
              <a:gdLst/>
              <a:ahLst/>
              <a:cxnLst/>
              <a:rect l="l" t="t" r="r" b="b"/>
              <a:pathLst>
                <a:path w="588" h="507" extrusionOk="0">
                  <a:moveTo>
                    <a:pt x="343" y="0"/>
                  </a:moveTo>
                  <a:cubicBezTo>
                    <a:pt x="114" y="0"/>
                    <a:pt x="0" y="277"/>
                    <a:pt x="163" y="440"/>
                  </a:cubicBezTo>
                  <a:cubicBezTo>
                    <a:pt x="214" y="486"/>
                    <a:pt x="274" y="506"/>
                    <a:pt x="333" y="506"/>
                  </a:cubicBezTo>
                  <a:cubicBezTo>
                    <a:pt x="464" y="506"/>
                    <a:pt x="587" y="407"/>
                    <a:pt x="587" y="261"/>
                  </a:cubicBezTo>
                  <a:cubicBezTo>
                    <a:pt x="587" y="114"/>
                    <a:pt x="473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5"/>
            <p:cNvSpPr/>
            <p:nvPr/>
          </p:nvSpPr>
          <p:spPr>
            <a:xfrm>
              <a:off x="2129260" y="4329267"/>
              <a:ext cx="13587" cy="11577"/>
            </a:xfrm>
            <a:custGeom>
              <a:avLst/>
              <a:gdLst/>
              <a:ahLst/>
              <a:cxnLst/>
              <a:rect l="l" t="t" r="r" b="b"/>
              <a:pathLst>
                <a:path w="588" h="501" extrusionOk="0">
                  <a:moveTo>
                    <a:pt x="343" y="0"/>
                  </a:moveTo>
                  <a:cubicBezTo>
                    <a:pt x="115" y="0"/>
                    <a:pt x="1" y="277"/>
                    <a:pt x="147" y="424"/>
                  </a:cubicBezTo>
                  <a:cubicBezTo>
                    <a:pt x="200" y="477"/>
                    <a:pt x="265" y="501"/>
                    <a:pt x="329" y="501"/>
                  </a:cubicBezTo>
                  <a:cubicBezTo>
                    <a:pt x="461" y="501"/>
                    <a:pt x="587" y="399"/>
                    <a:pt x="587" y="245"/>
                  </a:cubicBezTo>
                  <a:cubicBezTo>
                    <a:pt x="587" y="114"/>
                    <a:pt x="473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5"/>
            <p:cNvSpPr/>
            <p:nvPr/>
          </p:nvSpPr>
          <p:spPr>
            <a:xfrm>
              <a:off x="2168450" y="4334905"/>
              <a:ext cx="13587" cy="11808"/>
            </a:xfrm>
            <a:custGeom>
              <a:avLst/>
              <a:gdLst/>
              <a:ahLst/>
              <a:cxnLst/>
              <a:rect l="l" t="t" r="r" b="b"/>
              <a:pathLst>
                <a:path w="588" h="511" extrusionOk="0">
                  <a:moveTo>
                    <a:pt x="342" y="1"/>
                  </a:moveTo>
                  <a:cubicBezTo>
                    <a:pt x="114" y="1"/>
                    <a:pt x="0" y="278"/>
                    <a:pt x="163" y="441"/>
                  </a:cubicBezTo>
                  <a:cubicBezTo>
                    <a:pt x="211" y="488"/>
                    <a:pt x="272" y="510"/>
                    <a:pt x="333" y="510"/>
                  </a:cubicBezTo>
                  <a:cubicBezTo>
                    <a:pt x="461" y="510"/>
                    <a:pt x="587" y="416"/>
                    <a:pt x="587" y="262"/>
                  </a:cubicBezTo>
                  <a:cubicBezTo>
                    <a:pt x="587" y="115"/>
                    <a:pt x="473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5"/>
            <p:cNvSpPr/>
            <p:nvPr/>
          </p:nvSpPr>
          <p:spPr>
            <a:xfrm>
              <a:off x="2084431" y="4291579"/>
              <a:ext cx="13587" cy="1160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27" y="1"/>
                  </a:moveTo>
                  <a:cubicBezTo>
                    <a:pt x="115" y="1"/>
                    <a:pt x="0" y="262"/>
                    <a:pt x="163" y="425"/>
                  </a:cubicBezTo>
                  <a:cubicBezTo>
                    <a:pt x="211" y="478"/>
                    <a:pt x="273" y="501"/>
                    <a:pt x="334" y="501"/>
                  </a:cubicBezTo>
                  <a:cubicBezTo>
                    <a:pt x="461" y="501"/>
                    <a:pt x="587" y="399"/>
                    <a:pt x="587" y="245"/>
                  </a:cubicBezTo>
                  <a:cubicBezTo>
                    <a:pt x="587" y="115"/>
                    <a:pt x="47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5"/>
            <p:cNvSpPr/>
            <p:nvPr/>
          </p:nvSpPr>
          <p:spPr>
            <a:xfrm>
              <a:off x="2093859" y="4323236"/>
              <a:ext cx="13564" cy="11970"/>
            </a:xfrm>
            <a:custGeom>
              <a:avLst/>
              <a:gdLst/>
              <a:ahLst/>
              <a:cxnLst/>
              <a:rect l="l" t="t" r="r" b="b"/>
              <a:pathLst>
                <a:path w="587" h="518" extrusionOk="0">
                  <a:moveTo>
                    <a:pt x="342" y="0"/>
                  </a:moveTo>
                  <a:cubicBezTo>
                    <a:pt x="114" y="0"/>
                    <a:pt x="0" y="277"/>
                    <a:pt x="147" y="440"/>
                  </a:cubicBezTo>
                  <a:cubicBezTo>
                    <a:pt x="200" y="493"/>
                    <a:pt x="265" y="517"/>
                    <a:pt x="329" y="517"/>
                  </a:cubicBezTo>
                  <a:cubicBezTo>
                    <a:pt x="461" y="517"/>
                    <a:pt x="587" y="415"/>
                    <a:pt x="587" y="261"/>
                  </a:cubicBezTo>
                  <a:cubicBezTo>
                    <a:pt x="587" y="114"/>
                    <a:pt x="473" y="0"/>
                    <a:pt x="3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5"/>
            <p:cNvSpPr/>
            <p:nvPr/>
          </p:nvSpPr>
          <p:spPr>
            <a:xfrm>
              <a:off x="2111560" y="4346598"/>
              <a:ext cx="13957" cy="11785"/>
            </a:xfrm>
            <a:custGeom>
              <a:avLst/>
              <a:gdLst/>
              <a:ahLst/>
              <a:cxnLst/>
              <a:rect l="l" t="t" r="r" b="b"/>
              <a:pathLst>
                <a:path w="604" h="510" extrusionOk="0">
                  <a:moveTo>
                    <a:pt x="343" y="0"/>
                  </a:moveTo>
                  <a:cubicBezTo>
                    <a:pt x="114" y="0"/>
                    <a:pt x="0" y="277"/>
                    <a:pt x="163" y="440"/>
                  </a:cubicBezTo>
                  <a:cubicBezTo>
                    <a:pt x="216" y="488"/>
                    <a:pt x="281" y="510"/>
                    <a:pt x="345" y="510"/>
                  </a:cubicBezTo>
                  <a:cubicBezTo>
                    <a:pt x="477" y="510"/>
                    <a:pt x="604" y="415"/>
                    <a:pt x="604" y="261"/>
                  </a:cubicBezTo>
                  <a:cubicBezTo>
                    <a:pt x="604" y="114"/>
                    <a:pt x="489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5"/>
            <p:cNvSpPr/>
            <p:nvPr/>
          </p:nvSpPr>
          <p:spPr>
            <a:xfrm>
              <a:off x="2051272" y="4175186"/>
              <a:ext cx="73482" cy="73482"/>
            </a:xfrm>
            <a:custGeom>
              <a:avLst/>
              <a:gdLst/>
              <a:ahLst/>
              <a:cxnLst/>
              <a:rect l="l" t="t" r="r" b="b"/>
              <a:pathLst>
                <a:path w="3180" h="3180" extrusionOk="0">
                  <a:moveTo>
                    <a:pt x="1680" y="0"/>
                  </a:moveTo>
                  <a:lnTo>
                    <a:pt x="1" y="1663"/>
                  </a:lnTo>
                  <a:lnTo>
                    <a:pt x="1517" y="3179"/>
                  </a:lnTo>
                  <a:lnTo>
                    <a:pt x="3180" y="1500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5"/>
            <p:cNvSpPr/>
            <p:nvPr/>
          </p:nvSpPr>
          <p:spPr>
            <a:xfrm>
              <a:off x="2065969" y="4190437"/>
              <a:ext cx="78750" cy="77618"/>
            </a:xfrm>
            <a:custGeom>
              <a:avLst/>
              <a:gdLst/>
              <a:ahLst/>
              <a:cxnLst/>
              <a:rect l="l" t="t" r="r" b="b"/>
              <a:pathLst>
                <a:path w="3408" h="3359" extrusionOk="0">
                  <a:moveTo>
                    <a:pt x="2489" y="0"/>
                  </a:moveTo>
                  <a:cubicBezTo>
                    <a:pt x="2418" y="0"/>
                    <a:pt x="2348" y="25"/>
                    <a:pt x="2299" y="74"/>
                  </a:cubicBezTo>
                  <a:lnTo>
                    <a:pt x="115" y="2275"/>
                  </a:lnTo>
                  <a:cubicBezTo>
                    <a:pt x="1" y="2372"/>
                    <a:pt x="1" y="2552"/>
                    <a:pt x="115" y="2650"/>
                  </a:cubicBezTo>
                  <a:lnTo>
                    <a:pt x="734" y="3285"/>
                  </a:lnTo>
                  <a:cubicBezTo>
                    <a:pt x="783" y="3334"/>
                    <a:pt x="852" y="3359"/>
                    <a:pt x="924" y="3359"/>
                  </a:cubicBezTo>
                  <a:cubicBezTo>
                    <a:pt x="995" y="3359"/>
                    <a:pt x="1068" y="3334"/>
                    <a:pt x="1126" y="3285"/>
                  </a:cubicBezTo>
                  <a:lnTo>
                    <a:pt x="3310" y="1085"/>
                  </a:lnTo>
                  <a:cubicBezTo>
                    <a:pt x="3408" y="987"/>
                    <a:pt x="3408" y="807"/>
                    <a:pt x="3310" y="710"/>
                  </a:cubicBezTo>
                  <a:lnTo>
                    <a:pt x="2691" y="74"/>
                  </a:lnTo>
                  <a:cubicBezTo>
                    <a:pt x="2634" y="25"/>
                    <a:pt x="2560" y="0"/>
                    <a:pt x="2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5"/>
            <p:cNvSpPr/>
            <p:nvPr/>
          </p:nvSpPr>
          <p:spPr>
            <a:xfrm>
              <a:off x="2073871" y="4215024"/>
              <a:ext cx="58046" cy="53032"/>
            </a:xfrm>
            <a:custGeom>
              <a:avLst/>
              <a:gdLst/>
              <a:ahLst/>
              <a:cxnLst/>
              <a:rect l="l" t="t" r="r" b="b"/>
              <a:pathLst>
                <a:path w="2512" h="2295" extrusionOk="0">
                  <a:moveTo>
                    <a:pt x="1933" y="0"/>
                  </a:moveTo>
                  <a:cubicBezTo>
                    <a:pt x="1864" y="0"/>
                    <a:pt x="1794" y="29"/>
                    <a:pt x="1745" y="86"/>
                  </a:cubicBezTo>
                  <a:lnTo>
                    <a:pt x="1" y="1830"/>
                  </a:lnTo>
                  <a:lnTo>
                    <a:pt x="392" y="2221"/>
                  </a:lnTo>
                  <a:cubicBezTo>
                    <a:pt x="441" y="2270"/>
                    <a:pt x="510" y="2295"/>
                    <a:pt x="582" y="2295"/>
                  </a:cubicBezTo>
                  <a:cubicBezTo>
                    <a:pt x="653" y="2295"/>
                    <a:pt x="726" y="2270"/>
                    <a:pt x="784" y="2221"/>
                  </a:cubicBezTo>
                  <a:lnTo>
                    <a:pt x="2512" y="477"/>
                  </a:lnTo>
                  <a:lnTo>
                    <a:pt x="2120" y="86"/>
                  </a:lnTo>
                  <a:cubicBezTo>
                    <a:pt x="2071" y="29"/>
                    <a:pt x="2002" y="0"/>
                    <a:pt x="1933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5"/>
            <p:cNvSpPr/>
            <p:nvPr/>
          </p:nvSpPr>
          <p:spPr>
            <a:xfrm>
              <a:off x="1964249" y="4086569"/>
              <a:ext cx="150337" cy="146086"/>
            </a:xfrm>
            <a:custGeom>
              <a:avLst/>
              <a:gdLst/>
              <a:ahLst/>
              <a:cxnLst/>
              <a:rect l="l" t="t" r="r" b="b"/>
              <a:pathLst>
                <a:path w="6506" h="6322" extrusionOk="0">
                  <a:moveTo>
                    <a:pt x="3144" y="0"/>
                  </a:moveTo>
                  <a:cubicBezTo>
                    <a:pt x="2658" y="0"/>
                    <a:pt x="2171" y="182"/>
                    <a:pt x="1794" y="558"/>
                  </a:cubicBezTo>
                  <a:lnTo>
                    <a:pt x="718" y="1650"/>
                  </a:lnTo>
                  <a:cubicBezTo>
                    <a:pt x="457" y="1895"/>
                    <a:pt x="278" y="2205"/>
                    <a:pt x="196" y="2547"/>
                  </a:cubicBezTo>
                  <a:cubicBezTo>
                    <a:pt x="1" y="3346"/>
                    <a:pt x="343" y="4177"/>
                    <a:pt x="1028" y="4618"/>
                  </a:cubicBezTo>
                  <a:lnTo>
                    <a:pt x="1941" y="5205"/>
                  </a:lnTo>
                  <a:lnTo>
                    <a:pt x="3555" y="6248"/>
                  </a:lnTo>
                  <a:cubicBezTo>
                    <a:pt x="3631" y="6297"/>
                    <a:pt x="3719" y="6322"/>
                    <a:pt x="3808" y="6322"/>
                  </a:cubicBezTo>
                  <a:cubicBezTo>
                    <a:pt x="3928" y="6322"/>
                    <a:pt x="4048" y="6276"/>
                    <a:pt x="4142" y="6183"/>
                  </a:cubicBezTo>
                  <a:lnTo>
                    <a:pt x="6326" y="3998"/>
                  </a:lnTo>
                  <a:cubicBezTo>
                    <a:pt x="6489" y="3835"/>
                    <a:pt x="6506" y="3590"/>
                    <a:pt x="6392" y="3411"/>
                  </a:cubicBezTo>
                  <a:lnTo>
                    <a:pt x="5511" y="2042"/>
                  </a:lnTo>
                  <a:lnTo>
                    <a:pt x="4778" y="884"/>
                  </a:lnTo>
                  <a:cubicBezTo>
                    <a:pt x="4400" y="305"/>
                    <a:pt x="3774" y="0"/>
                    <a:pt x="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5"/>
            <p:cNvSpPr/>
            <p:nvPr/>
          </p:nvSpPr>
          <p:spPr>
            <a:xfrm>
              <a:off x="1964249" y="4106488"/>
              <a:ext cx="130373" cy="126167"/>
            </a:xfrm>
            <a:custGeom>
              <a:avLst/>
              <a:gdLst/>
              <a:ahLst/>
              <a:cxnLst/>
              <a:rect l="l" t="t" r="r" b="b"/>
              <a:pathLst>
                <a:path w="5642" h="5460" extrusionOk="0">
                  <a:moveTo>
                    <a:pt x="2279" y="0"/>
                  </a:moveTo>
                  <a:cubicBezTo>
                    <a:pt x="1774" y="0"/>
                    <a:pt x="1280" y="199"/>
                    <a:pt x="914" y="576"/>
                  </a:cubicBezTo>
                  <a:cubicBezTo>
                    <a:pt x="571" y="854"/>
                    <a:pt x="327" y="1245"/>
                    <a:pt x="196" y="1685"/>
                  </a:cubicBezTo>
                  <a:cubicBezTo>
                    <a:pt x="1" y="2484"/>
                    <a:pt x="343" y="3315"/>
                    <a:pt x="1028" y="3756"/>
                  </a:cubicBezTo>
                  <a:lnTo>
                    <a:pt x="1941" y="4343"/>
                  </a:lnTo>
                  <a:lnTo>
                    <a:pt x="3555" y="5386"/>
                  </a:lnTo>
                  <a:cubicBezTo>
                    <a:pt x="3631" y="5435"/>
                    <a:pt x="3719" y="5460"/>
                    <a:pt x="3808" y="5460"/>
                  </a:cubicBezTo>
                  <a:cubicBezTo>
                    <a:pt x="3928" y="5460"/>
                    <a:pt x="4048" y="5414"/>
                    <a:pt x="4142" y="5321"/>
                  </a:cubicBezTo>
                  <a:lnTo>
                    <a:pt x="5462" y="4000"/>
                  </a:lnTo>
                  <a:cubicBezTo>
                    <a:pt x="5609" y="3853"/>
                    <a:pt x="5642" y="3593"/>
                    <a:pt x="5528" y="3413"/>
                  </a:cubicBezTo>
                  <a:lnTo>
                    <a:pt x="3897" y="886"/>
                  </a:lnTo>
                  <a:cubicBezTo>
                    <a:pt x="3653" y="511"/>
                    <a:pt x="3294" y="218"/>
                    <a:pt x="2854" y="87"/>
                  </a:cubicBezTo>
                  <a:cubicBezTo>
                    <a:pt x="2665" y="29"/>
                    <a:pt x="2471" y="0"/>
                    <a:pt x="2279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5"/>
            <p:cNvSpPr/>
            <p:nvPr/>
          </p:nvSpPr>
          <p:spPr>
            <a:xfrm>
              <a:off x="1964249" y="4086569"/>
              <a:ext cx="127369" cy="120275"/>
            </a:xfrm>
            <a:custGeom>
              <a:avLst/>
              <a:gdLst/>
              <a:ahLst/>
              <a:cxnLst/>
              <a:rect l="l" t="t" r="r" b="b"/>
              <a:pathLst>
                <a:path w="5512" h="5205" extrusionOk="0">
                  <a:moveTo>
                    <a:pt x="3144" y="0"/>
                  </a:moveTo>
                  <a:cubicBezTo>
                    <a:pt x="2658" y="0"/>
                    <a:pt x="2171" y="182"/>
                    <a:pt x="1794" y="558"/>
                  </a:cubicBezTo>
                  <a:lnTo>
                    <a:pt x="718" y="1650"/>
                  </a:lnTo>
                  <a:cubicBezTo>
                    <a:pt x="457" y="1895"/>
                    <a:pt x="278" y="2205"/>
                    <a:pt x="196" y="2547"/>
                  </a:cubicBezTo>
                  <a:cubicBezTo>
                    <a:pt x="1" y="3346"/>
                    <a:pt x="343" y="4177"/>
                    <a:pt x="1028" y="4634"/>
                  </a:cubicBezTo>
                  <a:lnTo>
                    <a:pt x="1941" y="5205"/>
                  </a:lnTo>
                  <a:cubicBezTo>
                    <a:pt x="2022" y="5123"/>
                    <a:pt x="2821" y="4748"/>
                    <a:pt x="2952" y="3754"/>
                  </a:cubicBezTo>
                  <a:cubicBezTo>
                    <a:pt x="3082" y="2857"/>
                    <a:pt x="3799" y="2188"/>
                    <a:pt x="4696" y="2107"/>
                  </a:cubicBezTo>
                  <a:lnTo>
                    <a:pt x="5511" y="2042"/>
                  </a:lnTo>
                  <a:lnTo>
                    <a:pt x="4778" y="884"/>
                  </a:lnTo>
                  <a:cubicBezTo>
                    <a:pt x="4400" y="305"/>
                    <a:pt x="3774" y="0"/>
                    <a:pt x="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5"/>
            <p:cNvSpPr/>
            <p:nvPr/>
          </p:nvSpPr>
          <p:spPr>
            <a:xfrm>
              <a:off x="1985346" y="4086569"/>
              <a:ext cx="106271" cy="50952"/>
            </a:xfrm>
            <a:custGeom>
              <a:avLst/>
              <a:gdLst/>
              <a:ahLst/>
              <a:cxnLst/>
              <a:rect l="l" t="t" r="r" b="b"/>
              <a:pathLst>
                <a:path w="4599" h="2205" extrusionOk="0">
                  <a:moveTo>
                    <a:pt x="2231" y="0"/>
                  </a:moveTo>
                  <a:cubicBezTo>
                    <a:pt x="1745" y="0"/>
                    <a:pt x="1258" y="182"/>
                    <a:pt x="881" y="558"/>
                  </a:cubicBezTo>
                  <a:lnTo>
                    <a:pt x="1" y="1438"/>
                  </a:lnTo>
                  <a:lnTo>
                    <a:pt x="17" y="1438"/>
                  </a:lnTo>
                  <a:cubicBezTo>
                    <a:pt x="383" y="1061"/>
                    <a:pt x="869" y="862"/>
                    <a:pt x="1369" y="862"/>
                  </a:cubicBezTo>
                  <a:cubicBezTo>
                    <a:pt x="1560" y="862"/>
                    <a:pt x="1752" y="891"/>
                    <a:pt x="1941" y="949"/>
                  </a:cubicBezTo>
                  <a:cubicBezTo>
                    <a:pt x="2381" y="1080"/>
                    <a:pt x="2740" y="1373"/>
                    <a:pt x="3000" y="1748"/>
                  </a:cubicBezTo>
                  <a:lnTo>
                    <a:pt x="3294" y="2205"/>
                  </a:lnTo>
                  <a:cubicBezTo>
                    <a:pt x="3653" y="2074"/>
                    <a:pt x="3897" y="2107"/>
                    <a:pt x="4598" y="2042"/>
                  </a:cubicBezTo>
                  <a:lnTo>
                    <a:pt x="3865" y="884"/>
                  </a:lnTo>
                  <a:cubicBezTo>
                    <a:pt x="3487" y="305"/>
                    <a:pt x="2861" y="0"/>
                    <a:pt x="2231" y="0"/>
                  </a:cubicBez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5"/>
            <p:cNvSpPr/>
            <p:nvPr/>
          </p:nvSpPr>
          <p:spPr>
            <a:xfrm>
              <a:off x="2043000" y="4109237"/>
              <a:ext cx="13957" cy="11808"/>
            </a:xfrm>
            <a:custGeom>
              <a:avLst/>
              <a:gdLst/>
              <a:ahLst/>
              <a:cxnLst/>
              <a:rect l="l" t="t" r="r" b="b"/>
              <a:pathLst>
                <a:path w="604" h="511" extrusionOk="0">
                  <a:moveTo>
                    <a:pt x="342" y="1"/>
                  </a:moveTo>
                  <a:cubicBezTo>
                    <a:pt x="114" y="1"/>
                    <a:pt x="0" y="278"/>
                    <a:pt x="163" y="441"/>
                  </a:cubicBezTo>
                  <a:cubicBezTo>
                    <a:pt x="216" y="489"/>
                    <a:pt x="281" y="511"/>
                    <a:pt x="345" y="511"/>
                  </a:cubicBezTo>
                  <a:cubicBezTo>
                    <a:pt x="477" y="511"/>
                    <a:pt x="603" y="416"/>
                    <a:pt x="603" y="262"/>
                  </a:cubicBezTo>
                  <a:cubicBezTo>
                    <a:pt x="603" y="115"/>
                    <a:pt x="489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5"/>
            <p:cNvSpPr/>
            <p:nvPr/>
          </p:nvSpPr>
          <p:spPr>
            <a:xfrm>
              <a:off x="2012844" y="4111225"/>
              <a:ext cx="11716" cy="11600"/>
            </a:xfrm>
            <a:custGeom>
              <a:avLst/>
              <a:gdLst/>
              <a:ahLst/>
              <a:cxnLst/>
              <a:rect l="l" t="t" r="r" b="b"/>
              <a:pathLst>
                <a:path w="507" h="502" extrusionOk="0">
                  <a:moveTo>
                    <a:pt x="253" y="1"/>
                  </a:moveTo>
                  <a:cubicBezTo>
                    <a:pt x="127" y="1"/>
                    <a:pt x="1" y="86"/>
                    <a:pt x="1" y="257"/>
                  </a:cubicBezTo>
                  <a:cubicBezTo>
                    <a:pt x="1" y="420"/>
                    <a:pt x="127" y="502"/>
                    <a:pt x="253" y="502"/>
                  </a:cubicBezTo>
                  <a:cubicBezTo>
                    <a:pt x="380" y="502"/>
                    <a:pt x="506" y="420"/>
                    <a:pt x="506" y="257"/>
                  </a:cubicBezTo>
                  <a:cubicBezTo>
                    <a:pt x="506" y="86"/>
                    <a:pt x="380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5"/>
            <p:cNvSpPr/>
            <p:nvPr/>
          </p:nvSpPr>
          <p:spPr>
            <a:xfrm>
              <a:off x="2003809" y="4133731"/>
              <a:ext cx="13587" cy="11970"/>
            </a:xfrm>
            <a:custGeom>
              <a:avLst/>
              <a:gdLst/>
              <a:ahLst/>
              <a:cxnLst/>
              <a:rect l="l" t="t" r="r" b="b"/>
              <a:pathLst>
                <a:path w="588" h="518" extrusionOk="0">
                  <a:moveTo>
                    <a:pt x="327" y="1"/>
                  </a:moveTo>
                  <a:cubicBezTo>
                    <a:pt x="115" y="1"/>
                    <a:pt x="1" y="278"/>
                    <a:pt x="147" y="441"/>
                  </a:cubicBezTo>
                  <a:cubicBezTo>
                    <a:pt x="200" y="494"/>
                    <a:pt x="265" y="518"/>
                    <a:pt x="329" y="518"/>
                  </a:cubicBezTo>
                  <a:cubicBezTo>
                    <a:pt x="461" y="518"/>
                    <a:pt x="587" y="416"/>
                    <a:pt x="587" y="262"/>
                  </a:cubicBezTo>
                  <a:cubicBezTo>
                    <a:pt x="587" y="115"/>
                    <a:pt x="473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5"/>
            <p:cNvSpPr/>
            <p:nvPr/>
          </p:nvSpPr>
          <p:spPr>
            <a:xfrm>
              <a:off x="1977051" y="4149560"/>
              <a:ext cx="13587" cy="1160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27" y="0"/>
                  </a:moveTo>
                  <a:cubicBezTo>
                    <a:pt x="99" y="0"/>
                    <a:pt x="1" y="261"/>
                    <a:pt x="148" y="424"/>
                  </a:cubicBezTo>
                  <a:cubicBezTo>
                    <a:pt x="201" y="477"/>
                    <a:pt x="266" y="501"/>
                    <a:pt x="330" y="501"/>
                  </a:cubicBezTo>
                  <a:cubicBezTo>
                    <a:pt x="462" y="501"/>
                    <a:pt x="588" y="399"/>
                    <a:pt x="588" y="245"/>
                  </a:cubicBezTo>
                  <a:cubicBezTo>
                    <a:pt x="588" y="115"/>
                    <a:pt x="474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5"/>
            <p:cNvSpPr/>
            <p:nvPr/>
          </p:nvSpPr>
          <p:spPr>
            <a:xfrm>
              <a:off x="1987611" y="4172922"/>
              <a:ext cx="13957" cy="11877"/>
            </a:xfrm>
            <a:custGeom>
              <a:avLst/>
              <a:gdLst/>
              <a:ahLst/>
              <a:cxnLst/>
              <a:rect l="l" t="t" r="r" b="b"/>
              <a:pathLst>
                <a:path w="604" h="514" extrusionOk="0">
                  <a:moveTo>
                    <a:pt x="343" y="0"/>
                  </a:moveTo>
                  <a:cubicBezTo>
                    <a:pt x="115" y="0"/>
                    <a:pt x="0" y="277"/>
                    <a:pt x="163" y="440"/>
                  </a:cubicBezTo>
                  <a:cubicBezTo>
                    <a:pt x="215" y="491"/>
                    <a:pt x="277" y="514"/>
                    <a:pt x="338" y="514"/>
                  </a:cubicBezTo>
                  <a:cubicBezTo>
                    <a:pt x="473" y="514"/>
                    <a:pt x="604" y="407"/>
                    <a:pt x="604" y="261"/>
                  </a:cubicBezTo>
                  <a:cubicBezTo>
                    <a:pt x="604" y="114"/>
                    <a:pt x="490" y="0"/>
                    <a:pt x="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5"/>
            <p:cNvSpPr/>
            <p:nvPr/>
          </p:nvSpPr>
          <p:spPr>
            <a:xfrm>
              <a:off x="2175983" y="4243353"/>
              <a:ext cx="73112" cy="73505"/>
            </a:xfrm>
            <a:custGeom>
              <a:avLst/>
              <a:gdLst/>
              <a:ahLst/>
              <a:cxnLst/>
              <a:rect l="l" t="t" r="r" b="b"/>
              <a:pathLst>
                <a:path w="3164" h="3181" extrusionOk="0">
                  <a:moveTo>
                    <a:pt x="1500" y="1"/>
                  </a:moveTo>
                  <a:lnTo>
                    <a:pt x="0" y="1501"/>
                  </a:lnTo>
                  <a:lnTo>
                    <a:pt x="1663" y="3180"/>
                  </a:lnTo>
                  <a:lnTo>
                    <a:pt x="3163" y="1680"/>
                  </a:lnTo>
                  <a:lnTo>
                    <a:pt x="1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5"/>
            <p:cNvSpPr/>
            <p:nvPr/>
          </p:nvSpPr>
          <p:spPr>
            <a:xfrm>
              <a:off x="2155626" y="4258627"/>
              <a:ext cx="78773" cy="77618"/>
            </a:xfrm>
            <a:custGeom>
              <a:avLst/>
              <a:gdLst/>
              <a:ahLst/>
              <a:cxnLst/>
              <a:rect l="l" t="t" r="r" b="b"/>
              <a:pathLst>
                <a:path w="3409" h="3359" extrusionOk="0">
                  <a:moveTo>
                    <a:pt x="924" y="0"/>
                  </a:moveTo>
                  <a:cubicBezTo>
                    <a:pt x="853" y="0"/>
                    <a:pt x="783" y="25"/>
                    <a:pt x="734" y="74"/>
                  </a:cubicBezTo>
                  <a:lnTo>
                    <a:pt x="115" y="709"/>
                  </a:lnTo>
                  <a:lnTo>
                    <a:pt x="99" y="709"/>
                  </a:lnTo>
                  <a:cubicBezTo>
                    <a:pt x="1" y="807"/>
                    <a:pt x="1" y="987"/>
                    <a:pt x="99" y="1084"/>
                  </a:cubicBezTo>
                  <a:lnTo>
                    <a:pt x="2300" y="3285"/>
                  </a:lnTo>
                  <a:cubicBezTo>
                    <a:pt x="2348" y="3334"/>
                    <a:pt x="2418" y="3359"/>
                    <a:pt x="2487" y="3359"/>
                  </a:cubicBezTo>
                  <a:cubicBezTo>
                    <a:pt x="2556" y="3359"/>
                    <a:pt x="2626" y="3334"/>
                    <a:pt x="2675" y="3285"/>
                  </a:cubicBezTo>
                  <a:lnTo>
                    <a:pt x="3310" y="2650"/>
                  </a:lnTo>
                  <a:cubicBezTo>
                    <a:pt x="3408" y="2552"/>
                    <a:pt x="3408" y="2372"/>
                    <a:pt x="3310" y="2275"/>
                  </a:cubicBezTo>
                  <a:lnTo>
                    <a:pt x="1126" y="74"/>
                  </a:lnTo>
                  <a:cubicBezTo>
                    <a:pt x="1069" y="25"/>
                    <a:pt x="995" y="0"/>
                    <a:pt x="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5"/>
            <p:cNvSpPr/>
            <p:nvPr/>
          </p:nvSpPr>
          <p:spPr>
            <a:xfrm>
              <a:off x="2190680" y="4159589"/>
              <a:ext cx="149945" cy="146016"/>
            </a:xfrm>
            <a:custGeom>
              <a:avLst/>
              <a:gdLst/>
              <a:ahLst/>
              <a:cxnLst/>
              <a:rect l="l" t="t" r="r" b="b"/>
              <a:pathLst>
                <a:path w="6489" h="6319" extrusionOk="0">
                  <a:moveTo>
                    <a:pt x="3366" y="1"/>
                  </a:moveTo>
                  <a:cubicBezTo>
                    <a:pt x="3173" y="1"/>
                    <a:pt x="2978" y="29"/>
                    <a:pt x="2788" y="88"/>
                  </a:cubicBezTo>
                  <a:cubicBezTo>
                    <a:pt x="2348" y="219"/>
                    <a:pt x="1973" y="512"/>
                    <a:pt x="1744" y="887"/>
                  </a:cubicBezTo>
                  <a:lnTo>
                    <a:pt x="995" y="2045"/>
                  </a:lnTo>
                  <a:lnTo>
                    <a:pt x="114" y="3414"/>
                  </a:lnTo>
                  <a:cubicBezTo>
                    <a:pt x="0" y="3593"/>
                    <a:pt x="16" y="3838"/>
                    <a:pt x="179" y="4001"/>
                  </a:cubicBezTo>
                  <a:lnTo>
                    <a:pt x="2364" y="6169"/>
                  </a:lnTo>
                  <a:cubicBezTo>
                    <a:pt x="2462" y="6267"/>
                    <a:pt x="2590" y="6318"/>
                    <a:pt x="2715" y="6318"/>
                  </a:cubicBezTo>
                  <a:cubicBezTo>
                    <a:pt x="2798" y="6318"/>
                    <a:pt x="2880" y="6296"/>
                    <a:pt x="2951" y="6251"/>
                  </a:cubicBezTo>
                  <a:lnTo>
                    <a:pt x="5070" y="4898"/>
                  </a:lnTo>
                  <a:lnTo>
                    <a:pt x="5478" y="4620"/>
                  </a:lnTo>
                  <a:cubicBezTo>
                    <a:pt x="5869" y="4376"/>
                    <a:pt x="6146" y="4001"/>
                    <a:pt x="6277" y="3577"/>
                  </a:cubicBezTo>
                  <a:cubicBezTo>
                    <a:pt x="6489" y="2892"/>
                    <a:pt x="6309" y="2142"/>
                    <a:pt x="5804" y="1637"/>
                  </a:cubicBezTo>
                  <a:lnTo>
                    <a:pt x="4728" y="561"/>
                  </a:lnTo>
                  <a:cubicBezTo>
                    <a:pt x="4363" y="196"/>
                    <a:pt x="3870" y="1"/>
                    <a:pt x="3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5"/>
            <p:cNvSpPr/>
            <p:nvPr/>
          </p:nvSpPr>
          <p:spPr>
            <a:xfrm>
              <a:off x="2156018" y="4265976"/>
              <a:ext cx="53887" cy="58023"/>
            </a:xfrm>
            <a:custGeom>
              <a:avLst/>
              <a:gdLst/>
              <a:ahLst/>
              <a:cxnLst/>
              <a:rect l="l" t="t" r="r" b="b"/>
              <a:pathLst>
                <a:path w="2332" h="2511" extrusionOk="0">
                  <a:moveTo>
                    <a:pt x="489" y="0"/>
                  </a:moveTo>
                  <a:lnTo>
                    <a:pt x="98" y="391"/>
                  </a:lnTo>
                  <a:cubicBezTo>
                    <a:pt x="0" y="489"/>
                    <a:pt x="0" y="669"/>
                    <a:pt x="98" y="766"/>
                  </a:cubicBezTo>
                  <a:lnTo>
                    <a:pt x="1842" y="2511"/>
                  </a:lnTo>
                  <a:lnTo>
                    <a:pt x="2217" y="2120"/>
                  </a:lnTo>
                  <a:cubicBezTo>
                    <a:pt x="2331" y="2005"/>
                    <a:pt x="2331" y="1842"/>
                    <a:pt x="2217" y="174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5"/>
            <p:cNvSpPr/>
            <p:nvPr/>
          </p:nvSpPr>
          <p:spPr>
            <a:xfrm>
              <a:off x="2190680" y="4159589"/>
              <a:ext cx="129980" cy="125797"/>
            </a:xfrm>
            <a:custGeom>
              <a:avLst/>
              <a:gdLst/>
              <a:ahLst/>
              <a:cxnLst/>
              <a:rect l="l" t="t" r="r" b="b"/>
              <a:pathLst>
                <a:path w="5625" h="5444" extrusionOk="0">
                  <a:moveTo>
                    <a:pt x="3366" y="1"/>
                  </a:moveTo>
                  <a:cubicBezTo>
                    <a:pt x="3173" y="1"/>
                    <a:pt x="2978" y="29"/>
                    <a:pt x="2788" y="88"/>
                  </a:cubicBezTo>
                  <a:cubicBezTo>
                    <a:pt x="2348" y="219"/>
                    <a:pt x="1973" y="512"/>
                    <a:pt x="1744" y="887"/>
                  </a:cubicBezTo>
                  <a:lnTo>
                    <a:pt x="995" y="2045"/>
                  </a:lnTo>
                  <a:lnTo>
                    <a:pt x="114" y="3414"/>
                  </a:lnTo>
                  <a:cubicBezTo>
                    <a:pt x="0" y="3593"/>
                    <a:pt x="16" y="3838"/>
                    <a:pt x="179" y="4001"/>
                  </a:cubicBezTo>
                  <a:lnTo>
                    <a:pt x="1500" y="5305"/>
                  </a:lnTo>
                  <a:cubicBezTo>
                    <a:pt x="1593" y="5399"/>
                    <a:pt x="1714" y="5444"/>
                    <a:pt x="1833" y="5444"/>
                  </a:cubicBezTo>
                  <a:cubicBezTo>
                    <a:pt x="1922" y="5444"/>
                    <a:pt x="2010" y="5419"/>
                    <a:pt x="2087" y="5370"/>
                  </a:cubicBezTo>
                  <a:lnTo>
                    <a:pt x="4206" y="4017"/>
                  </a:lnTo>
                  <a:lnTo>
                    <a:pt x="4614" y="3756"/>
                  </a:lnTo>
                  <a:cubicBezTo>
                    <a:pt x="4989" y="3512"/>
                    <a:pt x="5266" y="3137"/>
                    <a:pt x="5413" y="2697"/>
                  </a:cubicBezTo>
                  <a:cubicBezTo>
                    <a:pt x="5625" y="2012"/>
                    <a:pt x="5429" y="1278"/>
                    <a:pt x="4924" y="773"/>
                  </a:cubicBezTo>
                  <a:lnTo>
                    <a:pt x="4728" y="561"/>
                  </a:lnTo>
                  <a:cubicBezTo>
                    <a:pt x="4363" y="196"/>
                    <a:pt x="3870" y="1"/>
                    <a:pt x="3366" y="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5"/>
            <p:cNvSpPr/>
            <p:nvPr/>
          </p:nvSpPr>
          <p:spPr>
            <a:xfrm>
              <a:off x="2214018" y="4159589"/>
              <a:ext cx="126606" cy="113181"/>
            </a:xfrm>
            <a:custGeom>
              <a:avLst/>
              <a:gdLst/>
              <a:ahLst/>
              <a:cxnLst/>
              <a:rect l="l" t="t" r="r" b="b"/>
              <a:pathLst>
                <a:path w="5479" h="4898" extrusionOk="0">
                  <a:moveTo>
                    <a:pt x="2356" y="1"/>
                  </a:moveTo>
                  <a:cubicBezTo>
                    <a:pt x="2163" y="1"/>
                    <a:pt x="1968" y="29"/>
                    <a:pt x="1778" y="88"/>
                  </a:cubicBezTo>
                  <a:cubicBezTo>
                    <a:pt x="1354" y="219"/>
                    <a:pt x="979" y="512"/>
                    <a:pt x="734" y="887"/>
                  </a:cubicBezTo>
                  <a:lnTo>
                    <a:pt x="1" y="2028"/>
                  </a:lnTo>
                  <a:lnTo>
                    <a:pt x="930" y="2501"/>
                  </a:lnTo>
                  <a:cubicBezTo>
                    <a:pt x="2805" y="3430"/>
                    <a:pt x="3767" y="4620"/>
                    <a:pt x="4060" y="4898"/>
                  </a:cubicBezTo>
                  <a:lnTo>
                    <a:pt x="4468" y="4620"/>
                  </a:lnTo>
                  <a:cubicBezTo>
                    <a:pt x="4859" y="4376"/>
                    <a:pt x="5136" y="4001"/>
                    <a:pt x="5267" y="3577"/>
                  </a:cubicBezTo>
                  <a:cubicBezTo>
                    <a:pt x="5479" y="2892"/>
                    <a:pt x="5299" y="2142"/>
                    <a:pt x="4794" y="1637"/>
                  </a:cubicBezTo>
                  <a:lnTo>
                    <a:pt x="3718" y="561"/>
                  </a:lnTo>
                  <a:cubicBezTo>
                    <a:pt x="3353" y="196"/>
                    <a:pt x="2860" y="1"/>
                    <a:pt x="2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5"/>
            <p:cNvSpPr/>
            <p:nvPr/>
          </p:nvSpPr>
          <p:spPr>
            <a:xfrm>
              <a:off x="2287870" y="4206913"/>
              <a:ext cx="11692" cy="11900"/>
            </a:xfrm>
            <a:custGeom>
              <a:avLst/>
              <a:gdLst/>
              <a:ahLst/>
              <a:cxnLst/>
              <a:rect l="l" t="t" r="r" b="b"/>
              <a:pathLst>
                <a:path w="506" h="515" extrusionOk="0">
                  <a:moveTo>
                    <a:pt x="253" y="1"/>
                  </a:moveTo>
                  <a:cubicBezTo>
                    <a:pt x="127" y="1"/>
                    <a:pt x="0" y="86"/>
                    <a:pt x="0" y="257"/>
                  </a:cubicBezTo>
                  <a:cubicBezTo>
                    <a:pt x="0" y="429"/>
                    <a:pt x="127" y="514"/>
                    <a:pt x="253" y="514"/>
                  </a:cubicBezTo>
                  <a:cubicBezTo>
                    <a:pt x="379" y="514"/>
                    <a:pt x="506" y="429"/>
                    <a:pt x="506" y="257"/>
                  </a:cubicBezTo>
                  <a:cubicBezTo>
                    <a:pt x="506" y="86"/>
                    <a:pt x="379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5"/>
            <p:cNvSpPr/>
            <p:nvPr/>
          </p:nvSpPr>
          <p:spPr>
            <a:xfrm>
              <a:off x="2266010" y="4199750"/>
              <a:ext cx="11716" cy="11900"/>
            </a:xfrm>
            <a:custGeom>
              <a:avLst/>
              <a:gdLst/>
              <a:ahLst/>
              <a:cxnLst/>
              <a:rect l="l" t="t" r="r" b="b"/>
              <a:pathLst>
                <a:path w="507" h="515" extrusionOk="0">
                  <a:moveTo>
                    <a:pt x="253" y="1"/>
                  </a:moveTo>
                  <a:cubicBezTo>
                    <a:pt x="127" y="1"/>
                    <a:pt x="1" y="86"/>
                    <a:pt x="1" y="258"/>
                  </a:cubicBezTo>
                  <a:cubicBezTo>
                    <a:pt x="1" y="429"/>
                    <a:pt x="127" y="514"/>
                    <a:pt x="253" y="514"/>
                  </a:cubicBezTo>
                  <a:cubicBezTo>
                    <a:pt x="380" y="514"/>
                    <a:pt x="506" y="429"/>
                    <a:pt x="506" y="258"/>
                  </a:cubicBezTo>
                  <a:cubicBezTo>
                    <a:pt x="506" y="86"/>
                    <a:pt x="380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5"/>
            <p:cNvSpPr/>
            <p:nvPr/>
          </p:nvSpPr>
          <p:spPr>
            <a:xfrm>
              <a:off x="2269777" y="4172252"/>
              <a:ext cx="11716" cy="11900"/>
            </a:xfrm>
            <a:custGeom>
              <a:avLst/>
              <a:gdLst/>
              <a:ahLst/>
              <a:cxnLst/>
              <a:rect l="l" t="t" r="r" b="b"/>
              <a:pathLst>
                <a:path w="507" h="515" extrusionOk="0">
                  <a:moveTo>
                    <a:pt x="253" y="1"/>
                  </a:moveTo>
                  <a:cubicBezTo>
                    <a:pt x="127" y="1"/>
                    <a:pt x="1" y="86"/>
                    <a:pt x="1" y="257"/>
                  </a:cubicBezTo>
                  <a:cubicBezTo>
                    <a:pt x="1" y="429"/>
                    <a:pt x="127" y="514"/>
                    <a:pt x="253" y="514"/>
                  </a:cubicBezTo>
                  <a:cubicBezTo>
                    <a:pt x="380" y="514"/>
                    <a:pt x="506" y="429"/>
                    <a:pt x="506" y="257"/>
                  </a:cubicBezTo>
                  <a:cubicBezTo>
                    <a:pt x="506" y="86"/>
                    <a:pt x="380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5"/>
            <p:cNvSpPr/>
            <p:nvPr/>
          </p:nvSpPr>
          <p:spPr>
            <a:xfrm>
              <a:off x="2287477" y="4177428"/>
              <a:ext cx="53147" cy="95342"/>
            </a:xfrm>
            <a:custGeom>
              <a:avLst/>
              <a:gdLst/>
              <a:ahLst/>
              <a:cxnLst/>
              <a:rect l="l" t="t" r="r" b="b"/>
              <a:pathLst>
                <a:path w="2300" h="4126" extrusionOk="0">
                  <a:moveTo>
                    <a:pt x="735" y="1"/>
                  </a:moveTo>
                  <a:lnTo>
                    <a:pt x="735" y="1"/>
                  </a:lnTo>
                  <a:cubicBezTo>
                    <a:pt x="1240" y="523"/>
                    <a:pt x="1436" y="1256"/>
                    <a:pt x="1224" y="1941"/>
                  </a:cubicBezTo>
                  <a:cubicBezTo>
                    <a:pt x="1077" y="2381"/>
                    <a:pt x="800" y="2756"/>
                    <a:pt x="409" y="3001"/>
                  </a:cubicBezTo>
                  <a:lnTo>
                    <a:pt x="1" y="3262"/>
                  </a:lnTo>
                  <a:cubicBezTo>
                    <a:pt x="311" y="3539"/>
                    <a:pt x="474" y="3718"/>
                    <a:pt x="881" y="4126"/>
                  </a:cubicBezTo>
                  <a:lnTo>
                    <a:pt x="1289" y="3848"/>
                  </a:lnTo>
                  <a:cubicBezTo>
                    <a:pt x="1664" y="3604"/>
                    <a:pt x="1957" y="3229"/>
                    <a:pt x="2088" y="2805"/>
                  </a:cubicBezTo>
                  <a:cubicBezTo>
                    <a:pt x="2300" y="2120"/>
                    <a:pt x="2120" y="1370"/>
                    <a:pt x="1615" y="865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026067">
                <a:alpha val="2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5"/>
            <p:cNvSpPr/>
            <p:nvPr/>
          </p:nvSpPr>
          <p:spPr>
            <a:xfrm>
              <a:off x="2197820" y="4399329"/>
              <a:ext cx="141302" cy="30155"/>
            </a:xfrm>
            <a:custGeom>
              <a:avLst/>
              <a:gdLst/>
              <a:ahLst/>
              <a:cxnLst/>
              <a:rect l="l" t="t" r="r" b="b"/>
              <a:pathLst>
                <a:path w="6115" h="1305" extrusionOk="0">
                  <a:moveTo>
                    <a:pt x="1" y="1"/>
                  </a:moveTo>
                  <a:lnTo>
                    <a:pt x="1" y="1305"/>
                  </a:lnTo>
                  <a:lnTo>
                    <a:pt x="5462" y="1305"/>
                  </a:lnTo>
                  <a:cubicBezTo>
                    <a:pt x="5821" y="1305"/>
                    <a:pt x="6115" y="1011"/>
                    <a:pt x="6115" y="653"/>
                  </a:cubicBezTo>
                  <a:cubicBezTo>
                    <a:pt x="6115" y="294"/>
                    <a:pt x="5821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5"/>
            <p:cNvSpPr/>
            <p:nvPr/>
          </p:nvSpPr>
          <p:spPr>
            <a:xfrm>
              <a:off x="2248680" y="4399329"/>
              <a:ext cx="90443" cy="15089"/>
            </a:xfrm>
            <a:custGeom>
              <a:avLst/>
              <a:gdLst/>
              <a:ahLst/>
              <a:cxnLst/>
              <a:rect l="l" t="t" r="r" b="b"/>
              <a:pathLst>
                <a:path w="3914" h="653" extrusionOk="0">
                  <a:moveTo>
                    <a:pt x="1" y="1"/>
                  </a:moveTo>
                  <a:cubicBezTo>
                    <a:pt x="115" y="392"/>
                    <a:pt x="457" y="653"/>
                    <a:pt x="849" y="653"/>
                  </a:cubicBezTo>
                  <a:lnTo>
                    <a:pt x="3914" y="653"/>
                  </a:lnTo>
                  <a:cubicBezTo>
                    <a:pt x="3914" y="294"/>
                    <a:pt x="3620" y="1"/>
                    <a:pt x="326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5"/>
            <p:cNvSpPr/>
            <p:nvPr/>
          </p:nvSpPr>
          <p:spPr>
            <a:xfrm>
              <a:off x="1966884" y="4374835"/>
              <a:ext cx="269387" cy="79906"/>
            </a:xfrm>
            <a:custGeom>
              <a:avLst/>
              <a:gdLst/>
              <a:ahLst/>
              <a:cxnLst/>
              <a:rect l="l" t="t" r="r" b="b"/>
              <a:pathLst>
                <a:path w="11658" h="3458" extrusionOk="0">
                  <a:moveTo>
                    <a:pt x="327" y="1"/>
                  </a:moveTo>
                  <a:cubicBezTo>
                    <a:pt x="148" y="1"/>
                    <a:pt x="1" y="148"/>
                    <a:pt x="1" y="327"/>
                  </a:cubicBezTo>
                  <a:lnTo>
                    <a:pt x="1" y="343"/>
                  </a:lnTo>
                  <a:cubicBezTo>
                    <a:pt x="1" y="2055"/>
                    <a:pt x="1403" y="3457"/>
                    <a:pt x="3115" y="3457"/>
                  </a:cubicBezTo>
                  <a:lnTo>
                    <a:pt x="8544" y="3457"/>
                  </a:lnTo>
                  <a:cubicBezTo>
                    <a:pt x="10272" y="3457"/>
                    <a:pt x="11658" y="2055"/>
                    <a:pt x="11658" y="327"/>
                  </a:cubicBezTo>
                  <a:cubicBezTo>
                    <a:pt x="11658" y="148"/>
                    <a:pt x="11511" y="1"/>
                    <a:pt x="11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5"/>
            <p:cNvSpPr/>
            <p:nvPr/>
          </p:nvSpPr>
          <p:spPr>
            <a:xfrm>
              <a:off x="2004572" y="4374835"/>
              <a:ext cx="231699" cy="44112"/>
            </a:xfrm>
            <a:custGeom>
              <a:avLst/>
              <a:gdLst/>
              <a:ahLst/>
              <a:cxnLst/>
              <a:rect l="l" t="t" r="r" b="b"/>
              <a:pathLst>
                <a:path w="10027" h="1909" extrusionOk="0">
                  <a:moveTo>
                    <a:pt x="0" y="1"/>
                  </a:moveTo>
                  <a:cubicBezTo>
                    <a:pt x="489" y="1158"/>
                    <a:pt x="1614" y="1908"/>
                    <a:pt x="2870" y="1908"/>
                  </a:cubicBezTo>
                  <a:lnTo>
                    <a:pt x="8299" y="1908"/>
                  </a:lnTo>
                  <a:cubicBezTo>
                    <a:pt x="8820" y="1908"/>
                    <a:pt x="9326" y="1778"/>
                    <a:pt x="9782" y="1533"/>
                  </a:cubicBezTo>
                  <a:cubicBezTo>
                    <a:pt x="9945" y="1158"/>
                    <a:pt x="10027" y="751"/>
                    <a:pt x="10027" y="327"/>
                  </a:cubicBezTo>
                  <a:cubicBezTo>
                    <a:pt x="10027" y="148"/>
                    <a:pt x="9880" y="1"/>
                    <a:pt x="970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1" name="Google Shape;3581;p45"/>
          <p:cNvGrpSpPr/>
          <p:nvPr/>
        </p:nvGrpSpPr>
        <p:grpSpPr>
          <a:xfrm>
            <a:off x="1832314" y="3080250"/>
            <a:ext cx="539672" cy="532569"/>
            <a:chOff x="1966884" y="2791440"/>
            <a:chExt cx="372239" cy="367340"/>
          </a:xfrm>
        </p:grpSpPr>
        <p:sp>
          <p:nvSpPr>
            <p:cNvPr id="3582" name="Google Shape;3582;p45"/>
            <p:cNvSpPr/>
            <p:nvPr/>
          </p:nvSpPr>
          <p:spPr>
            <a:xfrm>
              <a:off x="2007946" y="2791440"/>
              <a:ext cx="329305" cy="168269"/>
            </a:xfrm>
            <a:custGeom>
              <a:avLst/>
              <a:gdLst/>
              <a:ahLst/>
              <a:cxnLst/>
              <a:rect l="l" t="t" r="r" b="b"/>
              <a:pathLst>
                <a:path w="14251" h="7282" extrusionOk="0">
                  <a:moveTo>
                    <a:pt x="8136" y="702"/>
                  </a:moveTo>
                  <a:cubicBezTo>
                    <a:pt x="8316" y="702"/>
                    <a:pt x="8462" y="849"/>
                    <a:pt x="8462" y="1028"/>
                  </a:cubicBezTo>
                  <a:lnTo>
                    <a:pt x="8462" y="1876"/>
                  </a:lnTo>
                  <a:lnTo>
                    <a:pt x="5609" y="1876"/>
                  </a:lnTo>
                  <a:lnTo>
                    <a:pt x="5609" y="1028"/>
                  </a:lnTo>
                  <a:cubicBezTo>
                    <a:pt x="5609" y="849"/>
                    <a:pt x="5740" y="702"/>
                    <a:pt x="5935" y="702"/>
                  </a:cubicBezTo>
                  <a:close/>
                  <a:moveTo>
                    <a:pt x="5919" y="1"/>
                  </a:moveTo>
                  <a:cubicBezTo>
                    <a:pt x="5348" y="1"/>
                    <a:pt x="4892" y="457"/>
                    <a:pt x="4892" y="1028"/>
                  </a:cubicBezTo>
                  <a:lnTo>
                    <a:pt x="4892" y="1876"/>
                  </a:lnTo>
                  <a:lnTo>
                    <a:pt x="4403" y="1876"/>
                  </a:lnTo>
                  <a:lnTo>
                    <a:pt x="2642" y="3506"/>
                  </a:lnTo>
                  <a:cubicBezTo>
                    <a:pt x="2560" y="3571"/>
                    <a:pt x="2528" y="3653"/>
                    <a:pt x="2528" y="3751"/>
                  </a:cubicBezTo>
                  <a:lnTo>
                    <a:pt x="2528" y="3800"/>
                  </a:lnTo>
                  <a:lnTo>
                    <a:pt x="1827" y="3800"/>
                  </a:lnTo>
                  <a:cubicBezTo>
                    <a:pt x="1811" y="3604"/>
                    <a:pt x="1647" y="3457"/>
                    <a:pt x="1452" y="3457"/>
                  </a:cubicBezTo>
                  <a:lnTo>
                    <a:pt x="392" y="3457"/>
                  </a:lnTo>
                  <a:cubicBezTo>
                    <a:pt x="164" y="3457"/>
                    <a:pt x="1" y="3620"/>
                    <a:pt x="1" y="3848"/>
                  </a:cubicBezTo>
                  <a:lnTo>
                    <a:pt x="1" y="4354"/>
                  </a:lnTo>
                  <a:lnTo>
                    <a:pt x="1" y="5316"/>
                  </a:lnTo>
                  <a:cubicBezTo>
                    <a:pt x="1" y="5528"/>
                    <a:pt x="164" y="5707"/>
                    <a:pt x="392" y="5707"/>
                  </a:cubicBezTo>
                  <a:cubicBezTo>
                    <a:pt x="762" y="5707"/>
                    <a:pt x="1013" y="5711"/>
                    <a:pt x="1190" y="5711"/>
                  </a:cubicBezTo>
                  <a:cubicBezTo>
                    <a:pt x="1544" y="5711"/>
                    <a:pt x="1599" y="5696"/>
                    <a:pt x="1696" y="5609"/>
                  </a:cubicBezTo>
                  <a:cubicBezTo>
                    <a:pt x="1778" y="5544"/>
                    <a:pt x="1827" y="5463"/>
                    <a:pt x="1827" y="5365"/>
                  </a:cubicBezTo>
                  <a:lnTo>
                    <a:pt x="2528" y="5365"/>
                  </a:lnTo>
                  <a:cubicBezTo>
                    <a:pt x="2560" y="5577"/>
                    <a:pt x="2675" y="5577"/>
                    <a:pt x="3620" y="6522"/>
                  </a:cubicBezTo>
                  <a:lnTo>
                    <a:pt x="4419" y="7272"/>
                  </a:lnTo>
                  <a:lnTo>
                    <a:pt x="9131" y="7272"/>
                  </a:lnTo>
                  <a:cubicBezTo>
                    <a:pt x="9538" y="7272"/>
                    <a:pt x="9864" y="6946"/>
                    <a:pt x="9864" y="6555"/>
                  </a:cubicBezTo>
                  <a:cubicBezTo>
                    <a:pt x="9864" y="6985"/>
                    <a:pt x="10228" y="7282"/>
                    <a:pt x="10609" y="7282"/>
                  </a:cubicBezTo>
                  <a:cubicBezTo>
                    <a:pt x="10762" y="7282"/>
                    <a:pt x="10919" y="7233"/>
                    <a:pt x="11055" y="7125"/>
                  </a:cubicBezTo>
                  <a:cubicBezTo>
                    <a:pt x="11218" y="6979"/>
                    <a:pt x="11332" y="6767"/>
                    <a:pt x="11332" y="6555"/>
                  </a:cubicBezTo>
                  <a:cubicBezTo>
                    <a:pt x="11332" y="7002"/>
                    <a:pt x="11695" y="7273"/>
                    <a:pt x="12064" y="7273"/>
                  </a:cubicBezTo>
                  <a:cubicBezTo>
                    <a:pt x="12300" y="7273"/>
                    <a:pt x="12538" y="7162"/>
                    <a:pt x="12685" y="6914"/>
                  </a:cubicBezTo>
                  <a:cubicBezTo>
                    <a:pt x="12750" y="6799"/>
                    <a:pt x="12783" y="6685"/>
                    <a:pt x="12783" y="6555"/>
                  </a:cubicBezTo>
                  <a:cubicBezTo>
                    <a:pt x="12794" y="6981"/>
                    <a:pt x="13152" y="7268"/>
                    <a:pt x="13523" y="7268"/>
                  </a:cubicBezTo>
                  <a:cubicBezTo>
                    <a:pt x="13692" y="7268"/>
                    <a:pt x="13863" y="7209"/>
                    <a:pt x="14005" y="7077"/>
                  </a:cubicBezTo>
                  <a:cubicBezTo>
                    <a:pt x="14152" y="6946"/>
                    <a:pt x="14234" y="6750"/>
                    <a:pt x="14234" y="6555"/>
                  </a:cubicBezTo>
                  <a:lnTo>
                    <a:pt x="14234" y="5593"/>
                  </a:lnTo>
                  <a:lnTo>
                    <a:pt x="14250" y="5593"/>
                  </a:lnTo>
                  <a:lnTo>
                    <a:pt x="14250" y="2609"/>
                  </a:lnTo>
                  <a:cubicBezTo>
                    <a:pt x="14226" y="2145"/>
                    <a:pt x="13871" y="1912"/>
                    <a:pt x="13516" y="1912"/>
                  </a:cubicBezTo>
                  <a:cubicBezTo>
                    <a:pt x="13162" y="1912"/>
                    <a:pt x="12807" y="2145"/>
                    <a:pt x="12783" y="2609"/>
                  </a:cubicBezTo>
                  <a:cubicBezTo>
                    <a:pt x="12758" y="2145"/>
                    <a:pt x="12408" y="1912"/>
                    <a:pt x="12057" y="1912"/>
                  </a:cubicBezTo>
                  <a:cubicBezTo>
                    <a:pt x="11707" y="1912"/>
                    <a:pt x="11356" y="2145"/>
                    <a:pt x="11332" y="2609"/>
                  </a:cubicBezTo>
                  <a:cubicBezTo>
                    <a:pt x="11307" y="2145"/>
                    <a:pt x="10953" y="1912"/>
                    <a:pt x="10598" y="1912"/>
                  </a:cubicBezTo>
                  <a:cubicBezTo>
                    <a:pt x="10243" y="1912"/>
                    <a:pt x="9889" y="2145"/>
                    <a:pt x="9864" y="2609"/>
                  </a:cubicBezTo>
                  <a:cubicBezTo>
                    <a:pt x="9864" y="2202"/>
                    <a:pt x="9538" y="1876"/>
                    <a:pt x="9131" y="1876"/>
                  </a:cubicBezTo>
                  <a:lnTo>
                    <a:pt x="9131" y="1028"/>
                  </a:lnTo>
                  <a:cubicBezTo>
                    <a:pt x="9131" y="457"/>
                    <a:pt x="8674" y="1"/>
                    <a:pt x="8120" y="1"/>
                  </a:cubicBezTo>
                  <a:close/>
                </a:path>
              </a:pathLst>
            </a:custGeom>
            <a:solidFill>
              <a:srgbClr val="FFF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5"/>
            <p:cNvSpPr/>
            <p:nvPr/>
          </p:nvSpPr>
          <p:spPr>
            <a:xfrm>
              <a:off x="2035074" y="2879225"/>
              <a:ext cx="50883" cy="36186"/>
            </a:xfrm>
            <a:custGeom>
              <a:avLst/>
              <a:gdLst/>
              <a:ahLst/>
              <a:cxnLst/>
              <a:rect l="l" t="t" r="r" b="b"/>
              <a:pathLst>
                <a:path w="2202" h="1566" extrusionOk="0">
                  <a:moveTo>
                    <a:pt x="1" y="1"/>
                  </a:moveTo>
                  <a:lnTo>
                    <a:pt x="1" y="1566"/>
                  </a:lnTo>
                  <a:lnTo>
                    <a:pt x="2202" y="1566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5"/>
            <p:cNvSpPr/>
            <p:nvPr/>
          </p:nvSpPr>
          <p:spPr>
            <a:xfrm>
              <a:off x="2007946" y="2870930"/>
              <a:ext cx="42217" cy="52408"/>
            </a:xfrm>
            <a:custGeom>
              <a:avLst/>
              <a:gdLst/>
              <a:ahLst/>
              <a:cxnLst/>
              <a:rect l="l" t="t" r="r" b="b"/>
              <a:pathLst>
                <a:path w="1827" h="2268" extrusionOk="0">
                  <a:moveTo>
                    <a:pt x="392" y="1"/>
                  </a:moveTo>
                  <a:cubicBezTo>
                    <a:pt x="164" y="1"/>
                    <a:pt x="1" y="180"/>
                    <a:pt x="1" y="392"/>
                  </a:cubicBezTo>
                  <a:lnTo>
                    <a:pt x="1" y="1876"/>
                  </a:lnTo>
                  <a:cubicBezTo>
                    <a:pt x="1" y="2088"/>
                    <a:pt x="164" y="2267"/>
                    <a:pt x="392" y="2267"/>
                  </a:cubicBezTo>
                  <a:lnTo>
                    <a:pt x="1452" y="2267"/>
                  </a:lnTo>
                  <a:cubicBezTo>
                    <a:pt x="1664" y="2267"/>
                    <a:pt x="1827" y="2088"/>
                    <a:pt x="1827" y="1876"/>
                  </a:cubicBezTo>
                  <a:lnTo>
                    <a:pt x="1827" y="392"/>
                  </a:lnTo>
                  <a:cubicBezTo>
                    <a:pt x="1827" y="180"/>
                    <a:pt x="1664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5"/>
            <p:cNvSpPr/>
            <p:nvPr/>
          </p:nvSpPr>
          <p:spPr>
            <a:xfrm>
              <a:off x="2066338" y="2834766"/>
              <a:ext cx="43742" cy="124734"/>
            </a:xfrm>
            <a:custGeom>
              <a:avLst/>
              <a:gdLst/>
              <a:ahLst/>
              <a:cxnLst/>
              <a:rect l="l" t="t" r="r" b="b"/>
              <a:pathLst>
                <a:path w="1893" h="5398" extrusionOk="0">
                  <a:moveTo>
                    <a:pt x="1892" y="1"/>
                  </a:moveTo>
                  <a:lnTo>
                    <a:pt x="115" y="1615"/>
                  </a:lnTo>
                  <a:cubicBezTo>
                    <a:pt x="50" y="1680"/>
                    <a:pt x="1" y="1778"/>
                    <a:pt x="1" y="1876"/>
                  </a:cubicBezTo>
                  <a:lnTo>
                    <a:pt x="1" y="3441"/>
                  </a:lnTo>
                  <a:cubicBezTo>
                    <a:pt x="1" y="3539"/>
                    <a:pt x="33" y="3620"/>
                    <a:pt x="115" y="3685"/>
                  </a:cubicBezTo>
                  <a:lnTo>
                    <a:pt x="1892" y="5397"/>
                  </a:lnTo>
                  <a:lnTo>
                    <a:pt x="18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5"/>
            <p:cNvSpPr/>
            <p:nvPr/>
          </p:nvSpPr>
          <p:spPr>
            <a:xfrm>
              <a:off x="2110058" y="2834766"/>
              <a:ext cx="125843" cy="124734"/>
            </a:xfrm>
            <a:custGeom>
              <a:avLst/>
              <a:gdLst/>
              <a:ahLst/>
              <a:cxnLst/>
              <a:rect l="l" t="t" r="r" b="b"/>
              <a:pathLst>
                <a:path w="5446" h="5398" extrusionOk="0">
                  <a:moveTo>
                    <a:pt x="0" y="1"/>
                  </a:moveTo>
                  <a:lnTo>
                    <a:pt x="0" y="5397"/>
                  </a:lnTo>
                  <a:lnTo>
                    <a:pt x="4712" y="5397"/>
                  </a:lnTo>
                  <a:cubicBezTo>
                    <a:pt x="5119" y="5397"/>
                    <a:pt x="5445" y="5071"/>
                    <a:pt x="5445" y="4664"/>
                  </a:cubicBezTo>
                  <a:lnTo>
                    <a:pt x="5445" y="734"/>
                  </a:lnTo>
                  <a:cubicBezTo>
                    <a:pt x="5445" y="327"/>
                    <a:pt x="5119" y="1"/>
                    <a:pt x="4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5"/>
            <p:cNvSpPr/>
            <p:nvPr/>
          </p:nvSpPr>
          <p:spPr>
            <a:xfrm>
              <a:off x="2235878" y="2835621"/>
              <a:ext cx="33922" cy="123394"/>
            </a:xfrm>
            <a:custGeom>
              <a:avLst/>
              <a:gdLst/>
              <a:ahLst/>
              <a:cxnLst/>
              <a:rect l="l" t="t" r="r" b="b"/>
              <a:pathLst>
                <a:path w="1468" h="5340" extrusionOk="0">
                  <a:moveTo>
                    <a:pt x="734" y="0"/>
                  </a:moveTo>
                  <a:cubicBezTo>
                    <a:pt x="379" y="0"/>
                    <a:pt x="25" y="233"/>
                    <a:pt x="0" y="697"/>
                  </a:cubicBezTo>
                  <a:lnTo>
                    <a:pt x="0" y="4643"/>
                  </a:lnTo>
                  <a:cubicBezTo>
                    <a:pt x="25" y="5107"/>
                    <a:pt x="379" y="5340"/>
                    <a:pt x="734" y="5340"/>
                  </a:cubicBezTo>
                  <a:cubicBezTo>
                    <a:pt x="1089" y="5340"/>
                    <a:pt x="1443" y="5107"/>
                    <a:pt x="1468" y="4643"/>
                  </a:cubicBezTo>
                  <a:lnTo>
                    <a:pt x="1468" y="697"/>
                  </a:lnTo>
                  <a:cubicBezTo>
                    <a:pt x="1443" y="233"/>
                    <a:pt x="1089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5"/>
            <p:cNvSpPr/>
            <p:nvPr/>
          </p:nvSpPr>
          <p:spPr>
            <a:xfrm>
              <a:off x="2269777" y="2835621"/>
              <a:ext cx="33552" cy="123394"/>
            </a:xfrm>
            <a:custGeom>
              <a:avLst/>
              <a:gdLst/>
              <a:ahLst/>
              <a:cxnLst/>
              <a:rect l="l" t="t" r="r" b="b"/>
              <a:pathLst>
                <a:path w="1452" h="5340" extrusionOk="0">
                  <a:moveTo>
                    <a:pt x="726" y="0"/>
                  </a:moveTo>
                  <a:cubicBezTo>
                    <a:pt x="376" y="0"/>
                    <a:pt x="25" y="233"/>
                    <a:pt x="1" y="697"/>
                  </a:cubicBezTo>
                  <a:lnTo>
                    <a:pt x="1" y="4643"/>
                  </a:lnTo>
                  <a:cubicBezTo>
                    <a:pt x="25" y="5107"/>
                    <a:pt x="376" y="5340"/>
                    <a:pt x="726" y="5340"/>
                  </a:cubicBezTo>
                  <a:cubicBezTo>
                    <a:pt x="1077" y="5340"/>
                    <a:pt x="1427" y="5107"/>
                    <a:pt x="1452" y="4643"/>
                  </a:cubicBezTo>
                  <a:lnTo>
                    <a:pt x="1452" y="697"/>
                  </a:lnTo>
                  <a:cubicBezTo>
                    <a:pt x="1427" y="233"/>
                    <a:pt x="1077" y="0"/>
                    <a:pt x="7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5"/>
            <p:cNvSpPr/>
            <p:nvPr/>
          </p:nvSpPr>
          <p:spPr>
            <a:xfrm>
              <a:off x="2303306" y="2835621"/>
              <a:ext cx="33945" cy="123394"/>
            </a:xfrm>
            <a:custGeom>
              <a:avLst/>
              <a:gdLst/>
              <a:ahLst/>
              <a:cxnLst/>
              <a:rect l="l" t="t" r="r" b="b"/>
              <a:pathLst>
                <a:path w="1469" h="5340" extrusionOk="0">
                  <a:moveTo>
                    <a:pt x="734" y="0"/>
                  </a:moveTo>
                  <a:cubicBezTo>
                    <a:pt x="380" y="0"/>
                    <a:pt x="25" y="233"/>
                    <a:pt x="1" y="697"/>
                  </a:cubicBezTo>
                  <a:lnTo>
                    <a:pt x="1" y="4643"/>
                  </a:lnTo>
                  <a:cubicBezTo>
                    <a:pt x="25" y="5107"/>
                    <a:pt x="380" y="5340"/>
                    <a:pt x="734" y="5340"/>
                  </a:cubicBezTo>
                  <a:cubicBezTo>
                    <a:pt x="1089" y="5340"/>
                    <a:pt x="1444" y="5107"/>
                    <a:pt x="1468" y="4643"/>
                  </a:cubicBezTo>
                  <a:lnTo>
                    <a:pt x="1468" y="697"/>
                  </a:lnTo>
                  <a:cubicBezTo>
                    <a:pt x="1444" y="233"/>
                    <a:pt x="1089" y="0"/>
                    <a:pt x="7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5"/>
            <p:cNvSpPr/>
            <p:nvPr/>
          </p:nvSpPr>
          <p:spPr>
            <a:xfrm>
              <a:off x="2121357" y="2791440"/>
              <a:ext cx="97976" cy="64447"/>
            </a:xfrm>
            <a:custGeom>
              <a:avLst/>
              <a:gdLst/>
              <a:ahLst/>
              <a:cxnLst/>
              <a:rect l="l" t="t" r="r" b="b"/>
              <a:pathLst>
                <a:path w="4240" h="2789" extrusionOk="0">
                  <a:moveTo>
                    <a:pt x="3228" y="702"/>
                  </a:moveTo>
                  <a:cubicBezTo>
                    <a:pt x="3408" y="702"/>
                    <a:pt x="3554" y="849"/>
                    <a:pt x="3554" y="1028"/>
                  </a:cubicBezTo>
                  <a:lnTo>
                    <a:pt x="3554" y="2104"/>
                  </a:lnTo>
                  <a:lnTo>
                    <a:pt x="701" y="2104"/>
                  </a:lnTo>
                  <a:lnTo>
                    <a:pt x="701" y="1028"/>
                  </a:lnTo>
                  <a:cubicBezTo>
                    <a:pt x="701" y="849"/>
                    <a:pt x="832" y="702"/>
                    <a:pt x="1027" y="702"/>
                  </a:cubicBezTo>
                  <a:close/>
                  <a:moveTo>
                    <a:pt x="1011" y="1"/>
                  </a:moveTo>
                  <a:cubicBezTo>
                    <a:pt x="457" y="1"/>
                    <a:pt x="0" y="457"/>
                    <a:pt x="0" y="1028"/>
                  </a:cubicBezTo>
                  <a:lnTo>
                    <a:pt x="0" y="2446"/>
                  </a:lnTo>
                  <a:cubicBezTo>
                    <a:pt x="0" y="2642"/>
                    <a:pt x="147" y="2789"/>
                    <a:pt x="343" y="2789"/>
                  </a:cubicBezTo>
                  <a:lnTo>
                    <a:pt x="3880" y="2789"/>
                  </a:lnTo>
                  <a:cubicBezTo>
                    <a:pt x="4076" y="2789"/>
                    <a:pt x="4223" y="2642"/>
                    <a:pt x="4223" y="2446"/>
                  </a:cubicBezTo>
                  <a:lnTo>
                    <a:pt x="4223" y="1028"/>
                  </a:lnTo>
                  <a:lnTo>
                    <a:pt x="4239" y="1028"/>
                  </a:lnTo>
                  <a:cubicBezTo>
                    <a:pt x="4239" y="457"/>
                    <a:pt x="3783" y="1"/>
                    <a:pt x="3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5"/>
            <p:cNvSpPr/>
            <p:nvPr/>
          </p:nvSpPr>
          <p:spPr>
            <a:xfrm>
              <a:off x="1974047" y="2959755"/>
              <a:ext cx="75746" cy="87508"/>
            </a:xfrm>
            <a:custGeom>
              <a:avLst/>
              <a:gdLst/>
              <a:ahLst/>
              <a:cxnLst/>
              <a:rect l="l" t="t" r="r" b="b"/>
              <a:pathLst>
                <a:path w="3278" h="3787" extrusionOk="0">
                  <a:moveTo>
                    <a:pt x="1680" y="0"/>
                  </a:moveTo>
                  <a:cubicBezTo>
                    <a:pt x="1590" y="0"/>
                    <a:pt x="1500" y="45"/>
                    <a:pt x="1452" y="135"/>
                  </a:cubicBezTo>
                  <a:lnTo>
                    <a:pt x="522" y="1716"/>
                  </a:lnTo>
                  <a:cubicBezTo>
                    <a:pt x="1" y="2597"/>
                    <a:pt x="604" y="3722"/>
                    <a:pt x="1631" y="3787"/>
                  </a:cubicBezTo>
                  <a:lnTo>
                    <a:pt x="1729" y="3787"/>
                  </a:lnTo>
                  <a:cubicBezTo>
                    <a:pt x="1875" y="3771"/>
                    <a:pt x="2022" y="3754"/>
                    <a:pt x="2169" y="3689"/>
                  </a:cubicBezTo>
                  <a:lnTo>
                    <a:pt x="2169" y="3705"/>
                  </a:lnTo>
                  <a:cubicBezTo>
                    <a:pt x="2951" y="3396"/>
                    <a:pt x="3278" y="2450"/>
                    <a:pt x="2854" y="1716"/>
                  </a:cubicBezTo>
                  <a:lnTo>
                    <a:pt x="2169" y="559"/>
                  </a:lnTo>
                  <a:lnTo>
                    <a:pt x="1908" y="135"/>
                  </a:lnTo>
                  <a:cubicBezTo>
                    <a:pt x="1859" y="45"/>
                    <a:pt x="1769" y="0"/>
                    <a:pt x="16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5"/>
            <p:cNvSpPr/>
            <p:nvPr/>
          </p:nvSpPr>
          <p:spPr>
            <a:xfrm>
              <a:off x="1998148" y="2972279"/>
              <a:ext cx="51645" cy="72742"/>
            </a:xfrm>
            <a:custGeom>
              <a:avLst/>
              <a:gdLst/>
              <a:ahLst/>
              <a:cxnLst/>
              <a:rect l="l" t="t" r="r" b="b"/>
              <a:pathLst>
                <a:path w="2235" h="3148" extrusionOk="0">
                  <a:moveTo>
                    <a:pt x="1126" y="0"/>
                  </a:moveTo>
                  <a:lnTo>
                    <a:pt x="441" y="1158"/>
                  </a:lnTo>
                  <a:cubicBezTo>
                    <a:pt x="1" y="1892"/>
                    <a:pt x="327" y="2837"/>
                    <a:pt x="1126" y="3147"/>
                  </a:cubicBezTo>
                  <a:cubicBezTo>
                    <a:pt x="1908" y="2837"/>
                    <a:pt x="2235" y="1892"/>
                    <a:pt x="1811" y="1158"/>
                  </a:cubicBezTo>
                  <a:lnTo>
                    <a:pt x="1126" y="0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5"/>
            <p:cNvSpPr/>
            <p:nvPr/>
          </p:nvSpPr>
          <p:spPr>
            <a:xfrm>
              <a:off x="2035074" y="2893159"/>
              <a:ext cx="50883" cy="22253"/>
            </a:xfrm>
            <a:custGeom>
              <a:avLst/>
              <a:gdLst/>
              <a:ahLst/>
              <a:cxnLst/>
              <a:rect l="l" t="t" r="r" b="b"/>
              <a:pathLst>
                <a:path w="2202" h="963" extrusionOk="0">
                  <a:moveTo>
                    <a:pt x="653" y="1"/>
                  </a:moveTo>
                  <a:cubicBezTo>
                    <a:pt x="637" y="196"/>
                    <a:pt x="473" y="359"/>
                    <a:pt x="278" y="359"/>
                  </a:cubicBezTo>
                  <a:lnTo>
                    <a:pt x="1" y="359"/>
                  </a:lnTo>
                  <a:lnTo>
                    <a:pt x="1" y="963"/>
                  </a:lnTo>
                  <a:lnTo>
                    <a:pt x="2202" y="963"/>
                  </a:lnTo>
                  <a:lnTo>
                    <a:pt x="2202" y="930"/>
                  </a:lnTo>
                  <a:lnTo>
                    <a:pt x="1468" y="213"/>
                  </a:lnTo>
                  <a:cubicBezTo>
                    <a:pt x="1403" y="164"/>
                    <a:pt x="1370" y="82"/>
                    <a:pt x="13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5"/>
            <p:cNvSpPr/>
            <p:nvPr/>
          </p:nvSpPr>
          <p:spPr>
            <a:xfrm>
              <a:off x="2007946" y="2892027"/>
              <a:ext cx="42217" cy="31311"/>
            </a:xfrm>
            <a:custGeom>
              <a:avLst/>
              <a:gdLst/>
              <a:ahLst/>
              <a:cxnLst/>
              <a:rect l="l" t="t" r="r" b="b"/>
              <a:pathLst>
                <a:path w="1827" h="1355" extrusionOk="0">
                  <a:moveTo>
                    <a:pt x="1" y="1"/>
                  </a:moveTo>
                  <a:lnTo>
                    <a:pt x="1" y="963"/>
                  </a:lnTo>
                  <a:cubicBezTo>
                    <a:pt x="1" y="1175"/>
                    <a:pt x="180" y="1354"/>
                    <a:pt x="392" y="1354"/>
                  </a:cubicBezTo>
                  <a:lnTo>
                    <a:pt x="1452" y="1354"/>
                  </a:lnTo>
                  <a:cubicBezTo>
                    <a:pt x="1647" y="1354"/>
                    <a:pt x="1811" y="1207"/>
                    <a:pt x="1827" y="1012"/>
                  </a:cubicBezTo>
                  <a:cubicBezTo>
                    <a:pt x="1827" y="995"/>
                    <a:pt x="1827" y="979"/>
                    <a:pt x="1827" y="963"/>
                  </a:cubicBezTo>
                  <a:lnTo>
                    <a:pt x="1827" y="50"/>
                  </a:lnTo>
                  <a:cubicBezTo>
                    <a:pt x="1811" y="245"/>
                    <a:pt x="1647" y="392"/>
                    <a:pt x="1452" y="392"/>
                  </a:cubicBezTo>
                  <a:lnTo>
                    <a:pt x="392" y="392"/>
                  </a:lnTo>
                  <a:cubicBezTo>
                    <a:pt x="180" y="392"/>
                    <a:pt x="1" y="21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5"/>
            <p:cNvSpPr/>
            <p:nvPr/>
          </p:nvSpPr>
          <p:spPr>
            <a:xfrm>
              <a:off x="2066338" y="2893159"/>
              <a:ext cx="43742" cy="66342"/>
            </a:xfrm>
            <a:custGeom>
              <a:avLst/>
              <a:gdLst/>
              <a:ahLst/>
              <a:cxnLst/>
              <a:rect l="l" t="t" r="r" b="b"/>
              <a:pathLst>
                <a:path w="1893" h="2871" extrusionOk="0">
                  <a:moveTo>
                    <a:pt x="1" y="1"/>
                  </a:moveTo>
                  <a:lnTo>
                    <a:pt x="1" y="914"/>
                  </a:lnTo>
                  <a:cubicBezTo>
                    <a:pt x="1" y="930"/>
                    <a:pt x="1" y="946"/>
                    <a:pt x="1" y="963"/>
                  </a:cubicBezTo>
                  <a:cubicBezTo>
                    <a:pt x="17" y="1044"/>
                    <a:pt x="50" y="1109"/>
                    <a:pt x="115" y="1158"/>
                  </a:cubicBezTo>
                  <a:lnTo>
                    <a:pt x="1892" y="2870"/>
                  </a:lnTo>
                  <a:lnTo>
                    <a:pt x="1892" y="1908"/>
                  </a:lnTo>
                  <a:lnTo>
                    <a:pt x="849" y="930"/>
                  </a:lnTo>
                  <a:lnTo>
                    <a:pt x="115" y="213"/>
                  </a:lnTo>
                  <a:cubicBezTo>
                    <a:pt x="50" y="148"/>
                    <a:pt x="17" y="82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5"/>
            <p:cNvSpPr/>
            <p:nvPr/>
          </p:nvSpPr>
          <p:spPr>
            <a:xfrm>
              <a:off x="2110058" y="2920657"/>
              <a:ext cx="125843" cy="39213"/>
            </a:xfrm>
            <a:custGeom>
              <a:avLst/>
              <a:gdLst/>
              <a:ahLst/>
              <a:cxnLst/>
              <a:rect l="l" t="t" r="r" b="b"/>
              <a:pathLst>
                <a:path w="5446" h="1697" extrusionOk="0">
                  <a:moveTo>
                    <a:pt x="5445" y="1"/>
                  </a:moveTo>
                  <a:cubicBezTo>
                    <a:pt x="5445" y="409"/>
                    <a:pt x="5119" y="735"/>
                    <a:pt x="4712" y="735"/>
                  </a:cubicBezTo>
                  <a:lnTo>
                    <a:pt x="0" y="735"/>
                  </a:lnTo>
                  <a:lnTo>
                    <a:pt x="0" y="1696"/>
                  </a:lnTo>
                  <a:lnTo>
                    <a:pt x="4712" y="1696"/>
                  </a:lnTo>
                  <a:cubicBezTo>
                    <a:pt x="5119" y="1696"/>
                    <a:pt x="5445" y="1370"/>
                    <a:pt x="5445" y="963"/>
                  </a:cubicBezTo>
                  <a:lnTo>
                    <a:pt x="5445" y="1"/>
                  </a:ln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5"/>
            <p:cNvSpPr/>
            <p:nvPr/>
          </p:nvSpPr>
          <p:spPr>
            <a:xfrm>
              <a:off x="2235832" y="2920657"/>
              <a:ext cx="34014" cy="38358"/>
            </a:xfrm>
            <a:custGeom>
              <a:avLst/>
              <a:gdLst/>
              <a:ahLst/>
              <a:cxnLst/>
              <a:rect l="l" t="t" r="r" b="b"/>
              <a:pathLst>
                <a:path w="1472" h="1660" extrusionOk="0">
                  <a:moveTo>
                    <a:pt x="2" y="1"/>
                  </a:moveTo>
                  <a:lnTo>
                    <a:pt x="2" y="1"/>
                  </a:lnTo>
                  <a:cubicBezTo>
                    <a:pt x="1" y="33"/>
                    <a:pt x="1" y="64"/>
                    <a:pt x="2" y="93"/>
                  </a:cubicBezTo>
                  <a:lnTo>
                    <a:pt x="2" y="93"/>
                  </a:lnTo>
                  <a:lnTo>
                    <a:pt x="2" y="1"/>
                  </a:lnTo>
                  <a:close/>
                  <a:moveTo>
                    <a:pt x="1470" y="1"/>
                  </a:moveTo>
                  <a:lnTo>
                    <a:pt x="1470" y="93"/>
                  </a:lnTo>
                  <a:lnTo>
                    <a:pt x="1470" y="93"/>
                  </a:lnTo>
                  <a:cubicBezTo>
                    <a:pt x="1471" y="64"/>
                    <a:pt x="1471" y="33"/>
                    <a:pt x="1470" y="1"/>
                  </a:cubicBezTo>
                  <a:close/>
                  <a:moveTo>
                    <a:pt x="2" y="93"/>
                  </a:moveTo>
                  <a:lnTo>
                    <a:pt x="2" y="963"/>
                  </a:lnTo>
                  <a:cubicBezTo>
                    <a:pt x="27" y="1427"/>
                    <a:pt x="381" y="1660"/>
                    <a:pt x="736" y="1660"/>
                  </a:cubicBezTo>
                  <a:cubicBezTo>
                    <a:pt x="1091" y="1660"/>
                    <a:pt x="1445" y="1427"/>
                    <a:pt x="1470" y="963"/>
                  </a:cubicBezTo>
                  <a:lnTo>
                    <a:pt x="1470" y="93"/>
                  </a:lnTo>
                  <a:lnTo>
                    <a:pt x="1470" y="93"/>
                  </a:lnTo>
                  <a:cubicBezTo>
                    <a:pt x="1447" y="545"/>
                    <a:pt x="1092" y="771"/>
                    <a:pt x="736" y="771"/>
                  </a:cubicBezTo>
                  <a:cubicBezTo>
                    <a:pt x="380" y="771"/>
                    <a:pt x="25" y="545"/>
                    <a:pt x="2" y="93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5"/>
            <p:cNvSpPr/>
            <p:nvPr/>
          </p:nvSpPr>
          <p:spPr>
            <a:xfrm>
              <a:off x="2269730" y="2920657"/>
              <a:ext cx="33668" cy="38358"/>
            </a:xfrm>
            <a:custGeom>
              <a:avLst/>
              <a:gdLst/>
              <a:ahLst/>
              <a:cxnLst/>
              <a:rect l="l" t="t" r="r" b="b"/>
              <a:pathLst>
                <a:path w="1457" h="1660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43"/>
                    <a:pt x="0" y="83"/>
                    <a:pt x="3" y="121"/>
                  </a:cubicBezTo>
                  <a:lnTo>
                    <a:pt x="3" y="121"/>
                  </a:lnTo>
                  <a:lnTo>
                    <a:pt x="3" y="1"/>
                  </a:lnTo>
                  <a:close/>
                  <a:moveTo>
                    <a:pt x="1454" y="1"/>
                  </a:moveTo>
                  <a:lnTo>
                    <a:pt x="1454" y="121"/>
                  </a:lnTo>
                  <a:lnTo>
                    <a:pt x="1454" y="121"/>
                  </a:lnTo>
                  <a:cubicBezTo>
                    <a:pt x="1456" y="83"/>
                    <a:pt x="1456" y="43"/>
                    <a:pt x="1454" y="1"/>
                  </a:cubicBezTo>
                  <a:close/>
                  <a:moveTo>
                    <a:pt x="3" y="121"/>
                  </a:moveTo>
                  <a:lnTo>
                    <a:pt x="3" y="963"/>
                  </a:lnTo>
                  <a:cubicBezTo>
                    <a:pt x="27" y="1427"/>
                    <a:pt x="378" y="1660"/>
                    <a:pt x="728" y="1660"/>
                  </a:cubicBezTo>
                  <a:cubicBezTo>
                    <a:pt x="1079" y="1660"/>
                    <a:pt x="1429" y="1427"/>
                    <a:pt x="1454" y="963"/>
                  </a:cubicBezTo>
                  <a:lnTo>
                    <a:pt x="1454" y="121"/>
                  </a:lnTo>
                  <a:lnTo>
                    <a:pt x="1454" y="121"/>
                  </a:lnTo>
                  <a:cubicBezTo>
                    <a:pt x="1425" y="555"/>
                    <a:pt x="1076" y="771"/>
                    <a:pt x="728" y="771"/>
                  </a:cubicBezTo>
                  <a:cubicBezTo>
                    <a:pt x="380" y="771"/>
                    <a:pt x="32" y="555"/>
                    <a:pt x="3" y="121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5"/>
            <p:cNvSpPr/>
            <p:nvPr/>
          </p:nvSpPr>
          <p:spPr>
            <a:xfrm>
              <a:off x="2303283" y="2920657"/>
              <a:ext cx="33991" cy="38358"/>
            </a:xfrm>
            <a:custGeom>
              <a:avLst/>
              <a:gdLst/>
              <a:ahLst/>
              <a:cxnLst/>
              <a:rect l="l" t="t" r="r" b="b"/>
              <a:pathLst>
                <a:path w="1471" h="1660" extrusionOk="0">
                  <a:moveTo>
                    <a:pt x="2" y="1"/>
                  </a:moveTo>
                  <a:cubicBezTo>
                    <a:pt x="0" y="33"/>
                    <a:pt x="0" y="64"/>
                    <a:pt x="2" y="93"/>
                  </a:cubicBezTo>
                  <a:lnTo>
                    <a:pt x="2" y="93"/>
                  </a:lnTo>
                  <a:lnTo>
                    <a:pt x="2" y="1"/>
                  </a:lnTo>
                  <a:close/>
                  <a:moveTo>
                    <a:pt x="1469" y="1"/>
                  </a:moveTo>
                  <a:lnTo>
                    <a:pt x="1469" y="93"/>
                  </a:lnTo>
                  <a:lnTo>
                    <a:pt x="1469" y="93"/>
                  </a:lnTo>
                  <a:cubicBezTo>
                    <a:pt x="1471" y="64"/>
                    <a:pt x="1471" y="33"/>
                    <a:pt x="1469" y="1"/>
                  </a:cubicBezTo>
                  <a:close/>
                  <a:moveTo>
                    <a:pt x="2" y="93"/>
                  </a:moveTo>
                  <a:lnTo>
                    <a:pt x="2" y="963"/>
                  </a:lnTo>
                  <a:cubicBezTo>
                    <a:pt x="26" y="1427"/>
                    <a:pt x="381" y="1660"/>
                    <a:pt x="735" y="1660"/>
                  </a:cubicBezTo>
                  <a:cubicBezTo>
                    <a:pt x="1090" y="1660"/>
                    <a:pt x="1445" y="1427"/>
                    <a:pt x="1469" y="963"/>
                  </a:cubicBezTo>
                  <a:lnTo>
                    <a:pt x="1469" y="93"/>
                  </a:lnTo>
                  <a:lnTo>
                    <a:pt x="1469" y="93"/>
                  </a:lnTo>
                  <a:cubicBezTo>
                    <a:pt x="1447" y="545"/>
                    <a:pt x="1091" y="771"/>
                    <a:pt x="735" y="771"/>
                  </a:cubicBezTo>
                  <a:cubicBezTo>
                    <a:pt x="380" y="771"/>
                    <a:pt x="24" y="545"/>
                    <a:pt x="2" y="93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5"/>
            <p:cNvSpPr/>
            <p:nvPr/>
          </p:nvSpPr>
          <p:spPr>
            <a:xfrm>
              <a:off x="2197820" y="3103761"/>
              <a:ext cx="141302" cy="30155"/>
            </a:xfrm>
            <a:custGeom>
              <a:avLst/>
              <a:gdLst/>
              <a:ahLst/>
              <a:cxnLst/>
              <a:rect l="l" t="t" r="r" b="b"/>
              <a:pathLst>
                <a:path w="6115" h="1305" extrusionOk="0">
                  <a:moveTo>
                    <a:pt x="1" y="0"/>
                  </a:moveTo>
                  <a:lnTo>
                    <a:pt x="1" y="1305"/>
                  </a:lnTo>
                  <a:lnTo>
                    <a:pt x="5462" y="1305"/>
                  </a:lnTo>
                  <a:cubicBezTo>
                    <a:pt x="5821" y="1305"/>
                    <a:pt x="6115" y="1011"/>
                    <a:pt x="6115" y="652"/>
                  </a:cubicBezTo>
                  <a:cubicBezTo>
                    <a:pt x="6115" y="294"/>
                    <a:pt x="5821" y="0"/>
                    <a:pt x="5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5"/>
            <p:cNvSpPr/>
            <p:nvPr/>
          </p:nvSpPr>
          <p:spPr>
            <a:xfrm>
              <a:off x="2248680" y="3103761"/>
              <a:ext cx="90443" cy="15089"/>
            </a:xfrm>
            <a:custGeom>
              <a:avLst/>
              <a:gdLst/>
              <a:ahLst/>
              <a:cxnLst/>
              <a:rect l="l" t="t" r="r" b="b"/>
              <a:pathLst>
                <a:path w="3914" h="653" extrusionOk="0">
                  <a:moveTo>
                    <a:pt x="1" y="0"/>
                  </a:moveTo>
                  <a:cubicBezTo>
                    <a:pt x="115" y="375"/>
                    <a:pt x="457" y="652"/>
                    <a:pt x="849" y="652"/>
                  </a:cubicBezTo>
                  <a:lnTo>
                    <a:pt x="3914" y="652"/>
                  </a:lnTo>
                  <a:cubicBezTo>
                    <a:pt x="3914" y="294"/>
                    <a:pt x="3620" y="0"/>
                    <a:pt x="3261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5"/>
            <p:cNvSpPr/>
            <p:nvPr/>
          </p:nvSpPr>
          <p:spPr>
            <a:xfrm>
              <a:off x="1966884" y="3078897"/>
              <a:ext cx="269387" cy="79883"/>
            </a:xfrm>
            <a:custGeom>
              <a:avLst/>
              <a:gdLst/>
              <a:ahLst/>
              <a:cxnLst/>
              <a:rect l="l" t="t" r="r" b="b"/>
              <a:pathLst>
                <a:path w="11658" h="3457" extrusionOk="0">
                  <a:moveTo>
                    <a:pt x="327" y="0"/>
                  </a:moveTo>
                  <a:cubicBezTo>
                    <a:pt x="148" y="0"/>
                    <a:pt x="1" y="147"/>
                    <a:pt x="1" y="326"/>
                  </a:cubicBezTo>
                  <a:lnTo>
                    <a:pt x="1" y="343"/>
                  </a:lnTo>
                  <a:cubicBezTo>
                    <a:pt x="1" y="2055"/>
                    <a:pt x="1403" y="3457"/>
                    <a:pt x="3115" y="3457"/>
                  </a:cubicBezTo>
                  <a:lnTo>
                    <a:pt x="8544" y="3457"/>
                  </a:lnTo>
                  <a:cubicBezTo>
                    <a:pt x="10256" y="3457"/>
                    <a:pt x="11658" y="2055"/>
                    <a:pt x="11658" y="343"/>
                  </a:cubicBezTo>
                  <a:lnTo>
                    <a:pt x="11658" y="326"/>
                  </a:lnTo>
                  <a:cubicBezTo>
                    <a:pt x="11658" y="147"/>
                    <a:pt x="11511" y="0"/>
                    <a:pt x="113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5"/>
            <p:cNvSpPr/>
            <p:nvPr/>
          </p:nvSpPr>
          <p:spPr>
            <a:xfrm>
              <a:off x="2004572" y="3078897"/>
              <a:ext cx="231699" cy="44482"/>
            </a:xfrm>
            <a:custGeom>
              <a:avLst/>
              <a:gdLst/>
              <a:ahLst/>
              <a:cxnLst/>
              <a:rect l="l" t="t" r="r" b="b"/>
              <a:pathLst>
                <a:path w="10027" h="1925" extrusionOk="0">
                  <a:moveTo>
                    <a:pt x="0" y="0"/>
                  </a:moveTo>
                  <a:cubicBezTo>
                    <a:pt x="489" y="1158"/>
                    <a:pt x="1614" y="1924"/>
                    <a:pt x="2870" y="1924"/>
                  </a:cubicBezTo>
                  <a:lnTo>
                    <a:pt x="8299" y="1924"/>
                  </a:lnTo>
                  <a:cubicBezTo>
                    <a:pt x="8820" y="1924"/>
                    <a:pt x="9326" y="1794"/>
                    <a:pt x="9782" y="1549"/>
                  </a:cubicBezTo>
                  <a:cubicBezTo>
                    <a:pt x="9945" y="1158"/>
                    <a:pt x="10027" y="750"/>
                    <a:pt x="10027" y="343"/>
                  </a:cubicBezTo>
                  <a:lnTo>
                    <a:pt x="10027" y="326"/>
                  </a:lnTo>
                  <a:cubicBezTo>
                    <a:pt x="10027" y="147"/>
                    <a:pt x="9880" y="0"/>
                    <a:pt x="9701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4" name="Google Shape;3604;p45"/>
          <p:cNvGrpSpPr/>
          <p:nvPr/>
        </p:nvGrpSpPr>
        <p:grpSpPr>
          <a:xfrm>
            <a:off x="4307691" y="3126370"/>
            <a:ext cx="528616" cy="486449"/>
            <a:chOff x="3349867" y="1507864"/>
            <a:chExt cx="372239" cy="342546"/>
          </a:xfrm>
        </p:grpSpPr>
        <p:sp>
          <p:nvSpPr>
            <p:cNvPr id="3605" name="Google Shape;3605;p45"/>
            <p:cNvSpPr/>
            <p:nvPr/>
          </p:nvSpPr>
          <p:spPr>
            <a:xfrm>
              <a:off x="3484353" y="1507864"/>
              <a:ext cx="114567" cy="99570"/>
            </a:xfrm>
            <a:custGeom>
              <a:avLst/>
              <a:gdLst/>
              <a:ahLst/>
              <a:cxnLst/>
              <a:rect l="l" t="t" r="r" b="b"/>
              <a:pathLst>
                <a:path w="4958" h="4309" extrusionOk="0">
                  <a:moveTo>
                    <a:pt x="2202" y="1128"/>
                  </a:moveTo>
                  <a:cubicBezTo>
                    <a:pt x="2207" y="1128"/>
                    <a:pt x="2213" y="1128"/>
                    <a:pt x="2218" y="1128"/>
                  </a:cubicBezTo>
                  <a:lnTo>
                    <a:pt x="2251" y="1128"/>
                  </a:lnTo>
                  <a:cubicBezTo>
                    <a:pt x="3571" y="1194"/>
                    <a:pt x="3539" y="3150"/>
                    <a:pt x="2218" y="3199"/>
                  </a:cubicBezTo>
                  <a:lnTo>
                    <a:pt x="2218" y="3183"/>
                  </a:lnTo>
                  <a:lnTo>
                    <a:pt x="2104" y="3183"/>
                  </a:lnTo>
                  <a:cubicBezTo>
                    <a:pt x="805" y="3036"/>
                    <a:pt x="913" y="1128"/>
                    <a:pt x="2202" y="1128"/>
                  </a:cubicBezTo>
                  <a:close/>
                  <a:moveTo>
                    <a:pt x="2304" y="1"/>
                  </a:moveTo>
                  <a:cubicBezTo>
                    <a:pt x="2275" y="1"/>
                    <a:pt x="2247" y="2"/>
                    <a:pt x="2218" y="3"/>
                  </a:cubicBezTo>
                  <a:cubicBezTo>
                    <a:pt x="2189" y="2"/>
                    <a:pt x="2160" y="2"/>
                    <a:pt x="2130" y="2"/>
                  </a:cubicBezTo>
                  <a:cubicBezTo>
                    <a:pt x="948" y="2"/>
                    <a:pt x="1" y="962"/>
                    <a:pt x="1" y="2155"/>
                  </a:cubicBezTo>
                  <a:cubicBezTo>
                    <a:pt x="1" y="3342"/>
                    <a:pt x="963" y="4308"/>
                    <a:pt x="2159" y="4308"/>
                  </a:cubicBezTo>
                  <a:cubicBezTo>
                    <a:pt x="2179" y="4308"/>
                    <a:pt x="2198" y="4308"/>
                    <a:pt x="2218" y="4308"/>
                  </a:cubicBezTo>
                  <a:cubicBezTo>
                    <a:pt x="2381" y="4308"/>
                    <a:pt x="2561" y="4275"/>
                    <a:pt x="2724" y="4242"/>
                  </a:cubicBezTo>
                  <a:cubicBezTo>
                    <a:pt x="4762" y="3753"/>
                    <a:pt x="4957" y="933"/>
                    <a:pt x="3017" y="150"/>
                  </a:cubicBezTo>
                  <a:cubicBezTo>
                    <a:pt x="2783" y="62"/>
                    <a:pt x="2549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5"/>
            <p:cNvSpPr/>
            <p:nvPr/>
          </p:nvSpPr>
          <p:spPr>
            <a:xfrm>
              <a:off x="3532971" y="1511331"/>
              <a:ext cx="52385" cy="94186"/>
            </a:xfrm>
            <a:custGeom>
              <a:avLst/>
              <a:gdLst/>
              <a:ahLst/>
              <a:cxnLst/>
              <a:rect l="l" t="t" r="r" b="b"/>
              <a:pathLst>
                <a:path w="2267" h="4076" extrusionOk="0">
                  <a:moveTo>
                    <a:pt x="913" y="0"/>
                  </a:moveTo>
                  <a:cubicBezTo>
                    <a:pt x="587" y="261"/>
                    <a:pt x="326" y="571"/>
                    <a:pt x="147" y="946"/>
                  </a:cubicBezTo>
                  <a:cubicBezTo>
                    <a:pt x="1467" y="1011"/>
                    <a:pt x="1435" y="2967"/>
                    <a:pt x="114" y="3016"/>
                  </a:cubicBezTo>
                  <a:lnTo>
                    <a:pt x="0" y="3016"/>
                  </a:lnTo>
                  <a:cubicBezTo>
                    <a:pt x="114" y="3408"/>
                    <a:pt x="326" y="3766"/>
                    <a:pt x="620" y="4076"/>
                  </a:cubicBezTo>
                  <a:cubicBezTo>
                    <a:pt x="1579" y="3848"/>
                    <a:pt x="2263" y="2988"/>
                    <a:pt x="2266" y="1997"/>
                  </a:cubicBezTo>
                  <a:lnTo>
                    <a:pt x="2266" y="1997"/>
                  </a:lnTo>
                  <a:cubicBezTo>
                    <a:pt x="2266" y="2000"/>
                    <a:pt x="2266" y="2003"/>
                    <a:pt x="2266" y="2005"/>
                  </a:cubicBezTo>
                  <a:lnTo>
                    <a:pt x="2266" y="1989"/>
                  </a:lnTo>
                  <a:cubicBezTo>
                    <a:pt x="2266" y="1992"/>
                    <a:pt x="2266" y="1995"/>
                    <a:pt x="2266" y="1997"/>
                  </a:cubicBezTo>
                  <a:lnTo>
                    <a:pt x="2266" y="1997"/>
                  </a:lnTo>
                  <a:cubicBezTo>
                    <a:pt x="2263" y="1120"/>
                    <a:pt x="1726" y="325"/>
                    <a:pt x="913" y="0"/>
                  </a:cubicBezTo>
                  <a:close/>
                </a:path>
              </a:pathLst>
            </a:custGeom>
            <a:solidFill>
              <a:srgbClr val="FFFFFF">
                <a:alpha val="37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5"/>
            <p:cNvSpPr/>
            <p:nvPr/>
          </p:nvSpPr>
          <p:spPr>
            <a:xfrm>
              <a:off x="3349867" y="1637913"/>
              <a:ext cx="68976" cy="77988"/>
            </a:xfrm>
            <a:custGeom>
              <a:avLst/>
              <a:gdLst/>
              <a:ahLst/>
              <a:cxnLst/>
              <a:rect l="l" t="t" r="r" b="b"/>
              <a:pathLst>
                <a:path w="2985" h="3375" extrusionOk="0">
                  <a:moveTo>
                    <a:pt x="963" y="0"/>
                  </a:moveTo>
                  <a:cubicBezTo>
                    <a:pt x="425" y="0"/>
                    <a:pt x="1" y="440"/>
                    <a:pt x="1" y="978"/>
                  </a:cubicBezTo>
                  <a:lnTo>
                    <a:pt x="1" y="2984"/>
                  </a:lnTo>
                  <a:cubicBezTo>
                    <a:pt x="1" y="3196"/>
                    <a:pt x="164" y="3375"/>
                    <a:pt x="392" y="3375"/>
                  </a:cubicBezTo>
                  <a:lnTo>
                    <a:pt x="588" y="3375"/>
                  </a:lnTo>
                  <a:cubicBezTo>
                    <a:pt x="734" y="3375"/>
                    <a:pt x="865" y="3244"/>
                    <a:pt x="865" y="3098"/>
                  </a:cubicBezTo>
                  <a:lnTo>
                    <a:pt x="865" y="1255"/>
                  </a:lnTo>
                  <a:cubicBezTo>
                    <a:pt x="865" y="1109"/>
                    <a:pt x="979" y="995"/>
                    <a:pt x="1126" y="978"/>
                  </a:cubicBezTo>
                  <a:lnTo>
                    <a:pt x="2707" y="978"/>
                  </a:lnTo>
                  <a:cubicBezTo>
                    <a:pt x="2854" y="978"/>
                    <a:pt x="2984" y="864"/>
                    <a:pt x="2984" y="717"/>
                  </a:cubicBezTo>
                  <a:lnTo>
                    <a:pt x="2984" y="391"/>
                  </a:lnTo>
                  <a:cubicBezTo>
                    <a:pt x="2984" y="179"/>
                    <a:pt x="2805" y="0"/>
                    <a:pt x="2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5"/>
            <p:cNvSpPr/>
            <p:nvPr/>
          </p:nvSpPr>
          <p:spPr>
            <a:xfrm>
              <a:off x="3652391" y="1637913"/>
              <a:ext cx="69715" cy="77988"/>
            </a:xfrm>
            <a:custGeom>
              <a:avLst/>
              <a:gdLst/>
              <a:ahLst/>
              <a:cxnLst/>
              <a:rect l="l" t="t" r="r" b="b"/>
              <a:pathLst>
                <a:path w="3017" h="3375" extrusionOk="0">
                  <a:moveTo>
                    <a:pt x="392" y="0"/>
                  </a:moveTo>
                  <a:cubicBezTo>
                    <a:pt x="180" y="0"/>
                    <a:pt x="0" y="179"/>
                    <a:pt x="0" y="391"/>
                  </a:cubicBezTo>
                  <a:lnTo>
                    <a:pt x="0" y="701"/>
                  </a:lnTo>
                  <a:cubicBezTo>
                    <a:pt x="0" y="864"/>
                    <a:pt x="131" y="978"/>
                    <a:pt x="277" y="978"/>
                  </a:cubicBezTo>
                  <a:lnTo>
                    <a:pt x="1859" y="978"/>
                  </a:lnTo>
                  <a:cubicBezTo>
                    <a:pt x="2022" y="978"/>
                    <a:pt x="2136" y="1109"/>
                    <a:pt x="2136" y="1255"/>
                  </a:cubicBezTo>
                  <a:lnTo>
                    <a:pt x="2136" y="3098"/>
                  </a:lnTo>
                  <a:cubicBezTo>
                    <a:pt x="2136" y="3244"/>
                    <a:pt x="2266" y="3375"/>
                    <a:pt x="2413" y="3375"/>
                  </a:cubicBezTo>
                  <a:lnTo>
                    <a:pt x="2625" y="3375"/>
                  </a:lnTo>
                  <a:cubicBezTo>
                    <a:pt x="2837" y="3375"/>
                    <a:pt x="3000" y="3196"/>
                    <a:pt x="3016" y="2984"/>
                  </a:cubicBezTo>
                  <a:lnTo>
                    <a:pt x="3016" y="978"/>
                  </a:lnTo>
                  <a:cubicBezTo>
                    <a:pt x="3000" y="440"/>
                    <a:pt x="2576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5"/>
            <p:cNvSpPr/>
            <p:nvPr/>
          </p:nvSpPr>
          <p:spPr>
            <a:xfrm>
              <a:off x="3388665" y="1574229"/>
              <a:ext cx="293511" cy="276181"/>
            </a:xfrm>
            <a:custGeom>
              <a:avLst/>
              <a:gdLst/>
              <a:ahLst/>
              <a:cxnLst/>
              <a:rect l="l" t="t" r="r" b="b"/>
              <a:pathLst>
                <a:path w="12702" h="11952" extrusionOk="0">
                  <a:moveTo>
                    <a:pt x="1" y="1"/>
                  </a:moveTo>
                  <a:lnTo>
                    <a:pt x="1" y="8691"/>
                  </a:lnTo>
                  <a:cubicBezTo>
                    <a:pt x="1" y="10500"/>
                    <a:pt x="1354" y="11951"/>
                    <a:pt x="3033" y="11951"/>
                  </a:cubicBezTo>
                  <a:lnTo>
                    <a:pt x="9685" y="11951"/>
                  </a:lnTo>
                  <a:cubicBezTo>
                    <a:pt x="10875" y="11935"/>
                    <a:pt x="11951" y="11201"/>
                    <a:pt x="12408" y="10109"/>
                  </a:cubicBezTo>
                  <a:cubicBezTo>
                    <a:pt x="12603" y="9652"/>
                    <a:pt x="12701" y="9180"/>
                    <a:pt x="12701" y="8691"/>
                  </a:cubicBezTo>
                  <a:lnTo>
                    <a:pt x="127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3427093" y="1574229"/>
              <a:ext cx="255084" cy="238123"/>
            </a:xfrm>
            <a:custGeom>
              <a:avLst/>
              <a:gdLst/>
              <a:ahLst/>
              <a:cxnLst/>
              <a:rect l="l" t="t" r="r" b="b"/>
              <a:pathLst>
                <a:path w="11039" h="10305" extrusionOk="0">
                  <a:moveTo>
                    <a:pt x="1" y="1"/>
                  </a:moveTo>
                  <a:lnTo>
                    <a:pt x="1" y="7044"/>
                  </a:lnTo>
                  <a:cubicBezTo>
                    <a:pt x="1" y="8854"/>
                    <a:pt x="1354" y="10305"/>
                    <a:pt x="3033" y="10305"/>
                  </a:cubicBezTo>
                  <a:lnTo>
                    <a:pt x="9685" y="10305"/>
                  </a:lnTo>
                  <a:cubicBezTo>
                    <a:pt x="10044" y="10305"/>
                    <a:pt x="10402" y="10239"/>
                    <a:pt x="10745" y="10109"/>
                  </a:cubicBezTo>
                  <a:cubicBezTo>
                    <a:pt x="10940" y="9652"/>
                    <a:pt x="11038" y="9180"/>
                    <a:pt x="11038" y="8691"/>
                  </a:cubicBezTo>
                  <a:lnTo>
                    <a:pt x="11038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3377758" y="1557291"/>
              <a:ext cx="315718" cy="33552"/>
            </a:xfrm>
            <a:custGeom>
              <a:avLst/>
              <a:gdLst/>
              <a:ahLst/>
              <a:cxnLst/>
              <a:rect l="l" t="t" r="r" b="b"/>
              <a:pathLst>
                <a:path w="13663" h="1452" extrusionOk="0">
                  <a:moveTo>
                    <a:pt x="571" y="0"/>
                  </a:moveTo>
                  <a:cubicBezTo>
                    <a:pt x="245" y="0"/>
                    <a:pt x="0" y="245"/>
                    <a:pt x="0" y="571"/>
                  </a:cubicBezTo>
                  <a:lnTo>
                    <a:pt x="0" y="881"/>
                  </a:lnTo>
                  <a:cubicBezTo>
                    <a:pt x="0" y="1207"/>
                    <a:pt x="245" y="1451"/>
                    <a:pt x="571" y="1451"/>
                  </a:cubicBezTo>
                  <a:lnTo>
                    <a:pt x="13092" y="1451"/>
                  </a:lnTo>
                  <a:cubicBezTo>
                    <a:pt x="13418" y="1451"/>
                    <a:pt x="13662" y="1207"/>
                    <a:pt x="13662" y="881"/>
                  </a:cubicBezTo>
                  <a:lnTo>
                    <a:pt x="13662" y="571"/>
                  </a:lnTo>
                  <a:cubicBezTo>
                    <a:pt x="13662" y="245"/>
                    <a:pt x="13418" y="0"/>
                    <a:pt x="13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398463" y="1557291"/>
              <a:ext cx="295013" cy="16961"/>
            </a:xfrm>
            <a:custGeom>
              <a:avLst/>
              <a:gdLst/>
              <a:ahLst/>
              <a:cxnLst/>
              <a:rect l="l" t="t" r="r" b="b"/>
              <a:pathLst>
                <a:path w="12767" h="734" extrusionOk="0">
                  <a:moveTo>
                    <a:pt x="1" y="0"/>
                  </a:moveTo>
                  <a:lnTo>
                    <a:pt x="1" y="163"/>
                  </a:lnTo>
                  <a:cubicBezTo>
                    <a:pt x="1" y="473"/>
                    <a:pt x="262" y="734"/>
                    <a:pt x="571" y="734"/>
                  </a:cubicBezTo>
                  <a:lnTo>
                    <a:pt x="12766" y="734"/>
                  </a:lnTo>
                  <a:lnTo>
                    <a:pt x="12766" y="571"/>
                  </a:lnTo>
                  <a:cubicBezTo>
                    <a:pt x="12766" y="245"/>
                    <a:pt x="12522" y="0"/>
                    <a:pt x="12196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Google Shape;3333;p43"/>
          <p:cNvSpPr txBox="1">
            <a:spLocks noGrp="1"/>
          </p:cNvSpPr>
          <p:nvPr>
            <p:ph type="subTitle" idx="3"/>
          </p:nvPr>
        </p:nvSpPr>
        <p:spPr>
          <a:xfrm>
            <a:off x="944244" y="2969166"/>
            <a:ext cx="2130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Reviews Feature</a:t>
            </a:r>
            <a:endParaRPr dirty="0"/>
          </a:p>
        </p:txBody>
      </p:sp>
      <p:sp>
        <p:nvSpPr>
          <p:cNvPr id="3334" name="Google Shape;3334;p43"/>
          <p:cNvSpPr txBox="1">
            <a:spLocks noGrp="1"/>
          </p:cNvSpPr>
          <p:nvPr>
            <p:ph type="subTitle" idx="4"/>
          </p:nvPr>
        </p:nvSpPr>
        <p:spPr>
          <a:xfrm>
            <a:off x="3430698" y="3107668"/>
            <a:ext cx="250664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Submitting your own recipe Feature</a:t>
            </a:r>
            <a:endParaRPr dirty="0"/>
          </a:p>
        </p:txBody>
      </p:sp>
      <p:sp>
        <p:nvSpPr>
          <p:cNvPr id="3335" name="Google Shape;33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Continued…</a:t>
            </a:r>
            <a:endParaRPr dirty="0"/>
          </a:p>
        </p:txBody>
      </p:sp>
      <p:sp>
        <p:nvSpPr>
          <p:cNvPr id="3337" name="Google Shape;3337;p43"/>
          <p:cNvSpPr txBox="1">
            <a:spLocks noGrp="1"/>
          </p:cNvSpPr>
          <p:nvPr>
            <p:ph type="subTitle" idx="6"/>
          </p:nvPr>
        </p:nvSpPr>
        <p:spPr>
          <a:xfrm>
            <a:off x="6152201" y="2828218"/>
            <a:ext cx="2130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Interface</a:t>
            </a:r>
            <a:endParaRPr dirty="0"/>
          </a:p>
        </p:txBody>
      </p:sp>
      <p:grpSp>
        <p:nvGrpSpPr>
          <p:cNvPr id="3338" name="Google Shape;3338;p43"/>
          <p:cNvGrpSpPr/>
          <p:nvPr/>
        </p:nvGrpSpPr>
        <p:grpSpPr>
          <a:xfrm>
            <a:off x="6855698" y="1654243"/>
            <a:ext cx="688283" cy="698165"/>
            <a:chOff x="6809777" y="1492868"/>
            <a:chExt cx="366947" cy="372216"/>
          </a:xfrm>
        </p:grpSpPr>
        <p:sp>
          <p:nvSpPr>
            <p:cNvPr id="3339" name="Google Shape;3339;p43"/>
            <p:cNvSpPr/>
            <p:nvPr/>
          </p:nvSpPr>
          <p:spPr>
            <a:xfrm>
              <a:off x="6970258" y="1560665"/>
              <a:ext cx="65949" cy="35447"/>
            </a:xfrm>
            <a:custGeom>
              <a:avLst/>
              <a:gdLst/>
              <a:ahLst/>
              <a:cxnLst/>
              <a:rect l="l" t="t" r="r" b="b"/>
              <a:pathLst>
                <a:path w="2854" h="1534" extrusionOk="0">
                  <a:moveTo>
                    <a:pt x="1419" y="1"/>
                  </a:moveTo>
                  <a:cubicBezTo>
                    <a:pt x="636" y="1"/>
                    <a:pt x="0" y="767"/>
                    <a:pt x="0" y="1533"/>
                  </a:cubicBezTo>
                  <a:lnTo>
                    <a:pt x="2854" y="1533"/>
                  </a:lnTo>
                  <a:cubicBezTo>
                    <a:pt x="2837" y="865"/>
                    <a:pt x="2397" y="262"/>
                    <a:pt x="1761" y="50"/>
                  </a:cubicBezTo>
                  <a:cubicBezTo>
                    <a:pt x="1647" y="17"/>
                    <a:pt x="1533" y="1"/>
                    <a:pt x="1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3"/>
            <p:cNvSpPr/>
            <p:nvPr/>
          </p:nvSpPr>
          <p:spPr>
            <a:xfrm>
              <a:off x="7038818" y="1572357"/>
              <a:ext cx="42217" cy="23755"/>
            </a:xfrm>
            <a:custGeom>
              <a:avLst/>
              <a:gdLst/>
              <a:ahLst/>
              <a:cxnLst/>
              <a:rect l="l" t="t" r="r" b="b"/>
              <a:pathLst>
                <a:path w="1827" h="1028" extrusionOk="0">
                  <a:moveTo>
                    <a:pt x="914" y="0"/>
                  </a:moveTo>
                  <a:cubicBezTo>
                    <a:pt x="408" y="0"/>
                    <a:pt x="1" y="538"/>
                    <a:pt x="1" y="1027"/>
                  </a:cubicBezTo>
                  <a:lnTo>
                    <a:pt x="1827" y="1027"/>
                  </a:lnTo>
                  <a:cubicBezTo>
                    <a:pt x="1827" y="636"/>
                    <a:pt x="1598" y="261"/>
                    <a:pt x="1256" y="82"/>
                  </a:cubicBezTo>
                  <a:cubicBezTo>
                    <a:pt x="1142" y="17"/>
                    <a:pt x="1028" y="0"/>
                    <a:pt x="9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3"/>
            <p:cNvSpPr/>
            <p:nvPr/>
          </p:nvSpPr>
          <p:spPr>
            <a:xfrm>
              <a:off x="6980425" y="1561797"/>
              <a:ext cx="61050" cy="34315"/>
            </a:xfrm>
            <a:custGeom>
              <a:avLst/>
              <a:gdLst/>
              <a:ahLst/>
              <a:cxnLst/>
              <a:rect l="l" t="t" r="r" b="b"/>
              <a:pathLst>
                <a:path w="2642" h="1485" extrusionOk="0">
                  <a:moveTo>
                    <a:pt x="1321" y="1"/>
                  </a:moveTo>
                  <a:cubicBezTo>
                    <a:pt x="555" y="1"/>
                    <a:pt x="1" y="751"/>
                    <a:pt x="229" y="1484"/>
                  </a:cubicBezTo>
                  <a:lnTo>
                    <a:pt x="2414" y="1484"/>
                  </a:lnTo>
                  <a:cubicBezTo>
                    <a:pt x="2642" y="751"/>
                    <a:pt x="2087" y="1"/>
                    <a:pt x="1321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3"/>
            <p:cNvSpPr/>
            <p:nvPr/>
          </p:nvSpPr>
          <p:spPr>
            <a:xfrm>
              <a:off x="7049378" y="1574229"/>
              <a:ext cx="36926" cy="21883"/>
            </a:xfrm>
            <a:custGeom>
              <a:avLst/>
              <a:gdLst/>
              <a:ahLst/>
              <a:cxnLst/>
              <a:rect l="l" t="t" r="r" b="b"/>
              <a:pathLst>
                <a:path w="1598" h="947" extrusionOk="0">
                  <a:moveTo>
                    <a:pt x="799" y="1"/>
                  </a:moveTo>
                  <a:cubicBezTo>
                    <a:pt x="310" y="1"/>
                    <a:pt x="0" y="506"/>
                    <a:pt x="212" y="946"/>
                  </a:cubicBezTo>
                  <a:lnTo>
                    <a:pt x="1370" y="946"/>
                  </a:lnTo>
                  <a:cubicBezTo>
                    <a:pt x="1598" y="506"/>
                    <a:pt x="1288" y="1"/>
                    <a:pt x="799" y="1"/>
                  </a:cubicBezTo>
                  <a:close/>
                </a:path>
              </a:pathLst>
            </a:custGeom>
            <a:solidFill>
              <a:srgbClr val="026067">
                <a:alpha val="120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3"/>
            <p:cNvSpPr/>
            <p:nvPr/>
          </p:nvSpPr>
          <p:spPr>
            <a:xfrm>
              <a:off x="6809777" y="1625482"/>
              <a:ext cx="71980" cy="40323"/>
            </a:xfrm>
            <a:custGeom>
              <a:avLst/>
              <a:gdLst/>
              <a:ahLst/>
              <a:cxnLst/>
              <a:rect l="l" t="t" r="r" b="b"/>
              <a:pathLst>
                <a:path w="3115" h="1745" extrusionOk="0">
                  <a:moveTo>
                    <a:pt x="946" y="0"/>
                  </a:moveTo>
                  <a:cubicBezTo>
                    <a:pt x="408" y="16"/>
                    <a:pt x="0" y="457"/>
                    <a:pt x="0" y="995"/>
                  </a:cubicBezTo>
                  <a:lnTo>
                    <a:pt x="0" y="1190"/>
                  </a:lnTo>
                  <a:cubicBezTo>
                    <a:pt x="0" y="1500"/>
                    <a:pt x="245" y="1745"/>
                    <a:pt x="538" y="1745"/>
                  </a:cubicBezTo>
                  <a:cubicBezTo>
                    <a:pt x="783" y="1745"/>
                    <a:pt x="978" y="1549"/>
                    <a:pt x="978" y="1304"/>
                  </a:cubicBezTo>
                  <a:cubicBezTo>
                    <a:pt x="978" y="1060"/>
                    <a:pt x="1174" y="864"/>
                    <a:pt x="1402" y="864"/>
                  </a:cubicBezTo>
                  <a:lnTo>
                    <a:pt x="1402" y="880"/>
                  </a:lnTo>
                  <a:lnTo>
                    <a:pt x="2821" y="880"/>
                  </a:lnTo>
                  <a:cubicBezTo>
                    <a:pt x="2984" y="880"/>
                    <a:pt x="3114" y="734"/>
                    <a:pt x="3114" y="571"/>
                  </a:cubicBezTo>
                  <a:lnTo>
                    <a:pt x="3114" y="294"/>
                  </a:lnTo>
                  <a:cubicBezTo>
                    <a:pt x="3114" y="131"/>
                    <a:pt x="2984" y="0"/>
                    <a:pt x="28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3"/>
            <p:cNvSpPr/>
            <p:nvPr/>
          </p:nvSpPr>
          <p:spPr>
            <a:xfrm>
              <a:off x="7104744" y="1625482"/>
              <a:ext cx="71980" cy="40323"/>
            </a:xfrm>
            <a:custGeom>
              <a:avLst/>
              <a:gdLst/>
              <a:ahLst/>
              <a:cxnLst/>
              <a:rect l="l" t="t" r="r" b="b"/>
              <a:pathLst>
                <a:path w="3115" h="1745" extrusionOk="0">
                  <a:moveTo>
                    <a:pt x="294" y="0"/>
                  </a:moveTo>
                  <a:cubicBezTo>
                    <a:pt x="131" y="0"/>
                    <a:pt x="1" y="131"/>
                    <a:pt x="1" y="294"/>
                  </a:cubicBezTo>
                  <a:lnTo>
                    <a:pt x="1" y="571"/>
                  </a:lnTo>
                  <a:cubicBezTo>
                    <a:pt x="1" y="734"/>
                    <a:pt x="131" y="880"/>
                    <a:pt x="294" y="880"/>
                  </a:cubicBezTo>
                  <a:lnTo>
                    <a:pt x="1696" y="880"/>
                  </a:lnTo>
                  <a:lnTo>
                    <a:pt x="1696" y="864"/>
                  </a:lnTo>
                  <a:cubicBezTo>
                    <a:pt x="1941" y="864"/>
                    <a:pt x="2137" y="1060"/>
                    <a:pt x="2137" y="1304"/>
                  </a:cubicBezTo>
                  <a:cubicBezTo>
                    <a:pt x="2137" y="1549"/>
                    <a:pt x="2332" y="1745"/>
                    <a:pt x="2577" y="1745"/>
                  </a:cubicBezTo>
                  <a:cubicBezTo>
                    <a:pt x="2870" y="1745"/>
                    <a:pt x="3115" y="1500"/>
                    <a:pt x="3115" y="1190"/>
                  </a:cubicBezTo>
                  <a:lnTo>
                    <a:pt x="3115" y="995"/>
                  </a:lnTo>
                  <a:cubicBezTo>
                    <a:pt x="3115" y="457"/>
                    <a:pt x="2691" y="16"/>
                    <a:pt x="2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3"/>
            <p:cNvSpPr/>
            <p:nvPr/>
          </p:nvSpPr>
          <p:spPr>
            <a:xfrm>
              <a:off x="6863640" y="1594587"/>
              <a:ext cx="259590" cy="197430"/>
            </a:xfrm>
            <a:custGeom>
              <a:avLst/>
              <a:gdLst/>
              <a:ahLst/>
              <a:cxnLst/>
              <a:rect l="l" t="t" r="r" b="b"/>
              <a:pathLst>
                <a:path w="11234" h="8544" extrusionOk="0">
                  <a:moveTo>
                    <a:pt x="213" y="0"/>
                  </a:moveTo>
                  <a:cubicBezTo>
                    <a:pt x="82" y="0"/>
                    <a:pt x="1" y="98"/>
                    <a:pt x="1" y="212"/>
                  </a:cubicBezTo>
                  <a:lnTo>
                    <a:pt x="1" y="5657"/>
                  </a:lnTo>
                  <a:cubicBezTo>
                    <a:pt x="1" y="7255"/>
                    <a:pt x="1191" y="8543"/>
                    <a:pt x="2674" y="8543"/>
                  </a:cubicBezTo>
                  <a:lnTo>
                    <a:pt x="8560" y="8543"/>
                  </a:lnTo>
                  <a:cubicBezTo>
                    <a:pt x="9636" y="8511"/>
                    <a:pt x="10614" y="7842"/>
                    <a:pt x="11005" y="6815"/>
                  </a:cubicBezTo>
                  <a:cubicBezTo>
                    <a:pt x="11152" y="6456"/>
                    <a:pt x="11234" y="6049"/>
                    <a:pt x="11234" y="5657"/>
                  </a:cubicBezTo>
                  <a:lnTo>
                    <a:pt x="11234" y="212"/>
                  </a:lnTo>
                  <a:cubicBezTo>
                    <a:pt x="11234" y="98"/>
                    <a:pt x="11136" y="0"/>
                    <a:pt x="1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3"/>
            <p:cNvSpPr/>
            <p:nvPr/>
          </p:nvSpPr>
          <p:spPr>
            <a:xfrm>
              <a:off x="6891901" y="1594587"/>
              <a:ext cx="231329" cy="165034"/>
            </a:xfrm>
            <a:custGeom>
              <a:avLst/>
              <a:gdLst/>
              <a:ahLst/>
              <a:cxnLst/>
              <a:rect l="l" t="t" r="r" b="b"/>
              <a:pathLst>
                <a:path w="10011" h="7142" extrusionOk="0">
                  <a:moveTo>
                    <a:pt x="0" y="0"/>
                  </a:moveTo>
                  <a:lnTo>
                    <a:pt x="0" y="4255"/>
                  </a:lnTo>
                  <a:cubicBezTo>
                    <a:pt x="0" y="5837"/>
                    <a:pt x="1191" y="7141"/>
                    <a:pt x="2674" y="7141"/>
                  </a:cubicBezTo>
                  <a:lnTo>
                    <a:pt x="8560" y="7141"/>
                  </a:lnTo>
                  <a:cubicBezTo>
                    <a:pt x="8984" y="7141"/>
                    <a:pt x="9407" y="7027"/>
                    <a:pt x="9782" y="6815"/>
                  </a:cubicBezTo>
                  <a:cubicBezTo>
                    <a:pt x="9929" y="6456"/>
                    <a:pt x="10011" y="6049"/>
                    <a:pt x="10011" y="5657"/>
                  </a:cubicBezTo>
                  <a:lnTo>
                    <a:pt x="10011" y="212"/>
                  </a:lnTo>
                  <a:lnTo>
                    <a:pt x="9994" y="212"/>
                  </a:lnTo>
                  <a:cubicBezTo>
                    <a:pt x="9994" y="98"/>
                    <a:pt x="9897" y="0"/>
                    <a:pt x="9782" y="0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3"/>
            <p:cNvSpPr/>
            <p:nvPr/>
          </p:nvSpPr>
          <p:spPr>
            <a:xfrm>
              <a:off x="7034312" y="1523000"/>
              <a:ext cx="32027" cy="27475"/>
            </a:xfrm>
            <a:custGeom>
              <a:avLst/>
              <a:gdLst/>
              <a:ahLst/>
              <a:cxnLst/>
              <a:rect l="l" t="t" r="r" b="b"/>
              <a:pathLst>
                <a:path w="1386" h="1189" extrusionOk="0">
                  <a:moveTo>
                    <a:pt x="799" y="1"/>
                  </a:moveTo>
                  <a:cubicBezTo>
                    <a:pt x="261" y="1"/>
                    <a:pt x="0" y="653"/>
                    <a:pt x="375" y="1011"/>
                  </a:cubicBezTo>
                  <a:cubicBezTo>
                    <a:pt x="497" y="1134"/>
                    <a:pt x="647" y="1188"/>
                    <a:pt x="794" y="1188"/>
                  </a:cubicBezTo>
                  <a:cubicBezTo>
                    <a:pt x="1097" y="1188"/>
                    <a:pt x="1386" y="955"/>
                    <a:pt x="1386" y="604"/>
                  </a:cubicBezTo>
                  <a:cubicBezTo>
                    <a:pt x="1386" y="261"/>
                    <a:pt x="1125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3"/>
            <p:cNvSpPr/>
            <p:nvPr/>
          </p:nvSpPr>
          <p:spPr>
            <a:xfrm>
              <a:off x="7073110" y="1492868"/>
              <a:ext cx="25256" cy="21629"/>
            </a:xfrm>
            <a:custGeom>
              <a:avLst/>
              <a:gdLst/>
              <a:ahLst/>
              <a:cxnLst/>
              <a:rect l="l" t="t" r="r" b="b"/>
              <a:pathLst>
                <a:path w="1093" h="936" extrusionOk="0">
                  <a:moveTo>
                    <a:pt x="620" y="0"/>
                  </a:moveTo>
                  <a:cubicBezTo>
                    <a:pt x="212" y="0"/>
                    <a:pt x="0" y="506"/>
                    <a:pt x="294" y="799"/>
                  </a:cubicBezTo>
                  <a:cubicBezTo>
                    <a:pt x="388" y="894"/>
                    <a:pt x="505" y="936"/>
                    <a:pt x="619" y="936"/>
                  </a:cubicBezTo>
                  <a:cubicBezTo>
                    <a:pt x="860" y="936"/>
                    <a:pt x="1093" y="749"/>
                    <a:pt x="1093" y="473"/>
                  </a:cubicBezTo>
                  <a:cubicBezTo>
                    <a:pt x="1093" y="212"/>
                    <a:pt x="881" y="0"/>
                    <a:pt x="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3"/>
            <p:cNvSpPr/>
            <p:nvPr/>
          </p:nvSpPr>
          <p:spPr>
            <a:xfrm>
              <a:off x="7134136" y="1503798"/>
              <a:ext cx="25256" cy="21328"/>
            </a:xfrm>
            <a:custGeom>
              <a:avLst/>
              <a:gdLst/>
              <a:ahLst/>
              <a:cxnLst/>
              <a:rect l="l" t="t" r="r" b="b"/>
              <a:pathLst>
                <a:path w="1093" h="923" extrusionOk="0">
                  <a:moveTo>
                    <a:pt x="620" y="0"/>
                  </a:moveTo>
                  <a:cubicBezTo>
                    <a:pt x="212" y="0"/>
                    <a:pt x="0" y="489"/>
                    <a:pt x="294" y="783"/>
                  </a:cubicBezTo>
                  <a:cubicBezTo>
                    <a:pt x="390" y="879"/>
                    <a:pt x="510" y="923"/>
                    <a:pt x="627" y="923"/>
                  </a:cubicBezTo>
                  <a:cubicBezTo>
                    <a:pt x="865" y="923"/>
                    <a:pt x="1093" y="741"/>
                    <a:pt x="1093" y="457"/>
                  </a:cubicBezTo>
                  <a:cubicBezTo>
                    <a:pt x="1093" y="196"/>
                    <a:pt x="881" y="0"/>
                    <a:pt x="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3"/>
            <p:cNvSpPr/>
            <p:nvPr/>
          </p:nvSpPr>
          <p:spPr>
            <a:xfrm>
              <a:off x="6926169" y="1707028"/>
              <a:ext cx="143197" cy="84989"/>
            </a:xfrm>
            <a:custGeom>
              <a:avLst/>
              <a:gdLst/>
              <a:ahLst/>
              <a:cxnLst/>
              <a:rect l="l" t="t" r="r" b="b"/>
              <a:pathLst>
                <a:path w="6197" h="3678" extrusionOk="0">
                  <a:moveTo>
                    <a:pt x="4252" y="0"/>
                  </a:moveTo>
                  <a:cubicBezTo>
                    <a:pt x="4131" y="0"/>
                    <a:pt x="4038" y="141"/>
                    <a:pt x="3995" y="270"/>
                  </a:cubicBezTo>
                  <a:cubicBezTo>
                    <a:pt x="3686" y="1003"/>
                    <a:pt x="3196" y="1639"/>
                    <a:pt x="2561" y="2145"/>
                  </a:cubicBezTo>
                  <a:cubicBezTo>
                    <a:pt x="2773" y="1704"/>
                    <a:pt x="2756" y="1199"/>
                    <a:pt x="2544" y="759"/>
                  </a:cubicBezTo>
                  <a:cubicBezTo>
                    <a:pt x="2520" y="726"/>
                    <a:pt x="2479" y="710"/>
                    <a:pt x="2438" y="710"/>
                  </a:cubicBezTo>
                  <a:cubicBezTo>
                    <a:pt x="2398" y="710"/>
                    <a:pt x="2357" y="726"/>
                    <a:pt x="2332" y="759"/>
                  </a:cubicBezTo>
                  <a:cubicBezTo>
                    <a:pt x="2235" y="1020"/>
                    <a:pt x="2072" y="1248"/>
                    <a:pt x="1876" y="1427"/>
                  </a:cubicBezTo>
                  <a:lnTo>
                    <a:pt x="1093" y="123"/>
                  </a:lnTo>
                  <a:cubicBezTo>
                    <a:pt x="1069" y="82"/>
                    <a:pt x="1028" y="62"/>
                    <a:pt x="989" y="62"/>
                  </a:cubicBezTo>
                  <a:cubicBezTo>
                    <a:pt x="951" y="62"/>
                    <a:pt x="914" y="82"/>
                    <a:pt x="898" y="123"/>
                  </a:cubicBezTo>
                  <a:cubicBezTo>
                    <a:pt x="490" y="759"/>
                    <a:pt x="115" y="1427"/>
                    <a:pt x="34" y="2177"/>
                  </a:cubicBezTo>
                  <a:cubicBezTo>
                    <a:pt x="1" y="2585"/>
                    <a:pt x="82" y="2992"/>
                    <a:pt x="262" y="3367"/>
                  </a:cubicBezTo>
                  <a:cubicBezTo>
                    <a:pt x="311" y="3482"/>
                    <a:pt x="376" y="3579"/>
                    <a:pt x="441" y="3677"/>
                  </a:cubicBezTo>
                  <a:lnTo>
                    <a:pt x="5169" y="3677"/>
                  </a:lnTo>
                  <a:cubicBezTo>
                    <a:pt x="5772" y="3351"/>
                    <a:pt x="6196" y="2634"/>
                    <a:pt x="6033" y="2014"/>
                  </a:cubicBezTo>
                  <a:cubicBezTo>
                    <a:pt x="6023" y="1955"/>
                    <a:pt x="5977" y="1919"/>
                    <a:pt x="5927" y="1919"/>
                  </a:cubicBezTo>
                  <a:cubicBezTo>
                    <a:pt x="5896" y="1919"/>
                    <a:pt x="5863" y="1934"/>
                    <a:pt x="5838" y="1965"/>
                  </a:cubicBezTo>
                  <a:cubicBezTo>
                    <a:pt x="5544" y="2357"/>
                    <a:pt x="5169" y="2666"/>
                    <a:pt x="4729" y="2878"/>
                  </a:cubicBezTo>
                  <a:cubicBezTo>
                    <a:pt x="5365" y="1493"/>
                    <a:pt x="4533" y="90"/>
                    <a:pt x="4305" y="9"/>
                  </a:cubicBezTo>
                  <a:cubicBezTo>
                    <a:pt x="4287" y="3"/>
                    <a:pt x="4269" y="0"/>
                    <a:pt x="4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3"/>
            <p:cNvSpPr/>
            <p:nvPr/>
          </p:nvSpPr>
          <p:spPr>
            <a:xfrm>
              <a:off x="6932200" y="1739887"/>
              <a:ext cx="120575" cy="52131"/>
            </a:xfrm>
            <a:custGeom>
              <a:avLst/>
              <a:gdLst/>
              <a:ahLst/>
              <a:cxnLst/>
              <a:rect l="l" t="t" r="r" b="b"/>
              <a:pathLst>
                <a:path w="5218" h="2256" extrusionOk="0">
                  <a:moveTo>
                    <a:pt x="3698" y="1"/>
                  </a:moveTo>
                  <a:cubicBezTo>
                    <a:pt x="3588" y="1"/>
                    <a:pt x="3518" y="130"/>
                    <a:pt x="3473" y="234"/>
                  </a:cubicBezTo>
                  <a:cubicBezTo>
                    <a:pt x="3196" y="886"/>
                    <a:pt x="2772" y="1456"/>
                    <a:pt x="2218" y="1880"/>
                  </a:cubicBezTo>
                  <a:cubicBezTo>
                    <a:pt x="2397" y="1505"/>
                    <a:pt x="2218" y="772"/>
                    <a:pt x="2039" y="397"/>
                  </a:cubicBezTo>
                  <a:cubicBezTo>
                    <a:pt x="2022" y="356"/>
                    <a:pt x="1986" y="335"/>
                    <a:pt x="1949" y="335"/>
                  </a:cubicBezTo>
                  <a:cubicBezTo>
                    <a:pt x="1912" y="335"/>
                    <a:pt x="1876" y="356"/>
                    <a:pt x="1859" y="397"/>
                  </a:cubicBezTo>
                  <a:cubicBezTo>
                    <a:pt x="1762" y="625"/>
                    <a:pt x="1599" y="1049"/>
                    <a:pt x="1419" y="1212"/>
                  </a:cubicBezTo>
                  <a:cubicBezTo>
                    <a:pt x="1191" y="820"/>
                    <a:pt x="1142" y="494"/>
                    <a:pt x="914" y="119"/>
                  </a:cubicBezTo>
                  <a:cubicBezTo>
                    <a:pt x="898" y="87"/>
                    <a:pt x="865" y="71"/>
                    <a:pt x="832" y="71"/>
                  </a:cubicBezTo>
                  <a:cubicBezTo>
                    <a:pt x="800" y="71"/>
                    <a:pt x="767" y="87"/>
                    <a:pt x="751" y="119"/>
                  </a:cubicBezTo>
                  <a:cubicBezTo>
                    <a:pt x="457" y="592"/>
                    <a:pt x="17" y="1342"/>
                    <a:pt x="1" y="1945"/>
                  </a:cubicBezTo>
                  <a:cubicBezTo>
                    <a:pt x="50" y="2060"/>
                    <a:pt x="115" y="2157"/>
                    <a:pt x="180" y="2255"/>
                  </a:cubicBezTo>
                  <a:lnTo>
                    <a:pt x="4810" y="2255"/>
                  </a:lnTo>
                  <a:lnTo>
                    <a:pt x="4810" y="2239"/>
                  </a:lnTo>
                  <a:cubicBezTo>
                    <a:pt x="5055" y="1945"/>
                    <a:pt x="5218" y="1652"/>
                    <a:pt x="5169" y="1424"/>
                  </a:cubicBezTo>
                  <a:cubicBezTo>
                    <a:pt x="5160" y="1376"/>
                    <a:pt x="5117" y="1351"/>
                    <a:pt x="5073" y="1351"/>
                  </a:cubicBezTo>
                  <a:cubicBezTo>
                    <a:pt x="5042" y="1351"/>
                    <a:pt x="5010" y="1364"/>
                    <a:pt x="4990" y="1391"/>
                  </a:cubicBezTo>
                  <a:cubicBezTo>
                    <a:pt x="4729" y="1733"/>
                    <a:pt x="4174" y="1929"/>
                    <a:pt x="3783" y="2108"/>
                  </a:cubicBezTo>
                  <a:cubicBezTo>
                    <a:pt x="4338" y="886"/>
                    <a:pt x="3930" y="87"/>
                    <a:pt x="3734" y="5"/>
                  </a:cubicBezTo>
                  <a:cubicBezTo>
                    <a:pt x="3722" y="2"/>
                    <a:pt x="3710" y="1"/>
                    <a:pt x="36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3"/>
            <p:cNvSpPr/>
            <p:nvPr/>
          </p:nvSpPr>
          <p:spPr>
            <a:xfrm>
              <a:off x="6854975" y="1786333"/>
              <a:ext cx="276551" cy="61327"/>
            </a:xfrm>
            <a:custGeom>
              <a:avLst/>
              <a:gdLst/>
              <a:ahLst/>
              <a:cxnLst/>
              <a:rect l="l" t="t" r="r" b="b"/>
              <a:pathLst>
                <a:path w="11968" h="2654" extrusionOk="0">
                  <a:moveTo>
                    <a:pt x="636" y="1"/>
                  </a:moveTo>
                  <a:cubicBezTo>
                    <a:pt x="278" y="1"/>
                    <a:pt x="1" y="294"/>
                    <a:pt x="1" y="636"/>
                  </a:cubicBezTo>
                  <a:lnTo>
                    <a:pt x="1" y="1990"/>
                  </a:lnTo>
                  <a:cubicBezTo>
                    <a:pt x="1" y="2348"/>
                    <a:pt x="278" y="2625"/>
                    <a:pt x="636" y="2625"/>
                  </a:cubicBezTo>
                  <a:lnTo>
                    <a:pt x="1729" y="2625"/>
                  </a:lnTo>
                  <a:cubicBezTo>
                    <a:pt x="2055" y="2625"/>
                    <a:pt x="2055" y="2153"/>
                    <a:pt x="1729" y="2153"/>
                  </a:cubicBezTo>
                  <a:lnTo>
                    <a:pt x="636" y="2153"/>
                  </a:lnTo>
                  <a:cubicBezTo>
                    <a:pt x="539" y="2153"/>
                    <a:pt x="473" y="2087"/>
                    <a:pt x="473" y="1990"/>
                  </a:cubicBezTo>
                  <a:lnTo>
                    <a:pt x="473" y="636"/>
                  </a:lnTo>
                  <a:cubicBezTo>
                    <a:pt x="473" y="555"/>
                    <a:pt x="539" y="490"/>
                    <a:pt x="636" y="490"/>
                  </a:cubicBezTo>
                  <a:lnTo>
                    <a:pt x="5756" y="490"/>
                  </a:lnTo>
                  <a:lnTo>
                    <a:pt x="5756" y="2397"/>
                  </a:lnTo>
                  <a:cubicBezTo>
                    <a:pt x="5739" y="2568"/>
                    <a:pt x="5866" y="2654"/>
                    <a:pt x="5992" y="2654"/>
                  </a:cubicBezTo>
                  <a:cubicBezTo>
                    <a:pt x="6118" y="2654"/>
                    <a:pt x="6245" y="2568"/>
                    <a:pt x="6229" y="2397"/>
                  </a:cubicBezTo>
                  <a:lnTo>
                    <a:pt x="6229" y="490"/>
                  </a:lnTo>
                  <a:lnTo>
                    <a:pt x="11332" y="490"/>
                  </a:lnTo>
                  <a:cubicBezTo>
                    <a:pt x="11429" y="490"/>
                    <a:pt x="11495" y="555"/>
                    <a:pt x="11495" y="636"/>
                  </a:cubicBezTo>
                  <a:lnTo>
                    <a:pt x="11495" y="1990"/>
                  </a:lnTo>
                  <a:cubicBezTo>
                    <a:pt x="11495" y="2087"/>
                    <a:pt x="11429" y="2153"/>
                    <a:pt x="11332" y="2153"/>
                  </a:cubicBezTo>
                  <a:lnTo>
                    <a:pt x="10239" y="2153"/>
                  </a:lnTo>
                  <a:cubicBezTo>
                    <a:pt x="9913" y="2153"/>
                    <a:pt x="9913" y="2625"/>
                    <a:pt x="10239" y="2625"/>
                  </a:cubicBezTo>
                  <a:lnTo>
                    <a:pt x="11332" y="2625"/>
                  </a:lnTo>
                  <a:cubicBezTo>
                    <a:pt x="11674" y="2625"/>
                    <a:pt x="11967" y="2348"/>
                    <a:pt x="11967" y="1990"/>
                  </a:cubicBezTo>
                  <a:lnTo>
                    <a:pt x="11967" y="636"/>
                  </a:lnTo>
                  <a:cubicBezTo>
                    <a:pt x="11967" y="294"/>
                    <a:pt x="11674" y="1"/>
                    <a:pt x="113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3"/>
            <p:cNvSpPr/>
            <p:nvPr/>
          </p:nvSpPr>
          <p:spPr>
            <a:xfrm>
              <a:off x="6886632" y="1836060"/>
              <a:ext cx="213236" cy="29023"/>
            </a:xfrm>
            <a:custGeom>
              <a:avLst/>
              <a:gdLst/>
              <a:ahLst/>
              <a:cxnLst/>
              <a:rect l="l" t="t" r="r" b="b"/>
              <a:pathLst>
                <a:path w="9228" h="1256" extrusionOk="0">
                  <a:moveTo>
                    <a:pt x="228" y="1"/>
                  </a:moveTo>
                  <a:cubicBezTo>
                    <a:pt x="98" y="1"/>
                    <a:pt x="0" y="98"/>
                    <a:pt x="0" y="245"/>
                  </a:cubicBezTo>
                  <a:lnTo>
                    <a:pt x="0" y="1011"/>
                  </a:lnTo>
                  <a:cubicBezTo>
                    <a:pt x="0" y="1142"/>
                    <a:pt x="98" y="1256"/>
                    <a:pt x="228" y="1256"/>
                  </a:cubicBezTo>
                  <a:lnTo>
                    <a:pt x="9000" y="1256"/>
                  </a:lnTo>
                  <a:cubicBezTo>
                    <a:pt x="9130" y="1256"/>
                    <a:pt x="9228" y="1142"/>
                    <a:pt x="9228" y="1011"/>
                  </a:cubicBezTo>
                  <a:lnTo>
                    <a:pt x="9228" y="245"/>
                  </a:lnTo>
                  <a:cubicBezTo>
                    <a:pt x="9228" y="98"/>
                    <a:pt x="9130" y="1"/>
                    <a:pt x="9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3"/>
            <p:cNvSpPr/>
            <p:nvPr/>
          </p:nvSpPr>
          <p:spPr>
            <a:xfrm>
              <a:off x="6905465" y="1846990"/>
              <a:ext cx="194403" cy="18093"/>
            </a:xfrm>
            <a:custGeom>
              <a:avLst/>
              <a:gdLst/>
              <a:ahLst/>
              <a:cxnLst/>
              <a:rect l="l" t="t" r="r" b="b"/>
              <a:pathLst>
                <a:path w="8413" h="783" extrusionOk="0">
                  <a:moveTo>
                    <a:pt x="245" y="0"/>
                  </a:moveTo>
                  <a:cubicBezTo>
                    <a:pt x="114" y="0"/>
                    <a:pt x="0" y="115"/>
                    <a:pt x="0" y="245"/>
                  </a:cubicBezTo>
                  <a:lnTo>
                    <a:pt x="0" y="783"/>
                  </a:lnTo>
                  <a:lnTo>
                    <a:pt x="8185" y="783"/>
                  </a:lnTo>
                  <a:cubicBezTo>
                    <a:pt x="8315" y="783"/>
                    <a:pt x="8413" y="669"/>
                    <a:pt x="8413" y="538"/>
                  </a:cubicBezTo>
                  <a:lnTo>
                    <a:pt x="8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43"/>
          <p:cNvGrpSpPr/>
          <p:nvPr/>
        </p:nvGrpSpPr>
        <p:grpSpPr>
          <a:xfrm>
            <a:off x="4227490" y="1654590"/>
            <a:ext cx="689020" cy="697818"/>
            <a:chOff x="3352502" y="3436601"/>
            <a:chExt cx="367340" cy="372031"/>
          </a:xfrm>
        </p:grpSpPr>
        <p:sp>
          <p:nvSpPr>
            <p:cNvPr id="3356" name="Google Shape;3356;p43"/>
            <p:cNvSpPr/>
            <p:nvPr/>
          </p:nvSpPr>
          <p:spPr>
            <a:xfrm>
              <a:off x="3522041" y="3436601"/>
              <a:ext cx="28653" cy="161822"/>
            </a:xfrm>
            <a:custGeom>
              <a:avLst/>
              <a:gdLst/>
              <a:ahLst/>
              <a:cxnLst/>
              <a:rect l="l" t="t" r="r" b="b"/>
              <a:pathLst>
                <a:path w="1240" h="7003" extrusionOk="0">
                  <a:moveTo>
                    <a:pt x="620" y="0"/>
                  </a:moveTo>
                  <a:cubicBezTo>
                    <a:pt x="310" y="0"/>
                    <a:pt x="0" y="204"/>
                    <a:pt x="0" y="612"/>
                  </a:cubicBezTo>
                  <a:lnTo>
                    <a:pt x="0" y="6611"/>
                  </a:lnTo>
                  <a:cubicBezTo>
                    <a:pt x="0" y="6823"/>
                    <a:pt x="163" y="7003"/>
                    <a:pt x="375" y="7003"/>
                  </a:cubicBezTo>
                  <a:lnTo>
                    <a:pt x="848" y="7003"/>
                  </a:lnTo>
                  <a:cubicBezTo>
                    <a:pt x="1060" y="7003"/>
                    <a:pt x="1239" y="6823"/>
                    <a:pt x="1239" y="6611"/>
                  </a:cubicBezTo>
                  <a:lnTo>
                    <a:pt x="1239" y="612"/>
                  </a:lnTo>
                  <a:cubicBezTo>
                    <a:pt x="1239" y="204"/>
                    <a:pt x="930" y="0"/>
                    <a:pt x="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3"/>
            <p:cNvSpPr/>
            <p:nvPr/>
          </p:nvSpPr>
          <p:spPr>
            <a:xfrm>
              <a:off x="3438785" y="3448548"/>
              <a:ext cx="195536" cy="74522"/>
            </a:xfrm>
            <a:custGeom>
              <a:avLst/>
              <a:gdLst/>
              <a:ahLst/>
              <a:cxnLst/>
              <a:rect l="l" t="t" r="r" b="b"/>
              <a:pathLst>
                <a:path w="8462" h="3225" extrusionOk="0">
                  <a:moveTo>
                    <a:pt x="7138" y="0"/>
                  </a:moveTo>
                  <a:cubicBezTo>
                    <a:pt x="7100" y="0"/>
                    <a:pt x="7062" y="10"/>
                    <a:pt x="7027" y="30"/>
                  </a:cubicBezTo>
                  <a:lnTo>
                    <a:pt x="6163" y="535"/>
                  </a:lnTo>
                  <a:cubicBezTo>
                    <a:pt x="6032" y="616"/>
                    <a:pt x="6000" y="796"/>
                    <a:pt x="6114" y="910"/>
                  </a:cubicBezTo>
                  <a:lnTo>
                    <a:pt x="6636" y="1709"/>
                  </a:lnTo>
                  <a:cubicBezTo>
                    <a:pt x="6679" y="1784"/>
                    <a:pt x="6757" y="1824"/>
                    <a:pt x="6837" y="1824"/>
                  </a:cubicBezTo>
                  <a:cubicBezTo>
                    <a:pt x="6880" y="1824"/>
                    <a:pt x="6923" y="1813"/>
                    <a:pt x="6962" y="1790"/>
                  </a:cubicBezTo>
                  <a:cubicBezTo>
                    <a:pt x="7076" y="1709"/>
                    <a:pt x="7109" y="1562"/>
                    <a:pt x="7027" y="1448"/>
                  </a:cubicBezTo>
                  <a:lnTo>
                    <a:pt x="6815" y="1122"/>
                  </a:lnTo>
                  <a:lnTo>
                    <a:pt x="6815" y="1122"/>
                  </a:lnTo>
                  <a:cubicBezTo>
                    <a:pt x="7647" y="1334"/>
                    <a:pt x="7973" y="1627"/>
                    <a:pt x="7973" y="1774"/>
                  </a:cubicBezTo>
                  <a:cubicBezTo>
                    <a:pt x="7973" y="1888"/>
                    <a:pt x="7761" y="2165"/>
                    <a:pt x="6978" y="2394"/>
                  </a:cubicBezTo>
                  <a:cubicBezTo>
                    <a:pt x="6073" y="2614"/>
                    <a:pt x="5148" y="2724"/>
                    <a:pt x="4223" y="2724"/>
                  </a:cubicBezTo>
                  <a:cubicBezTo>
                    <a:pt x="3298" y="2724"/>
                    <a:pt x="2372" y="2614"/>
                    <a:pt x="1468" y="2394"/>
                  </a:cubicBezTo>
                  <a:cubicBezTo>
                    <a:pt x="685" y="2149"/>
                    <a:pt x="473" y="1888"/>
                    <a:pt x="473" y="1774"/>
                  </a:cubicBezTo>
                  <a:cubicBezTo>
                    <a:pt x="473" y="1578"/>
                    <a:pt x="995" y="1187"/>
                    <a:pt x="2381" y="959"/>
                  </a:cubicBezTo>
                  <a:cubicBezTo>
                    <a:pt x="2675" y="912"/>
                    <a:pt x="2631" y="482"/>
                    <a:pt x="2359" y="482"/>
                  </a:cubicBezTo>
                  <a:cubicBezTo>
                    <a:pt x="2345" y="482"/>
                    <a:pt x="2331" y="484"/>
                    <a:pt x="2315" y="486"/>
                  </a:cubicBezTo>
                  <a:cubicBezTo>
                    <a:pt x="1614" y="600"/>
                    <a:pt x="0" y="943"/>
                    <a:pt x="0" y="1774"/>
                  </a:cubicBezTo>
                  <a:cubicBezTo>
                    <a:pt x="0" y="2720"/>
                    <a:pt x="2120" y="3225"/>
                    <a:pt x="4223" y="3225"/>
                  </a:cubicBezTo>
                  <a:cubicBezTo>
                    <a:pt x="6326" y="3225"/>
                    <a:pt x="8462" y="2720"/>
                    <a:pt x="8462" y="1774"/>
                  </a:cubicBezTo>
                  <a:cubicBezTo>
                    <a:pt x="8462" y="1187"/>
                    <a:pt x="7663" y="845"/>
                    <a:pt x="6929" y="649"/>
                  </a:cubicBezTo>
                  <a:lnTo>
                    <a:pt x="7272" y="453"/>
                  </a:lnTo>
                  <a:cubicBezTo>
                    <a:pt x="7386" y="388"/>
                    <a:pt x="7435" y="241"/>
                    <a:pt x="7353" y="127"/>
                  </a:cubicBezTo>
                  <a:cubicBezTo>
                    <a:pt x="7308" y="48"/>
                    <a:pt x="7223" y="0"/>
                    <a:pt x="7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3"/>
            <p:cNvSpPr/>
            <p:nvPr/>
          </p:nvSpPr>
          <p:spPr>
            <a:xfrm>
              <a:off x="3352502" y="3599532"/>
              <a:ext cx="71980" cy="40323"/>
            </a:xfrm>
            <a:custGeom>
              <a:avLst/>
              <a:gdLst/>
              <a:ahLst/>
              <a:cxnLst/>
              <a:rect l="l" t="t" r="r" b="b"/>
              <a:pathLst>
                <a:path w="3115" h="1745" extrusionOk="0">
                  <a:moveTo>
                    <a:pt x="963" y="1"/>
                  </a:moveTo>
                  <a:cubicBezTo>
                    <a:pt x="425" y="17"/>
                    <a:pt x="1" y="457"/>
                    <a:pt x="17" y="995"/>
                  </a:cubicBezTo>
                  <a:lnTo>
                    <a:pt x="17" y="1207"/>
                  </a:lnTo>
                  <a:cubicBezTo>
                    <a:pt x="17" y="1500"/>
                    <a:pt x="262" y="1745"/>
                    <a:pt x="555" y="1745"/>
                  </a:cubicBezTo>
                  <a:cubicBezTo>
                    <a:pt x="800" y="1745"/>
                    <a:pt x="979" y="1549"/>
                    <a:pt x="995" y="1305"/>
                  </a:cubicBezTo>
                  <a:cubicBezTo>
                    <a:pt x="980" y="1070"/>
                    <a:pt x="1160" y="880"/>
                    <a:pt x="1391" y="880"/>
                  </a:cubicBezTo>
                  <a:cubicBezTo>
                    <a:pt x="1400" y="880"/>
                    <a:pt x="1410" y="880"/>
                    <a:pt x="1419" y="881"/>
                  </a:cubicBezTo>
                  <a:lnTo>
                    <a:pt x="2821" y="881"/>
                  </a:lnTo>
                  <a:cubicBezTo>
                    <a:pt x="2984" y="881"/>
                    <a:pt x="3115" y="734"/>
                    <a:pt x="3115" y="571"/>
                  </a:cubicBezTo>
                  <a:lnTo>
                    <a:pt x="3115" y="294"/>
                  </a:lnTo>
                  <a:cubicBezTo>
                    <a:pt x="3115" y="131"/>
                    <a:pt x="2984" y="1"/>
                    <a:pt x="2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3"/>
            <p:cNvSpPr/>
            <p:nvPr/>
          </p:nvSpPr>
          <p:spPr>
            <a:xfrm>
              <a:off x="3647862" y="3599532"/>
              <a:ext cx="71980" cy="40323"/>
            </a:xfrm>
            <a:custGeom>
              <a:avLst/>
              <a:gdLst/>
              <a:ahLst/>
              <a:cxnLst/>
              <a:rect l="l" t="t" r="r" b="b"/>
              <a:pathLst>
                <a:path w="3115" h="1745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lnTo>
                    <a:pt x="1" y="571"/>
                  </a:lnTo>
                  <a:cubicBezTo>
                    <a:pt x="1" y="734"/>
                    <a:pt x="131" y="881"/>
                    <a:pt x="294" y="881"/>
                  </a:cubicBezTo>
                  <a:lnTo>
                    <a:pt x="1712" y="881"/>
                  </a:lnTo>
                  <a:cubicBezTo>
                    <a:pt x="1941" y="881"/>
                    <a:pt x="2136" y="1060"/>
                    <a:pt x="2136" y="1305"/>
                  </a:cubicBezTo>
                  <a:cubicBezTo>
                    <a:pt x="2136" y="1549"/>
                    <a:pt x="2332" y="1745"/>
                    <a:pt x="2577" y="1745"/>
                  </a:cubicBezTo>
                  <a:cubicBezTo>
                    <a:pt x="2870" y="1745"/>
                    <a:pt x="3115" y="1500"/>
                    <a:pt x="3115" y="1207"/>
                  </a:cubicBezTo>
                  <a:lnTo>
                    <a:pt x="3115" y="995"/>
                  </a:lnTo>
                  <a:cubicBezTo>
                    <a:pt x="3115" y="457"/>
                    <a:pt x="2707" y="17"/>
                    <a:pt x="2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3"/>
            <p:cNvSpPr/>
            <p:nvPr/>
          </p:nvSpPr>
          <p:spPr>
            <a:xfrm>
              <a:off x="3406388" y="3568638"/>
              <a:ext cx="259959" cy="166929"/>
            </a:xfrm>
            <a:custGeom>
              <a:avLst/>
              <a:gdLst/>
              <a:ahLst/>
              <a:cxnLst/>
              <a:rect l="l" t="t" r="r" b="b"/>
              <a:pathLst>
                <a:path w="11250" h="7224" extrusionOk="0">
                  <a:moveTo>
                    <a:pt x="212" y="1"/>
                  </a:moveTo>
                  <a:cubicBezTo>
                    <a:pt x="98" y="1"/>
                    <a:pt x="0" y="99"/>
                    <a:pt x="0" y="213"/>
                  </a:cubicBezTo>
                  <a:lnTo>
                    <a:pt x="0" y="4337"/>
                  </a:lnTo>
                  <a:cubicBezTo>
                    <a:pt x="0" y="5935"/>
                    <a:pt x="1207" y="7223"/>
                    <a:pt x="2674" y="7223"/>
                  </a:cubicBezTo>
                  <a:lnTo>
                    <a:pt x="8576" y="7223"/>
                  </a:lnTo>
                  <a:cubicBezTo>
                    <a:pt x="9652" y="7207"/>
                    <a:pt x="10630" y="6522"/>
                    <a:pt x="11021" y="5511"/>
                  </a:cubicBezTo>
                  <a:cubicBezTo>
                    <a:pt x="11168" y="5136"/>
                    <a:pt x="11249" y="4745"/>
                    <a:pt x="11249" y="4337"/>
                  </a:cubicBezTo>
                  <a:lnTo>
                    <a:pt x="11249" y="213"/>
                  </a:lnTo>
                  <a:lnTo>
                    <a:pt x="11233" y="213"/>
                  </a:lnTo>
                  <a:cubicBezTo>
                    <a:pt x="11233" y="99"/>
                    <a:pt x="11135" y="1"/>
                    <a:pt x="11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3"/>
            <p:cNvSpPr/>
            <p:nvPr/>
          </p:nvSpPr>
          <p:spPr>
            <a:xfrm>
              <a:off x="3435019" y="3568638"/>
              <a:ext cx="231329" cy="134509"/>
            </a:xfrm>
            <a:custGeom>
              <a:avLst/>
              <a:gdLst/>
              <a:ahLst/>
              <a:cxnLst/>
              <a:rect l="l" t="t" r="r" b="b"/>
              <a:pathLst>
                <a:path w="10011" h="5821" extrusionOk="0">
                  <a:moveTo>
                    <a:pt x="0" y="1"/>
                  </a:moveTo>
                  <a:lnTo>
                    <a:pt x="0" y="2935"/>
                  </a:lnTo>
                  <a:cubicBezTo>
                    <a:pt x="0" y="4533"/>
                    <a:pt x="1190" y="5821"/>
                    <a:pt x="2674" y="5821"/>
                  </a:cubicBezTo>
                  <a:lnTo>
                    <a:pt x="8559" y="5821"/>
                  </a:lnTo>
                  <a:cubicBezTo>
                    <a:pt x="8983" y="5821"/>
                    <a:pt x="9407" y="5707"/>
                    <a:pt x="9782" y="5511"/>
                  </a:cubicBezTo>
                  <a:cubicBezTo>
                    <a:pt x="9929" y="5136"/>
                    <a:pt x="10010" y="4745"/>
                    <a:pt x="10010" y="4337"/>
                  </a:cubicBezTo>
                  <a:lnTo>
                    <a:pt x="10010" y="213"/>
                  </a:lnTo>
                  <a:lnTo>
                    <a:pt x="9994" y="213"/>
                  </a:lnTo>
                  <a:cubicBezTo>
                    <a:pt x="9994" y="99"/>
                    <a:pt x="9896" y="1"/>
                    <a:pt x="9782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3"/>
            <p:cNvSpPr/>
            <p:nvPr/>
          </p:nvSpPr>
          <p:spPr>
            <a:xfrm>
              <a:off x="3469287" y="3650577"/>
              <a:ext cx="142804" cy="85359"/>
            </a:xfrm>
            <a:custGeom>
              <a:avLst/>
              <a:gdLst/>
              <a:ahLst/>
              <a:cxnLst/>
              <a:rect l="l" t="t" r="r" b="b"/>
              <a:pathLst>
                <a:path w="6180" h="3694" extrusionOk="0">
                  <a:moveTo>
                    <a:pt x="4244" y="1"/>
                  </a:moveTo>
                  <a:cubicBezTo>
                    <a:pt x="4133" y="1"/>
                    <a:pt x="4038" y="154"/>
                    <a:pt x="3995" y="270"/>
                  </a:cubicBezTo>
                  <a:cubicBezTo>
                    <a:pt x="3685" y="1020"/>
                    <a:pt x="3196" y="1655"/>
                    <a:pt x="2560" y="2161"/>
                  </a:cubicBezTo>
                  <a:cubicBezTo>
                    <a:pt x="2756" y="1721"/>
                    <a:pt x="2740" y="1215"/>
                    <a:pt x="2528" y="775"/>
                  </a:cubicBezTo>
                  <a:cubicBezTo>
                    <a:pt x="2503" y="734"/>
                    <a:pt x="2467" y="714"/>
                    <a:pt x="2430" y="714"/>
                  </a:cubicBezTo>
                  <a:cubicBezTo>
                    <a:pt x="2393" y="714"/>
                    <a:pt x="2357" y="734"/>
                    <a:pt x="2332" y="775"/>
                  </a:cubicBezTo>
                  <a:cubicBezTo>
                    <a:pt x="2218" y="1036"/>
                    <a:pt x="2071" y="1248"/>
                    <a:pt x="1876" y="1444"/>
                  </a:cubicBezTo>
                  <a:lnTo>
                    <a:pt x="1093" y="123"/>
                  </a:lnTo>
                  <a:cubicBezTo>
                    <a:pt x="1069" y="82"/>
                    <a:pt x="1028" y="62"/>
                    <a:pt x="987" y="62"/>
                  </a:cubicBezTo>
                  <a:cubicBezTo>
                    <a:pt x="946" y="62"/>
                    <a:pt x="906" y="82"/>
                    <a:pt x="881" y="123"/>
                  </a:cubicBezTo>
                  <a:cubicBezTo>
                    <a:pt x="490" y="775"/>
                    <a:pt x="115" y="1444"/>
                    <a:pt x="33" y="2193"/>
                  </a:cubicBezTo>
                  <a:cubicBezTo>
                    <a:pt x="1" y="2601"/>
                    <a:pt x="66" y="3009"/>
                    <a:pt x="245" y="3367"/>
                  </a:cubicBezTo>
                  <a:cubicBezTo>
                    <a:pt x="311" y="3481"/>
                    <a:pt x="376" y="3579"/>
                    <a:pt x="441" y="3677"/>
                  </a:cubicBezTo>
                  <a:lnTo>
                    <a:pt x="5169" y="3677"/>
                  </a:lnTo>
                  <a:lnTo>
                    <a:pt x="5153" y="3693"/>
                  </a:lnTo>
                  <a:cubicBezTo>
                    <a:pt x="5772" y="3367"/>
                    <a:pt x="6180" y="2650"/>
                    <a:pt x="6033" y="2014"/>
                  </a:cubicBezTo>
                  <a:cubicBezTo>
                    <a:pt x="6014" y="1966"/>
                    <a:pt x="5965" y="1934"/>
                    <a:pt x="5919" y="1934"/>
                  </a:cubicBezTo>
                  <a:cubicBezTo>
                    <a:pt x="5888" y="1934"/>
                    <a:pt x="5857" y="1949"/>
                    <a:pt x="5837" y="1982"/>
                  </a:cubicBezTo>
                  <a:cubicBezTo>
                    <a:pt x="5544" y="2373"/>
                    <a:pt x="5153" y="2683"/>
                    <a:pt x="4729" y="2894"/>
                  </a:cubicBezTo>
                  <a:cubicBezTo>
                    <a:pt x="5365" y="1492"/>
                    <a:pt x="4533" y="90"/>
                    <a:pt x="4289" y="9"/>
                  </a:cubicBezTo>
                  <a:cubicBezTo>
                    <a:pt x="4274" y="3"/>
                    <a:pt x="4259" y="1"/>
                    <a:pt x="4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3"/>
            <p:cNvSpPr/>
            <p:nvPr/>
          </p:nvSpPr>
          <p:spPr>
            <a:xfrm>
              <a:off x="3474948" y="3683713"/>
              <a:ext cx="120945" cy="51853"/>
            </a:xfrm>
            <a:custGeom>
              <a:avLst/>
              <a:gdLst/>
              <a:ahLst/>
              <a:cxnLst/>
              <a:rect l="l" t="t" r="r" b="b"/>
              <a:pathLst>
                <a:path w="5234" h="2244" extrusionOk="0">
                  <a:moveTo>
                    <a:pt x="3703" y="1"/>
                  </a:moveTo>
                  <a:cubicBezTo>
                    <a:pt x="3596" y="1"/>
                    <a:pt x="3516" y="138"/>
                    <a:pt x="3473" y="238"/>
                  </a:cubicBezTo>
                  <a:cubicBezTo>
                    <a:pt x="3212" y="890"/>
                    <a:pt x="2772" y="1444"/>
                    <a:pt x="2234" y="1884"/>
                  </a:cubicBezTo>
                  <a:cubicBezTo>
                    <a:pt x="2397" y="1509"/>
                    <a:pt x="2234" y="759"/>
                    <a:pt x="2055" y="384"/>
                  </a:cubicBezTo>
                  <a:cubicBezTo>
                    <a:pt x="2030" y="352"/>
                    <a:pt x="1989" y="336"/>
                    <a:pt x="1951" y="336"/>
                  </a:cubicBezTo>
                  <a:cubicBezTo>
                    <a:pt x="1912" y="336"/>
                    <a:pt x="1875" y="352"/>
                    <a:pt x="1859" y="384"/>
                  </a:cubicBezTo>
                  <a:cubicBezTo>
                    <a:pt x="1777" y="613"/>
                    <a:pt x="1614" y="1053"/>
                    <a:pt x="1435" y="1200"/>
                  </a:cubicBezTo>
                  <a:cubicBezTo>
                    <a:pt x="1207" y="825"/>
                    <a:pt x="1158" y="499"/>
                    <a:pt x="930" y="107"/>
                  </a:cubicBezTo>
                  <a:cubicBezTo>
                    <a:pt x="905" y="75"/>
                    <a:pt x="873" y="58"/>
                    <a:pt x="840" y="58"/>
                  </a:cubicBezTo>
                  <a:cubicBezTo>
                    <a:pt x="807" y="58"/>
                    <a:pt x="775" y="75"/>
                    <a:pt x="750" y="107"/>
                  </a:cubicBezTo>
                  <a:cubicBezTo>
                    <a:pt x="408" y="678"/>
                    <a:pt x="82" y="1265"/>
                    <a:pt x="0" y="1917"/>
                  </a:cubicBezTo>
                  <a:cubicBezTo>
                    <a:pt x="0" y="1917"/>
                    <a:pt x="0" y="1933"/>
                    <a:pt x="0" y="1933"/>
                  </a:cubicBezTo>
                  <a:cubicBezTo>
                    <a:pt x="66" y="2047"/>
                    <a:pt x="131" y="2145"/>
                    <a:pt x="196" y="2243"/>
                  </a:cubicBezTo>
                  <a:lnTo>
                    <a:pt x="4826" y="2243"/>
                  </a:lnTo>
                  <a:cubicBezTo>
                    <a:pt x="5071" y="1950"/>
                    <a:pt x="5234" y="1656"/>
                    <a:pt x="5185" y="1428"/>
                  </a:cubicBezTo>
                  <a:cubicBezTo>
                    <a:pt x="5164" y="1376"/>
                    <a:pt x="5117" y="1344"/>
                    <a:pt x="5069" y="1344"/>
                  </a:cubicBezTo>
                  <a:cubicBezTo>
                    <a:pt x="5041" y="1344"/>
                    <a:pt x="5013" y="1355"/>
                    <a:pt x="4989" y="1379"/>
                  </a:cubicBezTo>
                  <a:cubicBezTo>
                    <a:pt x="4745" y="1721"/>
                    <a:pt x="4174" y="1917"/>
                    <a:pt x="3799" y="2113"/>
                  </a:cubicBezTo>
                  <a:cubicBezTo>
                    <a:pt x="4353" y="890"/>
                    <a:pt x="3946" y="75"/>
                    <a:pt x="3750" y="10"/>
                  </a:cubicBezTo>
                  <a:cubicBezTo>
                    <a:pt x="3734" y="3"/>
                    <a:pt x="3718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3"/>
            <p:cNvSpPr/>
            <p:nvPr/>
          </p:nvSpPr>
          <p:spPr>
            <a:xfrm>
              <a:off x="3397723" y="3730251"/>
              <a:ext cx="276920" cy="60958"/>
            </a:xfrm>
            <a:custGeom>
              <a:avLst/>
              <a:gdLst/>
              <a:ahLst/>
              <a:cxnLst/>
              <a:rect l="l" t="t" r="r" b="b"/>
              <a:pathLst>
                <a:path w="11984" h="2638" extrusionOk="0">
                  <a:moveTo>
                    <a:pt x="636" y="1"/>
                  </a:moveTo>
                  <a:cubicBezTo>
                    <a:pt x="294" y="1"/>
                    <a:pt x="0" y="278"/>
                    <a:pt x="0" y="637"/>
                  </a:cubicBezTo>
                  <a:lnTo>
                    <a:pt x="0" y="1990"/>
                  </a:lnTo>
                  <a:cubicBezTo>
                    <a:pt x="0" y="2332"/>
                    <a:pt x="294" y="2626"/>
                    <a:pt x="636" y="2626"/>
                  </a:cubicBezTo>
                  <a:lnTo>
                    <a:pt x="1745" y="2626"/>
                  </a:lnTo>
                  <a:cubicBezTo>
                    <a:pt x="2054" y="2626"/>
                    <a:pt x="2054" y="2137"/>
                    <a:pt x="1745" y="2137"/>
                  </a:cubicBezTo>
                  <a:lnTo>
                    <a:pt x="636" y="2137"/>
                  </a:lnTo>
                  <a:cubicBezTo>
                    <a:pt x="554" y="2137"/>
                    <a:pt x="489" y="2071"/>
                    <a:pt x="489" y="1990"/>
                  </a:cubicBezTo>
                  <a:lnTo>
                    <a:pt x="489" y="637"/>
                  </a:lnTo>
                  <a:cubicBezTo>
                    <a:pt x="489" y="539"/>
                    <a:pt x="554" y="474"/>
                    <a:pt x="636" y="474"/>
                  </a:cubicBezTo>
                  <a:lnTo>
                    <a:pt x="5755" y="474"/>
                  </a:lnTo>
                  <a:lnTo>
                    <a:pt x="5755" y="2381"/>
                  </a:lnTo>
                  <a:cubicBezTo>
                    <a:pt x="5739" y="2552"/>
                    <a:pt x="5865" y="2638"/>
                    <a:pt x="5992" y="2638"/>
                  </a:cubicBezTo>
                  <a:cubicBezTo>
                    <a:pt x="6118" y="2638"/>
                    <a:pt x="6244" y="2552"/>
                    <a:pt x="6228" y="2381"/>
                  </a:cubicBezTo>
                  <a:lnTo>
                    <a:pt x="6228" y="474"/>
                  </a:lnTo>
                  <a:lnTo>
                    <a:pt x="11347" y="474"/>
                  </a:lnTo>
                  <a:cubicBezTo>
                    <a:pt x="11429" y="474"/>
                    <a:pt x="11510" y="539"/>
                    <a:pt x="11510" y="637"/>
                  </a:cubicBezTo>
                  <a:lnTo>
                    <a:pt x="11510" y="1990"/>
                  </a:lnTo>
                  <a:cubicBezTo>
                    <a:pt x="11510" y="2071"/>
                    <a:pt x="11429" y="2137"/>
                    <a:pt x="11347" y="2137"/>
                  </a:cubicBezTo>
                  <a:lnTo>
                    <a:pt x="10255" y="2137"/>
                  </a:lnTo>
                  <a:cubicBezTo>
                    <a:pt x="9929" y="2137"/>
                    <a:pt x="9929" y="2626"/>
                    <a:pt x="10255" y="2626"/>
                  </a:cubicBezTo>
                  <a:lnTo>
                    <a:pt x="11347" y="2626"/>
                  </a:lnTo>
                  <a:cubicBezTo>
                    <a:pt x="11706" y="2626"/>
                    <a:pt x="11983" y="2332"/>
                    <a:pt x="11983" y="1990"/>
                  </a:cubicBezTo>
                  <a:lnTo>
                    <a:pt x="11983" y="637"/>
                  </a:lnTo>
                  <a:cubicBezTo>
                    <a:pt x="11983" y="278"/>
                    <a:pt x="11706" y="1"/>
                    <a:pt x="11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3"/>
            <p:cNvSpPr/>
            <p:nvPr/>
          </p:nvSpPr>
          <p:spPr>
            <a:xfrm>
              <a:off x="3429357" y="3779609"/>
              <a:ext cx="213999" cy="29023"/>
            </a:xfrm>
            <a:custGeom>
              <a:avLst/>
              <a:gdLst/>
              <a:ahLst/>
              <a:cxnLst/>
              <a:rect l="l" t="t" r="r" b="b"/>
              <a:pathLst>
                <a:path w="9261" h="1256" extrusionOk="0">
                  <a:moveTo>
                    <a:pt x="245" y="1"/>
                  </a:moveTo>
                  <a:cubicBezTo>
                    <a:pt x="98" y="1"/>
                    <a:pt x="1" y="115"/>
                    <a:pt x="1" y="245"/>
                  </a:cubicBezTo>
                  <a:lnTo>
                    <a:pt x="1" y="1011"/>
                  </a:lnTo>
                  <a:cubicBezTo>
                    <a:pt x="1" y="1142"/>
                    <a:pt x="98" y="1256"/>
                    <a:pt x="245" y="1256"/>
                  </a:cubicBezTo>
                  <a:lnTo>
                    <a:pt x="9016" y="1256"/>
                  </a:lnTo>
                  <a:cubicBezTo>
                    <a:pt x="9147" y="1256"/>
                    <a:pt x="9261" y="1142"/>
                    <a:pt x="9261" y="1011"/>
                  </a:cubicBezTo>
                  <a:lnTo>
                    <a:pt x="9261" y="245"/>
                  </a:lnTo>
                  <a:cubicBezTo>
                    <a:pt x="9261" y="115"/>
                    <a:pt x="9147" y="1"/>
                    <a:pt x="9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3"/>
            <p:cNvSpPr/>
            <p:nvPr/>
          </p:nvSpPr>
          <p:spPr>
            <a:xfrm>
              <a:off x="3448583" y="3790909"/>
              <a:ext cx="194773" cy="17723"/>
            </a:xfrm>
            <a:custGeom>
              <a:avLst/>
              <a:gdLst/>
              <a:ahLst/>
              <a:cxnLst/>
              <a:rect l="l" t="t" r="r" b="b"/>
              <a:pathLst>
                <a:path w="8429" h="767" extrusionOk="0">
                  <a:moveTo>
                    <a:pt x="245" y="1"/>
                  </a:moveTo>
                  <a:cubicBezTo>
                    <a:pt x="114" y="1"/>
                    <a:pt x="0" y="98"/>
                    <a:pt x="0" y="245"/>
                  </a:cubicBezTo>
                  <a:lnTo>
                    <a:pt x="0" y="767"/>
                  </a:lnTo>
                  <a:lnTo>
                    <a:pt x="8184" y="767"/>
                  </a:lnTo>
                  <a:cubicBezTo>
                    <a:pt x="8315" y="767"/>
                    <a:pt x="8429" y="653"/>
                    <a:pt x="8429" y="522"/>
                  </a:cubicBezTo>
                  <a:lnTo>
                    <a:pt x="8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7" name="Google Shape;3367;p43"/>
          <p:cNvGrpSpPr/>
          <p:nvPr/>
        </p:nvGrpSpPr>
        <p:grpSpPr>
          <a:xfrm>
            <a:off x="1601774" y="1653506"/>
            <a:ext cx="684772" cy="698902"/>
            <a:chOff x="2661957" y="3436416"/>
            <a:chExt cx="365075" cy="372608"/>
          </a:xfrm>
        </p:grpSpPr>
        <p:sp>
          <p:nvSpPr>
            <p:cNvPr id="3368" name="Google Shape;3368;p43"/>
            <p:cNvSpPr/>
            <p:nvPr/>
          </p:nvSpPr>
          <p:spPr>
            <a:xfrm>
              <a:off x="2842404" y="3436416"/>
              <a:ext cx="173699" cy="139777"/>
            </a:xfrm>
            <a:custGeom>
              <a:avLst/>
              <a:gdLst/>
              <a:ahLst/>
              <a:cxnLst/>
              <a:rect l="l" t="t" r="r" b="b"/>
              <a:pathLst>
                <a:path w="7517" h="6049" extrusionOk="0">
                  <a:moveTo>
                    <a:pt x="4900" y="0"/>
                  </a:moveTo>
                  <a:cubicBezTo>
                    <a:pt x="4720" y="0"/>
                    <a:pt x="4539" y="69"/>
                    <a:pt x="4403" y="212"/>
                  </a:cubicBezTo>
                  <a:lnTo>
                    <a:pt x="2479" y="2315"/>
                  </a:lnTo>
                  <a:lnTo>
                    <a:pt x="2316" y="2478"/>
                  </a:lnTo>
                  <a:cubicBezTo>
                    <a:pt x="2006" y="2821"/>
                    <a:pt x="1648" y="3114"/>
                    <a:pt x="1256" y="3359"/>
                  </a:cubicBezTo>
                  <a:lnTo>
                    <a:pt x="1" y="4158"/>
                  </a:lnTo>
                  <a:lnTo>
                    <a:pt x="425" y="5119"/>
                  </a:lnTo>
                  <a:lnTo>
                    <a:pt x="832" y="6049"/>
                  </a:lnTo>
                  <a:lnTo>
                    <a:pt x="2267" y="5641"/>
                  </a:lnTo>
                  <a:cubicBezTo>
                    <a:pt x="2707" y="5511"/>
                    <a:pt x="3180" y="5446"/>
                    <a:pt x="3637" y="5446"/>
                  </a:cubicBezTo>
                  <a:lnTo>
                    <a:pt x="6718" y="5397"/>
                  </a:lnTo>
                  <a:lnTo>
                    <a:pt x="6718" y="5380"/>
                  </a:lnTo>
                  <a:cubicBezTo>
                    <a:pt x="7191" y="5380"/>
                    <a:pt x="7517" y="4891"/>
                    <a:pt x="7321" y="4451"/>
                  </a:cubicBezTo>
                  <a:lnTo>
                    <a:pt x="7223" y="4223"/>
                  </a:lnTo>
                  <a:lnTo>
                    <a:pt x="6424" y="2429"/>
                  </a:lnTo>
                  <a:lnTo>
                    <a:pt x="5511" y="391"/>
                  </a:lnTo>
                  <a:cubicBezTo>
                    <a:pt x="5397" y="135"/>
                    <a:pt x="5151" y="0"/>
                    <a:pt x="4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3"/>
            <p:cNvSpPr/>
            <p:nvPr/>
          </p:nvSpPr>
          <p:spPr>
            <a:xfrm>
              <a:off x="2842034" y="3489910"/>
              <a:ext cx="174069" cy="86283"/>
            </a:xfrm>
            <a:custGeom>
              <a:avLst/>
              <a:gdLst/>
              <a:ahLst/>
              <a:cxnLst/>
              <a:rect l="l" t="t" r="r" b="b"/>
              <a:pathLst>
                <a:path w="7533" h="3734" extrusionOk="0">
                  <a:moveTo>
                    <a:pt x="2479" y="0"/>
                  </a:moveTo>
                  <a:lnTo>
                    <a:pt x="2332" y="163"/>
                  </a:lnTo>
                  <a:cubicBezTo>
                    <a:pt x="2022" y="506"/>
                    <a:pt x="1664" y="799"/>
                    <a:pt x="1272" y="1044"/>
                  </a:cubicBezTo>
                  <a:lnTo>
                    <a:pt x="1" y="1843"/>
                  </a:lnTo>
                  <a:lnTo>
                    <a:pt x="441" y="2804"/>
                  </a:lnTo>
                  <a:lnTo>
                    <a:pt x="506" y="2951"/>
                  </a:lnTo>
                  <a:lnTo>
                    <a:pt x="848" y="3734"/>
                  </a:lnTo>
                  <a:lnTo>
                    <a:pt x="2283" y="3326"/>
                  </a:lnTo>
                  <a:cubicBezTo>
                    <a:pt x="2723" y="3196"/>
                    <a:pt x="3196" y="3131"/>
                    <a:pt x="3653" y="3131"/>
                  </a:cubicBezTo>
                  <a:lnTo>
                    <a:pt x="6734" y="3082"/>
                  </a:lnTo>
                  <a:lnTo>
                    <a:pt x="6718" y="3082"/>
                  </a:lnTo>
                  <a:cubicBezTo>
                    <a:pt x="7207" y="3082"/>
                    <a:pt x="7533" y="2576"/>
                    <a:pt x="7337" y="2136"/>
                  </a:cubicBezTo>
                  <a:lnTo>
                    <a:pt x="7256" y="1957"/>
                  </a:lnTo>
                  <a:lnTo>
                    <a:pt x="7239" y="1908"/>
                  </a:lnTo>
                  <a:lnTo>
                    <a:pt x="6294" y="1696"/>
                  </a:lnTo>
                  <a:cubicBezTo>
                    <a:pt x="4973" y="1370"/>
                    <a:pt x="3718" y="832"/>
                    <a:pt x="2593" y="82"/>
                  </a:cubicBezTo>
                  <a:lnTo>
                    <a:pt x="24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3"/>
            <p:cNvSpPr/>
            <p:nvPr/>
          </p:nvSpPr>
          <p:spPr>
            <a:xfrm>
              <a:off x="2842034" y="3490280"/>
              <a:ext cx="167668" cy="68213"/>
            </a:xfrm>
            <a:custGeom>
              <a:avLst/>
              <a:gdLst/>
              <a:ahLst/>
              <a:cxnLst/>
              <a:rect l="l" t="t" r="r" b="b"/>
              <a:pathLst>
                <a:path w="7256" h="2952" extrusionOk="0">
                  <a:moveTo>
                    <a:pt x="2479" y="1"/>
                  </a:moveTo>
                  <a:lnTo>
                    <a:pt x="2332" y="164"/>
                  </a:lnTo>
                  <a:cubicBezTo>
                    <a:pt x="2022" y="490"/>
                    <a:pt x="1664" y="799"/>
                    <a:pt x="1272" y="1044"/>
                  </a:cubicBezTo>
                  <a:lnTo>
                    <a:pt x="1" y="1827"/>
                  </a:lnTo>
                  <a:lnTo>
                    <a:pt x="441" y="2805"/>
                  </a:lnTo>
                  <a:lnTo>
                    <a:pt x="506" y="2951"/>
                  </a:lnTo>
                  <a:lnTo>
                    <a:pt x="1827" y="2560"/>
                  </a:lnTo>
                  <a:cubicBezTo>
                    <a:pt x="2316" y="2430"/>
                    <a:pt x="2805" y="2348"/>
                    <a:pt x="3310" y="2348"/>
                  </a:cubicBezTo>
                  <a:lnTo>
                    <a:pt x="6652" y="2299"/>
                  </a:lnTo>
                  <a:cubicBezTo>
                    <a:pt x="6897" y="2299"/>
                    <a:pt x="7125" y="2169"/>
                    <a:pt x="7256" y="1957"/>
                  </a:cubicBezTo>
                  <a:lnTo>
                    <a:pt x="7239" y="1908"/>
                  </a:lnTo>
                  <a:lnTo>
                    <a:pt x="6294" y="1680"/>
                  </a:lnTo>
                  <a:cubicBezTo>
                    <a:pt x="4973" y="1370"/>
                    <a:pt x="3718" y="816"/>
                    <a:pt x="2593" y="66"/>
                  </a:cubicBezTo>
                  <a:lnTo>
                    <a:pt x="2479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3"/>
            <p:cNvSpPr/>
            <p:nvPr/>
          </p:nvSpPr>
          <p:spPr>
            <a:xfrm>
              <a:off x="2781377" y="3563323"/>
              <a:ext cx="39907" cy="34800"/>
            </a:xfrm>
            <a:custGeom>
              <a:avLst/>
              <a:gdLst/>
              <a:ahLst/>
              <a:cxnLst/>
              <a:rect l="l" t="t" r="r" b="b"/>
              <a:pathLst>
                <a:path w="1727" h="1506" extrusionOk="0">
                  <a:moveTo>
                    <a:pt x="1575" y="0"/>
                  </a:moveTo>
                  <a:cubicBezTo>
                    <a:pt x="1566" y="0"/>
                    <a:pt x="1558" y="1"/>
                    <a:pt x="1550" y="2"/>
                  </a:cubicBezTo>
                  <a:lnTo>
                    <a:pt x="686" y="214"/>
                  </a:lnTo>
                  <a:cubicBezTo>
                    <a:pt x="196" y="329"/>
                    <a:pt x="1" y="915"/>
                    <a:pt x="343" y="1290"/>
                  </a:cubicBezTo>
                  <a:lnTo>
                    <a:pt x="359" y="1307"/>
                  </a:lnTo>
                  <a:lnTo>
                    <a:pt x="376" y="1323"/>
                  </a:lnTo>
                  <a:cubicBezTo>
                    <a:pt x="392" y="1356"/>
                    <a:pt x="425" y="1372"/>
                    <a:pt x="441" y="1388"/>
                  </a:cubicBezTo>
                  <a:cubicBezTo>
                    <a:pt x="561" y="1468"/>
                    <a:pt x="694" y="1506"/>
                    <a:pt x="824" y="1506"/>
                  </a:cubicBezTo>
                  <a:cubicBezTo>
                    <a:pt x="1115" y="1506"/>
                    <a:pt x="1389" y="1318"/>
                    <a:pt x="1468" y="1013"/>
                  </a:cubicBezTo>
                  <a:lnTo>
                    <a:pt x="1566" y="671"/>
                  </a:lnTo>
                  <a:lnTo>
                    <a:pt x="1696" y="149"/>
                  </a:lnTo>
                  <a:lnTo>
                    <a:pt x="1696" y="165"/>
                  </a:lnTo>
                  <a:cubicBezTo>
                    <a:pt x="1726" y="76"/>
                    <a:pt x="1661" y="0"/>
                    <a:pt x="15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43"/>
            <p:cNvSpPr/>
            <p:nvPr/>
          </p:nvSpPr>
          <p:spPr>
            <a:xfrm>
              <a:off x="2791544" y="3578805"/>
              <a:ext cx="26019" cy="19318"/>
            </a:xfrm>
            <a:custGeom>
              <a:avLst/>
              <a:gdLst/>
              <a:ahLst/>
              <a:cxnLst/>
              <a:rect l="l" t="t" r="r" b="b"/>
              <a:pathLst>
                <a:path w="1126" h="836" extrusionOk="0">
                  <a:moveTo>
                    <a:pt x="1126" y="1"/>
                  </a:moveTo>
                  <a:lnTo>
                    <a:pt x="523" y="148"/>
                  </a:lnTo>
                  <a:cubicBezTo>
                    <a:pt x="246" y="213"/>
                    <a:pt x="34" y="441"/>
                    <a:pt x="1" y="718"/>
                  </a:cubicBezTo>
                  <a:cubicBezTo>
                    <a:pt x="121" y="798"/>
                    <a:pt x="254" y="836"/>
                    <a:pt x="384" y="836"/>
                  </a:cubicBezTo>
                  <a:cubicBezTo>
                    <a:pt x="675" y="836"/>
                    <a:pt x="949" y="648"/>
                    <a:pt x="1028" y="343"/>
                  </a:cubicBezTo>
                  <a:lnTo>
                    <a:pt x="1126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43"/>
            <p:cNvSpPr/>
            <p:nvPr/>
          </p:nvSpPr>
          <p:spPr>
            <a:xfrm>
              <a:off x="2661957" y="3643229"/>
              <a:ext cx="71610" cy="39953"/>
            </a:xfrm>
            <a:custGeom>
              <a:avLst/>
              <a:gdLst/>
              <a:ahLst/>
              <a:cxnLst/>
              <a:rect l="l" t="t" r="r" b="b"/>
              <a:pathLst>
                <a:path w="3099" h="1729" extrusionOk="0">
                  <a:moveTo>
                    <a:pt x="946" y="1"/>
                  </a:moveTo>
                  <a:cubicBezTo>
                    <a:pt x="408" y="17"/>
                    <a:pt x="1" y="457"/>
                    <a:pt x="1" y="995"/>
                  </a:cubicBezTo>
                  <a:lnTo>
                    <a:pt x="1" y="1191"/>
                  </a:lnTo>
                  <a:cubicBezTo>
                    <a:pt x="1" y="1484"/>
                    <a:pt x="245" y="1729"/>
                    <a:pt x="539" y="1729"/>
                  </a:cubicBezTo>
                  <a:cubicBezTo>
                    <a:pt x="783" y="1729"/>
                    <a:pt x="962" y="1533"/>
                    <a:pt x="962" y="1305"/>
                  </a:cubicBezTo>
                  <a:cubicBezTo>
                    <a:pt x="962" y="1060"/>
                    <a:pt x="1158" y="865"/>
                    <a:pt x="1403" y="865"/>
                  </a:cubicBezTo>
                  <a:lnTo>
                    <a:pt x="1403" y="881"/>
                  </a:lnTo>
                  <a:lnTo>
                    <a:pt x="2805" y="881"/>
                  </a:lnTo>
                  <a:cubicBezTo>
                    <a:pt x="2968" y="881"/>
                    <a:pt x="3098" y="734"/>
                    <a:pt x="3098" y="571"/>
                  </a:cubicBezTo>
                  <a:lnTo>
                    <a:pt x="3098" y="294"/>
                  </a:lnTo>
                  <a:cubicBezTo>
                    <a:pt x="3098" y="131"/>
                    <a:pt x="2968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3"/>
            <p:cNvSpPr/>
            <p:nvPr/>
          </p:nvSpPr>
          <p:spPr>
            <a:xfrm>
              <a:off x="2955422" y="3643229"/>
              <a:ext cx="71610" cy="39953"/>
            </a:xfrm>
            <a:custGeom>
              <a:avLst/>
              <a:gdLst/>
              <a:ahLst/>
              <a:cxnLst/>
              <a:rect l="l" t="t" r="r" b="b"/>
              <a:pathLst>
                <a:path w="3099" h="1729" extrusionOk="0">
                  <a:moveTo>
                    <a:pt x="294" y="1"/>
                  </a:moveTo>
                  <a:cubicBezTo>
                    <a:pt x="131" y="1"/>
                    <a:pt x="1" y="131"/>
                    <a:pt x="1" y="294"/>
                  </a:cubicBezTo>
                  <a:lnTo>
                    <a:pt x="1" y="571"/>
                  </a:lnTo>
                  <a:cubicBezTo>
                    <a:pt x="1" y="734"/>
                    <a:pt x="131" y="881"/>
                    <a:pt x="294" y="881"/>
                  </a:cubicBezTo>
                  <a:lnTo>
                    <a:pt x="1696" y="881"/>
                  </a:lnTo>
                  <a:cubicBezTo>
                    <a:pt x="1705" y="880"/>
                    <a:pt x="1714" y="880"/>
                    <a:pt x="1723" y="880"/>
                  </a:cubicBezTo>
                  <a:cubicBezTo>
                    <a:pt x="1940" y="880"/>
                    <a:pt x="2120" y="1070"/>
                    <a:pt x="2120" y="1305"/>
                  </a:cubicBezTo>
                  <a:cubicBezTo>
                    <a:pt x="2120" y="1533"/>
                    <a:pt x="2316" y="1729"/>
                    <a:pt x="2544" y="1729"/>
                  </a:cubicBezTo>
                  <a:cubicBezTo>
                    <a:pt x="2854" y="1729"/>
                    <a:pt x="3082" y="1484"/>
                    <a:pt x="3082" y="1191"/>
                  </a:cubicBezTo>
                  <a:lnTo>
                    <a:pt x="3082" y="995"/>
                  </a:lnTo>
                  <a:cubicBezTo>
                    <a:pt x="3099" y="457"/>
                    <a:pt x="2675" y="17"/>
                    <a:pt x="2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3"/>
            <p:cNvSpPr/>
            <p:nvPr/>
          </p:nvSpPr>
          <p:spPr>
            <a:xfrm>
              <a:off x="2715451" y="3612334"/>
              <a:ext cx="258088" cy="196298"/>
            </a:xfrm>
            <a:custGeom>
              <a:avLst/>
              <a:gdLst/>
              <a:ahLst/>
              <a:cxnLst/>
              <a:rect l="l" t="t" r="r" b="b"/>
              <a:pathLst>
                <a:path w="11169" h="8495" extrusionOk="0">
                  <a:moveTo>
                    <a:pt x="213" y="1"/>
                  </a:moveTo>
                  <a:cubicBezTo>
                    <a:pt x="98" y="1"/>
                    <a:pt x="1" y="99"/>
                    <a:pt x="1" y="213"/>
                  </a:cubicBezTo>
                  <a:lnTo>
                    <a:pt x="1" y="5626"/>
                  </a:lnTo>
                  <a:cubicBezTo>
                    <a:pt x="1" y="7207"/>
                    <a:pt x="1191" y="8495"/>
                    <a:pt x="2658" y="8495"/>
                  </a:cubicBezTo>
                  <a:lnTo>
                    <a:pt x="8511" y="8495"/>
                  </a:lnTo>
                  <a:cubicBezTo>
                    <a:pt x="9587" y="8479"/>
                    <a:pt x="10549" y="7794"/>
                    <a:pt x="10940" y="6783"/>
                  </a:cubicBezTo>
                  <a:cubicBezTo>
                    <a:pt x="11087" y="6424"/>
                    <a:pt x="11169" y="6017"/>
                    <a:pt x="11169" y="5626"/>
                  </a:cubicBezTo>
                  <a:lnTo>
                    <a:pt x="11169" y="213"/>
                  </a:lnTo>
                  <a:cubicBezTo>
                    <a:pt x="11169" y="99"/>
                    <a:pt x="11071" y="1"/>
                    <a:pt x="10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3"/>
            <p:cNvSpPr/>
            <p:nvPr/>
          </p:nvSpPr>
          <p:spPr>
            <a:xfrm>
              <a:off x="2743711" y="3612334"/>
              <a:ext cx="229827" cy="164294"/>
            </a:xfrm>
            <a:custGeom>
              <a:avLst/>
              <a:gdLst/>
              <a:ahLst/>
              <a:cxnLst/>
              <a:rect l="l" t="t" r="r" b="b"/>
              <a:pathLst>
                <a:path w="9946" h="7110" extrusionOk="0">
                  <a:moveTo>
                    <a:pt x="0" y="1"/>
                  </a:moveTo>
                  <a:lnTo>
                    <a:pt x="0" y="4240"/>
                  </a:lnTo>
                  <a:cubicBezTo>
                    <a:pt x="0" y="5821"/>
                    <a:pt x="1191" y="7109"/>
                    <a:pt x="2658" y="7109"/>
                  </a:cubicBezTo>
                  <a:lnTo>
                    <a:pt x="8511" y="7109"/>
                  </a:lnTo>
                  <a:cubicBezTo>
                    <a:pt x="8935" y="7093"/>
                    <a:pt x="9342" y="6995"/>
                    <a:pt x="9717" y="6783"/>
                  </a:cubicBezTo>
                  <a:cubicBezTo>
                    <a:pt x="9864" y="6424"/>
                    <a:pt x="9946" y="6017"/>
                    <a:pt x="9946" y="5626"/>
                  </a:cubicBezTo>
                  <a:lnTo>
                    <a:pt x="9946" y="213"/>
                  </a:lnTo>
                  <a:cubicBezTo>
                    <a:pt x="9946" y="99"/>
                    <a:pt x="9848" y="1"/>
                    <a:pt x="9734" y="1"/>
                  </a:cubicBez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3"/>
            <p:cNvSpPr/>
            <p:nvPr/>
          </p:nvSpPr>
          <p:spPr>
            <a:xfrm>
              <a:off x="2777610" y="3724405"/>
              <a:ext cx="142804" cy="84227"/>
            </a:xfrm>
            <a:custGeom>
              <a:avLst/>
              <a:gdLst/>
              <a:ahLst/>
              <a:cxnLst/>
              <a:rect l="l" t="t" r="r" b="b"/>
              <a:pathLst>
                <a:path w="6180" h="3645" extrusionOk="0">
                  <a:moveTo>
                    <a:pt x="4241" y="0"/>
                  </a:moveTo>
                  <a:cubicBezTo>
                    <a:pt x="4131" y="0"/>
                    <a:pt x="4038" y="140"/>
                    <a:pt x="3995" y="254"/>
                  </a:cubicBezTo>
                  <a:cubicBezTo>
                    <a:pt x="3685" y="1004"/>
                    <a:pt x="3196" y="1640"/>
                    <a:pt x="2560" y="2129"/>
                  </a:cubicBezTo>
                  <a:cubicBezTo>
                    <a:pt x="2756" y="1689"/>
                    <a:pt x="2756" y="1183"/>
                    <a:pt x="2544" y="759"/>
                  </a:cubicBezTo>
                  <a:cubicBezTo>
                    <a:pt x="2520" y="718"/>
                    <a:pt x="2479" y="698"/>
                    <a:pt x="2438" y="698"/>
                  </a:cubicBezTo>
                  <a:cubicBezTo>
                    <a:pt x="2397" y="698"/>
                    <a:pt x="2357" y="718"/>
                    <a:pt x="2332" y="759"/>
                  </a:cubicBezTo>
                  <a:cubicBezTo>
                    <a:pt x="2234" y="1004"/>
                    <a:pt x="2071" y="1232"/>
                    <a:pt x="1876" y="1411"/>
                  </a:cubicBezTo>
                  <a:cubicBezTo>
                    <a:pt x="1615" y="987"/>
                    <a:pt x="1354" y="547"/>
                    <a:pt x="1093" y="123"/>
                  </a:cubicBezTo>
                  <a:cubicBezTo>
                    <a:pt x="1077" y="83"/>
                    <a:pt x="1040" y="62"/>
                    <a:pt x="1001" y="62"/>
                  </a:cubicBezTo>
                  <a:cubicBezTo>
                    <a:pt x="963" y="62"/>
                    <a:pt x="922" y="83"/>
                    <a:pt x="897" y="123"/>
                  </a:cubicBezTo>
                  <a:cubicBezTo>
                    <a:pt x="506" y="743"/>
                    <a:pt x="131" y="1411"/>
                    <a:pt x="50" y="2161"/>
                  </a:cubicBezTo>
                  <a:cubicBezTo>
                    <a:pt x="1" y="2569"/>
                    <a:pt x="82" y="2976"/>
                    <a:pt x="262" y="3335"/>
                  </a:cubicBezTo>
                  <a:cubicBezTo>
                    <a:pt x="327" y="3449"/>
                    <a:pt x="376" y="3547"/>
                    <a:pt x="457" y="3645"/>
                  </a:cubicBezTo>
                  <a:lnTo>
                    <a:pt x="5153" y="3645"/>
                  </a:lnTo>
                  <a:cubicBezTo>
                    <a:pt x="5756" y="3319"/>
                    <a:pt x="6180" y="2601"/>
                    <a:pt x="6033" y="1982"/>
                  </a:cubicBezTo>
                  <a:cubicBezTo>
                    <a:pt x="6014" y="1933"/>
                    <a:pt x="5965" y="1902"/>
                    <a:pt x="5915" y="1902"/>
                  </a:cubicBezTo>
                  <a:cubicBezTo>
                    <a:pt x="5882" y="1902"/>
                    <a:pt x="5847" y="1916"/>
                    <a:pt x="5821" y="1949"/>
                  </a:cubicBezTo>
                  <a:cubicBezTo>
                    <a:pt x="5528" y="2341"/>
                    <a:pt x="5153" y="2650"/>
                    <a:pt x="4712" y="2862"/>
                  </a:cubicBezTo>
                  <a:cubicBezTo>
                    <a:pt x="5348" y="1477"/>
                    <a:pt x="4533" y="91"/>
                    <a:pt x="4289" y="9"/>
                  </a:cubicBezTo>
                  <a:cubicBezTo>
                    <a:pt x="4272" y="3"/>
                    <a:pt x="4256" y="0"/>
                    <a:pt x="4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3"/>
            <p:cNvSpPr/>
            <p:nvPr/>
          </p:nvSpPr>
          <p:spPr>
            <a:xfrm>
              <a:off x="2783641" y="3757541"/>
              <a:ext cx="120182" cy="51484"/>
            </a:xfrm>
            <a:custGeom>
              <a:avLst/>
              <a:gdLst/>
              <a:ahLst/>
              <a:cxnLst/>
              <a:rect l="l" t="t" r="r" b="b"/>
              <a:pathLst>
                <a:path w="5201" h="2228" extrusionOk="0">
                  <a:moveTo>
                    <a:pt x="3667" y="0"/>
                  </a:moveTo>
                  <a:cubicBezTo>
                    <a:pt x="3566" y="0"/>
                    <a:pt x="3499" y="123"/>
                    <a:pt x="3457" y="222"/>
                  </a:cubicBezTo>
                  <a:cubicBezTo>
                    <a:pt x="3180" y="874"/>
                    <a:pt x="2756" y="1428"/>
                    <a:pt x="2202" y="1852"/>
                  </a:cubicBezTo>
                  <a:cubicBezTo>
                    <a:pt x="2381" y="1494"/>
                    <a:pt x="2218" y="744"/>
                    <a:pt x="2039" y="385"/>
                  </a:cubicBezTo>
                  <a:cubicBezTo>
                    <a:pt x="2014" y="344"/>
                    <a:pt x="1977" y="324"/>
                    <a:pt x="1941" y="324"/>
                  </a:cubicBezTo>
                  <a:cubicBezTo>
                    <a:pt x="1904" y="324"/>
                    <a:pt x="1867" y="344"/>
                    <a:pt x="1843" y="385"/>
                  </a:cubicBezTo>
                  <a:cubicBezTo>
                    <a:pt x="1761" y="597"/>
                    <a:pt x="1598" y="1021"/>
                    <a:pt x="1419" y="1184"/>
                  </a:cubicBezTo>
                  <a:cubicBezTo>
                    <a:pt x="1191" y="809"/>
                    <a:pt x="1142" y="466"/>
                    <a:pt x="914" y="91"/>
                  </a:cubicBezTo>
                  <a:cubicBezTo>
                    <a:pt x="897" y="59"/>
                    <a:pt x="865" y="43"/>
                    <a:pt x="832" y="43"/>
                  </a:cubicBezTo>
                  <a:cubicBezTo>
                    <a:pt x="799" y="43"/>
                    <a:pt x="767" y="59"/>
                    <a:pt x="751" y="91"/>
                  </a:cubicBezTo>
                  <a:cubicBezTo>
                    <a:pt x="392" y="646"/>
                    <a:pt x="66" y="1233"/>
                    <a:pt x="1" y="1885"/>
                  </a:cubicBezTo>
                  <a:cubicBezTo>
                    <a:pt x="1" y="1885"/>
                    <a:pt x="1" y="1901"/>
                    <a:pt x="1" y="1901"/>
                  </a:cubicBezTo>
                  <a:cubicBezTo>
                    <a:pt x="49" y="2015"/>
                    <a:pt x="115" y="2113"/>
                    <a:pt x="196" y="2211"/>
                  </a:cubicBezTo>
                  <a:lnTo>
                    <a:pt x="4792" y="2211"/>
                  </a:lnTo>
                  <a:cubicBezTo>
                    <a:pt x="5044" y="1923"/>
                    <a:pt x="5200" y="1636"/>
                    <a:pt x="5136" y="1412"/>
                  </a:cubicBezTo>
                  <a:cubicBezTo>
                    <a:pt x="5126" y="1363"/>
                    <a:pt x="5082" y="1332"/>
                    <a:pt x="5037" y="1332"/>
                  </a:cubicBezTo>
                  <a:cubicBezTo>
                    <a:pt x="5007" y="1332"/>
                    <a:pt x="4977" y="1347"/>
                    <a:pt x="4957" y="1379"/>
                  </a:cubicBezTo>
                  <a:cubicBezTo>
                    <a:pt x="4712" y="1706"/>
                    <a:pt x="4142" y="1901"/>
                    <a:pt x="3767" y="2080"/>
                  </a:cubicBezTo>
                  <a:cubicBezTo>
                    <a:pt x="4321" y="874"/>
                    <a:pt x="3913" y="75"/>
                    <a:pt x="3718" y="10"/>
                  </a:cubicBezTo>
                  <a:cubicBezTo>
                    <a:pt x="3700" y="3"/>
                    <a:pt x="3683" y="0"/>
                    <a:pt x="3667" y="0"/>
                  </a:cubicBezTo>
                  <a:close/>
                  <a:moveTo>
                    <a:pt x="4792" y="2211"/>
                  </a:moveTo>
                  <a:cubicBezTo>
                    <a:pt x="4787" y="2216"/>
                    <a:pt x="4782" y="2222"/>
                    <a:pt x="4777" y="2227"/>
                  </a:cubicBezTo>
                  <a:lnTo>
                    <a:pt x="4794" y="22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3"/>
            <p:cNvSpPr/>
            <p:nvPr/>
          </p:nvSpPr>
          <p:spPr>
            <a:xfrm>
              <a:off x="2825073" y="3518125"/>
              <a:ext cx="54280" cy="73944"/>
            </a:xfrm>
            <a:custGeom>
              <a:avLst/>
              <a:gdLst/>
              <a:ahLst/>
              <a:cxnLst/>
              <a:rect l="l" t="t" r="r" b="b"/>
              <a:pathLst>
                <a:path w="2349" h="3200" extrusionOk="0">
                  <a:moveTo>
                    <a:pt x="792" y="0"/>
                  </a:moveTo>
                  <a:cubicBezTo>
                    <a:pt x="713" y="0"/>
                    <a:pt x="632" y="17"/>
                    <a:pt x="555" y="51"/>
                  </a:cubicBezTo>
                  <a:lnTo>
                    <a:pt x="506" y="84"/>
                  </a:lnTo>
                  <a:lnTo>
                    <a:pt x="441" y="116"/>
                  </a:lnTo>
                  <a:cubicBezTo>
                    <a:pt x="148" y="247"/>
                    <a:pt x="1" y="589"/>
                    <a:pt x="148" y="882"/>
                  </a:cubicBezTo>
                  <a:lnTo>
                    <a:pt x="832" y="2431"/>
                  </a:lnTo>
                  <a:lnTo>
                    <a:pt x="1028" y="2855"/>
                  </a:lnTo>
                  <a:cubicBezTo>
                    <a:pt x="1124" y="3071"/>
                    <a:pt x="1335" y="3199"/>
                    <a:pt x="1557" y="3199"/>
                  </a:cubicBezTo>
                  <a:cubicBezTo>
                    <a:pt x="1637" y="3199"/>
                    <a:pt x="1717" y="3183"/>
                    <a:pt x="1794" y="3149"/>
                  </a:cubicBezTo>
                  <a:lnTo>
                    <a:pt x="1925" y="3083"/>
                  </a:lnTo>
                  <a:cubicBezTo>
                    <a:pt x="2202" y="2953"/>
                    <a:pt x="2349" y="2611"/>
                    <a:pt x="2202" y="2333"/>
                  </a:cubicBezTo>
                  <a:lnTo>
                    <a:pt x="1322" y="344"/>
                  </a:lnTo>
                  <a:cubicBezTo>
                    <a:pt x="1225" y="128"/>
                    <a:pt x="1014" y="0"/>
                    <a:pt x="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3"/>
            <p:cNvSpPr/>
            <p:nvPr/>
          </p:nvSpPr>
          <p:spPr>
            <a:xfrm>
              <a:off x="2825073" y="3520042"/>
              <a:ext cx="30918" cy="54280"/>
            </a:xfrm>
            <a:custGeom>
              <a:avLst/>
              <a:gdLst/>
              <a:ahLst/>
              <a:cxnLst/>
              <a:rect l="l" t="t" r="r" b="b"/>
              <a:pathLst>
                <a:path w="1338" h="2349" extrusionOk="0">
                  <a:moveTo>
                    <a:pt x="506" y="1"/>
                  </a:moveTo>
                  <a:lnTo>
                    <a:pt x="441" y="33"/>
                  </a:lnTo>
                  <a:cubicBezTo>
                    <a:pt x="148" y="164"/>
                    <a:pt x="1" y="506"/>
                    <a:pt x="148" y="799"/>
                  </a:cubicBezTo>
                  <a:lnTo>
                    <a:pt x="832" y="2348"/>
                  </a:lnTo>
                  <a:lnTo>
                    <a:pt x="914" y="2316"/>
                  </a:lnTo>
                  <a:cubicBezTo>
                    <a:pt x="1191" y="2185"/>
                    <a:pt x="1338" y="1843"/>
                    <a:pt x="1207" y="1549"/>
                  </a:cubicBezTo>
                  <a:lnTo>
                    <a:pt x="506" y="1"/>
                  </a:lnTo>
                  <a:close/>
                </a:path>
              </a:pathLst>
            </a:custGeom>
            <a:solidFill>
              <a:srgbClr val="FFFFFF">
                <a:alpha val="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46"/>
          <p:cNvSpPr txBox="1">
            <a:spLocks noGrp="1"/>
          </p:cNvSpPr>
          <p:nvPr>
            <p:ph type="title"/>
          </p:nvPr>
        </p:nvSpPr>
        <p:spPr>
          <a:xfrm>
            <a:off x="1969350" y="1251900"/>
            <a:ext cx="5205300" cy="27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Lets delve deeper!</a:t>
            </a:r>
            <a:endParaRPr sz="6600" dirty="0"/>
          </a:p>
        </p:txBody>
      </p:sp>
      <p:grpSp>
        <p:nvGrpSpPr>
          <p:cNvPr id="3618" name="Google Shape;3618;p46"/>
          <p:cNvGrpSpPr/>
          <p:nvPr/>
        </p:nvGrpSpPr>
        <p:grpSpPr>
          <a:xfrm>
            <a:off x="16010" y="-102231"/>
            <a:ext cx="9111981" cy="2119170"/>
            <a:chOff x="16010" y="-102231"/>
            <a:chExt cx="9111981" cy="2119170"/>
          </a:xfrm>
        </p:grpSpPr>
        <p:grpSp>
          <p:nvGrpSpPr>
            <p:cNvPr id="3619" name="Google Shape;3619;p46"/>
            <p:cNvGrpSpPr/>
            <p:nvPr/>
          </p:nvGrpSpPr>
          <p:grpSpPr>
            <a:xfrm flipH="1">
              <a:off x="16010" y="-102231"/>
              <a:ext cx="9111981" cy="636492"/>
              <a:chOff x="-4755246" y="-3013336"/>
              <a:chExt cx="7992966" cy="558375"/>
            </a:xfrm>
          </p:grpSpPr>
          <p:sp>
            <p:nvSpPr>
              <p:cNvPr id="3620" name="Google Shape;3620;p46"/>
              <p:cNvSpPr/>
              <p:nvPr/>
            </p:nvSpPr>
            <p:spPr>
              <a:xfrm>
                <a:off x="2011231" y="-3013336"/>
                <a:ext cx="56296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036" y="8120"/>
                    </a:lnTo>
                    <a:lnTo>
                      <a:pt x="10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6"/>
              <p:cNvSpPr/>
              <p:nvPr/>
            </p:nvSpPr>
            <p:spPr>
              <a:xfrm>
                <a:off x="1911205" y="-3013336"/>
                <a:ext cx="101735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873" y="8120"/>
                    </a:lnTo>
                    <a:lnTo>
                      <a:pt x="1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6"/>
              <p:cNvSpPr/>
              <p:nvPr/>
            </p:nvSpPr>
            <p:spPr>
              <a:xfrm>
                <a:off x="-3487550" y="-3013336"/>
                <a:ext cx="56730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120" extrusionOk="0">
                    <a:moveTo>
                      <a:pt x="1" y="0"/>
                    </a:moveTo>
                    <a:lnTo>
                      <a:pt x="1" y="8120"/>
                    </a:lnTo>
                    <a:lnTo>
                      <a:pt x="1045" y="8120"/>
                    </a:lnTo>
                    <a:lnTo>
                      <a:pt x="1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6"/>
              <p:cNvSpPr/>
              <p:nvPr/>
            </p:nvSpPr>
            <p:spPr>
              <a:xfrm>
                <a:off x="-3587087" y="-3013336"/>
                <a:ext cx="101680" cy="440815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8120" extrusionOk="0">
                    <a:moveTo>
                      <a:pt x="0" y="0"/>
                    </a:moveTo>
                    <a:lnTo>
                      <a:pt x="0" y="8120"/>
                    </a:lnTo>
                    <a:lnTo>
                      <a:pt x="1873" y="8120"/>
                    </a:lnTo>
                    <a:lnTo>
                      <a:pt x="18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6"/>
              <p:cNvSpPr/>
              <p:nvPr/>
            </p:nvSpPr>
            <p:spPr>
              <a:xfrm>
                <a:off x="-4755246" y="-2552136"/>
                <a:ext cx="7992966" cy="97175"/>
              </a:xfrm>
              <a:custGeom>
                <a:avLst/>
                <a:gdLst/>
                <a:ahLst/>
                <a:cxnLst/>
                <a:rect l="l" t="t" r="r" b="b"/>
                <a:pathLst>
                  <a:path w="147234" h="1790" extrusionOk="0">
                    <a:moveTo>
                      <a:pt x="59" y="0"/>
                    </a:moveTo>
                    <a:cubicBezTo>
                      <a:pt x="17" y="133"/>
                      <a:pt x="1" y="273"/>
                      <a:pt x="1" y="414"/>
                    </a:cubicBezTo>
                    <a:cubicBezTo>
                      <a:pt x="1" y="1177"/>
                      <a:pt x="614" y="1790"/>
                      <a:pt x="1376" y="1790"/>
                    </a:cubicBezTo>
                    <a:lnTo>
                      <a:pt x="145858" y="1790"/>
                    </a:lnTo>
                    <a:cubicBezTo>
                      <a:pt x="146621" y="1790"/>
                      <a:pt x="147234" y="1177"/>
                      <a:pt x="147234" y="414"/>
                    </a:cubicBezTo>
                    <a:cubicBezTo>
                      <a:pt x="147234" y="273"/>
                      <a:pt x="147217" y="133"/>
                      <a:pt x="147168" y="0"/>
                    </a:cubicBezTo>
                    <a:cubicBezTo>
                      <a:pt x="146994" y="572"/>
                      <a:pt x="146455" y="961"/>
                      <a:pt x="145858" y="961"/>
                    </a:cubicBezTo>
                    <a:lnTo>
                      <a:pt x="1376" y="961"/>
                    </a:lnTo>
                    <a:cubicBezTo>
                      <a:pt x="771" y="961"/>
                      <a:pt x="241" y="572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6"/>
              <p:cNvSpPr/>
              <p:nvPr/>
            </p:nvSpPr>
            <p:spPr>
              <a:xfrm>
                <a:off x="-4751663" y="-2602705"/>
                <a:ext cx="7986234" cy="104883"/>
              </a:xfrm>
              <a:custGeom>
                <a:avLst/>
                <a:gdLst/>
                <a:ahLst/>
                <a:cxnLst/>
                <a:rect l="l" t="t" r="r" b="b"/>
                <a:pathLst>
                  <a:path w="147110" h="1932" extrusionOk="0">
                    <a:moveTo>
                      <a:pt x="1318" y="1"/>
                    </a:moveTo>
                    <a:cubicBezTo>
                      <a:pt x="713" y="1"/>
                      <a:pt x="175" y="390"/>
                      <a:pt x="1" y="970"/>
                    </a:cubicBezTo>
                    <a:cubicBezTo>
                      <a:pt x="183" y="1542"/>
                      <a:pt x="713" y="1931"/>
                      <a:pt x="1318" y="1931"/>
                    </a:cubicBezTo>
                    <a:lnTo>
                      <a:pt x="145792" y="1931"/>
                    </a:lnTo>
                    <a:cubicBezTo>
                      <a:pt x="146397" y="1931"/>
                      <a:pt x="146928" y="1542"/>
                      <a:pt x="147110" y="970"/>
                    </a:cubicBezTo>
                    <a:cubicBezTo>
                      <a:pt x="146928" y="390"/>
                      <a:pt x="146397" y="1"/>
                      <a:pt x="1457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6" name="Google Shape;3626;p46"/>
            <p:cNvGrpSpPr/>
            <p:nvPr/>
          </p:nvGrpSpPr>
          <p:grpSpPr>
            <a:xfrm flipH="1">
              <a:off x="8018817" y="302070"/>
              <a:ext cx="570878" cy="1631459"/>
              <a:chOff x="1282881" y="-2731367"/>
              <a:chExt cx="654002" cy="1869010"/>
            </a:xfrm>
          </p:grpSpPr>
          <p:sp>
            <p:nvSpPr>
              <p:cNvPr id="3627" name="Google Shape;3627;p46"/>
              <p:cNvSpPr/>
              <p:nvPr/>
            </p:nvSpPr>
            <p:spPr>
              <a:xfrm>
                <a:off x="1282881" y="-2731367"/>
                <a:ext cx="359872" cy="1866730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34386" extrusionOk="0">
                    <a:moveTo>
                      <a:pt x="6215" y="1"/>
                    </a:moveTo>
                    <a:cubicBezTo>
                      <a:pt x="6096" y="1"/>
                      <a:pt x="5978" y="59"/>
                      <a:pt x="5908" y="175"/>
                    </a:cubicBezTo>
                    <a:cubicBezTo>
                      <a:pt x="5236" y="1277"/>
                      <a:pt x="4872" y="2536"/>
                      <a:pt x="4847" y="3821"/>
                    </a:cubicBezTo>
                    <a:lnTo>
                      <a:pt x="5096" y="21261"/>
                    </a:lnTo>
                    <a:lnTo>
                      <a:pt x="2660" y="23175"/>
                    </a:lnTo>
                    <a:cubicBezTo>
                      <a:pt x="1897" y="23929"/>
                      <a:pt x="1392" y="24899"/>
                      <a:pt x="1226" y="25951"/>
                    </a:cubicBezTo>
                    <a:lnTo>
                      <a:pt x="166" y="32397"/>
                    </a:lnTo>
                    <a:cubicBezTo>
                      <a:pt x="0" y="33433"/>
                      <a:pt x="795" y="34377"/>
                      <a:pt x="1848" y="34377"/>
                    </a:cubicBezTo>
                    <a:lnTo>
                      <a:pt x="2660" y="34385"/>
                    </a:lnTo>
                    <a:lnTo>
                      <a:pt x="2660" y="34385"/>
                    </a:lnTo>
                    <a:cubicBezTo>
                      <a:pt x="1612" y="34373"/>
                      <a:pt x="821" y="33430"/>
                      <a:pt x="994" y="32397"/>
                    </a:cubicBezTo>
                    <a:lnTo>
                      <a:pt x="2047" y="25943"/>
                    </a:lnTo>
                    <a:cubicBezTo>
                      <a:pt x="2221" y="24890"/>
                      <a:pt x="2726" y="23921"/>
                      <a:pt x="3480" y="23175"/>
                    </a:cubicBezTo>
                    <a:lnTo>
                      <a:pt x="5916" y="21261"/>
                    </a:lnTo>
                    <a:lnTo>
                      <a:pt x="5667" y="3821"/>
                    </a:lnTo>
                    <a:cubicBezTo>
                      <a:pt x="5692" y="2603"/>
                      <a:pt x="6024" y="1410"/>
                      <a:pt x="6628" y="357"/>
                    </a:cubicBezTo>
                    <a:cubicBezTo>
                      <a:pt x="6595" y="299"/>
                      <a:pt x="6562" y="233"/>
                      <a:pt x="6529" y="175"/>
                    </a:cubicBezTo>
                    <a:cubicBezTo>
                      <a:pt x="6454" y="59"/>
                      <a:pt x="6334" y="1"/>
                      <a:pt x="6215" y="1"/>
                    </a:cubicBezTo>
                    <a:close/>
                    <a:moveTo>
                      <a:pt x="2660" y="34385"/>
                    </a:moveTo>
                    <a:cubicBezTo>
                      <a:pt x="2663" y="34386"/>
                      <a:pt x="2665" y="34386"/>
                      <a:pt x="2668" y="34386"/>
                    </a:cubicBezTo>
                    <a:lnTo>
                      <a:pt x="2660" y="34385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6"/>
              <p:cNvSpPr/>
              <p:nvPr/>
            </p:nvSpPr>
            <p:spPr>
              <a:xfrm>
                <a:off x="1327397" y="-2712475"/>
                <a:ext cx="609486" cy="1850118"/>
              </a:xfrm>
              <a:custGeom>
                <a:avLst/>
                <a:gdLst/>
                <a:ahLst/>
                <a:cxnLst/>
                <a:rect l="l" t="t" r="r" b="b"/>
                <a:pathLst>
                  <a:path w="11227" h="34080" extrusionOk="0">
                    <a:moveTo>
                      <a:pt x="5371" y="2130"/>
                    </a:moveTo>
                    <a:cubicBezTo>
                      <a:pt x="5376" y="2130"/>
                      <a:pt x="5381" y="2130"/>
                      <a:pt x="5386" y="2130"/>
                    </a:cubicBezTo>
                    <a:cubicBezTo>
                      <a:pt x="5775" y="2130"/>
                      <a:pt x="5974" y="2603"/>
                      <a:pt x="5692" y="2884"/>
                    </a:cubicBezTo>
                    <a:cubicBezTo>
                      <a:pt x="5603" y="2971"/>
                      <a:pt x="5493" y="3011"/>
                      <a:pt x="5386" y="3011"/>
                    </a:cubicBezTo>
                    <a:cubicBezTo>
                      <a:pt x="5158" y="3011"/>
                      <a:pt x="4938" y="2832"/>
                      <a:pt x="4938" y="2561"/>
                    </a:cubicBezTo>
                    <a:cubicBezTo>
                      <a:pt x="4947" y="2326"/>
                      <a:pt x="5130" y="2130"/>
                      <a:pt x="5371" y="2130"/>
                    </a:cubicBezTo>
                    <a:close/>
                    <a:moveTo>
                      <a:pt x="2559" y="24514"/>
                    </a:moveTo>
                    <a:cubicBezTo>
                      <a:pt x="2578" y="24514"/>
                      <a:pt x="2598" y="24515"/>
                      <a:pt x="2619" y="24518"/>
                    </a:cubicBezTo>
                    <a:cubicBezTo>
                      <a:pt x="2884" y="24551"/>
                      <a:pt x="3074" y="24791"/>
                      <a:pt x="3049" y="25056"/>
                    </a:cubicBezTo>
                    <a:lnTo>
                      <a:pt x="2229" y="32066"/>
                    </a:lnTo>
                    <a:cubicBezTo>
                      <a:pt x="2198" y="32311"/>
                      <a:pt x="1991" y="32492"/>
                      <a:pt x="1750" y="32492"/>
                    </a:cubicBezTo>
                    <a:cubicBezTo>
                      <a:pt x="1731" y="32492"/>
                      <a:pt x="1711" y="32491"/>
                      <a:pt x="1691" y="32488"/>
                    </a:cubicBezTo>
                    <a:cubicBezTo>
                      <a:pt x="1425" y="32463"/>
                      <a:pt x="1235" y="32223"/>
                      <a:pt x="1268" y="31950"/>
                    </a:cubicBezTo>
                    <a:lnTo>
                      <a:pt x="2080" y="24940"/>
                    </a:lnTo>
                    <a:cubicBezTo>
                      <a:pt x="2111" y="24695"/>
                      <a:pt x="2318" y="24514"/>
                      <a:pt x="2559" y="24514"/>
                    </a:cubicBezTo>
                    <a:close/>
                    <a:moveTo>
                      <a:pt x="5250" y="24535"/>
                    </a:moveTo>
                    <a:cubicBezTo>
                      <a:pt x="5486" y="24535"/>
                      <a:pt x="5721" y="24691"/>
                      <a:pt x="5734" y="24998"/>
                    </a:cubicBezTo>
                    <a:lnTo>
                      <a:pt x="5701" y="32057"/>
                    </a:lnTo>
                    <a:cubicBezTo>
                      <a:pt x="5684" y="32366"/>
                      <a:pt x="5449" y="32519"/>
                      <a:pt x="5214" y="32519"/>
                    </a:cubicBezTo>
                    <a:cubicBezTo>
                      <a:pt x="4975" y="32519"/>
                      <a:pt x="4736" y="32362"/>
                      <a:pt x="4723" y="32049"/>
                    </a:cubicBezTo>
                    <a:lnTo>
                      <a:pt x="4764" y="24998"/>
                    </a:lnTo>
                    <a:cubicBezTo>
                      <a:pt x="4781" y="24688"/>
                      <a:pt x="5016" y="24535"/>
                      <a:pt x="5250" y="24535"/>
                    </a:cubicBezTo>
                    <a:close/>
                    <a:moveTo>
                      <a:pt x="7946" y="24547"/>
                    </a:moveTo>
                    <a:cubicBezTo>
                      <a:pt x="8187" y="24547"/>
                      <a:pt x="8396" y="24736"/>
                      <a:pt x="8427" y="24982"/>
                    </a:cubicBezTo>
                    <a:lnTo>
                      <a:pt x="9156" y="31999"/>
                    </a:lnTo>
                    <a:cubicBezTo>
                      <a:pt x="9189" y="32264"/>
                      <a:pt x="8990" y="32505"/>
                      <a:pt x="8725" y="32530"/>
                    </a:cubicBezTo>
                    <a:cubicBezTo>
                      <a:pt x="8705" y="32532"/>
                      <a:pt x="8686" y="32533"/>
                      <a:pt x="8667" y="32533"/>
                    </a:cubicBezTo>
                    <a:cubicBezTo>
                      <a:pt x="8426" y="32533"/>
                      <a:pt x="8218" y="32344"/>
                      <a:pt x="8195" y="32099"/>
                    </a:cubicBezTo>
                    <a:lnTo>
                      <a:pt x="7457" y="25081"/>
                    </a:lnTo>
                    <a:cubicBezTo>
                      <a:pt x="7432" y="24816"/>
                      <a:pt x="7623" y="24576"/>
                      <a:pt x="7888" y="24551"/>
                    </a:cubicBezTo>
                    <a:cubicBezTo>
                      <a:pt x="7908" y="24548"/>
                      <a:pt x="7927" y="24547"/>
                      <a:pt x="7946" y="24547"/>
                    </a:cubicBezTo>
                    <a:close/>
                    <a:moveTo>
                      <a:pt x="5808" y="1"/>
                    </a:moveTo>
                    <a:cubicBezTo>
                      <a:pt x="5204" y="1062"/>
                      <a:pt x="4872" y="2255"/>
                      <a:pt x="4847" y="3473"/>
                    </a:cubicBezTo>
                    <a:lnTo>
                      <a:pt x="5096" y="20913"/>
                    </a:lnTo>
                    <a:lnTo>
                      <a:pt x="2660" y="22827"/>
                    </a:lnTo>
                    <a:cubicBezTo>
                      <a:pt x="1906" y="23573"/>
                      <a:pt x="1401" y="24542"/>
                      <a:pt x="1227" y="25595"/>
                    </a:cubicBezTo>
                    <a:lnTo>
                      <a:pt x="174" y="32049"/>
                    </a:lnTo>
                    <a:cubicBezTo>
                      <a:pt x="0" y="33085"/>
                      <a:pt x="796" y="34029"/>
                      <a:pt x="1848" y="34038"/>
                    </a:cubicBezTo>
                    <a:lnTo>
                      <a:pt x="5204" y="34054"/>
                    </a:lnTo>
                    <a:lnTo>
                      <a:pt x="6024" y="34062"/>
                    </a:lnTo>
                    <a:lnTo>
                      <a:pt x="9371" y="34079"/>
                    </a:lnTo>
                    <a:cubicBezTo>
                      <a:pt x="9376" y="34079"/>
                      <a:pt x="9380" y="34079"/>
                      <a:pt x="9385" y="34079"/>
                    </a:cubicBezTo>
                    <a:cubicBezTo>
                      <a:pt x="10431" y="34079"/>
                      <a:pt x="11227" y="33146"/>
                      <a:pt x="11078" y="32115"/>
                    </a:cubicBezTo>
                    <a:lnTo>
                      <a:pt x="10092" y="25644"/>
                    </a:lnTo>
                    <a:cubicBezTo>
                      <a:pt x="9926" y="24592"/>
                      <a:pt x="9437" y="23614"/>
                      <a:pt x="8692" y="22860"/>
                    </a:cubicBezTo>
                    <a:lnTo>
                      <a:pt x="6156" y="20947"/>
                    </a:lnTo>
                    <a:lnTo>
                      <a:pt x="6720" y="3481"/>
                    </a:lnTo>
                    <a:cubicBezTo>
                      <a:pt x="6712" y="2263"/>
                      <a:pt x="6397" y="1070"/>
                      <a:pt x="5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6"/>
              <p:cNvSpPr/>
              <p:nvPr/>
            </p:nvSpPr>
            <p:spPr>
              <a:xfrm>
                <a:off x="1846929" y="-1330206"/>
                <a:ext cx="63028" cy="38012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7002" extrusionOk="0">
                    <a:moveTo>
                      <a:pt x="0" y="0"/>
                    </a:moveTo>
                    <a:cubicBezTo>
                      <a:pt x="356" y="2262"/>
                      <a:pt x="771" y="4748"/>
                      <a:pt x="1160" y="7001"/>
                    </a:cubicBezTo>
                    <a:cubicBezTo>
                      <a:pt x="812" y="4739"/>
                      <a:pt x="398" y="2254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6"/>
              <p:cNvSpPr/>
              <p:nvPr/>
            </p:nvSpPr>
            <p:spPr>
              <a:xfrm>
                <a:off x="1652579" y="-2496573"/>
                <a:ext cx="19381" cy="80703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4866" extrusionOk="0">
                    <a:moveTo>
                      <a:pt x="357" y="1"/>
                    </a:moveTo>
                    <a:cubicBezTo>
                      <a:pt x="224" y="4657"/>
                      <a:pt x="92" y="10209"/>
                      <a:pt x="1" y="14865"/>
                    </a:cubicBezTo>
                    <a:cubicBezTo>
                      <a:pt x="133" y="10209"/>
                      <a:pt x="266" y="4666"/>
                      <a:pt x="3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6"/>
              <p:cNvSpPr/>
              <p:nvPr/>
            </p:nvSpPr>
            <p:spPr>
              <a:xfrm>
                <a:off x="1453344" y="-1488292"/>
                <a:ext cx="316713" cy="68185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256" extrusionOk="0">
                    <a:moveTo>
                      <a:pt x="2981" y="1"/>
                    </a:moveTo>
                    <a:cubicBezTo>
                      <a:pt x="1888" y="1"/>
                      <a:pt x="804" y="468"/>
                      <a:pt x="0" y="1255"/>
                    </a:cubicBezTo>
                    <a:cubicBezTo>
                      <a:pt x="840" y="514"/>
                      <a:pt x="1905" y="67"/>
                      <a:pt x="2983" y="67"/>
                    </a:cubicBezTo>
                    <a:cubicBezTo>
                      <a:pt x="3545" y="67"/>
                      <a:pt x="4110" y="188"/>
                      <a:pt x="4648" y="451"/>
                    </a:cubicBezTo>
                    <a:cubicBezTo>
                      <a:pt x="5071" y="658"/>
                      <a:pt x="5469" y="907"/>
                      <a:pt x="5833" y="1214"/>
                    </a:cubicBezTo>
                    <a:cubicBezTo>
                      <a:pt x="5485" y="890"/>
                      <a:pt x="5088" y="625"/>
                      <a:pt x="4673" y="410"/>
                    </a:cubicBezTo>
                    <a:cubicBezTo>
                      <a:pt x="4133" y="130"/>
                      <a:pt x="3556" y="1"/>
                      <a:pt x="29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2" name="Google Shape;3632;p46"/>
            <p:cNvGrpSpPr/>
            <p:nvPr/>
          </p:nvGrpSpPr>
          <p:grpSpPr>
            <a:xfrm flipH="1">
              <a:off x="8601585" y="335690"/>
              <a:ext cx="254711" cy="1640463"/>
              <a:chOff x="2367923" y="-2736741"/>
              <a:chExt cx="291798" cy="1879325"/>
            </a:xfrm>
          </p:grpSpPr>
          <p:sp>
            <p:nvSpPr>
              <p:cNvPr id="3633" name="Google Shape;3633;p46"/>
              <p:cNvSpPr/>
              <p:nvPr/>
            </p:nvSpPr>
            <p:spPr>
              <a:xfrm>
                <a:off x="2475741" y="-1933829"/>
                <a:ext cx="183980" cy="1076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19828" extrusionOk="0">
                    <a:moveTo>
                      <a:pt x="2618" y="0"/>
                    </a:moveTo>
                    <a:lnTo>
                      <a:pt x="2618" y="0"/>
                    </a:lnTo>
                    <a:cubicBezTo>
                      <a:pt x="2867" y="9785"/>
                      <a:pt x="704" y="16894"/>
                      <a:pt x="0" y="18949"/>
                    </a:cubicBezTo>
                    <a:cubicBezTo>
                      <a:pt x="66" y="19255"/>
                      <a:pt x="141" y="19545"/>
                      <a:pt x="216" y="19827"/>
                    </a:cubicBezTo>
                    <a:cubicBezTo>
                      <a:pt x="216" y="19827"/>
                      <a:pt x="3389" y="11857"/>
                      <a:pt x="3049" y="50"/>
                    </a:cubicBezTo>
                    <a:cubicBezTo>
                      <a:pt x="3049" y="50"/>
                      <a:pt x="2875" y="33"/>
                      <a:pt x="2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6"/>
              <p:cNvSpPr/>
              <p:nvPr/>
            </p:nvSpPr>
            <p:spPr>
              <a:xfrm>
                <a:off x="2393875" y="-1995934"/>
                <a:ext cx="90877" cy="1090799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20093" extrusionOk="0">
                    <a:moveTo>
                      <a:pt x="158" y="1"/>
                    </a:moveTo>
                    <a:cubicBezTo>
                      <a:pt x="158" y="1"/>
                      <a:pt x="0" y="13332"/>
                      <a:pt x="1500" y="20093"/>
                    </a:cubicBezTo>
                    <a:cubicBezTo>
                      <a:pt x="1550" y="19952"/>
                      <a:pt x="1608" y="19778"/>
                      <a:pt x="1674" y="19596"/>
                    </a:cubicBezTo>
                    <a:cubicBezTo>
                      <a:pt x="514" y="13183"/>
                      <a:pt x="456" y="2934"/>
                      <a:pt x="456" y="9"/>
                    </a:cubicBez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6"/>
              <p:cNvSpPr/>
              <p:nvPr/>
            </p:nvSpPr>
            <p:spPr>
              <a:xfrm>
                <a:off x="2418576" y="-1995500"/>
                <a:ext cx="211938" cy="106338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9588" extrusionOk="0">
                    <a:moveTo>
                      <a:pt x="9" y="1"/>
                    </a:moveTo>
                    <a:lnTo>
                      <a:pt x="9" y="1"/>
                    </a:lnTo>
                    <a:cubicBezTo>
                      <a:pt x="1" y="2934"/>
                      <a:pt x="59" y="13183"/>
                      <a:pt x="1219" y="19588"/>
                    </a:cubicBezTo>
                    <a:cubicBezTo>
                      <a:pt x="2047" y="17036"/>
                      <a:pt x="3903" y="10242"/>
                      <a:pt x="3671" y="1144"/>
                    </a:cubicBezTo>
                    <a:cubicBezTo>
                      <a:pt x="3141" y="1078"/>
                      <a:pt x="2238" y="937"/>
                      <a:pt x="1658" y="672"/>
                    </a:cubicBezTo>
                    <a:cubicBezTo>
                      <a:pt x="1592" y="647"/>
                      <a:pt x="1550" y="589"/>
                      <a:pt x="1542" y="515"/>
                    </a:cubicBezTo>
                    <a:lnTo>
                      <a:pt x="1509" y="51"/>
                    </a:lnTo>
                    <a:lnTo>
                      <a:pt x="1095" y="34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6"/>
              <p:cNvSpPr/>
              <p:nvPr/>
            </p:nvSpPr>
            <p:spPr>
              <a:xfrm>
                <a:off x="2490127" y="-1973405"/>
                <a:ext cx="117912" cy="45330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835" extrusionOk="0">
                    <a:moveTo>
                      <a:pt x="0" y="0"/>
                    </a:moveTo>
                    <a:cubicBezTo>
                      <a:pt x="0" y="116"/>
                      <a:pt x="9" y="215"/>
                      <a:pt x="42" y="323"/>
                    </a:cubicBezTo>
                    <a:cubicBezTo>
                      <a:pt x="307" y="737"/>
                      <a:pt x="1086" y="779"/>
                      <a:pt x="1533" y="828"/>
                    </a:cubicBezTo>
                    <a:cubicBezTo>
                      <a:pt x="1637" y="833"/>
                      <a:pt x="1742" y="835"/>
                      <a:pt x="1849" y="835"/>
                    </a:cubicBezTo>
                    <a:cubicBezTo>
                      <a:pt x="1956" y="835"/>
                      <a:pt x="2063" y="833"/>
                      <a:pt x="2171" y="828"/>
                    </a:cubicBezTo>
                    <a:cubicBezTo>
                      <a:pt x="1956" y="828"/>
                      <a:pt x="1740" y="812"/>
                      <a:pt x="1533" y="795"/>
                    </a:cubicBezTo>
                    <a:cubicBezTo>
                      <a:pt x="1111" y="754"/>
                      <a:pt x="671" y="712"/>
                      <a:pt x="290" y="522"/>
                    </a:cubicBezTo>
                    <a:cubicBezTo>
                      <a:pt x="191" y="472"/>
                      <a:pt x="108" y="406"/>
                      <a:pt x="58" y="315"/>
                    </a:cubicBezTo>
                    <a:cubicBezTo>
                      <a:pt x="17" y="215"/>
                      <a:pt x="0" y="108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6"/>
              <p:cNvSpPr/>
              <p:nvPr/>
            </p:nvSpPr>
            <p:spPr>
              <a:xfrm>
                <a:off x="2402398" y="-1984208"/>
                <a:ext cx="99020" cy="6786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25" extrusionOk="0">
                    <a:moveTo>
                      <a:pt x="1" y="0"/>
                    </a:moveTo>
                    <a:lnTo>
                      <a:pt x="1" y="100"/>
                    </a:lnTo>
                    <a:lnTo>
                      <a:pt x="1823" y="124"/>
                    </a:lnTo>
                    <a:lnTo>
                      <a:pt x="1815" y="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6"/>
              <p:cNvSpPr/>
              <p:nvPr/>
            </p:nvSpPr>
            <p:spPr>
              <a:xfrm>
                <a:off x="2443765" y="-1557400"/>
                <a:ext cx="38761" cy="524092"/>
              </a:xfrm>
              <a:custGeom>
                <a:avLst/>
                <a:gdLst/>
                <a:ahLst/>
                <a:cxnLst/>
                <a:rect l="l" t="t" r="r" b="b"/>
                <a:pathLst>
                  <a:path w="714" h="9654" extrusionOk="0">
                    <a:moveTo>
                      <a:pt x="26" y="1"/>
                    </a:moveTo>
                    <a:cubicBezTo>
                      <a:pt x="1" y="805"/>
                      <a:pt x="9" y="1617"/>
                      <a:pt x="59" y="2420"/>
                    </a:cubicBezTo>
                    <a:cubicBezTo>
                      <a:pt x="183" y="4840"/>
                      <a:pt x="423" y="7251"/>
                      <a:pt x="713" y="9654"/>
                    </a:cubicBezTo>
                    <a:cubicBezTo>
                      <a:pt x="432" y="6903"/>
                      <a:pt x="117" y="3970"/>
                      <a:pt x="26" y="1211"/>
                    </a:cubicBezTo>
                    <a:cubicBezTo>
                      <a:pt x="17" y="854"/>
                      <a:pt x="17" y="349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6"/>
              <p:cNvSpPr/>
              <p:nvPr/>
            </p:nvSpPr>
            <p:spPr>
              <a:xfrm>
                <a:off x="2408261" y="-2736741"/>
                <a:ext cx="100323" cy="31541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581" extrusionOk="0">
                    <a:moveTo>
                      <a:pt x="0" y="1"/>
                    </a:moveTo>
                    <a:lnTo>
                      <a:pt x="315" y="6"/>
                    </a:lnTo>
                    <a:lnTo>
                      <a:pt x="315" y="6"/>
                    </a:lnTo>
                    <a:lnTo>
                      <a:pt x="42" y="1"/>
                    </a:lnTo>
                    <a:close/>
                    <a:moveTo>
                      <a:pt x="315" y="6"/>
                    </a:moveTo>
                    <a:lnTo>
                      <a:pt x="1410" y="29"/>
                    </a:lnTo>
                    <a:lnTo>
                      <a:pt x="1410" y="29"/>
                    </a:lnTo>
                    <a:cubicBezTo>
                      <a:pt x="1396" y="27"/>
                      <a:pt x="1382" y="25"/>
                      <a:pt x="1367" y="25"/>
                    </a:cubicBezTo>
                    <a:lnTo>
                      <a:pt x="315" y="6"/>
                    </a:lnTo>
                    <a:close/>
                    <a:moveTo>
                      <a:pt x="1410" y="29"/>
                    </a:moveTo>
                    <a:cubicBezTo>
                      <a:pt x="1521" y="49"/>
                      <a:pt x="1599" y="148"/>
                      <a:pt x="1599" y="266"/>
                    </a:cubicBezTo>
                    <a:lnTo>
                      <a:pt x="1591" y="581"/>
                    </a:lnTo>
                    <a:lnTo>
                      <a:pt x="1840" y="581"/>
                    </a:lnTo>
                    <a:lnTo>
                      <a:pt x="1848" y="266"/>
                    </a:lnTo>
                    <a:cubicBezTo>
                      <a:pt x="1848" y="133"/>
                      <a:pt x="1749" y="34"/>
                      <a:pt x="1624" y="34"/>
                    </a:cubicBezTo>
                    <a:lnTo>
                      <a:pt x="1410" y="29"/>
                    </a:ln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6"/>
              <p:cNvSpPr/>
              <p:nvPr/>
            </p:nvSpPr>
            <p:spPr>
              <a:xfrm>
                <a:off x="2397024" y="-2736741"/>
                <a:ext cx="98098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807" h="589" extrusionOk="0">
                    <a:moveTo>
                      <a:pt x="199" y="1"/>
                    </a:moveTo>
                    <a:cubicBezTo>
                      <a:pt x="91" y="17"/>
                      <a:pt x="9" y="117"/>
                      <a:pt x="0" y="233"/>
                    </a:cubicBezTo>
                    <a:lnTo>
                      <a:pt x="0" y="547"/>
                    </a:lnTo>
                    <a:lnTo>
                      <a:pt x="1798" y="589"/>
                    </a:lnTo>
                    <a:lnTo>
                      <a:pt x="1798" y="274"/>
                    </a:lnTo>
                    <a:cubicBezTo>
                      <a:pt x="1806" y="141"/>
                      <a:pt x="1699" y="34"/>
                      <a:pt x="1574" y="34"/>
                    </a:cubicBez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6"/>
              <p:cNvSpPr/>
              <p:nvPr/>
            </p:nvSpPr>
            <p:spPr>
              <a:xfrm>
                <a:off x="2493604" y="-2711118"/>
                <a:ext cx="41856" cy="728267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3415" extrusionOk="0">
                    <a:moveTo>
                      <a:pt x="166" y="1"/>
                    </a:moveTo>
                    <a:lnTo>
                      <a:pt x="0" y="13415"/>
                    </a:lnTo>
                    <a:lnTo>
                      <a:pt x="249" y="13415"/>
                    </a:lnTo>
                    <a:cubicBezTo>
                      <a:pt x="447" y="13415"/>
                      <a:pt x="613" y="13258"/>
                      <a:pt x="613" y="13059"/>
                    </a:cubicBezTo>
                    <a:lnTo>
                      <a:pt x="771" y="374"/>
                    </a:lnTo>
                    <a:cubicBezTo>
                      <a:pt x="771" y="167"/>
                      <a:pt x="605" y="1"/>
                      <a:pt x="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6"/>
              <p:cNvSpPr/>
              <p:nvPr/>
            </p:nvSpPr>
            <p:spPr>
              <a:xfrm>
                <a:off x="2367923" y="-2712475"/>
                <a:ext cx="40498" cy="72832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13416" extrusionOk="0">
                    <a:moveTo>
                      <a:pt x="522" y="1"/>
                    </a:moveTo>
                    <a:cubicBezTo>
                      <a:pt x="323" y="1"/>
                      <a:pt x="158" y="158"/>
                      <a:pt x="149" y="357"/>
                    </a:cubicBezTo>
                    <a:lnTo>
                      <a:pt x="0" y="13042"/>
                    </a:lnTo>
                    <a:cubicBezTo>
                      <a:pt x="0" y="13249"/>
                      <a:pt x="158" y="13415"/>
                      <a:pt x="365" y="13415"/>
                    </a:cubicBezTo>
                    <a:lnTo>
                      <a:pt x="589" y="13415"/>
                    </a:lnTo>
                    <a:lnTo>
                      <a:pt x="7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6"/>
              <p:cNvSpPr/>
              <p:nvPr/>
            </p:nvSpPr>
            <p:spPr>
              <a:xfrm>
                <a:off x="2397024" y="-2712475"/>
                <a:ext cx="107109" cy="729624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440" extrusionOk="0">
                    <a:moveTo>
                      <a:pt x="158" y="1"/>
                    </a:moveTo>
                    <a:lnTo>
                      <a:pt x="0" y="13415"/>
                    </a:lnTo>
                    <a:lnTo>
                      <a:pt x="1815" y="13440"/>
                    </a:lnTo>
                    <a:lnTo>
                      <a:pt x="1972" y="26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6"/>
              <p:cNvSpPr/>
              <p:nvPr/>
            </p:nvSpPr>
            <p:spPr>
              <a:xfrm>
                <a:off x="2437468" y="-2147450"/>
                <a:ext cx="35721" cy="3463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638" extrusionOk="0">
                    <a:moveTo>
                      <a:pt x="229" y="0"/>
                    </a:moveTo>
                    <a:cubicBezTo>
                      <a:pt x="151" y="0"/>
                      <a:pt x="70" y="32"/>
                      <a:pt x="1" y="107"/>
                    </a:cubicBezTo>
                    <a:cubicBezTo>
                      <a:pt x="32" y="98"/>
                      <a:pt x="63" y="94"/>
                      <a:pt x="93" y="94"/>
                    </a:cubicBezTo>
                    <a:cubicBezTo>
                      <a:pt x="331" y="94"/>
                      <a:pt x="504" y="367"/>
                      <a:pt x="357" y="588"/>
                    </a:cubicBezTo>
                    <a:cubicBezTo>
                      <a:pt x="349" y="604"/>
                      <a:pt x="332" y="621"/>
                      <a:pt x="316" y="637"/>
                    </a:cubicBezTo>
                    <a:cubicBezTo>
                      <a:pt x="390" y="621"/>
                      <a:pt x="457" y="571"/>
                      <a:pt x="498" y="505"/>
                    </a:cubicBezTo>
                    <a:cubicBezTo>
                      <a:pt x="658" y="259"/>
                      <a:pt x="453" y="0"/>
                      <a:pt x="229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6"/>
              <p:cNvSpPr/>
              <p:nvPr/>
            </p:nvSpPr>
            <p:spPr>
              <a:xfrm>
                <a:off x="2429868" y="-2142402"/>
                <a:ext cx="32410" cy="3034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59" extrusionOk="0">
                    <a:moveTo>
                      <a:pt x="235" y="1"/>
                    </a:moveTo>
                    <a:cubicBezTo>
                      <a:pt x="203" y="1"/>
                      <a:pt x="171" y="5"/>
                      <a:pt x="141" y="14"/>
                    </a:cubicBezTo>
                    <a:cubicBezTo>
                      <a:pt x="124" y="31"/>
                      <a:pt x="108" y="47"/>
                      <a:pt x="99" y="64"/>
                    </a:cubicBezTo>
                    <a:cubicBezTo>
                      <a:pt x="0" y="213"/>
                      <a:pt x="50" y="412"/>
                      <a:pt x="199" y="511"/>
                    </a:cubicBezTo>
                    <a:cubicBezTo>
                      <a:pt x="247" y="543"/>
                      <a:pt x="305" y="558"/>
                      <a:pt x="362" y="558"/>
                    </a:cubicBezTo>
                    <a:cubicBezTo>
                      <a:pt x="394" y="558"/>
                      <a:pt x="426" y="553"/>
                      <a:pt x="456" y="544"/>
                    </a:cubicBezTo>
                    <a:cubicBezTo>
                      <a:pt x="472" y="528"/>
                      <a:pt x="489" y="511"/>
                      <a:pt x="497" y="495"/>
                    </a:cubicBezTo>
                    <a:cubicBezTo>
                      <a:pt x="597" y="346"/>
                      <a:pt x="547" y="138"/>
                      <a:pt x="398" y="47"/>
                    </a:cubicBezTo>
                    <a:cubicBezTo>
                      <a:pt x="350" y="15"/>
                      <a:pt x="292" y="1"/>
                      <a:pt x="2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6"/>
              <p:cNvSpPr/>
              <p:nvPr/>
            </p:nvSpPr>
            <p:spPr>
              <a:xfrm>
                <a:off x="2442897" y="-2594019"/>
                <a:ext cx="33767" cy="34093"/>
              </a:xfrm>
              <a:custGeom>
                <a:avLst/>
                <a:gdLst/>
                <a:ahLst/>
                <a:cxnLst/>
                <a:rect l="l" t="t" r="r" b="b"/>
                <a:pathLst>
                  <a:path w="622" h="628" extrusionOk="0">
                    <a:moveTo>
                      <a:pt x="233" y="0"/>
                    </a:moveTo>
                    <a:cubicBezTo>
                      <a:pt x="150" y="0"/>
                      <a:pt x="66" y="32"/>
                      <a:pt x="0" y="97"/>
                    </a:cubicBezTo>
                    <a:cubicBezTo>
                      <a:pt x="32" y="88"/>
                      <a:pt x="63" y="84"/>
                      <a:pt x="92" y="84"/>
                    </a:cubicBezTo>
                    <a:cubicBezTo>
                      <a:pt x="331" y="84"/>
                      <a:pt x="505" y="357"/>
                      <a:pt x="365" y="578"/>
                    </a:cubicBezTo>
                    <a:cubicBezTo>
                      <a:pt x="348" y="595"/>
                      <a:pt x="340" y="611"/>
                      <a:pt x="323" y="628"/>
                    </a:cubicBezTo>
                    <a:cubicBezTo>
                      <a:pt x="522" y="570"/>
                      <a:pt x="622" y="338"/>
                      <a:pt x="506" y="155"/>
                    </a:cubicBezTo>
                    <a:cubicBezTo>
                      <a:pt x="445" y="53"/>
                      <a:pt x="340" y="0"/>
                      <a:pt x="233" y="0"/>
                    </a:cubicBezTo>
                    <a:close/>
                  </a:path>
                </a:pathLst>
              </a:custGeom>
              <a:solidFill>
                <a:srgbClr val="EDF4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6"/>
              <p:cNvSpPr/>
              <p:nvPr/>
            </p:nvSpPr>
            <p:spPr>
              <a:xfrm>
                <a:off x="2435677" y="-2589459"/>
                <a:ext cx="32464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58" extrusionOk="0">
                    <a:moveTo>
                      <a:pt x="232" y="0"/>
                    </a:moveTo>
                    <a:cubicBezTo>
                      <a:pt x="201" y="0"/>
                      <a:pt x="170" y="5"/>
                      <a:pt x="142" y="13"/>
                    </a:cubicBezTo>
                    <a:cubicBezTo>
                      <a:pt x="125" y="30"/>
                      <a:pt x="108" y="47"/>
                      <a:pt x="100" y="63"/>
                    </a:cubicBezTo>
                    <a:cubicBezTo>
                      <a:pt x="1" y="212"/>
                      <a:pt x="50" y="411"/>
                      <a:pt x="200" y="511"/>
                    </a:cubicBezTo>
                    <a:cubicBezTo>
                      <a:pt x="253" y="542"/>
                      <a:pt x="309" y="557"/>
                      <a:pt x="367" y="557"/>
                    </a:cubicBezTo>
                    <a:cubicBezTo>
                      <a:pt x="399" y="557"/>
                      <a:pt x="432" y="553"/>
                      <a:pt x="465" y="544"/>
                    </a:cubicBezTo>
                    <a:cubicBezTo>
                      <a:pt x="481" y="527"/>
                      <a:pt x="490" y="511"/>
                      <a:pt x="506" y="494"/>
                    </a:cubicBezTo>
                    <a:cubicBezTo>
                      <a:pt x="597" y="345"/>
                      <a:pt x="556" y="146"/>
                      <a:pt x="398" y="55"/>
                    </a:cubicBezTo>
                    <a:cubicBezTo>
                      <a:pt x="350" y="17"/>
                      <a:pt x="290" y="0"/>
                      <a:pt x="2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6"/>
              <p:cNvSpPr/>
              <p:nvPr/>
            </p:nvSpPr>
            <p:spPr>
              <a:xfrm>
                <a:off x="2438391" y="-2365415"/>
                <a:ext cx="36155" cy="344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35" extrusionOk="0">
                    <a:moveTo>
                      <a:pt x="232" y="0"/>
                    </a:moveTo>
                    <a:cubicBezTo>
                      <a:pt x="153" y="0"/>
                      <a:pt x="71" y="31"/>
                      <a:pt x="0" y="104"/>
                    </a:cubicBezTo>
                    <a:cubicBezTo>
                      <a:pt x="32" y="95"/>
                      <a:pt x="63" y="90"/>
                      <a:pt x="93" y="90"/>
                    </a:cubicBezTo>
                    <a:cubicBezTo>
                      <a:pt x="331" y="90"/>
                      <a:pt x="505" y="363"/>
                      <a:pt x="365" y="584"/>
                    </a:cubicBezTo>
                    <a:cubicBezTo>
                      <a:pt x="348" y="601"/>
                      <a:pt x="340" y="617"/>
                      <a:pt x="324" y="634"/>
                    </a:cubicBezTo>
                    <a:cubicBezTo>
                      <a:pt x="398" y="617"/>
                      <a:pt x="464" y="568"/>
                      <a:pt x="506" y="501"/>
                    </a:cubicBezTo>
                    <a:cubicBezTo>
                      <a:pt x="666" y="255"/>
                      <a:pt x="461" y="0"/>
                      <a:pt x="232" y="0"/>
                    </a:cubicBezTo>
                    <a:close/>
                  </a:path>
                </a:pathLst>
              </a:custGeom>
              <a:solidFill>
                <a:srgbClr val="FFFFFF">
                  <a:alpha val="373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6"/>
              <p:cNvSpPr/>
              <p:nvPr/>
            </p:nvSpPr>
            <p:spPr>
              <a:xfrm>
                <a:off x="2431171" y="-2360529"/>
                <a:ext cx="32030" cy="30292"/>
              </a:xfrm>
              <a:custGeom>
                <a:avLst/>
                <a:gdLst/>
                <a:ahLst/>
                <a:cxnLst/>
                <a:rect l="l" t="t" r="r" b="b"/>
                <a:pathLst>
                  <a:path w="590" h="558" extrusionOk="0">
                    <a:moveTo>
                      <a:pt x="228" y="1"/>
                    </a:moveTo>
                    <a:cubicBezTo>
                      <a:pt x="196" y="1"/>
                      <a:pt x="165" y="5"/>
                      <a:pt x="133" y="14"/>
                    </a:cubicBezTo>
                    <a:cubicBezTo>
                      <a:pt x="117" y="30"/>
                      <a:pt x="109" y="47"/>
                      <a:pt x="92" y="63"/>
                    </a:cubicBezTo>
                    <a:cubicBezTo>
                      <a:pt x="1" y="213"/>
                      <a:pt x="42" y="411"/>
                      <a:pt x="191" y="511"/>
                    </a:cubicBezTo>
                    <a:cubicBezTo>
                      <a:pt x="245" y="543"/>
                      <a:pt x="301" y="558"/>
                      <a:pt x="359" y="558"/>
                    </a:cubicBezTo>
                    <a:cubicBezTo>
                      <a:pt x="391" y="558"/>
                      <a:pt x="424" y="553"/>
                      <a:pt x="457" y="544"/>
                    </a:cubicBezTo>
                    <a:cubicBezTo>
                      <a:pt x="473" y="527"/>
                      <a:pt x="481" y="511"/>
                      <a:pt x="498" y="494"/>
                    </a:cubicBezTo>
                    <a:cubicBezTo>
                      <a:pt x="589" y="345"/>
                      <a:pt x="548" y="146"/>
                      <a:pt x="399" y="55"/>
                    </a:cubicBezTo>
                    <a:cubicBezTo>
                      <a:pt x="344" y="17"/>
                      <a:pt x="287" y="1"/>
                      <a:pt x="2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6"/>
              <p:cNvSpPr/>
              <p:nvPr/>
            </p:nvSpPr>
            <p:spPr>
              <a:xfrm>
                <a:off x="2385298" y="-2655310"/>
                <a:ext cx="5483" cy="622569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1468" extrusionOk="0">
                    <a:moveTo>
                      <a:pt x="100" y="0"/>
                    </a:moveTo>
                    <a:cubicBezTo>
                      <a:pt x="51" y="3596"/>
                      <a:pt x="9" y="7871"/>
                      <a:pt x="1" y="11467"/>
                    </a:cubicBezTo>
                    <a:cubicBezTo>
                      <a:pt x="51" y="7871"/>
                      <a:pt x="92" y="3596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51" name="Google Shape;3651;p46"/>
            <p:cNvGrpSpPr/>
            <p:nvPr/>
          </p:nvGrpSpPr>
          <p:grpSpPr>
            <a:xfrm flipH="1">
              <a:off x="152382" y="314270"/>
              <a:ext cx="494012" cy="1702669"/>
              <a:chOff x="8360780" y="333324"/>
              <a:chExt cx="542334" cy="1869216"/>
            </a:xfrm>
          </p:grpSpPr>
          <p:grpSp>
            <p:nvGrpSpPr>
              <p:cNvPr id="3652" name="Google Shape;3652;p46"/>
              <p:cNvGrpSpPr/>
              <p:nvPr/>
            </p:nvGrpSpPr>
            <p:grpSpPr>
              <a:xfrm>
                <a:off x="8360780" y="338086"/>
                <a:ext cx="542334" cy="1864454"/>
                <a:chOff x="8360780" y="338086"/>
                <a:chExt cx="542334" cy="1864454"/>
              </a:xfrm>
            </p:grpSpPr>
            <p:grpSp>
              <p:nvGrpSpPr>
                <p:cNvPr id="3653" name="Google Shape;3653;p46"/>
                <p:cNvGrpSpPr/>
                <p:nvPr/>
              </p:nvGrpSpPr>
              <p:grpSpPr>
                <a:xfrm>
                  <a:off x="8360780" y="338086"/>
                  <a:ext cx="542334" cy="1864454"/>
                  <a:chOff x="-3449363" y="-2730661"/>
                  <a:chExt cx="543312" cy="1867816"/>
                </a:xfrm>
              </p:grpSpPr>
              <p:sp>
                <p:nvSpPr>
                  <p:cNvPr id="3654" name="Google Shape;3654;p46"/>
                  <p:cNvSpPr/>
                  <p:nvPr/>
                </p:nvSpPr>
                <p:spPr>
                  <a:xfrm>
                    <a:off x="-3449363" y="-2730661"/>
                    <a:ext cx="317202" cy="18678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3" h="34406" extrusionOk="0">
                        <a:moveTo>
                          <a:pt x="5437" y="0"/>
                        </a:moveTo>
                        <a:cubicBezTo>
                          <a:pt x="5320" y="0"/>
                          <a:pt x="5203" y="56"/>
                          <a:pt x="5130" y="170"/>
                        </a:cubicBezTo>
                        <a:cubicBezTo>
                          <a:pt x="4467" y="1264"/>
                          <a:pt x="4094" y="2523"/>
                          <a:pt x="4069" y="3808"/>
                        </a:cubicBezTo>
                        <a:lnTo>
                          <a:pt x="4293" y="20975"/>
                        </a:lnTo>
                        <a:cubicBezTo>
                          <a:pt x="1973" y="21497"/>
                          <a:pt x="167" y="24215"/>
                          <a:pt x="92" y="27529"/>
                        </a:cubicBezTo>
                        <a:cubicBezTo>
                          <a:pt x="1" y="31257"/>
                          <a:pt x="2139" y="34339"/>
                          <a:pt x="4865" y="34406"/>
                        </a:cubicBezTo>
                        <a:cubicBezTo>
                          <a:pt x="4997" y="34406"/>
                          <a:pt x="5130" y="34406"/>
                          <a:pt x="5262" y="34389"/>
                        </a:cubicBezTo>
                        <a:cubicBezTo>
                          <a:pt x="2719" y="34058"/>
                          <a:pt x="788" y="31100"/>
                          <a:pt x="879" y="27545"/>
                        </a:cubicBezTo>
                        <a:cubicBezTo>
                          <a:pt x="954" y="24231"/>
                          <a:pt x="2760" y="21522"/>
                          <a:pt x="5072" y="21000"/>
                        </a:cubicBezTo>
                        <a:lnTo>
                          <a:pt x="4856" y="3832"/>
                        </a:lnTo>
                        <a:cubicBezTo>
                          <a:pt x="4881" y="2598"/>
                          <a:pt x="5221" y="1397"/>
                          <a:pt x="5842" y="328"/>
                        </a:cubicBezTo>
                        <a:cubicBezTo>
                          <a:pt x="5809" y="278"/>
                          <a:pt x="5784" y="228"/>
                          <a:pt x="5751" y="179"/>
                        </a:cubicBezTo>
                        <a:cubicBezTo>
                          <a:pt x="5679" y="60"/>
                          <a:pt x="5558" y="0"/>
                          <a:pt x="543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5" name="Google Shape;3655;p46"/>
                  <p:cNvSpPr/>
                  <p:nvPr/>
                </p:nvSpPr>
                <p:spPr>
                  <a:xfrm>
                    <a:off x="-3408970" y="-2712909"/>
                    <a:ext cx="502919" cy="18491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64" h="34063" extrusionOk="0">
                        <a:moveTo>
                          <a:pt x="4640" y="2148"/>
                        </a:moveTo>
                        <a:cubicBezTo>
                          <a:pt x="4795" y="2148"/>
                          <a:pt x="4950" y="2228"/>
                          <a:pt x="5029" y="2403"/>
                        </a:cubicBezTo>
                        <a:cubicBezTo>
                          <a:pt x="5096" y="2528"/>
                          <a:pt x="5087" y="2677"/>
                          <a:pt x="5021" y="2793"/>
                        </a:cubicBezTo>
                        <a:cubicBezTo>
                          <a:pt x="4936" y="2957"/>
                          <a:pt x="4788" y="3030"/>
                          <a:pt x="4640" y="3030"/>
                        </a:cubicBezTo>
                        <a:cubicBezTo>
                          <a:pt x="4413" y="3030"/>
                          <a:pt x="4188" y="2858"/>
                          <a:pt x="4193" y="2577"/>
                        </a:cubicBezTo>
                        <a:cubicBezTo>
                          <a:pt x="4202" y="2306"/>
                          <a:pt x="4422" y="2148"/>
                          <a:pt x="4640" y="2148"/>
                        </a:cubicBezTo>
                        <a:close/>
                        <a:moveTo>
                          <a:pt x="5054" y="1"/>
                        </a:moveTo>
                        <a:cubicBezTo>
                          <a:pt x="4433" y="1061"/>
                          <a:pt x="4093" y="2271"/>
                          <a:pt x="4068" y="3505"/>
                        </a:cubicBezTo>
                        <a:lnTo>
                          <a:pt x="4284" y="20665"/>
                        </a:lnTo>
                        <a:cubicBezTo>
                          <a:pt x="1972" y="21195"/>
                          <a:pt x="166" y="23904"/>
                          <a:pt x="91" y="27210"/>
                        </a:cubicBezTo>
                        <a:cubicBezTo>
                          <a:pt x="0" y="30765"/>
                          <a:pt x="1931" y="33722"/>
                          <a:pt x="4474" y="34062"/>
                        </a:cubicBezTo>
                        <a:cubicBezTo>
                          <a:pt x="7018" y="33855"/>
                          <a:pt x="9098" y="30988"/>
                          <a:pt x="9180" y="27434"/>
                        </a:cubicBezTo>
                        <a:cubicBezTo>
                          <a:pt x="9263" y="24161"/>
                          <a:pt x="7631" y="21402"/>
                          <a:pt x="5394" y="20714"/>
                        </a:cubicBezTo>
                        <a:lnTo>
                          <a:pt x="5974" y="3505"/>
                        </a:lnTo>
                        <a:cubicBezTo>
                          <a:pt x="5966" y="2287"/>
                          <a:pt x="5651" y="1086"/>
                          <a:pt x="5063" y="26"/>
                        </a:cubicBezTo>
                        <a:cubicBezTo>
                          <a:pt x="5063" y="17"/>
                          <a:pt x="5054" y="9"/>
                          <a:pt x="505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6" name="Google Shape;3656;p46"/>
                  <p:cNvSpPr/>
                  <p:nvPr/>
                </p:nvSpPr>
                <p:spPr>
                  <a:xfrm>
                    <a:off x="-3386166" y="-1538996"/>
                    <a:ext cx="246085" cy="6203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3" h="11428" extrusionOk="0">
                        <a:moveTo>
                          <a:pt x="4094" y="1"/>
                        </a:moveTo>
                        <a:cubicBezTo>
                          <a:pt x="1939" y="1"/>
                          <a:pt x="148" y="2498"/>
                          <a:pt x="75" y="5619"/>
                        </a:cubicBezTo>
                        <a:cubicBezTo>
                          <a:pt x="0" y="8776"/>
                          <a:pt x="1707" y="11378"/>
                          <a:pt x="3886" y="11427"/>
                        </a:cubicBezTo>
                        <a:cubicBezTo>
                          <a:pt x="4010" y="11427"/>
                          <a:pt x="4135" y="11427"/>
                          <a:pt x="4259" y="11411"/>
                        </a:cubicBezTo>
                        <a:cubicBezTo>
                          <a:pt x="2254" y="11104"/>
                          <a:pt x="737" y="8619"/>
                          <a:pt x="804" y="5636"/>
                        </a:cubicBezTo>
                        <a:cubicBezTo>
                          <a:pt x="878" y="2661"/>
                          <a:pt x="2511" y="250"/>
                          <a:pt x="4532" y="35"/>
                        </a:cubicBezTo>
                        <a:cubicBezTo>
                          <a:pt x="4416" y="18"/>
                          <a:pt x="4292" y="2"/>
                          <a:pt x="4168" y="2"/>
                        </a:cubicBezTo>
                        <a:cubicBezTo>
                          <a:pt x="4143" y="1"/>
                          <a:pt x="4118" y="1"/>
                          <a:pt x="4094" y="1"/>
                        </a:cubicBezTo>
                        <a:close/>
                      </a:path>
                    </a:pathLst>
                  </a:custGeom>
                  <a:solidFill>
                    <a:srgbClr val="026067">
                      <a:alpha val="1203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7" name="Google Shape;3657;p46"/>
                  <p:cNvSpPr/>
                  <p:nvPr/>
                </p:nvSpPr>
                <p:spPr>
                  <a:xfrm>
                    <a:off x="-3344205" y="-1537150"/>
                    <a:ext cx="397656" cy="617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5" h="11377" extrusionOk="0">
                        <a:moveTo>
                          <a:pt x="3803" y="1"/>
                        </a:moveTo>
                        <a:cubicBezTo>
                          <a:pt x="1782" y="216"/>
                          <a:pt x="149" y="2627"/>
                          <a:pt x="75" y="5602"/>
                        </a:cubicBezTo>
                        <a:cubicBezTo>
                          <a:pt x="0" y="8576"/>
                          <a:pt x="1525" y="11062"/>
                          <a:pt x="3530" y="11377"/>
                        </a:cubicBezTo>
                        <a:cubicBezTo>
                          <a:pt x="5543" y="11161"/>
                          <a:pt x="7184" y="8759"/>
                          <a:pt x="7258" y="5776"/>
                        </a:cubicBezTo>
                        <a:cubicBezTo>
                          <a:pt x="7325" y="2801"/>
                          <a:pt x="5808" y="316"/>
                          <a:pt x="380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8" name="Google Shape;3658;p46"/>
                  <p:cNvSpPr/>
                  <p:nvPr/>
                </p:nvSpPr>
                <p:spPr>
                  <a:xfrm>
                    <a:off x="-3125644" y="-2495650"/>
                    <a:ext cx="20304" cy="806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4" h="14865" extrusionOk="0">
                        <a:moveTo>
                          <a:pt x="374" y="1"/>
                        </a:moveTo>
                        <a:lnTo>
                          <a:pt x="374" y="1"/>
                        </a:lnTo>
                        <a:cubicBezTo>
                          <a:pt x="241" y="4657"/>
                          <a:pt x="100" y="10200"/>
                          <a:pt x="1" y="14865"/>
                        </a:cubicBezTo>
                        <a:cubicBezTo>
                          <a:pt x="142" y="10208"/>
                          <a:pt x="274" y="4665"/>
                          <a:pt x="37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9" name="Google Shape;3659;p46"/>
                  <p:cNvSpPr/>
                  <p:nvPr/>
                </p:nvSpPr>
                <p:spPr>
                  <a:xfrm>
                    <a:off x="-3104037" y="-1505664"/>
                    <a:ext cx="128281" cy="296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3" h="5461" extrusionOk="0">
                        <a:moveTo>
                          <a:pt x="1" y="1"/>
                        </a:moveTo>
                        <a:lnTo>
                          <a:pt x="1" y="1"/>
                        </a:lnTo>
                        <a:cubicBezTo>
                          <a:pt x="19" y="12"/>
                          <a:pt x="38" y="23"/>
                          <a:pt x="57" y="35"/>
                        </a:cubicBezTo>
                        <a:lnTo>
                          <a:pt x="57" y="35"/>
                        </a:lnTo>
                        <a:cubicBezTo>
                          <a:pt x="38" y="23"/>
                          <a:pt x="20" y="12"/>
                          <a:pt x="1" y="1"/>
                        </a:cubicBezTo>
                        <a:close/>
                        <a:moveTo>
                          <a:pt x="57" y="35"/>
                        </a:moveTo>
                        <a:lnTo>
                          <a:pt x="57" y="35"/>
                        </a:lnTo>
                        <a:cubicBezTo>
                          <a:pt x="1866" y="1143"/>
                          <a:pt x="2344" y="3484"/>
                          <a:pt x="2205" y="5461"/>
                        </a:cubicBezTo>
                        <a:cubicBezTo>
                          <a:pt x="2362" y="3696"/>
                          <a:pt x="2022" y="1683"/>
                          <a:pt x="639" y="448"/>
                        </a:cubicBezTo>
                        <a:cubicBezTo>
                          <a:pt x="456" y="296"/>
                          <a:pt x="260" y="159"/>
                          <a:pt x="57" y="3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60" name="Google Shape;3660;p46"/>
                <p:cNvSpPr/>
                <p:nvPr/>
              </p:nvSpPr>
              <p:spPr>
                <a:xfrm>
                  <a:off x="8463368" y="1527068"/>
                  <a:ext cx="396942" cy="61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" h="11377" extrusionOk="0">
                      <a:moveTo>
                        <a:pt x="3803" y="1"/>
                      </a:moveTo>
                      <a:cubicBezTo>
                        <a:pt x="1782" y="216"/>
                        <a:pt x="149" y="2627"/>
                        <a:pt x="75" y="5602"/>
                      </a:cubicBezTo>
                      <a:cubicBezTo>
                        <a:pt x="0" y="8576"/>
                        <a:pt x="1525" y="11062"/>
                        <a:pt x="3530" y="11377"/>
                      </a:cubicBezTo>
                      <a:cubicBezTo>
                        <a:pt x="5543" y="11161"/>
                        <a:pt x="7184" y="8759"/>
                        <a:pt x="7258" y="5776"/>
                      </a:cubicBezTo>
                      <a:cubicBezTo>
                        <a:pt x="7325" y="2801"/>
                        <a:pt x="5808" y="316"/>
                        <a:pt x="38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61" name="Google Shape;3661;p46"/>
              <p:cNvSpPr/>
              <p:nvPr/>
            </p:nvSpPr>
            <p:spPr>
              <a:xfrm>
                <a:off x="8363161" y="333324"/>
                <a:ext cx="316632" cy="1864461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4406" extrusionOk="0">
                    <a:moveTo>
                      <a:pt x="5437" y="0"/>
                    </a:moveTo>
                    <a:cubicBezTo>
                      <a:pt x="5320" y="0"/>
                      <a:pt x="5203" y="56"/>
                      <a:pt x="5130" y="170"/>
                    </a:cubicBezTo>
                    <a:cubicBezTo>
                      <a:pt x="4467" y="1264"/>
                      <a:pt x="4094" y="2523"/>
                      <a:pt x="4069" y="3808"/>
                    </a:cubicBezTo>
                    <a:lnTo>
                      <a:pt x="4293" y="20975"/>
                    </a:lnTo>
                    <a:cubicBezTo>
                      <a:pt x="1973" y="21497"/>
                      <a:pt x="167" y="24215"/>
                      <a:pt x="92" y="27529"/>
                    </a:cubicBezTo>
                    <a:cubicBezTo>
                      <a:pt x="1" y="31257"/>
                      <a:pt x="2139" y="34339"/>
                      <a:pt x="4865" y="34406"/>
                    </a:cubicBezTo>
                    <a:cubicBezTo>
                      <a:pt x="4997" y="34406"/>
                      <a:pt x="5130" y="34406"/>
                      <a:pt x="5262" y="34389"/>
                    </a:cubicBezTo>
                    <a:cubicBezTo>
                      <a:pt x="2719" y="34058"/>
                      <a:pt x="788" y="31100"/>
                      <a:pt x="879" y="27545"/>
                    </a:cubicBezTo>
                    <a:cubicBezTo>
                      <a:pt x="954" y="24231"/>
                      <a:pt x="2760" y="21522"/>
                      <a:pt x="5072" y="21000"/>
                    </a:cubicBezTo>
                    <a:lnTo>
                      <a:pt x="4856" y="3832"/>
                    </a:lnTo>
                    <a:cubicBezTo>
                      <a:pt x="4881" y="2598"/>
                      <a:pt x="5221" y="1397"/>
                      <a:pt x="5842" y="328"/>
                    </a:cubicBezTo>
                    <a:cubicBezTo>
                      <a:pt x="5809" y="278"/>
                      <a:pt x="5784" y="228"/>
                      <a:pt x="5751" y="179"/>
                    </a:cubicBezTo>
                    <a:cubicBezTo>
                      <a:pt x="5679" y="60"/>
                      <a:pt x="5558" y="0"/>
                      <a:pt x="5437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2" name="Google Shape;3662;p46"/>
            <p:cNvGrpSpPr/>
            <p:nvPr/>
          </p:nvGrpSpPr>
          <p:grpSpPr>
            <a:xfrm flipH="1">
              <a:off x="774255" y="267556"/>
              <a:ext cx="521615" cy="1749379"/>
              <a:chOff x="-4431855" y="-2721921"/>
              <a:chExt cx="551507" cy="1849629"/>
            </a:xfrm>
          </p:grpSpPr>
          <p:sp>
            <p:nvSpPr>
              <p:cNvPr id="3663" name="Google Shape;3663;p46"/>
              <p:cNvSpPr/>
              <p:nvPr/>
            </p:nvSpPr>
            <p:spPr>
              <a:xfrm>
                <a:off x="-4036479" y="-2721921"/>
                <a:ext cx="101735" cy="34255"/>
              </a:xfrm>
              <a:custGeom>
                <a:avLst/>
                <a:gdLst/>
                <a:ahLst/>
                <a:cxnLst/>
                <a:rect l="l" t="t" r="r" b="b"/>
                <a:pathLst>
                  <a:path w="1874" h="631" extrusionOk="0">
                    <a:moveTo>
                      <a:pt x="1832" y="1"/>
                    </a:moveTo>
                    <a:lnTo>
                      <a:pt x="233" y="59"/>
                    </a:lnTo>
                    <a:cubicBezTo>
                      <a:pt x="100" y="67"/>
                      <a:pt x="1" y="175"/>
                      <a:pt x="1" y="299"/>
                    </a:cubicBezTo>
                    <a:lnTo>
                      <a:pt x="9" y="631"/>
                    </a:lnTo>
                    <a:lnTo>
                      <a:pt x="266" y="622"/>
                    </a:lnTo>
                    <a:lnTo>
                      <a:pt x="258" y="299"/>
                    </a:lnTo>
                    <a:cubicBezTo>
                      <a:pt x="249" y="167"/>
                      <a:pt x="357" y="59"/>
                      <a:pt x="490" y="51"/>
                    </a:cubicBezTo>
                    <a:lnTo>
                      <a:pt x="1873" y="1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6"/>
              <p:cNvSpPr/>
              <p:nvPr/>
            </p:nvSpPr>
            <p:spPr>
              <a:xfrm>
                <a:off x="-4022527" y="-2721432"/>
                <a:ext cx="99943" cy="33333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614" extrusionOk="0">
                    <a:moveTo>
                      <a:pt x="1616" y="0"/>
                    </a:moveTo>
                    <a:lnTo>
                      <a:pt x="233" y="42"/>
                    </a:lnTo>
                    <a:cubicBezTo>
                      <a:pt x="100" y="50"/>
                      <a:pt x="1" y="158"/>
                      <a:pt x="1" y="290"/>
                    </a:cubicBezTo>
                    <a:lnTo>
                      <a:pt x="17" y="613"/>
                    </a:lnTo>
                    <a:lnTo>
                      <a:pt x="1840" y="547"/>
                    </a:lnTo>
                    <a:lnTo>
                      <a:pt x="1824" y="224"/>
                    </a:lnTo>
                    <a:cubicBezTo>
                      <a:pt x="1824" y="108"/>
                      <a:pt x="1732" y="17"/>
                      <a:pt x="16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46"/>
              <p:cNvSpPr/>
              <p:nvPr/>
            </p:nvSpPr>
            <p:spPr>
              <a:xfrm>
                <a:off x="-4065686" y="-2694451"/>
                <a:ext cx="52659" cy="739504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3622" extrusionOk="0">
                    <a:moveTo>
                      <a:pt x="613" y="0"/>
                    </a:moveTo>
                    <a:lnTo>
                      <a:pt x="365" y="9"/>
                    </a:lnTo>
                    <a:cubicBezTo>
                      <a:pt x="166" y="17"/>
                      <a:pt x="0" y="183"/>
                      <a:pt x="9" y="390"/>
                    </a:cubicBezTo>
                    <a:lnTo>
                      <a:pt x="340" y="13265"/>
                    </a:lnTo>
                    <a:cubicBezTo>
                      <a:pt x="348" y="13459"/>
                      <a:pt x="514" y="13622"/>
                      <a:pt x="707" y="13622"/>
                    </a:cubicBezTo>
                    <a:cubicBezTo>
                      <a:pt x="712" y="13622"/>
                      <a:pt x="716" y="13622"/>
                      <a:pt x="721" y="13622"/>
                    </a:cubicBezTo>
                    <a:lnTo>
                      <a:pt x="970" y="13613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46"/>
              <p:cNvSpPr/>
              <p:nvPr/>
            </p:nvSpPr>
            <p:spPr>
              <a:xfrm>
                <a:off x="-3932084" y="-2697166"/>
                <a:ext cx="51736" cy="73950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622" extrusionOk="0">
                    <a:moveTo>
                      <a:pt x="247" y="0"/>
                    </a:moveTo>
                    <a:cubicBezTo>
                      <a:pt x="242" y="0"/>
                      <a:pt x="237" y="0"/>
                      <a:pt x="232" y="1"/>
                    </a:cubicBezTo>
                    <a:lnTo>
                      <a:pt x="0" y="9"/>
                    </a:lnTo>
                    <a:lnTo>
                      <a:pt x="356" y="13622"/>
                    </a:lnTo>
                    <a:lnTo>
                      <a:pt x="588" y="13614"/>
                    </a:lnTo>
                    <a:cubicBezTo>
                      <a:pt x="787" y="13614"/>
                      <a:pt x="953" y="13440"/>
                      <a:pt x="945" y="13241"/>
                    </a:cubicBezTo>
                    <a:lnTo>
                      <a:pt x="605" y="357"/>
                    </a:lnTo>
                    <a:cubicBezTo>
                      <a:pt x="605" y="155"/>
                      <a:pt x="440" y="0"/>
                      <a:pt x="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46"/>
              <p:cNvSpPr/>
              <p:nvPr/>
            </p:nvSpPr>
            <p:spPr>
              <a:xfrm>
                <a:off x="-4032408" y="-2697166"/>
                <a:ext cx="119704" cy="74178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3664" extrusionOk="0">
                    <a:moveTo>
                      <a:pt x="1848" y="1"/>
                    </a:moveTo>
                    <a:lnTo>
                      <a:pt x="0" y="50"/>
                    </a:lnTo>
                    <a:lnTo>
                      <a:pt x="357" y="13663"/>
                    </a:lnTo>
                    <a:lnTo>
                      <a:pt x="2204" y="13622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46"/>
              <p:cNvSpPr/>
              <p:nvPr/>
            </p:nvSpPr>
            <p:spPr>
              <a:xfrm>
                <a:off x="-3989249" y="-2122587"/>
                <a:ext cx="33821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44" extrusionOk="0">
                    <a:moveTo>
                      <a:pt x="389" y="0"/>
                    </a:moveTo>
                    <a:cubicBezTo>
                      <a:pt x="279" y="0"/>
                      <a:pt x="170" y="55"/>
                      <a:pt x="109" y="163"/>
                    </a:cubicBezTo>
                    <a:cubicBezTo>
                      <a:pt x="1" y="345"/>
                      <a:pt x="100" y="585"/>
                      <a:pt x="307" y="643"/>
                    </a:cubicBezTo>
                    <a:cubicBezTo>
                      <a:pt x="291" y="627"/>
                      <a:pt x="274" y="610"/>
                      <a:pt x="266" y="594"/>
                    </a:cubicBezTo>
                    <a:cubicBezTo>
                      <a:pt x="111" y="365"/>
                      <a:pt x="285" y="83"/>
                      <a:pt x="530" y="83"/>
                    </a:cubicBezTo>
                    <a:cubicBezTo>
                      <a:pt x="560" y="83"/>
                      <a:pt x="591" y="88"/>
                      <a:pt x="622" y="97"/>
                    </a:cubicBezTo>
                    <a:cubicBezTo>
                      <a:pt x="558" y="32"/>
                      <a:pt x="473" y="0"/>
                      <a:pt x="389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46"/>
              <p:cNvSpPr/>
              <p:nvPr/>
            </p:nvSpPr>
            <p:spPr>
              <a:xfrm>
                <a:off x="-3980237" y="-2117972"/>
                <a:ext cx="35124" cy="30944"/>
              </a:xfrm>
              <a:custGeom>
                <a:avLst/>
                <a:gdLst/>
                <a:ahLst/>
                <a:cxnLst/>
                <a:rect l="l" t="t" r="r" b="b"/>
                <a:pathLst>
                  <a:path w="647" h="570" extrusionOk="0">
                    <a:moveTo>
                      <a:pt x="370" y="0"/>
                    </a:moveTo>
                    <a:cubicBezTo>
                      <a:pt x="306" y="0"/>
                      <a:pt x="243" y="19"/>
                      <a:pt x="191" y="53"/>
                    </a:cubicBezTo>
                    <a:cubicBezTo>
                      <a:pt x="42" y="152"/>
                      <a:pt x="1" y="351"/>
                      <a:pt x="100" y="509"/>
                    </a:cubicBezTo>
                    <a:cubicBezTo>
                      <a:pt x="108" y="525"/>
                      <a:pt x="125" y="542"/>
                      <a:pt x="141" y="558"/>
                    </a:cubicBezTo>
                    <a:cubicBezTo>
                      <a:pt x="170" y="566"/>
                      <a:pt x="199" y="569"/>
                      <a:pt x="226" y="569"/>
                    </a:cubicBezTo>
                    <a:cubicBezTo>
                      <a:pt x="474" y="569"/>
                      <a:pt x="647" y="285"/>
                      <a:pt x="498" y="61"/>
                    </a:cubicBezTo>
                    <a:cubicBezTo>
                      <a:pt x="489" y="45"/>
                      <a:pt x="473" y="28"/>
                      <a:pt x="456" y="12"/>
                    </a:cubicBezTo>
                    <a:cubicBezTo>
                      <a:pt x="428" y="4"/>
                      <a:pt x="399" y="0"/>
                      <a:pt x="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46"/>
              <p:cNvSpPr/>
              <p:nvPr/>
            </p:nvSpPr>
            <p:spPr>
              <a:xfrm>
                <a:off x="-4001844" y="-2576213"/>
                <a:ext cx="33821" cy="3474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640" extrusionOk="0">
                    <a:moveTo>
                      <a:pt x="389" y="0"/>
                    </a:moveTo>
                    <a:cubicBezTo>
                      <a:pt x="278" y="0"/>
                      <a:pt x="170" y="56"/>
                      <a:pt x="109" y="159"/>
                    </a:cubicBezTo>
                    <a:cubicBezTo>
                      <a:pt x="1" y="349"/>
                      <a:pt x="100" y="581"/>
                      <a:pt x="307" y="639"/>
                    </a:cubicBezTo>
                    <a:cubicBezTo>
                      <a:pt x="291" y="623"/>
                      <a:pt x="274" y="606"/>
                      <a:pt x="266" y="590"/>
                    </a:cubicBezTo>
                    <a:cubicBezTo>
                      <a:pt x="112" y="370"/>
                      <a:pt x="282" y="85"/>
                      <a:pt x="524" y="85"/>
                    </a:cubicBezTo>
                    <a:cubicBezTo>
                      <a:pt x="556" y="85"/>
                      <a:pt x="589" y="90"/>
                      <a:pt x="622" y="101"/>
                    </a:cubicBezTo>
                    <a:cubicBezTo>
                      <a:pt x="558" y="33"/>
                      <a:pt x="473" y="0"/>
                      <a:pt x="389" y="0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46"/>
              <p:cNvSpPr/>
              <p:nvPr/>
            </p:nvSpPr>
            <p:spPr>
              <a:xfrm>
                <a:off x="-3992832" y="-2571816"/>
                <a:ext cx="35070" cy="31052"/>
              </a:xfrm>
              <a:custGeom>
                <a:avLst/>
                <a:gdLst/>
                <a:ahLst/>
                <a:cxnLst/>
                <a:rect l="l" t="t" r="r" b="b"/>
                <a:pathLst>
                  <a:path w="646" h="572" extrusionOk="0">
                    <a:moveTo>
                      <a:pt x="372" y="0"/>
                    </a:moveTo>
                    <a:cubicBezTo>
                      <a:pt x="309" y="0"/>
                      <a:pt x="248" y="19"/>
                      <a:pt x="191" y="53"/>
                    </a:cubicBezTo>
                    <a:cubicBezTo>
                      <a:pt x="42" y="152"/>
                      <a:pt x="1" y="360"/>
                      <a:pt x="100" y="509"/>
                    </a:cubicBezTo>
                    <a:cubicBezTo>
                      <a:pt x="108" y="525"/>
                      <a:pt x="125" y="542"/>
                      <a:pt x="141" y="558"/>
                    </a:cubicBezTo>
                    <a:cubicBezTo>
                      <a:pt x="172" y="567"/>
                      <a:pt x="203" y="571"/>
                      <a:pt x="232" y="571"/>
                    </a:cubicBezTo>
                    <a:cubicBezTo>
                      <a:pt x="476" y="571"/>
                      <a:pt x="646" y="283"/>
                      <a:pt x="498" y="61"/>
                    </a:cubicBezTo>
                    <a:cubicBezTo>
                      <a:pt x="489" y="45"/>
                      <a:pt x="473" y="28"/>
                      <a:pt x="456" y="12"/>
                    </a:cubicBezTo>
                    <a:cubicBezTo>
                      <a:pt x="428" y="4"/>
                      <a:pt x="400" y="0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46"/>
              <p:cNvSpPr/>
              <p:nvPr/>
            </p:nvSpPr>
            <p:spPr>
              <a:xfrm>
                <a:off x="-3997718" y="-2345166"/>
                <a:ext cx="37784" cy="3621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67" extrusionOk="0">
                    <a:moveTo>
                      <a:pt x="454" y="1"/>
                    </a:moveTo>
                    <a:cubicBezTo>
                      <a:pt x="218" y="1"/>
                      <a:pt x="0" y="283"/>
                      <a:pt x="190" y="534"/>
                    </a:cubicBezTo>
                    <a:cubicBezTo>
                      <a:pt x="231" y="601"/>
                      <a:pt x="298" y="650"/>
                      <a:pt x="381" y="667"/>
                    </a:cubicBezTo>
                    <a:cubicBezTo>
                      <a:pt x="364" y="650"/>
                      <a:pt x="347" y="634"/>
                      <a:pt x="339" y="617"/>
                    </a:cubicBezTo>
                    <a:cubicBezTo>
                      <a:pt x="185" y="398"/>
                      <a:pt x="355" y="113"/>
                      <a:pt x="597" y="113"/>
                    </a:cubicBezTo>
                    <a:cubicBezTo>
                      <a:pt x="629" y="113"/>
                      <a:pt x="662" y="118"/>
                      <a:pt x="695" y="128"/>
                    </a:cubicBezTo>
                    <a:lnTo>
                      <a:pt x="695" y="120"/>
                    </a:lnTo>
                    <a:cubicBezTo>
                      <a:pt x="624" y="36"/>
                      <a:pt x="538" y="1"/>
                      <a:pt x="454" y="1"/>
                    </a:cubicBezTo>
                    <a:close/>
                  </a:path>
                </a:pathLst>
              </a:custGeom>
              <a:solidFill>
                <a:srgbClr val="026067">
                  <a:alpha val="120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46"/>
              <p:cNvSpPr/>
              <p:nvPr/>
            </p:nvSpPr>
            <p:spPr>
              <a:xfrm>
                <a:off x="-3984743" y="-2341094"/>
                <a:ext cx="32898" cy="3279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4" extrusionOk="0">
                    <a:moveTo>
                      <a:pt x="349" y="1"/>
                    </a:moveTo>
                    <a:cubicBezTo>
                      <a:pt x="289" y="1"/>
                      <a:pt x="228" y="30"/>
                      <a:pt x="191" y="87"/>
                    </a:cubicBezTo>
                    <a:cubicBezTo>
                      <a:pt x="42" y="186"/>
                      <a:pt x="1" y="393"/>
                      <a:pt x="100" y="542"/>
                    </a:cubicBezTo>
                    <a:cubicBezTo>
                      <a:pt x="117" y="559"/>
                      <a:pt x="125" y="575"/>
                      <a:pt x="142" y="592"/>
                    </a:cubicBezTo>
                    <a:cubicBezTo>
                      <a:pt x="170" y="600"/>
                      <a:pt x="199" y="603"/>
                      <a:pt x="228" y="603"/>
                    </a:cubicBezTo>
                    <a:cubicBezTo>
                      <a:pt x="292" y="603"/>
                      <a:pt x="355" y="585"/>
                      <a:pt x="407" y="551"/>
                    </a:cubicBezTo>
                    <a:cubicBezTo>
                      <a:pt x="556" y="451"/>
                      <a:pt x="606" y="244"/>
                      <a:pt x="506" y="95"/>
                    </a:cubicBezTo>
                    <a:cubicBezTo>
                      <a:pt x="472" y="32"/>
                      <a:pt x="411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46"/>
              <p:cNvSpPr/>
              <p:nvPr/>
            </p:nvSpPr>
            <p:spPr>
              <a:xfrm>
                <a:off x="-3915907" y="-2639132"/>
                <a:ext cx="14875" cy="631581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163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7" y="3646"/>
                      <a:pt x="166" y="7988"/>
                      <a:pt x="274" y="11633"/>
                    </a:cubicBezTo>
                    <a:cubicBezTo>
                      <a:pt x="207" y="7988"/>
                      <a:pt x="108" y="364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46"/>
              <p:cNvSpPr/>
              <p:nvPr/>
            </p:nvSpPr>
            <p:spPr>
              <a:xfrm>
                <a:off x="-4431855" y="-1898325"/>
                <a:ext cx="63028" cy="1026034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8900" extrusionOk="0">
                    <a:moveTo>
                      <a:pt x="1" y="1"/>
                    </a:moveTo>
                    <a:lnTo>
                      <a:pt x="415" y="18900"/>
                    </a:lnTo>
                    <a:lnTo>
                      <a:pt x="1161" y="18883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rgbClr val="D2955C">
                  <a:alpha val="310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46"/>
              <p:cNvSpPr/>
              <p:nvPr/>
            </p:nvSpPr>
            <p:spPr>
              <a:xfrm>
                <a:off x="-4368882" y="-1962167"/>
                <a:ext cx="476861" cy="1089007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20060" extrusionOk="0">
                    <a:moveTo>
                      <a:pt x="8361" y="0"/>
                    </a:moveTo>
                    <a:lnTo>
                      <a:pt x="7615" y="17"/>
                    </a:lnTo>
                    <a:cubicBezTo>
                      <a:pt x="7632" y="423"/>
                      <a:pt x="8021" y="10755"/>
                      <a:pt x="7458" y="18725"/>
                    </a:cubicBezTo>
                    <a:cubicBezTo>
                      <a:pt x="7408" y="19380"/>
                      <a:pt x="6870" y="19893"/>
                      <a:pt x="6215" y="19902"/>
                    </a:cubicBezTo>
                    <a:lnTo>
                      <a:pt x="1" y="20043"/>
                    </a:lnTo>
                    <a:lnTo>
                      <a:pt x="1" y="20059"/>
                    </a:lnTo>
                    <a:lnTo>
                      <a:pt x="6969" y="19902"/>
                    </a:lnTo>
                    <a:cubicBezTo>
                      <a:pt x="7624" y="19893"/>
                      <a:pt x="8162" y="19380"/>
                      <a:pt x="8212" y="18725"/>
                    </a:cubicBezTo>
                    <a:cubicBezTo>
                      <a:pt x="8783" y="10589"/>
                      <a:pt x="8361" y="0"/>
                      <a:pt x="83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46"/>
              <p:cNvSpPr/>
              <p:nvPr/>
            </p:nvSpPr>
            <p:spPr>
              <a:xfrm>
                <a:off x="-4391357" y="-1961299"/>
                <a:ext cx="457969" cy="1087216"/>
              </a:xfrm>
              <a:custGeom>
                <a:avLst/>
                <a:gdLst/>
                <a:ahLst/>
                <a:cxnLst/>
                <a:rect l="l" t="t" r="r" b="b"/>
                <a:pathLst>
                  <a:path w="8436" h="20027" extrusionOk="0">
                    <a:moveTo>
                      <a:pt x="6337" y="17712"/>
                    </a:moveTo>
                    <a:cubicBezTo>
                      <a:pt x="6470" y="17712"/>
                      <a:pt x="6606" y="17763"/>
                      <a:pt x="6712" y="17872"/>
                    </a:cubicBezTo>
                    <a:cubicBezTo>
                      <a:pt x="6902" y="18071"/>
                      <a:pt x="6902" y="18386"/>
                      <a:pt x="6712" y="18585"/>
                    </a:cubicBezTo>
                    <a:cubicBezTo>
                      <a:pt x="6612" y="18684"/>
                      <a:pt x="6488" y="18742"/>
                      <a:pt x="6347" y="18751"/>
                    </a:cubicBezTo>
                    <a:cubicBezTo>
                      <a:pt x="5974" y="18751"/>
                      <a:pt x="5718" y="18378"/>
                      <a:pt x="5858" y="18030"/>
                    </a:cubicBezTo>
                    <a:cubicBezTo>
                      <a:pt x="5943" y="17826"/>
                      <a:pt x="6137" y="17712"/>
                      <a:pt x="6337" y="17712"/>
                    </a:cubicBezTo>
                    <a:close/>
                    <a:moveTo>
                      <a:pt x="8029" y="1"/>
                    </a:moveTo>
                    <a:lnTo>
                      <a:pt x="7731" y="9"/>
                    </a:lnTo>
                    <a:lnTo>
                      <a:pt x="6919" y="34"/>
                    </a:lnTo>
                    <a:cubicBezTo>
                      <a:pt x="6911" y="133"/>
                      <a:pt x="6869" y="233"/>
                      <a:pt x="6795" y="299"/>
                    </a:cubicBezTo>
                    <a:cubicBezTo>
                      <a:pt x="6745" y="349"/>
                      <a:pt x="6695" y="382"/>
                      <a:pt x="6637" y="407"/>
                    </a:cubicBezTo>
                    <a:cubicBezTo>
                      <a:pt x="4897" y="1028"/>
                      <a:pt x="1500" y="1136"/>
                      <a:pt x="1" y="1161"/>
                    </a:cubicBezTo>
                    <a:lnTo>
                      <a:pt x="415" y="20027"/>
                    </a:lnTo>
                    <a:lnTo>
                      <a:pt x="6629" y="19886"/>
                    </a:lnTo>
                    <a:cubicBezTo>
                      <a:pt x="7284" y="19877"/>
                      <a:pt x="7822" y="19364"/>
                      <a:pt x="7872" y="18717"/>
                    </a:cubicBezTo>
                    <a:cubicBezTo>
                      <a:pt x="8435" y="10739"/>
                      <a:pt x="8046" y="407"/>
                      <a:pt x="80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46"/>
              <p:cNvSpPr/>
              <p:nvPr/>
            </p:nvSpPr>
            <p:spPr>
              <a:xfrm>
                <a:off x="-4351347" y="-1920366"/>
                <a:ext cx="350914" cy="45927"/>
              </a:xfrm>
              <a:custGeom>
                <a:avLst/>
                <a:gdLst/>
                <a:ahLst/>
                <a:cxnLst/>
                <a:rect l="l" t="t" r="r" b="b"/>
                <a:pathLst>
                  <a:path w="6464" h="846" extrusionOk="0">
                    <a:moveTo>
                      <a:pt x="6464" y="1"/>
                    </a:moveTo>
                    <a:lnTo>
                      <a:pt x="6464" y="1"/>
                    </a:lnTo>
                    <a:cubicBezTo>
                      <a:pt x="4821" y="493"/>
                      <a:pt x="3104" y="825"/>
                      <a:pt x="1386" y="825"/>
                    </a:cubicBezTo>
                    <a:cubicBezTo>
                      <a:pt x="1198" y="825"/>
                      <a:pt x="1010" y="821"/>
                      <a:pt x="821" y="813"/>
                    </a:cubicBezTo>
                    <a:cubicBezTo>
                      <a:pt x="548" y="813"/>
                      <a:pt x="274" y="771"/>
                      <a:pt x="1" y="746"/>
                    </a:cubicBezTo>
                    <a:lnTo>
                      <a:pt x="1" y="746"/>
                    </a:lnTo>
                    <a:cubicBezTo>
                      <a:pt x="509" y="814"/>
                      <a:pt x="1020" y="846"/>
                      <a:pt x="1532" y="846"/>
                    </a:cubicBezTo>
                    <a:cubicBezTo>
                      <a:pt x="3204" y="846"/>
                      <a:pt x="4877" y="508"/>
                      <a:pt x="6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79" name="Google Shape;3679;p46"/>
          <p:cNvSpPr/>
          <p:nvPr/>
        </p:nvSpPr>
        <p:spPr>
          <a:xfrm>
            <a:off x="8971705" y="2300573"/>
            <a:ext cx="86995" cy="86995"/>
          </a:xfrm>
          <a:custGeom>
            <a:avLst/>
            <a:gdLst/>
            <a:ahLst/>
            <a:cxnLst/>
            <a:rect l="l" t="t" r="r" b="b"/>
            <a:pathLst>
              <a:path w="1799" h="1799" fill="none" extrusionOk="0">
                <a:moveTo>
                  <a:pt x="1799" y="895"/>
                </a:moveTo>
                <a:cubicBezTo>
                  <a:pt x="1799" y="1392"/>
                  <a:pt x="1401" y="1798"/>
                  <a:pt x="904" y="1798"/>
                </a:cubicBezTo>
                <a:cubicBezTo>
                  <a:pt x="407" y="1798"/>
                  <a:pt x="1" y="1392"/>
                  <a:pt x="1" y="895"/>
                </a:cubicBezTo>
                <a:cubicBezTo>
                  <a:pt x="1" y="406"/>
                  <a:pt x="407" y="0"/>
                  <a:pt x="904" y="0"/>
                </a:cubicBezTo>
                <a:cubicBezTo>
                  <a:pt x="1401" y="0"/>
                  <a:pt x="1799" y="406"/>
                  <a:pt x="1799" y="895"/>
                </a:cubicBezTo>
                <a:close/>
              </a:path>
            </a:pathLst>
          </a:custGeom>
          <a:noFill/>
          <a:ln w="2700" cap="flat" cmpd="sng">
            <a:solidFill>
              <a:schemeClr val="lt2"/>
            </a:solidFill>
            <a:prstDash val="solid"/>
            <a:miter lim="82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uvian Cooking by Slidesgo">
  <a:themeElements>
    <a:clrScheme name="Simple Light">
      <a:dk1>
        <a:srgbClr val="024045"/>
      </a:dk1>
      <a:lt1>
        <a:srgbClr val="FFFFFF"/>
      </a:lt1>
      <a:dk2>
        <a:srgbClr val="CC4B4B"/>
      </a:dk2>
      <a:lt2>
        <a:srgbClr val="026067"/>
      </a:lt2>
      <a:accent1>
        <a:srgbClr val="5F9714"/>
      </a:accent1>
      <a:accent2>
        <a:srgbClr val="FFDDC2"/>
      </a:accent2>
      <a:accent3>
        <a:srgbClr val="D2955C"/>
      </a:accent3>
      <a:accent4>
        <a:srgbClr val="D1C300"/>
      </a:accent4>
      <a:accent5>
        <a:srgbClr val="7A7300"/>
      </a:accent5>
      <a:accent6>
        <a:srgbClr val="5B7409"/>
      </a:accent6>
      <a:hlink>
        <a:srgbClr val="0240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805</Words>
  <Application>Microsoft Office PowerPoint</Application>
  <PresentationFormat>On-screen Show (16:9)</PresentationFormat>
  <Paragraphs>149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Catamaran</vt:lpstr>
      <vt:lpstr>Arial</vt:lpstr>
      <vt:lpstr>Inter</vt:lpstr>
      <vt:lpstr>Bebas Neue</vt:lpstr>
      <vt:lpstr>Caprasimo</vt:lpstr>
      <vt:lpstr>Peruvian Cooking by Slidesgo</vt:lpstr>
      <vt:lpstr>Magic Chef</vt:lpstr>
      <vt:lpstr>Table of contents</vt:lpstr>
      <vt:lpstr>Introduction</vt:lpstr>
      <vt:lpstr>to Our Project</vt:lpstr>
      <vt:lpstr>Overview </vt:lpstr>
      <vt:lpstr>PowerPoint Presentation</vt:lpstr>
      <vt:lpstr>The flow adapted</vt:lpstr>
      <vt:lpstr>Continued…</vt:lpstr>
      <vt:lpstr>Lets delve deeper!</vt:lpstr>
      <vt:lpstr>—George Fuechsel</vt:lpstr>
      <vt:lpstr>Data Aggregation and Preprocessing</vt:lpstr>
      <vt:lpstr>Embeddings Calculations &amp; Storage</vt:lpstr>
      <vt:lpstr>Data Visualization</vt:lpstr>
      <vt:lpstr>Cuisine Distribution</vt:lpstr>
      <vt:lpstr>Course Distribution</vt:lpstr>
      <vt:lpstr>Diet Distribution</vt:lpstr>
      <vt:lpstr>Indian Cuisine Distribution</vt:lpstr>
      <vt:lpstr>Vegetarian Diet Distribution</vt:lpstr>
      <vt:lpstr>Preparation/Cooking Time Distribution</vt:lpstr>
      <vt:lpstr>Number of Ingredients Analysis</vt:lpstr>
      <vt:lpstr>Mean Total Time Analysis</vt:lpstr>
      <vt:lpstr>PCA</vt:lpstr>
      <vt:lpstr>PowerPoint Presentation</vt:lpstr>
      <vt:lpstr>Translation</vt:lpstr>
      <vt:lpstr>Feedback</vt:lpstr>
      <vt:lpstr>Review</vt:lpstr>
      <vt:lpstr>Recipe add</vt:lpstr>
      <vt:lpstr>Gradio Pages</vt:lpstr>
      <vt:lpstr>Docker</vt:lpstr>
      <vt:lpstr>Challenges &amp; Solutions</vt:lpstr>
      <vt:lpstr>Challenges</vt:lpstr>
      <vt:lpstr>Areas of Improvement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Chef</dc:title>
  <dc:creator>User</dc:creator>
  <cp:lastModifiedBy>Taline</cp:lastModifiedBy>
  <cp:revision>4</cp:revision>
  <dcterms:modified xsi:type="dcterms:W3CDTF">2024-08-29T10:43:36Z</dcterms:modified>
</cp:coreProperties>
</file>